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20" y="-6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26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99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31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3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6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4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0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67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8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2BCC-4D47-4A0B-9436-756AD8E1D343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2414-73DF-4E58-93D2-18008C330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80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図 751" descr="雲の空&#10;&#10;自動的に生成された説明">
            <a:extLst>
              <a:ext uri="{FF2B5EF4-FFF2-40B4-BE49-F238E27FC236}">
                <a16:creationId xmlns:a16="http://schemas.microsoft.com/office/drawing/2014/main" id="{02A5DB70-8254-4A5F-BE91-CEA9789C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4806" r="28779" b="9976"/>
          <a:stretch/>
        </p:blipFill>
        <p:spPr>
          <a:xfrm>
            <a:off x="1" y="0"/>
            <a:ext cx="9601200" cy="12801600"/>
          </a:xfrm>
          <a:prstGeom prst="rect">
            <a:avLst/>
          </a:prstGeom>
        </p:spPr>
      </p:pic>
      <p:grpSp>
        <p:nvGrpSpPr>
          <p:cNvPr id="226" name="グループ化 225">
            <a:extLst>
              <a:ext uri="{FF2B5EF4-FFF2-40B4-BE49-F238E27FC236}">
                <a16:creationId xmlns:a16="http://schemas.microsoft.com/office/drawing/2014/main" id="{C0A2DC2D-FA4E-4B32-9BAD-E21BF7CDA762}"/>
              </a:ext>
            </a:extLst>
          </p:cNvPr>
          <p:cNvGrpSpPr/>
          <p:nvPr/>
        </p:nvGrpSpPr>
        <p:grpSpPr>
          <a:xfrm>
            <a:off x="903929" y="5168259"/>
            <a:ext cx="8575415" cy="7633341"/>
            <a:chOff x="903929" y="2201486"/>
            <a:chExt cx="8575415" cy="7633341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EDA779C-86E4-431C-841F-E5A1010EA5B6}"/>
                </a:ext>
              </a:extLst>
            </p:cNvPr>
            <p:cNvSpPr/>
            <p:nvPr/>
          </p:nvSpPr>
          <p:spPr>
            <a:xfrm>
              <a:off x="3984274" y="3085296"/>
              <a:ext cx="226292" cy="179035"/>
            </a:xfrm>
            <a:custGeom>
              <a:avLst/>
              <a:gdLst>
                <a:gd name="connsiteX0" fmla="*/ 1409 w 226292"/>
                <a:gd name="connsiteY0" fmla="*/ 178604 h 179035"/>
                <a:gd name="connsiteX1" fmla="*/ 109359 w 226292"/>
                <a:gd name="connsiteY1" fmla="*/ 53721 h 179035"/>
                <a:gd name="connsiteX2" fmla="*/ 225776 w 226292"/>
                <a:gd name="connsiteY2" fmla="*/ 804 h 179035"/>
                <a:gd name="connsiteX3" fmla="*/ 149576 w 226292"/>
                <a:gd name="connsiteY3" fmla="*/ 24087 h 179035"/>
                <a:gd name="connsiteX4" fmla="*/ 90309 w 226292"/>
                <a:gd name="connsiteY4" fmla="*/ 55837 h 179035"/>
                <a:gd name="connsiteX5" fmla="*/ 50093 w 226292"/>
                <a:gd name="connsiteY5" fmla="*/ 93937 h 179035"/>
                <a:gd name="connsiteX6" fmla="*/ 1409 w 226292"/>
                <a:gd name="connsiteY6" fmla="*/ 178604 h 17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292" h="179035">
                  <a:moveTo>
                    <a:pt x="1409" y="178604"/>
                  </a:moveTo>
                  <a:cubicBezTo>
                    <a:pt x="11287" y="171901"/>
                    <a:pt x="71965" y="83354"/>
                    <a:pt x="109359" y="53721"/>
                  </a:cubicBezTo>
                  <a:cubicBezTo>
                    <a:pt x="146753" y="24088"/>
                    <a:pt x="219073" y="5743"/>
                    <a:pt x="225776" y="804"/>
                  </a:cubicBezTo>
                  <a:cubicBezTo>
                    <a:pt x="232479" y="-4135"/>
                    <a:pt x="172154" y="14915"/>
                    <a:pt x="149576" y="24087"/>
                  </a:cubicBezTo>
                  <a:cubicBezTo>
                    <a:pt x="126998" y="33259"/>
                    <a:pt x="106890" y="44195"/>
                    <a:pt x="90309" y="55837"/>
                  </a:cubicBezTo>
                  <a:cubicBezTo>
                    <a:pt x="73729" y="67479"/>
                    <a:pt x="63851" y="75945"/>
                    <a:pt x="50093" y="93937"/>
                  </a:cubicBezTo>
                  <a:cubicBezTo>
                    <a:pt x="36335" y="111929"/>
                    <a:pt x="-8469" y="185307"/>
                    <a:pt x="1409" y="178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7B358F7-DB4C-403D-A021-8F8199F66C3C}"/>
                </a:ext>
              </a:extLst>
            </p:cNvPr>
            <p:cNvSpPr/>
            <p:nvPr/>
          </p:nvSpPr>
          <p:spPr>
            <a:xfrm>
              <a:off x="4013200" y="3022537"/>
              <a:ext cx="263131" cy="65159"/>
            </a:xfrm>
            <a:custGeom>
              <a:avLst/>
              <a:gdLst>
                <a:gd name="connsiteX0" fmla="*/ 0 w 263131"/>
                <a:gd name="connsiteY0" fmla="*/ 65151 h 65159"/>
                <a:gd name="connsiteX1" fmla="*/ 100013 w 263131"/>
                <a:gd name="connsiteY1" fmla="*/ 63 h 65159"/>
                <a:gd name="connsiteX2" fmla="*/ 261938 w 263131"/>
                <a:gd name="connsiteY2" fmla="*/ 52451 h 65159"/>
                <a:gd name="connsiteX3" fmla="*/ 169863 w 263131"/>
                <a:gd name="connsiteY3" fmla="*/ 15938 h 65159"/>
                <a:gd name="connsiteX4" fmla="*/ 100013 w 263131"/>
                <a:gd name="connsiteY4" fmla="*/ 4826 h 65159"/>
                <a:gd name="connsiteX5" fmla="*/ 0 w 263131"/>
                <a:gd name="connsiteY5" fmla="*/ 65151 h 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31" h="65159">
                  <a:moveTo>
                    <a:pt x="0" y="65151"/>
                  </a:moveTo>
                  <a:cubicBezTo>
                    <a:pt x="0" y="64357"/>
                    <a:pt x="56357" y="2180"/>
                    <a:pt x="100013" y="63"/>
                  </a:cubicBezTo>
                  <a:cubicBezTo>
                    <a:pt x="143669" y="-2054"/>
                    <a:pt x="250296" y="49805"/>
                    <a:pt x="261938" y="52451"/>
                  </a:cubicBezTo>
                  <a:cubicBezTo>
                    <a:pt x="273580" y="55097"/>
                    <a:pt x="196850" y="23875"/>
                    <a:pt x="169863" y="15938"/>
                  </a:cubicBezTo>
                  <a:cubicBezTo>
                    <a:pt x="142876" y="8001"/>
                    <a:pt x="125678" y="-730"/>
                    <a:pt x="100013" y="4826"/>
                  </a:cubicBezTo>
                  <a:cubicBezTo>
                    <a:pt x="74348" y="10382"/>
                    <a:pt x="0" y="65945"/>
                    <a:pt x="0" y="65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672E4C2E-BABF-416E-AFFF-3D1FC7D68BBE}"/>
                </a:ext>
              </a:extLst>
            </p:cNvPr>
            <p:cNvSpPr/>
            <p:nvPr/>
          </p:nvSpPr>
          <p:spPr>
            <a:xfrm>
              <a:off x="4349749" y="3071682"/>
              <a:ext cx="208105" cy="61695"/>
            </a:xfrm>
            <a:custGeom>
              <a:avLst/>
              <a:gdLst>
                <a:gd name="connsiteX0" fmla="*/ 1 w 208105"/>
                <a:gd name="connsiteY0" fmla="*/ 131 h 61695"/>
                <a:gd name="connsiteX1" fmla="*/ 174626 w 208105"/>
                <a:gd name="connsiteY1" fmla="*/ 52518 h 61695"/>
                <a:gd name="connsiteX2" fmla="*/ 207964 w 208105"/>
                <a:gd name="connsiteY2" fmla="*/ 60456 h 61695"/>
                <a:gd name="connsiteX3" fmla="*/ 171451 w 208105"/>
                <a:gd name="connsiteY3" fmla="*/ 38231 h 61695"/>
                <a:gd name="connsiteX4" fmla="*/ 1 w 208105"/>
                <a:gd name="connsiteY4" fmla="*/ 131 h 6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105" h="61695">
                  <a:moveTo>
                    <a:pt x="1" y="131"/>
                  </a:moveTo>
                  <a:cubicBezTo>
                    <a:pt x="530" y="2512"/>
                    <a:pt x="139966" y="42464"/>
                    <a:pt x="174626" y="52518"/>
                  </a:cubicBezTo>
                  <a:cubicBezTo>
                    <a:pt x="209286" y="62572"/>
                    <a:pt x="208493" y="62837"/>
                    <a:pt x="207964" y="60456"/>
                  </a:cubicBezTo>
                  <a:cubicBezTo>
                    <a:pt x="207435" y="58075"/>
                    <a:pt x="202143" y="48021"/>
                    <a:pt x="171451" y="38231"/>
                  </a:cubicBezTo>
                  <a:cubicBezTo>
                    <a:pt x="140759" y="28441"/>
                    <a:pt x="-528" y="-2250"/>
                    <a:pt x="1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133F142-3862-4AB5-BB72-E44FFC79C4F3}"/>
                </a:ext>
              </a:extLst>
            </p:cNvPr>
            <p:cNvSpPr/>
            <p:nvPr/>
          </p:nvSpPr>
          <p:spPr>
            <a:xfrm>
              <a:off x="4044731" y="2959025"/>
              <a:ext cx="303205" cy="62057"/>
            </a:xfrm>
            <a:custGeom>
              <a:avLst/>
              <a:gdLst>
                <a:gd name="connsiteX0" fmla="*/ 219 w 303205"/>
                <a:gd name="connsiteY0" fmla="*/ 25475 h 62057"/>
                <a:gd name="connsiteX1" fmla="*/ 119282 w 303205"/>
                <a:gd name="connsiteY1" fmla="*/ 17538 h 62057"/>
                <a:gd name="connsiteX2" fmla="*/ 300257 w 303205"/>
                <a:gd name="connsiteY2" fmla="*/ 61988 h 62057"/>
                <a:gd name="connsiteX3" fmla="*/ 225644 w 303205"/>
                <a:gd name="connsiteY3" fmla="*/ 27063 h 62057"/>
                <a:gd name="connsiteX4" fmla="*/ 147857 w 303205"/>
                <a:gd name="connsiteY4" fmla="*/ 75 h 62057"/>
                <a:gd name="connsiteX5" fmla="*/ 219 w 303205"/>
                <a:gd name="connsiteY5" fmla="*/ 25475 h 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205" h="62057">
                  <a:moveTo>
                    <a:pt x="219" y="25475"/>
                  </a:moveTo>
                  <a:cubicBezTo>
                    <a:pt x="-4543" y="28385"/>
                    <a:pt x="69276" y="11453"/>
                    <a:pt x="119282" y="17538"/>
                  </a:cubicBezTo>
                  <a:cubicBezTo>
                    <a:pt x="169288" y="23623"/>
                    <a:pt x="282530" y="60400"/>
                    <a:pt x="300257" y="61988"/>
                  </a:cubicBezTo>
                  <a:cubicBezTo>
                    <a:pt x="317984" y="63576"/>
                    <a:pt x="251044" y="37382"/>
                    <a:pt x="225644" y="27063"/>
                  </a:cubicBezTo>
                  <a:cubicBezTo>
                    <a:pt x="200244" y="16744"/>
                    <a:pt x="179871" y="1662"/>
                    <a:pt x="147857" y="75"/>
                  </a:cubicBezTo>
                  <a:cubicBezTo>
                    <a:pt x="115843" y="-1512"/>
                    <a:pt x="4981" y="22565"/>
                    <a:pt x="219" y="2547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E3BF1A6-0937-422B-9170-8992612BC4DE}"/>
                </a:ext>
              </a:extLst>
            </p:cNvPr>
            <p:cNvSpPr/>
            <p:nvPr/>
          </p:nvSpPr>
          <p:spPr>
            <a:xfrm>
              <a:off x="3923663" y="3126839"/>
              <a:ext cx="72093" cy="95788"/>
            </a:xfrm>
            <a:custGeom>
              <a:avLst/>
              <a:gdLst>
                <a:gd name="connsiteX0" fmla="*/ 72075 w 72093"/>
                <a:gd name="connsiteY0" fmla="*/ 536 h 95788"/>
                <a:gd name="connsiteX1" fmla="*/ 10162 w 72093"/>
                <a:gd name="connsiteY1" fmla="*/ 60861 h 95788"/>
                <a:gd name="connsiteX2" fmla="*/ 3812 w 72093"/>
                <a:gd name="connsiteY2" fmla="*/ 95786 h 95788"/>
                <a:gd name="connsiteX3" fmla="*/ 637 w 72093"/>
                <a:gd name="connsiteY3" fmla="*/ 59274 h 95788"/>
                <a:gd name="connsiteX4" fmla="*/ 16512 w 72093"/>
                <a:gd name="connsiteY4" fmla="*/ 32286 h 95788"/>
                <a:gd name="connsiteX5" fmla="*/ 72075 w 72093"/>
                <a:gd name="connsiteY5" fmla="*/ 536 h 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93" h="95788">
                  <a:moveTo>
                    <a:pt x="72075" y="536"/>
                  </a:moveTo>
                  <a:cubicBezTo>
                    <a:pt x="71017" y="5298"/>
                    <a:pt x="21539" y="44986"/>
                    <a:pt x="10162" y="60861"/>
                  </a:cubicBezTo>
                  <a:cubicBezTo>
                    <a:pt x="-1215" y="76736"/>
                    <a:pt x="5399" y="96050"/>
                    <a:pt x="3812" y="95786"/>
                  </a:cubicBezTo>
                  <a:cubicBezTo>
                    <a:pt x="2225" y="95522"/>
                    <a:pt x="-1480" y="69857"/>
                    <a:pt x="637" y="59274"/>
                  </a:cubicBezTo>
                  <a:cubicBezTo>
                    <a:pt x="2754" y="48691"/>
                    <a:pt x="4870" y="40488"/>
                    <a:pt x="16512" y="32286"/>
                  </a:cubicBezTo>
                  <a:cubicBezTo>
                    <a:pt x="28154" y="24084"/>
                    <a:pt x="73133" y="-4226"/>
                    <a:pt x="72075" y="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E13320BC-B070-4CCF-972F-E0BF02E626DC}"/>
                </a:ext>
              </a:extLst>
            </p:cNvPr>
            <p:cNvSpPr/>
            <p:nvPr/>
          </p:nvSpPr>
          <p:spPr>
            <a:xfrm>
              <a:off x="4241773" y="3151136"/>
              <a:ext cx="281511" cy="87458"/>
            </a:xfrm>
            <a:custGeom>
              <a:avLst/>
              <a:gdLst>
                <a:gd name="connsiteX0" fmla="*/ 27 w 281511"/>
                <a:gd name="connsiteY0" fmla="*/ 52 h 87458"/>
                <a:gd name="connsiteX1" fmla="*/ 242915 w 281511"/>
                <a:gd name="connsiteY1" fmla="*/ 47677 h 87458"/>
                <a:gd name="connsiteX2" fmla="*/ 279427 w 281511"/>
                <a:gd name="connsiteY2" fmla="*/ 87364 h 87458"/>
                <a:gd name="connsiteX3" fmla="*/ 227040 w 281511"/>
                <a:gd name="connsiteY3" fmla="*/ 57202 h 87458"/>
                <a:gd name="connsiteX4" fmla="*/ 27 w 281511"/>
                <a:gd name="connsiteY4" fmla="*/ 52 h 8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11" h="87458">
                  <a:moveTo>
                    <a:pt x="27" y="52"/>
                  </a:moveTo>
                  <a:cubicBezTo>
                    <a:pt x="2673" y="-1536"/>
                    <a:pt x="196348" y="33125"/>
                    <a:pt x="242915" y="47677"/>
                  </a:cubicBezTo>
                  <a:cubicBezTo>
                    <a:pt x="289482" y="62229"/>
                    <a:pt x="282073" y="85777"/>
                    <a:pt x="279427" y="87364"/>
                  </a:cubicBezTo>
                  <a:cubicBezTo>
                    <a:pt x="276781" y="88952"/>
                    <a:pt x="270432" y="70167"/>
                    <a:pt x="227040" y="57202"/>
                  </a:cubicBezTo>
                  <a:cubicBezTo>
                    <a:pt x="183648" y="44238"/>
                    <a:pt x="-2619" y="1640"/>
                    <a:pt x="27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67B18C7-FE36-44B1-A711-01ADC424E04E}"/>
                </a:ext>
              </a:extLst>
            </p:cNvPr>
            <p:cNvSpPr/>
            <p:nvPr/>
          </p:nvSpPr>
          <p:spPr>
            <a:xfrm>
              <a:off x="4092239" y="3312635"/>
              <a:ext cx="456595" cy="156242"/>
            </a:xfrm>
            <a:custGeom>
              <a:avLst/>
              <a:gdLst>
                <a:gd name="connsiteX0" fmla="*/ 1924 w 456595"/>
                <a:gd name="connsiteY0" fmla="*/ 156053 h 156242"/>
                <a:gd name="connsiteX1" fmla="*/ 51136 w 456595"/>
                <a:gd name="connsiteY1" fmla="*/ 70328 h 156242"/>
                <a:gd name="connsiteX2" fmla="*/ 136861 w 456595"/>
                <a:gd name="connsiteY2" fmla="*/ 22703 h 156242"/>
                <a:gd name="connsiteX3" fmla="*/ 238461 w 456595"/>
                <a:gd name="connsiteY3" fmla="*/ 14765 h 156242"/>
                <a:gd name="connsiteX4" fmla="*/ 452774 w 456595"/>
                <a:gd name="connsiteY4" fmla="*/ 35403 h 156242"/>
                <a:gd name="connsiteX5" fmla="*/ 381336 w 456595"/>
                <a:gd name="connsiteY5" fmla="*/ 25878 h 156242"/>
                <a:gd name="connsiteX6" fmla="*/ 252749 w 456595"/>
                <a:gd name="connsiteY6" fmla="*/ 6828 h 156242"/>
                <a:gd name="connsiteX7" fmla="*/ 149561 w 456595"/>
                <a:gd name="connsiteY7" fmla="*/ 2065 h 156242"/>
                <a:gd name="connsiteX8" fmla="*/ 43199 w 456595"/>
                <a:gd name="connsiteY8" fmla="*/ 38578 h 156242"/>
                <a:gd name="connsiteX9" fmla="*/ 13036 w 456595"/>
                <a:gd name="connsiteY9" fmla="*/ 92553 h 156242"/>
                <a:gd name="connsiteX10" fmla="*/ 1924 w 456595"/>
                <a:gd name="connsiteY10" fmla="*/ 156053 h 15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595" h="156242">
                  <a:moveTo>
                    <a:pt x="1924" y="156053"/>
                  </a:moveTo>
                  <a:cubicBezTo>
                    <a:pt x="8274" y="152349"/>
                    <a:pt x="28647" y="92553"/>
                    <a:pt x="51136" y="70328"/>
                  </a:cubicBezTo>
                  <a:cubicBezTo>
                    <a:pt x="73625" y="48103"/>
                    <a:pt x="105640" y="31963"/>
                    <a:pt x="136861" y="22703"/>
                  </a:cubicBezTo>
                  <a:cubicBezTo>
                    <a:pt x="168082" y="13443"/>
                    <a:pt x="185809" y="12648"/>
                    <a:pt x="238461" y="14765"/>
                  </a:cubicBezTo>
                  <a:cubicBezTo>
                    <a:pt x="291113" y="16882"/>
                    <a:pt x="428962" y="33551"/>
                    <a:pt x="452774" y="35403"/>
                  </a:cubicBezTo>
                  <a:cubicBezTo>
                    <a:pt x="476586" y="37255"/>
                    <a:pt x="381336" y="25878"/>
                    <a:pt x="381336" y="25878"/>
                  </a:cubicBezTo>
                  <a:cubicBezTo>
                    <a:pt x="347999" y="21116"/>
                    <a:pt x="291378" y="10797"/>
                    <a:pt x="252749" y="6828"/>
                  </a:cubicBezTo>
                  <a:cubicBezTo>
                    <a:pt x="214120" y="2859"/>
                    <a:pt x="184486" y="-3227"/>
                    <a:pt x="149561" y="2065"/>
                  </a:cubicBezTo>
                  <a:cubicBezTo>
                    <a:pt x="114636" y="7357"/>
                    <a:pt x="65953" y="23497"/>
                    <a:pt x="43199" y="38578"/>
                  </a:cubicBezTo>
                  <a:cubicBezTo>
                    <a:pt x="20445" y="53659"/>
                    <a:pt x="19651" y="76943"/>
                    <a:pt x="13036" y="92553"/>
                  </a:cubicBezTo>
                  <a:cubicBezTo>
                    <a:pt x="6421" y="108163"/>
                    <a:pt x="-4426" y="159757"/>
                    <a:pt x="1924" y="156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866374A-FA64-43AD-85A2-0736FBD549BF}"/>
                </a:ext>
              </a:extLst>
            </p:cNvPr>
            <p:cNvSpPr/>
            <p:nvPr/>
          </p:nvSpPr>
          <p:spPr>
            <a:xfrm>
              <a:off x="4319578" y="3332103"/>
              <a:ext cx="203219" cy="34224"/>
            </a:xfrm>
            <a:custGeom>
              <a:avLst/>
              <a:gdLst>
                <a:gd name="connsiteX0" fmla="*/ 10 w 203219"/>
                <a:gd name="connsiteY0" fmla="*/ 60 h 34224"/>
                <a:gd name="connsiteX1" fmla="*/ 100022 w 203219"/>
                <a:gd name="connsiteY1" fmla="*/ 31810 h 34224"/>
                <a:gd name="connsiteX2" fmla="*/ 134947 w 203219"/>
                <a:gd name="connsiteY2" fmla="*/ 30222 h 34224"/>
                <a:gd name="connsiteX3" fmla="*/ 203210 w 203219"/>
                <a:gd name="connsiteY3" fmla="*/ 15935 h 34224"/>
                <a:gd name="connsiteX4" fmla="*/ 139710 w 203219"/>
                <a:gd name="connsiteY4" fmla="*/ 22285 h 34224"/>
                <a:gd name="connsiteX5" fmla="*/ 106372 w 203219"/>
                <a:gd name="connsiteY5" fmla="*/ 23872 h 34224"/>
                <a:gd name="connsiteX6" fmla="*/ 10 w 203219"/>
                <a:gd name="connsiteY6" fmla="*/ 60 h 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19" h="34224">
                  <a:moveTo>
                    <a:pt x="10" y="60"/>
                  </a:moveTo>
                  <a:cubicBezTo>
                    <a:pt x="-1048" y="1383"/>
                    <a:pt x="77533" y="26783"/>
                    <a:pt x="100022" y="31810"/>
                  </a:cubicBezTo>
                  <a:cubicBezTo>
                    <a:pt x="122511" y="36837"/>
                    <a:pt x="117749" y="32868"/>
                    <a:pt x="134947" y="30222"/>
                  </a:cubicBezTo>
                  <a:cubicBezTo>
                    <a:pt x="152145" y="27576"/>
                    <a:pt x="202416" y="17258"/>
                    <a:pt x="203210" y="15935"/>
                  </a:cubicBezTo>
                  <a:cubicBezTo>
                    <a:pt x="204004" y="14612"/>
                    <a:pt x="155850" y="20962"/>
                    <a:pt x="139710" y="22285"/>
                  </a:cubicBezTo>
                  <a:cubicBezTo>
                    <a:pt x="123570" y="23608"/>
                    <a:pt x="127274" y="28105"/>
                    <a:pt x="106372" y="23872"/>
                  </a:cubicBezTo>
                  <a:cubicBezTo>
                    <a:pt x="85470" y="19639"/>
                    <a:pt x="1068" y="-1263"/>
                    <a:pt x="10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8C17CFC-1675-41FE-86B5-41001A871295}"/>
                </a:ext>
              </a:extLst>
            </p:cNvPr>
            <p:cNvSpPr/>
            <p:nvPr/>
          </p:nvSpPr>
          <p:spPr>
            <a:xfrm>
              <a:off x="4132224" y="3401881"/>
              <a:ext cx="227051" cy="75285"/>
            </a:xfrm>
            <a:custGeom>
              <a:avLst/>
              <a:gdLst>
                <a:gd name="connsiteX0" fmla="*/ 39 w 227051"/>
                <a:gd name="connsiteY0" fmla="*/ 132 h 75285"/>
                <a:gd name="connsiteX1" fmla="*/ 69889 w 227051"/>
                <a:gd name="connsiteY1" fmla="*/ 69982 h 75285"/>
                <a:gd name="connsiteX2" fmla="*/ 144501 w 227051"/>
                <a:gd name="connsiteY2" fmla="*/ 65219 h 75285"/>
                <a:gd name="connsiteX3" fmla="*/ 227051 w 227051"/>
                <a:gd name="connsiteY3" fmla="*/ 23944 h 75285"/>
                <a:gd name="connsiteX4" fmla="*/ 144501 w 227051"/>
                <a:gd name="connsiteY4" fmla="*/ 54107 h 75285"/>
                <a:gd name="connsiteX5" fmla="*/ 90526 w 227051"/>
                <a:gd name="connsiteY5" fmla="*/ 60457 h 75285"/>
                <a:gd name="connsiteX6" fmla="*/ 60364 w 227051"/>
                <a:gd name="connsiteY6" fmla="*/ 52519 h 75285"/>
                <a:gd name="connsiteX7" fmla="*/ 39 w 227051"/>
                <a:gd name="connsiteY7" fmla="*/ 132 h 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051" h="75285">
                  <a:moveTo>
                    <a:pt x="39" y="132"/>
                  </a:moveTo>
                  <a:cubicBezTo>
                    <a:pt x="1626" y="3042"/>
                    <a:pt x="45812" y="59134"/>
                    <a:pt x="69889" y="69982"/>
                  </a:cubicBezTo>
                  <a:cubicBezTo>
                    <a:pt x="93966" y="80830"/>
                    <a:pt x="118307" y="72892"/>
                    <a:pt x="144501" y="65219"/>
                  </a:cubicBezTo>
                  <a:cubicBezTo>
                    <a:pt x="170695" y="57546"/>
                    <a:pt x="227051" y="25796"/>
                    <a:pt x="227051" y="23944"/>
                  </a:cubicBezTo>
                  <a:cubicBezTo>
                    <a:pt x="227051" y="22092"/>
                    <a:pt x="167255" y="48022"/>
                    <a:pt x="144501" y="54107"/>
                  </a:cubicBezTo>
                  <a:cubicBezTo>
                    <a:pt x="121747" y="60193"/>
                    <a:pt x="104549" y="60722"/>
                    <a:pt x="90526" y="60457"/>
                  </a:cubicBezTo>
                  <a:cubicBezTo>
                    <a:pt x="76503" y="60192"/>
                    <a:pt x="75974" y="61779"/>
                    <a:pt x="60364" y="52519"/>
                  </a:cubicBezTo>
                  <a:cubicBezTo>
                    <a:pt x="44754" y="43259"/>
                    <a:pt x="-1548" y="-2778"/>
                    <a:pt x="3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F155725-9AAA-456C-B59B-55EA3847F021}"/>
                </a:ext>
              </a:extLst>
            </p:cNvPr>
            <p:cNvSpPr/>
            <p:nvPr/>
          </p:nvSpPr>
          <p:spPr>
            <a:xfrm>
              <a:off x="4352717" y="3371580"/>
              <a:ext cx="207169" cy="25677"/>
            </a:xfrm>
            <a:custGeom>
              <a:avLst/>
              <a:gdLst>
                <a:gd name="connsiteX0" fmla="*/ 208 w 207169"/>
                <a:gd name="connsiteY0" fmla="*/ 270 h 25677"/>
                <a:gd name="connsiteX1" fmla="*/ 100221 w 207169"/>
                <a:gd name="connsiteY1" fmla="*/ 16145 h 25677"/>
                <a:gd name="connsiteX2" fmla="*/ 160546 w 207169"/>
                <a:gd name="connsiteY2" fmla="*/ 25670 h 25677"/>
                <a:gd name="connsiteX3" fmla="*/ 206583 w 207169"/>
                <a:gd name="connsiteY3" fmla="*/ 17733 h 25677"/>
                <a:gd name="connsiteX4" fmla="*/ 182771 w 207169"/>
                <a:gd name="connsiteY4" fmla="*/ 16145 h 25677"/>
                <a:gd name="connsiteX5" fmla="*/ 128796 w 207169"/>
                <a:gd name="connsiteY5" fmla="*/ 6620 h 25677"/>
                <a:gd name="connsiteX6" fmla="*/ 208 w 207169"/>
                <a:gd name="connsiteY6" fmla="*/ 270 h 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169" h="25677">
                  <a:moveTo>
                    <a:pt x="208" y="270"/>
                  </a:moveTo>
                  <a:cubicBezTo>
                    <a:pt x="-4554" y="1857"/>
                    <a:pt x="73498" y="11912"/>
                    <a:pt x="100221" y="16145"/>
                  </a:cubicBezTo>
                  <a:cubicBezTo>
                    <a:pt x="126944" y="20378"/>
                    <a:pt x="142819" y="25405"/>
                    <a:pt x="160546" y="25670"/>
                  </a:cubicBezTo>
                  <a:cubicBezTo>
                    <a:pt x="178273" y="25935"/>
                    <a:pt x="202879" y="19320"/>
                    <a:pt x="206583" y="17733"/>
                  </a:cubicBezTo>
                  <a:cubicBezTo>
                    <a:pt x="210287" y="16146"/>
                    <a:pt x="195736" y="17997"/>
                    <a:pt x="182771" y="16145"/>
                  </a:cubicBezTo>
                  <a:cubicBezTo>
                    <a:pt x="169806" y="14293"/>
                    <a:pt x="157106" y="8737"/>
                    <a:pt x="128796" y="6620"/>
                  </a:cubicBezTo>
                  <a:cubicBezTo>
                    <a:pt x="100486" y="4503"/>
                    <a:pt x="4970" y="-1317"/>
                    <a:pt x="208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E5B6B01-12B1-4FDB-B345-9A10D56A9160}"/>
                </a:ext>
              </a:extLst>
            </p:cNvPr>
            <p:cNvSpPr/>
            <p:nvPr/>
          </p:nvSpPr>
          <p:spPr>
            <a:xfrm>
              <a:off x="4229039" y="3330555"/>
              <a:ext cx="165339" cy="30415"/>
            </a:xfrm>
            <a:custGeom>
              <a:avLst/>
              <a:gdLst>
                <a:gd name="connsiteX0" fmla="*/ 61 w 165339"/>
                <a:gd name="connsiteY0" fmla="*/ 20 h 30415"/>
                <a:gd name="connsiteX1" fmla="*/ 95311 w 165339"/>
                <a:gd name="connsiteY1" fmla="*/ 30183 h 30415"/>
                <a:gd name="connsiteX2" fmla="*/ 165161 w 165339"/>
                <a:gd name="connsiteY2" fmla="*/ 14308 h 30415"/>
                <a:gd name="connsiteX3" fmla="*/ 114361 w 165339"/>
                <a:gd name="connsiteY3" fmla="*/ 20658 h 30415"/>
                <a:gd name="connsiteX4" fmla="*/ 81024 w 165339"/>
                <a:gd name="connsiteY4" fmla="*/ 25420 h 30415"/>
                <a:gd name="connsiteX5" fmla="*/ 61 w 165339"/>
                <a:gd name="connsiteY5" fmla="*/ 20 h 3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39" h="30415">
                  <a:moveTo>
                    <a:pt x="61" y="20"/>
                  </a:moveTo>
                  <a:cubicBezTo>
                    <a:pt x="2442" y="814"/>
                    <a:pt x="67794" y="27802"/>
                    <a:pt x="95311" y="30183"/>
                  </a:cubicBezTo>
                  <a:cubicBezTo>
                    <a:pt x="122828" y="32564"/>
                    <a:pt x="161986" y="15895"/>
                    <a:pt x="165161" y="14308"/>
                  </a:cubicBezTo>
                  <a:cubicBezTo>
                    <a:pt x="168336" y="12721"/>
                    <a:pt x="128384" y="18806"/>
                    <a:pt x="114361" y="20658"/>
                  </a:cubicBezTo>
                  <a:cubicBezTo>
                    <a:pt x="100338" y="22510"/>
                    <a:pt x="97428" y="29124"/>
                    <a:pt x="81024" y="25420"/>
                  </a:cubicBezTo>
                  <a:cubicBezTo>
                    <a:pt x="64620" y="21716"/>
                    <a:pt x="-2320" y="-774"/>
                    <a:pt x="61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FE1A35C6-8A31-4DF8-A8DC-60C97D65531E}"/>
                </a:ext>
              </a:extLst>
            </p:cNvPr>
            <p:cNvSpPr/>
            <p:nvPr/>
          </p:nvSpPr>
          <p:spPr>
            <a:xfrm>
              <a:off x="4156663" y="3327896"/>
              <a:ext cx="169710" cy="101691"/>
            </a:xfrm>
            <a:custGeom>
              <a:avLst/>
              <a:gdLst>
                <a:gd name="connsiteX0" fmla="*/ 164512 w 169710"/>
                <a:gd name="connsiteY0" fmla="*/ 23317 h 101691"/>
                <a:gd name="connsiteX1" fmla="*/ 159750 w 169710"/>
                <a:gd name="connsiteY1" fmla="*/ 75704 h 101691"/>
                <a:gd name="connsiteX2" fmla="*/ 115300 w 169710"/>
                <a:gd name="connsiteY2" fmla="*/ 97929 h 101691"/>
                <a:gd name="connsiteX3" fmla="*/ 72437 w 169710"/>
                <a:gd name="connsiteY3" fmla="*/ 101104 h 101691"/>
                <a:gd name="connsiteX4" fmla="*/ 48625 w 169710"/>
                <a:gd name="connsiteY4" fmla="*/ 91579 h 101691"/>
                <a:gd name="connsiteX5" fmla="*/ 8937 w 169710"/>
                <a:gd name="connsiteY5" fmla="*/ 48717 h 101691"/>
                <a:gd name="connsiteX6" fmla="*/ 5762 w 169710"/>
                <a:gd name="connsiteY6" fmla="*/ 26492 h 101691"/>
                <a:gd name="connsiteX7" fmla="*/ 75612 w 169710"/>
                <a:gd name="connsiteY7" fmla="*/ 2679 h 101691"/>
                <a:gd name="connsiteX8" fmla="*/ 97837 w 169710"/>
                <a:gd name="connsiteY8" fmla="*/ 1092 h 101691"/>
                <a:gd name="connsiteX9" fmla="*/ 164512 w 169710"/>
                <a:gd name="connsiteY9" fmla="*/ 23317 h 1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710" h="101691">
                  <a:moveTo>
                    <a:pt x="164512" y="23317"/>
                  </a:moveTo>
                  <a:cubicBezTo>
                    <a:pt x="174831" y="35752"/>
                    <a:pt x="167952" y="63269"/>
                    <a:pt x="159750" y="75704"/>
                  </a:cubicBezTo>
                  <a:cubicBezTo>
                    <a:pt x="151548" y="88139"/>
                    <a:pt x="129852" y="93696"/>
                    <a:pt x="115300" y="97929"/>
                  </a:cubicBezTo>
                  <a:cubicBezTo>
                    <a:pt x="100748" y="102162"/>
                    <a:pt x="83549" y="102162"/>
                    <a:pt x="72437" y="101104"/>
                  </a:cubicBezTo>
                  <a:cubicBezTo>
                    <a:pt x="61325" y="100046"/>
                    <a:pt x="59208" y="100310"/>
                    <a:pt x="48625" y="91579"/>
                  </a:cubicBezTo>
                  <a:cubicBezTo>
                    <a:pt x="38042" y="82848"/>
                    <a:pt x="16081" y="59565"/>
                    <a:pt x="8937" y="48717"/>
                  </a:cubicBezTo>
                  <a:cubicBezTo>
                    <a:pt x="1793" y="37869"/>
                    <a:pt x="-5351" y="34165"/>
                    <a:pt x="5762" y="26492"/>
                  </a:cubicBezTo>
                  <a:cubicBezTo>
                    <a:pt x="16874" y="18819"/>
                    <a:pt x="60266" y="6912"/>
                    <a:pt x="75612" y="2679"/>
                  </a:cubicBezTo>
                  <a:cubicBezTo>
                    <a:pt x="90958" y="-1554"/>
                    <a:pt x="90429" y="298"/>
                    <a:pt x="97837" y="1092"/>
                  </a:cubicBezTo>
                  <a:cubicBezTo>
                    <a:pt x="105245" y="1886"/>
                    <a:pt x="154193" y="10882"/>
                    <a:pt x="164512" y="23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558C9D05-CB27-4143-98F1-3714C8B6A683}"/>
                </a:ext>
              </a:extLst>
            </p:cNvPr>
            <p:cNvSpPr/>
            <p:nvPr/>
          </p:nvSpPr>
          <p:spPr>
            <a:xfrm>
              <a:off x="4197350" y="3351212"/>
              <a:ext cx="46038" cy="46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9B24FD0-6F3C-417A-B4BB-27F9DF704469}"/>
                </a:ext>
              </a:extLst>
            </p:cNvPr>
            <p:cNvSpPr/>
            <p:nvPr/>
          </p:nvSpPr>
          <p:spPr>
            <a:xfrm>
              <a:off x="4033838" y="3468622"/>
              <a:ext cx="324371" cy="49602"/>
            </a:xfrm>
            <a:custGeom>
              <a:avLst/>
              <a:gdLst>
                <a:gd name="connsiteX0" fmla="*/ 0 w 324371"/>
                <a:gd name="connsiteY0" fmla="*/ 66 h 49602"/>
                <a:gd name="connsiteX1" fmla="*/ 103187 w 324371"/>
                <a:gd name="connsiteY1" fmla="*/ 49278 h 49602"/>
                <a:gd name="connsiteX2" fmla="*/ 147637 w 324371"/>
                <a:gd name="connsiteY2" fmla="*/ 20703 h 49602"/>
                <a:gd name="connsiteX3" fmla="*/ 200025 w 324371"/>
                <a:gd name="connsiteY3" fmla="*/ 6416 h 49602"/>
                <a:gd name="connsiteX4" fmla="*/ 323850 w 324371"/>
                <a:gd name="connsiteY4" fmla="*/ 14353 h 49602"/>
                <a:gd name="connsiteX5" fmla="*/ 241300 w 324371"/>
                <a:gd name="connsiteY5" fmla="*/ 6416 h 49602"/>
                <a:gd name="connsiteX6" fmla="*/ 165100 w 324371"/>
                <a:gd name="connsiteY6" fmla="*/ 20703 h 49602"/>
                <a:gd name="connsiteX7" fmla="*/ 101600 w 324371"/>
                <a:gd name="connsiteY7" fmla="*/ 38166 h 49602"/>
                <a:gd name="connsiteX8" fmla="*/ 0 w 324371"/>
                <a:gd name="connsiteY8" fmla="*/ 66 h 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371" h="49602">
                  <a:moveTo>
                    <a:pt x="0" y="66"/>
                  </a:moveTo>
                  <a:cubicBezTo>
                    <a:pt x="264" y="1918"/>
                    <a:pt x="78581" y="45839"/>
                    <a:pt x="103187" y="49278"/>
                  </a:cubicBezTo>
                  <a:cubicBezTo>
                    <a:pt x="127793" y="52717"/>
                    <a:pt x="131497" y="27847"/>
                    <a:pt x="147637" y="20703"/>
                  </a:cubicBezTo>
                  <a:cubicBezTo>
                    <a:pt x="163777" y="13559"/>
                    <a:pt x="170656" y="7474"/>
                    <a:pt x="200025" y="6416"/>
                  </a:cubicBezTo>
                  <a:cubicBezTo>
                    <a:pt x="229394" y="5358"/>
                    <a:pt x="316971" y="14353"/>
                    <a:pt x="323850" y="14353"/>
                  </a:cubicBezTo>
                  <a:cubicBezTo>
                    <a:pt x="330729" y="14353"/>
                    <a:pt x="267758" y="5358"/>
                    <a:pt x="241300" y="6416"/>
                  </a:cubicBezTo>
                  <a:cubicBezTo>
                    <a:pt x="214842" y="7474"/>
                    <a:pt x="188383" y="15411"/>
                    <a:pt x="165100" y="20703"/>
                  </a:cubicBezTo>
                  <a:cubicBezTo>
                    <a:pt x="141817" y="25995"/>
                    <a:pt x="125677" y="40547"/>
                    <a:pt x="101600" y="38166"/>
                  </a:cubicBezTo>
                  <a:cubicBezTo>
                    <a:pt x="77523" y="35785"/>
                    <a:pt x="-264" y="-1786"/>
                    <a:pt x="0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2266110-F6B4-477A-9B92-0331E7221349}"/>
                </a:ext>
              </a:extLst>
            </p:cNvPr>
            <p:cNvSpPr/>
            <p:nvPr/>
          </p:nvSpPr>
          <p:spPr>
            <a:xfrm>
              <a:off x="4149566" y="3500377"/>
              <a:ext cx="218774" cy="30431"/>
            </a:xfrm>
            <a:custGeom>
              <a:avLst/>
              <a:gdLst>
                <a:gd name="connsiteX0" fmla="*/ 159 w 218774"/>
                <a:gd name="connsiteY0" fmla="*/ 25461 h 30431"/>
                <a:gd name="connsiteX1" fmla="*/ 112872 w 218774"/>
                <a:gd name="connsiteY1" fmla="*/ 30223 h 30431"/>
                <a:gd name="connsiteX2" fmla="*/ 150972 w 218774"/>
                <a:gd name="connsiteY2" fmla="*/ 19111 h 30431"/>
                <a:gd name="connsiteX3" fmla="*/ 217647 w 218774"/>
                <a:gd name="connsiteY3" fmla="*/ 9586 h 30431"/>
                <a:gd name="connsiteX4" fmla="*/ 189072 w 218774"/>
                <a:gd name="connsiteY4" fmla="*/ 61 h 30431"/>
                <a:gd name="connsiteX5" fmla="*/ 139859 w 218774"/>
                <a:gd name="connsiteY5" fmla="*/ 14348 h 30431"/>
                <a:gd name="connsiteX6" fmla="*/ 159 w 218774"/>
                <a:gd name="connsiteY6" fmla="*/ 25461 h 3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774" h="30431">
                  <a:moveTo>
                    <a:pt x="159" y="25461"/>
                  </a:moveTo>
                  <a:cubicBezTo>
                    <a:pt x="-4339" y="28107"/>
                    <a:pt x="87737" y="31281"/>
                    <a:pt x="112872" y="30223"/>
                  </a:cubicBezTo>
                  <a:cubicBezTo>
                    <a:pt x="138007" y="29165"/>
                    <a:pt x="133510" y="22550"/>
                    <a:pt x="150972" y="19111"/>
                  </a:cubicBezTo>
                  <a:cubicBezTo>
                    <a:pt x="168434" y="15672"/>
                    <a:pt x="211297" y="12761"/>
                    <a:pt x="217647" y="9586"/>
                  </a:cubicBezTo>
                  <a:cubicBezTo>
                    <a:pt x="223997" y="6411"/>
                    <a:pt x="202037" y="-733"/>
                    <a:pt x="189072" y="61"/>
                  </a:cubicBezTo>
                  <a:cubicBezTo>
                    <a:pt x="176107" y="855"/>
                    <a:pt x="168963" y="10379"/>
                    <a:pt x="139859" y="14348"/>
                  </a:cubicBezTo>
                  <a:cubicBezTo>
                    <a:pt x="110755" y="18317"/>
                    <a:pt x="4657" y="22815"/>
                    <a:pt x="159" y="25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53F8A4B7-AD74-4C32-8ED5-9699547FDC4D}"/>
                </a:ext>
              </a:extLst>
            </p:cNvPr>
            <p:cNvSpPr/>
            <p:nvPr/>
          </p:nvSpPr>
          <p:spPr>
            <a:xfrm>
              <a:off x="3276519" y="3324161"/>
              <a:ext cx="72551" cy="103368"/>
            </a:xfrm>
            <a:custGeom>
              <a:avLst/>
              <a:gdLst>
                <a:gd name="connsiteX0" fmla="*/ 81 w 72551"/>
                <a:gd name="connsiteY0" fmla="*/ 103252 h 103368"/>
                <a:gd name="connsiteX1" fmla="*/ 58819 w 72551"/>
                <a:gd name="connsiteY1" fmla="*/ 46102 h 103368"/>
                <a:gd name="connsiteX2" fmla="*/ 66756 w 72551"/>
                <a:gd name="connsiteY2" fmla="*/ 64 h 103368"/>
                <a:gd name="connsiteX3" fmla="*/ 71519 w 72551"/>
                <a:gd name="connsiteY3" fmla="*/ 36577 h 103368"/>
                <a:gd name="connsiteX4" fmla="*/ 46119 w 72551"/>
                <a:gd name="connsiteY4" fmla="*/ 60389 h 103368"/>
                <a:gd name="connsiteX5" fmla="*/ 81 w 72551"/>
                <a:gd name="connsiteY5" fmla="*/ 103252 h 1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51" h="103368">
                  <a:moveTo>
                    <a:pt x="81" y="103252"/>
                  </a:moveTo>
                  <a:cubicBezTo>
                    <a:pt x="2198" y="100871"/>
                    <a:pt x="47707" y="63300"/>
                    <a:pt x="58819" y="46102"/>
                  </a:cubicBezTo>
                  <a:cubicBezTo>
                    <a:pt x="69931" y="28904"/>
                    <a:pt x="64639" y="1652"/>
                    <a:pt x="66756" y="64"/>
                  </a:cubicBezTo>
                  <a:cubicBezTo>
                    <a:pt x="68873" y="-1524"/>
                    <a:pt x="74959" y="26523"/>
                    <a:pt x="71519" y="36577"/>
                  </a:cubicBezTo>
                  <a:cubicBezTo>
                    <a:pt x="68080" y="46631"/>
                    <a:pt x="54586" y="50070"/>
                    <a:pt x="46119" y="60389"/>
                  </a:cubicBezTo>
                  <a:cubicBezTo>
                    <a:pt x="37652" y="70708"/>
                    <a:pt x="-2036" y="105633"/>
                    <a:pt x="81" y="103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F0823C09-3C2E-4876-B816-4A457398D6CC}"/>
                </a:ext>
              </a:extLst>
            </p:cNvPr>
            <p:cNvSpPr/>
            <p:nvPr/>
          </p:nvSpPr>
          <p:spPr>
            <a:xfrm>
              <a:off x="3343259" y="3297177"/>
              <a:ext cx="71478" cy="76362"/>
            </a:xfrm>
            <a:custGeom>
              <a:avLst/>
              <a:gdLst>
                <a:gd name="connsiteX0" fmla="*/ 16 w 71478"/>
                <a:gd name="connsiteY0" fmla="*/ 76261 h 76362"/>
                <a:gd name="connsiteX1" fmla="*/ 41291 w 71478"/>
                <a:gd name="connsiteY1" fmla="*/ 47686 h 76362"/>
                <a:gd name="connsiteX2" fmla="*/ 71454 w 71478"/>
                <a:gd name="connsiteY2" fmla="*/ 61 h 76362"/>
                <a:gd name="connsiteX3" fmla="*/ 36529 w 71478"/>
                <a:gd name="connsiteY3" fmla="*/ 38161 h 76362"/>
                <a:gd name="connsiteX4" fmla="*/ 16 w 71478"/>
                <a:gd name="connsiteY4" fmla="*/ 76261 h 7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78" h="76362">
                  <a:moveTo>
                    <a:pt x="16" y="76261"/>
                  </a:moveTo>
                  <a:cubicBezTo>
                    <a:pt x="810" y="77849"/>
                    <a:pt x="29385" y="60386"/>
                    <a:pt x="41291" y="47686"/>
                  </a:cubicBezTo>
                  <a:cubicBezTo>
                    <a:pt x="53197" y="34986"/>
                    <a:pt x="72248" y="1648"/>
                    <a:pt x="71454" y="61"/>
                  </a:cubicBezTo>
                  <a:cubicBezTo>
                    <a:pt x="70660" y="-1527"/>
                    <a:pt x="46319" y="27842"/>
                    <a:pt x="36529" y="38161"/>
                  </a:cubicBezTo>
                  <a:cubicBezTo>
                    <a:pt x="26739" y="48480"/>
                    <a:pt x="-778" y="74673"/>
                    <a:pt x="16" y="76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3658D54-1D32-4B47-8EB1-B30F7F73F491}"/>
                </a:ext>
              </a:extLst>
            </p:cNvPr>
            <p:cNvSpPr/>
            <p:nvPr/>
          </p:nvSpPr>
          <p:spPr>
            <a:xfrm>
              <a:off x="3422299" y="3308350"/>
              <a:ext cx="174206" cy="41275"/>
            </a:xfrm>
            <a:custGeom>
              <a:avLst/>
              <a:gdLst>
                <a:gd name="connsiteX0" fmla="*/ 351 w 174206"/>
                <a:gd name="connsiteY0" fmla="*/ 0 h 41275"/>
                <a:gd name="connsiteX1" fmla="*/ 124176 w 174206"/>
                <a:gd name="connsiteY1" fmla="*/ 33338 h 41275"/>
                <a:gd name="connsiteX2" fmla="*/ 173389 w 174206"/>
                <a:gd name="connsiteY2" fmla="*/ 41275 h 41275"/>
                <a:gd name="connsiteX3" fmla="*/ 89251 w 174206"/>
                <a:gd name="connsiteY3" fmla="*/ 33338 h 41275"/>
                <a:gd name="connsiteX4" fmla="*/ 351 w 174206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206" h="41275">
                  <a:moveTo>
                    <a:pt x="351" y="0"/>
                  </a:moveTo>
                  <a:cubicBezTo>
                    <a:pt x="6172" y="0"/>
                    <a:pt x="95336" y="26459"/>
                    <a:pt x="124176" y="33338"/>
                  </a:cubicBezTo>
                  <a:cubicBezTo>
                    <a:pt x="153016" y="40217"/>
                    <a:pt x="179210" y="41275"/>
                    <a:pt x="173389" y="41275"/>
                  </a:cubicBezTo>
                  <a:cubicBezTo>
                    <a:pt x="167568" y="41275"/>
                    <a:pt x="115974" y="37836"/>
                    <a:pt x="89251" y="33338"/>
                  </a:cubicBezTo>
                  <a:cubicBezTo>
                    <a:pt x="62528" y="28840"/>
                    <a:pt x="-5470" y="0"/>
                    <a:pt x="3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A0623574-E782-4C30-99E1-6DA06CE715BF}"/>
                </a:ext>
              </a:extLst>
            </p:cNvPr>
            <p:cNvSpPr/>
            <p:nvPr/>
          </p:nvSpPr>
          <p:spPr>
            <a:xfrm>
              <a:off x="3284420" y="3417888"/>
              <a:ext cx="12834" cy="92079"/>
            </a:xfrm>
            <a:custGeom>
              <a:avLst/>
              <a:gdLst>
                <a:gd name="connsiteX0" fmla="*/ 118 w 12834"/>
                <a:gd name="connsiteY0" fmla="*/ 0 h 92079"/>
                <a:gd name="connsiteX1" fmla="*/ 6468 w 12834"/>
                <a:gd name="connsiteY1" fmla="*/ 68262 h 92079"/>
                <a:gd name="connsiteX2" fmla="*/ 6468 w 12834"/>
                <a:gd name="connsiteY2" fmla="*/ 92075 h 92079"/>
                <a:gd name="connsiteX3" fmla="*/ 12818 w 12834"/>
                <a:gd name="connsiteY3" fmla="*/ 69850 h 92079"/>
                <a:gd name="connsiteX4" fmla="*/ 118 w 12834"/>
                <a:gd name="connsiteY4" fmla="*/ 0 h 9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4" h="92079">
                  <a:moveTo>
                    <a:pt x="118" y="0"/>
                  </a:moveTo>
                  <a:cubicBezTo>
                    <a:pt x="-940" y="-265"/>
                    <a:pt x="5410" y="52916"/>
                    <a:pt x="6468" y="68262"/>
                  </a:cubicBezTo>
                  <a:cubicBezTo>
                    <a:pt x="7526" y="83608"/>
                    <a:pt x="5410" y="91810"/>
                    <a:pt x="6468" y="92075"/>
                  </a:cubicBezTo>
                  <a:cubicBezTo>
                    <a:pt x="7526" y="92340"/>
                    <a:pt x="12289" y="80169"/>
                    <a:pt x="12818" y="69850"/>
                  </a:cubicBezTo>
                  <a:cubicBezTo>
                    <a:pt x="13347" y="59531"/>
                    <a:pt x="1176" y="265"/>
                    <a:pt x="1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BD46068C-FEA0-47B5-B0B7-7A2CF96F4ED5}"/>
                </a:ext>
              </a:extLst>
            </p:cNvPr>
            <p:cNvSpPr/>
            <p:nvPr/>
          </p:nvSpPr>
          <p:spPr>
            <a:xfrm>
              <a:off x="3387589" y="3399502"/>
              <a:ext cx="227164" cy="47087"/>
            </a:xfrm>
            <a:custGeom>
              <a:avLst/>
              <a:gdLst>
                <a:gd name="connsiteX0" fmla="*/ 136 w 227164"/>
                <a:gd name="connsiteY0" fmla="*/ 46961 h 47087"/>
                <a:gd name="connsiteX1" fmla="*/ 117611 w 227164"/>
                <a:gd name="connsiteY1" fmla="*/ 15211 h 47087"/>
                <a:gd name="connsiteX2" fmla="*/ 225561 w 227164"/>
                <a:gd name="connsiteY2" fmla="*/ 34261 h 47087"/>
                <a:gd name="connsiteX3" fmla="*/ 179524 w 227164"/>
                <a:gd name="connsiteY3" fmla="*/ 13623 h 47087"/>
                <a:gd name="connsiteX4" fmla="*/ 141424 w 227164"/>
                <a:gd name="connsiteY4" fmla="*/ 923 h 47087"/>
                <a:gd name="connsiteX5" fmla="*/ 136 w 227164"/>
                <a:gd name="connsiteY5" fmla="*/ 46961 h 4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64" h="47087">
                  <a:moveTo>
                    <a:pt x="136" y="46961"/>
                  </a:moveTo>
                  <a:cubicBezTo>
                    <a:pt x="-3833" y="49342"/>
                    <a:pt x="80040" y="17328"/>
                    <a:pt x="117611" y="15211"/>
                  </a:cubicBezTo>
                  <a:cubicBezTo>
                    <a:pt x="155182" y="13094"/>
                    <a:pt x="215242" y="34526"/>
                    <a:pt x="225561" y="34261"/>
                  </a:cubicBezTo>
                  <a:cubicBezTo>
                    <a:pt x="235880" y="33996"/>
                    <a:pt x="193547" y="19179"/>
                    <a:pt x="179524" y="13623"/>
                  </a:cubicBezTo>
                  <a:cubicBezTo>
                    <a:pt x="165501" y="8067"/>
                    <a:pt x="169734" y="-3310"/>
                    <a:pt x="141424" y="923"/>
                  </a:cubicBezTo>
                  <a:cubicBezTo>
                    <a:pt x="113114" y="5156"/>
                    <a:pt x="4105" y="44580"/>
                    <a:pt x="136" y="46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FE83C88C-5E38-4049-8800-B90EAC6BAE4E}"/>
                </a:ext>
              </a:extLst>
            </p:cNvPr>
            <p:cNvSpPr/>
            <p:nvPr/>
          </p:nvSpPr>
          <p:spPr>
            <a:xfrm>
              <a:off x="3463906" y="3466969"/>
              <a:ext cx="128668" cy="17663"/>
            </a:xfrm>
            <a:custGeom>
              <a:avLst/>
              <a:gdLst>
                <a:gd name="connsiteX0" fmla="*/ 19 w 128668"/>
                <a:gd name="connsiteY0" fmla="*/ 17594 h 17663"/>
                <a:gd name="connsiteX1" fmla="*/ 85744 w 128668"/>
                <a:gd name="connsiteY1" fmla="*/ 6481 h 17663"/>
                <a:gd name="connsiteX2" fmla="*/ 128607 w 128668"/>
                <a:gd name="connsiteY2" fmla="*/ 12831 h 17663"/>
                <a:gd name="connsiteX3" fmla="*/ 93682 w 128668"/>
                <a:gd name="connsiteY3" fmla="*/ 131 h 17663"/>
                <a:gd name="connsiteX4" fmla="*/ 19 w 128668"/>
                <a:gd name="connsiteY4" fmla="*/ 17594 h 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8" h="17663">
                  <a:moveTo>
                    <a:pt x="19" y="17594"/>
                  </a:moveTo>
                  <a:cubicBezTo>
                    <a:pt x="-1304" y="18652"/>
                    <a:pt x="64313" y="7275"/>
                    <a:pt x="85744" y="6481"/>
                  </a:cubicBezTo>
                  <a:cubicBezTo>
                    <a:pt x="107175" y="5687"/>
                    <a:pt x="127284" y="13889"/>
                    <a:pt x="128607" y="12831"/>
                  </a:cubicBezTo>
                  <a:cubicBezTo>
                    <a:pt x="129930" y="11773"/>
                    <a:pt x="109557" y="1983"/>
                    <a:pt x="93682" y="131"/>
                  </a:cubicBezTo>
                  <a:cubicBezTo>
                    <a:pt x="77807" y="-1721"/>
                    <a:pt x="1342" y="16536"/>
                    <a:pt x="19" y="17594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A2E08F5-0FE0-4CE2-89F8-BD3BB6F90B63}"/>
                </a:ext>
              </a:extLst>
            </p:cNvPr>
            <p:cNvSpPr/>
            <p:nvPr/>
          </p:nvSpPr>
          <p:spPr>
            <a:xfrm>
              <a:off x="3289427" y="3452576"/>
              <a:ext cx="86489" cy="85026"/>
            </a:xfrm>
            <a:custGeom>
              <a:avLst/>
              <a:gdLst>
                <a:gd name="connsiteX0" fmla="*/ 85598 w 86489"/>
                <a:gd name="connsiteY0" fmla="*/ 237 h 85026"/>
                <a:gd name="connsiteX1" fmla="*/ 44323 w 86489"/>
                <a:gd name="connsiteY1" fmla="*/ 33574 h 85026"/>
                <a:gd name="connsiteX2" fmla="*/ 22098 w 86489"/>
                <a:gd name="connsiteY2" fmla="*/ 70087 h 85026"/>
                <a:gd name="connsiteX3" fmla="*/ 22098 w 86489"/>
                <a:gd name="connsiteY3" fmla="*/ 84374 h 85026"/>
                <a:gd name="connsiteX4" fmla="*/ 1461 w 86489"/>
                <a:gd name="connsiteY4" fmla="*/ 51037 h 85026"/>
                <a:gd name="connsiteX5" fmla="*/ 85598 w 86489"/>
                <a:gd name="connsiteY5" fmla="*/ 237 h 8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489" h="85026">
                  <a:moveTo>
                    <a:pt x="85598" y="237"/>
                  </a:moveTo>
                  <a:cubicBezTo>
                    <a:pt x="92742" y="-2674"/>
                    <a:pt x="54906" y="21932"/>
                    <a:pt x="44323" y="33574"/>
                  </a:cubicBezTo>
                  <a:cubicBezTo>
                    <a:pt x="33740" y="45216"/>
                    <a:pt x="25802" y="61620"/>
                    <a:pt x="22098" y="70087"/>
                  </a:cubicBezTo>
                  <a:cubicBezTo>
                    <a:pt x="18394" y="78554"/>
                    <a:pt x="25538" y="87549"/>
                    <a:pt x="22098" y="84374"/>
                  </a:cubicBezTo>
                  <a:cubicBezTo>
                    <a:pt x="18658" y="81199"/>
                    <a:pt x="-6212" y="62943"/>
                    <a:pt x="1461" y="51037"/>
                  </a:cubicBezTo>
                  <a:cubicBezTo>
                    <a:pt x="9134" y="39131"/>
                    <a:pt x="78454" y="3148"/>
                    <a:pt x="85598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473D358C-DA1B-4845-9683-5FEE80370173}"/>
                </a:ext>
              </a:extLst>
            </p:cNvPr>
            <p:cNvSpPr/>
            <p:nvPr/>
          </p:nvSpPr>
          <p:spPr>
            <a:xfrm>
              <a:off x="3393669" y="3576547"/>
              <a:ext cx="160896" cy="182819"/>
            </a:xfrm>
            <a:custGeom>
              <a:avLst/>
              <a:gdLst>
                <a:gd name="connsiteX0" fmla="*/ 406 w 160896"/>
                <a:gd name="connsiteY0" fmla="*/ 182653 h 182819"/>
                <a:gd name="connsiteX1" fmla="*/ 24219 w 160896"/>
                <a:gd name="connsiteY1" fmla="*/ 77878 h 182819"/>
                <a:gd name="connsiteX2" fmla="*/ 108356 w 160896"/>
                <a:gd name="connsiteY2" fmla="*/ 11203 h 182819"/>
                <a:gd name="connsiteX3" fmla="*/ 160744 w 160896"/>
                <a:gd name="connsiteY3" fmla="*/ 91 h 182819"/>
                <a:gd name="connsiteX4" fmla="*/ 92481 w 160896"/>
                <a:gd name="connsiteY4" fmla="*/ 11203 h 182819"/>
                <a:gd name="connsiteX5" fmla="*/ 27394 w 160896"/>
                <a:gd name="connsiteY5" fmla="*/ 55653 h 182819"/>
                <a:gd name="connsiteX6" fmla="*/ 9931 w 160896"/>
                <a:gd name="connsiteY6" fmla="*/ 101691 h 182819"/>
                <a:gd name="connsiteX7" fmla="*/ 406 w 160896"/>
                <a:gd name="connsiteY7" fmla="*/ 182653 h 18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896" h="182819">
                  <a:moveTo>
                    <a:pt x="406" y="182653"/>
                  </a:moveTo>
                  <a:cubicBezTo>
                    <a:pt x="2787" y="178684"/>
                    <a:pt x="6227" y="106453"/>
                    <a:pt x="24219" y="77878"/>
                  </a:cubicBezTo>
                  <a:cubicBezTo>
                    <a:pt x="42211" y="49303"/>
                    <a:pt x="85602" y="24167"/>
                    <a:pt x="108356" y="11203"/>
                  </a:cubicBezTo>
                  <a:cubicBezTo>
                    <a:pt x="131110" y="-1761"/>
                    <a:pt x="163390" y="91"/>
                    <a:pt x="160744" y="91"/>
                  </a:cubicBezTo>
                  <a:cubicBezTo>
                    <a:pt x="158098" y="91"/>
                    <a:pt x="114706" y="1943"/>
                    <a:pt x="92481" y="11203"/>
                  </a:cubicBezTo>
                  <a:cubicBezTo>
                    <a:pt x="70256" y="20463"/>
                    <a:pt x="41152" y="40572"/>
                    <a:pt x="27394" y="55653"/>
                  </a:cubicBezTo>
                  <a:cubicBezTo>
                    <a:pt x="13636" y="70734"/>
                    <a:pt x="13106" y="85022"/>
                    <a:pt x="9931" y="101691"/>
                  </a:cubicBezTo>
                  <a:cubicBezTo>
                    <a:pt x="6756" y="118360"/>
                    <a:pt x="-1975" y="186622"/>
                    <a:pt x="406" y="182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2B833EB-707F-47CE-9760-02382FD1459F}"/>
                </a:ext>
              </a:extLst>
            </p:cNvPr>
            <p:cNvSpPr/>
            <p:nvPr/>
          </p:nvSpPr>
          <p:spPr>
            <a:xfrm>
              <a:off x="3522600" y="3568647"/>
              <a:ext cx="168457" cy="40375"/>
            </a:xfrm>
            <a:custGeom>
              <a:avLst/>
              <a:gdLst>
                <a:gd name="connsiteX0" fmla="*/ 63 w 168457"/>
                <a:gd name="connsiteY0" fmla="*/ 12753 h 40375"/>
                <a:gd name="connsiteX1" fmla="*/ 71500 w 168457"/>
                <a:gd name="connsiteY1" fmla="*/ 53 h 40375"/>
                <a:gd name="connsiteX2" fmla="*/ 131825 w 168457"/>
                <a:gd name="connsiteY2" fmla="*/ 9578 h 40375"/>
                <a:gd name="connsiteX3" fmla="*/ 168338 w 168457"/>
                <a:gd name="connsiteY3" fmla="*/ 39741 h 40375"/>
                <a:gd name="connsiteX4" fmla="*/ 141350 w 168457"/>
                <a:gd name="connsiteY4" fmla="*/ 28628 h 40375"/>
                <a:gd name="connsiteX5" fmla="*/ 84200 w 168457"/>
                <a:gd name="connsiteY5" fmla="*/ 11166 h 40375"/>
                <a:gd name="connsiteX6" fmla="*/ 63 w 168457"/>
                <a:gd name="connsiteY6" fmla="*/ 12753 h 4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57" h="40375">
                  <a:moveTo>
                    <a:pt x="63" y="12753"/>
                  </a:moveTo>
                  <a:cubicBezTo>
                    <a:pt x="-2054" y="10901"/>
                    <a:pt x="49540" y="582"/>
                    <a:pt x="71500" y="53"/>
                  </a:cubicBezTo>
                  <a:cubicBezTo>
                    <a:pt x="93460" y="-476"/>
                    <a:pt x="115685" y="2963"/>
                    <a:pt x="131825" y="9578"/>
                  </a:cubicBezTo>
                  <a:cubicBezTo>
                    <a:pt x="147965" y="16193"/>
                    <a:pt x="166751" y="36566"/>
                    <a:pt x="168338" y="39741"/>
                  </a:cubicBezTo>
                  <a:cubicBezTo>
                    <a:pt x="169925" y="42916"/>
                    <a:pt x="155373" y="33391"/>
                    <a:pt x="141350" y="28628"/>
                  </a:cubicBezTo>
                  <a:cubicBezTo>
                    <a:pt x="127327" y="23865"/>
                    <a:pt x="102985" y="13812"/>
                    <a:pt x="84200" y="11166"/>
                  </a:cubicBezTo>
                  <a:cubicBezTo>
                    <a:pt x="65415" y="8520"/>
                    <a:pt x="2180" y="14605"/>
                    <a:pt x="63" y="12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79C05A0-1818-46D9-889B-1ABC65E4E8CB}"/>
                </a:ext>
              </a:extLst>
            </p:cNvPr>
            <p:cNvSpPr/>
            <p:nvPr/>
          </p:nvSpPr>
          <p:spPr>
            <a:xfrm>
              <a:off x="3426647" y="3619492"/>
              <a:ext cx="59591" cy="106375"/>
            </a:xfrm>
            <a:custGeom>
              <a:avLst/>
              <a:gdLst>
                <a:gd name="connsiteX0" fmla="*/ 8703 w 59591"/>
                <a:gd name="connsiteY0" fmla="*/ 106371 h 106375"/>
                <a:gd name="connsiteX1" fmla="*/ 16641 w 59591"/>
                <a:gd name="connsiteY1" fmla="*/ 39696 h 106375"/>
                <a:gd name="connsiteX2" fmla="*/ 59503 w 59591"/>
                <a:gd name="connsiteY2" fmla="*/ 8 h 106375"/>
                <a:gd name="connsiteX3" fmla="*/ 3941 w 59591"/>
                <a:gd name="connsiteY3" fmla="*/ 36521 h 106375"/>
                <a:gd name="connsiteX4" fmla="*/ 8703 w 59591"/>
                <a:gd name="connsiteY4" fmla="*/ 106371 h 1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91" h="106375">
                  <a:moveTo>
                    <a:pt x="8703" y="106371"/>
                  </a:moveTo>
                  <a:cubicBezTo>
                    <a:pt x="10820" y="106900"/>
                    <a:pt x="8174" y="57423"/>
                    <a:pt x="16641" y="39696"/>
                  </a:cubicBezTo>
                  <a:cubicBezTo>
                    <a:pt x="25108" y="21969"/>
                    <a:pt x="61620" y="537"/>
                    <a:pt x="59503" y="8"/>
                  </a:cubicBezTo>
                  <a:cubicBezTo>
                    <a:pt x="57386" y="-521"/>
                    <a:pt x="14260" y="23556"/>
                    <a:pt x="3941" y="36521"/>
                  </a:cubicBezTo>
                  <a:cubicBezTo>
                    <a:pt x="-6378" y="49486"/>
                    <a:pt x="6586" y="105842"/>
                    <a:pt x="8703" y="106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54B7131-2A4C-439B-924B-0D19AEC5766F}"/>
                </a:ext>
              </a:extLst>
            </p:cNvPr>
            <p:cNvSpPr/>
            <p:nvPr/>
          </p:nvSpPr>
          <p:spPr>
            <a:xfrm>
              <a:off x="3482846" y="3582200"/>
              <a:ext cx="127256" cy="42069"/>
            </a:xfrm>
            <a:custGeom>
              <a:avLst/>
              <a:gdLst>
                <a:gd name="connsiteX0" fmla="*/ 129 w 127256"/>
                <a:gd name="connsiteY0" fmla="*/ 42063 h 42069"/>
                <a:gd name="connsiteX1" fmla="*/ 57279 w 127256"/>
                <a:gd name="connsiteY1" fmla="*/ 3963 h 42069"/>
                <a:gd name="connsiteX2" fmla="*/ 127129 w 127256"/>
                <a:gd name="connsiteY2" fmla="*/ 5550 h 42069"/>
                <a:gd name="connsiteX3" fmla="*/ 73154 w 127256"/>
                <a:gd name="connsiteY3" fmla="*/ 788 h 42069"/>
                <a:gd name="connsiteX4" fmla="*/ 129 w 127256"/>
                <a:gd name="connsiteY4" fmla="*/ 42063 h 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6" h="42069">
                  <a:moveTo>
                    <a:pt x="129" y="42063"/>
                  </a:moveTo>
                  <a:cubicBezTo>
                    <a:pt x="-2517" y="42592"/>
                    <a:pt x="36113" y="10048"/>
                    <a:pt x="57279" y="3963"/>
                  </a:cubicBezTo>
                  <a:cubicBezTo>
                    <a:pt x="78445" y="-2122"/>
                    <a:pt x="124483" y="6079"/>
                    <a:pt x="127129" y="5550"/>
                  </a:cubicBezTo>
                  <a:cubicBezTo>
                    <a:pt x="129775" y="5021"/>
                    <a:pt x="90617" y="-2387"/>
                    <a:pt x="73154" y="788"/>
                  </a:cubicBezTo>
                  <a:cubicBezTo>
                    <a:pt x="55692" y="3963"/>
                    <a:pt x="2775" y="41534"/>
                    <a:pt x="129" y="42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BF8ACCD-49D2-4481-A953-FC78C4656D77}"/>
                </a:ext>
              </a:extLst>
            </p:cNvPr>
            <p:cNvSpPr/>
            <p:nvPr/>
          </p:nvSpPr>
          <p:spPr>
            <a:xfrm>
              <a:off x="3448050" y="3629014"/>
              <a:ext cx="189176" cy="100024"/>
            </a:xfrm>
            <a:custGeom>
              <a:avLst/>
              <a:gdLst>
                <a:gd name="connsiteX0" fmla="*/ 0 w 189176"/>
                <a:gd name="connsiteY0" fmla="*/ 100024 h 100024"/>
                <a:gd name="connsiteX1" fmla="*/ 79375 w 189176"/>
                <a:gd name="connsiteY1" fmla="*/ 63511 h 100024"/>
                <a:gd name="connsiteX2" fmla="*/ 155575 w 189176"/>
                <a:gd name="connsiteY2" fmla="*/ 30174 h 100024"/>
                <a:gd name="connsiteX3" fmla="*/ 188913 w 189176"/>
                <a:gd name="connsiteY3" fmla="*/ 11 h 100024"/>
                <a:gd name="connsiteX4" fmla="*/ 139700 w 189176"/>
                <a:gd name="connsiteY4" fmla="*/ 26999 h 100024"/>
                <a:gd name="connsiteX5" fmla="*/ 69850 w 189176"/>
                <a:gd name="connsiteY5" fmla="*/ 53986 h 100024"/>
                <a:gd name="connsiteX6" fmla="*/ 0 w 189176"/>
                <a:gd name="connsiteY6" fmla="*/ 100024 h 1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76" h="100024">
                  <a:moveTo>
                    <a:pt x="0" y="100024"/>
                  </a:moveTo>
                  <a:lnTo>
                    <a:pt x="79375" y="63511"/>
                  </a:lnTo>
                  <a:cubicBezTo>
                    <a:pt x="105304" y="51869"/>
                    <a:pt x="137319" y="40757"/>
                    <a:pt x="155575" y="30174"/>
                  </a:cubicBezTo>
                  <a:cubicBezTo>
                    <a:pt x="173831" y="19591"/>
                    <a:pt x="191559" y="540"/>
                    <a:pt x="188913" y="11"/>
                  </a:cubicBezTo>
                  <a:cubicBezTo>
                    <a:pt x="186267" y="-518"/>
                    <a:pt x="159544" y="18003"/>
                    <a:pt x="139700" y="26999"/>
                  </a:cubicBezTo>
                  <a:cubicBezTo>
                    <a:pt x="119856" y="35995"/>
                    <a:pt x="69850" y="53986"/>
                    <a:pt x="69850" y="53986"/>
                  </a:cubicBezTo>
                  <a:lnTo>
                    <a:pt x="0" y="1000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C7543AB-46F5-4CEE-A24F-2CC917AA7279}"/>
                </a:ext>
              </a:extLst>
            </p:cNvPr>
            <p:cNvSpPr/>
            <p:nvPr/>
          </p:nvSpPr>
          <p:spPr>
            <a:xfrm>
              <a:off x="3468423" y="3583400"/>
              <a:ext cx="146302" cy="105950"/>
            </a:xfrm>
            <a:custGeom>
              <a:avLst/>
              <a:gdLst>
                <a:gd name="connsiteX0" fmla="*/ 144727 w 146302"/>
                <a:gd name="connsiteY0" fmla="*/ 1175 h 105950"/>
                <a:gd name="connsiteX1" fmla="*/ 122502 w 146302"/>
                <a:gd name="connsiteY1" fmla="*/ 51975 h 105950"/>
                <a:gd name="connsiteX2" fmla="*/ 130440 w 146302"/>
                <a:gd name="connsiteY2" fmla="*/ 67850 h 105950"/>
                <a:gd name="connsiteX3" fmla="*/ 95515 w 146302"/>
                <a:gd name="connsiteY3" fmla="*/ 82138 h 105950"/>
                <a:gd name="connsiteX4" fmla="*/ 62177 w 146302"/>
                <a:gd name="connsiteY4" fmla="*/ 105950 h 105950"/>
                <a:gd name="connsiteX5" fmla="*/ 25665 w 146302"/>
                <a:gd name="connsiteY5" fmla="*/ 82138 h 105950"/>
                <a:gd name="connsiteX6" fmla="*/ 265 w 146302"/>
                <a:gd name="connsiteY6" fmla="*/ 55150 h 105950"/>
                <a:gd name="connsiteX7" fmla="*/ 41540 w 146302"/>
                <a:gd name="connsiteY7" fmla="*/ 34513 h 105950"/>
                <a:gd name="connsiteX8" fmla="*/ 71702 w 146302"/>
                <a:gd name="connsiteY8" fmla="*/ 17050 h 105950"/>
                <a:gd name="connsiteX9" fmla="*/ 144727 w 146302"/>
                <a:gd name="connsiteY9" fmla="*/ 1175 h 10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302" h="105950">
                  <a:moveTo>
                    <a:pt x="144727" y="1175"/>
                  </a:moveTo>
                  <a:cubicBezTo>
                    <a:pt x="153194" y="6996"/>
                    <a:pt x="124883" y="40863"/>
                    <a:pt x="122502" y="51975"/>
                  </a:cubicBezTo>
                  <a:cubicBezTo>
                    <a:pt x="120121" y="63088"/>
                    <a:pt x="134938" y="62823"/>
                    <a:pt x="130440" y="67850"/>
                  </a:cubicBezTo>
                  <a:cubicBezTo>
                    <a:pt x="125942" y="72877"/>
                    <a:pt x="106892" y="75788"/>
                    <a:pt x="95515" y="82138"/>
                  </a:cubicBezTo>
                  <a:cubicBezTo>
                    <a:pt x="84138" y="88488"/>
                    <a:pt x="73819" y="105950"/>
                    <a:pt x="62177" y="105950"/>
                  </a:cubicBezTo>
                  <a:cubicBezTo>
                    <a:pt x="50535" y="105950"/>
                    <a:pt x="35984" y="90605"/>
                    <a:pt x="25665" y="82138"/>
                  </a:cubicBezTo>
                  <a:cubicBezTo>
                    <a:pt x="15346" y="73671"/>
                    <a:pt x="-2381" y="63087"/>
                    <a:pt x="265" y="55150"/>
                  </a:cubicBezTo>
                  <a:cubicBezTo>
                    <a:pt x="2911" y="47213"/>
                    <a:pt x="29634" y="40863"/>
                    <a:pt x="41540" y="34513"/>
                  </a:cubicBezTo>
                  <a:cubicBezTo>
                    <a:pt x="53446" y="28163"/>
                    <a:pt x="62177" y="21283"/>
                    <a:pt x="71702" y="17050"/>
                  </a:cubicBezTo>
                  <a:cubicBezTo>
                    <a:pt x="81227" y="12817"/>
                    <a:pt x="136260" y="-4646"/>
                    <a:pt x="144727" y="1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235D1DCC-CD6B-4309-8D03-4400892C8E31}"/>
                </a:ext>
              </a:extLst>
            </p:cNvPr>
            <p:cNvSpPr/>
            <p:nvPr/>
          </p:nvSpPr>
          <p:spPr>
            <a:xfrm>
              <a:off x="3535363" y="3603624"/>
              <a:ext cx="46038" cy="46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E5B1111-571E-459D-97A7-C0AC5E3CF995}"/>
                </a:ext>
              </a:extLst>
            </p:cNvPr>
            <p:cNvSpPr/>
            <p:nvPr/>
          </p:nvSpPr>
          <p:spPr>
            <a:xfrm>
              <a:off x="3715366" y="3441693"/>
              <a:ext cx="57397" cy="256809"/>
            </a:xfrm>
            <a:custGeom>
              <a:avLst/>
              <a:gdLst>
                <a:gd name="connsiteX0" fmla="*/ 48597 w 57397"/>
                <a:gd name="connsiteY0" fmla="*/ 7 h 256809"/>
                <a:gd name="connsiteX1" fmla="*/ 29547 w 57397"/>
                <a:gd name="connsiteY1" fmla="*/ 157170 h 256809"/>
                <a:gd name="connsiteX2" fmla="*/ 20022 w 57397"/>
                <a:gd name="connsiteY2" fmla="*/ 204795 h 256809"/>
                <a:gd name="connsiteX3" fmla="*/ 972 w 57397"/>
                <a:gd name="connsiteY3" fmla="*/ 255595 h 256809"/>
                <a:gd name="connsiteX4" fmla="*/ 53359 w 57397"/>
                <a:gd name="connsiteY4" fmla="*/ 150820 h 256809"/>
                <a:gd name="connsiteX5" fmla="*/ 48597 w 57397"/>
                <a:gd name="connsiteY5" fmla="*/ 7 h 25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97" h="256809">
                  <a:moveTo>
                    <a:pt x="48597" y="7"/>
                  </a:moveTo>
                  <a:cubicBezTo>
                    <a:pt x="44628" y="1065"/>
                    <a:pt x="34309" y="123039"/>
                    <a:pt x="29547" y="157170"/>
                  </a:cubicBezTo>
                  <a:cubicBezTo>
                    <a:pt x="24785" y="191301"/>
                    <a:pt x="24785" y="188391"/>
                    <a:pt x="20022" y="204795"/>
                  </a:cubicBezTo>
                  <a:cubicBezTo>
                    <a:pt x="15259" y="221199"/>
                    <a:pt x="-4584" y="264591"/>
                    <a:pt x="972" y="255595"/>
                  </a:cubicBezTo>
                  <a:cubicBezTo>
                    <a:pt x="6528" y="246599"/>
                    <a:pt x="43570" y="191037"/>
                    <a:pt x="53359" y="150820"/>
                  </a:cubicBezTo>
                  <a:cubicBezTo>
                    <a:pt x="63148" y="110603"/>
                    <a:pt x="52566" y="-1051"/>
                    <a:pt x="485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094602E-F8A0-4F0D-9AB1-9619234EEC26}"/>
                </a:ext>
              </a:extLst>
            </p:cNvPr>
            <p:cNvSpPr/>
            <p:nvPr/>
          </p:nvSpPr>
          <p:spPr>
            <a:xfrm>
              <a:off x="3831540" y="3465115"/>
              <a:ext cx="21434" cy="210536"/>
            </a:xfrm>
            <a:custGeom>
              <a:avLst/>
              <a:gdLst>
                <a:gd name="connsiteX0" fmla="*/ 21323 w 21434"/>
                <a:gd name="connsiteY0" fmla="*/ 398 h 210536"/>
                <a:gd name="connsiteX1" fmla="*/ 8623 w 21434"/>
                <a:gd name="connsiteY1" fmla="*/ 106760 h 210536"/>
                <a:gd name="connsiteX2" fmla="*/ 2273 w 21434"/>
                <a:gd name="connsiteY2" fmla="*/ 175023 h 210536"/>
                <a:gd name="connsiteX3" fmla="*/ 2273 w 21434"/>
                <a:gd name="connsiteY3" fmla="*/ 209948 h 210536"/>
                <a:gd name="connsiteX4" fmla="*/ 685 w 21434"/>
                <a:gd name="connsiteY4" fmla="*/ 148035 h 210536"/>
                <a:gd name="connsiteX5" fmla="*/ 21323 w 21434"/>
                <a:gd name="connsiteY5" fmla="*/ 398 h 21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4" h="210536">
                  <a:moveTo>
                    <a:pt x="21323" y="398"/>
                  </a:moveTo>
                  <a:cubicBezTo>
                    <a:pt x="22646" y="-6481"/>
                    <a:pt x="11798" y="77656"/>
                    <a:pt x="8623" y="106760"/>
                  </a:cubicBezTo>
                  <a:cubicBezTo>
                    <a:pt x="5448" y="135864"/>
                    <a:pt x="3331" y="157825"/>
                    <a:pt x="2273" y="175023"/>
                  </a:cubicBezTo>
                  <a:cubicBezTo>
                    <a:pt x="1215" y="192221"/>
                    <a:pt x="2538" y="214446"/>
                    <a:pt x="2273" y="209948"/>
                  </a:cubicBezTo>
                  <a:cubicBezTo>
                    <a:pt x="2008" y="205450"/>
                    <a:pt x="-1432" y="178197"/>
                    <a:pt x="685" y="148035"/>
                  </a:cubicBezTo>
                  <a:cubicBezTo>
                    <a:pt x="2802" y="117873"/>
                    <a:pt x="20000" y="7277"/>
                    <a:pt x="21323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B14CA161-F544-4817-A390-EBCDB66A9FDF}"/>
                </a:ext>
              </a:extLst>
            </p:cNvPr>
            <p:cNvSpPr/>
            <p:nvPr/>
          </p:nvSpPr>
          <p:spPr>
            <a:xfrm>
              <a:off x="3673348" y="3803618"/>
              <a:ext cx="40518" cy="116029"/>
            </a:xfrm>
            <a:custGeom>
              <a:avLst/>
              <a:gdLst>
                <a:gd name="connsiteX0" fmla="*/ 27115 w 40518"/>
                <a:gd name="connsiteY0" fmla="*/ 32 h 116029"/>
                <a:gd name="connsiteX1" fmla="*/ 127 w 40518"/>
                <a:gd name="connsiteY1" fmla="*/ 76232 h 116029"/>
                <a:gd name="connsiteX2" fmla="*/ 39815 w 40518"/>
                <a:gd name="connsiteY2" fmla="*/ 115920 h 116029"/>
                <a:gd name="connsiteX3" fmla="*/ 25527 w 40518"/>
                <a:gd name="connsiteY3" fmla="*/ 87345 h 116029"/>
                <a:gd name="connsiteX4" fmla="*/ 25527 w 40518"/>
                <a:gd name="connsiteY4" fmla="*/ 66707 h 116029"/>
                <a:gd name="connsiteX5" fmla="*/ 27115 w 40518"/>
                <a:gd name="connsiteY5" fmla="*/ 32 h 11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18" h="116029">
                  <a:moveTo>
                    <a:pt x="27115" y="32"/>
                  </a:moveTo>
                  <a:cubicBezTo>
                    <a:pt x="22882" y="1619"/>
                    <a:pt x="-1990" y="56917"/>
                    <a:pt x="127" y="76232"/>
                  </a:cubicBezTo>
                  <a:cubicBezTo>
                    <a:pt x="2244" y="95547"/>
                    <a:pt x="35582" y="114068"/>
                    <a:pt x="39815" y="115920"/>
                  </a:cubicBezTo>
                  <a:cubicBezTo>
                    <a:pt x="44048" y="117772"/>
                    <a:pt x="27908" y="95547"/>
                    <a:pt x="25527" y="87345"/>
                  </a:cubicBezTo>
                  <a:cubicBezTo>
                    <a:pt x="23146" y="79143"/>
                    <a:pt x="24469" y="77555"/>
                    <a:pt x="25527" y="66707"/>
                  </a:cubicBezTo>
                  <a:cubicBezTo>
                    <a:pt x="26585" y="55859"/>
                    <a:pt x="31348" y="-1555"/>
                    <a:pt x="27115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4726232-277B-487A-B8AF-D8A6C33281ED}"/>
                </a:ext>
              </a:extLst>
            </p:cNvPr>
            <p:cNvSpPr/>
            <p:nvPr/>
          </p:nvSpPr>
          <p:spPr>
            <a:xfrm>
              <a:off x="3627867" y="3733434"/>
              <a:ext cx="63320" cy="240171"/>
            </a:xfrm>
            <a:custGeom>
              <a:avLst/>
              <a:gdLst>
                <a:gd name="connsiteX0" fmla="*/ 63071 w 63320"/>
                <a:gd name="connsiteY0" fmla="*/ 366 h 240171"/>
                <a:gd name="connsiteX1" fmla="*/ 1158 w 63320"/>
                <a:gd name="connsiteY1" fmla="*/ 121016 h 240171"/>
                <a:gd name="connsiteX2" fmla="*/ 21796 w 63320"/>
                <a:gd name="connsiteY2" fmla="*/ 238491 h 240171"/>
                <a:gd name="connsiteX3" fmla="*/ 10683 w 63320"/>
                <a:gd name="connsiteY3" fmla="*/ 187691 h 240171"/>
                <a:gd name="connsiteX4" fmla="*/ 7508 w 63320"/>
                <a:gd name="connsiteY4" fmla="*/ 149591 h 240171"/>
                <a:gd name="connsiteX5" fmla="*/ 23383 w 63320"/>
                <a:gd name="connsiteY5" fmla="*/ 84504 h 240171"/>
                <a:gd name="connsiteX6" fmla="*/ 63071 w 63320"/>
                <a:gd name="connsiteY6" fmla="*/ 366 h 24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320" h="240171">
                  <a:moveTo>
                    <a:pt x="63071" y="366"/>
                  </a:moveTo>
                  <a:cubicBezTo>
                    <a:pt x="59367" y="6451"/>
                    <a:pt x="8037" y="81329"/>
                    <a:pt x="1158" y="121016"/>
                  </a:cubicBezTo>
                  <a:cubicBezTo>
                    <a:pt x="-5721" y="160703"/>
                    <a:pt x="20209" y="227379"/>
                    <a:pt x="21796" y="238491"/>
                  </a:cubicBezTo>
                  <a:cubicBezTo>
                    <a:pt x="23383" y="249603"/>
                    <a:pt x="13064" y="202508"/>
                    <a:pt x="10683" y="187691"/>
                  </a:cubicBezTo>
                  <a:cubicBezTo>
                    <a:pt x="8302" y="172874"/>
                    <a:pt x="5391" y="166789"/>
                    <a:pt x="7508" y="149591"/>
                  </a:cubicBezTo>
                  <a:cubicBezTo>
                    <a:pt x="9625" y="132393"/>
                    <a:pt x="18621" y="103289"/>
                    <a:pt x="23383" y="84504"/>
                  </a:cubicBezTo>
                  <a:cubicBezTo>
                    <a:pt x="28145" y="65719"/>
                    <a:pt x="66775" y="-5719"/>
                    <a:pt x="63071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1C1537EC-FC6B-4056-9A4D-503F196F12B9}"/>
                </a:ext>
              </a:extLst>
            </p:cNvPr>
            <p:cNvSpPr/>
            <p:nvPr/>
          </p:nvSpPr>
          <p:spPr>
            <a:xfrm>
              <a:off x="3802055" y="3820431"/>
              <a:ext cx="111160" cy="55334"/>
            </a:xfrm>
            <a:custGeom>
              <a:avLst/>
              <a:gdLst>
                <a:gd name="connsiteX0" fmla="*/ 8 w 111160"/>
                <a:gd name="connsiteY0" fmla="*/ 682 h 55334"/>
                <a:gd name="connsiteX1" fmla="*/ 76208 w 111160"/>
                <a:gd name="connsiteY1" fmla="*/ 18144 h 55334"/>
                <a:gd name="connsiteX2" fmla="*/ 111133 w 111160"/>
                <a:gd name="connsiteY2" fmla="*/ 54657 h 55334"/>
                <a:gd name="connsiteX3" fmla="*/ 80970 w 111160"/>
                <a:gd name="connsiteY3" fmla="*/ 40369 h 55334"/>
                <a:gd name="connsiteX4" fmla="*/ 8 w 111160"/>
                <a:gd name="connsiteY4" fmla="*/ 682 h 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60" h="55334">
                  <a:moveTo>
                    <a:pt x="8" y="682"/>
                  </a:moveTo>
                  <a:cubicBezTo>
                    <a:pt x="-786" y="-3022"/>
                    <a:pt x="57687" y="9148"/>
                    <a:pt x="76208" y="18144"/>
                  </a:cubicBezTo>
                  <a:cubicBezTo>
                    <a:pt x="94729" y="27140"/>
                    <a:pt x="110339" y="50953"/>
                    <a:pt x="111133" y="54657"/>
                  </a:cubicBezTo>
                  <a:cubicBezTo>
                    <a:pt x="111927" y="58361"/>
                    <a:pt x="95522" y="45925"/>
                    <a:pt x="80970" y="40369"/>
                  </a:cubicBezTo>
                  <a:cubicBezTo>
                    <a:pt x="66418" y="34813"/>
                    <a:pt x="802" y="4386"/>
                    <a:pt x="8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215F491-DFBB-459B-AF31-F73218BC7F94}"/>
                </a:ext>
              </a:extLst>
            </p:cNvPr>
            <p:cNvSpPr/>
            <p:nvPr/>
          </p:nvSpPr>
          <p:spPr>
            <a:xfrm>
              <a:off x="3757599" y="3749629"/>
              <a:ext cx="28782" cy="94062"/>
            </a:xfrm>
            <a:custGeom>
              <a:avLst/>
              <a:gdLst>
                <a:gd name="connsiteX0" fmla="*/ 28589 w 28782"/>
                <a:gd name="connsiteY0" fmla="*/ 46 h 94062"/>
                <a:gd name="connsiteX1" fmla="*/ 12714 w 28782"/>
                <a:gd name="connsiteY1" fmla="*/ 74659 h 94062"/>
                <a:gd name="connsiteX2" fmla="*/ 15889 w 28782"/>
                <a:gd name="connsiteY2" fmla="*/ 93709 h 94062"/>
                <a:gd name="connsiteX3" fmla="*/ 14 w 28782"/>
                <a:gd name="connsiteY3" fmla="*/ 63546 h 94062"/>
                <a:gd name="connsiteX4" fmla="*/ 28589 w 28782"/>
                <a:gd name="connsiteY4" fmla="*/ 46 h 9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82" h="94062">
                  <a:moveTo>
                    <a:pt x="28589" y="46"/>
                  </a:moveTo>
                  <a:cubicBezTo>
                    <a:pt x="30706" y="1898"/>
                    <a:pt x="14831" y="59049"/>
                    <a:pt x="12714" y="74659"/>
                  </a:cubicBezTo>
                  <a:cubicBezTo>
                    <a:pt x="10597" y="90269"/>
                    <a:pt x="18006" y="95561"/>
                    <a:pt x="15889" y="93709"/>
                  </a:cubicBezTo>
                  <a:cubicBezTo>
                    <a:pt x="13772" y="91857"/>
                    <a:pt x="-515" y="74923"/>
                    <a:pt x="14" y="63546"/>
                  </a:cubicBezTo>
                  <a:cubicBezTo>
                    <a:pt x="543" y="52169"/>
                    <a:pt x="26472" y="-1806"/>
                    <a:pt x="28589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89A92B9-AE3C-4DC9-BE83-199D668D73C9}"/>
                </a:ext>
              </a:extLst>
            </p:cNvPr>
            <p:cNvSpPr/>
            <p:nvPr/>
          </p:nvSpPr>
          <p:spPr>
            <a:xfrm>
              <a:off x="3662117" y="4005252"/>
              <a:ext cx="78536" cy="104803"/>
            </a:xfrm>
            <a:custGeom>
              <a:avLst/>
              <a:gdLst>
                <a:gd name="connsiteX0" fmla="*/ 246 w 78536"/>
                <a:gd name="connsiteY0" fmla="*/ 11 h 104803"/>
                <a:gd name="connsiteX1" fmla="*/ 38346 w 78536"/>
                <a:gd name="connsiteY1" fmla="*/ 58748 h 104803"/>
                <a:gd name="connsiteX2" fmla="*/ 78033 w 78536"/>
                <a:gd name="connsiteY2" fmla="*/ 104786 h 104803"/>
                <a:gd name="connsiteX3" fmla="*/ 57396 w 78536"/>
                <a:gd name="connsiteY3" fmla="*/ 63511 h 104803"/>
                <a:gd name="connsiteX4" fmla="*/ 246 w 78536"/>
                <a:gd name="connsiteY4" fmla="*/ 11 h 1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6" h="104803">
                  <a:moveTo>
                    <a:pt x="246" y="11"/>
                  </a:moveTo>
                  <a:cubicBezTo>
                    <a:pt x="-2929" y="-783"/>
                    <a:pt x="25382" y="41286"/>
                    <a:pt x="38346" y="58748"/>
                  </a:cubicBezTo>
                  <a:cubicBezTo>
                    <a:pt x="51310" y="76210"/>
                    <a:pt x="74858" y="103992"/>
                    <a:pt x="78033" y="104786"/>
                  </a:cubicBezTo>
                  <a:cubicBezTo>
                    <a:pt x="81208" y="105580"/>
                    <a:pt x="68773" y="79651"/>
                    <a:pt x="57396" y="63511"/>
                  </a:cubicBezTo>
                  <a:cubicBezTo>
                    <a:pt x="46019" y="47371"/>
                    <a:pt x="3421" y="805"/>
                    <a:pt x="246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E75840C-AE07-45D1-A01B-F3F3F6F115BF}"/>
                </a:ext>
              </a:extLst>
            </p:cNvPr>
            <p:cNvSpPr/>
            <p:nvPr/>
          </p:nvSpPr>
          <p:spPr>
            <a:xfrm>
              <a:off x="3739992" y="4015437"/>
              <a:ext cx="109844" cy="97015"/>
            </a:xfrm>
            <a:custGeom>
              <a:avLst/>
              <a:gdLst>
                <a:gd name="connsiteX0" fmla="*/ 158 w 109844"/>
                <a:gd name="connsiteY0" fmla="*/ 938 h 97015"/>
                <a:gd name="connsiteX1" fmla="*/ 103346 w 109844"/>
                <a:gd name="connsiteY1" fmla="*/ 93013 h 97015"/>
                <a:gd name="connsiteX2" fmla="*/ 96996 w 109844"/>
                <a:gd name="connsiteY2" fmla="*/ 77138 h 97015"/>
                <a:gd name="connsiteX3" fmla="*/ 79533 w 109844"/>
                <a:gd name="connsiteY3" fmla="*/ 46976 h 97015"/>
                <a:gd name="connsiteX4" fmla="*/ 158 w 109844"/>
                <a:gd name="connsiteY4" fmla="*/ 938 h 9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44" h="97015">
                  <a:moveTo>
                    <a:pt x="158" y="938"/>
                  </a:moveTo>
                  <a:cubicBezTo>
                    <a:pt x="4127" y="8611"/>
                    <a:pt x="87206" y="80313"/>
                    <a:pt x="103346" y="93013"/>
                  </a:cubicBezTo>
                  <a:cubicBezTo>
                    <a:pt x="119486" y="105713"/>
                    <a:pt x="100965" y="84811"/>
                    <a:pt x="96996" y="77138"/>
                  </a:cubicBezTo>
                  <a:cubicBezTo>
                    <a:pt x="93027" y="69465"/>
                    <a:pt x="91175" y="59147"/>
                    <a:pt x="79533" y="46976"/>
                  </a:cubicBezTo>
                  <a:cubicBezTo>
                    <a:pt x="67891" y="34805"/>
                    <a:pt x="-3811" y="-6735"/>
                    <a:pt x="158" y="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F59597D4-9E1B-460E-A012-BD4BBD8226FA}"/>
                </a:ext>
              </a:extLst>
            </p:cNvPr>
            <p:cNvSpPr/>
            <p:nvPr/>
          </p:nvSpPr>
          <p:spPr>
            <a:xfrm>
              <a:off x="3948833" y="3777765"/>
              <a:ext cx="170822" cy="124323"/>
            </a:xfrm>
            <a:custGeom>
              <a:avLst/>
              <a:gdLst>
                <a:gd name="connsiteX0" fmla="*/ 4042 w 170822"/>
                <a:gd name="connsiteY0" fmla="*/ 485 h 124323"/>
                <a:gd name="connsiteX1" fmla="*/ 37380 w 170822"/>
                <a:gd name="connsiteY1" fmla="*/ 48110 h 124323"/>
                <a:gd name="connsiteX2" fmla="*/ 110405 w 170822"/>
                <a:gd name="connsiteY2" fmla="*/ 81448 h 124323"/>
                <a:gd name="connsiteX3" fmla="*/ 97705 w 170822"/>
                <a:gd name="connsiteY3" fmla="*/ 75098 h 124323"/>
                <a:gd name="connsiteX4" fmla="*/ 129455 w 170822"/>
                <a:gd name="connsiteY4" fmla="*/ 86210 h 124323"/>
                <a:gd name="connsiteX5" fmla="*/ 150092 w 170822"/>
                <a:gd name="connsiteY5" fmla="*/ 103673 h 124323"/>
                <a:gd name="connsiteX6" fmla="*/ 170730 w 170822"/>
                <a:gd name="connsiteY6" fmla="*/ 124310 h 124323"/>
                <a:gd name="connsiteX7" fmla="*/ 156442 w 170822"/>
                <a:gd name="connsiteY7" fmla="*/ 100498 h 124323"/>
                <a:gd name="connsiteX8" fmla="*/ 127867 w 170822"/>
                <a:gd name="connsiteY8" fmla="*/ 79860 h 124323"/>
                <a:gd name="connsiteX9" fmla="*/ 4042 w 170822"/>
                <a:gd name="connsiteY9" fmla="*/ 485 h 1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22" h="124323">
                  <a:moveTo>
                    <a:pt x="4042" y="485"/>
                  </a:moveTo>
                  <a:cubicBezTo>
                    <a:pt x="-11039" y="-4807"/>
                    <a:pt x="19653" y="34616"/>
                    <a:pt x="37380" y="48110"/>
                  </a:cubicBezTo>
                  <a:cubicBezTo>
                    <a:pt x="55107" y="61604"/>
                    <a:pt x="100351" y="76950"/>
                    <a:pt x="110405" y="81448"/>
                  </a:cubicBezTo>
                  <a:cubicBezTo>
                    <a:pt x="120459" y="85946"/>
                    <a:pt x="94530" y="74304"/>
                    <a:pt x="97705" y="75098"/>
                  </a:cubicBezTo>
                  <a:cubicBezTo>
                    <a:pt x="100880" y="75892"/>
                    <a:pt x="120724" y="81448"/>
                    <a:pt x="129455" y="86210"/>
                  </a:cubicBezTo>
                  <a:cubicBezTo>
                    <a:pt x="138186" y="90972"/>
                    <a:pt x="143213" y="97323"/>
                    <a:pt x="150092" y="103673"/>
                  </a:cubicBezTo>
                  <a:cubicBezTo>
                    <a:pt x="156971" y="110023"/>
                    <a:pt x="169672" y="124839"/>
                    <a:pt x="170730" y="124310"/>
                  </a:cubicBezTo>
                  <a:cubicBezTo>
                    <a:pt x="171788" y="123781"/>
                    <a:pt x="163586" y="107906"/>
                    <a:pt x="156442" y="100498"/>
                  </a:cubicBezTo>
                  <a:cubicBezTo>
                    <a:pt x="149298" y="93090"/>
                    <a:pt x="152473" y="94412"/>
                    <a:pt x="127867" y="79860"/>
                  </a:cubicBezTo>
                  <a:cubicBezTo>
                    <a:pt x="103261" y="65308"/>
                    <a:pt x="19123" y="5777"/>
                    <a:pt x="4042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6870856-A5F3-4CA6-8FC0-C149ACA9FACE}"/>
                </a:ext>
              </a:extLst>
            </p:cNvPr>
            <p:cNvSpPr/>
            <p:nvPr/>
          </p:nvSpPr>
          <p:spPr>
            <a:xfrm>
              <a:off x="4103177" y="3795713"/>
              <a:ext cx="92848" cy="194003"/>
            </a:xfrm>
            <a:custGeom>
              <a:avLst/>
              <a:gdLst>
                <a:gd name="connsiteX0" fmla="*/ 10036 w 92848"/>
                <a:gd name="connsiteY0" fmla="*/ 0 h 194003"/>
                <a:gd name="connsiteX1" fmla="*/ 84648 w 92848"/>
                <a:gd name="connsiteY1" fmla="*/ 85725 h 194003"/>
                <a:gd name="connsiteX2" fmla="*/ 81473 w 92848"/>
                <a:gd name="connsiteY2" fmla="*/ 112712 h 194003"/>
                <a:gd name="connsiteX3" fmla="*/ 511 w 92848"/>
                <a:gd name="connsiteY3" fmla="*/ 193675 h 194003"/>
                <a:gd name="connsiteX4" fmla="*/ 48136 w 92848"/>
                <a:gd name="connsiteY4" fmla="*/ 139700 h 194003"/>
                <a:gd name="connsiteX5" fmla="*/ 71948 w 92848"/>
                <a:gd name="connsiteY5" fmla="*/ 100012 h 194003"/>
                <a:gd name="connsiteX6" fmla="*/ 49723 w 92848"/>
                <a:gd name="connsiteY6" fmla="*/ 60325 h 194003"/>
                <a:gd name="connsiteX7" fmla="*/ 10036 w 92848"/>
                <a:gd name="connsiteY7" fmla="*/ 0 h 19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48" h="194003">
                  <a:moveTo>
                    <a:pt x="10036" y="0"/>
                  </a:moveTo>
                  <a:cubicBezTo>
                    <a:pt x="41389" y="33470"/>
                    <a:pt x="72742" y="66940"/>
                    <a:pt x="84648" y="85725"/>
                  </a:cubicBezTo>
                  <a:cubicBezTo>
                    <a:pt x="96554" y="104510"/>
                    <a:pt x="95496" y="94720"/>
                    <a:pt x="81473" y="112712"/>
                  </a:cubicBezTo>
                  <a:cubicBezTo>
                    <a:pt x="67450" y="130704"/>
                    <a:pt x="6067" y="189177"/>
                    <a:pt x="511" y="193675"/>
                  </a:cubicBezTo>
                  <a:cubicBezTo>
                    <a:pt x="-5045" y="198173"/>
                    <a:pt x="36230" y="155311"/>
                    <a:pt x="48136" y="139700"/>
                  </a:cubicBezTo>
                  <a:cubicBezTo>
                    <a:pt x="60042" y="124090"/>
                    <a:pt x="71684" y="113241"/>
                    <a:pt x="71948" y="100012"/>
                  </a:cubicBezTo>
                  <a:cubicBezTo>
                    <a:pt x="72213" y="86783"/>
                    <a:pt x="58719" y="76465"/>
                    <a:pt x="49723" y="60325"/>
                  </a:cubicBezTo>
                  <a:lnTo>
                    <a:pt x="100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5F53DD27-7534-4402-9055-1EB0E8FA978A}"/>
                </a:ext>
              </a:extLst>
            </p:cNvPr>
            <p:cNvSpPr/>
            <p:nvPr/>
          </p:nvSpPr>
          <p:spPr>
            <a:xfrm>
              <a:off x="3855983" y="3929060"/>
              <a:ext cx="250360" cy="53984"/>
            </a:xfrm>
            <a:custGeom>
              <a:avLst/>
              <a:gdLst>
                <a:gd name="connsiteX0" fmla="*/ 55 w 250360"/>
                <a:gd name="connsiteY0" fmla="*/ 49215 h 53984"/>
                <a:gd name="connsiteX1" fmla="*/ 93717 w 250360"/>
                <a:gd name="connsiteY1" fmla="*/ 11115 h 53984"/>
                <a:gd name="connsiteX2" fmla="*/ 127055 w 250360"/>
                <a:gd name="connsiteY2" fmla="*/ 20640 h 53984"/>
                <a:gd name="connsiteX3" fmla="*/ 161980 w 250360"/>
                <a:gd name="connsiteY3" fmla="*/ 39690 h 53984"/>
                <a:gd name="connsiteX4" fmla="*/ 249292 w 250360"/>
                <a:gd name="connsiteY4" fmla="*/ 53978 h 53984"/>
                <a:gd name="connsiteX5" fmla="*/ 208017 w 250360"/>
                <a:gd name="connsiteY5" fmla="*/ 41278 h 53984"/>
                <a:gd name="connsiteX6" fmla="*/ 169917 w 250360"/>
                <a:gd name="connsiteY6" fmla="*/ 20640 h 53984"/>
                <a:gd name="connsiteX7" fmla="*/ 108005 w 250360"/>
                <a:gd name="connsiteY7" fmla="*/ 3 h 53984"/>
                <a:gd name="connsiteX8" fmla="*/ 55 w 250360"/>
                <a:gd name="connsiteY8" fmla="*/ 49215 h 5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60" h="53984">
                  <a:moveTo>
                    <a:pt x="55" y="49215"/>
                  </a:moveTo>
                  <a:cubicBezTo>
                    <a:pt x="-2326" y="51067"/>
                    <a:pt x="72550" y="15877"/>
                    <a:pt x="93717" y="11115"/>
                  </a:cubicBezTo>
                  <a:cubicBezTo>
                    <a:pt x="114884" y="6353"/>
                    <a:pt x="115678" y="15878"/>
                    <a:pt x="127055" y="20640"/>
                  </a:cubicBezTo>
                  <a:cubicBezTo>
                    <a:pt x="138432" y="25402"/>
                    <a:pt x="141607" y="34134"/>
                    <a:pt x="161980" y="39690"/>
                  </a:cubicBezTo>
                  <a:cubicBezTo>
                    <a:pt x="182353" y="45246"/>
                    <a:pt x="241619" y="53713"/>
                    <a:pt x="249292" y="53978"/>
                  </a:cubicBezTo>
                  <a:cubicBezTo>
                    <a:pt x="256965" y="54243"/>
                    <a:pt x="221246" y="46834"/>
                    <a:pt x="208017" y="41278"/>
                  </a:cubicBezTo>
                  <a:cubicBezTo>
                    <a:pt x="194788" y="35722"/>
                    <a:pt x="186585" y="27519"/>
                    <a:pt x="169917" y="20640"/>
                  </a:cubicBezTo>
                  <a:cubicBezTo>
                    <a:pt x="153249" y="13761"/>
                    <a:pt x="133669" y="-262"/>
                    <a:pt x="108005" y="3"/>
                  </a:cubicBezTo>
                  <a:cubicBezTo>
                    <a:pt x="82341" y="268"/>
                    <a:pt x="2436" y="47363"/>
                    <a:pt x="55" y="49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F9950B8-21D2-43BC-82C6-78961837723D}"/>
                </a:ext>
              </a:extLst>
            </p:cNvPr>
            <p:cNvSpPr/>
            <p:nvPr/>
          </p:nvSpPr>
          <p:spPr>
            <a:xfrm>
              <a:off x="3868488" y="4003623"/>
              <a:ext cx="136243" cy="16179"/>
            </a:xfrm>
            <a:custGeom>
              <a:avLst/>
              <a:gdLst>
                <a:gd name="connsiteX0" fmla="*/ 1837 w 136243"/>
                <a:gd name="connsiteY0" fmla="*/ 15927 h 16179"/>
                <a:gd name="connsiteX1" fmla="*/ 132012 w 136243"/>
                <a:gd name="connsiteY1" fmla="*/ 9577 h 16179"/>
                <a:gd name="connsiteX2" fmla="*/ 100262 w 136243"/>
                <a:gd name="connsiteY2" fmla="*/ 6402 h 16179"/>
                <a:gd name="connsiteX3" fmla="*/ 57400 w 136243"/>
                <a:gd name="connsiteY3" fmla="*/ 52 h 16179"/>
                <a:gd name="connsiteX4" fmla="*/ 1837 w 136243"/>
                <a:gd name="connsiteY4" fmla="*/ 15927 h 1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43" h="16179">
                  <a:moveTo>
                    <a:pt x="1837" y="15927"/>
                  </a:moveTo>
                  <a:cubicBezTo>
                    <a:pt x="14272" y="17514"/>
                    <a:pt x="115608" y="11164"/>
                    <a:pt x="132012" y="9577"/>
                  </a:cubicBezTo>
                  <a:cubicBezTo>
                    <a:pt x="148416" y="7990"/>
                    <a:pt x="112697" y="7989"/>
                    <a:pt x="100262" y="6402"/>
                  </a:cubicBezTo>
                  <a:cubicBezTo>
                    <a:pt x="87827" y="4815"/>
                    <a:pt x="71158" y="1110"/>
                    <a:pt x="57400" y="52"/>
                  </a:cubicBezTo>
                  <a:cubicBezTo>
                    <a:pt x="43642" y="-1006"/>
                    <a:pt x="-10598" y="14340"/>
                    <a:pt x="1837" y="15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3D1EFF1-1D9A-46B6-AB27-CA88B638699F}"/>
                </a:ext>
              </a:extLst>
            </p:cNvPr>
            <p:cNvSpPr/>
            <p:nvPr/>
          </p:nvSpPr>
          <p:spPr>
            <a:xfrm>
              <a:off x="3854978" y="4151304"/>
              <a:ext cx="16466" cy="93701"/>
            </a:xfrm>
            <a:custGeom>
              <a:avLst/>
              <a:gdLst>
                <a:gd name="connsiteX0" fmla="*/ 2647 w 16466"/>
                <a:gd name="connsiteY0" fmla="*/ 9 h 93701"/>
                <a:gd name="connsiteX1" fmla="*/ 1060 w 16466"/>
                <a:gd name="connsiteY1" fmla="*/ 61921 h 93701"/>
                <a:gd name="connsiteX2" fmla="*/ 15347 w 16466"/>
                <a:gd name="connsiteY2" fmla="*/ 93671 h 93701"/>
                <a:gd name="connsiteX3" fmla="*/ 15347 w 16466"/>
                <a:gd name="connsiteY3" fmla="*/ 66684 h 93701"/>
                <a:gd name="connsiteX4" fmla="*/ 2647 w 16466"/>
                <a:gd name="connsiteY4" fmla="*/ 9 h 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6" h="93701">
                  <a:moveTo>
                    <a:pt x="2647" y="9"/>
                  </a:moveTo>
                  <a:cubicBezTo>
                    <a:pt x="266" y="-785"/>
                    <a:pt x="-1057" y="46311"/>
                    <a:pt x="1060" y="61921"/>
                  </a:cubicBezTo>
                  <a:cubicBezTo>
                    <a:pt x="3177" y="77531"/>
                    <a:pt x="12966" y="92877"/>
                    <a:pt x="15347" y="93671"/>
                  </a:cubicBezTo>
                  <a:cubicBezTo>
                    <a:pt x="17728" y="94465"/>
                    <a:pt x="15611" y="79648"/>
                    <a:pt x="15347" y="66684"/>
                  </a:cubicBezTo>
                  <a:cubicBezTo>
                    <a:pt x="15083" y="53720"/>
                    <a:pt x="5028" y="803"/>
                    <a:pt x="264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08B4EFD-26C1-4B33-8253-32301FD19DCB}"/>
                </a:ext>
              </a:extLst>
            </p:cNvPr>
            <p:cNvSpPr/>
            <p:nvPr/>
          </p:nvSpPr>
          <p:spPr>
            <a:xfrm>
              <a:off x="3971849" y="4120967"/>
              <a:ext cx="31907" cy="111728"/>
            </a:xfrm>
            <a:custGeom>
              <a:avLst/>
              <a:gdLst>
                <a:gd name="connsiteX0" fmla="*/ 76 w 31907"/>
                <a:gd name="connsiteY0" fmla="*/ 183 h 111728"/>
                <a:gd name="connsiteX1" fmla="*/ 31826 w 31907"/>
                <a:gd name="connsiteY1" fmla="*/ 77971 h 111728"/>
                <a:gd name="connsiteX2" fmla="*/ 9601 w 31907"/>
                <a:gd name="connsiteY2" fmla="*/ 111308 h 111728"/>
                <a:gd name="connsiteX3" fmla="*/ 22301 w 31907"/>
                <a:gd name="connsiteY3" fmla="*/ 57333 h 111728"/>
                <a:gd name="connsiteX4" fmla="*/ 76 w 31907"/>
                <a:gd name="connsiteY4" fmla="*/ 18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7" h="111728">
                  <a:moveTo>
                    <a:pt x="76" y="183"/>
                  </a:moveTo>
                  <a:cubicBezTo>
                    <a:pt x="1664" y="3623"/>
                    <a:pt x="30239" y="59450"/>
                    <a:pt x="31826" y="77971"/>
                  </a:cubicBezTo>
                  <a:cubicBezTo>
                    <a:pt x="33413" y="96492"/>
                    <a:pt x="11189" y="114748"/>
                    <a:pt x="9601" y="111308"/>
                  </a:cubicBezTo>
                  <a:cubicBezTo>
                    <a:pt x="8014" y="107868"/>
                    <a:pt x="22566" y="72150"/>
                    <a:pt x="22301" y="57333"/>
                  </a:cubicBezTo>
                  <a:cubicBezTo>
                    <a:pt x="22037" y="42516"/>
                    <a:pt x="-1512" y="-3257"/>
                    <a:pt x="76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27C29D7-81AC-4249-B96B-18167F5337EF}"/>
                </a:ext>
              </a:extLst>
            </p:cNvPr>
            <p:cNvSpPr/>
            <p:nvPr/>
          </p:nvSpPr>
          <p:spPr>
            <a:xfrm>
              <a:off x="3760064" y="4332013"/>
              <a:ext cx="202457" cy="157367"/>
            </a:xfrm>
            <a:custGeom>
              <a:avLst/>
              <a:gdLst>
                <a:gd name="connsiteX0" fmla="*/ 724 w 202457"/>
                <a:gd name="connsiteY0" fmla="*/ 155850 h 157367"/>
                <a:gd name="connsiteX1" fmla="*/ 89624 w 202457"/>
                <a:gd name="connsiteY1" fmla="*/ 39962 h 157367"/>
                <a:gd name="connsiteX2" fmla="*/ 165824 w 202457"/>
                <a:gd name="connsiteY2" fmla="*/ 1862 h 157367"/>
                <a:gd name="connsiteX3" fmla="*/ 202336 w 202457"/>
                <a:gd name="connsiteY3" fmla="*/ 6625 h 157367"/>
                <a:gd name="connsiteX4" fmla="*/ 154711 w 202457"/>
                <a:gd name="connsiteY4" fmla="*/ 12975 h 157367"/>
                <a:gd name="connsiteX5" fmla="*/ 111849 w 202457"/>
                <a:gd name="connsiteY5" fmla="*/ 25675 h 157367"/>
                <a:gd name="connsiteX6" fmla="*/ 49936 w 202457"/>
                <a:gd name="connsiteY6" fmla="*/ 101875 h 157367"/>
                <a:gd name="connsiteX7" fmla="*/ 724 w 202457"/>
                <a:gd name="connsiteY7" fmla="*/ 155850 h 15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57" h="157367">
                  <a:moveTo>
                    <a:pt x="724" y="155850"/>
                  </a:moveTo>
                  <a:cubicBezTo>
                    <a:pt x="7339" y="145531"/>
                    <a:pt x="62107" y="65627"/>
                    <a:pt x="89624" y="39962"/>
                  </a:cubicBezTo>
                  <a:cubicBezTo>
                    <a:pt x="117141" y="14297"/>
                    <a:pt x="147039" y="7418"/>
                    <a:pt x="165824" y="1862"/>
                  </a:cubicBezTo>
                  <a:cubicBezTo>
                    <a:pt x="184609" y="-3694"/>
                    <a:pt x="204188" y="4773"/>
                    <a:pt x="202336" y="6625"/>
                  </a:cubicBezTo>
                  <a:cubicBezTo>
                    <a:pt x="200484" y="8477"/>
                    <a:pt x="169792" y="9800"/>
                    <a:pt x="154711" y="12975"/>
                  </a:cubicBezTo>
                  <a:cubicBezTo>
                    <a:pt x="139630" y="16150"/>
                    <a:pt x="129311" y="10858"/>
                    <a:pt x="111849" y="25675"/>
                  </a:cubicBezTo>
                  <a:cubicBezTo>
                    <a:pt x="94387" y="40492"/>
                    <a:pt x="65282" y="82561"/>
                    <a:pt x="49936" y="101875"/>
                  </a:cubicBezTo>
                  <a:cubicBezTo>
                    <a:pt x="34590" y="121189"/>
                    <a:pt x="-5891" y="166169"/>
                    <a:pt x="724" y="155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A60BBDD6-4951-49BC-AFFB-2B0DE137AC1B}"/>
                </a:ext>
              </a:extLst>
            </p:cNvPr>
            <p:cNvSpPr/>
            <p:nvPr/>
          </p:nvSpPr>
          <p:spPr>
            <a:xfrm>
              <a:off x="3976954" y="4245720"/>
              <a:ext cx="244250" cy="69109"/>
            </a:xfrm>
            <a:custGeom>
              <a:avLst/>
              <a:gdLst>
                <a:gd name="connsiteX0" fmla="*/ 1321 w 244250"/>
                <a:gd name="connsiteY0" fmla="*/ 69105 h 69109"/>
                <a:gd name="connsiteX1" fmla="*/ 98159 w 244250"/>
                <a:gd name="connsiteY1" fmla="*/ 15130 h 69109"/>
                <a:gd name="connsiteX2" fmla="*/ 244209 w 244250"/>
                <a:gd name="connsiteY2" fmla="*/ 4018 h 69109"/>
                <a:gd name="connsiteX3" fmla="*/ 112446 w 244250"/>
                <a:gd name="connsiteY3" fmla="*/ 843 h 69109"/>
                <a:gd name="connsiteX4" fmla="*/ 45771 w 244250"/>
                <a:gd name="connsiteY4" fmla="*/ 18305 h 69109"/>
                <a:gd name="connsiteX5" fmla="*/ 1321 w 244250"/>
                <a:gd name="connsiteY5" fmla="*/ 69105 h 6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250" h="69109">
                  <a:moveTo>
                    <a:pt x="1321" y="69105"/>
                  </a:moveTo>
                  <a:cubicBezTo>
                    <a:pt x="10052" y="68576"/>
                    <a:pt x="57678" y="25978"/>
                    <a:pt x="98159" y="15130"/>
                  </a:cubicBezTo>
                  <a:cubicBezTo>
                    <a:pt x="138640" y="4282"/>
                    <a:pt x="241828" y="6399"/>
                    <a:pt x="244209" y="4018"/>
                  </a:cubicBezTo>
                  <a:cubicBezTo>
                    <a:pt x="246590" y="1637"/>
                    <a:pt x="145519" y="-1538"/>
                    <a:pt x="112446" y="843"/>
                  </a:cubicBezTo>
                  <a:cubicBezTo>
                    <a:pt x="79373" y="3224"/>
                    <a:pt x="62175" y="9309"/>
                    <a:pt x="45771" y="18305"/>
                  </a:cubicBezTo>
                  <a:cubicBezTo>
                    <a:pt x="29367" y="27301"/>
                    <a:pt x="-7410" y="69634"/>
                    <a:pt x="1321" y="69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6CBC6C3-C963-4EE8-8011-CE46834894CE}"/>
                </a:ext>
              </a:extLst>
            </p:cNvPr>
            <p:cNvSpPr/>
            <p:nvPr/>
          </p:nvSpPr>
          <p:spPr>
            <a:xfrm>
              <a:off x="4116142" y="4282505"/>
              <a:ext cx="197330" cy="26109"/>
            </a:xfrm>
            <a:custGeom>
              <a:avLst/>
              <a:gdLst>
                <a:gd name="connsiteX0" fmla="*/ 246 w 197330"/>
                <a:gd name="connsiteY0" fmla="*/ 570 h 26109"/>
                <a:gd name="connsiteX1" fmla="*/ 189158 w 197330"/>
                <a:gd name="connsiteY1" fmla="*/ 25970 h 26109"/>
                <a:gd name="connsiteX2" fmla="*/ 149471 w 197330"/>
                <a:gd name="connsiteY2" fmla="*/ 10095 h 26109"/>
                <a:gd name="connsiteX3" fmla="*/ 246 w 197330"/>
                <a:gd name="connsiteY3" fmla="*/ 570 h 2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30" h="26109">
                  <a:moveTo>
                    <a:pt x="246" y="570"/>
                  </a:moveTo>
                  <a:cubicBezTo>
                    <a:pt x="6861" y="3216"/>
                    <a:pt x="164287" y="24383"/>
                    <a:pt x="189158" y="25970"/>
                  </a:cubicBezTo>
                  <a:cubicBezTo>
                    <a:pt x="214029" y="27558"/>
                    <a:pt x="176723" y="15122"/>
                    <a:pt x="149471" y="10095"/>
                  </a:cubicBezTo>
                  <a:cubicBezTo>
                    <a:pt x="122219" y="5068"/>
                    <a:pt x="-6369" y="-2076"/>
                    <a:pt x="246" y="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A8FAA71D-F056-4AA6-A5EF-BE559F4AD489}"/>
                </a:ext>
              </a:extLst>
            </p:cNvPr>
            <p:cNvSpPr/>
            <p:nvPr/>
          </p:nvSpPr>
          <p:spPr>
            <a:xfrm>
              <a:off x="4219362" y="4249668"/>
              <a:ext cx="223823" cy="29055"/>
            </a:xfrm>
            <a:custGeom>
              <a:avLst/>
              <a:gdLst>
                <a:gd name="connsiteX0" fmla="*/ 213 w 223823"/>
                <a:gd name="connsiteY0" fmla="*/ 70 h 29055"/>
                <a:gd name="connsiteX1" fmla="*/ 146263 w 223823"/>
                <a:gd name="connsiteY1" fmla="*/ 20707 h 29055"/>
                <a:gd name="connsiteX2" fmla="*/ 222463 w 223823"/>
                <a:gd name="connsiteY2" fmla="*/ 25470 h 29055"/>
                <a:gd name="connsiteX3" fmla="*/ 181188 w 223823"/>
                <a:gd name="connsiteY3" fmla="*/ 28645 h 29055"/>
                <a:gd name="connsiteX4" fmla="*/ 213 w 223823"/>
                <a:gd name="connsiteY4" fmla="*/ 70 h 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23" h="29055">
                  <a:moveTo>
                    <a:pt x="213" y="70"/>
                  </a:moveTo>
                  <a:cubicBezTo>
                    <a:pt x="-5608" y="-1253"/>
                    <a:pt x="109221" y="16474"/>
                    <a:pt x="146263" y="20707"/>
                  </a:cubicBezTo>
                  <a:cubicBezTo>
                    <a:pt x="183305" y="24940"/>
                    <a:pt x="216642" y="24147"/>
                    <a:pt x="222463" y="25470"/>
                  </a:cubicBezTo>
                  <a:cubicBezTo>
                    <a:pt x="228284" y="26793"/>
                    <a:pt x="215584" y="30233"/>
                    <a:pt x="181188" y="28645"/>
                  </a:cubicBezTo>
                  <a:cubicBezTo>
                    <a:pt x="146792" y="27058"/>
                    <a:pt x="6034" y="1393"/>
                    <a:pt x="213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DD6B6B08-B9D1-40E5-8C68-72C83FA7B079}"/>
                </a:ext>
              </a:extLst>
            </p:cNvPr>
            <p:cNvSpPr/>
            <p:nvPr/>
          </p:nvSpPr>
          <p:spPr>
            <a:xfrm>
              <a:off x="3833736" y="4389578"/>
              <a:ext cx="235091" cy="60277"/>
            </a:xfrm>
            <a:custGeom>
              <a:avLst/>
              <a:gdLst>
                <a:gd name="connsiteX0" fmla="*/ 1664 w 235091"/>
                <a:gd name="connsiteY0" fmla="*/ 60185 h 60277"/>
                <a:gd name="connsiteX1" fmla="*/ 58814 w 235091"/>
                <a:gd name="connsiteY1" fmla="*/ 20497 h 60277"/>
                <a:gd name="connsiteX2" fmla="*/ 179464 w 235091"/>
                <a:gd name="connsiteY2" fmla="*/ 17322 h 60277"/>
                <a:gd name="connsiteX3" fmla="*/ 235027 w 235091"/>
                <a:gd name="connsiteY3" fmla="*/ 1447 h 60277"/>
                <a:gd name="connsiteX4" fmla="*/ 188989 w 235091"/>
                <a:gd name="connsiteY4" fmla="*/ 1447 h 60277"/>
                <a:gd name="connsiteX5" fmla="*/ 119139 w 235091"/>
                <a:gd name="connsiteY5" fmla="*/ 7797 h 60277"/>
                <a:gd name="connsiteX6" fmla="*/ 1664 w 235091"/>
                <a:gd name="connsiteY6" fmla="*/ 60185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091" h="60277">
                  <a:moveTo>
                    <a:pt x="1664" y="60185"/>
                  </a:moveTo>
                  <a:cubicBezTo>
                    <a:pt x="-8390" y="62302"/>
                    <a:pt x="29181" y="27641"/>
                    <a:pt x="58814" y="20497"/>
                  </a:cubicBezTo>
                  <a:cubicBezTo>
                    <a:pt x="88447" y="13353"/>
                    <a:pt x="150095" y="20497"/>
                    <a:pt x="179464" y="17322"/>
                  </a:cubicBezTo>
                  <a:cubicBezTo>
                    <a:pt x="208833" y="14147"/>
                    <a:pt x="233440" y="4093"/>
                    <a:pt x="235027" y="1447"/>
                  </a:cubicBezTo>
                  <a:cubicBezTo>
                    <a:pt x="236615" y="-1199"/>
                    <a:pt x="208304" y="389"/>
                    <a:pt x="188989" y="1447"/>
                  </a:cubicBezTo>
                  <a:cubicBezTo>
                    <a:pt x="169674" y="2505"/>
                    <a:pt x="148772" y="2770"/>
                    <a:pt x="119139" y="7797"/>
                  </a:cubicBezTo>
                  <a:cubicBezTo>
                    <a:pt x="89506" y="12824"/>
                    <a:pt x="11718" y="58068"/>
                    <a:pt x="1664" y="60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6373567-680A-4476-AEE5-64C783CEE140}"/>
                </a:ext>
              </a:extLst>
            </p:cNvPr>
            <p:cNvSpPr/>
            <p:nvPr/>
          </p:nvSpPr>
          <p:spPr>
            <a:xfrm>
              <a:off x="4078288" y="4320439"/>
              <a:ext cx="231947" cy="65824"/>
            </a:xfrm>
            <a:custGeom>
              <a:avLst/>
              <a:gdLst>
                <a:gd name="connsiteX0" fmla="*/ 0 w 231947"/>
                <a:gd name="connsiteY0" fmla="*/ 65824 h 65824"/>
                <a:gd name="connsiteX1" fmla="*/ 106362 w 231947"/>
                <a:gd name="connsiteY1" fmla="*/ 21374 h 65824"/>
                <a:gd name="connsiteX2" fmla="*/ 158750 w 231947"/>
                <a:gd name="connsiteY2" fmla="*/ 13436 h 65824"/>
                <a:gd name="connsiteX3" fmla="*/ 230187 w 231947"/>
                <a:gd name="connsiteY3" fmla="*/ 3911 h 65824"/>
                <a:gd name="connsiteX4" fmla="*/ 204787 w 231947"/>
                <a:gd name="connsiteY4" fmla="*/ 3911 h 65824"/>
                <a:gd name="connsiteX5" fmla="*/ 146050 w 231947"/>
                <a:gd name="connsiteY5" fmla="*/ 736 h 65824"/>
                <a:gd name="connsiteX6" fmla="*/ 87312 w 231947"/>
                <a:gd name="connsiteY6" fmla="*/ 19786 h 65824"/>
                <a:gd name="connsiteX7" fmla="*/ 0 w 231947"/>
                <a:gd name="connsiteY7" fmla="*/ 65824 h 6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947" h="65824">
                  <a:moveTo>
                    <a:pt x="0" y="65824"/>
                  </a:moveTo>
                  <a:cubicBezTo>
                    <a:pt x="39952" y="47964"/>
                    <a:pt x="79904" y="30105"/>
                    <a:pt x="106362" y="21374"/>
                  </a:cubicBezTo>
                  <a:cubicBezTo>
                    <a:pt x="132820" y="12643"/>
                    <a:pt x="158750" y="13436"/>
                    <a:pt x="158750" y="13436"/>
                  </a:cubicBezTo>
                  <a:lnTo>
                    <a:pt x="230187" y="3911"/>
                  </a:lnTo>
                  <a:cubicBezTo>
                    <a:pt x="237860" y="2324"/>
                    <a:pt x="218810" y="4440"/>
                    <a:pt x="204787" y="3911"/>
                  </a:cubicBezTo>
                  <a:cubicBezTo>
                    <a:pt x="190764" y="3382"/>
                    <a:pt x="165629" y="-1910"/>
                    <a:pt x="146050" y="736"/>
                  </a:cubicBezTo>
                  <a:cubicBezTo>
                    <a:pt x="126471" y="3382"/>
                    <a:pt x="111125" y="11848"/>
                    <a:pt x="87312" y="19786"/>
                  </a:cubicBezTo>
                  <a:lnTo>
                    <a:pt x="0" y="658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200F31DF-5DD1-4374-A587-4A07C7CD99B6}"/>
                </a:ext>
              </a:extLst>
            </p:cNvPr>
            <p:cNvSpPr/>
            <p:nvPr/>
          </p:nvSpPr>
          <p:spPr>
            <a:xfrm>
              <a:off x="4292599" y="4285282"/>
              <a:ext cx="161465" cy="40889"/>
            </a:xfrm>
            <a:custGeom>
              <a:avLst/>
              <a:gdLst>
                <a:gd name="connsiteX0" fmla="*/ 1 w 161465"/>
                <a:gd name="connsiteY0" fmla="*/ 40656 h 40889"/>
                <a:gd name="connsiteX1" fmla="*/ 74614 w 161465"/>
                <a:gd name="connsiteY1" fmla="*/ 18431 h 40889"/>
                <a:gd name="connsiteX2" fmla="*/ 158751 w 161465"/>
                <a:gd name="connsiteY2" fmla="*/ 15256 h 40889"/>
                <a:gd name="connsiteX3" fmla="*/ 134939 w 161465"/>
                <a:gd name="connsiteY3" fmla="*/ 2556 h 40889"/>
                <a:gd name="connsiteX4" fmla="*/ 76201 w 161465"/>
                <a:gd name="connsiteY4" fmla="*/ 2556 h 40889"/>
                <a:gd name="connsiteX5" fmla="*/ 1 w 161465"/>
                <a:gd name="connsiteY5" fmla="*/ 40656 h 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65" h="40889">
                  <a:moveTo>
                    <a:pt x="1" y="40656"/>
                  </a:moveTo>
                  <a:cubicBezTo>
                    <a:pt x="-263" y="43302"/>
                    <a:pt x="48156" y="22664"/>
                    <a:pt x="74614" y="18431"/>
                  </a:cubicBezTo>
                  <a:cubicBezTo>
                    <a:pt x="101072" y="14198"/>
                    <a:pt x="148697" y="17902"/>
                    <a:pt x="158751" y="15256"/>
                  </a:cubicBezTo>
                  <a:cubicBezTo>
                    <a:pt x="168805" y="12610"/>
                    <a:pt x="148697" y="4673"/>
                    <a:pt x="134939" y="2556"/>
                  </a:cubicBezTo>
                  <a:cubicBezTo>
                    <a:pt x="121181" y="439"/>
                    <a:pt x="100278" y="-1942"/>
                    <a:pt x="76201" y="2556"/>
                  </a:cubicBezTo>
                  <a:cubicBezTo>
                    <a:pt x="52124" y="7054"/>
                    <a:pt x="265" y="38010"/>
                    <a:pt x="1" y="40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160E82E-643C-404A-8A01-5849942C7D6C}"/>
                </a:ext>
              </a:extLst>
            </p:cNvPr>
            <p:cNvSpPr/>
            <p:nvPr/>
          </p:nvSpPr>
          <p:spPr>
            <a:xfrm>
              <a:off x="3946516" y="4360160"/>
              <a:ext cx="296969" cy="71159"/>
            </a:xfrm>
            <a:custGeom>
              <a:avLst/>
              <a:gdLst>
                <a:gd name="connsiteX0" fmla="*/ 9 w 296969"/>
                <a:gd name="connsiteY0" fmla="*/ 70553 h 71159"/>
                <a:gd name="connsiteX1" fmla="*/ 117484 w 296969"/>
                <a:gd name="connsiteY1" fmla="*/ 59440 h 71159"/>
                <a:gd name="connsiteX2" fmla="*/ 185747 w 296969"/>
                <a:gd name="connsiteY2" fmla="*/ 35628 h 71159"/>
                <a:gd name="connsiteX3" fmla="*/ 295284 w 296969"/>
                <a:gd name="connsiteY3" fmla="*/ 703 h 71159"/>
                <a:gd name="connsiteX4" fmla="*/ 247659 w 296969"/>
                <a:gd name="connsiteY4" fmla="*/ 13403 h 71159"/>
                <a:gd name="connsiteX5" fmla="*/ 185747 w 296969"/>
                <a:gd name="connsiteY5" fmla="*/ 27690 h 71159"/>
                <a:gd name="connsiteX6" fmla="*/ 123834 w 296969"/>
                <a:gd name="connsiteY6" fmla="*/ 41978 h 71159"/>
                <a:gd name="connsiteX7" fmla="*/ 9 w 296969"/>
                <a:gd name="connsiteY7" fmla="*/ 70553 h 7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69" h="71159">
                  <a:moveTo>
                    <a:pt x="9" y="70553"/>
                  </a:moveTo>
                  <a:cubicBezTo>
                    <a:pt x="-1049" y="73463"/>
                    <a:pt x="86528" y="65261"/>
                    <a:pt x="117484" y="59440"/>
                  </a:cubicBezTo>
                  <a:cubicBezTo>
                    <a:pt x="148440" y="53619"/>
                    <a:pt x="156114" y="45417"/>
                    <a:pt x="185747" y="35628"/>
                  </a:cubicBezTo>
                  <a:cubicBezTo>
                    <a:pt x="215380" y="25838"/>
                    <a:pt x="284965" y="4407"/>
                    <a:pt x="295284" y="703"/>
                  </a:cubicBezTo>
                  <a:cubicBezTo>
                    <a:pt x="305603" y="-3001"/>
                    <a:pt x="265915" y="8905"/>
                    <a:pt x="247659" y="13403"/>
                  </a:cubicBezTo>
                  <a:cubicBezTo>
                    <a:pt x="229403" y="17901"/>
                    <a:pt x="206384" y="22928"/>
                    <a:pt x="185747" y="27690"/>
                  </a:cubicBezTo>
                  <a:cubicBezTo>
                    <a:pt x="165110" y="32452"/>
                    <a:pt x="149763" y="37745"/>
                    <a:pt x="123834" y="41978"/>
                  </a:cubicBezTo>
                  <a:cubicBezTo>
                    <a:pt x="97905" y="46211"/>
                    <a:pt x="1067" y="67643"/>
                    <a:pt x="9" y="70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1269AFC-1FEC-49E1-AE15-B8FEBA4369DA}"/>
                </a:ext>
              </a:extLst>
            </p:cNvPr>
            <p:cNvSpPr/>
            <p:nvPr/>
          </p:nvSpPr>
          <p:spPr>
            <a:xfrm>
              <a:off x="3819508" y="4486195"/>
              <a:ext cx="277624" cy="40679"/>
            </a:xfrm>
            <a:custGeom>
              <a:avLst/>
              <a:gdLst>
                <a:gd name="connsiteX0" fmla="*/ 17 w 277624"/>
                <a:gd name="connsiteY0" fmla="*/ 28655 h 40679"/>
                <a:gd name="connsiteX1" fmla="*/ 104792 w 277624"/>
                <a:gd name="connsiteY1" fmla="*/ 39768 h 40679"/>
                <a:gd name="connsiteX2" fmla="*/ 274655 w 277624"/>
                <a:gd name="connsiteY2" fmla="*/ 1668 h 40679"/>
                <a:gd name="connsiteX3" fmla="*/ 207980 w 277624"/>
                <a:gd name="connsiteY3" fmla="*/ 8018 h 40679"/>
                <a:gd name="connsiteX4" fmla="*/ 144480 w 277624"/>
                <a:gd name="connsiteY4" fmla="*/ 19130 h 40679"/>
                <a:gd name="connsiteX5" fmla="*/ 96855 w 277624"/>
                <a:gd name="connsiteY5" fmla="*/ 27068 h 40679"/>
                <a:gd name="connsiteX6" fmla="*/ 17 w 277624"/>
                <a:gd name="connsiteY6" fmla="*/ 28655 h 4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624" h="40679">
                  <a:moveTo>
                    <a:pt x="17" y="28655"/>
                  </a:moveTo>
                  <a:cubicBezTo>
                    <a:pt x="1340" y="30772"/>
                    <a:pt x="59019" y="44266"/>
                    <a:pt x="104792" y="39768"/>
                  </a:cubicBezTo>
                  <a:cubicBezTo>
                    <a:pt x="150565" y="35270"/>
                    <a:pt x="257457" y="6960"/>
                    <a:pt x="274655" y="1668"/>
                  </a:cubicBezTo>
                  <a:cubicBezTo>
                    <a:pt x="291853" y="-3624"/>
                    <a:pt x="229676" y="5108"/>
                    <a:pt x="207980" y="8018"/>
                  </a:cubicBezTo>
                  <a:cubicBezTo>
                    <a:pt x="186284" y="10928"/>
                    <a:pt x="163001" y="15955"/>
                    <a:pt x="144480" y="19130"/>
                  </a:cubicBezTo>
                  <a:cubicBezTo>
                    <a:pt x="125959" y="22305"/>
                    <a:pt x="119080" y="25745"/>
                    <a:pt x="96855" y="27068"/>
                  </a:cubicBezTo>
                  <a:cubicBezTo>
                    <a:pt x="74630" y="28391"/>
                    <a:pt x="-1306" y="26538"/>
                    <a:pt x="17" y="28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E60A5A3B-EDE1-4FD5-B0D4-AE77A2F637CB}"/>
                </a:ext>
              </a:extLst>
            </p:cNvPr>
            <p:cNvSpPr/>
            <p:nvPr/>
          </p:nvSpPr>
          <p:spPr>
            <a:xfrm>
              <a:off x="4099829" y="4359165"/>
              <a:ext cx="232662" cy="119636"/>
            </a:xfrm>
            <a:custGeom>
              <a:avLst/>
              <a:gdLst>
                <a:gd name="connsiteX0" fmla="*/ 230871 w 232662"/>
                <a:gd name="connsiteY0" fmla="*/ 110 h 119636"/>
                <a:gd name="connsiteX1" fmla="*/ 189596 w 232662"/>
                <a:gd name="connsiteY1" fmla="*/ 39798 h 119636"/>
                <a:gd name="connsiteX2" fmla="*/ 3859 w 232662"/>
                <a:gd name="connsiteY2" fmla="*/ 119173 h 119636"/>
                <a:gd name="connsiteX3" fmla="*/ 70534 w 232662"/>
                <a:gd name="connsiteY3" fmla="*/ 71548 h 119636"/>
                <a:gd name="connsiteX4" fmla="*/ 151496 w 232662"/>
                <a:gd name="connsiteY4" fmla="*/ 50910 h 119636"/>
                <a:gd name="connsiteX5" fmla="*/ 230871 w 232662"/>
                <a:gd name="connsiteY5" fmla="*/ 110 h 1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62" h="119636">
                  <a:moveTo>
                    <a:pt x="230871" y="110"/>
                  </a:moveTo>
                  <a:cubicBezTo>
                    <a:pt x="237221" y="-1742"/>
                    <a:pt x="227431" y="19954"/>
                    <a:pt x="189596" y="39798"/>
                  </a:cubicBezTo>
                  <a:cubicBezTo>
                    <a:pt x="151761" y="59642"/>
                    <a:pt x="23703" y="113881"/>
                    <a:pt x="3859" y="119173"/>
                  </a:cubicBezTo>
                  <a:cubicBezTo>
                    <a:pt x="-15985" y="124465"/>
                    <a:pt x="45928" y="82925"/>
                    <a:pt x="70534" y="71548"/>
                  </a:cubicBezTo>
                  <a:cubicBezTo>
                    <a:pt x="95140" y="60171"/>
                    <a:pt x="127684" y="60700"/>
                    <a:pt x="151496" y="50910"/>
                  </a:cubicBezTo>
                  <a:cubicBezTo>
                    <a:pt x="175308" y="41120"/>
                    <a:pt x="224521" y="1962"/>
                    <a:pt x="230871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4E8D1E1-D39F-444E-8EDE-C00F7C9E45EA}"/>
                </a:ext>
              </a:extLst>
            </p:cNvPr>
            <p:cNvSpPr/>
            <p:nvPr/>
          </p:nvSpPr>
          <p:spPr>
            <a:xfrm>
              <a:off x="4110032" y="4422490"/>
              <a:ext cx="153041" cy="119482"/>
            </a:xfrm>
            <a:custGeom>
              <a:avLst/>
              <a:gdLst>
                <a:gd name="connsiteX0" fmla="*/ 6 w 153041"/>
                <a:gd name="connsiteY0" fmla="*/ 119348 h 119482"/>
                <a:gd name="connsiteX1" fmla="*/ 96843 w 153041"/>
                <a:gd name="connsiteY1" fmla="*/ 65373 h 119482"/>
                <a:gd name="connsiteX2" fmla="*/ 152406 w 153041"/>
                <a:gd name="connsiteY2" fmla="*/ 285 h 119482"/>
                <a:gd name="connsiteX3" fmla="*/ 125418 w 153041"/>
                <a:gd name="connsiteY3" fmla="*/ 43148 h 119482"/>
                <a:gd name="connsiteX4" fmla="*/ 101606 w 153041"/>
                <a:gd name="connsiteY4" fmla="*/ 79660 h 119482"/>
                <a:gd name="connsiteX5" fmla="*/ 6 w 153041"/>
                <a:gd name="connsiteY5" fmla="*/ 119348 h 11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41" h="119482">
                  <a:moveTo>
                    <a:pt x="6" y="119348"/>
                  </a:moveTo>
                  <a:cubicBezTo>
                    <a:pt x="-788" y="116967"/>
                    <a:pt x="71443" y="85217"/>
                    <a:pt x="96843" y="65373"/>
                  </a:cubicBezTo>
                  <a:cubicBezTo>
                    <a:pt x="122243" y="45529"/>
                    <a:pt x="147644" y="3989"/>
                    <a:pt x="152406" y="285"/>
                  </a:cubicBezTo>
                  <a:cubicBezTo>
                    <a:pt x="157168" y="-3419"/>
                    <a:pt x="133885" y="29919"/>
                    <a:pt x="125418" y="43148"/>
                  </a:cubicBezTo>
                  <a:cubicBezTo>
                    <a:pt x="116951" y="56377"/>
                    <a:pt x="115364" y="67489"/>
                    <a:pt x="101606" y="79660"/>
                  </a:cubicBezTo>
                  <a:cubicBezTo>
                    <a:pt x="87848" y="91831"/>
                    <a:pt x="800" y="121729"/>
                    <a:pt x="6" y="119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B37F6C1-6E75-4F11-B6C7-CED58230CB85}"/>
                </a:ext>
              </a:extLst>
            </p:cNvPr>
            <p:cNvSpPr/>
            <p:nvPr/>
          </p:nvSpPr>
          <p:spPr>
            <a:xfrm>
              <a:off x="3906832" y="4591230"/>
              <a:ext cx="212059" cy="35417"/>
            </a:xfrm>
            <a:custGeom>
              <a:avLst/>
              <a:gdLst>
                <a:gd name="connsiteX0" fmla="*/ 6 w 212059"/>
                <a:gd name="connsiteY0" fmla="*/ 23633 h 35417"/>
                <a:gd name="connsiteX1" fmla="*/ 109543 w 212059"/>
                <a:gd name="connsiteY1" fmla="*/ 34745 h 35417"/>
                <a:gd name="connsiteX2" fmla="*/ 211143 w 212059"/>
                <a:gd name="connsiteY2" fmla="*/ 1408 h 35417"/>
                <a:gd name="connsiteX3" fmla="*/ 157168 w 212059"/>
                <a:gd name="connsiteY3" fmla="*/ 7758 h 35417"/>
                <a:gd name="connsiteX4" fmla="*/ 114306 w 212059"/>
                <a:gd name="connsiteY4" fmla="*/ 22045 h 35417"/>
                <a:gd name="connsiteX5" fmla="*/ 6 w 212059"/>
                <a:gd name="connsiteY5" fmla="*/ 23633 h 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59" h="35417">
                  <a:moveTo>
                    <a:pt x="6" y="23633"/>
                  </a:moveTo>
                  <a:cubicBezTo>
                    <a:pt x="-788" y="25750"/>
                    <a:pt x="74354" y="38449"/>
                    <a:pt x="109543" y="34745"/>
                  </a:cubicBezTo>
                  <a:cubicBezTo>
                    <a:pt x="144732" y="31041"/>
                    <a:pt x="203206" y="5906"/>
                    <a:pt x="211143" y="1408"/>
                  </a:cubicBezTo>
                  <a:cubicBezTo>
                    <a:pt x="219080" y="-3090"/>
                    <a:pt x="173307" y="4319"/>
                    <a:pt x="157168" y="7758"/>
                  </a:cubicBezTo>
                  <a:cubicBezTo>
                    <a:pt x="141029" y="11197"/>
                    <a:pt x="136796" y="19664"/>
                    <a:pt x="114306" y="22045"/>
                  </a:cubicBezTo>
                  <a:cubicBezTo>
                    <a:pt x="91817" y="24426"/>
                    <a:pt x="800" y="21516"/>
                    <a:pt x="6" y="23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705BEF4-8582-43B6-A6B4-1E2AF48898A0}"/>
                </a:ext>
              </a:extLst>
            </p:cNvPr>
            <p:cNvSpPr/>
            <p:nvPr/>
          </p:nvSpPr>
          <p:spPr>
            <a:xfrm>
              <a:off x="4330187" y="4313196"/>
              <a:ext cx="105595" cy="76727"/>
            </a:xfrm>
            <a:custGeom>
              <a:avLst/>
              <a:gdLst>
                <a:gd name="connsiteX0" fmla="*/ 105288 w 105595"/>
                <a:gd name="connsiteY0" fmla="*/ 42 h 76727"/>
                <a:gd name="connsiteX1" fmla="*/ 46551 w 105595"/>
                <a:gd name="connsiteY1" fmla="*/ 22267 h 76727"/>
                <a:gd name="connsiteX2" fmla="*/ 2101 w 105595"/>
                <a:gd name="connsiteY2" fmla="*/ 76242 h 76727"/>
                <a:gd name="connsiteX3" fmla="*/ 8451 w 105595"/>
                <a:gd name="connsiteY3" fmla="*/ 47667 h 76727"/>
                <a:gd name="connsiteX4" fmla="*/ 19563 w 105595"/>
                <a:gd name="connsiteY4" fmla="*/ 27029 h 76727"/>
                <a:gd name="connsiteX5" fmla="*/ 105288 w 105595"/>
                <a:gd name="connsiteY5" fmla="*/ 42 h 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95" h="76727">
                  <a:moveTo>
                    <a:pt x="105288" y="42"/>
                  </a:moveTo>
                  <a:cubicBezTo>
                    <a:pt x="109786" y="-752"/>
                    <a:pt x="63749" y="9567"/>
                    <a:pt x="46551" y="22267"/>
                  </a:cubicBezTo>
                  <a:cubicBezTo>
                    <a:pt x="29353" y="34967"/>
                    <a:pt x="8451" y="72009"/>
                    <a:pt x="2101" y="76242"/>
                  </a:cubicBezTo>
                  <a:cubicBezTo>
                    <a:pt x="-4249" y="80475"/>
                    <a:pt x="5541" y="55869"/>
                    <a:pt x="8451" y="47667"/>
                  </a:cubicBezTo>
                  <a:cubicBezTo>
                    <a:pt x="11361" y="39465"/>
                    <a:pt x="5540" y="36554"/>
                    <a:pt x="19563" y="27029"/>
                  </a:cubicBezTo>
                  <a:cubicBezTo>
                    <a:pt x="33586" y="17504"/>
                    <a:pt x="100790" y="836"/>
                    <a:pt x="105288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61E7DE08-7207-46AD-BEA4-A29F7337E9FE}"/>
                </a:ext>
              </a:extLst>
            </p:cNvPr>
            <p:cNvSpPr/>
            <p:nvPr/>
          </p:nvSpPr>
          <p:spPr>
            <a:xfrm>
              <a:off x="4368452" y="4348163"/>
              <a:ext cx="57498" cy="69920"/>
            </a:xfrm>
            <a:custGeom>
              <a:avLst/>
              <a:gdLst>
                <a:gd name="connsiteX0" fmla="*/ 57498 w 57498"/>
                <a:gd name="connsiteY0" fmla="*/ 0 h 69920"/>
                <a:gd name="connsiteX1" fmla="*/ 348 w 57498"/>
                <a:gd name="connsiteY1" fmla="*/ 69850 h 69920"/>
                <a:gd name="connsiteX2" fmla="*/ 57498 w 57498"/>
                <a:gd name="connsiteY2" fmla="*/ 0 h 6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98" h="69920">
                  <a:moveTo>
                    <a:pt x="57498" y="0"/>
                  </a:moveTo>
                  <a:cubicBezTo>
                    <a:pt x="57498" y="0"/>
                    <a:pt x="5904" y="67204"/>
                    <a:pt x="348" y="69850"/>
                  </a:cubicBezTo>
                  <a:cubicBezTo>
                    <a:pt x="-5208" y="72496"/>
                    <a:pt x="57498" y="0"/>
                    <a:pt x="574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E5CAFF3D-0737-4DA1-B7D8-B72F03393647}"/>
                </a:ext>
              </a:extLst>
            </p:cNvPr>
            <p:cNvSpPr/>
            <p:nvPr/>
          </p:nvSpPr>
          <p:spPr>
            <a:xfrm>
              <a:off x="3282559" y="2605557"/>
              <a:ext cx="286575" cy="764265"/>
            </a:xfrm>
            <a:custGeom>
              <a:avLst/>
              <a:gdLst>
                <a:gd name="connsiteX0" fmla="*/ 286141 w 286575"/>
                <a:gd name="connsiteY0" fmla="*/ 60 h 764265"/>
                <a:gd name="connsiteX1" fmla="*/ 161258 w 286575"/>
                <a:gd name="connsiteY1" fmla="*/ 154576 h 764265"/>
                <a:gd name="connsiteX2" fmla="*/ 68124 w 286575"/>
                <a:gd name="connsiteY2" fmla="*/ 349310 h 764265"/>
                <a:gd name="connsiteX3" fmla="*/ 4624 w 286575"/>
                <a:gd name="connsiteY3" fmla="*/ 512293 h 764265"/>
                <a:gd name="connsiteX4" fmla="*/ 6741 w 286575"/>
                <a:gd name="connsiteY4" fmla="*/ 764176 h 764265"/>
                <a:gd name="connsiteX5" fmla="*/ 21558 w 286575"/>
                <a:gd name="connsiteY5" fmla="*/ 539810 h 764265"/>
                <a:gd name="connsiteX6" fmla="*/ 53308 w 286575"/>
                <a:gd name="connsiteY6" fmla="*/ 423393 h 764265"/>
                <a:gd name="connsiteX7" fmla="*/ 197241 w 286575"/>
                <a:gd name="connsiteY7" fmla="*/ 139760 h 764265"/>
                <a:gd name="connsiteX8" fmla="*/ 286141 w 286575"/>
                <a:gd name="connsiteY8" fmla="*/ 60 h 7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575" h="764265">
                  <a:moveTo>
                    <a:pt x="286141" y="60"/>
                  </a:moveTo>
                  <a:cubicBezTo>
                    <a:pt x="280144" y="2529"/>
                    <a:pt x="197594" y="96368"/>
                    <a:pt x="161258" y="154576"/>
                  </a:cubicBezTo>
                  <a:cubicBezTo>
                    <a:pt x="124922" y="212784"/>
                    <a:pt x="94230" y="289691"/>
                    <a:pt x="68124" y="349310"/>
                  </a:cubicBezTo>
                  <a:cubicBezTo>
                    <a:pt x="42018" y="408929"/>
                    <a:pt x="14854" y="443149"/>
                    <a:pt x="4624" y="512293"/>
                  </a:cubicBezTo>
                  <a:cubicBezTo>
                    <a:pt x="-5606" y="581437"/>
                    <a:pt x="3919" y="759590"/>
                    <a:pt x="6741" y="764176"/>
                  </a:cubicBezTo>
                  <a:cubicBezTo>
                    <a:pt x="9563" y="768762"/>
                    <a:pt x="13797" y="596607"/>
                    <a:pt x="21558" y="539810"/>
                  </a:cubicBezTo>
                  <a:cubicBezTo>
                    <a:pt x="29319" y="483013"/>
                    <a:pt x="24027" y="490068"/>
                    <a:pt x="53308" y="423393"/>
                  </a:cubicBezTo>
                  <a:cubicBezTo>
                    <a:pt x="82588" y="356718"/>
                    <a:pt x="159847" y="208199"/>
                    <a:pt x="197241" y="139760"/>
                  </a:cubicBezTo>
                  <a:cubicBezTo>
                    <a:pt x="234635" y="71321"/>
                    <a:pt x="292138" y="-2409"/>
                    <a:pt x="286141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0E27138D-A9AB-49A9-8F2B-A3CBB6B97546}"/>
                </a:ext>
              </a:extLst>
            </p:cNvPr>
            <p:cNvSpPr/>
            <p:nvPr/>
          </p:nvSpPr>
          <p:spPr>
            <a:xfrm>
              <a:off x="4639570" y="2463635"/>
              <a:ext cx="124998" cy="480699"/>
            </a:xfrm>
            <a:custGeom>
              <a:avLst/>
              <a:gdLst>
                <a:gd name="connsiteX0" fmla="*/ 163 w 124998"/>
                <a:gd name="connsiteY0" fmla="*/ 165 h 480699"/>
                <a:gd name="connsiteX1" fmla="*/ 114463 w 124998"/>
                <a:gd name="connsiteY1" fmla="*/ 154682 h 480699"/>
                <a:gd name="connsiteX2" fmla="*/ 118697 w 124998"/>
                <a:gd name="connsiteY2" fmla="*/ 230882 h 480699"/>
                <a:gd name="connsiteX3" fmla="*/ 103880 w 124998"/>
                <a:gd name="connsiteY3" fmla="*/ 298615 h 480699"/>
                <a:gd name="connsiteX4" fmla="*/ 95413 w 124998"/>
                <a:gd name="connsiteY4" fmla="*/ 383282 h 480699"/>
                <a:gd name="connsiteX5" fmla="*/ 105997 w 124998"/>
                <a:gd name="connsiteY5" fmla="*/ 478532 h 480699"/>
                <a:gd name="connsiteX6" fmla="*/ 93297 w 124998"/>
                <a:gd name="connsiteY6" fmla="*/ 438315 h 480699"/>
                <a:gd name="connsiteX7" fmla="*/ 72130 w 124998"/>
                <a:gd name="connsiteY7" fmla="*/ 309198 h 480699"/>
                <a:gd name="connsiteX8" fmla="*/ 101763 w 124998"/>
                <a:gd name="connsiteY8" fmla="*/ 169498 h 480699"/>
                <a:gd name="connsiteX9" fmla="*/ 89063 w 124998"/>
                <a:gd name="connsiteY9" fmla="*/ 125048 h 480699"/>
                <a:gd name="connsiteX10" fmla="*/ 163 w 124998"/>
                <a:gd name="connsiteY10" fmla="*/ 165 h 4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98" h="480699">
                  <a:moveTo>
                    <a:pt x="163" y="165"/>
                  </a:moveTo>
                  <a:cubicBezTo>
                    <a:pt x="4396" y="5104"/>
                    <a:pt x="94707" y="116229"/>
                    <a:pt x="114463" y="154682"/>
                  </a:cubicBezTo>
                  <a:cubicBezTo>
                    <a:pt x="134219" y="193135"/>
                    <a:pt x="120461" y="206893"/>
                    <a:pt x="118697" y="230882"/>
                  </a:cubicBezTo>
                  <a:cubicBezTo>
                    <a:pt x="116933" y="254871"/>
                    <a:pt x="107761" y="273215"/>
                    <a:pt x="103880" y="298615"/>
                  </a:cubicBezTo>
                  <a:cubicBezTo>
                    <a:pt x="99999" y="324015"/>
                    <a:pt x="95060" y="353296"/>
                    <a:pt x="95413" y="383282"/>
                  </a:cubicBezTo>
                  <a:cubicBezTo>
                    <a:pt x="95766" y="413268"/>
                    <a:pt x="106350" y="469360"/>
                    <a:pt x="105997" y="478532"/>
                  </a:cubicBezTo>
                  <a:cubicBezTo>
                    <a:pt x="105644" y="487704"/>
                    <a:pt x="98942" y="466537"/>
                    <a:pt x="93297" y="438315"/>
                  </a:cubicBezTo>
                  <a:cubicBezTo>
                    <a:pt x="87653" y="410093"/>
                    <a:pt x="70719" y="354001"/>
                    <a:pt x="72130" y="309198"/>
                  </a:cubicBezTo>
                  <a:cubicBezTo>
                    <a:pt x="73541" y="264395"/>
                    <a:pt x="98941" y="200190"/>
                    <a:pt x="101763" y="169498"/>
                  </a:cubicBezTo>
                  <a:cubicBezTo>
                    <a:pt x="104585" y="138806"/>
                    <a:pt x="102821" y="147626"/>
                    <a:pt x="89063" y="125048"/>
                  </a:cubicBezTo>
                  <a:cubicBezTo>
                    <a:pt x="75305" y="102470"/>
                    <a:pt x="-4070" y="-4774"/>
                    <a:pt x="163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C2C8C458-02AD-44D4-88B7-E4CD8AF7FF0D}"/>
                </a:ext>
              </a:extLst>
            </p:cNvPr>
            <p:cNvSpPr/>
            <p:nvPr/>
          </p:nvSpPr>
          <p:spPr>
            <a:xfrm>
              <a:off x="4800600" y="3005406"/>
              <a:ext cx="206243" cy="311413"/>
            </a:xfrm>
            <a:custGeom>
              <a:avLst/>
              <a:gdLst>
                <a:gd name="connsiteX0" fmla="*/ 0 w 206243"/>
                <a:gd name="connsiteY0" fmla="*/ 261 h 311413"/>
                <a:gd name="connsiteX1" fmla="*/ 158750 w 206243"/>
                <a:gd name="connsiteY1" fmla="*/ 103977 h 311413"/>
                <a:gd name="connsiteX2" fmla="*/ 201083 w 206243"/>
                <a:gd name="connsiteY2" fmla="*/ 194994 h 311413"/>
                <a:gd name="connsiteX3" fmla="*/ 203200 w 206243"/>
                <a:gd name="connsiteY3" fmla="*/ 250027 h 311413"/>
                <a:gd name="connsiteX4" fmla="*/ 179917 w 206243"/>
                <a:gd name="connsiteY4" fmla="*/ 311411 h 311413"/>
                <a:gd name="connsiteX5" fmla="*/ 186267 w 206243"/>
                <a:gd name="connsiteY5" fmla="*/ 247911 h 311413"/>
                <a:gd name="connsiteX6" fmla="*/ 184150 w 206243"/>
                <a:gd name="connsiteY6" fmla="*/ 163244 h 311413"/>
                <a:gd name="connsiteX7" fmla="*/ 160867 w 206243"/>
                <a:gd name="connsiteY7" fmla="*/ 135727 h 311413"/>
                <a:gd name="connsiteX8" fmla="*/ 0 w 206243"/>
                <a:gd name="connsiteY8" fmla="*/ 261 h 3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43" h="311413">
                  <a:moveTo>
                    <a:pt x="0" y="261"/>
                  </a:moveTo>
                  <a:cubicBezTo>
                    <a:pt x="-353" y="-5031"/>
                    <a:pt x="125236" y="71522"/>
                    <a:pt x="158750" y="103977"/>
                  </a:cubicBezTo>
                  <a:cubicBezTo>
                    <a:pt x="192264" y="136433"/>
                    <a:pt x="193675" y="170652"/>
                    <a:pt x="201083" y="194994"/>
                  </a:cubicBezTo>
                  <a:cubicBezTo>
                    <a:pt x="208491" y="219336"/>
                    <a:pt x="206728" y="230624"/>
                    <a:pt x="203200" y="250027"/>
                  </a:cubicBezTo>
                  <a:cubicBezTo>
                    <a:pt x="199672" y="269430"/>
                    <a:pt x="182739" y="311764"/>
                    <a:pt x="179917" y="311411"/>
                  </a:cubicBezTo>
                  <a:cubicBezTo>
                    <a:pt x="177095" y="311058"/>
                    <a:pt x="185562" y="272605"/>
                    <a:pt x="186267" y="247911"/>
                  </a:cubicBezTo>
                  <a:cubicBezTo>
                    <a:pt x="186972" y="223217"/>
                    <a:pt x="188383" y="181941"/>
                    <a:pt x="184150" y="163244"/>
                  </a:cubicBezTo>
                  <a:cubicBezTo>
                    <a:pt x="179917" y="144547"/>
                    <a:pt x="188031" y="160774"/>
                    <a:pt x="160867" y="135727"/>
                  </a:cubicBezTo>
                  <a:cubicBezTo>
                    <a:pt x="133703" y="110680"/>
                    <a:pt x="353" y="5553"/>
                    <a:pt x="0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B3BC201-F6FF-4A17-8B58-4A3FA9528067}"/>
                </a:ext>
              </a:extLst>
            </p:cNvPr>
            <p:cNvSpPr/>
            <p:nvPr/>
          </p:nvSpPr>
          <p:spPr>
            <a:xfrm>
              <a:off x="4995326" y="3323057"/>
              <a:ext cx="212163" cy="454163"/>
            </a:xfrm>
            <a:custGeom>
              <a:avLst/>
              <a:gdLst>
                <a:gd name="connsiteX0" fmla="*/ 7 w 212163"/>
                <a:gd name="connsiteY0" fmla="*/ 110 h 454163"/>
                <a:gd name="connsiteX1" fmla="*/ 129124 w 212163"/>
                <a:gd name="connsiteY1" fmla="*/ 89010 h 454163"/>
                <a:gd name="connsiteX2" fmla="*/ 107957 w 212163"/>
                <a:gd name="connsiteY2" fmla="*/ 148276 h 454163"/>
                <a:gd name="connsiteX3" fmla="*/ 110074 w 212163"/>
                <a:gd name="connsiteY3" fmla="*/ 194843 h 454163"/>
                <a:gd name="connsiteX4" fmla="*/ 160874 w 212163"/>
                <a:gd name="connsiteY4" fmla="*/ 239293 h 454163"/>
                <a:gd name="connsiteX5" fmla="*/ 207441 w 212163"/>
                <a:gd name="connsiteY5" fmla="*/ 450960 h 454163"/>
                <a:gd name="connsiteX6" fmla="*/ 205324 w 212163"/>
                <a:gd name="connsiteY6" fmla="*/ 355710 h 454163"/>
                <a:gd name="connsiteX7" fmla="*/ 160874 w 212163"/>
                <a:gd name="connsiteY7" fmla="*/ 203310 h 454163"/>
                <a:gd name="connsiteX8" fmla="*/ 124891 w 212163"/>
                <a:gd name="connsiteY8" fmla="*/ 137693 h 454163"/>
                <a:gd name="connsiteX9" fmla="*/ 135474 w 212163"/>
                <a:gd name="connsiteY9" fmla="*/ 72076 h 454163"/>
                <a:gd name="connsiteX10" fmla="*/ 7 w 212163"/>
                <a:gd name="connsiteY10" fmla="*/ 110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163" h="454163">
                  <a:moveTo>
                    <a:pt x="7" y="110"/>
                  </a:moveTo>
                  <a:cubicBezTo>
                    <a:pt x="-1051" y="2932"/>
                    <a:pt x="111132" y="64316"/>
                    <a:pt x="129124" y="89010"/>
                  </a:cubicBezTo>
                  <a:cubicBezTo>
                    <a:pt x="147116" y="113704"/>
                    <a:pt x="111132" y="130637"/>
                    <a:pt x="107957" y="148276"/>
                  </a:cubicBezTo>
                  <a:cubicBezTo>
                    <a:pt x="104782" y="165915"/>
                    <a:pt x="101255" y="179674"/>
                    <a:pt x="110074" y="194843"/>
                  </a:cubicBezTo>
                  <a:cubicBezTo>
                    <a:pt x="118893" y="210012"/>
                    <a:pt x="144646" y="196607"/>
                    <a:pt x="160874" y="239293"/>
                  </a:cubicBezTo>
                  <a:cubicBezTo>
                    <a:pt x="177102" y="281979"/>
                    <a:pt x="200033" y="431557"/>
                    <a:pt x="207441" y="450960"/>
                  </a:cubicBezTo>
                  <a:cubicBezTo>
                    <a:pt x="214849" y="470363"/>
                    <a:pt x="213085" y="396985"/>
                    <a:pt x="205324" y="355710"/>
                  </a:cubicBezTo>
                  <a:cubicBezTo>
                    <a:pt x="197563" y="314435"/>
                    <a:pt x="174279" y="239646"/>
                    <a:pt x="160874" y="203310"/>
                  </a:cubicBezTo>
                  <a:cubicBezTo>
                    <a:pt x="147469" y="166974"/>
                    <a:pt x="129124" y="159565"/>
                    <a:pt x="124891" y="137693"/>
                  </a:cubicBezTo>
                  <a:cubicBezTo>
                    <a:pt x="120658" y="115821"/>
                    <a:pt x="154171" y="95006"/>
                    <a:pt x="135474" y="72076"/>
                  </a:cubicBezTo>
                  <a:cubicBezTo>
                    <a:pt x="116777" y="49146"/>
                    <a:pt x="1065" y="-2712"/>
                    <a:pt x="7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1BB153DB-74A6-4A04-B947-F5A49E3B4FB7}"/>
                </a:ext>
              </a:extLst>
            </p:cNvPr>
            <p:cNvSpPr/>
            <p:nvPr/>
          </p:nvSpPr>
          <p:spPr>
            <a:xfrm>
              <a:off x="5186946" y="3271774"/>
              <a:ext cx="261047" cy="476345"/>
            </a:xfrm>
            <a:custGeom>
              <a:avLst/>
              <a:gdLst>
                <a:gd name="connsiteX0" fmla="*/ 15292 w 261047"/>
                <a:gd name="connsiteY0" fmla="*/ 476314 h 476345"/>
                <a:gd name="connsiteX1" fmla="*/ 5767 w 261047"/>
                <a:gd name="connsiteY1" fmla="*/ 252476 h 476345"/>
                <a:gd name="connsiteX2" fmla="*/ 115304 w 261047"/>
                <a:gd name="connsiteY2" fmla="*/ 61976 h 476345"/>
                <a:gd name="connsiteX3" fmla="*/ 258179 w 261047"/>
                <a:gd name="connsiteY3" fmla="*/ 1651 h 476345"/>
                <a:gd name="connsiteX4" fmla="*/ 204204 w 261047"/>
                <a:gd name="connsiteY4" fmla="*/ 22289 h 476345"/>
                <a:gd name="connsiteX5" fmla="*/ 123242 w 261047"/>
                <a:gd name="connsiteY5" fmla="*/ 77851 h 476345"/>
                <a:gd name="connsiteX6" fmla="*/ 58154 w 261047"/>
                <a:gd name="connsiteY6" fmla="*/ 165164 h 476345"/>
                <a:gd name="connsiteX7" fmla="*/ 15292 w 261047"/>
                <a:gd name="connsiteY7" fmla="*/ 268351 h 476345"/>
                <a:gd name="connsiteX8" fmla="*/ 15292 w 261047"/>
                <a:gd name="connsiteY8" fmla="*/ 476314 h 47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47" h="476345">
                  <a:moveTo>
                    <a:pt x="15292" y="476314"/>
                  </a:moveTo>
                  <a:cubicBezTo>
                    <a:pt x="13704" y="473668"/>
                    <a:pt x="-10902" y="321532"/>
                    <a:pt x="5767" y="252476"/>
                  </a:cubicBezTo>
                  <a:cubicBezTo>
                    <a:pt x="22436" y="183420"/>
                    <a:pt x="73235" y="103780"/>
                    <a:pt x="115304" y="61976"/>
                  </a:cubicBezTo>
                  <a:cubicBezTo>
                    <a:pt x="157373" y="20172"/>
                    <a:pt x="243362" y="8266"/>
                    <a:pt x="258179" y="1651"/>
                  </a:cubicBezTo>
                  <a:cubicBezTo>
                    <a:pt x="272996" y="-4964"/>
                    <a:pt x="226693" y="9589"/>
                    <a:pt x="204204" y="22289"/>
                  </a:cubicBezTo>
                  <a:cubicBezTo>
                    <a:pt x="181715" y="34989"/>
                    <a:pt x="147584" y="54038"/>
                    <a:pt x="123242" y="77851"/>
                  </a:cubicBezTo>
                  <a:cubicBezTo>
                    <a:pt x="98900" y="101663"/>
                    <a:pt x="76146" y="133414"/>
                    <a:pt x="58154" y="165164"/>
                  </a:cubicBezTo>
                  <a:cubicBezTo>
                    <a:pt x="40162" y="196914"/>
                    <a:pt x="23759" y="221520"/>
                    <a:pt x="15292" y="268351"/>
                  </a:cubicBezTo>
                  <a:cubicBezTo>
                    <a:pt x="6825" y="315182"/>
                    <a:pt x="16880" y="478960"/>
                    <a:pt x="15292" y="476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C5447D77-8745-4170-8DCE-48B991883843}"/>
                </a:ext>
              </a:extLst>
            </p:cNvPr>
            <p:cNvSpPr/>
            <p:nvPr/>
          </p:nvSpPr>
          <p:spPr>
            <a:xfrm>
              <a:off x="5419136" y="3260613"/>
              <a:ext cx="248748" cy="490168"/>
            </a:xfrm>
            <a:custGeom>
              <a:avLst/>
              <a:gdLst>
                <a:gd name="connsiteX0" fmla="*/ 589 w 248748"/>
                <a:gd name="connsiteY0" fmla="*/ 19162 h 490168"/>
                <a:gd name="connsiteX1" fmla="*/ 105364 w 248748"/>
                <a:gd name="connsiteY1" fmla="*/ 28687 h 490168"/>
                <a:gd name="connsiteX2" fmla="*/ 230777 w 248748"/>
                <a:gd name="connsiteY2" fmla="*/ 182675 h 490168"/>
                <a:gd name="connsiteX3" fmla="*/ 221252 w 248748"/>
                <a:gd name="connsiteY3" fmla="*/ 285862 h 490168"/>
                <a:gd name="connsiteX4" fmla="*/ 210139 w 248748"/>
                <a:gd name="connsiteY4" fmla="*/ 355712 h 490168"/>
                <a:gd name="connsiteX5" fmla="*/ 227602 w 248748"/>
                <a:gd name="connsiteY5" fmla="*/ 485887 h 490168"/>
                <a:gd name="connsiteX6" fmla="*/ 222839 w 248748"/>
                <a:gd name="connsiteY6" fmla="*/ 446200 h 490168"/>
                <a:gd name="connsiteX7" fmla="*/ 224427 w 248748"/>
                <a:gd name="connsiteY7" fmla="*/ 322375 h 490168"/>
                <a:gd name="connsiteX8" fmla="*/ 248239 w 248748"/>
                <a:gd name="connsiteY8" fmla="*/ 179500 h 490168"/>
                <a:gd name="connsiteX9" fmla="*/ 224427 w 248748"/>
                <a:gd name="connsiteY9" fmla="*/ 122350 h 490168"/>
                <a:gd name="connsiteX10" fmla="*/ 68852 w 248748"/>
                <a:gd name="connsiteY10" fmla="*/ 6462 h 490168"/>
                <a:gd name="connsiteX11" fmla="*/ 589 w 248748"/>
                <a:gd name="connsiteY11" fmla="*/ 19162 h 4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48" h="490168">
                  <a:moveTo>
                    <a:pt x="589" y="19162"/>
                  </a:moveTo>
                  <a:cubicBezTo>
                    <a:pt x="6674" y="22866"/>
                    <a:pt x="66999" y="1435"/>
                    <a:pt x="105364" y="28687"/>
                  </a:cubicBezTo>
                  <a:cubicBezTo>
                    <a:pt x="143729" y="55939"/>
                    <a:pt x="211462" y="139813"/>
                    <a:pt x="230777" y="182675"/>
                  </a:cubicBezTo>
                  <a:cubicBezTo>
                    <a:pt x="250092" y="225538"/>
                    <a:pt x="224692" y="257023"/>
                    <a:pt x="221252" y="285862"/>
                  </a:cubicBezTo>
                  <a:cubicBezTo>
                    <a:pt x="217812" y="314702"/>
                    <a:pt x="209081" y="322375"/>
                    <a:pt x="210139" y="355712"/>
                  </a:cubicBezTo>
                  <a:cubicBezTo>
                    <a:pt x="211197" y="389049"/>
                    <a:pt x="225485" y="470806"/>
                    <a:pt x="227602" y="485887"/>
                  </a:cubicBezTo>
                  <a:cubicBezTo>
                    <a:pt x="229719" y="500968"/>
                    <a:pt x="223368" y="473452"/>
                    <a:pt x="222839" y="446200"/>
                  </a:cubicBezTo>
                  <a:cubicBezTo>
                    <a:pt x="222310" y="418948"/>
                    <a:pt x="220194" y="366825"/>
                    <a:pt x="224427" y="322375"/>
                  </a:cubicBezTo>
                  <a:cubicBezTo>
                    <a:pt x="228660" y="277925"/>
                    <a:pt x="248239" y="212837"/>
                    <a:pt x="248239" y="179500"/>
                  </a:cubicBezTo>
                  <a:cubicBezTo>
                    <a:pt x="248239" y="146163"/>
                    <a:pt x="254325" y="151190"/>
                    <a:pt x="224427" y="122350"/>
                  </a:cubicBezTo>
                  <a:cubicBezTo>
                    <a:pt x="194529" y="93510"/>
                    <a:pt x="100867" y="25248"/>
                    <a:pt x="68852" y="6462"/>
                  </a:cubicBezTo>
                  <a:cubicBezTo>
                    <a:pt x="36837" y="-12324"/>
                    <a:pt x="-5496" y="15458"/>
                    <a:pt x="589" y="19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05175FB6-D364-4B55-9FF7-19ADC2F3A49D}"/>
                </a:ext>
              </a:extLst>
            </p:cNvPr>
            <p:cNvSpPr/>
            <p:nvPr/>
          </p:nvSpPr>
          <p:spPr>
            <a:xfrm>
              <a:off x="5230803" y="3776290"/>
              <a:ext cx="426347" cy="334520"/>
            </a:xfrm>
            <a:custGeom>
              <a:avLst/>
              <a:gdLst>
                <a:gd name="connsiteX0" fmla="*/ 425460 w 426347"/>
                <a:gd name="connsiteY0" fmla="*/ 1960 h 334520"/>
                <a:gd name="connsiteX1" fmla="*/ 309572 w 426347"/>
                <a:gd name="connsiteY1" fmla="*/ 163885 h 334520"/>
                <a:gd name="connsiteX2" fmla="*/ 217497 w 426347"/>
                <a:gd name="connsiteY2" fmla="*/ 244848 h 334520"/>
                <a:gd name="connsiteX3" fmla="*/ 123835 w 426347"/>
                <a:gd name="connsiteY3" fmla="*/ 322635 h 334520"/>
                <a:gd name="connsiteX4" fmla="*/ 101610 w 426347"/>
                <a:gd name="connsiteY4" fmla="*/ 327398 h 334520"/>
                <a:gd name="connsiteX5" fmla="*/ 10 w 426347"/>
                <a:gd name="connsiteY5" fmla="*/ 255960 h 334520"/>
                <a:gd name="connsiteX6" fmla="*/ 107960 w 426347"/>
                <a:gd name="connsiteY6" fmla="*/ 300410 h 334520"/>
                <a:gd name="connsiteX7" fmla="*/ 166697 w 426347"/>
                <a:gd name="connsiteY7" fmla="*/ 275010 h 334520"/>
                <a:gd name="connsiteX8" fmla="*/ 352435 w 426347"/>
                <a:gd name="connsiteY8" fmla="*/ 86098 h 334520"/>
                <a:gd name="connsiteX9" fmla="*/ 425460 w 426347"/>
                <a:gd name="connsiteY9" fmla="*/ 1960 h 33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347" h="334520">
                  <a:moveTo>
                    <a:pt x="425460" y="1960"/>
                  </a:moveTo>
                  <a:cubicBezTo>
                    <a:pt x="418316" y="14924"/>
                    <a:pt x="344232" y="123404"/>
                    <a:pt x="309572" y="163885"/>
                  </a:cubicBezTo>
                  <a:cubicBezTo>
                    <a:pt x="274912" y="204366"/>
                    <a:pt x="248453" y="218390"/>
                    <a:pt x="217497" y="244848"/>
                  </a:cubicBezTo>
                  <a:cubicBezTo>
                    <a:pt x="186541" y="271306"/>
                    <a:pt x="143149" y="308877"/>
                    <a:pt x="123835" y="322635"/>
                  </a:cubicBezTo>
                  <a:cubicBezTo>
                    <a:pt x="104520" y="336393"/>
                    <a:pt x="122247" y="338510"/>
                    <a:pt x="101610" y="327398"/>
                  </a:cubicBezTo>
                  <a:cubicBezTo>
                    <a:pt x="80973" y="316286"/>
                    <a:pt x="-1048" y="260458"/>
                    <a:pt x="10" y="255960"/>
                  </a:cubicBezTo>
                  <a:cubicBezTo>
                    <a:pt x="1068" y="251462"/>
                    <a:pt x="80179" y="297235"/>
                    <a:pt x="107960" y="300410"/>
                  </a:cubicBezTo>
                  <a:cubicBezTo>
                    <a:pt x="135741" y="303585"/>
                    <a:pt x="125951" y="310729"/>
                    <a:pt x="166697" y="275010"/>
                  </a:cubicBezTo>
                  <a:cubicBezTo>
                    <a:pt x="207443" y="239291"/>
                    <a:pt x="309308" y="129225"/>
                    <a:pt x="352435" y="86098"/>
                  </a:cubicBezTo>
                  <a:cubicBezTo>
                    <a:pt x="395562" y="42971"/>
                    <a:pt x="432604" y="-11004"/>
                    <a:pt x="425460" y="1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A5FDD93A-B0D1-4FFD-8F22-66ABACC04C32}"/>
                </a:ext>
              </a:extLst>
            </p:cNvPr>
            <p:cNvSpPr/>
            <p:nvPr/>
          </p:nvSpPr>
          <p:spPr>
            <a:xfrm>
              <a:off x="5329142" y="3309602"/>
              <a:ext cx="301797" cy="444865"/>
            </a:xfrm>
            <a:custGeom>
              <a:avLst/>
              <a:gdLst>
                <a:gd name="connsiteX0" fmla="*/ 96 w 301797"/>
                <a:gd name="connsiteY0" fmla="*/ 141623 h 444865"/>
                <a:gd name="connsiteX1" fmla="*/ 93758 w 301797"/>
                <a:gd name="connsiteY1" fmla="*/ 24148 h 444865"/>
                <a:gd name="connsiteX2" fmla="*/ 123921 w 301797"/>
                <a:gd name="connsiteY2" fmla="*/ 1923 h 444865"/>
                <a:gd name="connsiteX3" fmla="*/ 225521 w 301797"/>
                <a:gd name="connsiteY3" fmla="*/ 54311 h 444865"/>
                <a:gd name="connsiteX4" fmla="*/ 292196 w 301797"/>
                <a:gd name="connsiteY4" fmla="*/ 167023 h 444865"/>
                <a:gd name="connsiteX5" fmla="*/ 255683 w 301797"/>
                <a:gd name="connsiteY5" fmla="*/ 246398 h 444865"/>
                <a:gd name="connsiteX6" fmla="*/ 301721 w 301797"/>
                <a:gd name="connsiteY6" fmla="*/ 440073 h 444865"/>
                <a:gd name="connsiteX7" fmla="*/ 266796 w 301797"/>
                <a:gd name="connsiteY7" fmla="*/ 370223 h 444865"/>
                <a:gd name="connsiteX8" fmla="*/ 276321 w 301797"/>
                <a:gd name="connsiteY8" fmla="*/ 198773 h 444865"/>
                <a:gd name="connsiteX9" fmla="*/ 258858 w 301797"/>
                <a:gd name="connsiteY9" fmla="*/ 127336 h 444865"/>
                <a:gd name="connsiteX10" fmla="*/ 162021 w 301797"/>
                <a:gd name="connsiteY10" fmla="*/ 30498 h 444865"/>
                <a:gd name="connsiteX11" fmla="*/ 112808 w 301797"/>
                <a:gd name="connsiteY11" fmla="*/ 28911 h 444865"/>
                <a:gd name="connsiteX12" fmla="*/ 96 w 301797"/>
                <a:gd name="connsiteY12" fmla="*/ 141623 h 44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797" h="444865">
                  <a:moveTo>
                    <a:pt x="96" y="141623"/>
                  </a:moveTo>
                  <a:cubicBezTo>
                    <a:pt x="-3079" y="140829"/>
                    <a:pt x="73121" y="47431"/>
                    <a:pt x="93758" y="24148"/>
                  </a:cubicBezTo>
                  <a:cubicBezTo>
                    <a:pt x="114395" y="865"/>
                    <a:pt x="101960" y="-3104"/>
                    <a:pt x="123921" y="1923"/>
                  </a:cubicBezTo>
                  <a:cubicBezTo>
                    <a:pt x="145882" y="6950"/>
                    <a:pt x="197475" y="26794"/>
                    <a:pt x="225521" y="54311"/>
                  </a:cubicBezTo>
                  <a:cubicBezTo>
                    <a:pt x="253567" y="81828"/>
                    <a:pt x="287169" y="135009"/>
                    <a:pt x="292196" y="167023"/>
                  </a:cubicBezTo>
                  <a:cubicBezTo>
                    <a:pt x="297223" y="199037"/>
                    <a:pt x="254096" y="200890"/>
                    <a:pt x="255683" y="246398"/>
                  </a:cubicBezTo>
                  <a:cubicBezTo>
                    <a:pt x="257271" y="291906"/>
                    <a:pt x="299869" y="419436"/>
                    <a:pt x="301721" y="440073"/>
                  </a:cubicBezTo>
                  <a:cubicBezTo>
                    <a:pt x="303573" y="460711"/>
                    <a:pt x="271029" y="410440"/>
                    <a:pt x="266796" y="370223"/>
                  </a:cubicBezTo>
                  <a:cubicBezTo>
                    <a:pt x="262563" y="330006"/>
                    <a:pt x="277644" y="239254"/>
                    <a:pt x="276321" y="198773"/>
                  </a:cubicBezTo>
                  <a:cubicBezTo>
                    <a:pt x="274998" y="158292"/>
                    <a:pt x="277908" y="155382"/>
                    <a:pt x="258858" y="127336"/>
                  </a:cubicBezTo>
                  <a:cubicBezTo>
                    <a:pt x="239808" y="99290"/>
                    <a:pt x="186363" y="46902"/>
                    <a:pt x="162021" y="30498"/>
                  </a:cubicBezTo>
                  <a:cubicBezTo>
                    <a:pt x="137679" y="14094"/>
                    <a:pt x="136091" y="13830"/>
                    <a:pt x="112808" y="28911"/>
                  </a:cubicBezTo>
                  <a:cubicBezTo>
                    <a:pt x="89525" y="43992"/>
                    <a:pt x="3271" y="142417"/>
                    <a:pt x="96" y="141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81D19B2-11B7-49A1-BAEF-28E95A889E2B}"/>
                </a:ext>
              </a:extLst>
            </p:cNvPr>
            <p:cNvSpPr/>
            <p:nvPr/>
          </p:nvSpPr>
          <p:spPr>
            <a:xfrm>
              <a:off x="5506995" y="3565517"/>
              <a:ext cx="70472" cy="142894"/>
            </a:xfrm>
            <a:custGeom>
              <a:avLst/>
              <a:gdLst>
                <a:gd name="connsiteX0" fmla="*/ 43 w 70472"/>
                <a:gd name="connsiteY0" fmla="*/ 8 h 142894"/>
                <a:gd name="connsiteX1" fmla="*/ 58780 w 70472"/>
                <a:gd name="connsiteY1" fmla="*/ 79383 h 142894"/>
                <a:gd name="connsiteX2" fmla="*/ 69893 w 70472"/>
                <a:gd name="connsiteY2" fmla="*/ 142883 h 142894"/>
                <a:gd name="connsiteX3" fmla="*/ 49255 w 70472"/>
                <a:gd name="connsiteY3" fmla="*/ 84146 h 142894"/>
                <a:gd name="connsiteX4" fmla="*/ 43 w 70472"/>
                <a:gd name="connsiteY4" fmla="*/ 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142894">
                  <a:moveTo>
                    <a:pt x="43" y="8"/>
                  </a:moveTo>
                  <a:cubicBezTo>
                    <a:pt x="1630" y="-786"/>
                    <a:pt x="47138" y="55570"/>
                    <a:pt x="58780" y="79383"/>
                  </a:cubicBezTo>
                  <a:cubicBezTo>
                    <a:pt x="70422" y="103196"/>
                    <a:pt x="71480" y="142089"/>
                    <a:pt x="69893" y="142883"/>
                  </a:cubicBezTo>
                  <a:cubicBezTo>
                    <a:pt x="68306" y="143677"/>
                    <a:pt x="57457" y="102138"/>
                    <a:pt x="49255" y="84146"/>
                  </a:cubicBezTo>
                  <a:cubicBezTo>
                    <a:pt x="41053" y="66154"/>
                    <a:pt x="-1544" y="802"/>
                    <a:pt x="4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7114CC97-CC03-408E-BE9C-8E11B3D6230B}"/>
                </a:ext>
              </a:extLst>
            </p:cNvPr>
            <p:cNvSpPr/>
            <p:nvPr/>
          </p:nvSpPr>
          <p:spPr>
            <a:xfrm>
              <a:off x="5333088" y="3566677"/>
              <a:ext cx="163427" cy="114524"/>
            </a:xfrm>
            <a:custGeom>
              <a:avLst/>
              <a:gdLst>
                <a:gd name="connsiteX0" fmla="*/ 912 w 163427"/>
                <a:gd name="connsiteY0" fmla="*/ 436 h 114524"/>
                <a:gd name="connsiteX1" fmla="*/ 64412 w 163427"/>
                <a:gd name="connsiteY1" fmla="*/ 71873 h 114524"/>
                <a:gd name="connsiteX2" fmla="*/ 135850 w 163427"/>
                <a:gd name="connsiteY2" fmla="*/ 109973 h 114524"/>
                <a:gd name="connsiteX3" fmla="*/ 162837 w 163427"/>
                <a:gd name="connsiteY3" fmla="*/ 109973 h 114524"/>
                <a:gd name="connsiteX4" fmla="*/ 113625 w 163427"/>
                <a:gd name="connsiteY4" fmla="*/ 108386 h 114524"/>
                <a:gd name="connsiteX5" fmla="*/ 912 w 163427"/>
                <a:gd name="connsiteY5" fmla="*/ 436 h 1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427" h="114524">
                  <a:moveTo>
                    <a:pt x="912" y="436"/>
                  </a:moveTo>
                  <a:cubicBezTo>
                    <a:pt x="-7290" y="-5650"/>
                    <a:pt x="41922" y="53617"/>
                    <a:pt x="64412" y="71873"/>
                  </a:cubicBezTo>
                  <a:cubicBezTo>
                    <a:pt x="86902" y="90129"/>
                    <a:pt x="119446" y="103623"/>
                    <a:pt x="135850" y="109973"/>
                  </a:cubicBezTo>
                  <a:cubicBezTo>
                    <a:pt x="152254" y="116323"/>
                    <a:pt x="166541" y="110237"/>
                    <a:pt x="162837" y="109973"/>
                  </a:cubicBezTo>
                  <a:cubicBezTo>
                    <a:pt x="159133" y="109709"/>
                    <a:pt x="140083" y="121350"/>
                    <a:pt x="113625" y="108386"/>
                  </a:cubicBezTo>
                  <a:cubicBezTo>
                    <a:pt x="87167" y="95422"/>
                    <a:pt x="9114" y="6522"/>
                    <a:pt x="912" y="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A01443C2-980D-4F38-AFAE-7DB98BE293AE}"/>
                </a:ext>
              </a:extLst>
            </p:cNvPr>
            <p:cNvSpPr/>
            <p:nvPr/>
          </p:nvSpPr>
          <p:spPr>
            <a:xfrm>
              <a:off x="5308584" y="3660761"/>
              <a:ext cx="229652" cy="188273"/>
            </a:xfrm>
            <a:custGeom>
              <a:avLst/>
              <a:gdLst>
                <a:gd name="connsiteX0" fmla="*/ 204804 w 229652"/>
                <a:gd name="connsiteY0" fmla="*/ 14 h 188273"/>
                <a:gd name="connsiteX1" fmla="*/ 207979 w 229652"/>
                <a:gd name="connsiteY1" fmla="*/ 111139 h 188273"/>
                <a:gd name="connsiteX2" fmla="*/ 157179 w 229652"/>
                <a:gd name="connsiteY2" fmla="*/ 152414 h 188273"/>
                <a:gd name="connsiteX3" fmla="*/ 16 w 229652"/>
                <a:gd name="connsiteY3" fmla="*/ 187339 h 188273"/>
                <a:gd name="connsiteX4" fmla="*/ 147654 w 229652"/>
                <a:gd name="connsiteY4" fmla="*/ 173052 h 188273"/>
                <a:gd name="connsiteX5" fmla="*/ 227029 w 229652"/>
                <a:gd name="connsiteY5" fmla="*/ 119077 h 188273"/>
                <a:gd name="connsiteX6" fmla="*/ 204804 w 229652"/>
                <a:gd name="connsiteY6" fmla="*/ 14 h 18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652" h="188273">
                  <a:moveTo>
                    <a:pt x="204804" y="14"/>
                  </a:moveTo>
                  <a:cubicBezTo>
                    <a:pt x="201629" y="-1309"/>
                    <a:pt x="215916" y="85739"/>
                    <a:pt x="207979" y="111139"/>
                  </a:cubicBezTo>
                  <a:cubicBezTo>
                    <a:pt x="200042" y="136539"/>
                    <a:pt x="191839" y="139714"/>
                    <a:pt x="157179" y="152414"/>
                  </a:cubicBezTo>
                  <a:cubicBezTo>
                    <a:pt x="122518" y="165114"/>
                    <a:pt x="1603" y="183899"/>
                    <a:pt x="16" y="187339"/>
                  </a:cubicBezTo>
                  <a:cubicBezTo>
                    <a:pt x="-1572" y="190779"/>
                    <a:pt x="109819" y="184429"/>
                    <a:pt x="147654" y="173052"/>
                  </a:cubicBezTo>
                  <a:cubicBezTo>
                    <a:pt x="185489" y="161675"/>
                    <a:pt x="215387" y="141567"/>
                    <a:pt x="227029" y="119077"/>
                  </a:cubicBezTo>
                  <a:cubicBezTo>
                    <a:pt x="238671" y="96587"/>
                    <a:pt x="207979" y="1337"/>
                    <a:pt x="20480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6285971D-B81D-4654-B6BD-97D7F969EEF9}"/>
                </a:ext>
              </a:extLst>
            </p:cNvPr>
            <p:cNvSpPr/>
            <p:nvPr/>
          </p:nvSpPr>
          <p:spPr>
            <a:xfrm>
              <a:off x="5259388" y="3571207"/>
              <a:ext cx="145414" cy="176604"/>
            </a:xfrm>
            <a:custGeom>
              <a:avLst/>
              <a:gdLst>
                <a:gd name="connsiteX0" fmla="*/ 68262 w 145414"/>
                <a:gd name="connsiteY0" fmla="*/ 668 h 176604"/>
                <a:gd name="connsiteX1" fmla="*/ 28575 w 145414"/>
                <a:gd name="connsiteY1" fmla="*/ 83218 h 176604"/>
                <a:gd name="connsiteX2" fmla="*/ 0 w 145414"/>
                <a:gd name="connsiteY2" fmla="*/ 127668 h 176604"/>
                <a:gd name="connsiteX3" fmla="*/ 28575 w 145414"/>
                <a:gd name="connsiteY3" fmla="*/ 159418 h 176604"/>
                <a:gd name="connsiteX4" fmla="*/ 144462 w 145414"/>
                <a:gd name="connsiteY4" fmla="*/ 175293 h 176604"/>
                <a:gd name="connsiteX5" fmla="*/ 80962 w 145414"/>
                <a:gd name="connsiteY5" fmla="*/ 173706 h 176604"/>
                <a:gd name="connsiteX6" fmla="*/ 33337 w 145414"/>
                <a:gd name="connsiteY6" fmla="*/ 157831 h 176604"/>
                <a:gd name="connsiteX7" fmla="*/ 26987 w 145414"/>
                <a:gd name="connsiteY7" fmla="*/ 132431 h 176604"/>
                <a:gd name="connsiteX8" fmla="*/ 68262 w 145414"/>
                <a:gd name="connsiteY8" fmla="*/ 668 h 1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14" h="176604">
                  <a:moveTo>
                    <a:pt x="68262" y="668"/>
                  </a:moveTo>
                  <a:cubicBezTo>
                    <a:pt x="68527" y="-7534"/>
                    <a:pt x="39952" y="62051"/>
                    <a:pt x="28575" y="83218"/>
                  </a:cubicBezTo>
                  <a:cubicBezTo>
                    <a:pt x="17198" y="104385"/>
                    <a:pt x="0" y="114968"/>
                    <a:pt x="0" y="127668"/>
                  </a:cubicBezTo>
                  <a:cubicBezTo>
                    <a:pt x="0" y="140368"/>
                    <a:pt x="4498" y="151481"/>
                    <a:pt x="28575" y="159418"/>
                  </a:cubicBezTo>
                  <a:cubicBezTo>
                    <a:pt x="52652" y="167355"/>
                    <a:pt x="135731" y="172912"/>
                    <a:pt x="144462" y="175293"/>
                  </a:cubicBezTo>
                  <a:cubicBezTo>
                    <a:pt x="153193" y="177674"/>
                    <a:pt x="99483" y="176616"/>
                    <a:pt x="80962" y="173706"/>
                  </a:cubicBezTo>
                  <a:cubicBezTo>
                    <a:pt x="62441" y="170796"/>
                    <a:pt x="42333" y="164710"/>
                    <a:pt x="33337" y="157831"/>
                  </a:cubicBezTo>
                  <a:cubicBezTo>
                    <a:pt x="24341" y="150952"/>
                    <a:pt x="22754" y="157037"/>
                    <a:pt x="26987" y="132431"/>
                  </a:cubicBezTo>
                  <a:cubicBezTo>
                    <a:pt x="31220" y="107825"/>
                    <a:pt x="67997" y="8870"/>
                    <a:pt x="68262" y="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6ACB0111-E199-4AD2-80B2-9C252C3C776F}"/>
                </a:ext>
              </a:extLst>
            </p:cNvPr>
            <p:cNvSpPr/>
            <p:nvPr/>
          </p:nvSpPr>
          <p:spPr>
            <a:xfrm>
              <a:off x="5197243" y="3761107"/>
              <a:ext cx="59080" cy="271323"/>
            </a:xfrm>
            <a:custGeom>
              <a:avLst/>
              <a:gdLst>
                <a:gd name="connsiteX0" fmla="*/ 232 w 59080"/>
                <a:gd name="connsiteY0" fmla="*/ 1268 h 271323"/>
                <a:gd name="connsiteX1" fmla="*/ 17695 w 59080"/>
                <a:gd name="connsiteY1" fmla="*/ 129856 h 271323"/>
                <a:gd name="connsiteX2" fmla="*/ 58970 w 59080"/>
                <a:gd name="connsiteY2" fmla="*/ 267968 h 271323"/>
                <a:gd name="connsiteX3" fmla="*/ 28807 w 59080"/>
                <a:gd name="connsiteY3" fmla="*/ 210818 h 271323"/>
                <a:gd name="connsiteX4" fmla="*/ 232 w 59080"/>
                <a:gd name="connsiteY4" fmla="*/ 1268 h 27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80" h="271323">
                  <a:moveTo>
                    <a:pt x="232" y="1268"/>
                  </a:moveTo>
                  <a:cubicBezTo>
                    <a:pt x="-1620" y="-12226"/>
                    <a:pt x="7905" y="85406"/>
                    <a:pt x="17695" y="129856"/>
                  </a:cubicBezTo>
                  <a:cubicBezTo>
                    <a:pt x="27485" y="174306"/>
                    <a:pt x="57118" y="254474"/>
                    <a:pt x="58970" y="267968"/>
                  </a:cubicBezTo>
                  <a:cubicBezTo>
                    <a:pt x="60822" y="281462"/>
                    <a:pt x="38861" y="252622"/>
                    <a:pt x="28807" y="210818"/>
                  </a:cubicBezTo>
                  <a:cubicBezTo>
                    <a:pt x="18753" y="169014"/>
                    <a:pt x="2084" y="14762"/>
                    <a:pt x="232" y="1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0F0D13F-D14A-4D9F-AFED-DD2352335180}"/>
                </a:ext>
              </a:extLst>
            </p:cNvPr>
            <p:cNvSpPr/>
            <p:nvPr/>
          </p:nvSpPr>
          <p:spPr>
            <a:xfrm>
              <a:off x="4885892" y="4032542"/>
              <a:ext cx="359415" cy="695548"/>
            </a:xfrm>
            <a:custGeom>
              <a:avLst/>
              <a:gdLst>
                <a:gd name="connsiteX0" fmla="*/ 359208 w 359415"/>
                <a:gd name="connsiteY0" fmla="*/ 4471 h 695548"/>
                <a:gd name="connsiteX1" fmla="*/ 259196 w 359415"/>
                <a:gd name="connsiteY1" fmla="*/ 353721 h 695548"/>
                <a:gd name="connsiteX2" fmla="*/ 203633 w 359415"/>
                <a:gd name="connsiteY2" fmla="*/ 445796 h 695548"/>
                <a:gd name="connsiteX3" fmla="*/ 5196 w 359415"/>
                <a:gd name="connsiteY3" fmla="*/ 687096 h 695548"/>
                <a:gd name="connsiteX4" fmla="*/ 73458 w 359415"/>
                <a:gd name="connsiteY4" fmla="*/ 615658 h 695548"/>
                <a:gd name="connsiteX5" fmla="*/ 240146 w 359415"/>
                <a:gd name="connsiteY5" fmla="*/ 374358 h 695548"/>
                <a:gd name="connsiteX6" fmla="*/ 284596 w 359415"/>
                <a:gd name="connsiteY6" fmla="*/ 169571 h 695548"/>
                <a:gd name="connsiteX7" fmla="*/ 359208 w 359415"/>
                <a:gd name="connsiteY7" fmla="*/ 4471 h 6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415" h="695548">
                  <a:moveTo>
                    <a:pt x="359208" y="4471"/>
                  </a:moveTo>
                  <a:cubicBezTo>
                    <a:pt x="354975" y="35163"/>
                    <a:pt x="285125" y="280167"/>
                    <a:pt x="259196" y="353721"/>
                  </a:cubicBezTo>
                  <a:cubicBezTo>
                    <a:pt x="233267" y="427275"/>
                    <a:pt x="245966" y="390234"/>
                    <a:pt x="203633" y="445796"/>
                  </a:cubicBezTo>
                  <a:cubicBezTo>
                    <a:pt x="161300" y="501359"/>
                    <a:pt x="26892" y="658786"/>
                    <a:pt x="5196" y="687096"/>
                  </a:cubicBezTo>
                  <a:cubicBezTo>
                    <a:pt x="-16500" y="715406"/>
                    <a:pt x="34300" y="667781"/>
                    <a:pt x="73458" y="615658"/>
                  </a:cubicBezTo>
                  <a:cubicBezTo>
                    <a:pt x="112616" y="563535"/>
                    <a:pt x="204956" y="448706"/>
                    <a:pt x="240146" y="374358"/>
                  </a:cubicBezTo>
                  <a:cubicBezTo>
                    <a:pt x="275336" y="300010"/>
                    <a:pt x="267398" y="230161"/>
                    <a:pt x="284596" y="169571"/>
                  </a:cubicBezTo>
                  <a:cubicBezTo>
                    <a:pt x="301794" y="108982"/>
                    <a:pt x="363441" y="-26221"/>
                    <a:pt x="359208" y="4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872F675F-405C-4E94-B2D6-A40AD0B45F2A}"/>
                </a:ext>
              </a:extLst>
            </p:cNvPr>
            <p:cNvSpPr/>
            <p:nvPr/>
          </p:nvSpPr>
          <p:spPr>
            <a:xfrm>
              <a:off x="4459817" y="4695047"/>
              <a:ext cx="448828" cy="302654"/>
            </a:xfrm>
            <a:custGeom>
              <a:avLst/>
              <a:gdLst>
                <a:gd name="connsiteX0" fmla="*/ 0 w 448828"/>
                <a:gd name="connsiteY0" fmla="*/ 302403 h 302654"/>
                <a:gd name="connsiteX1" fmla="*/ 268816 w 448828"/>
                <a:gd name="connsiteY1" fmla="*/ 143653 h 302654"/>
                <a:gd name="connsiteX2" fmla="*/ 446616 w 448828"/>
                <a:gd name="connsiteY2" fmla="*/ 3953 h 302654"/>
                <a:gd name="connsiteX3" fmla="*/ 361950 w 448828"/>
                <a:gd name="connsiteY3" fmla="*/ 44170 h 302654"/>
                <a:gd name="connsiteX4" fmla="*/ 266700 w 448828"/>
                <a:gd name="connsiteY4" fmla="*/ 105553 h 302654"/>
                <a:gd name="connsiteX5" fmla="*/ 0 w 448828"/>
                <a:gd name="connsiteY5" fmla="*/ 302403 h 30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828" h="302654">
                  <a:moveTo>
                    <a:pt x="0" y="302403"/>
                  </a:moveTo>
                  <a:cubicBezTo>
                    <a:pt x="353" y="308753"/>
                    <a:pt x="194380" y="193395"/>
                    <a:pt x="268816" y="143653"/>
                  </a:cubicBezTo>
                  <a:cubicBezTo>
                    <a:pt x="343252" y="93911"/>
                    <a:pt x="431094" y="20533"/>
                    <a:pt x="446616" y="3953"/>
                  </a:cubicBezTo>
                  <a:cubicBezTo>
                    <a:pt x="462138" y="-12627"/>
                    <a:pt x="391936" y="27237"/>
                    <a:pt x="361950" y="44170"/>
                  </a:cubicBezTo>
                  <a:cubicBezTo>
                    <a:pt x="331964" y="61103"/>
                    <a:pt x="322086" y="67453"/>
                    <a:pt x="266700" y="105553"/>
                  </a:cubicBezTo>
                  <a:cubicBezTo>
                    <a:pt x="211314" y="143653"/>
                    <a:pt x="-353" y="296053"/>
                    <a:pt x="0" y="30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54990AB-02F9-418E-8E94-2F2B36D31574}"/>
                </a:ext>
              </a:extLst>
            </p:cNvPr>
            <p:cNvSpPr/>
            <p:nvPr/>
          </p:nvSpPr>
          <p:spPr>
            <a:xfrm>
              <a:off x="4186782" y="4741708"/>
              <a:ext cx="478145" cy="88531"/>
            </a:xfrm>
            <a:custGeom>
              <a:avLst/>
              <a:gdLst>
                <a:gd name="connsiteX0" fmla="*/ 476235 w 478145"/>
                <a:gd name="connsiteY0" fmla="*/ 88525 h 88531"/>
                <a:gd name="connsiteX1" fmla="*/ 342885 w 478145"/>
                <a:gd name="connsiteY1" fmla="*/ 18675 h 88531"/>
                <a:gd name="connsiteX2" fmla="*/ 173551 w 478145"/>
                <a:gd name="connsiteY2" fmla="*/ 3859 h 88531"/>
                <a:gd name="connsiteX3" fmla="*/ 6335 w 478145"/>
                <a:gd name="connsiteY3" fmla="*/ 77942 h 88531"/>
                <a:gd name="connsiteX4" fmla="*/ 55018 w 478145"/>
                <a:gd name="connsiteY4" fmla="*/ 56775 h 88531"/>
                <a:gd name="connsiteX5" fmla="*/ 241285 w 478145"/>
                <a:gd name="connsiteY5" fmla="*/ 22909 h 88531"/>
                <a:gd name="connsiteX6" fmla="*/ 476235 w 478145"/>
                <a:gd name="connsiteY6" fmla="*/ 88525 h 8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145" h="88531">
                  <a:moveTo>
                    <a:pt x="476235" y="88525"/>
                  </a:moveTo>
                  <a:cubicBezTo>
                    <a:pt x="493168" y="87819"/>
                    <a:pt x="393332" y="32786"/>
                    <a:pt x="342885" y="18675"/>
                  </a:cubicBezTo>
                  <a:cubicBezTo>
                    <a:pt x="292438" y="4564"/>
                    <a:pt x="229643" y="-6019"/>
                    <a:pt x="173551" y="3859"/>
                  </a:cubicBezTo>
                  <a:cubicBezTo>
                    <a:pt x="117459" y="13737"/>
                    <a:pt x="26090" y="69123"/>
                    <a:pt x="6335" y="77942"/>
                  </a:cubicBezTo>
                  <a:cubicBezTo>
                    <a:pt x="-13420" y="86761"/>
                    <a:pt x="15860" y="65947"/>
                    <a:pt x="55018" y="56775"/>
                  </a:cubicBezTo>
                  <a:cubicBezTo>
                    <a:pt x="94176" y="47603"/>
                    <a:pt x="173199" y="17617"/>
                    <a:pt x="241285" y="22909"/>
                  </a:cubicBezTo>
                  <a:cubicBezTo>
                    <a:pt x="309371" y="28201"/>
                    <a:pt x="459302" y="89231"/>
                    <a:pt x="476235" y="8852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BEDED27A-BBB1-430A-A7B6-73328DD1595D}"/>
                </a:ext>
              </a:extLst>
            </p:cNvPr>
            <p:cNvSpPr/>
            <p:nvPr/>
          </p:nvSpPr>
          <p:spPr>
            <a:xfrm>
              <a:off x="3686175" y="4835185"/>
              <a:ext cx="389714" cy="374374"/>
            </a:xfrm>
            <a:custGeom>
              <a:avLst/>
              <a:gdLst>
                <a:gd name="connsiteX0" fmla="*/ 0 w 389714"/>
                <a:gd name="connsiteY0" fmla="*/ 340 h 374374"/>
                <a:gd name="connsiteX1" fmla="*/ 76200 w 389714"/>
                <a:gd name="connsiteY1" fmla="*/ 159090 h 374374"/>
                <a:gd name="connsiteX2" fmla="*/ 96838 w 389714"/>
                <a:gd name="connsiteY2" fmla="*/ 173378 h 374374"/>
                <a:gd name="connsiteX3" fmla="*/ 198438 w 389714"/>
                <a:gd name="connsiteY3" fmla="*/ 247990 h 374374"/>
                <a:gd name="connsiteX4" fmla="*/ 379413 w 389714"/>
                <a:gd name="connsiteY4" fmla="*/ 370228 h 374374"/>
                <a:gd name="connsiteX5" fmla="*/ 355600 w 389714"/>
                <a:gd name="connsiteY5" fmla="*/ 338478 h 374374"/>
                <a:gd name="connsiteX6" fmla="*/ 257175 w 389714"/>
                <a:gd name="connsiteY6" fmla="*/ 267040 h 374374"/>
                <a:gd name="connsiteX7" fmla="*/ 104775 w 389714"/>
                <a:gd name="connsiteY7" fmla="*/ 163853 h 374374"/>
                <a:gd name="connsiteX8" fmla="*/ 76200 w 389714"/>
                <a:gd name="connsiteY8" fmla="*/ 117815 h 374374"/>
                <a:gd name="connsiteX9" fmla="*/ 0 w 389714"/>
                <a:gd name="connsiteY9" fmla="*/ 340 h 37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714" h="374374">
                  <a:moveTo>
                    <a:pt x="0" y="340"/>
                  </a:moveTo>
                  <a:cubicBezTo>
                    <a:pt x="0" y="7219"/>
                    <a:pt x="60060" y="130250"/>
                    <a:pt x="76200" y="159090"/>
                  </a:cubicBezTo>
                  <a:cubicBezTo>
                    <a:pt x="92340" y="187930"/>
                    <a:pt x="96838" y="173378"/>
                    <a:pt x="96838" y="173378"/>
                  </a:cubicBezTo>
                  <a:cubicBezTo>
                    <a:pt x="117211" y="188195"/>
                    <a:pt x="151342" y="215182"/>
                    <a:pt x="198438" y="247990"/>
                  </a:cubicBezTo>
                  <a:cubicBezTo>
                    <a:pt x="245534" y="280798"/>
                    <a:pt x="353219" y="355147"/>
                    <a:pt x="379413" y="370228"/>
                  </a:cubicBezTo>
                  <a:cubicBezTo>
                    <a:pt x="405607" y="385309"/>
                    <a:pt x="375973" y="355676"/>
                    <a:pt x="355600" y="338478"/>
                  </a:cubicBezTo>
                  <a:cubicBezTo>
                    <a:pt x="335227" y="321280"/>
                    <a:pt x="298979" y="296144"/>
                    <a:pt x="257175" y="267040"/>
                  </a:cubicBezTo>
                  <a:cubicBezTo>
                    <a:pt x="215371" y="237936"/>
                    <a:pt x="134938" y="188724"/>
                    <a:pt x="104775" y="163853"/>
                  </a:cubicBezTo>
                  <a:cubicBezTo>
                    <a:pt x="74613" y="138982"/>
                    <a:pt x="89429" y="142950"/>
                    <a:pt x="76200" y="117815"/>
                  </a:cubicBezTo>
                  <a:cubicBezTo>
                    <a:pt x="62971" y="92680"/>
                    <a:pt x="0" y="-6539"/>
                    <a:pt x="0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AA603BE5-E01E-4AD4-9DC5-5E26FC762F6A}"/>
                </a:ext>
              </a:extLst>
            </p:cNvPr>
            <p:cNvSpPr/>
            <p:nvPr/>
          </p:nvSpPr>
          <p:spPr>
            <a:xfrm>
              <a:off x="3295385" y="3524202"/>
              <a:ext cx="48568" cy="356918"/>
            </a:xfrm>
            <a:custGeom>
              <a:avLst/>
              <a:gdLst>
                <a:gd name="connsiteX0" fmla="*/ 265 w 48568"/>
                <a:gd name="connsiteY0" fmla="*/ 48 h 356918"/>
                <a:gd name="connsiteX1" fmla="*/ 25665 w 48568"/>
                <a:gd name="connsiteY1" fmla="*/ 264631 h 356918"/>
                <a:gd name="connsiteX2" fmla="*/ 46832 w 48568"/>
                <a:gd name="connsiteY2" fmla="*/ 351415 h 356918"/>
                <a:gd name="connsiteX3" fmla="*/ 46832 w 48568"/>
                <a:gd name="connsiteY3" fmla="*/ 336598 h 356918"/>
                <a:gd name="connsiteX4" fmla="*/ 42598 w 48568"/>
                <a:gd name="connsiteY4" fmla="*/ 243465 h 356918"/>
                <a:gd name="connsiteX5" fmla="*/ 265 w 48568"/>
                <a:gd name="connsiteY5" fmla="*/ 48 h 35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8" h="356918">
                  <a:moveTo>
                    <a:pt x="265" y="48"/>
                  </a:moveTo>
                  <a:cubicBezTo>
                    <a:pt x="-2557" y="3576"/>
                    <a:pt x="17904" y="206070"/>
                    <a:pt x="25665" y="264631"/>
                  </a:cubicBezTo>
                  <a:cubicBezTo>
                    <a:pt x="33426" y="323192"/>
                    <a:pt x="43304" y="339420"/>
                    <a:pt x="46832" y="351415"/>
                  </a:cubicBezTo>
                  <a:cubicBezTo>
                    <a:pt x="50360" y="363410"/>
                    <a:pt x="47538" y="354590"/>
                    <a:pt x="46832" y="336598"/>
                  </a:cubicBezTo>
                  <a:cubicBezTo>
                    <a:pt x="46126" y="318606"/>
                    <a:pt x="46126" y="298498"/>
                    <a:pt x="42598" y="243465"/>
                  </a:cubicBezTo>
                  <a:cubicBezTo>
                    <a:pt x="39070" y="188432"/>
                    <a:pt x="3087" y="-3480"/>
                    <a:pt x="26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A8DD8976-8E7A-4735-959A-98327E76279D}"/>
                </a:ext>
              </a:extLst>
            </p:cNvPr>
            <p:cNvSpPr/>
            <p:nvPr/>
          </p:nvSpPr>
          <p:spPr>
            <a:xfrm>
              <a:off x="3330608" y="3879013"/>
              <a:ext cx="139953" cy="564975"/>
            </a:xfrm>
            <a:custGeom>
              <a:avLst/>
              <a:gdLst>
                <a:gd name="connsiteX0" fmla="*/ 22192 w 139953"/>
                <a:gd name="connsiteY0" fmla="*/ 837 h 564975"/>
                <a:gd name="connsiteX1" fmla="*/ 5259 w 139953"/>
                <a:gd name="connsiteY1" fmla="*/ 159587 h 564975"/>
                <a:gd name="connsiteX2" fmla="*/ 1025 w 139953"/>
                <a:gd name="connsiteY2" fmla="*/ 208270 h 564975"/>
                <a:gd name="connsiteX3" fmla="*/ 22192 w 139953"/>
                <a:gd name="connsiteY3" fmla="*/ 316220 h 564975"/>
                <a:gd name="connsiteX4" fmla="*/ 134375 w 139953"/>
                <a:gd name="connsiteY4" fmla="*/ 557520 h 564975"/>
                <a:gd name="connsiteX5" fmla="*/ 113209 w 139953"/>
                <a:gd name="connsiteY5" fmla="*/ 479204 h 564975"/>
                <a:gd name="connsiteX6" fmla="*/ 28542 w 139953"/>
                <a:gd name="connsiteY6" fmla="*/ 235787 h 564975"/>
                <a:gd name="connsiteX7" fmla="*/ 34892 w 139953"/>
                <a:gd name="connsiteY7" fmla="*/ 102437 h 564975"/>
                <a:gd name="connsiteX8" fmla="*/ 22192 w 139953"/>
                <a:gd name="connsiteY8" fmla="*/ 837 h 5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53" h="564975">
                  <a:moveTo>
                    <a:pt x="22192" y="837"/>
                  </a:moveTo>
                  <a:cubicBezTo>
                    <a:pt x="17253" y="10362"/>
                    <a:pt x="8787" y="125015"/>
                    <a:pt x="5259" y="159587"/>
                  </a:cubicBezTo>
                  <a:cubicBezTo>
                    <a:pt x="1731" y="194159"/>
                    <a:pt x="-1797" y="182165"/>
                    <a:pt x="1025" y="208270"/>
                  </a:cubicBezTo>
                  <a:cubicBezTo>
                    <a:pt x="3847" y="234375"/>
                    <a:pt x="-33" y="258012"/>
                    <a:pt x="22192" y="316220"/>
                  </a:cubicBezTo>
                  <a:cubicBezTo>
                    <a:pt x="44417" y="374428"/>
                    <a:pt x="119206" y="530356"/>
                    <a:pt x="134375" y="557520"/>
                  </a:cubicBezTo>
                  <a:cubicBezTo>
                    <a:pt x="149545" y="584684"/>
                    <a:pt x="130848" y="532826"/>
                    <a:pt x="113209" y="479204"/>
                  </a:cubicBezTo>
                  <a:cubicBezTo>
                    <a:pt x="95570" y="425582"/>
                    <a:pt x="41595" y="298581"/>
                    <a:pt x="28542" y="235787"/>
                  </a:cubicBezTo>
                  <a:cubicBezTo>
                    <a:pt x="15489" y="172993"/>
                    <a:pt x="34892" y="139479"/>
                    <a:pt x="34892" y="102437"/>
                  </a:cubicBezTo>
                  <a:cubicBezTo>
                    <a:pt x="34892" y="65395"/>
                    <a:pt x="27131" y="-8688"/>
                    <a:pt x="22192" y="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20970FB7-C388-47CD-A0E2-9070D59E4A09}"/>
                </a:ext>
              </a:extLst>
            </p:cNvPr>
            <p:cNvSpPr/>
            <p:nvPr/>
          </p:nvSpPr>
          <p:spPr>
            <a:xfrm>
              <a:off x="3471049" y="4430108"/>
              <a:ext cx="193481" cy="368397"/>
            </a:xfrm>
            <a:custGeom>
              <a:avLst/>
              <a:gdLst>
                <a:gd name="connsiteX0" fmla="*/ 284 w 193481"/>
                <a:gd name="connsiteY0" fmla="*/ 75 h 368397"/>
                <a:gd name="connsiteX1" fmla="*/ 123051 w 193481"/>
                <a:gd name="connsiteY1" fmla="*/ 256192 h 368397"/>
                <a:gd name="connsiteX2" fmla="*/ 165384 w 193481"/>
                <a:gd name="connsiteY2" fmla="*/ 334509 h 368397"/>
                <a:gd name="connsiteX3" fmla="*/ 192901 w 193481"/>
                <a:gd name="connsiteY3" fmla="*/ 368375 h 368397"/>
                <a:gd name="connsiteX4" fmla="*/ 182318 w 193481"/>
                <a:gd name="connsiteY4" fmla="*/ 330275 h 368397"/>
                <a:gd name="connsiteX5" fmla="*/ 161151 w 193481"/>
                <a:gd name="connsiteY5" fmla="*/ 283709 h 368397"/>
                <a:gd name="connsiteX6" fmla="*/ 284 w 193481"/>
                <a:gd name="connsiteY6" fmla="*/ 75 h 36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81" h="368397">
                  <a:moveTo>
                    <a:pt x="284" y="75"/>
                  </a:moveTo>
                  <a:cubicBezTo>
                    <a:pt x="-6066" y="-4511"/>
                    <a:pt x="95534" y="200453"/>
                    <a:pt x="123051" y="256192"/>
                  </a:cubicBezTo>
                  <a:cubicBezTo>
                    <a:pt x="150568" y="311931"/>
                    <a:pt x="153742" y="315812"/>
                    <a:pt x="165384" y="334509"/>
                  </a:cubicBezTo>
                  <a:cubicBezTo>
                    <a:pt x="177026" y="353206"/>
                    <a:pt x="190079" y="369081"/>
                    <a:pt x="192901" y="368375"/>
                  </a:cubicBezTo>
                  <a:cubicBezTo>
                    <a:pt x="195723" y="367669"/>
                    <a:pt x="187610" y="344386"/>
                    <a:pt x="182318" y="330275"/>
                  </a:cubicBezTo>
                  <a:cubicBezTo>
                    <a:pt x="177026" y="316164"/>
                    <a:pt x="191137" y="338390"/>
                    <a:pt x="161151" y="283709"/>
                  </a:cubicBezTo>
                  <a:cubicBezTo>
                    <a:pt x="131165" y="229029"/>
                    <a:pt x="6634" y="4661"/>
                    <a:pt x="284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EA14654E-6798-4C79-B06D-7F9740D44ACD}"/>
                </a:ext>
              </a:extLst>
            </p:cNvPr>
            <p:cNvSpPr/>
            <p:nvPr/>
          </p:nvSpPr>
          <p:spPr>
            <a:xfrm>
              <a:off x="4091451" y="4905981"/>
              <a:ext cx="393267" cy="47832"/>
            </a:xfrm>
            <a:custGeom>
              <a:avLst/>
              <a:gdLst>
                <a:gd name="connsiteX0" fmla="*/ 66 w 393267"/>
                <a:gd name="connsiteY0" fmla="*/ 452 h 47832"/>
                <a:gd name="connsiteX1" fmla="*/ 173632 w 393267"/>
                <a:gd name="connsiteY1" fmla="*/ 23736 h 47832"/>
                <a:gd name="connsiteX2" fmla="*/ 387416 w 393267"/>
                <a:gd name="connsiteY2" fmla="*/ 30086 h 47832"/>
                <a:gd name="connsiteX3" fmla="*/ 317566 w 393267"/>
                <a:gd name="connsiteY3" fmla="*/ 30086 h 47832"/>
                <a:gd name="connsiteX4" fmla="*/ 154582 w 393267"/>
                <a:gd name="connsiteY4" fmla="*/ 47019 h 47832"/>
                <a:gd name="connsiteX5" fmla="*/ 66 w 393267"/>
                <a:gd name="connsiteY5" fmla="*/ 452 h 4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267" h="47832">
                  <a:moveTo>
                    <a:pt x="66" y="452"/>
                  </a:moveTo>
                  <a:cubicBezTo>
                    <a:pt x="3241" y="-3428"/>
                    <a:pt x="109074" y="18797"/>
                    <a:pt x="173632" y="23736"/>
                  </a:cubicBezTo>
                  <a:cubicBezTo>
                    <a:pt x="238190" y="28675"/>
                    <a:pt x="363427" y="29028"/>
                    <a:pt x="387416" y="30086"/>
                  </a:cubicBezTo>
                  <a:cubicBezTo>
                    <a:pt x="411405" y="31144"/>
                    <a:pt x="356372" y="27264"/>
                    <a:pt x="317566" y="30086"/>
                  </a:cubicBezTo>
                  <a:cubicBezTo>
                    <a:pt x="278760" y="32908"/>
                    <a:pt x="200443" y="51958"/>
                    <a:pt x="154582" y="47019"/>
                  </a:cubicBezTo>
                  <a:cubicBezTo>
                    <a:pt x="108721" y="42080"/>
                    <a:pt x="-3109" y="4332"/>
                    <a:pt x="66" y="45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1644A7FE-505B-4D3E-ABBA-508FD4048042}"/>
                </a:ext>
              </a:extLst>
            </p:cNvPr>
            <p:cNvSpPr/>
            <p:nvPr/>
          </p:nvSpPr>
          <p:spPr>
            <a:xfrm>
              <a:off x="4095721" y="2201486"/>
              <a:ext cx="1125187" cy="410002"/>
            </a:xfrm>
            <a:custGeom>
              <a:avLst/>
              <a:gdLst>
                <a:gd name="connsiteX0" fmla="*/ 29 w 1125187"/>
                <a:gd name="connsiteY0" fmla="*/ 71814 h 410002"/>
                <a:gd name="connsiteX1" fmla="*/ 430242 w 1125187"/>
                <a:gd name="connsiteY1" fmla="*/ 377 h 410002"/>
                <a:gd name="connsiteX2" fmla="*/ 820767 w 1125187"/>
                <a:gd name="connsiteY2" fmla="*/ 109914 h 410002"/>
                <a:gd name="connsiteX3" fmla="*/ 1112867 w 1125187"/>
                <a:gd name="connsiteY3" fmla="*/ 402014 h 410002"/>
                <a:gd name="connsiteX4" fmla="*/ 1035079 w 1125187"/>
                <a:gd name="connsiteY4" fmla="*/ 305177 h 410002"/>
                <a:gd name="connsiteX5" fmla="*/ 712817 w 1125187"/>
                <a:gd name="connsiteY5" fmla="*/ 68639 h 410002"/>
                <a:gd name="connsiteX6" fmla="*/ 450879 w 1125187"/>
                <a:gd name="connsiteY6" fmla="*/ 11489 h 410002"/>
                <a:gd name="connsiteX7" fmla="*/ 29 w 1125187"/>
                <a:gd name="connsiteY7" fmla="*/ 71814 h 4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5187" h="410002">
                  <a:moveTo>
                    <a:pt x="29" y="71814"/>
                  </a:moveTo>
                  <a:cubicBezTo>
                    <a:pt x="-3410" y="69962"/>
                    <a:pt x="293452" y="-5973"/>
                    <a:pt x="430242" y="377"/>
                  </a:cubicBezTo>
                  <a:cubicBezTo>
                    <a:pt x="567032" y="6727"/>
                    <a:pt x="706996" y="42974"/>
                    <a:pt x="820767" y="109914"/>
                  </a:cubicBezTo>
                  <a:cubicBezTo>
                    <a:pt x="934538" y="176854"/>
                    <a:pt x="1077148" y="369470"/>
                    <a:pt x="1112867" y="402014"/>
                  </a:cubicBezTo>
                  <a:cubicBezTo>
                    <a:pt x="1148586" y="434558"/>
                    <a:pt x="1101754" y="360739"/>
                    <a:pt x="1035079" y="305177"/>
                  </a:cubicBezTo>
                  <a:cubicBezTo>
                    <a:pt x="968404" y="249615"/>
                    <a:pt x="810184" y="117587"/>
                    <a:pt x="712817" y="68639"/>
                  </a:cubicBezTo>
                  <a:cubicBezTo>
                    <a:pt x="615450" y="19691"/>
                    <a:pt x="569677" y="10431"/>
                    <a:pt x="450879" y="11489"/>
                  </a:cubicBezTo>
                  <a:cubicBezTo>
                    <a:pt x="332081" y="12547"/>
                    <a:pt x="3468" y="73666"/>
                    <a:pt x="29" y="71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27D8DEE-62B5-499A-A9A9-FDD10C463FCA}"/>
                </a:ext>
              </a:extLst>
            </p:cNvPr>
            <p:cNvSpPr/>
            <p:nvPr/>
          </p:nvSpPr>
          <p:spPr>
            <a:xfrm>
              <a:off x="5248387" y="2626935"/>
              <a:ext cx="329156" cy="707280"/>
            </a:xfrm>
            <a:custGeom>
              <a:avLst/>
              <a:gdLst>
                <a:gd name="connsiteX0" fmla="*/ 1476 w 329156"/>
                <a:gd name="connsiteY0" fmla="*/ 378 h 707280"/>
                <a:gd name="connsiteX1" fmla="*/ 142763 w 329156"/>
                <a:gd name="connsiteY1" fmla="*/ 184528 h 707280"/>
                <a:gd name="connsiteX2" fmla="*/ 166576 w 329156"/>
                <a:gd name="connsiteY2" fmla="*/ 378203 h 707280"/>
                <a:gd name="connsiteX3" fmla="*/ 180863 w 329156"/>
                <a:gd name="connsiteY3" fmla="*/ 509965 h 707280"/>
                <a:gd name="connsiteX4" fmla="*/ 323738 w 329156"/>
                <a:gd name="connsiteY4" fmla="*/ 698878 h 707280"/>
                <a:gd name="connsiteX5" fmla="*/ 301513 w 329156"/>
                <a:gd name="connsiteY5" fmla="*/ 676653 h 707280"/>
                <a:gd name="connsiteX6" fmla="*/ 169751 w 329156"/>
                <a:gd name="connsiteY6" fmla="*/ 544890 h 707280"/>
                <a:gd name="connsiteX7" fmla="*/ 123713 w 329156"/>
                <a:gd name="connsiteY7" fmla="*/ 325815 h 707280"/>
                <a:gd name="connsiteX8" fmla="*/ 72913 w 329156"/>
                <a:gd name="connsiteY8" fmla="*/ 141665 h 707280"/>
                <a:gd name="connsiteX9" fmla="*/ 1476 w 329156"/>
                <a:gd name="connsiteY9" fmla="*/ 378 h 70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156" h="707280">
                  <a:moveTo>
                    <a:pt x="1476" y="378"/>
                  </a:moveTo>
                  <a:cubicBezTo>
                    <a:pt x="13118" y="7522"/>
                    <a:pt x="115246" y="121557"/>
                    <a:pt x="142763" y="184528"/>
                  </a:cubicBezTo>
                  <a:cubicBezTo>
                    <a:pt x="170280" y="247499"/>
                    <a:pt x="160226" y="323964"/>
                    <a:pt x="166576" y="378203"/>
                  </a:cubicBezTo>
                  <a:cubicBezTo>
                    <a:pt x="172926" y="432442"/>
                    <a:pt x="154669" y="456519"/>
                    <a:pt x="180863" y="509965"/>
                  </a:cubicBezTo>
                  <a:cubicBezTo>
                    <a:pt x="207057" y="563411"/>
                    <a:pt x="303630" y="671097"/>
                    <a:pt x="323738" y="698878"/>
                  </a:cubicBezTo>
                  <a:cubicBezTo>
                    <a:pt x="343846" y="726659"/>
                    <a:pt x="301513" y="676653"/>
                    <a:pt x="301513" y="676653"/>
                  </a:cubicBezTo>
                  <a:cubicBezTo>
                    <a:pt x="275849" y="650988"/>
                    <a:pt x="199384" y="603363"/>
                    <a:pt x="169751" y="544890"/>
                  </a:cubicBezTo>
                  <a:cubicBezTo>
                    <a:pt x="140118" y="486417"/>
                    <a:pt x="139853" y="393019"/>
                    <a:pt x="123713" y="325815"/>
                  </a:cubicBezTo>
                  <a:cubicBezTo>
                    <a:pt x="107573" y="258611"/>
                    <a:pt x="95667" y="194317"/>
                    <a:pt x="72913" y="141665"/>
                  </a:cubicBezTo>
                  <a:cubicBezTo>
                    <a:pt x="50159" y="89013"/>
                    <a:pt x="-10166" y="-6766"/>
                    <a:pt x="1476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BD2372C8-F215-4F6E-8A82-5A2922AC20DB}"/>
                </a:ext>
              </a:extLst>
            </p:cNvPr>
            <p:cNvSpPr/>
            <p:nvPr/>
          </p:nvSpPr>
          <p:spPr>
            <a:xfrm>
              <a:off x="3685593" y="3278117"/>
              <a:ext cx="77147" cy="114488"/>
            </a:xfrm>
            <a:custGeom>
              <a:avLst/>
              <a:gdLst>
                <a:gd name="connsiteX0" fmla="*/ 582 w 77147"/>
                <a:gd name="connsiteY0" fmla="*/ 71 h 114488"/>
                <a:gd name="connsiteX1" fmla="*/ 68845 w 77147"/>
                <a:gd name="connsiteY1" fmla="*/ 66746 h 114488"/>
                <a:gd name="connsiteX2" fmla="*/ 75195 w 77147"/>
                <a:gd name="connsiteY2" fmla="*/ 114371 h 114488"/>
                <a:gd name="connsiteX3" fmla="*/ 73607 w 77147"/>
                <a:gd name="connsiteY3" fmla="*/ 79446 h 114488"/>
                <a:gd name="connsiteX4" fmla="*/ 37095 w 77147"/>
                <a:gd name="connsiteY4" fmla="*/ 54046 h 114488"/>
                <a:gd name="connsiteX5" fmla="*/ 582 w 77147"/>
                <a:gd name="connsiteY5" fmla="*/ 71 h 11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47" h="114488">
                  <a:moveTo>
                    <a:pt x="582" y="71"/>
                  </a:moveTo>
                  <a:cubicBezTo>
                    <a:pt x="5874" y="2188"/>
                    <a:pt x="56410" y="47696"/>
                    <a:pt x="68845" y="66746"/>
                  </a:cubicBezTo>
                  <a:cubicBezTo>
                    <a:pt x="81280" y="85796"/>
                    <a:pt x="74401" y="112254"/>
                    <a:pt x="75195" y="114371"/>
                  </a:cubicBezTo>
                  <a:cubicBezTo>
                    <a:pt x="75989" y="116488"/>
                    <a:pt x="79957" y="89500"/>
                    <a:pt x="73607" y="79446"/>
                  </a:cubicBezTo>
                  <a:cubicBezTo>
                    <a:pt x="67257" y="69392"/>
                    <a:pt x="46620" y="64629"/>
                    <a:pt x="37095" y="54046"/>
                  </a:cubicBezTo>
                  <a:cubicBezTo>
                    <a:pt x="27570" y="43463"/>
                    <a:pt x="-4710" y="-2046"/>
                    <a:pt x="582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43510E22-8310-444B-8507-592DE2FF27AA}"/>
                </a:ext>
              </a:extLst>
            </p:cNvPr>
            <p:cNvSpPr/>
            <p:nvPr/>
          </p:nvSpPr>
          <p:spPr>
            <a:xfrm>
              <a:off x="3870269" y="3313095"/>
              <a:ext cx="62959" cy="111173"/>
            </a:xfrm>
            <a:custGeom>
              <a:avLst/>
              <a:gdLst>
                <a:gd name="connsiteX0" fmla="*/ 56 w 62959"/>
                <a:gd name="connsiteY0" fmla="*/ 18 h 111173"/>
                <a:gd name="connsiteX1" fmla="*/ 50856 w 62959"/>
                <a:gd name="connsiteY1" fmla="*/ 66693 h 111173"/>
                <a:gd name="connsiteX2" fmla="*/ 52444 w 62959"/>
                <a:gd name="connsiteY2" fmla="*/ 111143 h 111173"/>
                <a:gd name="connsiteX3" fmla="*/ 61969 w 62959"/>
                <a:gd name="connsiteY3" fmla="*/ 60343 h 111173"/>
                <a:gd name="connsiteX4" fmla="*/ 56 w 62959"/>
                <a:gd name="connsiteY4" fmla="*/ 18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59" h="111173">
                  <a:moveTo>
                    <a:pt x="56" y="18"/>
                  </a:moveTo>
                  <a:cubicBezTo>
                    <a:pt x="-1796" y="1076"/>
                    <a:pt x="42125" y="48172"/>
                    <a:pt x="50856" y="66693"/>
                  </a:cubicBezTo>
                  <a:cubicBezTo>
                    <a:pt x="59587" y="85214"/>
                    <a:pt x="50592" y="112201"/>
                    <a:pt x="52444" y="111143"/>
                  </a:cubicBezTo>
                  <a:cubicBezTo>
                    <a:pt x="54296" y="110085"/>
                    <a:pt x="66467" y="76747"/>
                    <a:pt x="61969" y="60343"/>
                  </a:cubicBezTo>
                  <a:cubicBezTo>
                    <a:pt x="57471" y="43939"/>
                    <a:pt x="1908" y="-1040"/>
                    <a:pt x="5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37A36990-D378-46CD-BA59-A008F09141F7}"/>
                </a:ext>
              </a:extLst>
            </p:cNvPr>
            <p:cNvSpPr/>
            <p:nvPr/>
          </p:nvSpPr>
          <p:spPr>
            <a:xfrm>
              <a:off x="3963897" y="3306763"/>
              <a:ext cx="78690" cy="85725"/>
            </a:xfrm>
            <a:custGeom>
              <a:avLst/>
              <a:gdLst>
                <a:gd name="connsiteX0" fmla="*/ 91 w 78690"/>
                <a:gd name="connsiteY0" fmla="*/ 0 h 85725"/>
                <a:gd name="connsiteX1" fmla="*/ 55653 w 78690"/>
                <a:gd name="connsiteY1" fmla="*/ 41275 h 85725"/>
                <a:gd name="connsiteX2" fmla="*/ 77878 w 78690"/>
                <a:gd name="connsiteY2" fmla="*/ 85725 h 85725"/>
                <a:gd name="connsiteX3" fmla="*/ 69941 w 78690"/>
                <a:gd name="connsiteY3" fmla="*/ 41275 h 85725"/>
                <a:gd name="connsiteX4" fmla="*/ 91 w 78690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90" h="85725">
                  <a:moveTo>
                    <a:pt x="91" y="0"/>
                  </a:moveTo>
                  <a:cubicBezTo>
                    <a:pt x="-2290" y="0"/>
                    <a:pt x="42688" y="26987"/>
                    <a:pt x="55653" y="41275"/>
                  </a:cubicBezTo>
                  <a:cubicBezTo>
                    <a:pt x="68618" y="55563"/>
                    <a:pt x="75497" y="85725"/>
                    <a:pt x="77878" y="85725"/>
                  </a:cubicBezTo>
                  <a:cubicBezTo>
                    <a:pt x="80259" y="85725"/>
                    <a:pt x="77349" y="53710"/>
                    <a:pt x="69941" y="41275"/>
                  </a:cubicBezTo>
                  <a:cubicBezTo>
                    <a:pt x="62533" y="28840"/>
                    <a:pt x="2472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63B651FC-1681-46E8-A5B9-85B1D92E2C66}"/>
                </a:ext>
              </a:extLst>
            </p:cNvPr>
            <p:cNvSpPr/>
            <p:nvPr/>
          </p:nvSpPr>
          <p:spPr>
            <a:xfrm>
              <a:off x="3654415" y="3472948"/>
              <a:ext cx="61589" cy="82211"/>
            </a:xfrm>
            <a:custGeom>
              <a:avLst/>
              <a:gdLst>
                <a:gd name="connsiteX0" fmla="*/ 10 w 61589"/>
                <a:gd name="connsiteY0" fmla="*/ 502 h 82211"/>
                <a:gd name="connsiteX1" fmla="*/ 53985 w 61589"/>
                <a:gd name="connsiteY1" fmla="*/ 57652 h 82211"/>
                <a:gd name="connsiteX2" fmla="*/ 57160 w 61589"/>
                <a:gd name="connsiteY2" fmla="*/ 81465 h 82211"/>
                <a:gd name="connsiteX3" fmla="*/ 58748 w 61589"/>
                <a:gd name="connsiteY3" fmla="*/ 32252 h 82211"/>
                <a:gd name="connsiteX4" fmla="*/ 10 w 61589"/>
                <a:gd name="connsiteY4" fmla="*/ 502 h 8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9" h="82211">
                  <a:moveTo>
                    <a:pt x="10" y="502"/>
                  </a:moveTo>
                  <a:cubicBezTo>
                    <a:pt x="-784" y="4735"/>
                    <a:pt x="44460" y="44158"/>
                    <a:pt x="53985" y="57652"/>
                  </a:cubicBezTo>
                  <a:cubicBezTo>
                    <a:pt x="63510" y="71146"/>
                    <a:pt x="56366" y="85698"/>
                    <a:pt x="57160" y="81465"/>
                  </a:cubicBezTo>
                  <a:cubicBezTo>
                    <a:pt x="57954" y="77232"/>
                    <a:pt x="65627" y="44687"/>
                    <a:pt x="58748" y="32252"/>
                  </a:cubicBezTo>
                  <a:cubicBezTo>
                    <a:pt x="51869" y="19817"/>
                    <a:pt x="804" y="-3731"/>
                    <a:pt x="10" y="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737093AB-BE57-49AC-B23D-417AA1F9090B}"/>
                </a:ext>
              </a:extLst>
            </p:cNvPr>
            <p:cNvSpPr/>
            <p:nvPr/>
          </p:nvSpPr>
          <p:spPr>
            <a:xfrm>
              <a:off x="3610222" y="4057650"/>
              <a:ext cx="49086" cy="182563"/>
            </a:xfrm>
            <a:custGeom>
              <a:avLst/>
              <a:gdLst>
                <a:gd name="connsiteX0" fmla="*/ 48966 w 49086"/>
                <a:gd name="connsiteY0" fmla="*/ 0 h 182563"/>
                <a:gd name="connsiteX1" fmla="*/ 4516 w 49086"/>
                <a:gd name="connsiteY1" fmla="*/ 92075 h 182563"/>
                <a:gd name="connsiteX2" fmla="*/ 2928 w 49086"/>
                <a:gd name="connsiteY2" fmla="*/ 182563 h 182563"/>
                <a:gd name="connsiteX3" fmla="*/ 17216 w 49086"/>
                <a:gd name="connsiteY3" fmla="*/ 92075 h 182563"/>
                <a:gd name="connsiteX4" fmla="*/ 48966 w 49086"/>
                <a:gd name="connsiteY4" fmla="*/ 0 h 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86" h="182563">
                  <a:moveTo>
                    <a:pt x="48966" y="0"/>
                  </a:moveTo>
                  <a:cubicBezTo>
                    <a:pt x="46849" y="0"/>
                    <a:pt x="12189" y="61648"/>
                    <a:pt x="4516" y="92075"/>
                  </a:cubicBezTo>
                  <a:cubicBezTo>
                    <a:pt x="-3157" y="122502"/>
                    <a:pt x="811" y="182563"/>
                    <a:pt x="2928" y="182563"/>
                  </a:cubicBezTo>
                  <a:cubicBezTo>
                    <a:pt x="5045" y="182563"/>
                    <a:pt x="9808" y="121179"/>
                    <a:pt x="17216" y="92075"/>
                  </a:cubicBezTo>
                  <a:cubicBezTo>
                    <a:pt x="24624" y="62971"/>
                    <a:pt x="51083" y="0"/>
                    <a:pt x="48966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812F714B-0DA1-454F-8810-9C346E19CD9F}"/>
                </a:ext>
              </a:extLst>
            </p:cNvPr>
            <p:cNvSpPr/>
            <p:nvPr/>
          </p:nvSpPr>
          <p:spPr>
            <a:xfrm>
              <a:off x="3691871" y="4386243"/>
              <a:ext cx="115898" cy="112710"/>
            </a:xfrm>
            <a:custGeom>
              <a:avLst/>
              <a:gdLst>
                <a:gd name="connsiteX0" fmla="*/ 2242 w 115898"/>
                <a:gd name="connsiteY0" fmla="*/ 20 h 112710"/>
                <a:gd name="connsiteX1" fmla="*/ 29229 w 115898"/>
                <a:gd name="connsiteY1" fmla="*/ 80982 h 112710"/>
                <a:gd name="connsiteX2" fmla="*/ 113367 w 115898"/>
                <a:gd name="connsiteY2" fmla="*/ 111145 h 112710"/>
                <a:gd name="connsiteX3" fmla="*/ 92729 w 115898"/>
                <a:gd name="connsiteY3" fmla="*/ 106382 h 112710"/>
                <a:gd name="connsiteX4" fmla="*/ 80029 w 115898"/>
                <a:gd name="connsiteY4" fmla="*/ 88920 h 112710"/>
                <a:gd name="connsiteX5" fmla="*/ 2242 w 115898"/>
                <a:gd name="connsiteY5" fmla="*/ 20 h 11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98" h="112710">
                  <a:moveTo>
                    <a:pt x="2242" y="20"/>
                  </a:moveTo>
                  <a:cubicBezTo>
                    <a:pt x="-6225" y="-1303"/>
                    <a:pt x="10708" y="62461"/>
                    <a:pt x="29229" y="80982"/>
                  </a:cubicBezTo>
                  <a:cubicBezTo>
                    <a:pt x="47750" y="99503"/>
                    <a:pt x="102784" y="106912"/>
                    <a:pt x="113367" y="111145"/>
                  </a:cubicBezTo>
                  <a:cubicBezTo>
                    <a:pt x="123950" y="115378"/>
                    <a:pt x="98285" y="110086"/>
                    <a:pt x="92729" y="106382"/>
                  </a:cubicBezTo>
                  <a:cubicBezTo>
                    <a:pt x="87173" y="102678"/>
                    <a:pt x="92994" y="103208"/>
                    <a:pt x="80029" y="88920"/>
                  </a:cubicBezTo>
                  <a:cubicBezTo>
                    <a:pt x="67064" y="74632"/>
                    <a:pt x="10709" y="1343"/>
                    <a:pt x="2242" y="2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74632F75-DC31-4F3A-92B7-F258906CE02D}"/>
                </a:ext>
              </a:extLst>
            </p:cNvPr>
            <p:cNvSpPr/>
            <p:nvPr/>
          </p:nvSpPr>
          <p:spPr>
            <a:xfrm>
              <a:off x="4351103" y="4195745"/>
              <a:ext cx="173306" cy="159932"/>
            </a:xfrm>
            <a:custGeom>
              <a:avLst/>
              <a:gdLst>
                <a:gd name="connsiteX0" fmla="*/ 235 w 173306"/>
                <a:gd name="connsiteY0" fmla="*/ 18 h 159932"/>
                <a:gd name="connsiteX1" fmla="*/ 131997 w 173306"/>
                <a:gd name="connsiteY1" fmla="*/ 68280 h 159932"/>
                <a:gd name="connsiteX2" fmla="*/ 173272 w 173306"/>
                <a:gd name="connsiteY2" fmla="*/ 158768 h 159932"/>
                <a:gd name="connsiteX3" fmla="*/ 138347 w 173306"/>
                <a:gd name="connsiteY3" fmla="*/ 115905 h 159932"/>
                <a:gd name="connsiteX4" fmla="*/ 100247 w 173306"/>
                <a:gd name="connsiteY4" fmla="*/ 61930 h 159932"/>
                <a:gd name="connsiteX5" fmla="*/ 235 w 173306"/>
                <a:gd name="connsiteY5" fmla="*/ 18 h 15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06" h="159932">
                  <a:moveTo>
                    <a:pt x="235" y="18"/>
                  </a:moveTo>
                  <a:cubicBezTo>
                    <a:pt x="5526" y="1076"/>
                    <a:pt x="103158" y="41822"/>
                    <a:pt x="131997" y="68280"/>
                  </a:cubicBezTo>
                  <a:cubicBezTo>
                    <a:pt x="160836" y="94738"/>
                    <a:pt x="172214" y="150831"/>
                    <a:pt x="173272" y="158768"/>
                  </a:cubicBezTo>
                  <a:cubicBezTo>
                    <a:pt x="174330" y="166705"/>
                    <a:pt x="150518" y="132045"/>
                    <a:pt x="138347" y="115905"/>
                  </a:cubicBezTo>
                  <a:cubicBezTo>
                    <a:pt x="126176" y="99765"/>
                    <a:pt x="120091" y="80451"/>
                    <a:pt x="100247" y="61930"/>
                  </a:cubicBezTo>
                  <a:cubicBezTo>
                    <a:pt x="80403" y="43409"/>
                    <a:pt x="-5056" y="-1040"/>
                    <a:pt x="235" y="1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2FDC475D-FD83-4115-8BB2-3E3DE481FA17}"/>
                </a:ext>
              </a:extLst>
            </p:cNvPr>
            <p:cNvSpPr/>
            <p:nvPr/>
          </p:nvSpPr>
          <p:spPr>
            <a:xfrm>
              <a:off x="4003580" y="4526567"/>
              <a:ext cx="284612" cy="150386"/>
            </a:xfrm>
            <a:custGeom>
              <a:avLst/>
              <a:gdLst>
                <a:gd name="connsiteX0" fmla="*/ 95 w 284612"/>
                <a:gd name="connsiteY0" fmla="*/ 147033 h 150386"/>
                <a:gd name="connsiteX1" fmla="*/ 160433 w 284612"/>
                <a:gd name="connsiteY1" fmla="*/ 129571 h 150386"/>
                <a:gd name="connsiteX2" fmla="*/ 282670 w 284612"/>
                <a:gd name="connsiteY2" fmla="*/ 4158 h 150386"/>
                <a:gd name="connsiteX3" fmla="*/ 228695 w 284612"/>
                <a:gd name="connsiteY3" fmla="*/ 35908 h 150386"/>
                <a:gd name="connsiteX4" fmla="*/ 138208 w 284612"/>
                <a:gd name="connsiteY4" fmla="*/ 94646 h 150386"/>
                <a:gd name="connsiteX5" fmla="*/ 95 w 284612"/>
                <a:gd name="connsiteY5" fmla="*/ 147033 h 1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12" h="150386">
                  <a:moveTo>
                    <a:pt x="95" y="147033"/>
                  </a:moveTo>
                  <a:cubicBezTo>
                    <a:pt x="3799" y="152854"/>
                    <a:pt x="113337" y="153384"/>
                    <a:pt x="160433" y="129571"/>
                  </a:cubicBezTo>
                  <a:cubicBezTo>
                    <a:pt x="207529" y="105758"/>
                    <a:pt x="271293" y="19768"/>
                    <a:pt x="282670" y="4158"/>
                  </a:cubicBezTo>
                  <a:cubicBezTo>
                    <a:pt x="294047" y="-11452"/>
                    <a:pt x="252772" y="20827"/>
                    <a:pt x="228695" y="35908"/>
                  </a:cubicBezTo>
                  <a:cubicBezTo>
                    <a:pt x="204618" y="50989"/>
                    <a:pt x="175250" y="78242"/>
                    <a:pt x="138208" y="94646"/>
                  </a:cubicBezTo>
                  <a:cubicBezTo>
                    <a:pt x="101166" y="111050"/>
                    <a:pt x="-3609" y="141212"/>
                    <a:pt x="95" y="1470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9B3CA93-7E6D-4F3F-B952-4F5414FB81DF}"/>
                </a:ext>
              </a:extLst>
            </p:cNvPr>
            <p:cNvSpPr/>
            <p:nvPr/>
          </p:nvSpPr>
          <p:spPr>
            <a:xfrm>
              <a:off x="4257675" y="3906409"/>
              <a:ext cx="229447" cy="225669"/>
            </a:xfrm>
            <a:custGeom>
              <a:avLst/>
              <a:gdLst>
                <a:gd name="connsiteX0" fmla="*/ 0 w 229447"/>
                <a:gd name="connsiteY0" fmla="*/ 429 h 225669"/>
                <a:gd name="connsiteX1" fmla="*/ 166688 w 229447"/>
                <a:gd name="connsiteY1" fmla="*/ 90916 h 225669"/>
                <a:gd name="connsiteX2" fmla="*/ 223838 w 229447"/>
                <a:gd name="connsiteY2" fmla="*/ 219504 h 225669"/>
                <a:gd name="connsiteX3" fmla="*/ 220663 w 229447"/>
                <a:gd name="connsiteY3" fmla="*/ 197279 h 225669"/>
                <a:gd name="connsiteX4" fmla="*/ 165100 w 229447"/>
                <a:gd name="connsiteY4" fmla="*/ 127429 h 225669"/>
                <a:gd name="connsiteX5" fmla="*/ 0 w 229447"/>
                <a:gd name="connsiteY5" fmla="*/ 429 h 2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447" h="225669">
                  <a:moveTo>
                    <a:pt x="0" y="429"/>
                  </a:moveTo>
                  <a:cubicBezTo>
                    <a:pt x="265" y="-5656"/>
                    <a:pt x="129382" y="54404"/>
                    <a:pt x="166688" y="90916"/>
                  </a:cubicBezTo>
                  <a:cubicBezTo>
                    <a:pt x="203994" y="127429"/>
                    <a:pt x="214842" y="201777"/>
                    <a:pt x="223838" y="219504"/>
                  </a:cubicBezTo>
                  <a:cubicBezTo>
                    <a:pt x="232834" y="237231"/>
                    <a:pt x="230453" y="212625"/>
                    <a:pt x="220663" y="197279"/>
                  </a:cubicBezTo>
                  <a:cubicBezTo>
                    <a:pt x="210873" y="181933"/>
                    <a:pt x="195262" y="158385"/>
                    <a:pt x="165100" y="127429"/>
                  </a:cubicBezTo>
                  <a:cubicBezTo>
                    <a:pt x="134938" y="96473"/>
                    <a:pt x="-265" y="6514"/>
                    <a:pt x="0" y="42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09FCBE08-EDF9-4BE8-89DE-BF5088130925}"/>
                </a:ext>
              </a:extLst>
            </p:cNvPr>
            <p:cNvSpPr/>
            <p:nvPr/>
          </p:nvSpPr>
          <p:spPr>
            <a:xfrm>
              <a:off x="3898366" y="3941699"/>
              <a:ext cx="131293" cy="55156"/>
            </a:xfrm>
            <a:custGeom>
              <a:avLst/>
              <a:gdLst>
                <a:gd name="connsiteX0" fmla="*/ 534 w 131293"/>
                <a:gd name="connsiteY0" fmla="*/ 17526 h 55156"/>
                <a:gd name="connsiteX1" fmla="*/ 83084 w 131293"/>
                <a:gd name="connsiteY1" fmla="*/ 64 h 55156"/>
                <a:gd name="connsiteX2" fmla="*/ 111659 w 131293"/>
                <a:gd name="connsiteY2" fmla="*/ 23876 h 55156"/>
                <a:gd name="connsiteX3" fmla="*/ 130709 w 131293"/>
                <a:gd name="connsiteY3" fmla="*/ 54039 h 55156"/>
                <a:gd name="connsiteX4" fmla="*/ 89434 w 131293"/>
                <a:gd name="connsiteY4" fmla="*/ 47689 h 55156"/>
                <a:gd name="connsiteX5" fmla="*/ 48159 w 131293"/>
                <a:gd name="connsiteY5" fmla="*/ 38164 h 55156"/>
                <a:gd name="connsiteX6" fmla="*/ 534 w 131293"/>
                <a:gd name="connsiteY6" fmla="*/ 17526 h 5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93" h="55156">
                  <a:moveTo>
                    <a:pt x="534" y="17526"/>
                  </a:moveTo>
                  <a:cubicBezTo>
                    <a:pt x="6355" y="11176"/>
                    <a:pt x="64563" y="-994"/>
                    <a:pt x="83084" y="64"/>
                  </a:cubicBezTo>
                  <a:cubicBezTo>
                    <a:pt x="101605" y="1122"/>
                    <a:pt x="103722" y="14880"/>
                    <a:pt x="111659" y="23876"/>
                  </a:cubicBezTo>
                  <a:cubicBezTo>
                    <a:pt x="119597" y="32872"/>
                    <a:pt x="134413" y="50070"/>
                    <a:pt x="130709" y="54039"/>
                  </a:cubicBezTo>
                  <a:cubicBezTo>
                    <a:pt x="127005" y="58008"/>
                    <a:pt x="103192" y="50335"/>
                    <a:pt x="89434" y="47689"/>
                  </a:cubicBezTo>
                  <a:cubicBezTo>
                    <a:pt x="75676" y="45043"/>
                    <a:pt x="58213" y="41074"/>
                    <a:pt x="48159" y="38164"/>
                  </a:cubicBezTo>
                  <a:cubicBezTo>
                    <a:pt x="38105" y="35254"/>
                    <a:pt x="-5287" y="23876"/>
                    <a:pt x="534" y="1752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98BFCA0F-00B9-4959-8BCA-CCF39D62BF22}"/>
                </a:ext>
              </a:extLst>
            </p:cNvPr>
            <p:cNvSpPr/>
            <p:nvPr/>
          </p:nvSpPr>
          <p:spPr>
            <a:xfrm>
              <a:off x="3781389" y="4038583"/>
              <a:ext cx="356701" cy="138510"/>
            </a:xfrm>
            <a:custGeom>
              <a:avLst/>
              <a:gdLst>
                <a:gd name="connsiteX0" fmla="*/ 36 w 356701"/>
                <a:gd name="connsiteY0" fmla="*/ 138130 h 138510"/>
                <a:gd name="connsiteX1" fmla="*/ 130211 w 356701"/>
                <a:gd name="connsiteY1" fmla="*/ 74630 h 138510"/>
                <a:gd name="connsiteX2" fmla="*/ 252449 w 356701"/>
                <a:gd name="connsiteY2" fmla="*/ 33355 h 138510"/>
                <a:gd name="connsiteX3" fmla="*/ 354049 w 356701"/>
                <a:gd name="connsiteY3" fmla="*/ 7955 h 138510"/>
                <a:gd name="connsiteX4" fmla="*/ 314361 w 356701"/>
                <a:gd name="connsiteY4" fmla="*/ 17 h 138510"/>
                <a:gd name="connsiteX5" fmla="*/ 181011 w 356701"/>
                <a:gd name="connsiteY5" fmla="*/ 9542 h 138510"/>
                <a:gd name="connsiteX6" fmla="*/ 117511 w 356701"/>
                <a:gd name="connsiteY6" fmla="*/ 42880 h 138510"/>
                <a:gd name="connsiteX7" fmla="*/ 36 w 356701"/>
                <a:gd name="connsiteY7" fmla="*/ 138130 h 13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01" h="138510">
                  <a:moveTo>
                    <a:pt x="36" y="138130"/>
                  </a:moveTo>
                  <a:cubicBezTo>
                    <a:pt x="2153" y="143422"/>
                    <a:pt x="88142" y="92092"/>
                    <a:pt x="130211" y="74630"/>
                  </a:cubicBezTo>
                  <a:cubicBezTo>
                    <a:pt x="172280" y="57167"/>
                    <a:pt x="215143" y="44467"/>
                    <a:pt x="252449" y="33355"/>
                  </a:cubicBezTo>
                  <a:cubicBezTo>
                    <a:pt x="289755" y="22243"/>
                    <a:pt x="343730" y="13511"/>
                    <a:pt x="354049" y="7955"/>
                  </a:cubicBezTo>
                  <a:cubicBezTo>
                    <a:pt x="364368" y="2399"/>
                    <a:pt x="343201" y="-247"/>
                    <a:pt x="314361" y="17"/>
                  </a:cubicBezTo>
                  <a:cubicBezTo>
                    <a:pt x="285521" y="281"/>
                    <a:pt x="213819" y="2398"/>
                    <a:pt x="181011" y="9542"/>
                  </a:cubicBezTo>
                  <a:cubicBezTo>
                    <a:pt x="148203" y="16686"/>
                    <a:pt x="145557" y="25682"/>
                    <a:pt x="117511" y="42880"/>
                  </a:cubicBezTo>
                  <a:cubicBezTo>
                    <a:pt x="89465" y="60078"/>
                    <a:pt x="-2081" y="132838"/>
                    <a:pt x="36" y="1381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E02FFFF6-7743-463B-B378-C764307F6474}"/>
                </a:ext>
              </a:extLst>
            </p:cNvPr>
            <p:cNvSpPr/>
            <p:nvPr/>
          </p:nvSpPr>
          <p:spPr>
            <a:xfrm>
              <a:off x="3995703" y="4106120"/>
              <a:ext cx="336737" cy="78631"/>
            </a:xfrm>
            <a:custGeom>
              <a:avLst/>
              <a:gdLst>
                <a:gd name="connsiteX0" fmla="*/ 35 w 336737"/>
                <a:gd name="connsiteY0" fmla="*/ 5505 h 78631"/>
                <a:gd name="connsiteX1" fmla="*/ 169897 w 336737"/>
                <a:gd name="connsiteY1" fmla="*/ 11855 h 78631"/>
                <a:gd name="connsiteX2" fmla="*/ 328647 w 336737"/>
                <a:gd name="connsiteY2" fmla="*/ 70593 h 78631"/>
                <a:gd name="connsiteX3" fmla="*/ 300072 w 336737"/>
                <a:gd name="connsiteY3" fmla="*/ 70593 h 78631"/>
                <a:gd name="connsiteX4" fmla="*/ 184185 w 336737"/>
                <a:gd name="connsiteY4" fmla="*/ 75355 h 78631"/>
                <a:gd name="connsiteX5" fmla="*/ 35 w 336737"/>
                <a:gd name="connsiteY5" fmla="*/ 5505 h 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737" h="78631">
                  <a:moveTo>
                    <a:pt x="35" y="5505"/>
                  </a:moveTo>
                  <a:cubicBezTo>
                    <a:pt x="-2346" y="-5078"/>
                    <a:pt x="115128" y="1007"/>
                    <a:pt x="169897" y="11855"/>
                  </a:cubicBezTo>
                  <a:cubicBezTo>
                    <a:pt x="224666" y="22703"/>
                    <a:pt x="306951" y="60803"/>
                    <a:pt x="328647" y="70593"/>
                  </a:cubicBezTo>
                  <a:cubicBezTo>
                    <a:pt x="350343" y="80383"/>
                    <a:pt x="324149" y="69799"/>
                    <a:pt x="300072" y="70593"/>
                  </a:cubicBezTo>
                  <a:cubicBezTo>
                    <a:pt x="275995" y="71387"/>
                    <a:pt x="234456" y="84615"/>
                    <a:pt x="184185" y="75355"/>
                  </a:cubicBezTo>
                  <a:cubicBezTo>
                    <a:pt x="133914" y="66095"/>
                    <a:pt x="2416" y="16088"/>
                    <a:pt x="35" y="550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2EC3D4F9-653A-41A3-A547-51D14FFC57A2}"/>
                </a:ext>
              </a:extLst>
            </p:cNvPr>
            <p:cNvSpPr/>
            <p:nvPr/>
          </p:nvSpPr>
          <p:spPr>
            <a:xfrm>
              <a:off x="4946334" y="3375107"/>
              <a:ext cx="302590" cy="1288111"/>
            </a:xfrm>
            <a:custGeom>
              <a:avLst/>
              <a:gdLst>
                <a:gd name="connsiteX0" fmla="*/ 130491 w 302590"/>
                <a:gd name="connsiteY0" fmla="*/ 6268 h 1288111"/>
                <a:gd name="connsiteX1" fmla="*/ 279716 w 302590"/>
                <a:gd name="connsiteY1" fmla="*/ 520618 h 1288111"/>
                <a:gd name="connsiteX2" fmla="*/ 292416 w 302590"/>
                <a:gd name="connsiteY2" fmla="*/ 628568 h 1288111"/>
                <a:gd name="connsiteX3" fmla="*/ 184466 w 302590"/>
                <a:gd name="connsiteY3" fmla="*/ 965118 h 1288111"/>
                <a:gd name="connsiteX4" fmla="*/ 149541 w 302590"/>
                <a:gd name="connsiteY4" fmla="*/ 1079418 h 1288111"/>
                <a:gd name="connsiteX5" fmla="*/ 6666 w 302590"/>
                <a:gd name="connsiteY5" fmla="*/ 1276268 h 1288111"/>
                <a:gd name="connsiteX6" fmla="*/ 28891 w 302590"/>
                <a:gd name="connsiteY6" fmla="*/ 1254043 h 1288111"/>
                <a:gd name="connsiteX7" fmla="*/ 76516 w 302590"/>
                <a:gd name="connsiteY7" fmla="*/ 1155618 h 1288111"/>
                <a:gd name="connsiteX8" fmla="*/ 101916 w 302590"/>
                <a:gd name="connsiteY8" fmla="*/ 917493 h 1288111"/>
                <a:gd name="connsiteX9" fmla="*/ 130491 w 302590"/>
                <a:gd name="connsiteY9" fmla="*/ 6268 h 128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590" h="1288111">
                  <a:moveTo>
                    <a:pt x="130491" y="6268"/>
                  </a:moveTo>
                  <a:cubicBezTo>
                    <a:pt x="160124" y="-59878"/>
                    <a:pt x="252729" y="416901"/>
                    <a:pt x="279716" y="520618"/>
                  </a:cubicBezTo>
                  <a:cubicBezTo>
                    <a:pt x="306703" y="624335"/>
                    <a:pt x="308291" y="554485"/>
                    <a:pt x="292416" y="628568"/>
                  </a:cubicBezTo>
                  <a:cubicBezTo>
                    <a:pt x="276541" y="702651"/>
                    <a:pt x="208279" y="889976"/>
                    <a:pt x="184466" y="965118"/>
                  </a:cubicBezTo>
                  <a:cubicBezTo>
                    <a:pt x="160654" y="1040260"/>
                    <a:pt x="179174" y="1027560"/>
                    <a:pt x="149541" y="1079418"/>
                  </a:cubicBezTo>
                  <a:cubicBezTo>
                    <a:pt x="119908" y="1131276"/>
                    <a:pt x="26774" y="1247164"/>
                    <a:pt x="6666" y="1276268"/>
                  </a:cubicBezTo>
                  <a:cubicBezTo>
                    <a:pt x="-13442" y="1305372"/>
                    <a:pt x="17249" y="1274151"/>
                    <a:pt x="28891" y="1254043"/>
                  </a:cubicBezTo>
                  <a:cubicBezTo>
                    <a:pt x="40533" y="1233935"/>
                    <a:pt x="64345" y="1211710"/>
                    <a:pt x="76516" y="1155618"/>
                  </a:cubicBezTo>
                  <a:cubicBezTo>
                    <a:pt x="88687" y="1099526"/>
                    <a:pt x="93449" y="1103230"/>
                    <a:pt x="101916" y="917493"/>
                  </a:cubicBezTo>
                  <a:cubicBezTo>
                    <a:pt x="110383" y="731756"/>
                    <a:pt x="100858" y="72414"/>
                    <a:pt x="130491" y="62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DB5D4DEC-A3CA-4778-8F6D-FD815C78BDD2}"/>
                </a:ext>
              </a:extLst>
            </p:cNvPr>
            <p:cNvSpPr/>
            <p:nvPr/>
          </p:nvSpPr>
          <p:spPr>
            <a:xfrm>
              <a:off x="4053197" y="4574767"/>
              <a:ext cx="966537" cy="628814"/>
            </a:xfrm>
            <a:custGeom>
              <a:avLst/>
              <a:gdLst>
                <a:gd name="connsiteX0" fmla="*/ 966478 w 966537"/>
                <a:gd name="connsiteY0" fmla="*/ 408 h 628814"/>
                <a:gd name="connsiteX1" fmla="*/ 369578 w 966537"/>
                <a:gd name="connsiteY1" fmla="*/ 444908 h 628814"/>
                <a:gd name="connsiteX2" fmla="*/ 125103 w 966537"/>
                <a:gd name="connsiteY2" fmla="*/ 571908 h 628814"/>
                <a:gd name="connsiteX3" fmla="*/ 4453 w 966537"/>
                <a:gd name="connsiteY3" fmla="*/ 622708 h 628814"/>
                <a:gd name="connsiteX4" fmla="*/ 274328 w 966537"/>
                <a:gd name="connsiteY4" fmla="*/ 438558 h 628814"/>
                <a:gd name="connsiteX5" fmla="*/ 118753 w 966537"/>
                <a:gd name="connsiteY5" fmla="*/ 387758 h 628814"/>
                <a:gd name="connsiteX6" fmla="*/ 404503 w 966537"/>
                <a:gd name="connsiteY6" fmla="*/ 365533 h 628814"/>
                <a:gd name="connsiteX7" fmla="*/ 966478 w 966537"/>
                <a:gd name="connsiteY7" fmla="*/ 408 h 6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537" h="628814">
                  <a:moveTo>
                    <a:pt x="966478" y="408"/>
                  </a:moveTo>
                  <a:cubicBezTo>
                    <a:pt x="960657" y="13637"/>
                    <a:pt x="509807" y="349658"/>
                    <a:pt x="369578" y="444908"/>
                  </a:cubicBezTo>
                  <a:cubicBezTo>
                    <a:pt x="229349" y="540158"/>
                    <a:pt x="185957" y="542275"/>
                    <a:pt x="125103" y="571908"/>
                  </a:cubicBezTo>
                  <a:cubicBezTo>
                    <a:pt x="64249" y="601541"/>
                    <a:pt x="-20418" y="644933"/>
                    <a:pt x="4453" y="622708"/>
                  </a:cubicBezTo>
                  <a:cubicBezTo>
                    <a:pt x="29324" y="600483"/>
                    <a:pt x="255278" y="477716"/>
                    <a:pt x="274328" y="438558"/>
                  </a:cubicBezTo>
                  <a:cubicBezTo>
                    <a:pt x="293378" y="399400"/>
                    <a:pt x="97057" y="399929"/>
                    <a:pt x="118753" y="387758"/>
                  </a:cubicBezTo>
                  <a:cubicBezTo>
                    <a:pt x="140449" y="375587"/>
                    <a:pt x="262686" y="431679"/>
                    <a:pt x="404503" y="365533"/>
                  </a:cubicBezTo>
                  <a:cubicBezTo>
                    <a:pt x="546320" y="299387"/>
                    <a:pt x="972299" y="-12821"/>
                    <a:pt x="966478" y="40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3E46A19D-02EF-4522-B451-17772B0D149E}"/>
                </a:ext>
              </a:extLst>
            </p:cNvPr>
            <p:cNvSpPr/>
            <p:nvPr/>
          </p:nvSpPr>
          <p:spPr>
            <a:xfrm>
              <a:off x="3308521" y="3513009"/>
              <a:ext cx="792087" cy="1654057"/>
            </a:xfrm>
            <a:custGeom>
              <a:avLst/>
              <a:gdLst>
                <a:gd name="connsiteX0" fmla="*/ 790404 w 792087"/>
                <a:gd name="connsiteY0" fmla="*/ 1646366 h 1654057"/>
                <a:gd name="connsiteX1" fmla="*/ 323679 w 792087"/>
                <a:gd name="connsiteY1" fmla="*/ 1227266 h 1654057"/>
                <a:gd name="connsiteX2" fmla="*/ 130004 w 792087"/>
                <a:gd name="connsiteY2" fmla="*/ 633541 h 1654057"/>
                <a:gd name="connsiteX3" fmla="*/ 15704 w 792087"/>
                <a:gd name="connsiteY3" fmla="*/ 271591 h 1654057"/>
                <a:gd name="connsiteX4" fmla="*/ 3004 w 792087"/>
                <a:gd name="connsiteY4" fmla="*/ 8066 h 1654057"/>
                <a:gd name="connsiteX5" fmla="*/ 34754 w 792087"/>
                <a:gd name="connsiteY5" fmla="*/ 582741 h 1654057"/>
                <a:gd name="connsiteX6" fmla="*/ 196679 w 792087"/>
                <a:gd name="connsiteY6" fmla="*/ 982791 h 1654057"/>
                <a:gd name="connsiteX7" fmla="*/ 469729 w 792087"/>
                <a:gd name="connsiteY7" fmla="*/ 1459041 h 1654057"/>
                <a:gd name="connsiteX8" fmla="*/ 790404 w 792087"/>
                <a:gd name="connsiteY8" fmla="*/ 1646366 h 16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087" h="1654057">
                  <a:moveTo>
                    <a:pt x="790404" y="1646366"/>
                  </a:moveTo>
                  <a:cubicBezTo>
                    <a:pt x="766062" y="1607737"/>
                    <a:pt x="433746" y="1396070"/>
                    <a:pt x="323679" y="1227266"/>
                  </a:cubicBezTo>
                  <a:cubicBezTo>
                    <a:pt x="213612" y="1058462"/>
                    <a:pt x="181333" y="792820"/>
                    <a:pt x="130004" y="633541"/>
                  </a:cubicBezTo>
                  <a:cubicBezTo>
                    <a:pt x="78675" y="474262"/>
                    <a:pt x="36871" y="375837"/>
                    <a:pt x="15704" y="271591"/>
                  </a:cubicBezTo>
                  <a:cubicBezTo>
                    <a:pt x="-5463" y="167345"/>
                    <a:pt x="-171" y="-43792"/>
                    <a:pt x="3004" y="8066"/>
                  </a:cubicBezTo>
                  <a:cubicBezTo>
                    <a:pt x="6179" y="59924"/>
                    <a:pt x="2475" y="420287"/>
                    <a:pt x="34754" y="582741"/>
                  </a:cubicBezTo>
                  <a:cubicBezTo>
                    <a:pt x="67033" y="745195"/>
                    <a:pt x="124183" y="836741"/>
                    <a:pt x="196679" y="982791"/>
                  </a:cubicBezTo>
                  <a:cubicBezTo>
                    <a:pt x="269175" y="1128841"/>
                    <a:pt x="370775" y="1346858"/>
                    <a:pt x="469729" y="1459041"/>
                  </a:cubicBezTo>
                  <a:cubicBezTo>
                    <a:pt x="568683" y="1571224"/>
                    <a:pt x="814746" y="1684995"/>
                    <a:pt x="790404" y="16463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55E57E11-3441-4631-8921-4542A1CD537F}"/>
                </a:ext>
              </a:extLst>
            </p:cNvPr>
            <p:cNvSpPr/>
            <p:nvPr/>
          </p:nvSpPr>
          <p:spPr>
            <a:xfrm>
              <a:off x="3313821" y="2463624"/>
              <a:ext cx="576317" cy="996226"/>
            </a:xfrm>
            <a:custGeom>
              <a:avLst/>
              <a:gdLst>
                <a:gd name="connsiteX0" fmla="*/ 575554 w 576317"/>
                <a:gd name="connsiteY0" fmla="*/ 176 h 996226"/>
                <a:gd name="connsiteX1" fmla="*/ 321554 w 576317"/>
                <a:gd name="connsiteY1" fmla="*/ 143051 h 996226"/>
                <a:gd name="connsiteX2" fmla="*/ 105654 w 576317"/>
                <a:gd name="connsiteY2" fmla="*/ 447851 h 996226"/>
                <a:gd name="connsiteX3" fmla="*/ 26279 w 576317"/>
                <a:gd name="connsiteY3" fmla="*/ 787576 h 996226"/>
                <a:gd name="connsiteX4" fmla="*/ 4054 w 576317"/>
                <a:gd name="connsiteY4" fmla="*/ 993951 h 996226"/>
                <a:gd name="connsiteX5" fmla="*/ 4054 w 576317"/>
                <a:gd name="connsiteY5" fmla="*/ 873301 h 996226"/>
                <a:gd name="connsiteX6" fmla="*/ 45329 w 576317"/>
                <a:gd name="connsiteY6" fmla="*/ 511351 h 996226"/>
                <a:gd name="connsiteX7" fmla="*/ 235829 w 576317"/>
                <a:gd name="connsiteY7" fmla="*/ 168451 h 996226"/>
                <a:gd name="connsiteX8" fmla="*/ 575554 w 576317"/>
                <a:gd name="connsiteY8" fmla="*/ 176 h 9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317" h="996226">
                  <a:moveTo>
                    <a:pt x="575554" y="176"/>
                  </a:moveTo>
                  <a:cubicBezTo>
                    <a:pt x="589841" y="-4057"/>
                    <a:pt x="399871" y="68439"/>
                    <a:pt x="321554" y="143051"/>
                  </a:cubicBezTo>
                  <a:cubicBezTo>
                    <a:pt x="243237" y="217664"/>
                    <a:pt x="154866" y="340430"/>
                    <a:pt x="105654" y="447851"/>
                  </a:cubicBezTo>
                  <a:cubicBezTo>
                    <a:pt x="56442" y="555272"/>
                    <a:pt x="43212" y="696559"/>
                    <a:pt x="26279" y="787576"/>
                  </a:cubicBezTo>
                  <a:cubicBezTo>
                    <a:pt x="9346" y="878593"/>
                    <a:pt x="7758" y="979664"/>
                    <a:pt x="4054" y="993951"/>
                  </a:cubicBezTo>
                  <a:cubicBezTo>
                    <a:pt x="350" y="1008238"/>
                    <a:pt x="-2825" y="953734"/>
                    <a:pt x="4054" y="873301"/>
                  </a:cubicBezTo>
                  <a:cubicBezTo>
                    <a:pt x="10933" y="792868"/>
                    <a:pt x="6700" y="628826"/>
                    <a:pt x="45329" y="511351"/>
                  </a:cubicBezTo>
                  <a:cubicBezTo>
                    <a:pt x="83958" y="393876"/>
                    <a:pt x="149046" y="252588"/>
                    <a:pt x="235829" y="168451"/>
                  </a:cubicBezTo>
                  <a:cubicBezTo>
                    <a:pt x="322612" y="84314"/>
                    <a:pt x="561267" y="4409"/>
                    <a:pt x="575554" y="1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8AA6661-FEEB-4A49-8CE1-7A460B3C1B65}"/>
                </a:ext>
              </a:extLst>
            </p:cNvPr>
            <p:cNvSpPr/>
            <p:nvPr/>
          </p:nvSpPr>
          <p:spPr>
            <a:xfrm>
              <a:off x="3427381" y="3668604"/>
              <a:ext cx="206474" cy="112909"/>
            </a:xfrm>
            <a:custGeom>
              <a:avLst/>
              <a:gdLst>
                <a:gd name="connsiteX0" fmla="*/ 206407 w 206474"/>
                <a:gd name="connsiteY0" fmla="*/ 109 h 112909"/>
                <a:gd name="connsiteX1" fmla="*/ 109569 w 206474"/>
                <a:gd name="connsiteY1" fmla="*/ 63609 h 112909"/>
                <a:gd name="connsiteX2" fmla="*/ 65119 w 206474"/>
                <a:gd name="connsiteY2" fmla="*/ 92184 h 112909"/>
                <a:gd name="connsiteX3" fmla="*/ 32 w 206474"/>
                <a:gd name="connsiteY3" fmla="*/ 112821 h 112909"/>
                <a:gd name="connsiteX4" fmla="*/ 55594 w 206474"/>
                <a:gd name="connsiteY4" fmla="*/ 100121 h 112909"/>
                <a:gd name="connsiteX5" fmla="*/ 123857 w 206474"/>
                <a:gd name="connsiteY5" fmla="*/ 82659 h 112909"/>
                <a:gd name="connsiteX6" fmla="*/ 206407 w 206474"/>
                <a:gd name="connsiteY6" fmla="*/ 109 h 11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74" h="112909">
                  <a:moveTo>
                    <a:pt x="206407" y="109"/>
                  </a:moveTo>
                  <a:cubicBezTo>
                    <a:pt x="204026" y="-3066"/>
                    <a:pt x="109569" y="63609"/>
                    <a:pt x="109569" y="63609"/>
                  </a:cubicBezTo>
                  <a:cubicBezTo>
                    <a:pt x="86021" y="78955"/>
                    <a:pt x="83375" y="83982"/>
                    <a:pt x="65119" y="92184"/>
                  </a:cubicBezTo>
                  <a:cubicBezTo>
                    <a:pt x="46863" y="100386"/>
                    <a:pt x="1619" y="111498"/>
                    <a:pt x="32" y="112821"/>
                  </a:cubicBezTo>
                  <a:cubicBezTo>
                    <a:pt x="-1555" y="114144"/>
                    <a:pt x="55594" y="100121"/>
                    <a:pt x="55594" y="100121"/>
                  </a:cubicBezTo>
                  <a:cubicBezTo>
                    <a:pt x="76231" y="95094"/>
                    <a:pt x="100574" y="97476"/>
                    <a:pt x="123857" y="82659"/>
                  </a:cubicBezTo>
                  <a:cubicBezTo>
                    <a:pt x="147140" y="67842"/>
                    <a:pt x="208788" y="3284"/>
                    <a:pt x="206407" y="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D027F9B4-F9D8-4FA3-84A5-0478DA8AB6EF}"/>
                </a:ext>
              </a:extLst>
            </p:cNvPr>
            <p:cNvSpPr/>
            <p:nvPr/>
          </p:nvSpPr>
          <p:spPr>
            <a:xfrm>
              <a:off x="3535272" y="3139932"/>
              <a:ext cx="174178" cy="28780"/>
            </a:xfrm>
            <a:custGeom>
              <a:avLst/>
              <a:gdLst>
                <a:gd name="connsiteX0" fmla="*/ 91 w 174178"/>
                <a:gd name="connsiteY0" fmla="*/ 143 h 28780"/>
                <a:gd name="connsiteX1" fmla="*/ 154078 w 174178"/>
                <a:gd name="connsiteY1" fmla="*/ 28718 h 28780"/>
                <a:gd name="connsiteX2" fmla="*/ 169953 w 174178"/>
                <a:gd name="connsiteY2" fmla="*/ 8081 h 28780"/>
                <a:gd name="connsiteX3" fmla="*/ 131853 w 174178"/>
                <a:gd name="connsiteY3" fmla="*/ 17606 h 28780"/>
                <a:gd name="connsiteX4" fmla="*/ 91 w 174178"/>
                <a:gd name="connsiteY4" fmla="*/ 143 h 2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78" h="28780">
                  <a:moveTo>
                    <a:pt x="91" y="143"/>
                  </a:moveTo>
                  <a:cubicBezTo>
                    <a:pt x="3795" y="1995"/>
                    <a:pt x="125768" y="27395"/>
                    <a:pt x="154078" y="28718"/>
                  </a:cubicBezTo>
                  <a:cubicBezTo>
                    <a:pt x="182388" y="30041"/>
                    <a:pt x="173657" y="9933"/>
                    <a:pt x="169953" y="8081"/>
                  </a:cubicBezTo>
                  <a:cubicBezTo>
                    <a:pt x="166249" y="6229"/>
                    <a:pt x="157518" y="20252"/>
                    <a:pt x="131853" y="17606"/>
                  </a:cubicBezTo>
                  <a:cubicBezTo>
                    <a:pt x="106189" y="14960"/>
                    <a:pt x="-3613" y="-1709"/>
                    <a:pt x="91" y="14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534BDB48-BE40-4B9B-BB48-03F6A8897150}"/>
                </a:ext>
              </a:extLst>
            </p:cNvPr>
            <p:cNvSpPr/>
            <p:nvPr/>
          </p:nvSpPr>
          <p:spPr>
            <a:xfrm>
              <a:off x="3775849" y="2923611"/>
              <a:ext cx="264017" cy="132452"/>
            </a:xfrm>
            <a:custGeom>
              <a:avLst/>
              <a:gdLst>
                <a:gd name="connsiteX0" fmla="*/ 814 w 264017"/>
                <a:gd name="connsiteY0" fmla="*/ 132327 h 132452"/>
                <a:gd name="connsiteX1" fmla="*/ 119876 w 264017"/>
                <a:gd name="connsiteY1" fmla="*/ 35489 h 132452"/>
                <a:gd name="connsiteX2" fmla="*/ 262751 w 264017"/>
                <a:gd name="connsiteY2" fmla="*/ 3739 h 132452"/>
                <a:gd name="connsiteX3" fmla="*/ 180201 w 264017"/>
                <a:gd name="connsiteY3" fmla="*/ 13264 h 132452"/>
                <a:gd name="connsiteX4" fmla="*/ 814 w 264017"/>
                <a:gd name="connsiteY4" fmla="*/ 132327 h 1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17" h="132452">
                  <a:moveTo>
                    <a:pt x="814" y="132327"/>
                  </a:moveTo>
                  <a:cubicBezTo>
                    <a:pt x="-9240" y="136031"/>
                    <a:pt x="76220" y="56920"/>
                    <a:pt x="119876" y="35489"/>
                  </a:cubicBezTo>
                  <a:cubicBezTo>
                    <a:pt x="163532" y="14058"/>
                    <a:pt x="252697" y="7443"/>
                    <a:pt x="262751" y="3739"/>
                  </a:cubicBezTo>
                  <a:cubicBezTo>
                    <a:pt x="272805" y="35"/>
                    <a:pt x="220947" y="-5522"/>
                    <a:pt x="180201" y="13264"/>
                  </a:cubicBezTo>
                  <a:cubicBezTo>
                    <a:pt x="139455" y="32049"/>
                    <a:pt x="10868" y="128623"/>
                    <a:pt x="814" y="1323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012AC30-B651-417B-8884-0F98204ACE8A}"/>
                </a:ext>
              </a:extLst>
            </p:cNvPr>
            <p:cNvSpPr/>
            <p:nvPr/>
          </p:nvSpPr>
          <p:spPr>
            <a:xfrm>
              <a:off x="3924553" y="3035214"/>
              <a:ext cx="633915" cy="205195"/>
            </a:xfrm>
            <a:custGeom>
              <a:avLst/>
              <a:gdLst>
                <a:gd name="connsiteX0" fmla="*/ 2922 w 633915"/>
                <a:gd name="connsiteY0" fmla="*/ 174711 h 205195"/>
                <a:gd name="connsiteX1" fmla="*/ 101347 w 633915"/>
                <a:gd name="connsiteY1" fmla="*/ 44536 h 205195"/>
                <a:gd name="connsiteX2" fmla="*/ 234697 w 633915"/>
                <a:gd name="connsiteY2" fmla="*/ 86 h 205195"/>
                <a:gd name="connsiteX3" fmla="*/ 342647 w 633915"/>
                <a:gd name="connsiteY3" fmla="*/ 35011 h 205195"/>
                <a:gd name="connsiteX4" fmla="*/ 606172 w 633915"/>
                <a:gd name="connsiteY4" fmla="*/ 95336 h 205195"/>
                <a:gd name="connsiteX5" fmla="*/ 618872 w 633915"/>
                <a:gd name="connsiteY5" fmla="*/ 203286 h 205195"/>
                <a:gd name="connsiteX6" fmla="*/ 542672 w 633915"/>
                <a:gd name="connsiteY6" fmla="*/ 158836 h 205195"/>
                <a:gd name="connsiteX7" fmla="*/ 298197 w 633915"/>
                <a:gd name="connsiteY7" fmla="*/ 88986 h 205195"/>
                <a:gd name="connsiteX8" fmla="*/ 215647 w 633915"/>
                <a:gd name="connsiteY8" fmla="*/ 88986 h 205195"/>
                <a:gd name="connsiteX9" fmla="*/ 2922 w 633915"/>
                <a:gd name="connsiteY9" fmla="*/ 174711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915" h="205195">
                  <a:moveTo>
                    <a:pt x="2922" y="174711"/>
                  </a:moveTo>
                  <a:cubicBezTo>
                    <a:pt x="-16128" y="167303"/>
                    <a:pt x="62718" y="73640"/>
                    <a:pt x="101347" y="44536"/>
                  </a:cubicBezTo>
                  <a:cubicBezTo>
                    <a:pt x="139976" y="15432"/>
                    <a:pt x="194480" y="1674"/>
                    <a:pt x="234697" y="86"/>
                  </a:cubicBezTo>
                  <a:cubicBezTo>
                    <a:pt x="274914" y="-1502"/>
                    <a:pt x="280735" y="19136"/>
                    <a:pt x="342647" y="35011"/>
                  </a:cubicBezTo>
                  <a:cubicBezTo>
                    <a:pt x="404560" y="50886"/>
                    <a:pt x="560134" y="67290"/>
                    <a:pt x="606172" y="95336"/>
                  </a:cubicBezTo>
                  <a:cubicBezTo>
                    <a:pt x="652210" y="123382"/>
                    <a:pt x="629455" y="192703"/>
                    <a:pt x="618872" y="203286"/>
                  </a:cubicBezTo>
                  <a:cubicBezTo>
                    <a:pt x="608289" y="213869"/>
                    <a:pt x="596118" y="177886"/>
                    <a:pt x="542672" y="158836"/>
                  </a:cubicBezTo>
                  <a:cubicBezTo>
                    <a:pt x="489226" y="139786"/>
                    <a:pt x="352701" y="100628"/>
                    <a:pt x="298197" y="88986"/>
                  </a:cubicBezTo>
                  <a:cubicBezTo>
                    <a:pt x="243693" y="77344"/>
                    <a:pt x="261685" y="78932"/>
                    <a:pt x="215647" y="88986"/>
                  </a:cubicBezTo>
                  <a:cubicBezTo>
                    <a:pt x="169610" y="99040"/>
                    <a:pt x="21972" y="182119"/>
                    <a:pt x="2922" y="17471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6687938-6981-4FE4-B8C5-6C468650DD8A}"/>
                </a:ext>
              </a:extLst>
            </p:cNvPr>
            <p:cNvSpPr/>
            <p:nvPr/>
          </p:nvSpPr>
          <p:spPr>
            <a:xfrm>
              <a:off x="3277201" y="3314692"/>
              <a:ext cx="390719" cy="171548"/>
            </a:xfrm>
            <a:custGeom>
              <a:avLst/>
              <a:gdLst>
                <a:gd name="connsiteX0" fmla="*/ 5749 w 390719"/>
                <a:gd name="connsiteY0" fmla="*/ 171458 h 171548"/>
                <a:gd name="connsiteX1" fmla="*/ 243874 w 390719"/>
                <a:gd name="connsiteY1" fmla="*/ 85733 h 171548"/>
                <a:gd name="connsiteX2" fmla="*/ 383574 w 390719"/>
                <a:gd name="connsiteY2" fmla="*/ 127008 h 171548"/>
                <a:gd name="connsiteX3" fmla="*/ 364524 w 390719"/>
                <a:gd name="connsiteY3" fmla="*/ 117483 h 171548"/>
                <a:gd name="connsiteX4" fmla="*/ 313724 w 390719"/>
                <a:gd name="connsiteY4" fmla="*/ 38108 h 171548"/>
                <a:gd name="connsiteX5" fmla="*/ 148624 w 390719"/>
                <a:gd name="connsiteY5" fmla="*/ 8 h 171548"/>
                <a:gd name="connsiteX6" fmla="*/ 94649 w 390719"/>
                <a:gd name="connsiteY6" fmla="*/ 34933 h 171548"/>
                <a:gd name="connsiteX7" fmla="*/ 72424 w 390719"/>
                <a:gd name="connsiteY7" fmla="*/ 66683 h 171548"/>
                <a:gd name="connsiteX8" fmla="*/ 5749 w 390719"/>
                <a:gd name="connsiteY8" fmla="*/ 171458 h 1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719" h="171548">
                  <a:moveTo>
                    <a:pt x="5749" y="171458"/>
                  </a:moveTo>
                  <a:cubicBezTo>
                    <a:pt x="34324" y="174633"/>
                    <a:pt x="180903" y="93141"/>
                    <a:pt x="243874" y="85733"/>
                  </a:cubicBezTo>
                  <a:cubicBezTo>
                    <a:pt x="306845" y="78325"/>
                    <a:pt x="363466" y="121716"/>
                    <a:pt x="383574" y="127008"/>
                  </a:cubicBezTo>
                  <a:cubicBezTo>
                    <a:pt x="403682" y="132300"/>
                    <a:pt x="376166" y="132299"/>
                    <a:pt x="364524" y="117483"/>
                  </a:cubicBezTo>
                  <a:cubicBezTo>
                    <a:pt x="352882" y="102667"/>
                    <a:pt x="349707" y="57687"/>
                    <a:pt x="313724" y="38108"/>
                  </a:cubicBezTo>
                  <a:cubicBezTo>
                    <a:pt x="277741" y="18529"/>
                    <a:pt x="185136" y="537"/>
                    <a:pt x="148624" y="8"/>
                  </a:cubicBezTo>
                  <a:cubicBezTo>
                    <a:pt x="112112" y="-521"/>
                    <a:pt x="107349" y="23821"/>
                    <a:pt x="94649" y="34933"/>
                  </a:cubicBezTo>
                  <a:cubicBezTo>
                    <a:pt x="81949" y="46045"/>
                    <a:pt x="80891" y="47633"/>
                    <a:pt x="72424" y="66683"/>
                  </a:cubicBezTo>
                  <a:cubicBezTo>
                    <a:pt x="63957" y="85733"/>
                    <a:pt x="-22826" y="168283"/>
                    <a:pt x="5749" y="171458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0233F76D-A62D-4774-BF77-7DC40E05D3C8}"/>
                </a:ext>
              </a:extLst>
            </p:cNvPr>
            <p:cNvSpPr/>
            <p:nvPr/>
          </p:nvSpPr>
          <p:spPr>
            <a:xfrm>
              <a:off x="4220564" y="3621341"/>
              <a:ext cx="329204" cy="29924"/>
            </a:xfrm>
            <a:custGeom>
              <a:avLst/>
              <a:gdLst>
                <a:gd name="connsiteX0" fmla="*/ 69 w 329204"/>
                <a:gd name="connsiteY0" fmla="*/ 4509 h 29924"/>
                <a:gd name="connsiteX1" fmla="*/ 182103 w 329204"/>
                <a:gd name="connsiteY1" fmla="*/ 29909 h 29924"/>
                <a:gd name="connsiteX2" fmla="*/ 328153 w 329204"/>
                <a:gd name="connsiteY2" fmla="*/ 276 h 29924"/>
                <a:gd name="connsiteX3" fmla="*/ 245603 w 329204"/>
                <a:gd name="connsiteY3" fmla="*/ 15092 h 29924"/>
                <a:gd name="connsiteX4" fmla="*/ 203269 w 329204"/>
                <a:gd name="connsiteY4" fmla="*/ 15092 h 29924"/>
                <a:gd name="connsiteX5" fmla="*/ 69 w 329204"/>
                <a:gd name="connsiteY5" fmla="*/ 4509 h 2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204" h="29924">
                  <a:moveTo>
                    <a:pt x="69" y="4509"/>
                  </a:moveTo>
                  <a:cubicBezTo>
                    <a:pt x="-3459" y="6978"/>
                    <a:pt x="127422" y="30614"/>
                    <a:pt x="182103" y="29909"/>
                  </a:cubicBezTo>
                  <a:cubicBezTo>
                    <a:pt x="236784" y="29204"/>
                    <a:pt x="317570" y="2746"/>
                    <a:pt x="328153" y="276"/>
                  </a:cubicBezTo>
                  <a:cubicBezTo>
                    <a:pt x="338736" y="-2194"/>
                    <a:pt x="266417" y="12623"/>
                    <a:pt x="245603" y="15092"/>
                  </a:cubicBezTo>
                  <a:cubicBezTo>
                    <a:pt x="224789" y="17561"/>
                    <a:pt x="239252" y="18972"/>
                    <a:pt x="203269" y="15092"/>
                  </a:cubicBezTo>
                  <a:cubicBezTo>
                    <a:pt x="167286" y="11212"/>
                    <a:pt x="3597" y="2040"/>
                    <a:pt x="69" y="450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631AB56B-BB34-439A-A392-8C96C9A5E977}"/>
                </a:ext>
              </a:extLst>
            </p:cNvPr>
            <p:cNvSpPr/>
            <p:nvPr/>
          </p:nvSpPr>
          <p:spPr>
            <a:xfrm>
              <a:off x="3452015" y="3848090"/>
              <a:ext cx="140378" cy="46935"/>
            </a:xfrm>
            <a:custGeom>
              <a:avLst/>
              <a:gdLst>
                <a:gd name="connsiteX0" fmla="*/ 137852 w 140378"/>
                <a:gd name="connsiteY0" fmla="*/ 10 h 46935"/>
                <a:gd name="connsiteX1" fmla="*/ 82818 w 140378"/>
                <a:gd name="connsiteY1" fmla="*/ 40227 h 46935"/>
                <a:gd name="connsiteX2" fmla="*/ 268 w 140378"/>
                <a:gd name="connsiteY2" fmla="*/ 44460 h 46935"/>
                <a:gd name="connsiteX3" fmla="*/ 137852 w 140378"/>
                <a:gd name="connsiteY3" fmla="*/ 10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8" h="46935">
                  <a:moveTo>
                    <a:pt x="137852" y="10"/>
                  </a:moveTo>
                  <a:cubicBezTo>
                    <a:pt x="151610" y="-696"/>
                    <a:pt x="105749" y="32819"/>
                    <a:pt x="82818" y="40227"/>
                  </a:cubicBezTo>
                  <a:cubicBezTo>
                    <a:pt x="59887" y="47635"/>
                    <a:pt x="-4671" y="48693"/>
                    <a:pt x="268" y="44460"/>
                  </a:cubicBezTo>
                  <a:cubicBezTo>
                    <a:pt x="5207" y="40227"/>
                    <a:pt x="124094" y="716"/>
                    <a:pt x="137852" y="1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787D8970-F42A-4863-9EAD-E8C8C3EC468B}"/>
                </a:ext>
              </a:extLst>
            </p:cNvPr>
            <p:cNvSpPr/>
            <p:nvPr/>
          </p:nvSpPr>
          <p:spPr>
            <a:xfrm>
              <a:off x="4106255" y="3192498"/>
              <a:ext cx="199511" cy="55573"/>
            </a:xfrm>
            <a:custGeom>
              <a:avLst/>
              <a:gdLst>
                <a:gd name="connsiteX0" fmla="*/ 608 w 199511"/>
                <a:gd name="connsiteY0" fmla="*/ 55527 h 55573"/>
                <a:gd name="connsiteX1" fmla="*/ 60933 w 199511"/>
                <a:gd name="connsiteY1" fmla="*/ 4727 h 55573"/>
                <a:gd name="connsiteX2" fmla="*/ 130783 w 199511"/>
                <a:gd name="connsiteY2" fmla="*/ 4727 h 55573"/>
                <a:gd name="connsiteX3" fmla="*/ 199045 w 199511"/>
                <a:gd name="connsiteY3" fmla="*/ 26952 h 55573"/>
                <a:gd name="connsiteX4" fmla="*/ 157770 w 199511"/>
                <a:gd name="connsiteY4" fmla="*/ 22190 h 55573"/>
                <a:gd name="connsiteX5" fmla="*/ 99033 w 199511"/>
                <a:gd name="connsiteY5" fmla="*/ 14252 h 55573"/>
                <a:gd name="connsiteX6" fmla="*/ 608 w 199511"/>
                <a:gd name="connsiteY6" fmla="*/ 55527 h 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511" h="55573">
                  <a:moveTo>
                    <a:pt x="608" y="55527"/>
                  </a:moveTo>
                  <a:cubicBezTo>
                    <a:pt x="-5742" y="53939"/>
                    <a:pt x="39237" y="13194"/>
                    <a:pt x="60933" y="4727"/>
                  </a:cubicBezTo>
                  <a:cubicBezTo>
                    <a:pt x="82629" y="-3740"/>
                    <a:pt x="107764" y="1023"/>
                    <a:pt x="130783" y="4727"/>
                  </a:cubicBezTo>
                  <a:cubicBezTo>
                    <a:pt x="153802" y="8431"/>
                    <a:pt x="194547" y="24041"/>
                    <a:pt x="199045" y="26952"/>
                  </a:cubicBezTo>
                  <a:cubicBezTo>
                    <a:pt x="203543" y="29862"/>
                    <a:pt x="174439" y="24307"/>
                    <a:pt x="157770" y="22190"/>
                  </a:cubicBezTo>
                  <a:cubicBezTo>
                    <a:pt x="141101" y="20073"/>
                    <a:pt x="125227" y="11342"/>
                    <a:pt x="99033" y="14252"/>
                  </a:cubicBezTo>
                  <a:cubicBezTo>
                    <a:pt x="72839" y="17162"/>
                    <a:pt x="6958" y="57115"/>
                    <a:pt x="608" y="5552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6531455-4D98-4964-A6F4-FB05037F0B43}"/>
                </a:ext>
              </a:extLst>
            </p:cNvPr>
            <p:cNvSpPr/>
            <p:nvPr/>
          </p:nvSpPr>
          <p:spPr>
            <a:xfrm>
              <a:off x="3370070" y="3497294"/>
              <a:ext cx="91859" cy="77769"/>
            </a:xfrm>
            <a:custGeom>
              <a:avLst/>
              <a:gdLst>
                <a:gd name="connsiteX0" fmla="*/ 193 w 91859"/>
                <a:gd name="connsiteY0" fmla="*/ 77756 h 77769"/>
                <a:gd name="connsiteX1" fmla="*/ 89093 w 91859"/>
                <a:gd name="connsiteY1" fmla="*/ 4731 h 77769"/>
                <a:gd name="connsiteX2" fmla="*/ 65280 w 91859"/>
                <a:gd name="connsiteY2" fmla="*/ 11081 h 77769"/>
                <a:gd name="connsiteX3" fmla="*/ 193 w 91859"/>
                <a:gd name="connsiteY3" fmla="*/ 77756 h 7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59" h="77769">
                  <a:moveTo>
                    <a:pt x="193" y="77756"/>
                  </a:moveTo>
                  <a:cubicBezTo>
                    <a:pt x="4162" y="76698"/>
                    <a:pt x="78245" y="15843"/>
                    <a:pt x="89093" y="4731"/>
                  </a:cubicBezTo>
                  <a:cubicBezTo>
                    <a:pt x="99941" y="-6382"/>
                    <a:pt x="76128" y="4731"/>
                    <a:pt x="65280" y="11081"/>
                  </a:cubicBezTo>
                  <a:cubicBezTo>
                    <a:pt x="54432" y="17431"/>
                    <a:pt x="-3776" y="78814"/>
                    <a:pt x="193" y="7775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CC34C0C7-D5BF-40ED-BA65-D017E7CD3588}"/>
                </a:ext>
              </a:extLst>
            </p:cNvPr>
            <p:cNvSpPr/>
            <p:nvPr/>
          </p:nvSpPr>
          <p:spPr>
            <a:xfrm>
              <a:off x="3255239" y="2638127"/>
              <a:ext cx="230996" cy="853195"/>
            </a:xfrm>
            <a:custGeom>
              <a:avLst/>
              <a:gdLst>
                <a:gd name="connsiteX0" fmla="*/ 230911 w 230996"/>
                <a:gd name="connsiteY0" fmla="*/ 1356 h 853195"/>
                <a:gd name="connsiteX1" fmla="*/ 116611 w 230996"/>
                <a:gd name="connsiteY1" fmla="*/ 179156 h 853195"/>
                <a:gd name="connsiteX2" fmla="*/ 8661 w 230996"/>
                <a:gd name="connsiteY2" fmla="*/ 492423 h 853195"/>
                <a:gd name="connsiteX3" fmla="*/ 8661 w 230996"/>
                <a:gd name="connsiteY3" fmla="*/ 803573 h 853195"/>
                <a:gd name="connsiteX4" fmla="*/ 25594 w 230996"/>
                <a:gd name="connsiteY4" fmla="*/ 839556 h 853195"/>
                <a:gd name="connsiteX5" fmla="*/ 17128 w 230996"/>
                <a:gd name="connsiteY5" fmla="*/ 670223 h 853195"/>
                <a:gd name="connsiteX6" fmla="*/ 17128 w 230996"/>
                <a:gd name="connsiteY6" fmla="*/ 424690 h 853195"/>
                <a:gd name="connsiteX7" fmla="*/ 36178 w 230996"/>
                <a:gd name="connsiteY7" fmla="*/ 344256 h 853195"/>
                <a:gd name="connsiteX8" fmla="*/ 133544 w 230996"/>
                <a:gd name="connsiteY8" fmla="*/ 109306 h 853195"/>
                <a:gd name="connsiteX9" fmla="*/ 230911 w 230996"/>
                <a:gd name="connsiteY9" fmla="*/ 1356 h 85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996" h="853195">
                  <a:moveTo>
                    <a:pt x="230911" y="1356"/>
                  </a:moveTo>
                  <a:cubicBezTo>
                    <a:pt x="228089" y="12998"/>
                    <a:pt x="153653" y="97312"/>
                    <a:pt x="116611" y="179156"/>
                  </a:cubicBezTo>
                  <a:cubicBezTo>
                    <a:pt x="79569" y="261000"/>
                    <a:pt x="26653" y="388354"/>
                    <a:pt x="8661" y="492423"/>
                  </a:cubicBezTo>
                  <a:cubicBezTo>
                    <a:pt x="-9331" y="596492"/>
                    <a:pt x="5839" y="745718"/>
                    <a:pt x="8661" y="803573"/>
                  </a:cubicBezTo>
                  <a:cubicBezTo>
                    <a:pt x="11483" y="861428"/>
                    <a:pt x="24183" y="861781"/>
                    <a:pt x="25594" y="839556"/>
                  </a:cubicBezTo>
                  <a:cubicBezTo>
                    <a:pt x="27005" y="817331"/>
                    <a:pt x="18539" y="739367"/>
                    <a:pt x="17128" y="670223"/>
                  </a:cubicBezTo>
                  <a:cubicBezTo>
                    <a:pt x="15717" y="601079"/>
                    <a:pt x="13953" y="479018"/>
                    <a:pt x="17128" y="424690"/>
                  </a:cubicBezTo>
                  <a:cubicBezTo>
                    <a:pt x="20303" y="370362"/>
                    <a:pt x="16775" y="396820"/>
                    <a:pt x="36178" y="344256"/>
                  </a:cubicBezTo>
                  <a:cubicBezTo>
                    <a:pt x="55581" y="291692"/>
                    <a:pt x="101441" y="163281"/>
                    <a:pt x="133544" y="109306"/>
                  </a:cubicBezTo>
                  <a:cubicBezTo>
                    <a:pt x="165647" y="55331"/>
                    <a:pt x="233733" y="-10286"/>
                    <a:pt x="230911" y="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A578799A-A114-43A1-B85A-958A965FFA36}"/>
                </a:ext>
              </a:extLst>
            </p:cNvPr>
            <p:cNvSpPr/>
            <p:nvPr/>
          </p:nvSpPr>
          <p:spPr>
            <a:xfrm>
              <a:off x="3462717" y="2266944"/>
              <a:ext cx="648944" cy="394028"/>
            </a:xfrm>
            <a:custGeom>
              <a:avLst/>
              <a:gdLst>
                <a:gd name="connsiteX0" fmla="*/ 150 w 648944"/>
                <a:gd name="connsiteY0" fmla="*/ 393706 h 394028"/>
                <a:gd name="connsiteX1" fmla="*/ 188533 w 648944"/>
                <a:gd name="connsiteY1" fmla="*/ 198973 h 394028"/>
                <a:gd name="connsiteX2" fmla="*/ 362100 w 648944"/>
                <a:gd name="connsiteY2" fmla="*/ 97373 h 394028"/>
                <a:gd name="connsiteX3" fmla="*/ 491216 w 648944"/>
                <a:gd name="connsiteY3" fmla="*/ 35989 h 394028"/>
                <a:gd name="connsiteX4" fmla="*/ 550483 w 648944"/>
                <a:gd name="connsiteY4" fmla="*/ 16939 h 394028"/>
                <a:gd name="connsiteX5" fmla="*/ 647850 w 648944"/>
                <a:gd name="connsiteY5" fmla="*/ 6 h 394028"/>
                <a:gd name="connsiteX6" fmla="*/ 605516 w 648944"/>
                <a:gd name="connsiteY6" fmla="*/ 14823 h 394028"/>
                <a:gd name="connsiteX7" fmla="*/ 451000 w 648944"/>
                <a:gd name="connsiteY7" fmla="*/ 74089 h 394028"/>
                <a:gd name="connsiteX8" fmla="*/ 298600 w 648944"/>
                <a:gd name="connsiteY8" fmla="*/ 156639 h 394028"/>
                <a:gd name="connsiteX9" fmla="*/ 158900 w 648944"/>
                <a:gd name="connsiteY9" fmla="*/ 243423 h 394028"/>
                <a:gd name="connsiteX10" fmla="*/ 150 w 648944"/>
                <a:gd name="connsiteY10" fmla="*/ 393706 h 39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944" h="394028">
                  <a:moveTo>
                    <a:pt x="150" y="393706"/>
                  </a:moveTo>
                  <a:cubicBezTo>
                    <a:pt x="5089" y="386298"/>
                    <a:pt x="128208" y="248362"/>
                    <a:pt x="188533" y="198973"/>
                  </a:cubicBezTo>
                  <a:cubicBezTo>
                    <a:pt x="248858" y="149584"/>
                    <a:pt x="311653" y="124537"/>
                    <a:pt x="362100" y="97373"/>
                  </a:cubicBezTo>
                  <a:cubicBezTo>
                    <a:pt x="412547" y="70209"/>
                    <a:pt x="459819" y="49395"/>
                    <a:pt x="491216" y="35989"/>
                  </a:cubicBezTo>
                  <a:cubicBezTo>
                    <a:pt x="522613" y="22583"/>
                    <a:pt x="524377" y="22936"/>
                    <a:pt x="550483" y="16939"/>
                  </a:cubicBezTo>
                  <a:cubicBezTo>
                    <a:pt x="576589" y="10942"/>
                    <a:pt x="638678" y="359"/>
                    <a:pt x="647850" y="6"/>
                  </a:cubicBezTo>
                  <a:cubicBezTo>
                    <a:pt x="657022" y="-347"/>
                    <a:pt x="605516" y="14823"/>
                    <a:pt x="605516" y="14823"/>
                  </a:cubicBezTo>
                  <a:cubicBezTo>
                    <a:pt x="572708" y="27170"/>
                    <a:pt x="502153" y="50453"/>
                    <a:pt x="451000" y="74089"/>
                  </a:cubicBezTo>
                  <a:cubicBezTo>
                    <a:pt x="399847" y="97725"/>
                    <a:pt x="347283" y="128417"/>
                    <a:pt x="298600" y="156639"/>
                  </a:cubicBezTo>
                  <a:cubicBezTo>
                    <a:pt x="249917" y="184861"/>
                    <a:pt x="204408" y="208145"/>
                    <a:pt x="158900" y="243423"/>
                  </a:cubicBezTo>
                  <a:cubicBezTo>
                    <a:pt x="113392" y="278701"/>
                    <a:pt x="-4789" y="401114"/>
                    <a:pt x="150" y="393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4C9DA878-2392-4F68-9521-C10141B3FE0E}"/>
                </a:ext>
              </a:extLst>
            </p:cNvPr>
            <p:cNvSpPr/>
            <p:nvPr/>
          </p:nvSpPr>
          <p:spPr>
            <a:xfrm>
              <a:off x="3564506" y="2313670"/>
              <a:ext cx="794775" cy="295443"/>
            </a:xfrm>
            <a:custGeom>
              <a:avLst/>
              <a:gdLst>
                <a:gd name="connsiteX0" fmla="*/ 1019 w 794775"/>
                <a:gd name="connsiteY0" fmla="*/ 294593 h 295443"/>
                <a:gd name="connsiteX1" fmla="*/ 231207 w 794775"/>
                <a:gd name="connsiteY1" fmla="*/ 121555 h 295443"/>
                <a:gd name="connsiteX2" fmla="*/ 412182 w 794775"/>
                <a:gd name="connsiteY2" fmla="*/ 45355 h 295443"/>
                <a:gd name="connsiteX3" fmla="*/ 686819 w 794775"/>
                <a:gd name="connsiteY3" fmla="*/ 905 h 295443"/>
                <a:gd name="connsiteX4" fmla="*/ 794769 w 794775"/>
                <a:gd name="connsiteY4" fmla="*/ 15193 h 295443"/>
                <a:gd name="connsiteX5" fmla="*/ 689994 w 794775"/>
                <a:gd name="connsiteY5" fmla="*/ 12018 h 295443"/>
                <a:gd name="connsiteX6" fmla="*/ 356619 w 794775"/>
                <a:gd name="connsiteY6" fmla="*/ 75518 h 295443"/>
                <a:gd name="connsiteX7" fmla="*/ 155007 w 794775"/>
                <a:gd name="connsiteY7" fmla="*/ 183468 h 295443"/>
                <a:gd name="connsiteX8" fmla="*/ 1019 w 794775"/>
                <a:gd name="connsiteY8" fmla="*/ 294593 h 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75" h="295443">
                  <a:moveTo>
                    <a:pt x="1019" y="294593"/>
                  </a:moveTo>
                  <a:cubicBezTo>
                    <a:pt x="13719" y="284274"/>
                    <a:pt x="162680" y="163095"/>
                    <a:pt x="231207" y="121555"/>
                  </a:cubicBezTo>
                  <a:cubicBezTo>
                    <a:pt x="299734" y="80015"/>
                    <a:pt x="336247" y="65463"/>
                    <a:pt x="412182" y="45355"/>
                  </a:cubicBezTo>
                  <a:cubicBezTo>
                    <a:pt x="488117" y="25247"/>
                    <a:pt x="623055" y="5932"/>
                    <a:pt x="686819" y="905"/>
                  </a:cubicBezTo>
                  <a:cubicBezTo>
                    <a:pt x="750583" y="-4122"/>
                    <a:pt x="794240" y="13341"/>
                    <a:pt x="794769" y="15193"/>
                  </a:cubicBezTo>
                  <a:cubicBezTo>
                    <a:pt x="795298" y="17045"/>
                    <a:pt x="763019" y="1964"/>
                    <a:pt x="689994" y="12018"/>
                  </a:cubicBezTo>
                  <a:cubicBezTo>
                    <a:pt x="616969" y="22072"/>
                    <a:pt x="445784" y="46943"/>
                    <a:pt x="356619" y="75518"/>
                  </a:cubicBezTo>
                  <a:cubicBezTo>
                    <a:pt x="267454" y="104093"/>
                    <a:pt x="212686" y="148278"/>
                    <a:pt x="155007" y="183468"/>
                  </a:cubicBezTo>
                  <a:cubicBezTo>
                    <a:pt x="97328" y="218657"/>
                    <a:pt x="-11681" y="304912"/>
                    <a:pt x="1019" y="294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5F3DE363-F757-4612-8F16-77A85F71EA6A}"/>
                </a:ext>
              </a:extLst>
            </p:cNvPr>
            <p:cNvSpPr/>
            <p:nvPr/>
          </p:nvSpPr>
          <p:spPr>
            <a:xfrm>
              <a:off x="4351338" y="2330450"/>
              <a:ext cx="323896" cy="164716"/>
            </a:xfrm>
            <a:custGeom>
              <a:avLst/>
              <a:gdLst>
                <a:gd name="connsiteX0" fmla="*/ 0 w 323896"/>
                <a:gd name="connsiteY0" fmla="*/ 0 h 164716"/>
                <a:gd name="connsiteX1" fmla="*/ 239712 w 323896"/>
                <a:gd name="connsiteY1" fmla="*/ 69850 h 164716"/>
                <a:gd name="connsiteX2" fmla="*/ 320675 w 323896"/>
                <a:gd name="connsiteY2" fmla="*/ 161925 h 164716"/>
                <a:gd name="connsiteX3" fmla="*/ 301625 w 323896"/>
                <a:gd name="connsiteY3" fmla="*/ 136525 h 164716"/>
                <a:gd name="connsiteX4" fmla="*/ 244475 w 323896"/>
                <a:gd name="connsiteY4" fmla="*/ 92075 h 164716"/>
                <a:gd name="connsiteX5" fmla="*/ 146050 w 323896"/>
                <a:gd name="connsiteY5" fmla="*/ 57150 h 164716"/>
                <a:gd name="connsiteX6" fmla="*/ 0 w 323896"/>
                <a:gd name="connsiteY6" fmla="*/ 0 h 1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96" h="164716">
                  <a:moveTo>
                    <a:pt x="0" y="0"/>
                  </a:moveTo>
                  <a:cubicBezTo>
                    <a:pt x="93133" y="21431"/>
                    <a:pt x="186266" y="42863"/>
                    <a:pt x="239712" y="69850"/>
                  </a:cubicBezTo>
                  <a:cubicBezTo>
                    <a:pt x="293158" y="96837"/>
                    <a:pt x="310356" y="150813"/>
                    <a:pt x="320675" y="161925"/>
                  </a:cubicBezTo>
                  <a:cubicBezTo>
                    <a:pt x="330994" y="173037"/>
                    <a:pt x="314325" y="148167"/>
                    <a:pt x="301625" y="136525"/>
                  </a:cubicBezTo>
                  <a:cubicBezTo>
                    <a:pt x="288925" y="124883"/>
                    <a:pt x="270404" y="105304"/>
                    <a:pt x="244475" y="92075"/>
                  </a:cubicBezTo>
                  <a:cubicBezTo>
                    <a:pt x="218546" y="78846"/>
                    <a:pt x="146050" y="57150"/>
                    <a:pt x="146050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9219D124-CD09-44D3-9B7F-93F131E49980}"/>
                </a:ext>
              </a:extLst>
            </p:cNvPr>
            <p:cNvSpPr/>
            <p:nvPr/>
          </p:nvSpPr>
          <p:spPr>
            <a:xfrm>
              <a:off x="3716916" y="2312394"/>
              <a:ext cx="1242035" cy="814354"/>
            </a:xfrm>
            <a:custGeom>
              <a:avLst/>
              <a:gdLst>
                <a:gd name="connsiteX0" fmla="*/ 4184 w 1242035"/>
                <a:gd name="connsiteY0" fmla="*/ 195856 h 814354"/>
                <a:gd name="connsiteX1" fmla="*/ 328034 w 1242035"/>
                <a:gd name="connsiteY1" fmla="*/ 67269 h 814354"/>
                <a:gd name="connsiteX2" fmla="*/ 688397 w 1242035"/>
                <a:gd name="connsiteY2" fmla="*/ 86319 h 814354"/>
                <a:gd name="connsiteX3" fmla="*/ 901122 w 1242035"/>
                <a:gd name="connsiteY3" fmla="*/ 192681 h 814354"/>
                <a:gd name="connsiteX4" fmla="*/ 985259 w 1242035"/>
                <a:gd name="connsiteY4" fmla="*/ 295869 h 814354"/>
                <a:gd name="connsiteX5" fmla="*/ 980497 w 1242035"/>
                <a:gd name="connsiteY5" fmla="*/ 421281 h 814354"/>
                <a:gd name="connsiteX6" fmla="*/ 975734 w 1242035"/>
                <a:gd name="connsiteY6" fmla="*/ 554631 h 814354"/>
                <a:gd name="connsiteX7" fmla="*/ 1053522 w 1242035"/>
                <a:gd name="connsiteY7" fmla="*/ 692744 h 814354"/>
                <a:gd name="connsiteX8" fmla="*/ 1236084 w 1242035"/>
                <a:gd name="connsiteY8" fmla="*/ 811806 h 814354"/>
                <a:gd name="connsiteX9" fmla="*/ 1182109 w 1242035"/>
                <a:gd name="connsiteY9" fmla="*/ 757831 h 814354"/>
                <a:gd name="connsiteX10" fmla="*/ 1028122 w 1242035"/>
                <a:gd name="connsiteY10" fmla="*/ 572094 h 814354"/>
                <a:gd name="connsiteX11" fmla="*/ 999547 w 1242035"/>
                <a:gd name="connsiteY11" fmla="*/ 238719 h 814354"/>
                <a:gd name="connsiteX12" fmla="*/ 891597 w 1242035"/>
                <a:gd name="connsiteY12" fmla="*/ 121244 h 814354"/>
                <a:gd name="connsiteX13" fmla="*/ 564572 w 1242035"/>
                <a:gd name="connsiteY13" fmla="*/ 594 h 814354"/>
                <a:gd name="connsiteX14" fmla="*/ 4184 w 1242035"/>
                <a:gd name="connsiteY14" fmla="*/ 195856 h 8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035" h="814354">
                  <a:moveTo>
                    <a:pt x="4184" y="195856"/>
                  </a:moveTo>
                  <a:cubicBezTo>
                    <a:pt x="-35239" y="206968"/>
                    <a:pt x="213999" y="85525"/>
                    <a:pt x="328034" y="67269"/>
                  </a:cubicBezTo>
                  <a:cubicBezTo>
                    <a:pt x="442069" y="49013"/>
                    <a:pt x="592882" y="65417"/>
                    <a:pt x="688397" y="86319"/>
                  </a:cubicBezTo>
                  <a:cubicBezTo>
                    <a:pt x="783912" y="107221"/>
                    <a:pt x="851645" y="157756"/>
                    <a:pt x="901122" y="192681"/>
                  </a:cubicBezTo>
                  <a:cubicBezTo>
                    <a:pt x="950599" y="227606"/>
                    <a:pt x="972030" y="257769"/>
                    <a:pt x="985259" y="295869"/>
                  </a:cubicBezTo>
                  <a:cubicBezTo>
                    <a:pt x="998488" y="333969"/>
                    <a:pt x="982084" y="378154"/>
                    <a:pt x="980497" y="421281"/>
                  </a:cubicBezTo>
                  <a:cubicBezTo>
                    <a:pt x="978910" y="464408"/>
                    <a:pt x="963563" y="509387"/>
                    <a:pt x="975734" y="554631"/>
                  </a:cubicBezTo>
                  <a:cubicBezTo>
                    <a:pt x="987905" y="599875"/>
                    <a:pt x="1010131" y="649882"/>
                    <a:pt x="1053522" y="692744"/>
                  </a:cubicBezTo>
                  <a:cubicBezTo>
                    <a:pt x="1096913" y="735606"/>
                    <a:pt x="1214653" y="800958"/>
                    <a:pt x="1236084" y="811806"/>
                  </a:cubicBezTo>
                  <a:cubicBezTo>
                    <a:pt x="1257515" y="822654"/>
                    <a:pt x="1216769" y="797783"/>
                    <a:pt x="1182109" y="757831"/>
                  </a:cubicBezTo>
                  <a:cubicBezTo>
                    <a:pt x="1147449" y="717879"/>
                    <a:pt x="1058549" y="658613"/>
                    <a:pt x="1028122" y="572094"/>
                  </a:cubicBezTo>
                  <a:cubicBezTo>
                    <a:pt x="997695" y="485575"/>
                    <a:pt x="1022301" y="313861"/>
                    <a:pt x="999547" y="238719"/>
                  </a:cubicBezTo>
                  <a:cubicBezTo>
                    <a:pt x="976793" y="163577"/>
                    <a:pt x="964093" y="160931"/>
                    <a:pt x="891597" y="121244"/>
                  </a:cubicBezTo>
                  <a:cubicBezTo>
                    <a:pt x="819101" y="81556"/>
                    <a:pt x="710358" y="-8137"/>
                    <a:pt x="564572" y="594"/>
                  </a:cubicBezTo>
                  <a:cubicBezTo>
                    <a:pt x="418787" y="9325"/>
                    <a:pt x="43607" y="184744"/>
                    <a:pt x="4184" y="1958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77905D6-CF9A-4BDB-B52A-1B1306425F43}"/>
                </a:ext>
              </a:extLst>
            </p:cNvPr>
            <p:cNvSpPr/>
            <p:nvPr/>
          </p:nvSpPr>
          <p:spPr>
            <a:xfrm>
              <a:off x="4786889" y="3000371"/>
              <a:ext cx="282013" cy="660952"/>
            </a:xfrm>
            <a:custGeom>
              <a:avLst/>
              <a:gdLst>
                <a:gd name="connsiteX0" fmla="*/ 1011 w 282013"/>
                <a:gd name="connsiteY0" fmla="*/ 4 h 660952"/>
                <a:gd name="connsiteX1" fmla="*/ 196274 w 282013"/>
                <a:gd name="connsiteY1" fmla="*/ 166692 h 660952"/>
                <a:gd name="connsiteX2" fmla="*/ 216911 w 282013"/>
                <a:gd name="connsiteY2" fmla="*/ 312742 h 660952"/>
                <a:gd name="connsiteX3" fmla="*/ 280411 w 282013"/>
                <a:gd name="connsiteY3" fmla="*/ 366717 h 660952"/>
                <a:gd name="connsiteX4" fmla="*/ 262949 w 282013"/>
                <a:gd name="connsiteY4" fmla="*/ 649292 h 660952"/>
                <a:gd name="connsiteX5" fmla="*/ 262949 w 282013"/>
                <a:gd name="connsiteY5" fmla="*/ 563567 h 660952"/>
                <a:gd name="connsiteX6" fmla="*/ 124836 w 282013"/>
                <a:gd name="connsiteY6" fmla="*/ 171454 h 660952"/>
                <a:gd name="connsiteX7" fmla="*/ 1011 w 282013"/>
                <a:gd name="connsiteY7" fmla="*/ 4 h 6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13" h="660952">
                  <a:moveTo>
                    <a:pt x="1011" y="4"/>
                  </a:moveTo>
                  <a:cubicBezTo>
                    <a:pt x="12917" y="-790"/>
                    <a:pt x="160291" y="114569"/>
                    <a:pt x="196274" y="166692"/>
                  </a:cubicBezTo>
                  <a:cubicBezTo>
                    <a:pt x="232257" y="218815"/>
                    <a:pt x="202888" y="279405"/>
                    <a:pt x="216911" y="312742"/>
                  </a:cubicBezTo>
                  <a:cubicBezTo>
                    <a:pt x="230934" y="346079"/>
                    <a:pt x="272738" y="310625"/>
                    <a:pt x="280411" y="366717"/>
                  </a:cubicBezTo>
                  <a:cubicBezTo>
                    <a:pt x="288084" y="422809"/>
                    <a:pt x="265859" y="616484"/>
                    <a:pt x="262949" y="649292"/>
                  </a:cubicBezTo>
                  <a:cubicBezTo>
                    <a:pt x="260039" y="682100"/>
                    <a:pt x="285968" y="643207"/>
                    <a:pt x="262949" y="563567"/>
                  </a:cubicBezTo>
                  <a:cubicBezTo>
                    <a:pt x="239930" y="483927"/>
                    <a:pt x="164259" y="263000"/>
                    <a:pt x="124836" y="171454"/>
                  </a:cubicBezTo>
                  <a:cubicBezTo>
                    <a:pt x="85413" y="79908"/>
                    <a:pt x="-10895" y="798"/>
                    <a:pt x="1011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B35ADDD9-9316-42A8-A8BC-81A44F829F34}"/>
                </a:ext>
              </a:extLst>
            </p:cNvPr>
            <p:cNvSpPr/>
            <p:nvPr/>
          </p:nvSpPr>
          <p:spPr>
            <a:xfrm>
              <a:off x="3668765" y="2715673"/>
              <a:ext cx="75712" cy="177831"/>
            </a:xfrm>
            <a:custGeom>
              <a:avLst/>
              <a:gdLst>
                <a:gd name="connsiteX0" fmla="*/ 75618 w 75712"/>
                <a:gd name="connsiteY0" fmla="*/ 10 h 177831"/>
                <a:gd name="connsiteX1" fmla="*/ 5768 w 75712"/>
                <a:gd name="connsiteY1" fmla="*/ 107960 h 177831"/>
                <a:gd name="connsiteX2" fmla="*/ 5768 w 75712"/>
                <a:gd name="connsiteY2" fmla="*/ 177810 h 177831"/>
                <a:gd name="connsiteX3" fmla="*/ 20585 w 75712"/>
                <a:gd name="connsiteY3" fmla="*/ 114310 h 177831"/>
                <a:gd name="connsiteX4" fmla="*/ 75618 w 75712"/>
                <a:gd name="connsiteY4" fmla="*/ 10 h 17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12" h="177831">
                  <a:moveTo>
                    <a:pt x="75618" y="10"/>
                  </a:moveTo>
                  <a:cubicBezTo>
                    <a:pt x="73148" y="-1048"/>
                    <a:pt x="17410" y="78327"/>
                    <a:pt x="5768" y="107960"/>
                  </a:cubicBezTo>
                  <a:cubicBezTo>
                    <a:pt x="-5874" y="137593"/>
                    <a:pt x="3298" y="176752"/>
                    <a:pt x="5768" y="177810"/>
                  </a:cubicBezTo>
                  <a:cubicBezTo>
                    <a:pt x="8237" y="178868"/>
                    <a:pt x="9649" y="140415"/>
                    <a:pt x="20585" y="114310"/>
                  </a:cubicBezTo>
                  <a:cubicBezTo>
                    <a:pt x="31521" y="88205"/>
                    <a:pt x="78088" y="1068"/>
                    <a:pt x="75618" y="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6C769988-CFF8-4D72-B779-40B6CEEC2C25}"/>
                </a:ext>
              </a:extLst>
            </p:cNvPr>
            <p:cNvSpPr/>
            <p:nvPr/>
          </p:nvSpPr>
          <p:spPr>
            <a:xfrm>
              <a:off x="3577069" y="2846917"/>
              <a:ext cx="85525" cy="50800"/>
            </a:xfrm>
            <a:custGeom>
              <a:avLst/>
              <a:gdLst>
                <a:gd name="connsiteX0" fmla="*/ 98 w 85525"/>
                <a:gd name="connsiteY0" fmla="*/ 0 h 50800"/>
                <a:gd name="connsiteX1" fmla="*/ 69948 w 85525"/>
                <a:gd name="connsiteY1" fmla="*/ 31750 h 50800"/>
                <a:gd name="connsiteX2" fmla="*/ 84764 w 85525"/>
                <a:gd name="connsiteY2" fmla="*/ 50800 h 50800"/>
                <a:gd name="connsiteX3" fmla="*/ 55131 w 85525"/>
                <a:gd name="connsiteY3" fmla="*/ 31750 h 50800"/>
                <a:gd name="connsiteX4" fmla="*/ 98 w 85525"/>
                <a:gd name="connsiteY4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5" h="50800">
                  <a:moveTo>
                    <a:pt x="98" y="0"/>
                  </a:moveTo>
                  <a:cubicBezTo>
                    <a:pt x="2567" y="0"/>
                    <a:pt x="55837" y="23283"/>
                    <a:pt x="69948" y="31750"/>
                  </a:cubicBezTo>
                  <a:cubicBezTo>
                    <a:pt x="84059" y="40217"/>
                    <a:pt x="87233" y="50800"/>
                    <a:pt x="84764" y="50800"/>
                  </a:cubicBezTo>
                  <a:cubicBezTo>
                    <a:pt x="82295" y="50800"/>
                    <a:pt x="67831" y="38806"/>
                    <a:pt x="55131" y="31750"/>
                  </a:cubicBezTo>
                  <a:cubicBezTo>
                    <a:pt x="42431" y="24694"/>
                    <a:pt x="-2371" y="0"/>
                    <a:pt x="98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0C04C6C8-2B6A-4895-B215-61CDBCFBBC95}"/>
                </a:ext>
              </a:extLst>
            </p:cNvPr>
            <p:cNvSpPr/>
            <p:nvPr/>
          </p:nvSpPr>
          <p:spPr>
            <a:xfrm>
              <a:off x="3877282" y="3462322"/>
              <a:ext cx="225642" cy="318847"/>
            </a:xfrm>
            <a:custGeom>
              <a:avLst/>
              <a:gdLst>
                <a:gd name="connsiteX0" fmla="*/ 32731 w 225642"/>
                <a:gd name="connsiteY0" fmla="*/ 16 h 318847"/>
                <a:gd name="connsiteX1" fmla="*/ 153381 w 225642"/>
                <a:gd name="connsiteY1" fmla="*/ 115903 h 318847"/>
                <a:gd name="connsiteX2" fmla="*/ 183543 w 225642"/>
                <a:gd name="connsiteY2" fmla="*/ 201628 h 318847"/>
                <a:gd name="connsiteX3" fmla="*/ 223231 w 225642"/>
                <a:gd name="connsiteY3" fmla="*/ 312753 h 318847"/>
                <a:gd name="connsiteX4" fmla="*/ 210531 w 225642"/>
                <a:gd name="connsiteY4" fmla="*/ 298466 h 318847"/>
                <a:gd name="connsiteX5" fmla="*/ 123218 w 225642"/>
                <a:gd name="connsiteY5" fmla="*/ 249253 h 318847"/>
                <a:gd name="connsiteX6" fmla="*/ 7331 w 225642"/>
                <a:gd name="connsiteY6" fmla="*/ 238141 h 318847"/>
                <a:gd name="connsiteX7" fmla="*/ 13681 w 225642"/>
                <a:gd name="connsiteY7" fmla="*/ 209566 h 318847"/>
                <a:gd name="connsiteX8" fmla="*/ 27968 w 225642"/>
                <a:gd name="connsiteY8" fmla="*/ 107966 h 318847"/>
                <a:gd name="connsiteX9" fmla="*/ 32731 w 225642"/>
                <a:gd name="connsiteY9" fmla="*/ 16 h 3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2" h="318847">
                  <a:moveTo>
                    <a:pt x="32731" y="16"/>
                  </a:moveTo>
                  <a:cubicBezTo>
                    <a:pt x="53633" y="1339"/>
                    <a:pt x="128246" y="82301"/>
                    <a:pt x="153381" y="115903"/>
                  </a:cubicBezTo>
                  <a:cubicBezTo>
                    <a:pt x="178516" y="149505"/>
                    <a:pt x="171901" y="168820"/>
                    <a:pt x="183543" y="201628"/>
                  </a:cubicBezTo>
                  <a:cubicBezTo>
                    <a:pt x="195185" y="234436"/>
                    <a:pt x="218733" y="296613"/>
                    <a:pt x="223231" y="312753"/>
                  </a:cubicBezTo>
                  <a:cubicBezTo>
                    <a:pt x="227729" y="328893"/>
                    <a:pt x="227200" y="309049"/>
                    <a:pt x="210531" y="298466"/>
                  </a:cubicBezTo>
                  <a:cubicBezTo>
                    <a:pt x="193862" y="287883"/>
                    <a:pt x="157085" y="259307"/>
                    <a:pt x="123218" y="249253"/>
                  </a:cubicBezTo>
                  <a:cubicBezTo>
                    <a:pt x="89351" y="239199"/>
                    <a:pt x="25587" y="244756"/>
                    <a:pt x="7331" y="238141"/>
                  </a:cubicBezTo>
                  <a:cubicBezTo>
                    <a:pt x="-10925" y="231526"/>
                    <a:pt x="10242" y="231262"/>
                    <a:pt x="13681" y="209566"/>
                  </a:cubicBezTo>
                  <a:cubicBezTo>
                    <a:pt x="17120" y="187870"/>
                    <a:pt x="25058" y="137864"/>
                    <a:pt x="27968" y="107966"/>
                  </a:cubicBezTo>
                  <a:cubicBezTo>
                    <a:pt x="30878" y="78068"/>
                    <a:pt x="11829" y="-1307"/>
                    <a:pt x="32731" y="1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B496E64A-221C-4301-B9E0-88F96887BC74}"/>
                </a:ext>
              </a:extLst>
            </p:cNvPr>
            <p:cNvSpPr/>
            <p:nvPr/>
          </p:nvSpPr>
          <p:spPr>
            <a:xfrm>
              <a:off x="3672542" y="3395808"/>
              <a:ext cx="81510" cy="183862"/>
            </a:xfrm>
            <a:custGeom>
              <a:avLst/>
              <a:gdLst>
                <a:gd name="connsiteX0" fmla="*/ 933 w 81510"/>
                <a:gd name="connsiteY0" fmla="*/ 1442 h 183862"/>
                <a:gd name="connsiteX1" fmla="*/ 72371 w 81510"/>
                <a:gd name="connsiteY1" fmla="*/ 37955 h 183862"/>
                <a:gd name="connsiteX2" fmla="*/ 75546 w 81510"/>
                <a:gd name="connsiteY2" fmla="*/ 130030 h 183862"/>
                <a:gd name="connsiteX3" fmla="*/ 26333 w 81510"/>
                <a:gd name="connsiteY3" fmla="*/ 182417 h 183862"/>
                <a:gd name="connsiteX4" fmla="*/ 42208 w 81510"/>
                <a:gd name="connsiteY4" fmla="*/ 164955 h 183862"/>
                <a:gd name="connsiteX5" fmla="*/ 56496 w 81510"/>
                <a:gd name="connsiteY5" fmla="*/ 120505 h 183862"/>
                <a:gd name="connsiteX6" fmla="*/ 32683 w 81510"/>
                <a:gd name="connsiteY6" fmla="*/ 82405 h 183862"/>
                <a:gd name="connsiteX7" fmla="*/ 933 w 81510"/>
                <a:gd name="connsiteY7" fmla="*/ 1442 h 18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510" h="183862">
                  <a:moveTo>
                    <a:pt x="933" y="1442"/>
                  </a:moveTo>
                  <a:cubicBezTo>
                    <a:pt x="7548" y="-5966"/>
                    <a:pt x="59936" y="16524"/>
                    <a:pt x="72371" y="37955"/>
                  </a:cubicBezTo>
                  <a:cubicBezTo>
                    <a:pt x="84806" y="59386"/>
                    <a:pt x="83219" y="105953"/>
                    <a:pt x="75546" y="130030"/>
                  </a:cubicBezTo>
                  <a:cubicBezTo>
                    <a:pt x="67873" y="154107"/>
                    <a:pt x="31889" y="176596"/>
                    <a:pt x="26333" y="182417"/>
                  </a:cubicBezTo>
                  <a:cubicBezTo>
                    <a:pt x="20777" y="188238"/>
                    <a:pt x="37181" y="175274"/>
                    <a:pt x="42208" y="164955"/>
                  </a:cubicBezTo>
                  <a:cubicBezTo>
                    <a:pt x="47235" y="154636"/>
                    <a:pt x="58083" y="134263"/>
                    <a:pt x="56496" y="120505"/>
                  </a:cubicBezTo>
                  <a:cubicBezTo>
                    <a:pt x="54909" y="106747"/>
                    <a:pt x="40621" y="97486"/>
                    <a:pt x="32683" y="82405"/>
                  </a:cubicBezTo>
                  <a:cubicBezTo>
                    <a:pt x="24746" y="67324"/>
                    <a:pt x="-5682" y="8850"/>
                    <a:pt x="933" y="144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28ACB509-B864-4068-B4D6-E9E52DCD8B9F}"/>
                </a:ext>
              </a:extLst>
            </p:cNvPr>
            <p:cNvSpPr/>
            <p:nvPr/>
          </p:nvSpPr>
          <p:spPr>
            <a:xfrm>
              <a:off x="5297756" y="4105072"/>
              <a:ext cx="579796" cy="1153553"/>
            </a:xfrm>
            <a:custGeom>
              <a:avLst/>
              <a:gdLst>
                <a:gd name="connsiteX0" fmla="*/ 96569 w 579796"/>
                <a:gd name="connsiteY0" fmla="*/ 203 h 1153553"/>
                <a:gd name="connsiteX1" fmla="*/ 45769 w 579796"/>
                <a:gd name="connsiteY1" fmla="*/ 425653 h 1153553"/>
                <a:gd name="connsiteX2" fmla="*/ 39419 w 579796"/>
                <a:gd name="connsiteY2" fmla="*/ 641553 h 1153553"/>
                <a:gd name="connsiteX3" fmla="*/ 223569 w 579796"/>
                <a:gd name="connsiteY3" fmla="*/ 1013028 h 1153553"/>
                <a:gd name="connsiteX4" fmla="*/ 404544 w 579796"/>
                <a:gd name="connsiteY4" fmla="*/ 1117803 h 1153553"/>
                <a:gd name="connsiteX5" fmla="*/ 579169 w 579796"/>
                <a:gd name="connsiteY5" fmla="*/ 1152728 h 1153553"/>
                <a:gd name="connsiteX6" fmla="*/ 341044 w 579796"/>
                <a:gd name="connsiteY6" fmla="*/ 1089228 h 1153553"/>
                <a:gd name="connsiteX7" fmla="*/ 39419 w 579796"/>
                <a:gd name="connsiteY7" fmla="*/ 774903 h 1153553"/>
                <a:gd name="connsiteX8" fmla="*/ 7669 w 579796"/>
                <a:gd name="connsiteY8" fmla="*/ 482803 h 1153553"/>
                <a:gd name="connsiteX9" fmla="*/ 96569 w 579796"/>
                <a:gd name="connsiteY9" fmla="*/ 203 h 11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796" h="1153553">
                  <a:moveTo>
                    <a:pt x="96569" y="203"/>
                  </a:moveTo>
                  <a:cubicBezTo>
                    <a:pt x="102919" y="-9322"/>
                    <a:pt x="55294" y="318761"/>
                    <a:pt x="45769" y="425653"/>
                  </a:cubicBezTo>
                  <a:cubicBezTo>
                    <a:pt x="36244" y="532545"/>
                    <a:pt x="9786" y="543657"/>
                    <a:pt x="39419" y="641553"/>
                  </a:cubicBezTo>
                  <a:cubicBezTo>
                    <a:pt x="69052" y="739449"/>
                    <a:pt x="162715" y="933653"/>
                    <a:pt x="223569" y="1013028"/>
                  </a:cubicBezTo>
                  <a:cubicBezTo>
                    <a:pt x="284423" y="1092403"/>
                    <a:pt x="345277" y="1094520"/>
                    <a:pt x="404544" y="1117803"/>
                  </a:cubicBezTo>
                  <a:cubicBezTo>
                    <a:pt x="463811" y="1141086"/>
                    <a:pt x="589752" y="1157491"/>
                    <a:pt x="579169" y="1152728"/>
                  </a:cubicBezTo>
                  <a:cubicBezTo>
                    <a:pt x="568586" y="1147966"/>
                    <a:pt x="431002" y="1152199"/>
                    <a:pt x="341044" y="1089228"/>
                  </a:cubicBezTo>
                  <a:cubicBezTo>
                    <a:pt x="251086" y="1026257"/>
                    <a:pt x="94982" y="875974"/>
                    <a:pt x="39419" y="774903"/>
                  </a:cubicBezTo>
                  <a:cubicBezTo>
                    <a:pt x="-16144" y="673832"/>
                    <a:pt x="1319" y="617740"/>
                    <a:pt x="7669" y="482803"/>
                  </a:cubicBezTo>
                  <a:cubicBezTo>
                    <a:pt x="14019" y="347866"/>
                    <a:pt x="90219" y="9728"/>
                    <a:pt x="96569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7884AC7-B677-4C19-8CE1-0633FF5011FC}"/>
                </a:ext>
              </a:extLst>
            </p:cNvPr>
            <p:cNvSpPr/>
            <p:nvPr/>
          </p:nvSpPr>
          <p:spPr>
            <a:xfrm>
              <a:off x="5346064" y="4003675"/>
              <a:ext cx="143654" cy="485775"/>
            </a:xfrm>
            <a:custGeom>
              <a:avLst/>
              <a:gdLst>
                <a:gd name="connsiteX0" fmla="*/ 143511 w 143654"/>
                <a:gd name="connsiteY0" fmla="*/ 0 h 485775"/>
                <a:gd name="connsiteX1" fmla="*/ 54611 w 143654"/>
                <a:gd name="connsiteY1" fmla="*/ 311150 h 485775"/>
                <a:gd name="connsiteX2" fmla="*/ 636 w 143654"/>
                <a:gd name="connsiteY2" fmla="*/ 485775 h 485775"/>
                <a:gd name="connsiteX3" fmla="*/ 32386 w 143654"/>
                <a:gd name="connsiteY3" fmla="*/ 311150 h 485775"/>
                <a:gd name="connsiteX4" fmla="*/ 143511 w 143654"/>
                <a:gd name="connsiteY4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54" h="485775">
                  <a:moveTo>
                    <a:pt x="143511" y="0"/>
                  </a:moveTo>
                  <a:cubicBezTo>
                    <a:pt x="147215" y="0"/>
                    <a:pt x="78423" y="230188"/>
                    <a:pt x="54611" y="311150"/>
                  </a:cubicBezTo>
                  <a:cubicBezTo>
                    <a:pt x="30799" y="392112"/>
                    <a:pt x="4340" y="485775"/>
                    <a:pt x="636" y="485775"/>
                  </a:cubicBezTo>
                  <a:cubicBezTo>
                    <a:pt x="-3068" y="485775"/>
                    <a:pt x="9632" y="389996"/>
                    <a:pt x="32386" y="311150"/>
                  </a:cubicBezTo>
                  <a:cubicBezTo>
                    <a:pt x="55140" y="232304"/>
                    <a:pt x="139807" y="0"/>
                    <a:pt x="143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0BD43A28-687E-4449-8447-303D8EC9A297}"/>
                </a:ext>
              </a:extLst>
            </p:cNvPr>
            <p:cNvSpPr/>
            <p:nvPr/>
          </p:nvSpPr>
          <p:spPr>
            <a:xfrm>
              <a:off x="3942841" y="5124034"/>
              <a:ext cx="93302" cy="402870"/>
            </a:xfrm>
            <a:custGeom>
              <a:avLst/>
              <a:gdLst>
                <a:gd name="connsiteX0" fmla="*/ 509 w 93302"/>
                <a:gd name="connsiteY0" fmla="*/ 416 h 402870"/>
                <a:gd name="connsiteX1" fmla="*/ 54484 w 93302"/>
                <a:gd name="connsiteY1" fmla="*/ 159166 h 402870"/>
                <a:gd name="connsiteX2" fmla="*/ 32259 w 93302"/>
                <a:gd name="connsiteY2" fmla="*/ 400466 h 402870"/>
                <a:gd name="connsiteX3" fmla="*/ 67184 w 93302"/>
                <a:gd name="connsiteY3" fmla="*/ 273466 h 402870"/>
                <a:gd name="connsiteX4" fmla="*/ 92584 w 93302"/>
                <a:gd name="connsiteY4" fmla="*/ 117891 h 402870"/>
                <a:gd name="connsiteX5" fmla="*/ 509 w 93302"/>
                <a:gd name="connsiteY5" fmla="*/ 416 h 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302" h="402870">
                  <a:moveTo>
                    <a:pt x="509" y="416"/>
                  </a:moveTo>
                  <a:cubicBezTo>
                    <a:pt x="-5841" y="7295"/>
                    <a:pt x="49192" y="92491"/>
                    <a:pt x="54484" y="159166"/>
                  </a:cubicBezTo>
                  <a:cubicBezTo>
                    <a:pt x="59776" y="225841"/>
                    <a:pt x="30142" y="381416"/>
                    <a:pt x="32259" y="400466"/>
                  </a:cubicBezTo>
                  <a:cubicBezTo>
                    <a:pt x="34376" y="419516"/>
                    <a:pt x="57130" y="320562"/>
                    <a:pt x="67184" y="273466"/>
                  </a:cubicBezTo>
                  <a:cubicBezTo>
                    <a:pt x="77238" y="226370"/>
                    <a:pt x="97347" y="162341"/>
                    <a:pt x="92584" y="117891"/>
                  </a:cubicBezTo>
                  <a:cubicBezTo>
                    <a:pt x="87822" y="73441"/>
                    <a:pt x="6859" y="-6463"/>
                    <a:pt x="509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B57B96E3-A5BA-49DF-926F-9DE876904933}"/>
                </a:ext>
              </a:extLst>
            </p:cNvPr>
            <p:cNvSpPr/>
            <p:nvPr/>
          </p:nvSpPr>
          <p:spPr>
            <a:xfrm>
              <a:off x="5666113" y="5197511"/>
              <a:ext cx="238128" cy="32787"/>
            </a:xfrm>
            <a:custGeom>
              <a:avLst/>
              <a:gdLst>
                <a:gd name="connsiteX0" fmla="*/ 204 w 238128"/>
                <a:gd name="connsiteY0" fmla="*/ 32772 h 32787"/>
                <a:gd name="connsiteX1" fmla="*/ 226687 w 238128"/>
                <a:gd name="connsiteY1" fmla="*/ 5256 h 32787"/>
                <a:gd name="connsiteX2" fmla="*/ 186470 w 238128"/>
                <a:gd name="connsiteY2" fmla="*/ 1022 h 32787"/>
                <a:gd name="connsiteX3" fmla="*/ 204 w 238128"/>
                <a:gd name="connsiteY3" fmla="*/ 32772 h 3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8" h="32787">
                  <a:moveTo>
                    <a:pt x="204" y="32772"/>
                  </a:moveTo>
                  <a:cubicBezTo>
                    <a:pt x="6907" y="33478"/>
                    <a:pt x="195643" y="10548"/>
                    <a:pt x="226687" y="5256"/>
                  </a:cubicBezTo>
                  <a:cubicBezTo>
                    <a:pt x="257731" y="-36"/>
                    <a:pt x="219278" y="-1095"/>
                    <a:pt x="186470" y="1022"/>
                  </a:cubicBezTo>
                  <a:cubicBezTo>
                    <a:pt x="153662" y="3139"/>
                    <a:pt x="-6499" y="32066"/>
                    <a:pt x="204" y="327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F3292C82-E7C1-4375-8BF6-B57BA2791A2E}"/>
                </a:ext>
              </a:extLst>
            </p:cNvPr>
            <p:cNvSpPr/>
            <p:nvPr/>
          </p:nvSpPr>
          <p:spPr>
            <a:xfrm>
              <a:off x="5645148" y="5160348"/>
              <a:ext cx="314884" cy="387489"/>
            </a:xfrm>
            <a:custGeom>
              <a:avLst/>
              <a:gdLst>
                <a:gd name="connsiteX0" fmla="*/ 23285 w 314884"/>
                <a:gd name="connsiteY0" fmla="*/ 46652 h 387489"/>
                <a:gd name="connsiteX1" fmla="*/ 148169 w 314884"/>
                <a:gd name="connsiteY1" fmla="*/ 17019 h 387489"/>
                <a:gd name="connsiteX2" fmla="*/ 298452 w 314884"/>
                <a:gd name="connsiteY2" fmla="*/ 27602 h 387489"/>
                <a:gd name="connsiteX3" fmla="*/ 203202 w 314884"/>
                <a:gd name="connsiteY3" fmla="*/ 144019 h 387489"/>
                <a:gd name="connsiteX4" fmla="*/ 2 w 314884"/>
                <a:gd name="connsiteY4" fmla="*/ 387435 h 387489"/>
                <a:gd name="connsiteX5" fmla="*/ 207435 w 314884"/>
                <a:gd name="connsiteY5" fmla="*/ 165185 h 387489"/>
                <a:gd name="connsiteX6" fmla="*/ 311152 w 314884"/>
                <a:gd name="connsiteY6" fmla="*/ 40302 h 387489"/>
                <a:gd name="connsiteX7" fmla="*/ 281519 w 314884"/>
                <a:gd name="connsiteY7" fmla="*/ 6435 h 387489"/>
                <a:gd name="connsiteX8" fmla="*/ 182035 w 314884"/>
                <a:gd name="connsiteY8" fmla="*/ 2202 h 387489"/>
                <a:gd name="connsiteX9" fmla="*/ 23285 w 314884"/>
                <a:gd name="connsiteY9" fmla="*/ 46652 h 38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84" h="387489">
                  <a:moveTo>
                    <a:pt x="23285" y="46652"/>
                  </a:moveTo>
                  <a:cubicBezTo>
                    <a:pt x="62796" y="33423"/>
                    <a:pt x="102308" y="20194"/>
                    <a:pt x="148169" y="17019"/>
                  </a:cubicBezTo>
                  <a:lnTo>
                    <a:pt x="298452" y="27602"/>
                  </a:lnTo>
                  <a:cubicBezTo>
                    <a:pt x="307624" y="48769"/>
                    <a:pt x="252944" y="84047"/>
                    <a:pt x="203202" y="144019"/>
                  </a:cubicBezTo>
                  <a:cubicBezTo>
                    <a:pt x="153460" y="203991"/>
                    <a:pt x="-703" y="383907"/>
                    <a:pt x="2" y="387435"/>
                  </a:cubicBezTo>
                  <a:cubicBezTo>
                    <a:pt x="707" y="390963"/>
                    <a:pt x="155577" y="223041"/>
                    <a:pt x="207435" y="165185"/>
                  </a:cubicBezTo>
                  <a:cubicBezTo>
                    <a:pt x="259293" y="107330"/>
                    <a:pt x="298805" y="66760"/>
                    <a:pt x="311152" y="40302"/>
                  </a:cubicBezTo>
                  <a:cubicBezTo>
                    <a:pt x="323499" y="13844"/>
                    <a:pt x="303038" y="12785"/>
                    <a:pt x="281519" y="6435"/>
                  </a:cubicBezTo>
                  <a:cubicBezTo>
                    <a:pt x="260000" y="85"/>
                    <a:pt x="222957" y="-2031"/>
                    <a:pt x="182035" y="2202"/>
                  </a:cubicBezTo>
                  <a:cubicBezTo>
                    <a:pt x="141113" y="6435"/>
                    <a:pt x="88549" y="19135"/>
                    <a:pt x="23285" y="46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D56510ED-B7EC-47F6-908C-A0E058DFD003}"/>
                </a:ext>
              </a:extLst>
            </p:cNvPr>
            <p:cNvSpPr/>
            <p:nvPr/>
          </p:nvSpPr>
          <p:spPr>
            <a:xfrm>
              <a:off x="5228587" y="5178488"/>
              <a:ext cx="692302" cy="623795"/>
            </a:xfrm>
            <a:custGeom>
              <a:avLst/>
              <a:gdLst>
                <a:gd name="connsiteX0" fmla="*/ 685380 w 692302"/>
                <a:gd name="connsiteY0" fmla="*/ 7345 h 623795"/>
                <a:gd name="connsiteX1" fmla="*/ 412330 w 692302"/>
                <a:gd name="connsiteY1" fmla="*/ 339662 h 623795"/>
                <a:gd name="connsiteX2" fmla="*/ 369996 w 692302"/>
                <a:gd name="connsiteY2" fmla="*/ 390462 h 623795"/>
                <a:gd name="connsiteX3" fmla="*/ 291680 w 692302"/>
                <a:gd name="connsiteY3" fmla="*/ 453962 h 623795"/>
                <a:gd name="connsiteX4" fmla="*/ 10163 w 692302"/>
                <a:gd name="connsiteY4" fmla="*/ 606362 h 623795"/>
                <a:gd name="connsiteX5" fmla="*/ 94830 w 692302"/>
                <a:gd name="connsiteY5" fmla="*/ 595779 h 623795"/>
                <a:gd name="connsiteX6" fmla="*/ 405980 w 692302"/>
                <a:gd name="connsiteY6" fmla="*/ 386229 h 623795"/>
                <a:gd name="connsiteX7" fmla="*/ 594363 w 692302"/>
                <a:gd name="connsiteY7" fmla="*/ 130112 h 623795"/>
                <a:gd name="connsiteX8" fmla="*/ 685380 w 692302"/>
                <a:gd name="connsiteY8" fmla="*/ 7345 h 6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302" h="623795">
                  <a:moveTo>
                    <a:pt x="685380" y="7345"/>
                  </a:moveTo>
                  <a:cubicBezTo>
                    <a:pt x="655041" y="42270"/>
                    <a:pt x="464894" y="275809"/>
                    <a:pt x="412330" y="339662"/>
                  </a:cubicBezTo>
                  <a:cubicBezTo>
                    <a:pt x="359766" y="403515"/>
                    <a:pt x="390104" y="371412"/>
                    <a:pt x="369996" y="390462"/>
                  </a:cubicBezTo>
                  <a:cubicBezTo>
                    <a:pt x="349888" y="409512"/>
                    <a:pt x="351652" y="417979"/>
                    <a:pt x="291680" y="453962"/>
                  </a:cubicBezTo>
                  <a:cubicBezTo>
                    <a:pt x="231708" y="489945"/>
                    <a:pt x="42971" y="582726"/>
                    <a:pt x="10163" y="606362"/>
                  </a:cubicBezTo>
                  <a:cubicBezTo>
                    <a:pt x="-22645" y="629998"/>
                    <a:pt x="28861" y="632468"/>
                    <a:pt x="94830" y="595779"/>
                  </a:cubicBezTo>
                  <a:cubicBezTo>
                    <a:pt x="160799" y="559090"/>
                    <a:pt x="322724" y="463840"/>
                    <a:pt x="405980" y="386229"/>
                  </a:cubicBezTo>
                  <a:cubicBezTo>
                    <a:pt x="489236" y="308618"/>
                    <a:pt x="549560" y="190084"/>
                    <a:pt x="594363" y="130112"/>
                  </a:cubicBezTo>
                  <a:cubicBezTo>
                    <a:pt x="639166" y="70140"/>
                    <a:pt x="715719" y="-27580"/>
                    <a:pt x="685380" y="7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1BCE7B6B-11EF-45BD-AF57-5F1308CD0BFC}"/>
                </a:ext>
              </a:extLst>
            </p:cNvPr>
            <p:cNvSpPr/>
            <p:nvPr/>
          </p:nvSpPr>
          <p:spPr>
            <a:xfrm>
              <a:off x="3969584" y="5520265"/>
              <a:ext cx="1284313" cy="401458"/>
            </a:xfrm>
            <a:custGeom>
              <a:avLst/>
              <a:gdLst>
                <a:gd name="connsiteX0" fmla="*/ 1283 w 1284313"/>
                <a:gd name="connsiteY0" fmla="*/ 2 h 401458"/>
                <a:gd name="connsiteX1" fmla="*/ 130399 w 1284313"/>
                <a:gd name="connsiteY1" fmla="*/ 243418 h 401458"/>
                <a:gd name="connsiteX2" fmla="*/ 428849 w 1284313"/>
                <a:gd name="connsiteY2" fmla="*/ 387352 h 401458"/>
                <a:gd name="connsiteX3" fmla="*/ 985533 w 1284313"/>
                <a:gd name="connsiteY3" fmla="*/ 383118 h 401458"/>
                <a:gd name="connsiteX4" fmla="*/ 1279749 w 1284313"/>
                <a:gd name="connsiteY4" fmla="*/ 273052 h 401458"/>
                <a:gd name="connsiteX5" fmla="*/ 1140049 w 1284313"/>
                <a:gd name="connsiteY5" fmla="*/ 317502 h 401458"/>
                <a:gd name="connsiteX6" fmla="*/ 816199 w 1284313"/>
                <a:gd name="connsiteY6" fmla="*/ 378885 h 401458"/>
                <a:gd name="connsiteX7" fmla="*/ 411916 w 1284313"/>
                <a:gd name="connsiteY7" fmla="*/ 361952 h 401458"/>
                <a:gd name="connsiteX8" fmla="*/ 200249 w 1284313"/>
                <a:gd name="connsiteY8" fmla="*/ 239185 h 401458"/>
                <a:gd name="connsiteX9" fmla="*/ 1283 w 1284313"/>
                <a:gd name="connsiteY9" fmla="*/ 2 h 40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4313" h="401458">
                  <a:moveTo>
                    <a:pt x="1283" y="2"/>
                  </a:moveTo>
                  <a:cubicBezTo>
                    <a:pt x="-10359" y="708"/>
                    <a:pt x="59138" y="178860"/>
                    <a:pt x="130399" y="243418"/>
                  </a:cubicBezTo>
                  <a:cubicBezTo>
                    <a:pt x="201660" y="307976"/>
                    <a:pt x="286327" y="364069"/>
                    <a:pt x="428849" y="387352"/>
                  </a:cubicBezTo>
                  <a:cubicBezTo>
                    <a:pt x="571371" y="410635"/>
                    <a:pt x="843716" y="402168"/>
                    <a:pt x="985533" y="383118"/>
                  </a:cubicBezTo>
                  <a:cubicBezTo>
                    <a:pt x="1127350" y="364068"/>
                    <a:pt x="1253996" y="283988"/>
                    <a:pt x="1279749" y="273052"/>
                  </a:cubicBezTo>
                  <a:cubicBezTo>
                    <a:pt x="1305502" y="262116"/>
                    <a:pt x="1217307" y="299863"/>
                    <a:pt x="1140049" y="317502"/>
                  </a:cubicBezTo>
                  <a:cubicBezTo>
                    <a:pt x="1062791" y="335141"/>
                    <a:pt x="937555" y="371477"/>
                    <a:pt x="816199" y="378885"/>
                  </a:cubicBezTo>
                  <a:cubicBezTo>
                    <a:pt x="694844" y="386293"/>
                    <a:pt x="514574" y="385235"/>
                    <a:pt x="411916" y="361952"/>
                  </a:cubicBezTo>
                  <a:cubicBezTo>
                    <a:pt x="309258" y="338669"/>
                    <a:pt x="265513" y="298452"/>
                    <a:pt x="200249" y="239185"/>
                  </a:cubicBezTo>
                  <a:cubicBezTo>
                    <a:pt x="134985" y="179918"/>
                    <a:pt x="12925" y="-704"/>
                    <a:pt x="128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E6B870C6-AA84-46E8-9E55-D8041F2C67FA}"/>
                </a:ext>
              </a:extLst>
            </p:cNvPr>
            <p:cNvSpPr/>
            <p:nvPr/>
          </p:nvSpPr>
          <p:spPr>
            <a:xfrm>
              <a:off x="4893804" y="5307852"/>
              <a:ext cx="1253880" cy="814537"/>
            </a:xfrm>
            <a:custGeom>
              <a:avLst/>
              <a:gdLst>
                <a:gd name="connsiteX0" fmla="*/ 1252996 w 1253880"/>
                <a:gd name="connsiteY0" fmla="*/ 748 h 814537"/>
                <a:gd name="connsiteX1" fmla="*/ 862471 w 1253880"/>
                <a:gd name="connsiteY1" fmla="*/ 375398 h 814537"/>
                <a:gd name="connsiteX2" fmla="*/ 17921 w 1253880"/>
                <a:gd name="connsiteY2" fmla="*/ 804023 h 814537"/>
                <a:gd name="connsiteX3" fmla="*/ 265571 w 1253880"/>
                <a:gd name="connsiteY3" fmla="*/ 692898 h 814537"/>
                <a:gd name="connsiteX4" fmla="*/ 767221 w 1253880"/>
                <a:gd name="connsiteY4" fmla="*/ 473823 h 814537"/>
                <a:gd name="connsiteX5" fmla="*/ 1252996 w 1253880"/>
                <a:gd name="connsiteY5" fmla="*/ 748 h 8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880" h="814537">
                  <a:moveTo>
                    <a:pt x="1252996" y="748"/>
                  </a:moveTo>
                  <a:cubicBezTo>
                    <a:pt x="1268871" y="-15656"/>
                    <a:pt x="1068317" y="241519"/>
                    <a:pt x="862471" y="375398"/>
                  </a:cubicBezTo>
                  <a:cubicBezTo>
                    <a:pt x="656625" y="509277"/>
                    <a:pt x="117404" y="751106"/>
                    <a:pt x="17921" y="804023"/>
                  </a:cubicBezTo>
                  <a:cubicBezTo>
                    <a:pt x="-81562" y="856940"/>
                    <a:pt x="265571" y="692898"/>
                    <a:pt x="265571" y="692898"/>
                  </a:cubicBezTo>
                  <a:cubicBezTo>
                    <a:pt x="390454" y="637865"/>
                    <a:pt x="605825" y="586006"/>
                    <a:pt x="767221" y="473823"/>
                  </a:cubicBezTo>
                  <a:cubicBezTo>
                    <a:pt x="928617" y="361640"/>
                    <a:pt x="1237121" y="17152"/>
                    <a:pt x="1252996" y="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A7853A1F-14F5-4651-829A-46554F8C9474}"/>
                </a:ext>
              </a:extLst>
            </p:cNvPr>
            <p:cNvSpPr/>
            <p:nvPr/>
          </p:nvSpPr>
          <p:spPr>
            <a:xfrm>
              <a:off x="3789040" y="5368925"/>
              <a:ext cx="1127289" cy="772132"/>
            </a:xfrm>
            <a:custGeom>
              <a:avLst/>
              <a:gdLst>
                <a:gd name="connsiteX0" fmla="*/ 62235 w 1127289"/>
                <a:gd name="connsiteY0" fmla="*/ 0 h 772132"/>
                <a:gd name="connsiteX1" fmla="*/ 1910 w 1127289"/>
                <a:gd name="connsiteY1" fmla="*/ 203200 h 772132"/>
                <a:gd name="connsiteX2" fmla="*/ 147960 w 1127289"/>
                <a:gd name="connsiteY2" fmla="*/ 552450 h 772132"/>
                <a:gd name="connsiteX3" fmla="*/ 382910 w 1127289"/>
                <a:gd name="connsiteY3" fmla="*/ 695325 h 772132"/>
                <a:gd name="connsiteX4" fmla="*/ 662310 w 1127289"/>
                <a:gd name="connsiteY4" fmla="*/ 758825 h 772132"/>
                <a:gd name="connsiteX5" fmla="*/ 1119510 w 1127289"/>
                <a:gd name="connsiteY5" fmla="*/ 730250 h 772132"/>
                <a:gd name="connsiteX6" fmla="*/ 909960 w 1127289"/>
                <a:gd name="connsiteY6" fmla="*/ 771525 h 772132"/>
                <a:gd name="connsiteX7" fmla="*/ 398785 w 1127289"/>
                <a:gd name="connsiteY7" fmla="*/ 692150 h 772132"/>
                <a:gd name="connsiteX8" fmla="*/ 163835 w 1127289"/>
                <a:gd name="connsiteY8" fmla="*/ 542925 h 772132"/>
                <a:gd name="connsiteX9" fmla="*/ 27310 w 1127289"/>
                <a:gd name="connsiteY9" fmla="*/ 203200 h 772132"/>
                <a:gd name="connsiteX10" fmla="*/ 62235 w 1127289"/>
                <a:gd name="connsiteY10" fmla="*/ 0 h 77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7289" h="772132">
                  <a:moveTo>
                    <a:pt x="62235" y="0"/>
                  </a:moveTo>
                  <a:cubicBezTo>
                    <a:pt x="58002" y="0"/>
                    <a:pt x="-12377" y="111125"/>
                    <a:pt x="1910" y="203200"/>
                  </a:cubicBezTo>
                  <a:cubicBezTo>
                    <a:pt x="16197" y="295275"/>
                    <a:pt x="84460" y="470429"/>
                    <a:pt x="147960" y="552450"/>
                  </a:cubicBezTo>
                  <a:cubicBezTo>
                    <a:pt x="211460" y="634471"/>
                    <a:pt x="297185" y="660929"/>
                    <a:pt x="382910" y="695325"/>
                  </a:cubicBezTo>
                  <a:cubicBezTo>
                    <a:pt x="468635" y="729721"/>
                    <a:pt x="539543" y="753004"/>
                    <a:pt x="662310" y="758825"/>
                  </a:cubicBezTo>
                  <a:cubicBezTo>
                    <a:pt x="785077" y="764646"/>
                    <a:pt x="1078235" y="728133"/>
                    <a:pt x="1119510" y="730250"/>
                  </a:cubicBezTo>
                  <a:cubicBezTo>
                    <a:pt x="1160785" y="732367"/>
                    <a:pt x="1030081" y="777875"/>
                    <a:pt x="909960" y="771525"/>
                  </a:cubicBezTo>
                  <a:cubicBezTo>
                    <a:pt x="789839" y="765175"/>
                    <a:pt x="523139" y="730250"/>
                    <a:pt x="398785" y="692150"/>
                  </a:cubicBezTo>
                  <a:cubicBezTo>
                    <a:pt x="274431" y="654050"/>
                    <a:pt x="225748" y="624417"/>
                    <a:pt x="163835" y="542925"/>
                  </a:cubicBezTo>
                  <a:cubicBezTo>
                    <a:pt x="101923" y="461433"/>
                    <a:pt x="48477" y="292629"/>
                    <a:pt x="27310" y="203200"/>
                  </a:cubicBezTo>
                  <a:cubicBezTo>
                    <a:pt x="6143" y="113771"/>
                    <a:pt x="66468" y="0"/>
                    <a:pt x="62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F0AB5628-8639-4704-92A4-21A23EF85584}"/>
                </a:ext>
              </a:extLst>
            </p:cNvPr>
            <p:cNvSpPr/>
            <p:nvPr/>
          </p:nvSpPr>
          <p:spPr>
            <a:xfrm>
              <a:off x="5946070" y="5193998"/>
              <a:ext cx="412009" cy="216571"/>
            </a:xfrm>
            <a:custGeom>
              <a:avLst/>
              <a:gdLst>
                <a:gd name="connsiteX0" fmla="*/ 705 w 412009"/>
                <a:gd name="connsiteY0" fmla="*/ 302 h 216571"/>
                <a:gd name="connsiteX1" fmla="*/ 92780 w 412009"/>
                <a:gd name="connsiteY1" fmla="*/ 114602 h 216571"/>
                <a:gd name="connsiteX2" fmla="*/ 407105 w 412009"/>
                <a:gd name="connsiteY2" fmla="*/ 216202 h 216571"/>
                <a:gd name="connsiteX3" fmla="*/ 273755 w 412009"/>
                <a:gd name="connsiteY3" fmla="*/ 146352 h 216571"/>
                <a:gd name="connsiteX4" fmla="*/ 127705 w 412009"/>
                <a:gd name="connsiteY4" fmla="*/ 82852 h 216571"/>
                <a:gd name="connsiteX5" fmla="*/ 705 w 412009"/>
                <a:gd name="connsiteY5" fmla="*/ 302 h 21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09" h="216571">
                  <a:moveTo>
                    <a:pt x="705" y="302"/>
                  </a:moveTo>
                  <a:cubicBezTo>
                    <a:pt x="-5116" y="5594"/>
                    <a:pt x="25047" y="78619"/>
                    <a:pt x="92780" y="114602"/>
                  </a:cubicBezTo>
                  <a:cubicBezTo>
                    <a:pt x="160513" y="150585"/>
                    <a:pt x="376943" y="210910"/>
                    <a:pt x="407105" y="216202"/>
                  </a:cubicBezTo>
                  <a:cubicBezTo>
                    <a:pt x="437267" y="221494"/>
                    <a:pt x="320322" y="168577"/>
                    <a:pt x="273755" y="146352"/>
                  </a:cubicBezTo>
                  <a:cubicBezTo>
                    <a:pt x="227188" y="124127"/>
                    <a:pt x="173213" y="105077"/>
                    <a:pt x="127705" y="82852"/>
                  </a:cubicBezTo>
                  <a:cubicBezTo>
                    <a:pt x="82197" y="60627"/>
                    <a:pt x="6526" y="-4990"/>
                    <a:pt x="705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60E5B525-4071-4332-AB3A-B81731424F6B}"/>
                </a:ext>
              </a:extLst>
            </p:cNvPr>
            <p:cNvSpPr/>
            <p:nvPr/>
          </p:nvSpPr>
          <p:spPr>
            <a:xfrm>
              <a:off x="2994647" y="5311220"/>
              <a:ext cx="1020473" cy="311924"/>
            </a:xfrm>
            <a:custGeom>
              <a:avLst/>
              <a:gdLst>
                <a:gd name="connsiteX0" fmla="*/ 2553 w 1020473"/>
                <a:gd name="connsiteY0" fmla="*/ 311705 h 311924"/>
                <a:gd name="connsiteX1" fmla="*/ 437528 w 1020473"/>
                <a:gd name="connsiteY1" fmla="*/ 206930 h 311924"/>
                <a:gd name="connsiteX2" fmla="*/ 1005853 w 1020473"/>
                <a:gd name="connsiteY2" fmla="*/ 3730 h 311924"/>
                <a:gd name="connsiteX3" fmla="*/ 834403 w 1020473"/>
                <a:gd name="connsiteY3" fmla="*/ 83105 h 311924"/>
                <a:gd name="connsiteX4" fmla="*/ 637553 w 1020473"/>
                <a:gd name="connsiteY4" fmla="*/ 181530 h 311924"/>
                <a:gd name="connsiteX5" fmla="*/ 2553 w 1020473"/>
                <a:gd name="connsiteY5" fmla="*/ 311705 h 31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473" h="311924">
                  <a:moveTo>
                    <a:pt x="2553" y="311705"/>
                  </a:moveTo>
                  <a:cubicBezTo>
                    <a:pt x="-30785" y="315938"/>
                    <a:pt x="270311" y="258259"/>
                    <a:pt x="437528" y="206930"/>
                  </a:cubicBezTo>
                  <a:cubicBezTo>
                    <a:pt x="604745" y="155601"/>
                    <a:pt x="939707" y="24367"/>
                    <a:pt x="1005853" y="3730"/>
                  </a:cubicBezTo>
                  <a:cubicBezTo>
                    <a:pt x="1071999" y="-16908"/>
                    <a:pt x="895786" y="53472"/>
                    <a:pt x="834403" y="83105"/>
                  </a:cubicBezTo>
                  <a:cubicBezTo>
                    <a:pt x="773020" y="112738"/>
                    <a:pt x="774607" y="140255"/>
                    <a:pt x="637553" y="181530"/>
                  </a:cubicBezTo>
                  <a:cubicBezTo>
                    <a:pt x="500499" y="222805"/>
                    <a:pt x="35891" y="307472"/>
                    <a:pt x="2553" y="3117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CF988AA7-E7AF-4454-8FC1-22ADE0145AB6}"/>
                </a:ext>
              </a:extLst>
            </p:cNvPr>
            <p:cNvSpPr/>
            <p:nvPr/>
          </p:nvSpPr>
          <p:spPr>
            <a:xfrm>
              <a:off x="2339007" y="5614538"/>
              <a:ext cx="639890" cy="554488"/>
            </a:xfrm>
            <a:custGeom>
              <a:avLst/>
              <a:gdLst>
                <a:gd name="connsiteX0" fmla="*/ 639143 w 639890"/>
                <a:gd name="connsiteY0" fmla="*/ 2037 h 554488"/>
                <a:gd name="connsiteX1" fmla="*/ 232743 w 639890"/>
                <a:gd name="connsiteY1" fmla="*/ 211587 h 554488"/>
                <a:gd name="connsiteX2" fmla="*/ 73993 w 639890"/>
                <a:gd name="connsiteY2" fmla="*/ 351287 h 554488"/>
                <a:gd name="connsiteX3" fmla="*/ 968 w 639890"/>
                <a:gd name="connsiteY3" fmla="*/ 554487 h 554488"/>
                <a:gd name="connsiteX4" fmla="*/ 121618 w 639890"/>
                <a:gd name="connsiteY4" fmla="*/ 348112 h 554488"/>
                <a:gd name="connsiteX5" fmla="*/ 639143 w 639890"/>
                <a:gd name="connsiteY5" fmla="*/ 2037 h 5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890" h="554488">
                  <a:moveTo>
                    <a:pt x="639143" y="2037"/>
                  </a:moveTo>
                  <a:cubicBezTo>
                    <a:pt x="657664" y="-20717"/>
                    <a:pt x="326935" y="153379"/>
                    <a:pt x="232743" y="211587"/>
                  </a:cubicBezTo>
                  <a:cubicBezTo>
                    <a:pt x="138551" y="269795"/>
                    <a:pt x="112622" y="294137"/>
                    <a:pt x="73993" y="351287"/>
                  </a:cubicBezTo>
                  <a:cubicBezTo>
                    <a:pt x="35364" y="408437"/>
                    <a:pt x="-6970" y="555016"/>
                    <a:pt x="968" y="554487"/>
                  </a:cubicBezTo>
                  <a:cubicBezTo>
                    <a:pt x="8905" y="553958"/>
                    <a:pt x="14726" y="437012"/>
                    <a:pt x="121618" y="348112"/>
                  </a:cubicBezTo>
                  <a:cubicBezTo>
                    <a:pt x="228510" y="259212"/>
                    <a:pt x="620622" y="24791"/>
                    <a:pt x="639143" y="2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1FF434F9-D931-4D22-87EB-C2578C5E0A45}"/>
                </a:ext>
              </a:extLst>
            </p:cNvPr>
            <p:cNvSpPr/>
            <p:nvPr/>
          </p:nvSpPr>
          <p:spPr>
            <a:xfrm>
              <a:off x="6107524" y="5268310"/>
              <a:ext cx="1533075" cy="901112"/>
            </a:xfrm>
            <a:custGeom>
              <a:avLst/>
              <a:gdLst>
                <a:gd name="connsiteX0" fmla="*/ 36101 w 1533075"/>
                <a:gd name="connsiteY0" fmla="*/ 14890 h 901112"/>
                <a:gd name="connsiteX1" fmla="*/ 83726 w 1533075"/>
                <a:gd name="connsiteY1" fmla="*/ 33940 h 901112"/>
                <a:gd name="connsiteX2" fmla="*/ 1058451 w 1533075"/>
                <a:gd name="connsiteY2" fmla="*/ 405415 h 901112"/>
                <a:gd name="connsiteX3" fmla="*/ 1518826 w 1533075"/>
                <a:gd name="connsiteY3" fmla="*/ 888015 h 901112"/>
                <a:gd name="connsiteX4" fmla="*/ 1350551 w 1533075"/>
                <a:gd name="connsiteY4" fmla="*/ 722915 h 901112"/>
                <a:gd name="connsiteX5" fmla="*/ 702851 w 1533075"/>
                <a:gd name="connsiteY5" fmla="*/ 287940 h 901112"/>
                <a:gd name="connsiteX6" fmla="*/ 36101 w 1533075"/>
                <a:gd name="connsiteY6" fmla="*/ 14890 h 90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075" h="901112">
                  <a:moveTo>
                    <a:pt x="36101" y="14890"/>
                  </a:moveTo>
                  <a:cubicBezTo>
                    <a:pt x="-67087" y="-27443"/>
                    <a:pt x="83726" y="33940"/>
                    <a:pt x="83726" y="33940"/>
                  </a:cubicBezTo>
                  <a:cubicBezTo>
                    <a:pt x="254118" y="99028"/>
                    <a:pt x="819268" y="263069"/>
                    <a:pt x="1058451" y="405415"/>
                  </a:cubicBezTo>
                  <a:cubicBezTo>
                    <a:pt x="1297634" y="547761"/>
                    <a:pt x="1470143" y="835098"/>
                    <a:pt x="1518826" y="888015"/>
                  </a:cubicBezTo>
                  <a:cubicBezTo>
                    <a:pt x="1567509" y="940932"/>
                    <a:pt x="1486547" y="822928"/>
                    <a:pt x="1350551" y="722915"/>
                  </a:cubicBezTo>
                  <a:cubicBezTo>
                    <a:pt x="1214555" y="622902"/>
                    <a:pt x="917163" y="402240"/>
                    <a:pt x="702851" y="287940"/>
                  </a:cubicBezTo>
                  <a:cubicBezTo>
                    <a:pt x="488539" y="173640"/>
                    <a:pt x="139289" y="57223"/>
                    <a:pt x="36101" y="14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983E8151-F849-4445-A8CB-45DCA91FB5DD}"/>
                </a:ext>
              </a:extLst>
            </p:cNvPr>
            <p:cNvSpPr/>
            <p:nvPr/>
          </p:nvSpPr>
          <p:spPr>
            <a:xfrm>
              <a:off x="7658100" y="6145861"/>
              <a:ext cx="844236" cy="2393228"/>
            </a:xfrm>
            <a:custGeom>
              <a:avLst/>
              <a:gdLst>
                <a:gd name="connsiteX0" fmla="*/ 0 w 844236"/>
                <a:gd name="connsiteY0" fmla="*/ 939 h 2393228"/>
                <a:gd name="connsiteX1" fmla="*/ 444500 w 844236"/>
                <a:gd name="connsiteY1" fmla="*/ 1042339 h 2393228"/>
                <a:gd name="connsiteX2" fmla="*/ 838200 w 844236"/>
                <a:gd name="connsiteY2" fmla="*/ 2356789 h 2393228"/>
                <a:gd name="connsiteX3" fmla="*/ 666750 w 844236"/>
                <a:gd name="connsiteY3" fmla="*/ 1956739 h 2393228"/>
                <a:gd name="connsiteX4" fmla="*/ 444500 w 844236"/>
                <a:gd name="connsiteY4" fmla="*/ 1220139 h 2393228"/>
                <a:gd name="connsiteX5" fmla="*/ 0 w 844236"/>
                <a:gd name="connsiteY5" fmla="*/ 939 h 239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236" h="2393228">
                  <a:moveTo>
                    <a:pt x="0" y="939"/>
                  </a:moveTo>
                  <a:cubicBezTo>
                    <a:pt x="0" y="-28694"/>
                    <a:pt x="304800" y="649698"/>
                    <a:pt x="444500" y="1042339"/>
                  </a:cubicBezTo>
                  <a:cubicBezTo>
                    <a:pt x="584200" y="1434980"/>
                    <a:pt x="801158" y="2204389"/>
                    <a:pt x="838200" y="2356789"/>
                  </a:cubicBezTo>
                  <a:cubicBezTo>
                    <a:pt x="875242" y="2509189"/>
                    <a:pt x="732367" y="2146181"/>
                    <a:pt x="666750" y="1956739"/>
                  </a:cubicBezTo>
                  <a:cubicBezTo>
                    <a:pt x="601133" y="1767297"/>
                    <a:pt x="563033" y="1546106"/>
                    <a:pt x="444500" y="1220139"/>
                  </a:cubicBezTo>
                  <a:cubicBezTo>
                    <a:pt x="325967" y="894172"/>
                    <a:pt x="0" y="30572"/>
                    <a:pt x="0" y="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3B5E1D51-D295-48B2-B8E6-B0BBC10F8756}"/>
                </a:ext>
              </a:extLst>
            </p:cNvPr>
            <p:cNvSpPr/>
            <p:nvPr/>
          </p:nvSpPr>
          <p:spPr>
            <a:xfrm>
              <a:off x="1984884" y="6095858"/>
              <a:ext cx="352286" cy="1206694"/>
            </a:xfrm>
            <a:custGeom>
              <a:avLst/>
              <a:gdLst>
                <a:gd name="connsiteX0" fmla="*/ 351916 w 352286"/>
                <a:gd name="connsiteY0" fmla="*/ 142 h 1206694"/>
                <a:gd name="connsiteX1" fmla="*/ 66166 w 352286"/>
                <a:gd name="connsiteY1" fmla="*/ 444642 h 1206694"/>
                <a:gd name="connsiteX2" fmla="*/ 2666 w 352286"/>
                <a:gd name="connsiteY2" fmla="*/ 1206642 h 1206694"/>
                <a:gd name="connsiteX3" fmla="*/ 123316 w 352286"/>
                <a:gd name="connsiteY3" fmla="*/ 406542 h 1206694"/>
                <a:gd name="connsiteX4" fmla="*/ 351916 w 352286"/>
                <a:gd name="connsiteY4" fmla="*/ 142 h 12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86" h="1206694">
                  <a:moveTo>
                    <a:pt x="351916" y="142"/>
                  </a:moveTo>
                  <a:cubicBezTo>
                    <a:pt x="342391" y="6492"/>
                    <a:pt x="124374" y="243559"/>
                    <a:pt x="66166" y="444642"/>
                  </a:cubicBezTo>
                  <a:cubicBezTo>
                    <a:pt x="7958" y="645725"/>
                    <a:pt x="-6859" y="1212992"/>
                    <a:pt x="2666" y="1206642"/>
                  </a:cubicBezTo>
                  <a:cubicBezTo>
                    <a:pt x="12191" y="1200292"/>
                    <a:pt x="61933" y="612917"/>
                    <a:pt x="123316" y="406542"/>
                  </a:cubicBezTo>
                  <a:cubicBezTo>
                    <a:pt x="184699" y="200167"/>
                    <a:pt x="361441" y="-6208"/>
                    <a:pt x="351916" y="1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5554B477-FD00-4B54-924B-A2670830FFE4}"/>
                </a:ext>
              </a:extLst>
            </p:cNvPr>
            <p:cNvSpPr/>
            <p:nvPr/>
          </p:nvSpPr>
          <p:spPr>
            <a:xfrm>
              <a:off x="1562215" y="6744524"/>
              <a:ext cx="488973" cy="1095312"/>
            </a:xfrm>
            <a:custGeom>
              <a:avLst/>
              <a:gdLst>
                <a:gd name="connsiteX0" fmla="*/ 488835 w 488973"/>
                <a:gd name="connsiteY0" fmla="*/ 5526 h 1095312"/>
                <a:gd name="connsiteX1" fmla="*/ 279285 w 488973"/>
                <a:gd name="connsiteY1" fmla="*/ 342076 h 1095312"/>
                <a:gd name="connsiteX2" fmla="*/ 88785 w 488973"/>
                <a:gd name="connsiteY2" fmla="*/ 888176 h 1095312"/>
                <a:gd name="connsiteX3" fmla="*/ 6235 w 488973"/>
                <a:gd name="connsiteY3" fmla="*/ 1085026 h 1095312"/>
                <a:gd name="connsiteX4" fmla="*/ 247535 w 488973"/>
                <a:gd name="connsiteY4" fmla="*/ 608776 h 1095312"/>
                <a:gd name="connsiteX5" fmla="*/ 488835 w 488973"/>
                <a:gd name="connsiteY5" fmla="*/ 5526 h 10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73" h="1095312">
                  <a:moveTo>
                    <a:pt x="488835" y="5526"/>
                  </a:moveTo>
                  <a:cubicBezTo>
                    <a:pt x="494127" y="-38924"/>
                    <a:pt x="345960" y="194968"/>
                    <a:pt x="279285" y="342076"/>
                  </a:cubicBezTo>
                  <a:cubicBezTo>
                    <a:pt x="212610" y="489184"/>
                    <a:pt x="134293" y="764351"/>
                    <a:pt x="88785" y="888176"/>
                  </a:cubicBezTo>
                  <a:cubicBezTo>
                    <a:pt x="43277" y="1012001"/>
                    <a:pt x="-20223" y="1131593"/>
                    <a:pt x="6235" y="1085026"/>
                  </a:cubicBezTo>
                  <a:cubicBezTo>
                    <a:pt x="32693" y="1038459"/>
                    <a:pt x="167102" y="788693"/>
                    <a:pt x="247535" y="608776"/>
                  </a:cubicBezTo>
                  <a:cubicBezTo>
                    <a:pt x="327968" y="428859"/>
                    <a:pt x="483543" y="49976"/>
                    <a:pt x="488835" y="5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B6DA7D5F-C6B6-4714-BFD9-375050FA256C}"/>
                </a:ext>
              </a:extLst>
            </p:cNvPr>
            <p:cNvSpPr/>
            <p:nvPr/>
          </p:nvSpPr>
          <p:spPr>
            <a:xfrm>
              <a:off x="2347715" y="6091515"/>
              <a:ext cx="301245" cy="2584196"/>
            </a:xfrm>
            <a:custGeom>
              <a:avLst/>
              <a:gdLst>
                <a:gd name="connsiteX0" fmla="*/ 1785 w 301245"/>
                <a:gd name="connsiteY0" fmla="*/ 74335 h 2584196"/>
                <a:gd name="connsiteX1" fmla="*/ 33535 w 301245"/>
                <a:gd name="connsiteY1" fmla="*/ 988735 h 2584196"/>
                <a:gd name="connsiteX2" fmla="*/ 166885 w 301245"/>
                <a:gd name="connsiteY2" fmla="*/ 2036485 h 2584196"/>
                <a:gd name="connsiteX3" fmla="*/ 300235 w 301245"/>
                <a:gd name="connsiteY3" fmla="*/ 2576235 h 2584196"/>
                <a:gd name="connsiteX4" fmla="*/ 224035 w 301245"/>
                <a:gd name="connsiteY4" fmla="*/ 2309535 h 2584196"/>
                <a:gd name="connsiteX5" fmla="*/ 147835 w 301245"/>
                <a:gd name="connsiteY5" fmla="*/ 1649135 h 2584196"/>
                <a:gd name="connsiteX6" fmla="*/ 71635 w 301245"/>
                <a:gd name="connsiteY6" fmla="*/ 233085 h 2584196"/>
                <a:gd name="connsiteX7" fmla="*/ 1785 w 301245"/>
                <a:gd name="connsiteY7" fmla="*/ 74335 h 258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245" h="2584196">
                  <a:moveTo>
                    <a:pt x="1785" y="74335"/>
                  </a:moveTo>
                  <a:cubicBezTo>
                    <a:pt x="-4565" y="200277"/>
                    <a:pt x="6018" y="661710"/>
                    <a:pt x="33535" y="988735"/>
                  </a:cubicBezTo>
                  <a:cubicBezTo>
                    <a:pt x="61052" y="1315760"/>
                    <a:pt x="122435" y="1771902"/>
                    <a:pt x="166885" y="2036485"/>
                  </a:cubicBezTo>
                  <a:cubicBezTo>
                    <a:pt x="211335" y="2301068"/>
                    <a:pt x="290710" y="2530727"/>
                    <a:pt x="300235" y="2576235"/>
                  </a:cubicBezTo>
                  <a:cubicBezTo>
                    <a:pt x="309760" y="2621743"/>
                    <a:pt x="249435" y="2464052"/>
                    <a:pt x="224035" y="2309535"/>
                  </a:cubicBezTo>
                  <a:cubicBezTo>
                    <a:pt x="198635" y="2155018"/>
                    <a:pt x="173235" y="1995210"/>
                    <a:pt x="147835" y="1649135"/>
                  </a:cubicBezTo>
                  <a:cubicBezTo>
                    <a:pt x="122435" y="1303060"/>
                    <a:pt x="92802" y="495552"/>
                    <a:pt x="71635" y="233085"/>
                  </a:cubicBezTo>
                  <a:cubicBezTo>
                    <a:pt x="50468" y="-29382"/>
                    <a:pt x="8135" y="-51607"/>
                    <a:pt x="1785" y="74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BBB489FD-C5AA-4816-9C7D-37BAF0F9C4D4}"/>
                </a:ext>
              </a:extLst>
            </p:cNvPr>
            <p:cNvSpPr/>
            <p:nvPr/>
          </p:nvSpPr>
          <p:spPr>
            <a:xfrm>
              <a:off x="1580664" y="7853386"/>
              <a:ext cx="1002680" cy="657810"/>
            </a:xfrm>
            <a:custGeom>
              <a:avLst/>
              <a:gdLst>
                <a:gd name="connsiteX0" fmla="*/ 486 w 1002680"/>
                <a:gd name="connsiteY0" fmla="*/ 1564 h 657810"/>
                <a:gd name="connsiteX1" fmla="*/ 432286 w 1002680"/>
                <a:gd name="connsiteY1" fmla="*/ 363514 h 657810"/>
                <a:gd name="connsiteX2" fmla="*/ 991086 w 1002680"/>
                <a:gd name="connsiteY2" fmla="*/ 655614 h 657810"/>
                <a:gd name="connsiteX3" fmla="*/ 775186 w 1002680"/>
                <a:gd name="connsiteY3" fmla="*/ 484164 h 657810"/>
                <a:gd name="connsiteX4" fmla="*/ 356086 w 1002680"/>
                <a:gd name="connsiteY4" fmla="*/ 242864 h 657810"/>
                <a:gd name="connsiteX5" fmla="*/ 486 w 1002680"/>
                <a:gd name="connsiteY5" fmla="*/ 1564 h 65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2680" h="657810">
                  <a:moveTo>
                    <a:pt x="486" y="1564"/>
                  </a:moveTo>
                  <a:cubicBezTo>
                    <a:pt x="13186" y="21672"/>
                    <a:pt x="267186" y="254506"/>
                    <a:pt x="432286" y="363514"/>
                  </a:cubicBezTo>
                  <a:cubicBezTo>
                    <a:pt x="597386" y="472522"/>
                    <a:pt x="933936" y="635506"/>
                    <a:pt x="991086" y="655614"/>
                  </a:cubicBezTo>
                  <a:cubicBezTo>
                    <a:pt x="1048236" y="675722"/>
                    <a:pt x="881019" y="552956"/>
                    <a:pt x="775186" y="484164"/>
                  </a:cubicBezTo>
                  <a:cubicBezTo>
                    <a:pt x="669353" y="415372"/>
                    <a:pt x="485203" y="325414"/>
                    <a:pt x="356086" y="242864"/>
                  </a:cubicBezTo>
                  <a:cubicBezTo>
                    <a:pt x="226969" y="160314"/>
                    <a:pt x="-12214" y="-18544"/>
                    <a:pt x="486" y="1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1EED403F-F249-4FD6-9410-D5946310DC03}"/>
                </a:ext>
              </a:extLst>
            </p:cNvPr>
            <p:cNvSpPr/>
            <p:nvPr/>
          </p:nvSpPr>
          <p:spPr>
            <a:xfrm>
              <a:off x="1426565" y="7841851"/>
              <a:ext cx="1189876" cy="887343"/>
            </a:xfrm>
            <a:custGeom>
              <a:avLst/>
              <a:gdLst>
                <a:gd name="connsiteX0" fmla="*/ 1170585 w 1189876"/>
                <a:gd name="connsiteY0" fmla="*/ 863999 h 887343"/>
                <a:gd name="connsiteX1" fmla="*/ 1107085 w 1189876"/>
                <a:gd name="connsiteY1" fmla="*/ 863999 h 887343"/>
                <a:gd name="connsiteX2" fmla="*/ 675285 w 1189876"/>
                <a:gd name="connsiteY2" fmla="*/ 635399 h 887343"/>
                <a:gd name="connsiteX3" fmla="*/ 27585 w 1189876"/>
                <a:gd name="connsiteY3" fmla="*/ 222649 h 887343"/>
                <a:gd name="connsiteX4" fmla="*/ 122835 w 1189876"/>
                <a:gd name="connsiteY4" fmla="*/ 101999 h 887343"/>
                <a:gd name="connsiteX5" fmla="*/ 154585 w 1189876"/>
                <a:gd name="connsiteY5" fmla="*/ 399 h 887343"/>
                <a:gd name="connsiteX6" fmla="*/ 103785 w 1189876"/>
                <a:gd name="connsiteY6" fmla="*/ 140099 h 887343"/>
                <a:gd name="connsiteX7" fmla="*/ 154585 w 1189876"/>
                <a:gd name="connsiteY7" fmla="*/ 248049 h 887343"/>
                <a:gd name="connsiteX8" fmla="*/ 872135 w 1189876"/>
                <a:gd name="connsiteY8" fmla="*/ 724299 h 887343"/>
                <a:gd name="connsiteX9" fmla="*/ 1170585 w 1189876"/>
                <a:gd name="connsiteY9" fmla="*/ 863999 h 88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9876" h="887343">
                  <a:moveTo>
                    <a:pt x="1170585" y="863999"/>
                  </a:moveTo>
                  <a:cubicBezTo>
                    <a:pt x="1209743" y="887282"/>
                    <a:pt x="1189635" y="902099"/>
                    <a:pt x="1107085" y="863999"/>
                  </a:cubicBezTo>
                  <a:cubicBezTo>
                    <a:pt x="1024535" y="825899"/>
                    <a:pt x="855202" y="742291"/>
                    <a:pt x="675285" y="635399"/>
                  </a:cubicBezTo>
                  <a:cubicBezTo>
                    <a:pt x="495368" y="528507"/>
                    <a:pt x="119660" y="311549"/>
                    <a:pt x="27585" y="222649"/>
                  </a:cubicBezTo>
                  <a:cubicBezTo>
                    <a:pt x="-64490" y="133749"/>
                    <a:pt x="101668" y="139041"/>
                    <a:pt x="122835" y="101999"/>
                  </a:cubicBezTo>
                  <a:cubicBezTo>
                    <a:pt x="144002" y="64957"/>
                    <a:pt x="157760" y="-5951"/>
                    <a:pt x="154585" y="399"/>
                  </a:cubicBezTo>
                  <a:cubicBezTo>
                    <a:pt x="151410" y="6749"/>
                    <a:pt x="103785" y="98824"/>
                    <a:pt x="103785" y="140099"/>
                  </a:cubicBezTo>
                  <a:cubicBezTo>
                    <a:pt x="103785" y="181374"/>
                    <a:pt x="26527" y="150682"/>
                    <a:pt x="154585" y="248049"/>
                  </a:cubicBezTo>
                  <a:cubicBezTo>
                    <a:pt x="282643" y="345416"/>
                    <a:pt x="700685" y="624816"/>
                    <a:pt x="872135" y="724299"/>
                  </a:cubicBezTo>
                  <a:cubicBezTo>
                    <a:pt x="1043585" y="823782"/>
                    <a:pt x="1131427" y="840716"/>
                    <a:pt x="1170585" y="863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9DE53D4C-F82A-4C48-A465-51FE3091100A}"/>
                </a:ext>
              </a:extLst>
            </p:cNvPr>
            <p:cNvSpPr/>
            <p:nvPr/>
          </p:nvSpPr>
          <p:spPr>
            <a:xfrm>
              <a:off x="8087452" y="8508957"/>
              <a:ext cx="442548" cy="28680"/>
            </a:xfrm>
            <a:custGeom>
              <a:avLst/>
              <a:gdLst>
                <a:gd name="connsiteX0" fmla="*/ 2448 w 442548"/>
                <a:gd name="connsiteY0" fmla="*/ 43 h 28680"/>
                <a:gd name="connsiteX1" fmla="*/ 434248 w 442548"/>
                <a:gd name="connsiteY1" fmla="*/ 22268 h 28680"/>
                <a:gd name="connsiteX2" fmla="*/ 265973 w 442548"/>
                <a:gd name="connsiteY2" fmla="*/ 28618 h 28680"/>
                <a:gd name="connsiteX3" fmla="*/ 2448 w 442548"/>
                <a:gd name="connsiteY3" fmla="*/ 43 h 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48" h="28680">
                  <a:moveTo>
                    <a:pt x="2448" y="43"/>
                  </a:moveTo>
                  <a:cubicBezTo>
                    <a:pt x="30494" y="-1015"/>
                    <a:pt x="390327" y="17506"/>
                    <a:pt x="434248" y="22268"/>
                  </a:cubicBezTo>
                  <a:cubicBezTo>
                    <a:pt x="478169" y="27030"/>
                    <a:pt x="336881" y="27031"/>
                    <a:pt x="265973" y="28618"/>
                  </a:cubicBezTo>
                  <a:cubicBezTo>
                    <a:pt x="195065" y="30206"/>
                    <a:pt x="-25598" y="1101"/>
                    <a:pt x="2448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6D1E16BF-B2A2-45AD-8918-759756D0789E}"/>
                </a:ext>
              </a:extLst>
            </p:cNvPr>
            <p:cNvSpPr/>
            <p:nvPr/>
          </p:nvSpPr>
          <p:spPr>
            <a:xfrm>
              <a:off x="7305174" y="8381218"/>
              <a:ext cx="896921" cy="264316"/>
            </a:xfrm>
            <a:custGeom>
              <a:avLst/>
              <a:gdLst>
                <a:gd name="connsiteX0" fmla="*/ 501 w 896921"/>
                <a:gd name="connsiteY0" fmla="*/ 264307 h 264316"/>
                <a:gd name="connsiteX1" fmla="*/ 314826 w 896921"/>
                <a:gd name="connsiteY1" fmla="*/ 134132 h 264316"/>
                <a:gd name="connsiteX2" fmla="*/ 730751 w 896921"/>
                <a:gd name="connsiteY2" fmla="*/ 10307 h 264316"/>
                <a:gd name="connsiteX3" fmla="*/ 895851 w 896921"/>
                <a:gd name="connsiteY3" fmla="*/ 7132 h 264316"/>
                <a:gd name="connsiteX4" fmla="*/ 794251 w 896921"/>
                <a:gd name="connsiteY4" fmla="*/ 10307 h 264316"/>
                <a:gd name="connsiteX5" fmla="*/ 645026 w 896921"/>
                <a:gd name="connsiteY5" fmla="*/ 48407 h 264316"/>
                <a:gd name="connsiteX6" fmla="*/ 381501 w 896921"/>
                <a:gd name="connsiteY6" fmla="*/ 124607 h 264316"/>
                <a:gd name="connsiteX7" fmla="*/ 244976 w 896921"/>
                <a:gd name="connsiteY7" fmla="*/ 127782 h 264316"/>
                <a:gd name="connsiteX8" fmla="*/ 501 w 896921"/>
                <a:gd name="connsiteY8" fmla="*/ 264307 h 26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921" h="264316">
                  <a:moveTo>
                    <a:pt x="501" y="264307"/>
                  </a:moveTo>
                  <a:cubicBezTo>
                    <a:pt x="12143" y="265365"/>
                    <a:pt x="193118" y="176465"/>
                    <a:pt x="314826" y="134132"/>
                  </a:cubicBezTo>
                  <a:cubicBezTo>
                    <a:pt x="436534" y="91799"/>
                    <a:pt x="633913" y="31474"/>
                    <a:pt x="730751" y="10307"/>
                  </a:cubicBezTo>
                  <a:cubicBezTo>
                    <a:pt x="827589" y="-10860"/>
                    <a:pt x="885268" y="7132"/>
                    <a:pt x="895851" y="7132"/>
                  </a:cubicBezTo>
                  <a:cubicBezTo>
                    <a:pt x="906434" y="7132"/>
                    <a:pt x="836055" y="3428"/>
                    <a:pt x="794251" y="10307"/>
                  </a:cubicBezTo>
                  <a:cubicBezTo>
                    <a:pt x="752447" y="17186"/>
                    <a:pt x="713818" y="29357"/>
                    <a:pt x="645026" y="48407"/>
                  </a:cubicBezTo>
                  <a:cubicBezTo>
                    <a:pt x="576234" y="67457"/>
                    <a:pt x="448176" y="111378"/>
                    <a:pt x="381501" y="124607"/>
                  </a:cubicBezTo>
                  <a:cubicBezTo>
                    <a:pt x="314826" y="137836"/>
                    <a:pt x="306888" y="106086"/>
                    <a:pt x="244976" y="127782"/>
                  </a:cubicBezTo>
                  <a:cubicBezTo>
                    <a:pt x="183064" y="149478"/>
                    <a:pt x="-11141" y="263249"/>
                    <a:pt x="501" y="264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669ABB10-3298-4BFD-B17B-AE9A853A770C}"/>
                </a:ext>
              </a:extLst>
            </p:cNvPr>
            <p:cNvSpPr/>
            <p:nvPr/>
          </p:nvSpPr>
          <p:spPr>
            <a:xfrm>
              <a:off x="7204029" y="6113015"/>
              <a:ext cx="470697" cy="360987"/>
            </a:xfrm>
            <a:custGeom>
              <a:avLst/>
              <a:gdLst>
                <a:gd name="connsiteX0" fmla="*/ 463596 w 470697"/>
                <a:gd name="connsiteY0" fmla="*/ 8385 h 360987"/>
                <a:gd name="connsiteX1" fmla="*/ 79421 w 470697"/>
                <a:gd name="connsiteY1" fmla="*/ 214760 h 360987"/>
                <a:gd name="connsiteX2" fmla="*/ 46 w 470697"/>
                <a:gd name="connsiteY2" fmla="*/ 360810 h 360987"/>
                <a:gd name="connsiteX3" fmla="*/ 82596 w 470697"/>
                <a:gd name="connsiteY3" fmla="*/ 186185 h 360987"/>
                <a:gd name="connsiteX4" fmla="*/ 308021 w 470697"/>
                <a:gd name="connsiteY4" fmla="*/ 52835 h 360987"/>
                <a:gd name="connsiteX5" fmla="*/ 463596 w 470697"/>
                <a:gd name="connsiteY5" fmla="*/ 8385 h 3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697" h="360987">
                  <a:moveTo>
                    <a:pt x="463596" y="8385"/>
                  </a:moveTo>
                  <a:cubicBezTo>
                    <a:pt x="425496" y="35372"/>
                    <a:pt x="156679" y="156023"/>
                    <a:pt x="79421" y="214760"/>
                  </a:cubicBezTo>
                  <a:cubicBezTo>
                    <a:pt x="2163" y="273497"/>
                    <a:pt x="-483" y="365573"/>
                    <a:pt x="46" y="360810"/>
                  </a:cubicBezTo>
                  <a:cubicBezTo>
                    <a:pt x="575" y="356048"/>
                    <a:pt x="31267" y="237514"/>
                    <a:pt x="82596" y="186185"/>
                  </a:cubicBezTo>
                  <a:cubicBezTo>
                    <a:pt x="133925" y="134856"/>
                    <a:pt x="238700" y="79822"/>
                    <a:pt x="308021" y="52835"/>
                  </a:cubicBezTo>
                  <a:cubicBezTo>
                    <a:pt x="377342" y="25848"/>
                    <a:pt x="501696" y="-18602"/>
                    <a:pt x="463596" y="8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8F84A6E6-44D4-4568-A908-FA94EFDDE297}"/>
                </a:ext>
              </a:extLst>
            </p:cNvPr>
            <p:cNvSpPr/>
            <p:nvPr/>
          </p:nvSpPr>
          <p:spPr>
            <a:xfrm>
              <a:off x="7231972" y="6472064"/>
              <a:ext cx="72587" cy="1416055"/>
            </a:xfrm>
            <a:custGeom>
              <a:avLst/>
              <a:gdLst>
                <a:gd name="connsiteX0" fmla="*/ 678 w 72587"/>
                <a:gd name="connsiteY0" fmla="*/ 11286 h 1416055"/>
                <a:gd name="connsiteX1" fmla="*/ 35603 w 72587"/>
                <a:gd name="connsiteY1" fmla="*/ 716136 h 1416055"/>
                <a:gd name="connsiteX2" fmla="*/ 45128 w 72587"/>
                <a:gd name="connsiteY2" fmla="*/ 1414636 h 1416055"/>
                <a:gd name="connsiteX3" fmla="*/ 54653 w 72587"/>
                <a:gd name="connsiteY3" fmla="*/ 881236 h 1416055"/>
                <a:gd name="connsiteX4" fmla="*/ 70528 w 72587"/>
                <a:gd name="connsiteY4" fmla="*/ 325611 h 1416055"/>
                <a:gd name="connsiteX5" fmla="*/ 678 w 72587"/>
                <a:gd name="connsiteY5" fmla="*/ 11286 h 141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87" h="1416055">
                  <a:moveTo>
                    <a:pt x="678" y="11286"/>
                  </a:moveTo>
                  <a:cubicBezTo>
                    <a:pt x="-5143" y="76373"/>
                    <a:pt x="28195" y="482244"/>
                    <a:pt x="35603" y="716136"/>
                  </a:cubicBezTo>
                  <a:cubicBezTo>
                    <a:pt x="43011" y="950028"/>
                    <a:pt x="41953" y="1387119"/>
                    <a:pt x="45128" y="1414636"/>
                  </a:cubicBezTo>
                  <a:cubicBezTo>
                    <a:pt x="48303" y="1442153"/>
                    <a:pt x="50420" y="1062740"/>
                    <a:pt x="54653" y="881236"/>
                  </a:cubicBezTo>
                  <a:cubicBezTo>
                    <a:pt x="58886" y="699732"/>
                    <a:pt x="78995" y="473778"/>
                    <a:pt x="70528" y="325611"/>
                  </a:cubicBezTo>
                  <a:cubicBezTo>
                    <a:pt x="62061" y="177444"/>
                    <a:pt x="6499" y="-53801"/>
                    <a:pt x="678" y="11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E3176BC1-6D6A-4D9B-AB5F-6DFE5B0EF9EE}"/>
                </a:ext>
              </a:extLst>
            </p:cNvPr>
            <p:cNvSpPr/>
            <p:nvPr/>
          </p:nvSpPr>
          <p:spPr>
            <a:xfrm>
              <a:off x="7292260" y="7929280"/>
              <a:ext cx="37301" cy="691186"/>
            </a:xfrm>
            <a:custGeom>
              <a:avLst/>
              <a:gdLst>
                <a:gd name="connsiteX0" fmla="*/ 715 w 37301"/>
                <a:gd name="connsiteY0" fmla="*/ 1870 h 691186"/>
                <a:gd name="connsiteX1" fmla="*/ 13415 w 37301"/>
                <a:gd name="connsiteY1" fmla="*/ 519395 h 691186"/>
                <a:gd name="connsiteX2" fmla="*/ 29290 w 37301"/>
                <a:gd name="connsiteY2" fmla="*/ 690845 h 691186"/>
                <a:gd name="connsiteX3" fmla="*/ 32465 w 37301"/>
                <a:gd name="connsiteY3" fmla="*/ 557495 h 691186"/>
                <a:gd name="connsiteX4" fmla="*/ 35640 w 37301"/>
                <a:gd name="connsiteY4" fmla="*/ 354295 h 691186"/>
                <a:gd name="connsiteX5" fmla="*/ 715 w 37301"/>
                <a:gd name="connsiteY5" fmla="*/ 1870 h 69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01" h="691186">
                  <a:moveTo>
                    <a:pt x="715" y="1870"/>
                  </a:moveTo>
                  <a:cubicBezTo>
                    <a:pt x="-2989" y="29387"/>
                    <a:pt x="8653" y="404566"/>
                    <a:pt x="13415" y="519395"/>
                  </a:cubicBezTo>
                  <a:cubicBezTo>
                    <a:pt x="18178" y="634224"/>
                    <a:pt x="26115" y="684495"/>
                    <a:pt x="29290" y="690845"/>
                  </a:cubicBezTo>
                  <a:cubicBezTo>
                    <a:pt x="32465" y="697195"/>
                    <a:pt x="31407" y="613587"/>
                    <a:pt x="32465" y="557495"/>
                  </a:cubicBezTo>
                  <a:cubicBezTo>
                    <a:pt x="33523" y="501403"/>
                    <a:pt x="40402" y="450603"/>
                    <a:pt x="35640" y="354295"/>
                  </a:cubicBezTo>
                  <a:cubicBezTo>
                    <a:pt x="30878" y="257987"/>
                    <a:pt x="4419" y="-25647"/>
                    <a:pt x="715" y="1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FF8E8E3F-B6EB-4ED7-B6BC-6C4796B875F8}"/>
                </a:ext>
              </a:extLst>
            </p:cNvPr>
            <p:cNvSpPr/>
            <p:nvPr/>
          </p:nvSpPr>
          <p:spPr>
            <a:xfrm>
              <a:off x="7337290" y="8142317"/>
              <a:ext cx="743621" cy="252588"/>
            </a:xfrm>
            <a:custGeom>
              <a:avLst/>
              <a:gdLst>
                <a:gd name="connsiteX0" fmla="*/ 3310 w 743621"/>
                <a:gd name="connsiteY0" fmla="*/ 252383 h 252588"/>
                <a:gd name="connsiteX1" fmla="*/ 546235 w 743621"/>
                <a:gd name="connsiteY1" fmla="*/ 14258 h 252588"/>
                <a:gd name="connsiteX2" fmla="*/ 736735 w 743621"/>
                <a:gd name="connsiteY2" fmla="*/ 30133 h 252588"/>
                <a:gd name="connsiteX3" fmla="*/ 336685 w 743621"/>
                <a:gd name="connsiteY3" fmla="*/ 55533 h 252588"/>
                <a:gd name="connsiteX4" fmla="*/ 3310 w 743621"/>
                <a:gd name="connsiteY4" fmla="*/ 252383 h 2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621" h="252588">
                  <a:moveTo>
                    <a:pt x="3310" y="252383"/>
                  </a:moveTo>
                  <a:cubicBezTo>
                    <a:pt x="38235" y="245504"/>
                    <a:pt x="423998" y="51300"/>
                    <a:pt x="546235" y="14258"/>
                  </a:cubicBezTo>
                  <a:cubicBezTo>
                    <a:pt x="668473" y="-22784"/>
                    <a:pt x="771660" y="23254"/>
                    <a:pt x="736735" y="30133"/>
                  </a:cubicBezTo>
                  <a:cubicBezTo>
                    <a:pt x="701810" y="37012"/>
                    <a:pt x="454689" y="19550"/>
                    <a:pt x="336685" y="55533"/>
                  </a:cubicBezTo>
                  <a:cubicBezTo>
                    <a:pt x="218681" y="91516"/>
                    <a:pt x="-31615" y="259262"/>
                    <a:pt x="3310" y="252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4386F143-DB86-4034-919E-F8065889D98F}"/>
                </a:ext>
              </a:extLst>
            </p:cNvPr>
            <p:cNvSpPr/>
            <p:nvPr/>
          </p:nvSpPr>
          <p:spPr>
            <a:xfrm>
              <a:off x="6935543" y="7372497"/>
              <a:ext cx="623451" cy="1728487"/>
            </a:xfrm>
            <a:custGeom>
              <a:avLst/>
              <a:gdLst>
                <a:gd name="connsiteX0" fmla="*/ 5007 w 623451"/>
                <a:gd name="connsiteY0" fmla="*/ 37953 h 1728487"/>
                <a:gd name="connsiteX1" fmla="*/ 176457 w 623451"/>
                <a:gd name="connsiteY1" fmla="*/ 990453 h 1728487"/>
                <a:gd name="connsiteX2" fmla="*/ 408232 w 623451"/>
                <a:gd name="connsiteY2" fmla="*/ 1587353 h 1728487"/>
                <a:gd name="connsiteX3" fmla="*/ 620957 w 623451"/>
                <a:gd name="connsiteY3" fmla="*/ 1727053 h 1728487"/>
                <a:gd name="connsiteX4" fmla="*/ 513007 w 623451"/>
                <a:gd name="connsiteY4" fmla="*/ 1641328 h 1728487"/>
                <a:gd name="connsiteX5" fmla="*/ 338382 w 623451"/>
                <a:gd name="connsiteY5" fmla="*/ 1361928 h 1728487"/>
                <a:gd name="connsiteX6" fmla="*/ 71682 w 623451"/>
                <a:gd name="connsiteY6" fmla="*/ 301478 h 1728487"/>
                <a:gd name="connsiteX7" fmla="*/ 5007 w 623451"/>
                <a:gd name="connsiteY7" fmla="*/ 37953 h 17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451" h="1728487">
                  <a:moveTo>
                    <a:pt x="5007" y="37953"/>
                  </a:moveTo>
                  <a:cubicBezTo>
                    <a:pt x="22469" y="152782"/>
                    <a:pt x="109253" y="732220"/>
                    <a:pt x="176457" y="990453"/>
                  </a:cubicBezTo>
                  <a:cubicBezTo>
                    <a:pt x="243661" y="1248686"/>
                    <a:pt x="334149" y="1464586"/>
                    <a:pt x="408232" y="1587353"/>
                  </a:cubicBezTo>
                  <a:cubicBezTo>
                    <a:pt x="482315" y="1710120"/>
                    <a:pt x="603495" y="1718057"/>
                    <a:pt x="620957" y="1727053"/>
                  </a:cubicBezTo>
                  <a:cubicBezTo>
                    <a:pt x="638420" y="1736049"/>
                    <a:pt x="560103" y="1702182"/>
                    <a:pt x="513007" y="1641328"/>
                  </a:cubicBezTo>
                  <a:cubicBezTo>
                    <a:pt x="465911" y="1580474"/>
                    <a:pt x="411936" y="1585236"/>
                    <a:pt x="338382" y="1361928"/>
                  </a:cubicBezTo>
                  <a:cubicBezTo>
                    <a:pt x="264828" y="1138620"/>
                    <a:pt x="126186" y="517378"/>
                    <a:pt x="71682" y="301478"/>
                  </a:cubicBezTo>
                  <a:cubicBezTo>
                    <a:pt x="17178" y="85578"/>
                    <a:pt x="-12455" y="-76876"/>
                    <a:pt x="5007" y="37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E523A683-8E44-4E3E-B112-AEA49E106F33}"/>
                </a:ext>
              </a:extLst>
            </p:cNvPr>
            <p:cNvSpPr/>
            <p:nvPr/>
          </p:nvSpPr>
          <p:spPr>
            <a:xfrm>
              <a:off x="7419783" y="8595252"/>
              <a:ext cx="82147" cy="412257"/>
            </a:xfrm>
            <a:custGeom>
              <a:avLst/>
              <a:gdLst>
                <a:gd name="connsiteX0" fmla="*/ 3367 w 82147"/>
                <a:gd name="connsiteY0" fmla="*/ 2648 h 412257"/>
                <a:gd name="connsiteX1" fmla="*/ 73217 w 82147"/>
                <a:gd name="connsiteY1" fmla="*/ 250298 h 412257"/>
                <a:gd name="connsiteX2" fmla="*/ 73217 w 82147"/>
                <a:gd name="connsiteY2" fmla="*/ 291573 h 412257"/>
                <a:gd name="connsiteX3" fmla="*/ 192 w 82147"/>
                <a:gd name="connsiteY3" fmla="*/ 412223 h 412257"/>
                <a:gd name="connsiteX4" fmla="*/ 50992 w 82147"/>
                <a:gd name="connsiteY4" fmla="*/ 278873 h 412257"/>
                <a:gd name="connsiteX5" fmla="*/ 22417 w 82147"/>
                <a:gd name="connsiteY5" fmla="*/ 129648 h 412257"/>
                <a:gd name="connsiteX6" fmla="*/ 3367 w 82147"/>
                <a:gd name="connsiteY6" fmla="*/ 2648 h 41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47" h="412257">
                  <a:moveTo>
                    <a:pt x="3367" y="2648"/>
                  </a:moveTo>
                  <a:cubicBezTo>
                    <a:pt x="11834" y="22756"/>
                    <a:pt x="61575" y="202144"/>
                    <a:pt x="73217" y="250298"/>
                  </a:cubicBezTo>
                  <a:cubicBezTo>
                    <a:pt x="84859" y="298452"/>
                    <a:pt x="85388" y="264586"/>
                    <a:pt x="73217" y="291573"/>
                  </a:cubicBezTo>
                  <a:cubicBezTo>
                    <a:pt x="61046" y="318561"/>
                    <a:pt x="3896" y="414340"/>
                    <a:pt x="192" y="412223"/>
                  </a:cubicBezTo>
                  <a:cubicBezTo>
                    <a:pt x="-3512" y="410106"/>
                    <a:pt x="47288" y="325969"/>
                    <a:pt x="50992" y="278873"/>
                  </a:cubicBezTo>
                  <a:cubicBezTo>
                    <a:pt x="54696" y="231777"/>
                    <a:pt x="30884" y="177273"/>
                    <a:pt x="22417" y="129648"/>
                  </a:cubicBezTo>
                  <a:cubicBezTo>
                    <a:pt x="13950" y="82023"/>
                    <a:pt x="-5100" y="-17460"/>
                    <a:pt x="3367" y="26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74B86790-1A6D-46CA-B958-9F57B1799962}"/>
                </a:ext>
              </a:extLst>
            </p:cNvPr>
            <p:cNvSpPr/>
            <p:nvPr/>
          </p:nvSpPr>
          <p:spPr>
            <a:xfrm>
              <a:off x="8085618" y="8403355"/>
              <a:ext cx="122003" cy="131556"/>
            </a:xfrm>
            <a:custGeom>
              <a:avLst/>
              <a:gdLst>
                <a:gd name="connsiteX0" fmla="*/ 121757 w 122003"/>
                <a:gd name="connsiteY0" fmla="*/ 870 h 131556"/>
                <a:gd name="connsiteX1" fmla="*/ 4282 w 122003"/>
                <a:gd name="connsiteY1" fmla="*/ 129458 h 131556"/>
                <a:gd name="connsiteX2" fmla="*/ 34445 w 122003"/>
                <a:gd name="connsiteY2" fmla="*/ 75483 h 131556"/>
                <a:gd name="connsiteX3" fmla="*/ 121757 w 122003"/>
                <a:gd name="connsiteY3" fmla="*/ 870 h 13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03" h="131556">
                  <a:moveTo>
                    <a:pt x="121757" y="870"/>
                  </a:moveTo>
                  <a:cubicBezTo>
                    <a:pt x="116730" y="9866"/>
                    <a:pt x="18834" y="117023"/>
                    <a:pt x="4282" y="129458"/>
                  </a:cubicBezTo>
                  <a:cubicBezTo>
                    <a:pt x="-10270" y="141893"/>
                    <a:pt x="15395" y="95856"/>
                    <a:pt x="34445" y="75483"/>
                  </a:cubicBezTo>
                  <a:cubicBezTo>
                    <a:pt x="53495" y="55110"/>
                    <a:pt x="126784" y="-8126"/>
                    <a:pt x="121757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FD85AC65-D41A-4331-9650-CB66485A635D}"/>
                </a:ext>
              </a:extLst>
            </p:cNvPr>
            <p:cNvSpPr/>
            <p:nvPr/>
          </p:nvSpPr>
          <p:spPr>
            <a:xfrm>
              <a:off x="8216560" y="8426013"/>
              <a:ext cx="269046" cy="24394"/>
            </a:xfrm>
            <a:custGeom>
              <a:avLst/>
              <a:gdLst>
                <a:gd name="connsiteX0" fmla="*/ 340 w 269046"/>
                <a:gd name="connsiteY0" fmla="*/ 9962 h 24394"/>
                <a:gd name="connsiteX1" fmla="*/ 257515 w 269046"/>
                <a:gd name="connsiteY1" fmla="*/ 24250 h 24394"/>
                <a:gd name="connsiteX2" fmla="*/ 203540 w 269046"/>
                <a:gd name="connsiteY2" fmla="*/ 437 h 24394"/>
                <a:gd name="connsiteX3" fmla="*/ 340 w 269046"/>
                <a:gd name="connsiteY3" fmla="*/ 9962 h 2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046" h="24394">
                  <a:moveTo>
                    <a:pt x="340" y="9962"/>
                  </a:moveTo>
                  <a:cubicBezTo>
                    <a:pt x="9336" y="13931"/>
                    <a:pt x="223648" y="25837"/>
                    <a:pt x="257515" y="24250"/>
                  </a:cubicBezTo>
                  <a:cubicBezTo>
                    <a:pt x="291382" y="22663"/>
                    <a:pt x="243757" y="2818"/>
                    <a:pt x="203540" y="437"/>
                  </a:cubicBezTo>
                  <a:cubicBezTo>
                    <a:pt x="163323" y="-1944"/>
                    <a:pt x="-8656" y="5993"/>
                    <a:pt x="340" y="9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608B4374-3544-456B-A7A2-1EA8737A8E1A}"/>
                </a:ext>
              </a:extLst>
            </p:cNvPr>
            <p:cNvSpPr/>
            <p:nvPr/>
          </p:nvSpPr>
          <p:spPr>
            <a:xfrm>
              <a:off x="6479253" y="6978786"/>
              <a:ext cx="336022" cy="2847350"/>
            </a:xfrm>
            <a:custGeom>
              <a:avLst/>
              <a:gdLst>
                <a:gd name="connsiteX0" fmla="*/ 209414 w 336022"/>
                <a:gd name="connsiteY0" fmla="*/ 14681 h 2847350"/>
                <a:gd name="connsiteX1" fmla="*/ 107814 w 336022"/>
                <a:gd name="connsiteY1" fmla="*/ 1250814 h 2847350"/>
                <a:gd name="connsiteX2" fmla="*/ 327947 w 336022"/>
                <a:gd name="connsiteY2" fmla="*/ 2783281 h 2847350"/>
                <a:gd name="connsiteX3" fmla="*/ 268680 w 336022"/>
                <a:gd name="connsiteY3" fmla="*/ 2486947 h 2847350"/>
                <a:gd name="connsiteX4" fmla="*/ 82414 w 336022"/>
                <a:gd name="connsiteY4" fmla="*/ 1826547 h 2847350"/>
                <a:gd name="connsiteX5" fmla="*/ 6214 w 336022"/>
                <a:gd name="connsiteY5" fmla="*/ 649681 h 2847350"/>
                <a:gd name="connsiteX6" fmla="*/ 209414 w 336022"/>
                <a:gd name="connsiteY6" fmla="*/ 14681 h 28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22" h="2847350">
                  <a:moveTo>
                    <a:pt x="209414" y="14681"/>
                  </a:moveTo>
                  <a:cubicBezTo>
                    <a:pt x="226347" y="114870"/>
                    <a:pt x="88059" y="789381"/>
                    <a:pt x="107814" y="1250814"/>
                  </a:cubicBezTo>
                  <a:cubicBezTo>
                    <a:pt x="127569" y="1712247"/>
                    <a:pt x="301136" y="2577259"/>
                    <a:pt x="327947" y="2783281"/>
                  </a:cubicBezTo>
                  <a:cubicBezTo>
                    <a:pt x="354758" y="2989303"/>
                    <a:pt x="309602" y="2646403"/>
                    <a:pt x="268680" y="2486947"/>
                  </a:cubicBezTo>
                  <a:cubicBezTo>
                    <a:pt x="227758" y="2327491"/>
                    <a:pt x="126158" y="2132758"/>
                    <a:pt x="82414" y="1826547"/>
                  </a:cubicBezTo>
                  <a:cubicBezTo>
                    <a:pt x="38670" y="1520336"/>
                    <a:pt x="-19186" y="950248"/>
                    <a:pt x="6214" y="649681"/>
                  </a:cubicBezTo>
                  <a:cubicBezTo>
                    <a:pt x="31614" y="349114"/>
                    <a:pt x="192481" y="-85508"/>
                    <a:pt x="209414" y="14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C236FB6C-0230-477B-9C9A-BE7E252877B6}"/>
                </a:ext>
              </a:extLst>
            </p:cNvPr>
            <p:cNvSpPr/>
            <p:nvPr/>
          </p:nvSpPr>
          <p:spPr>
            <a:xfrm>
              <a:off x="2564438" y="6780474"/>
              <a:ext cx="197750" cy="3000703"/>
            </a:xfrm>
            <a:custGeom>
              <a:avLst/>
              <a:gdLst>
                <a:gd name="connsiteX0" fmla="*/ 962 w 197750"/>
                <a:gd name="connsiteY0" fmla="*/ 9793 h 3000703"/>
                <a:gd name="connsiteX1" fmla="*/ 111029 w 197750"/>
                <a:gd name="connsiteY1" fmla="*/ 1347526 h 3000703"/>
                <a:gd name="connsiteX2" fmla="*/ 34829 w 197750"/>
                <a:gd name="connsiteY2" fmla="*/ 2981593 h 3000703"/>
                <a:gd name="connsiteX3" fmla="*/ 161829 w 197750"/>
                <a:gd name="connsiteY3" fmla="*/ 2151859 h 3000703"/>
                <a:gd name="connsiteX4" fmla="*/ 187229 w 197750"/>
                <a:gd name="connsiteY4" fmla="*/ 814126 h 3000703"/>
                <a:gd name="connsiteX5" fmla="*/ 962 w 197750"/>
                <a:gd name="connsiteY5" fmla="*/ 9793 h 300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750" h="3000703">
                  <a:moveTo>
                    <a:pt x="962" y="9793"/>
                  </a:moveTo>
                  <a:cubicBezTo>
                    <a:pt x="-11738" y="98693"/>
                    <a:pt x="105385" y="852226"/>
                    <a:pt x="111029" y="1347526"/>
                  </a:cubicBezTo>
                  <a:cubicBezTo>
                    <a:pt x="116673" y="1842826"/>
                    <a:pt x="26362" y="2847538"/>
                    <a:pt x="34829" y="2981593"/>
                  </a:cubicBezTo>
                  <a:cubicBezTo>
                    <a:pt x="43296" y="3115648"/>
                    <a:pt x="136429" y="2513103"/>
                    <a:pt x="161829" y="2151859"/>
                  </a:cubicBezTo>
                  <a:cubicBezTo>
                    <a:pt x="187229" y="1790615"/>
                    <a:pt x="212629" y="1171137"/>
                    <a:pt x="187229" y="814126"/>
                  </a:cubicBezTo>
                  <a:cubicBezTo>
                    <a:pt x="161829" y="457115"/>
                    <a:pt x="13662" y="-79107"/>
                    <a:pt x="962" y="9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7C5AE019-A5BF-4EC2-A315-A036A68C0535}"/>
                </a:ext>
              </a:extLst>
            </p:cNvPr>
            <p:cNvSpPr/>
            <p:nvPr/>
          </p:nvSpPr>
          <p:spPr>
            <a:xfrm>
              <a:off x="2934837" y="7150097"/>
              <a:ext cx="202525" cy="804530"/>
            </a:xfrm>
            <a:custGeom>
              <a:avLst/>
              <a:gdLst>
                <a:gd name="connsiteX0" fmla="*/ 202063 w 202525"/>
                <a:gd name="connsiteY0" fmla="*/ 3 h 804530"/>
                <a:gd name="connsiteX1" fmla="*/ 58130 w 202525"/>
                <a:gd name="connsiteY1" fmla="*/ 150286 h 804530"/>
                <a:gd name="connsiteX2" fmla="*/ 3096 w 202525"/>
                <a:gd name="connsiteY2" fmla="*/ 421220 h 804530"/>
                <a:gd name="connsiteX3" fmla="*/ 9446 w 202525"/>
                <a:gd name="connsiteY3" fmla="*/ 715436 h 804530"/>
                <a:gd name="connsiteX4" fmla="*/ 30613 w 202525"/>
                <a:gd name="connsiteY4" fmla="*/ 804336 h 804530"/>
                <a:gd name="connsiteX5" fmla="*/ 26380 w 202525"/>
                <a:gd name="connsiteY5" fmla="*/ 698503 h 804530"/>
                <a:gd name="connsiteX6" fmla="*/ 39080 w 202525"/>
                <a:gd name="connsiteY6" fmla="*/ 254003 h 804530"/>
                <a:gd name="connsiteX7" fmla="*/ 102580 w 202525"/>
                <a:gd name="connsiteY7" fmla="*/ 146053 h 804530"/>
                <a:gd name="connsiteX8" fmla="*/ 202063 w 202525"/>
                <a:gd name="connsiteY8" fmla="*/ 3 h 80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25" h="804530">
                  <a:moveTo>
                    <a:pt x="202063" y="3"/>
                  </a:moveTo>
                  <a:cubicBezTo>
                    <a:pt x="194655" y="708"/>
                    <a:pt x="91291" y="80083"/>
                    <a:pt x="58130" y="150286"/>
                  </a:cubicBezTo>
                  <a:cubicBezTo>
                    <a:pt x="24969" y="220489"/>
                    <a:pt x="11210" y="327028"/>
                    <a:pt x="3096" y="421220"/>
                  </a:cubicBezTo>
                  <a:cubicBezTo>
                    <a:pt x="-5018" y="515412"/>
                    <a:pt x="4860" y="651583"/>
                    <a:pt x="9446" y="715436"/>
                  </a:cubicBezTo>
                  <a:cubicBezTo>
                    <a:pt x="14032" y="779289"/>
                    <a:pt x="27791" y="807158"/>
                    <a:pt x="30613" y="804336"/>
                  </a:cubicBezTo>
                  <a:cubicBezTo>
                    <a:pt x="33435" y="801514"/>
                    <a:pt x="24969" y="790225"/>
                    <a:pt x="26380" y="698503"/>
                  </a:cubicBezTo>
                  <a:cubicBezTo>
                    <a:pt x="27791" y="606781"/>
                    <a:pt x="26380" y="346078"/>
                    <a:pt x="39080" y="254003"/>
                  </a:cubicBezTo>
                  <a:cubicBezTo>
                    <a:pt x="51780" y="161928"/>
                    <a:pt x="79297" y="183800"/>
                    <a:pt x="102580" y="146053"/>
                  </a:cubicBezTo>
                  <a:cubicBezTo>
                    <a:pt x="125863" y="108306"/>
                    <a:pt x="209471" y="-702"/>
                    <a:pt x="20206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72902476-BC99-4EB7-8B70-5E1865D2A6D1}"/>
                </a:ext>
              </a:extLst>
            </p:cNvPr>
            <p:cNvSpPr/>
            <p:nvPr/>
          </p:nvSpPr>
          <p:spPr>
            <a:xfrm>
              <a:off x="2965405" y="7723315"/>
              <a:ext cx="135539" cy="230064"/>
            </a:xfrm>
            <a:custGeom>
              <a:avLst/>
              <a:gdLst>
                <a:gd name="connsiteX0" fmla="*/ 135512 w 135539"/>
                <a:gd name="connsiteY0" fmla="*/ 402 h 230064"/>
                <a:gd name="connsiteX1" fmla="*/ 52962 w 135539"/>
                <a:gd name="connsiteY1" fmla="*/ 205718 h 230064"/>
                <a:gd name="connsiteX2" fmla="*/ 45 w 135539"/>
                <a:gd name="connsiteY2" fmla="*/ 220535 h 230064"/>
                <a:gd name="connsiteX3" fmla="*/ 61428 w 135539"/>
                <a:gd name="connsiteY3" fmla="*/ 154918 h 230064"/>
                <a:gd name="connsiteX4" fmla="*/ 135512 w 135539"/>
                <a:gd name="connsiteY4" fmla="*/ 402 h 23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9" h="230064">
                  <a:moveTo>
                    <a:pt x="135512" y="402"/>
                  </a:moveTo>
                  <a:cubicBezTo>
                    <a:pt x="134101" y="8869"/>
                    <a:pt x="75540" y="169029"/>
                    <a:pt x="52962" y="205718"/>
                  </a:cubicBezTo>
                  <a:cubicBezTo>
                    <a:pt x="30384" y="242407"/>
                    <a:pt x="-1366" y="229002"/>
                    <a:pt x="45" y="220535"/>
                  </a:cubicBezTo>
                  <a:cubicBezTo>
                    <a:pt x="1456" y="212068"/>
                    <a:pt x="39556" y="190196"/>
                    <a:pt x="61428" y="154918"/>
                  </a:cubicBezTo>
                  <a:cubicBezTo>
                    <a:pt x="83300" y="119640"/>
                    <a:pt x="136923" y="-8065"/>
                    <a:pt x="135512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F6E86D51-5D5C-4274-B314-4D9AB3987E10}"/>
                </a:ext>
              </a:extLst>
            </p:cNvPr>
            <p:cNvSpPr/>
            <p:nvPr/>
          </p:nvSpPr>
          <p:spPr>
            <a:xfrm>
              <a:off x="3032623" y="7171186"/>
              <a:ext cx="102474" cy="449936"/>
            </a:xfrm>
            <a:custGeom>
              <a:avLst/>
              <a:gdLst>
                <a:gd name="connsiteX0" fmla="*/ 102160 w 102474"/>
                <a:gd name="connsiteY0" fmla="*/ 81 h 449936"/>
                <a:gd name="connsiteX1" fmla="*/ 89460 w 102474"/>
                <a:gd name="connsiteY1" fmla="*/ 135547 h 449936"/>
                <a:gd name="connsiteX2" fmla="*/ 36544 w 102474"/>
                <a:gd name="connsiteY2" fmla="*/ 245614 h 449936"/>
                <a:gd name="connsiteX3" fmla="*/ 560 w 102474"/>
                <a:gd name="connsiteY3" fmla="*/ 448814 h 449936"/>
                <a:gd name="connsiteX4" fmla="*/ 17494 w 102474"/>
                <a:gd name="connsiteY4" fmla="*/ 321814 h 449936"/>
                <a:gd name="connsiteX5" fmla="*/ 55594 w 102474"/>
                <a:gd name="connsiteY5" fmla="*/ 201164 h 449936"/>
                <a:gd name="connsiteX6" fmla="*/ 80994 w 102474"/>
                <a:gd name="connsiteY6" fmla="*/ 116497 h 449936"/>
                <a:gd name="connsiteX7" fmla="*/ 102160 w 102474"/>
                <a:gd name="connsiteY7" fmla="*/ 81 h 4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74" h="449936">
                  <a:moveTo>
                    <a:pt x="102160" y="81"/>
                  </a:moveTo>
                  <a:cubicBezTo>
                    <a:pt x="103571" y="3256"/>
                    <a:pt x="100396" y="94625"/>
                    <a:pt x="89460" y="135547"/>
                  </a:cubicBezTo>
                  <a:cubicBezTo>
                    <a:pt x="78524" y="176469"/>
                    <a:pt x="51361" y="193403"/>
                    <a:pt x="36544" y="245614"/>
                  </a:cubicBezTo>
                  <a:cubicBezTo>
                    <a:pt x="21727" y="297825"/>
                    <a:pt x="3735" y="436114"/>
                    <a:pt x="560" y="448814"/>
                  </a:cubicBezTo>
                  <a:cubicBezTo>
                    <a:pt x="-2615" y="461514"/>
                    <a:pt x="8322" y="363089"/>
                    <a:pt x="17494" y="321814"/>
                  </a:cubicBezTo>
                  <a:cubicBezTo>
                    <a:pt x="26666" y="280539"/>
                    <a:pt x="55594" y="201164"/>
                    <a:pt x="55594" y="201164"/>
                  </a:cubicBezTo>
                  <a:cubicBezTo>
                    <a:pt x="66177" y="166945"/>
                    <a:pt x="77819" y="145425"/>
                    <a:pt x="80994" y="116497"/>
                  </a:cubicBezTo>
                  <a:cubicBezTo>
                    <a:pt x="84169" y="87569"/>
                    <a:pt x="100749" y="-3094"/>
                    <a:pt x="102160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17FFB080-483E-4962-8CD0-EB60F3AF5941}"/>
                </a:ext>
              </a:extLst>
            </p:cNvPr>
            <p:cNvSpPr/>
            <p:nvPr/>
          </p:nvSpPr>
          <p:spPr>
            <a:xfrm>
              <a:off x="3032111" y="7232465"/>
              <a:ext cx="213009" cy="417816"/>
            </a:xfrm>
            <a:custGeom>
              <a:avLst/>
              <a:gdLst>
                <a:gd name="connsiteX0" fmla="*/ 184164 w 213009"/>
                <a:gd name="connsiteY0" fmla="*/ 185 h 417816"/>
                <a:gd name="connsiteX1" fmla="*/ 212739 w 213009"/>
                <a:gd name="connsiteY1" fmla="*/ 66860 h 417816"/>
                <a:gd name="connsiteX2" fmla="*/ 163527 w 213009"/>
                <a:gd name="connsiteY2" fmla="*/ 106548 h 417816"/>
                <a:gd name="connsiteX3" fmla="*/ 147652 w 213009"/>
                <a:gd name="connsiteY3" fmla="*/ 63685 h 417816"/>
                <a:gd name="connsiteX4" fmla="*/ 138127 w 213009"/>
                <a:gd name="connsiteY4" fmla="*/ 168460 h 417816"/>
                <a:gd name="connsiteX5" fmla="*/ 98439 w 213009"/>
                <a:gd name="connsiteY5" fmla="*/ 139885 h 417816"/>
                <a:gd name="connsiteX6" fmla="*/ 98439 w 213009"/>
                <a:gd name="connsiteY6" fmla="*/ 228785 h 417816"/>
                <a:gd name="connsiteX7" fmla="*/ 55577 w 213009"/>
                <a:gd name="connsiteY7" fmla="*/ 301810 h 417816"/>
                <a:gd name="connsiteX8" fmla="*/ 14 w 213009"/>
                <a:gd name="connsiteY8" fmla="*/ 417698 h 417816"/>
                <a:gd name="connsiteX9" fmla="*/ 50814 w 213009"/>
                <a:gd name="connsiteY9" fmla="*/ 320860 h 417816"/>
                <a:gd name="connsiteX10" fmla="*/ 123839 w 213009"/>
                <a:gd name="connsiteY10" fmla="*/ 184335 h 417816"/>
                <a:gd name="connsiteX11" fmla="*/ 160352 w 213009"/>
                <a:gd name="connsiteY11" fmla="*/ 125598 h 417816"/>
                <a:gd name="connsiteX12" fmla="*/ 203214 w 213009"/>
                <a:gd name="connsiteY12" fmla="*/ 89085 h 417816"/>
                <a:gd name="connsiteX13" fmla="*/ 184164 w 213009"/>
                <a:gd name="connsiteY13" fmla="*/ 185 h 41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009" h="417816">
                  <a:moveTo>
                    <a:pt x="184164" y="185"/>
                  </a:moveTo>
                  <a:cubicBezTo>
                    <a:pt x="185751" y="-3519"/>
                    <a:pt x="216178" y="49133"/>
                    <a:pt x="212739" y="66860"/>
                  </a:cubicBezTo>
                  <a:cubicBezTo>
                    <a:pt x="209300" y="84587"/>
                    <a:pt x="174375" y="107077"/>
                    <a:pt x="163527" y="106548"/>
                  </a:cubicBezTo>
                  <a:cubicBezTo>
                    <a:pt x="152679" y="106019"/>
                    <a:pt x="151885" y="53366"/>
                    <a:pt x="147652" y="63685"/>
                  </a:cubicBezTo>
                  <a:cubicBezTo>
                    <a:pt x="143419" y="74004"/>
                    <a:pt x="146329" y="155760"/>
                    <a:pt x="138127" y="168460"/>
                  </a:cubicBezTo>
                  <a:cubicBezTo>
                    <a:pt x="129925" y="181160"/>
                    <a:pt x="105054" y="129831"/>
                    <a:pt x="98439" y="139885"/>
                  </a:cubicBezTo>
                  <a:cubicBezTo>
                    <a:pt x="91824" y="149939"/>
                    <a:pt x="105583" y="201798"/>
                    <a:pt x="98439" y="228785"/>
                  </a:cubicBezTo>
                  <a:cubicBezTo>
                    <a:pt x="91295" y="255773"/>
                    <a:pt x="71981" y="270325"/>
                    <a:pt x="55577" y="301810"/>
                  </a:cubicBezTo>
                  <a:cubicBezTo>
                    <a:pt x="39173" y="333296"/>
                    <a:pt x="808" y="414523"/>
                    <a:pt x="14" y="417698"/>
                  </a:cubicBezTo>
                  <a:cubicBezTo>
                    <a:pt x="-780" y="420873"/>
                    <a:pt x="30177" y="359754"/>
                    <a:pt x="50814" y="320860"/>
                  </a:cubicBezTo>
                  <a:cubicBezTo>
                    <a:pt x="71451" y="281966"/>
                    <a:pt x="105583" y="216879"/>
                    <a:pt x="123839" y="184335"/>
                  </a:cubicBezTo>
                  <a:cubicBezTo>
                    <a:pt x="142095" y="151791"/>
                    <a:pt x="147123" y="141473"/>
                    <a:pt x="160352" y="125598"/>
                  </a:cubicBezTo>
                  <a:cubicBezTo>
                    <a:pt x="173581" y="109723"/>
                    <a:pt x="199510" y="106812"/>
                    <a:pt x="203214" y="89085"/>
                  </a:cubicBezTo>
                  <a:cubicBezTo>
                    <a:pt x="206918" y="71358"/>
                    <a:pt x="182577" y="3889"/>
                    <a:pt x="184164" y="1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EFC50279-EEC1-4BF9-9353-1DF609D13764}"/>
                </a:ext>
              </a:extLst>
            </p:cNvPr>
            <p:cNvSpPr/>
            <p:nvPr/>
          </p:nvSpPr>
          <p:spPr>
            <a:xfrm>
              <a:off x="3225708" y="7264242"/>
              <a:ext cx="82650" cy="380142"/>
            </a:xfrm>
            <a:custGeom>
              <a:avLst/>
              <a:gdLst>
                <a:gd name="connsiteX0" fmla="*/ 82642 w 82650"/>
                <a:gd name="connsiteY0" fmla="*/ 158 h 380142"/>
                <a:gd name="connsiteX1" fmla="*/ 15967 w 82650"/>
                <a:gd name="connsiteY1" fmla="*/ 235108 h 380142"/>
                <a:gd name="connsiteX2" fmla="*/ 6442 w 82650"/>
                <a:gd name="connsiteY2" fmla="*/ 377983 h 380142"/>
                <a:gd name="connsiteX3" fmla="*/ 92 w 82650"/>
                <a:gd name="connsiteY3" fmla="*/ 312896 h 380142"/>
                <a:gd name="connsiteX4" fmla="*/ 11205 w 82650"/>
                <a:gd name="connsiteY4" fmla="*/ 200183 h 380142"/>
                <a:gd name="connsiteX5" fmla="*/ 82642 w 82650"/>
                <a:gd name="connsiteY5" fmla="*/ 158 h 38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50" h="380142">
                  <a:moveTo>
                    <a:pt x="82642" y="158"/>
                  </a:moveTo>
                  <a:cubicBezTo>
                    <a:pt x="83436" y="5979"/>
                    <a:pt x="28667" y="172137"/>
                    <a:pt x="15967" y="235108"/>
                  </a:cubicBezTo>
                  <a:cubicBezTo>
                    <a:pt x="3267" y="298079"/>
                    <a:pt x="9088" y="365018"/>
                    <a:pt x="6442" y="377983"/>
                  </a:cubicBezTo>
                  <a:cubicBezTo>
                    <a:pt x="3796" y="390948"/>
                    <a:pt x="-702" y="342529"/>
                    <a:pt x="92" y="312896"/>
                  </a:cubicBezTo>
                  <a:cubicBezTo>
                    <a:pt x="886" y="283263"/>
                    <a:pt x="-2024" y="249925"/>
                    <a:pt x="11205" y="200183"/>
                  </a:cubicBezTo>
                  <a:cubicBezTo>
                    <a:pt x="24434" y="150441"/>
                    <a:pt x="81848" y="-5663"/>
                    <a:pt x="82642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F57DA2E1-0A83-4669-AB9B-3326D4306778}"/>
                </a:ext>
              </a:extLst>
            </p:cNvPr>
            <p:cNvSpPr/>
            <p:nvPr/>
          </p:nvSpPr>
          <p:spPr>
            <a:xfrm>
              <a:off x="3041595" y="7697160"/>
              <a:ext cx="89617" cy="382249"/>
            </a:xfrm>
            <a:custGeom>
              <a:avLst/>
              <a:gdLst>
                <a:gd name="connsiteX0" fmla="*/ 63555 w 89617"/>
                <a:gd name="connsiteY0" fmla="*/ 3803 h 382249"/>
                <a:gd name="connsiteX1" fmla="*/ 41330 w 89617"/>
                <a:gd name="connsiteY1" fmla="*/ 213353 h 382249"/>
                <a:gd name="connsiteX2" fmla="*/ 6405 w 89617"/>
                <a:gd name="connsiteY2" fmla="*/ 308603 h 382249"/>
                <a:gd name="connsiteX3" fmla="*/ 3230 w 89617"/>
                <a:gd name="connsiteY3" fmla="*/ 381628 h 382249"/>
                <a:gd name="connsiteX4" fmla="*/ 41330 w 89617"/>
                <a:gd name="connsiteY4" fmla="*/ 267328 h 382249"/>
                <a:gd name="connsiteX5" fmla="*/ 88955 w 89617"/>
                <a:gd name="connsiteY5" fmla="*/ 91115 h 382249"/>
                <a:gd name="connsiteX6" fmla="*/ 63555 w 89617"/>
                <a:gd name="connsiteY6" fmla="*/ 3803 h 38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7" h="382249">
                  <a:moveTo>
                    <a:pt x="63555" y="3803"/>
                  </a:moveTo>
                  <a:cubicBezTo>
                    <a:pt x="55618" y="24176"/>
                    <a:pt x="50855" y="162553"/>
                    <a:pt x="41330" y="213353"/>
                  </a:cubicBezTo>
                  <a:cubicBezTo>
                    <a:pt x="31805" y="264153"/>
                    <a:pt x="12755" y="280557"/>
                    <a:pt x="6405" y="308603"/>
                  </a:cubicBezTo>
                  <a:cubicBezTo>
                    <a:pt x="55" y="336649"/>
                    <a:pt x="-2591" y="388507"/>
                    <a:pt x="3230" y="381628"/>
                  </a:cubicBezTo>
                  <a:cubicBezTo>
                    <a:pt x="9051" y="374749"/>
                    <a:pt x="27042" y="315747"/>
                    <a:pt x="41330" y="267328"/>
                  </a:cubicBezTo>
                  <a:cubicBezTo>
                    <a:pt x="55618" y="218909"/>
                    <a:pt x="84193" y="132655"/>
                    <a:pt x="88955" y="91115"/>
                  </a:cubicBezTo>
                  <a:cubicBezTo>
                    <a:pt x="93718" y="49575"/>
                    <a:pt x="71492" y="-16570"/>
                    <a:pt x="63555" y="3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3914E1F6-54F9-421C-8D0B-3ADE3BDDF93C}"/>
                </a:ext>
              </a:extLst>
            </p:cNvPr>
            <p:cNvSpPr/>
            <p:nvPr/>
          </p:nvSpPr>
          <p:spPr>
            <a:xfrm>
              <a:off x="3233704" y="7243743"/>
              <a:ext cx="79111" cy="68301"/>
            </a:xfrm>
            <a:custGeom>
              <a:avLst/>
              <a:gdLst>
                <a:gd name="connsiteX0" fmla="*/ 34 w 79111"/>
                <a:gd name="connsiteY0" fmla="*/ 25420 h 68301"/>
                <a:gd name="connsiteX1" fmla="*/ 63534 w 79111"/>
                <a:gd name="connsiteY1" fmla="*/ 20657 h 68301"/>
                <a:gd name="connsiteX2" fmla="*/ 73059 w 79111"/>
                <a:gd name="connsiteY2" fmla="*/ 68282 h 68301"/>
                <a:gd name="connsiteX3" fmla="*/ 77821 w 79111"/>
                <a:gd name="connsiteY3" fmla="*/ 14307 h 68301"/>
                <a:gd name="connsiteX4" fmla="*/ 73059 w 79111"/>
                <a:gd name="connsiteY4" fmla="*/ 20 h 68301"/>
                <a:gd name="connsiteX5" fmla="*/ 34 w 79111"/>
                <a:gd name="connsiteY5" fmla="*/ 25420 h 6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11" h="68301">
                  <a:moveTo>
                    <a:pt x="34" y="25420"/>
                  </a:moveTo>
                  <a:cubicBezTo>
                    <a:pt x="-1553" y="28859"/>
                    <a:pt x="51363" y="13513"/>
                    <a:pt x="63534" y="20657"/>
                  </a:cubicBezTo>
                  <a:cubicBezTo>
                    <a:pt x="75705" y="27801"/>
                    <a:pt x="70678" y="69340"/>
                    <a:pt x="73059" y="68282"/>
                  </a:cubicBezTo>
                  <a:cubicBezTo>
                    <a:pt x="75440" y="67224"/>
                    <a:pt x="77821" y="25684"/>
                    <a:pt x="77821" y="14307"/>
                  </a:cubicBezTo>
                  <a:cubicBezTo>
                    <a:pt x="77821" y="2930"/>
                    <a:pt x="82848" y="814"/>
                    <a:pt x="73059" y="20"/>
                  </a:cubicBezTo>
                  <a:cubicBezTo>
                    <a:pt x="63270" y="-774"/>
                    <a:pt x="1621" y="21981"/>
                    <a:pt x="34" y="25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0C42F55F-B137-4592-8587-52034384808D}"/>
                </a:ext>
              </a:extLst>
            </p:cNvPr>
            <p:cNvSpPr/>
            <p:nvPr/>
          </p:nvSpPr>
          <p:spPr>
            <a:xfrm>
              <a:off x="3232026" y="7083313"/>
              <a:ext cx="449393" cy="545124"/>
            </a:xfrm>
            <a:custGeom>
              <a:avLst/>
              <a:gdLst>
                <a:gd name="connsiteX0" fmla="*/ 449387 w 449393"/>
                <a:gd name="connsiteY0" fmla="*/ 112 h 545124"/>
                <a:gd name="connsiteX1" fmla="*/ 290637 w 449393"/>
                <a:gd name="connsiteY1" fmla="*/ 111237 h 545124"/>
                <a:gd name="connsiteX2" fmla="*/ 292224 w 449393"/>
                <a:gd name="connsiteY2" fmla="*/ 74725 h 545124"/>
                <a:gd name="connsiteX3" fmla="*/ 254124 w 449393"/>
                <a:gd name="connsiteY3" fmla="*/ 174737 h 545124"/>
                <a:gd name="connsiteX4" fmla="*/ 144587 w 449393"/>
                <a:gd name="connsiteY4" fmla="*/ 314437 h 545124"/>
                <a:gd name="connsiteX5" fmla="*/ 81087 w 449393"/>
                <a:gd name="connsiteY5" fmla="*/ 401750 h 545124"/>
                <a:gd name="connsiteX6" fmla="*/ 30287 w 449393"/>
                <a:gd name="connsiteY6" fmla="*/ 514462 h 545124"/>
                <a:gd name="connsiteX7" fmla="*/ 4887 w 449393"/>
                <a:gd name="connsiteY7" fmla="*/ 533512 h 545124"/>
                <a:gd name="connsiteX8" fmla="*/ 128712 w 449393"/>
                <a:gd name="connsiteY8" fmla="*/ 357300 h 545124"/>
                <a:gd name="connsiteX9" fmla="*/ 284287 w 449393"/>
                <a:gd name="connsiteY9" fmla="*/ 135050 h 545124"/>
                <a:gd name="connsiteX10" fmla="*/ 449387 w 449393"/>
                <a:gd name="connsiteY10" fmla="*/ 112 h 54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393" h="545124">
                  <a:moveTo>
                    <a:pt x="449387" y="112"/>
                  </a:moveTo>
                  <a:cubicBezTo>
                    <a:pt x="450445" y="-3857"/>
                    <a:pt x="316831" y="98802"/>
                    <a:pt x="290637" y="111237"/>
                  </a:cubicBezTo>
                  <a:cubicBezTo>
                    <a:pt x="264443" y="123672"/>
                    <a:pt x="298309" y="64142"/>
                    <a:pt x="292224" y="74725"/>
                  </a:cubicBezTo>
                  <a:cubicBezTo>
                    <a:pt x="286139" y="85308"/>
                    <a:pt x="278730" y="134785"/>
                    <a:pt x="254124" y="174737"/>
                  </a:cubicBezTo>
                  <a:cubicBezTo>
                    <a:pt x="229518" y="214689"/>
                    <a:pt x="173426" y="276602"/>
                    <a:pt x="144587" y="314437"/>
                  </a:cubicBezTo>
                  <a:cubicBezTo>
                    <a:pt x="115748" y="352272"/>
                    <a:pt x="100137" y="368413"/>
                    <a:pt x="81087" y="401750"/>
                  </a:cubicBezTo>
                  <a:cubicBezTo>
                    <a:pt x="62037" y="435088"/>
                    <a:pt x="42987" y="492502"/>
                    <a:pt x="30287" y="514462"/>
                  </a:cubicBezTo>
                  <a:cubicBezTo>
                    <a:pt x="17587" y="536422"/>
                    <a:pt x="-11517" y="559706"/>
                    <a:pt x="4887" y="533512"/>
                  </a:cubicBezTo>
                  <a:cubicBezTo>
                    <a:pt x="21291" y="507318"/>
                    <a:pt x="128712" y="357300"/>
                    <a:pt x="128712" y="357300"/>
                  </a:cubicBezTo>
                  <a:cubicBezTo>
                    <a:pt x="175279" y="290890"/>
                    <a:pt x="234281" y="192994"/>
                    <a:pt x="284287" y="135050"/>
                  </a:cubicBezTo>
                  <a:cubicBezTo>
                    <a:pt x="334293" y="77106"/>
                    <a:pt x="448329" y="4081"/>
                    <a:pt x="44938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DDF9E43-D5D1-4A5B-925B-633D463DAECF}"/>
                </a:ext>
              </a:extLst>
            </p:cNvPr>
            <p:cNvSpPr/>
            <p:nvPr/>
          </p:nvSpPr>
          <p:spPr>
            <a:xfrm>
              <a:off x="3027721" y="7084134"/>
              <a:ext cx="680836" cy="951358"/>
            </a:xfrm>
            <a:custGeom>
              <a:avLst/>
              <a:gdLst>
                <a:gd name="connsiteX0" fmla="*/ 679092 w 680836"/>
                <a:gd name="connsiteY0" fmla="*/ 4054 h 951358"/>
                <a:gd name="connsiteX1" fmla="*/ 444142 w 680836"/>
                <a:gd name="connsiteY1" fmla="*/ 345366 h 951358"/>
                <a:gd name="connsiteX2" fmla="*/ 315554 w 680836"/>
                <a:gd name="connsiteY2" fmla="*/ 569204 h 951358"/>
                <a:gd name="connsiteX3" fmla="*/ 274279 w 680836"/>
                <a:gd name="connsiteY3" fmla="*/ 658104 h 951358"/>
                <a:gd name="connsiteX4" fmla="*/ 210779 w 680836"/>
                <a:gd name="connsiteY4" fmla="*/ 788279 h 951358"/>
                <a:gd name="connsiteX5" fmla="*/ 159979 w 680836"/>
                <a:gd name="connsiteY5" fmla="*/ 850191 h 951358"/>
                <a:gd name="connsiteX6" fmla="*/ 37742 w 680836"/>
                <a:gd name="connsiteY6" fmla="*/ 934329 h 951358"/>
                <a:gd name="connsiteX7" fmla="*/ 9167 w 680836"/>
                <a:gd name="connsiteY7" fmla="*/ 942266 h 951358"/>
                <a:gd name="connsiteX8" fmla="*/ 180617 w 680836"/>
                <a:gd name="connsiteY8" fmla="*/ 831141 h 951358"/>
                <a:gd name="connsiteX9" fmla="*/ 274279 w 680836"/>
                <a:gd name="connsiteY9" fmla="*/ 631116 h 951358"/>
                <a:gd name="connsiteX10" fmla="*/ 353654 w 680836"/>
                <a:gd name="connsiteY10" fmla="*/ 481891 h 951358"/>
                <a:gd name="connsiteX11" fmla="*/ 540979 w 680836"/>
                <a:gd name="connsiteY11" fmla="*/ 178679 h 951358"/>
                <a:gd name="connsiteX12" fmla="*/ 679092 w 680836"/>
                <a:gd name="connsiteY12" fmla="*/ 4054 h 95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836" h="951358">
                  <a:moveTo>
                    <a:pt x="679092" y="4054"/>
                  </a:moveTo>
                  <a:cubicBezTo>
                    <a:pt x="662953" y="31835"/>
                    <a:pt x="504732" y="251174"/>
                    <a:pt x="444142" y="345366"/>
                  </a:cubicBezTo>
                  <a:cubicBezTo>
                    <a:pt x="383552" y="439558"/>
                    <a:pt x="343864" y="517081"/>
                    <a:pt x="315554" y="569204"/>
                  </a:cubicBezTo>
                  <a:cubicBezTo>
                    <a:pt x="287243" y="621327"/>
                    <a:pt x="291741" y="621592"/>
                    <a:pt x="274279" y="658104"/>
                  </a:cubicBezTo>
                  <a:cubicBezTo>
                    <a:pt x="256817" y="694616"/>
                    <a:pt x="229829" y="756264"/>
                    <a:pt x="210779" y="788279"/>
                  </a:cubicBezTo>
                  <a:cubicBezTo>
                    <a:pt x="191729" y="820294"/>
                    <a:pt x="188818" y="825849"/>
                    <a:pt x="159979" y="850191"/>
                  </a:cubicBezTo>
                  <a:cubicBezTo>
                    <a:pt x="131140" y="874533"/>
                    <a:pt x="62877" y="918983"/>
                    <a:pt x="37742" y="934329"/>
                  </a:cubicBezTo>
                  <a:cubicBezTo>
                    <a:pt x="12607" y="949675"/>
                    <a:pt x="-14646" y="959464"/>
                    <a:pt x="9167" y="942266"/>
                  </a:cubicBezTo>
                  <a:cubicBezTo>
                    <a:pt x="32979" y="925068"/>
                    <a:pt x="136432" y="882999"/>
                    <a:pt x="180617" y="831141"/>
                  </a:cubicBezTo>
                  <a:cubicBezTo>
                    <a:pt x="224802" y="779283"/>
                    <a:pt x="245439" y="689324"/>
                    <a:pt x="274279" y="631116"/>
                  </a:cubicBezTo>
                  <a:cubicBezTo>
                    <a:pt x="303119" y="572908"/>
                    <a:pt x="309204" y="557297"/>
                    <a:pt x="353654" y="481891"/>
                  </a:cubicBezTo>
                  <a:cubicBezTo>
                    <a:pt x="398104" y="406485"/>
                    <a:pt x="486475" y="259906"/>
                    <a:pt x="540979" y="178679"/>
                  </a:cubicBezTo>
                  <a:cubicBezTo>
                    <a:pt x="595483" y="97452"/>
                    <a:pt x="695231" y="-23727"/>
                    <a:pt x="679092" y="40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BE0B6512-AE47-49E8-9BD0-3DEC0F7BABFA}"/>
                </a:ext>
              </a:extLst>
            </p:cNvPr>
            <p:cNvSpPr/>
            <p:nvPr/>
          </p:nvSpPr>
          <p:spPr>
            <a:xfrm>
              <a:off x="3595529" y="7013528"/>
              <a:ext cx="325649" cy="319383"/>
            </a:xfrm>
            <a:custGeom>
              <a:avLst/>
              <a:gdLst>
                <a:gd name="connsiteX0" fmla="*/ 325596 w 325649"/>
                <a:gd name="connsiteY0" fmla="*/ 47 h 319383"/>
                <a:gd name="connsiteX1" fmla="*/ 265271 w 325649"/>
                <a:gd name="connsiteY1" fmla="*/ 74660 h 319383"/>
                <a:gd name="connsiteX2" fmla="*/ 200184 w 325649"/>
                <a:gd name="connsiteY2" fmla="*/ 42910 h 319383"/>
                <a:gd name="connsiteX3" fmla="*/ 192246 w 325649"/>
                <a:gd name="connsiteY3" fmla="*/ 84185 h 319383"/>
                <a:gd name="connsiteX4" fmla="*/ 174784 w 325649"/>
                <a:gd name="connsiteY4" fmla="*/ 134985 h 319383"/>
                <a:gd name="connsiteX5" fmla="*/ 58896 w 325649"/>
                <a:gd name="connsiteY5" fmla="*/ 266747 h 319383"/>
                <a:gd name="connsiteX6" fmla="*/ 6509 w 325649"/>
                <a:gd name="connsiteY6" fmla="*/ 312785 h 319383"/>
                <a:gd name="connsiteX7" fmla="*/ 203359 w 325649"/>
                <a:gd name="connsiteY7" fmla="*/ 133397 h 319383"/>
                <a:gd name="connsiteX8" fmla="*/ 208121 w 325649"/>
                <a:gd name="connsiteY8" fmla="*/ 104822 h 319383"/>
                <a:gd name="connsiteX9" fmla="*/ 212884 w 325649"/>
                <a:gd name="connsiteY9" fmla="*/ 68310 h 319383"/>
                <a:gd name="connsiteX10" fmla="*/ 274796 w 325649"/>
                <a:gd name="connsiteY10" fmla="*/ 87360 h 319383"/>
                <a:gd name="connsiteX11" fmla="*/ 325596 w 325649"/>
                <a:gd name="connsiteY11" fmla="*/ 47 h 31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649" h="319383">
                  <a:moveTo>
                    <a:pt x="325596" y="47"/>
                  </a:moveTo>
                  <a:cubicBezTo>
                    <a:pt x="324008" y="-2070"/>
                    <a:pt x="286173" y="67516"/>
                    <a:pt x="265271" y="74660"/>
                  </a:cubicBezTo>
                  <a:cubicBezTo>
                    <a:pt x="244369" y="81804"/>
                    <a:pt x="212355" y="41323"/>
                    <a:pt x="200184" y="42910"/>
                  </a:cubicBezTo>
                  <a:cubicBezTo>
                    <a:pt x="188013" y="44497"/>
                    <a:pt x="196479" y="68839"/>
                    <a:pt x="192246" y="84185"/>
                  </a:cubicBezTo>
                  <a:cubicBezTo>
                    <a:pt x="188013" y="99531"/>
                    <a:pt x="197009" y="104558"/>
                    <a:pt x="174784" y="134985"/>
                  </a:cubicBezTo>
                  <a:cubicBezTo>
                    <a:pt x="152559" y="165412"/>
                    <a:pt x="86942" y="237114"/>
                    <a:pt x="58896" y="266747"/>
                  </a:cubicBezTo>
                  <a:cubicBezTo>
                    <a:pt x="30850" y="296380"/>
                    <a:pt x="-17568" y="335010"/>
                    <a:pt x="6509" y="312785"/>
                  </a:cubicBezTo>
                  <a:cubicBezTo>
                    <a:pt x="30586" y="290560"/>
                    <a:pt x="169757" y="168057"/>
                    <a:pt x="203359" y="133397"/>
                  </a:cubicBezTo>
                  <a:cubicBezTo>
                    <a:pt x="236961" y="98737"/>
                    <a:pt x="206534" y="115670"/>
                    <a:pt x="208121" y="104822"/>
                  </a:cubicBezTo>
                  <a:cubicBezTo>
                    <a:pt x="209708" y="93974"/>
                    <a:pt x="201771" y="71220"/>
                    <a:pt x="212884" y="68310"/>
                  </a:cubicBezTo>
                  <a:cubicBezTo>
                    <a:pt x="223997" y="65400"/>
                    <a:pt x="256275" y="95562"/>
                    <a:pt x="274796" y="87360"/>
                  </a:cubicBezTo>
                  <a:cubicBezTo>
                    <a:pt x="293317" y="79158"/>
                    <a:pt x="327184" y="2164"/>
                    <a:pt x="32559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2A69BD69-2BA1-43B4-A8A3-AAC96B20752D}"/>
                </a:ext>
              </a:extLst>
            </p:cNvPr>
            <p:cNvSpPr/>
            <p:nvPr/>
          </p:nvSpPr>
          <p:spPr>
            <a:xfrm>
              <a:off x="3327104" y="7329585"/>
              <a:ext cx="286956" cy="361359"/>
            </a:xfrm>
            <a:custGeom>
              <a:avLst/>
              <a:gdLst>
                <a:gd name="connsiteX0" fmla="*/ 284459 w 286956"/>
                <a:gd name="connsiteY0" fmla="*/ 1490 h 361359"/>
                <a:gd name="connsiteX1" fmla="*/ 120946 w 286956"/>
                <a:gd name="connsiteY1" fmla="*/ 207865 h 361359"/>
                <a:gd name="connsiteX2" fmla="*/ 82846 w 286956"/>
                <a:gd name="connsiteY2" fmla="*/ 290415 h 361359"/>
                <a:gd name="connsiteX3" fmla="*/ 33634 w 286956"/>
                <a:gd name="connsiteY3" fmla="*/ 349153 h 361359"/>
                <a:gd name="connsiteX4" fmla="*/ 3471 w 286956"/>
                <a:gd name="connsiteY4" fmla="*/ 355503 h 361359"/>
                <a:gd name="connsiteX5" fmla="*/ 116184 w 286956"/>
                <a:gd name="connsiteY5" fmla="*/ 280890 h 361359"/>
                <a:gd name="connsiteX6" fmla="*/ 213021 w 286956"/>
                <a:gd name="connsiteY6" fmla="*/ 122140 h 361359"/>
                <a:gd name="connsiteX7" fmla="*/ 284459 w 286956"/>
                <a:gd name="connsiteY7" fmla="*/ 1490 h 36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956" h="361359">
                  <a:moveTo>
                    <a:pt x="284459" y="1490"/>
                  </a:moveTo>
                  <a:cubicBezTo>
                    <a:pt x="269113" y="15778"/>
                    <a:pt x="154548" y="159711"/>
                    <a:pt x="120946" y="207865"/>
                  </a:cubicBezTo>
                  <a:cubicBezTo>
                    <a:pt x="87344" y="256019"/>
                    <a:pt x="97398" y="266867"/>
                    <a:pt x="82846" y="290415"/>
                  </a:cubicBezTo>
                  <a:cubicBezTo>
                    <a:pt x="68294" y="313963"/>
                    <a:pt x="46863" y="338305"/>
                    <a:pt x="33634" y="349153"/>
                  </a:cubicBezTo>
                  <a:cubicBezTo>
                    <a:pt x="20405" y="360001"/>
                    <a:pt x="-10287" y="366880"/>
                    <a:pt x="3471" y="355503"/>
                  </a:cubicBezTo>
                  <a:cubicBezTo>
                    <a:pt x="17229" y="344126"/>
                    <a:pt x="81259" y="319784"/>
                    <a:pt x="116184" y="280890"/>
                  </a:cubicBezTo>
                  <a:cubicBezTo>
                    <a:pt x="151109" y="241996"/>
                    <a:pt x="185504" y="165002"/>
                    <a:pt x="213021" y="122140"/>
                  </a:cubicBezTo>
                  <a:cubicBezTo>
                    <a:pt x="240538" y="79278"/>
                    <a:pt x="299805" y="-12798"/>
                    <a:pt x="284459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52BC5ABB-9A4F-491A-9634-E9C8A26CFAD4}"/>
                </a:ext>
              </a:extLst>
            </p:cNvPr>
            <p:cNvSpPr/>
            <p:nvPr/>
          </p:nvSpPr>
          <p:spPr>
            <a:xfrm>
              <a:off x="3290877" y="7727909"/>
              <a:ext cx="82642" cy="245910"/>
            </a:xfrm>
            <a:custGeom>
              <a:avLst/>
              <a:gdLst>
                <a:gd name="connsiteX0" fmla="*/ 82561 w 82642"/>
                <a:gd name="connsiteY0" fmla="*/ 41 h 245910"/>
                <a:gd name="connsiteX1" fmla="*/ 11 w 82642"/>
                <a:gd name="connsiteY1" fmla="*/ 114341 h 245910"/>
                <a:gd name="connsiteX2" fmla="*/ 76211 w 82642"/>
                <a:gd name="connsiteY2" fmla="*/ 242929 h 245910"/>
                <a:gd name="connsiteX3" fmla="*/ 41286 w 82642"/>
                <a:gd name="connsiteY3" fmla="*/ 203241 h 245910"/>
                <a:gd name="connsiteX4" fmla="*/ 41286 w 82642"/>
                <a:gd name="connsiteY4" fmla="*/ 184191 h 245910"/>
                <a:gd name="connsiteX5" fmla="*/ 30173 w 82642"/>
                <a:gd name="connsiteY5" fmla="*/ 154029 h 245910"/>
                <a:gd name="connsiteX6" fmla="*/ 15886 w 82642"/>
                <a:gd name="connsiteY6" fmla="*/ 101641 h 245910"/>
                <a:gd name="connsiteX7" fmla="*/ 82561 w 82642"/>
                <a:gd name="connsiteY7" fmla="*/ 41 h 2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42" h="245910">
                  <a:moveTo>
                    <a:pt x="82561" y="41"/>
                  </a:moveTo>
                  <a:cubicBezTo>
                    <a:pt x="79915" y="2158"/>
                    <a:pt x="1069" y="73860"/>
                    <a:pt x="11" y="114341"/>
                  </a:cubicBezTo>
                  <a:cubicBezTo>
                    <a:pt x="-1047" y="154822"/>
                    <a:pt x="69332" y="228112"/>
                    <a:pt x="76211" y="242929"/>
                  </a:cubicBezTo>
                  <a:cubicBezTo>
                    <a:pt x="83090" y="257746"/>
                    <a:pt x="47107" y="213031"/>
                    <a:pt x="41286" y="203241"/>
                  </a:cubicBezTo>
                  <a:cubicBezTo>
                    <a:pt x="35465" y="193451"/>
                    <a:pt x="43138" y="192393"/>
                    <a:pt x="41286" y="184191"/>
                  </a:cubicBezTo>
                  <a:cubicBezTo>
                    <a:pt x="39434" y="175989"/>
                    <a:pt x="34406" y="167787"/>
                    <a:pt x="30173" y="154029"/>
                  </a:cubicBezTo>
                  <a:cubicBezTo>
                    <a:pt x="25940" y="140271"/>
                    <a:pt x="9007" y="126247"/>
                    <a:pt x="15886" y="101641"/>
                  </a:cubicBezTo>
                  <a:cubicBezTo>
                    <a:pt x="22765" y="77035"/>
                    <a:pt x="85207" y="-2076"/>
                    <a:pt x="8256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BB6D08CB-BB15-41B3-942C-BF7606DCF98C}"/>
                </a:ext>
              </a:extLst>
            </p:cNvPr>
            <p:cNvSpPr/>
            <p:nvPr/>
          </p:nvSpPr>
          <p:spPr>
            <a:xfrm>
              <a:off x="3354030" y="7720517"/>
              <a:ext cx="130869" cy="253505"/>
            </a:xfrm>
            <a:custGeom>
              <a:avLst/>
              <a:gdLst>
                <a:gd name="connsiteX0" fmla="*/ 130533 w 130869"/>
                <a:gd name="connsiteY0" fmla="*/ 1083 h 253505"/>
                <a:gd name="connsiteX1" fmla="*/ 55920 w 130869"/>
                <a:gd name="connsiteY1" fmla="*/ 69346 h 253505"/>
                <a:gd name="connsiteX2" fmla="*/ 1945 w 130869"/>
                <a:gd name="connsiteY2" fmla="*/ 132846 h 253505"/>
                <a:gd name="connsiteX3" fmla="*/ 13058 w 130869"/>
                <a:gd name="connsiteY3" fmla="*/ 253496 h 253505"/>
                <a:gd name="connsiteX4" fmla="*/ 24170 w 130869"/>
                <a:gd name="connsiteY4" fmla="*/ 126496 h 253505"/>
                <a:gd name="connsiteX5" fmla="*/ 130533 w 130869"/>
                <a:gd name="connsiteY5" fmla="*/ 1083 h 25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9" h="253505">
                  <a:moveTo>
                    <a:pt x="130533" y="1083"/>
                  </a:moveTo>
                  <a:cubicBezTo>
                    <a:pt x="135825" y="-8442"/>
                    <a:pt x="77351" y="47386"/>
                    <a:pt x="55920" y="69346"/>
                  </a:cubicBezTo>
                  <a:cubicBezTo>
                    <a:pt x="34489" y="91306"/>
                    <a:pt x="9089" y="102154"/>
                    <a:pt x="1945" y="132846"/>
                  </a:cubicBezTo>
                  <a:cubicBezTo>
                    <a:pt x="-5199" y="163538"/>
                    <a:pt x="9354" y="254554"/>
                    <a:pt x="13058" y="253496"/>
                  </a:cubicBezTo>
                  <a:cubicBezTo>
                    <a:pt x="16762" y="252438"/>
                    <a:pt x="4326" y="167506"/>
                    <a:pt x="24170" y="126496"/>
                  </a:cubicBezTo>
                  <a:cubicBezTo>
                    <a:pt x="44014" y="85486"/>
                    <a:pt x="125241" y="10608"/>
                    <a:pt x="130533" y="1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262C725C-4FD6-4221-9F5D-BDF2537A0B0E}"/>
                </a:ext>
              </a:extLst>
            </p:cNvPr>
            <p:cNvSpPr/>
            <p:nvPr/>
          </p:nvSpPr>
          <p:spPr>
            <a:xfrm>
              <a:off x="3438498" y="7710620"/>
              <a:ext cx="173065" cy="339733"/>
            </a:xfrm>
            <a:custGeom>
              <a:avLst/>
              <a:gdLst>
                <a:gd name="connsiteX0" fmla="*/ 27 w 173065"/>
                <a:gd name="connsiteY0" fmla="*/ 58605 h 339733"/>
                <a:gd name="connsiteX1" fmla="*/ 130202 w 173065"/>
                <a:gd name="connsiteY1" fmla="*/ 33205 h 339733"/>
                <a:gd name="connsiteX2" fmla="*/ 147665 w 173065"/>
                <a:gd name="connsiteY2" fmla="*/ 45905 h 339733"/>
                <a:gd name="connsiteX3" fmla="*/ 109565 w 173065"/>
                <a:gd name="connsiteY3" fmla="*/ 171318 h 339733"/>
                <a:gd name="connsiteX4" fmla="*/ 74640 w 173065"/>
                <a:gd name="connsiteY4" fmla="*/ 339593 h 339733"/>
                <a:gd name="connsiteX5" fmla="*/ 119090 w 173065"/>
                <a:gd name="connsiteY5" fmla="*/ 196718 h 339733"/>
                <a:gd name="connsiteX6" fmla="*/ 173065 w 173065"/>
                <a:gd name="connsiteY6" fmla="*/ 10980 h 339733"/>
                <a:gd name="connsiteX7" fmla="*/ 119090 w 173065"/>
                <a:gd name="connsiteY7" fmla="*/ 23680 h 339733"/>
                <a:gd name="connsiteX8" fmla="*/ 27 w 173065"/>
                <a:gd name="connsiteY8" fmla="*/ 58605 h 33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65" h="339733">
                  <a:moveTo>
                    <a:pt x="27" y="58605"/>
                  </a:moveTo>
                  <a:cubicBezTo>
                    <a:pt x="1879" y="60192"/>
                    <a:pt x="105596" y="35322"/>
                    <a:pt x="130202" y="33205"/>
                  </a:cubicBezTo>
                  <a:cubicBezTo>
                    <a:pt x="154808" y="31088"/>
                    <a:pt x="151105" y="22886"/>
                    <a:pt x="147665" y="45905"/>
                  </a:cubicBezTo>
                  <a:cubicBezTo>
                    <a:pt x="144225" y="68924"/>
                    <a:pt x="121736" y="122370"/>
                    <a:pt x="109565" y="171318"/>
                  </a:cubicBezTo>
                  <a:cubicBezTo>
                    <a:pt x="97394" y="220266"/>
                    <a:pt x="73053" y="335360"/>
                    <a:pt x="74640" y="339593"/>
                  </a:cubicBezTo>
                  <a:cubicBezTo>
                    <a:pt x="76227" y="343826"/>
                    <a:pt x="102686" y="251487"/>
                    <a:pt x="119090" y="196718"/>
                  </a:cubicBezTo>
                  <a:cubicBezTo>
                    <a:pt x="135494" y="141949"/>
                    <a:pt x="173065" y="39820"/>
                    <a:pt x="173065" y="10980"/>
                  </a:cubicBezTo>
                  <a:cubicBezTo>
                    <a:pt x="173065" y="-17860"/>
                    <a:pt x="146077" y="18653"/>
                    <a:pt x="119090" y="23680"/>
                  </a:cubicBezTo>
                  <a:cubicBezTo>
                    <a:pt x="92103" y="28707"/>
                    <a:pt x="-1825" y="57018"/>
                    <a:pt x="27" y="586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9C79DDCC-1714-4839-AC30-B6A60A1969E9}"/>
                </a:ext>
              </a:extLst>
            </p:cNvPr>
            <p:cNvSpPr/>
            <p:nvPr/>
          </p:nvSpPr>
          <p:spPr>
            <a:xfrm>
              <a:off x="3539715" y="7484166"/>
              <a:ext cx="95733" cy="159720"/>
            </a:xfrm>
            <a:custGeom>
              <a:avLst/>
              <a:gdLst>
                <a:gd name="connsiteX0" fmla="*/ 95660 w 95733"/>
                <a:gd name="connsiteY0" fmla="*/ 897 h 159720"/>
                <a:gd name="connsiteX1" fmla="*/ 410 w 95733"/>
                <a:gd name="connsiteY1" fmla="*/ 151709 h 159720"/>
                <a:gd name="connsiteX2" fmla="*/ 59148 w 95733"/>
                <a:gd name="connsiteY2" fmla="*/ 140597 h 159720"/>
                <a:gd name="connsiteX3" fmla="*/ 8348 w 95733"/>
                <a:gd name="connsiteY3" fmla="*/ 154884 h 159720"/>
                <a:gd name="connsiteX4" fmla="*/ 16285 w 95733"/>
                <a:gd name="connsiteY4" fmla="*/ 91384 h 159720"/>
                <a:gd name="connsiteX5" fmla="*/ 95660 w 95733"/>
                <a:gd name="connsiteY5" fmla="*/ 897 h 15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3" h="159720">
                  <a:moveTo>
                    <a:pt x="95660" y="897"/>
                  </a:moveTo>
                  <a:cubicBezTo>
                    <a:pt x="93014" y="10951"/>
                    <a:pt x="6495" y="128426"/>
                    <a:pt x="410" y="151709"/>
                  </a:cubicBezTo>
                  <a:cubicBezTo>
                    <a:pt x="-5675" y="174992"/>
                    <a:pt x="57825" y="140068"/>
                    <a:pt x="59148" y="140597"/>
                  </a:cubicBezTo>
                  <a:cubicBezTo>
                    <a:pt x="60471" y="141126"/>
                    <a:pt x="15492" y="163086"/>
                    <a:pt x="8348" y="154884"/>
                  </a:cubicBezTo>
                  <a:cubicBezTo>
                    <a:pt x="1204" y="146682"/>
                    <a:pt x="4114" y="114667"/>
                    <a:pt x="16285" y="91384"/>
                  </a:cubicBezTo>
                  <a:cubicBezTo>
                    <a:pt x="28456" y="68101"/>
                    <a:pt x="98306" y="-9157"/>
                    <a:pt x="95660" y="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28C09B68-0C2E-46C7-99B5-43D5E736F16A}"/>
                </a:ext>
              </a:extLst>
            </p:cNvPr>
            <p:cNvSpPr/>
            <p:nvPr/>
          </p:nvSpPr>
          <p:spPr>
            <a:xfrm>
              <a:off x="3600433" y="7485967"/>
              <a:ext cx="37080" cy="157354"/>
            </a:xfrm>
            <a:custGeom>
              <a:avLst/>
              <a:gdLst>
                <a:gd name="connsiteX0" fmla="*/ 34942 w 37080"/>
                <a:gd name="connsiteY0" fmla="*/ 2271 h 157354"/>
                <a:gd name="connsiteX1" fmla="*/ 17 w 37080"/>
                <a:gd name="connsiteY1" fmla="*/ 156258 h 157354"/>
                <a:gd name="connsiteX2" fmla="*/ 30180 w 37080"/>
                <a:gd name="connsiteY2" fmla="*/ 68946 h 157354"/>
                <a:gd name="connsiteX3" fmla="*/ 34942 w 37080"/>
                <a:gd name="connsiteY3" fmla="*/ 2271 h 15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0" h="157354">
                  <a:moveTo>
                    <a:pt x="34942" y="2271"/>
                  </a:moveTo>
                  <a:cubicBezTo>
                    <a:pt x="29915" y="16823"/>
                    <a:pt x="811" y="145146"/>
                    <a:pt x="17" y="156258"/>
                  </a:cubicBezTo>
                  <a:cubicBezTo>
                    <a:pt x="-777" y="167370"/>
                    <a:pt x="25153" y="90906"/>
                    <a:pt x="30180" y="68946"/>
                  </a:cubicBezTo>
                  <a:cubicBezTo>
                    <a:pt x="35207" y="46986"/>
                    <a:pt x="39969" y="-12281"/>
                    <a:pt x="34942" y="2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24B35B8D-6E7C-4BDA-93A9-7A40E31555B1}"/>
                </a:ext>
              </a:extLst>
            </p:cNvPr>
            <p:cNvSpPr/>
            <p:nvPr/>
          </p:nvSpPr>
          <p:spPr>
            <a:xfrm>
              <a:off x="3760312" y="7042102"/>
              <a:ext cx="157750" cy="605212"/>
            </a:xfrm>
            <a:custGeom>
              <a:avLst/>
              <a:gdLst>
                <a:gd name="connsiteX0" fmla="*/ 157638 w 157750"/>
                <a:gd name="connsiteY0" fmla="*/ 48 h 605212"/>
                <a:gd name="connsiteX1" fmla="*/ 110013 w 157750"/>
                <a:gd name="connsiteY1" fmla="*/ 273098 h 605212"/>
                <a:gd name="connsiteX2" fmla="*/ 73501 w 157750"/>
                <a:gd name="connsiteY2" fmla="*/ 374698 h 605212"/>
                <a:gd name="connsiteX3" fmla="*/ 19526 w 157750"/>
                <a:gd name="connsiteY3" fmla="*/ 485823 h 605212"/>
                <a:gd name="connsiteX4" fmla="*/ 8413 w 157750"/>
                <a:gd name="connsiteY4" fmla="*/ 535036 h 605212"/>
                <a:gd name="connsiteX5" fmla="*/ 13176 w 157750"/>
                <a:gd name="connsiteY5" fmla="*/ 604886 h 605212"/>
                <a:gd name="connsiteX6" fmla="*/ 6826 w 157750"/>
                <a:gd name="connsiteY6" fmla="*/ 557261 h 605212"/>
                <a:gd name="connsiteX7" fmla="*/ 6826 w 157750"/>
                <a:gd name="connsiteY7" fmla="*/ 468361 h 605212"/>
                <a:gd name="connsiteX8" fmla="*/ 95726 w 157750"/>
                <a:gd name="connsiteY8" fmla="*/ 252461 h 605212"/>
                <a:gd name="connsiteX9" fmla="*/ 157638 w 157750"/>
                <a:gd name="connsiteY9" fmla="*/ 48 h 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750" h="605212">
                  <a:moveTo>
                    <a:pt x="157638" y="48"/>
                  </a:moveTo>
                  <a:cubicBezTo>
                    <a:pt x="160019" y="3487"/>
                    <a:pt x="124036" y="210656"/>
                    <a:pt x="110013" y="273098"/>
                  </a:cubicBezTo>
                  <a:cubicBezTo>
                    <a:pt x="95990" y="335540"/>
                    <a:pt x="88582" y="339244"/>
                    <a:pt x="73501" y="374698"/>
                  </a:cubicBezTo>
                  <a:cubicBezTo>
                    <a:pt x="58420" y="410152"/>
                    <a:pt x="30374" y="459100"/>
                    <a:pt x="19526" y="485823"/>
                  </a:cubicBezTo>
                  <a:cubicBezTo>
                    <a:pt x="8678" y="512546"/>
                    <a:pt x="9471" y="515192"/>
                    <a:pt x="8413" y="535036"/>
                  </a:cubicBezTo>
                  <a:cubicBezTo>
                    <a:pt x="7355" y="554880"/>
                    <a:pt x="13440" y="601182"/>
                    <a:pt x="13176" y="604886"/>
                  </a:cubicBezTo>
                  <a:cubicBezTo>
                    <a:pt x="12912" y="608590"/>
                    <a:pt x="7884" y="580015"/>
                    <a:pt x="6826" y="557261"/>
                  </a:cubicBezTo>
                  <a:cubicBezTo>
                    <a:pt x="5768" y="534507"/>
                    <a:pt x="-7991" y="519161"/>
                    <a:pt x="6826" y="468361"/>
                  </a:cubicBezTo>
                  <a:cubicBezTo>
                    <a:pt x="21643" y="417561"/>
                    <a:pt x="73236" y="327338"/>
                    <a:pt x="95726" y="252461"/>
                  </a:cubicBezTo>
                  <a:cubicBezTo>
                    <a:pt x="118216" y="177584"/>
                    <a:pt x="155257" y="-3391"/>
                    <a:pt x="15763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0E316898-DF60-42EA-BE2B-AB94BB2CD8C5}"/>
                </a:ext>
              </a:extLst>
            </p:cNvPr>
            <p:cNvSpPr/>
            <p:nvPr/>
          </p:nvSpPr>
          <p:spPr>
            <a:xfrm>
              <a:off x="3502025" y="7565947"/>
              <a:ext cx="293752" cy="509815"/>
            </a:xfrm>
            <a:custGeom>
              <a:avLst/>
              <a:gdLst>
                <a:gd name="connsiteX0" fmla="*/ 269875 w 293752"/>
                <a:gd name="connsiteY0" fmla="*/ 78 h 509815"/>
                <a:gd name="connsiteX1" fmla="*/ 241300 w 293752"/>
                <a:gd name="connsiteY1" fmla="*/ 130253 h 509815"/>
                <a:gd name="connsiteX2" fmla="*/ 293688 w 293752"/>
                <a:gd name="connsiteY2" fmla="*/ 182641 h 509815"/>
                <a:gd name="connsiteX3" fmla="*/ 228600 w 293752"/>
                <a:gd name="connsiteY3" fmla="*/ 166766 h 509815"/>
                <a:gd name="connsiteX4" fmla="*/ 165100 w 293752"/>
                <a:gd name="connsiteY4" fmla="*/ 231853 h 509815"/>
                <a:gd name="connsiteX5" fmla="*/ 133350 w 293752"/>
                <a:gd name="connsiteY5" fmla="*/ 333453 h 509815"/>
                <a:gd name="connsiteX6" fmla="*/ 87313 w 293752"/>
                <a:gd name="connsiteY6" fmla="*/ 427116 h 509815"/>
                <a:gd name="connsiteX7" fmla="*/ 0 w 293752"/>
                <a:gd name="connsiteY7" fmla="*/ 509666 h 509815"/>
                <a:gd name="connsiteX8" fmla="*/ 87313 w 293752"/>
                <a:gd name="connsiteY8" fmla="*/ 406478 h 509815"/>
                <a:gd name="connsiteX9" fmla="*/ 158750 w 293752"/>
                <a:gd name="connsiteY9" fmla="*/ 208041 h 509815"/>
                <a:gd name="connsiteX10" fmla="*/ 244475 w 293752"/>
                <a:gd name="connsiteY10" fmla="*/ 155653 h 509815"/>
                <a:gd name="connsiteX11" fmla="*/ 247650 w 293752"/>
                <a:gd name="connsiteY11" fmla="*/ 142953 h 509815"/>
                <a:gd name="connsiteX12" fmla="*/ 222250 w 293752"/>
                <a:gd name="connsiteY12" fmla="*/ 111203 h 509815"/>
                <a:gd name="connsiteX13" fmla="*/ 269875 w 293752"/>
                <a:gd name="connsiteY13" fmla="*/ 78 h 50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752" h="509815">
                  <a:moveTo>
                    <a:pt x="269875" y="78"/>
                  </a:moveTo>
                  <a:cubicBezTo>
                    <a:pt x="273050" y="3253"/>
                    <a:pt x="237331" y="99826"/>
                    <a:pt x="241300" y="130253"/>
                  </a:cubicBezTo>
                  <a:cubicBezTo>
                    <a:pt x="245269" y="160680"/>
                    <a:pt x="295805" y="176555"/>
                    <a:pt x="293688" y="182641"/>
                  </a:cubicBezTo>
                  <a:cubicBezTo>
                    <a:pt x="291571" y="188727"/>
                    <a:pt x="250031" y="158564"/>
                    <a:pt x="228600" y="166766"/>
                  </a:cubicBezTo>
                  <a:cubicBezTo>
                    <a:pt x="207169" y="174968"/>
                    <a:pt x="180975" y="204072"/>
                    <a:pt x="165100" y="231853"/>
                  </a:cubicBezTo>
                  <a:cubicBezTo>
                    <a:pt x="149225" y="259634"/>
                    <a:pt x="146314" y="300909"/>
                    <a:pt x="133350" y="333453"/>
                  </a:cubicBezTo>
                  <a:cubicBezTo>
                    <a:pt x="120386" y="365997"/>
                    <a:pt x="109538" y="397747"/>
                    <a:pt x="87313" y="427116"/>
                  </a:cubicBezTo>
                  <a:cubicBezTo>
                    <a:pt x="65088" y="456485"/>
                    <a:pt x="0" y="513106"/>
                    <a:pt x="0" y="509666"/>
                  </a:cubicBezTo>
                  <a:cubicBezTo>
                    <a:pt x="0" y="506226"/>
                    <a:pt x="60855" y="456749"/>
                    <a:pt x="87313" y="406478"/>
                  </a:cubicBezTo>
                  <a:cubicBezTo>
                    <a:pt x="113771" y="356207"/>
                    <a:pt x="132556" y="249845"/>
                    <a:pt x="158750" y="208041"/>
                  </a:cubicBezTo>
                  <a:cubicBezTo>
                    <a:pt x="184944" y="166237"/>
                    <a:pt x="229659" y="166501"/>
                    <a:pt x="244475" y="155653"/>
                  </a:cubicBezTo>
                  <a:cubicBezTo>
                    <a:pt x="259291" y="144805"/>
                    <a:pt x="251354" y="150361"/>
                    <a:pt x="247650" y="142953"/>
                  </a:cubicBezTo>
                  <a:cubicBezTo>
                    <a:pt x="243946" y="135545"/>
                    <a:pt x="220133" y="131311"/>
                    <a:pt x="222250" y="111203"/>
                  </a:cubicBezTo>
                  <a:cubicBezTo>
                    <a:pt x="224367" y="91095"/>
                    <a:pt x="266700" y="-3097"/>
                    <a:pt x="269875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65DE7D1D-FA5D-4799-A213-2A2CD72F1A8D}"/>
                </a:ext>
              </a:extLst>
            </p:cNvPr>
            <p:cNvSpPr/>
            <p:nvPr/>
          </p:nvSpPr>
          <p:spPr>
            <a:xfrm>
              <a:off x="3347805" y="7619966"/>
              <a:ext cx="85961" cy="135575"/>
            </a:xfrm>
            <a:custGeom>
              <a:avLst/>
              <a:gdLst>
                <a:gd name="connsiteX0" fmla="*/ 85958 w 85961"/>
                <a:gd name="connsiteY0" fmla="*/ 34 h 135575"/>
                <a:gd name="connsiteX1" fmla="*/ 11345 w 85961"/>
                <a:gd name="connsiteY1" fmla="*/ 114334 h 135575"/>
                <a:gd name="connsiteX2" fmla="*/ 8170 w 85961"/>
                <a:gd name="connsiteY2" fmla="*/ 127034 h 135575"/>
                <a:gd name="connsiteX3" fmla="*/ 85958 w 85961"/>
                <a:gd name="connsiteY3" fmla="*/ 34 h 1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61" h="135575">
                  <a:moveTo>
                    <a:pt x="85958" y="34"/>
                  </a:moveTo>
                  <a:cubicBezTo>
                    <a:pt x="86487" y="-2083"/>
                    <a:pt x="24310" y="93167"/>
                    <a:pt x="11345" y="114334"/>
                  </a:cubicBezTo>
                  <a:cubicBezTo>
                    <a:pt x="-1620" y="135501"/>
                    <a:pt x="-4530" y="142909"/>
                    <a:pt x="8170" y="127034"/>
                  </a:cubicBezTo>
                  <a:cubicBezTo>
                    <a:pt x="20870" y="111159"/>
                    <a:pt x="85429" y="2151"/>
                    <a:pt x="8595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24916F04-1D4C-4495-A49E-41AF8DDB50FE}"/>
                </a:ext>
              </a:extLst>
            </p:cNvPr>
            <p:cNvSpPr/>
            <p:nvPr/>
          </p:nvSpPr>
          <p:spPr>
            <a:xfrm>
              <a:off x="3771278" y="7119901"/>
              <a:ext cx="475295" cy="596919"/>
            </a:xfrm>
            <a:custGeom>
              <a:avLst/>
              <a:gdLst>
                <a:gd name="connsiteX0" fmla="*/ 475285 w 475295"/>
                <a:gd name="connsiteY0" fmla="*/ 37 h 596919"/>
                <a:gd name="connsiteX1" fmla="*/ 372097 w 475295"/>
                <a:gd name="connsiteY1" fmla="*/ 82587 h 596919"/>
                <a:gd name="connsiteX2" fmla="*/ 281610 w 475295"/>
                <a:gd name="connsiteY2" fmla="*/ 103224 h 596919"/>
                <a:gd name="connsiteX3" fmla="*/ 310185 w 475295"/>
                <a:gd name="connsiteY3" fmla="*/ 111162 h 596919"/>
                <a:gd name="connsiteX4" fmla="*/ 308597 w 475295"/>
                <a:gd name="connsiteY4" fmla="*/ 155612 h 596919"/>
                <a:gd name="connsiteX5" fmla="*/ 178422 w 475295"/>
                <a:gd name="connsiteY5" fmla="*/ 357224 h 596919"/>
                <a:gd name="connsiteX6" fmla="*/ 99047 w 475295"/>
                <a:gd name="connsiteY6" fmla="*/ 479462 h 596919"/>
                <a:gd name="connsiteX7" fmla="*/ 622 w 475295"/>
                <a:gd name="connsiteY7" fmla="*/ 595349 h 596919"/>
                <a:gd name="connsiteX8" fmla="*/ 68885 w 475295"/>
                <a:gd name="connsiteY8" fmla="*/ 523912 h 596919"/>
                <a:gd name="connsiteX9" fmla="*/ 286372 w 475295"/>
                <a:gd name="connsiteY9" fmla="*/ 230224 h 596919"/>
                <a:gd name="connsiteX10" fmla="*/ 349872 w 475295"/>
                <a:gd name="connsiteY10" fmla="*/ 122274 h 596919"/>
                <a:gd name="connsiteX11" fmla="*/ 335585 w 475295"/>
                <a:gd name="connsiteY11" fmla="*/ 112749 h 596919"/>
                <a:gd name="connsiteX12" fmla="*/ 378447 w 475295"/>
                <a:gd name="connsiteY12" fmla="*/ 93699 h 596919"/>
                <a:gd name="connsiteX13" fmla="*/ 475285 w 475295"/>
                <a:gd name="connsiteY13" fmla="*/ 37 h 5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5295" h="596919">
                  <a:moveTo>
                    <a:pt x="475285" y="37"/>
                  </a:moveTo>
                  <a:cubicBezTo>
                    <a:pt x="474227" y="-1815"/>
                    <a:pt x="404376" y="65389"/>
                    <a:pt x="372097" y="82587"/>
                  </a:cubicBezTo>
                  <a:cubicBezTo>
                    <a:pt x="339818" y="99785"/>
                    <a:pt x="291929" y="98462"/>
                    <a:pt x="281610" y="103224"/>
                  </a:cubicBezTo>
                  <a:cubicBezTo>
                    <a:pt x="271291" y="107986"/>
                    <a:pt x="305687" y="102431"/>
                    <a:pt x="310185" y="111162"/>
                  </a:cubicBezTo>
                  <a:cubicBezTo>
                    <a:pt x="314683" y="119893"/>
                    <a:pt x="330558" y="114602"/>
                    <a:pt x="308597" y="155612"/>
                  </a:cubicBezTo>
                  <a:cubicBezTo>
                    <a:pt x="286636" y="196622"/>
                    <a:pt x="213347" y="303249"/>
                    <a:pt x="178422" y="357224"/>
                  </a:cubicBezTo>
                  <a:cubicBezTo>
                    <a:pt x="143497" y="411199"/>
                    <a:pt x="128680" y="439775"/>
                    <a:pt x="99047" y="479462"/>
                  </a:cubicBezTo>
                  <a:cubicBezTo>
                    <a:pt x="69414" y="519150"/>
                    <a:pt x="5649" y="587941"/>
                    <a:pt x="622" y="595349"/>
                  </a:cubicBezTo>
                  <a:cubicBezTo>
                    <a:pt x="-4405" y="602757"/>
                    <a:pt x="21260" y="584766"/>
                    <a:pt x="68885" y="523912"/>
                  </a:cubicBezTo>
                  <a:cubicBezTo>
                    <a:pt x="116510" y="463058"/>
                    <a:pt x="239541" y="297164"/>
                    <a:pt x="286372" y="230224"/>
                  </a:cubicBezTo>
                  <a:cubicBezTo>
                    <a:pt x="333203" y="163284"/>
                    <a:pt x="341670" y="141853"/>
                    <a:pt x="349872" y="122274"/>
                  </a:cubicBezTo>
                  <a:cubicBezTo>
                    <a:pt x="358074" y="102695"/>
                    <a:pt x="330823" y="117511"/>
                    <a:pt x="335585" y="112749"/>
                  </a:cubicBezTo>
                  <a:cubicBezTo>
                    <a:pt x="340347" y="107987"/>
                    <a:pt x="357810" y="111161"/>
                    <a:pt x="378447" y="93699"/>
                  </a:cubicBezTo>
                  <a:cubicBezTo>
                    <a:pt x="399084" y="76237"/>
                    <a:pt x="476343" y="1889"/>
                    <a:pt x="475285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1A8FF6B2-9B03-4293-AA86-C21B813AC84F}"/>
                </a:ext>
              </a:extLst>
            </p:cNvPr>
            <p:cNvSpPr/>
            <p:nvPr/>
          </p:nvSpPr>
          <p:spPr>
            <a:xfrm>
              <a:off x="3674915" y="7747715"/>
              <a:ext cx="143032" cy="153274"/>
            </a:xfrm>
            <a:custGeom>
              <a:avLst/>
              <a:gdLst>
                <a:gd name="connsiteX0" fmla="*/ 143023 w 143032"/>
                <a:gd name="connsiteY0" fmla="*/ 873 h 153274"/>
                <a:gd name="connsiteX1" fmla="*/ 81110 w 143032"/>
                <a:gd name="connsiteY1" fmla="*/ 38973 h 153274"/>
                <a:gd name="connsiteX2" fmla="*/ 69998 w 143032"/>
                <a:gd name="connsiteY2" fmla="*/ 56435 h 153274"/>
                <a:gd name="connsiteX3" fmla="*/ 57298 w 143032"/>
                <a:gd name="connsiteY3" fmla="*/ 78660 h 153274"/>
                <a:gd name="connsiteX4" fmla="*/ 148 w 143032"/>
                <a:gd name="connsiteY4" fmla="*/ 153273 h 153274"/>
                <a:gd name="connsiteX5" fmla="*/ 76348 w 143032"/>
                <a:gd name="connsiteY5" fmla="*/ 80248 h 153274"/>
                <a:gd name="connsiteX6" fmla="*/ 143023 w 143032"/>
                <a:gd name="connsiteY6" fmla="*/ 873 h 15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032" h="153274">
                  <a:moveTo>
                    <a:pt x="143023" y="873"/>
                  </a:moveTo>
                  <a:cubicBezTo>
                    <a:pt x="143817" y="-6006"/>
                    <a:pt x="93281" y="29713"/>
                    <a:pt x="81110" y="38973"/>
                  </a:cubicBezTo>
                  <a:cubicBezTo>
                    <a:pt x="68939" y="48233"/>
                    <a:pt x="73967" y="49821"/>
                    <a:pt x="69998" y="56435"/>
                  </a:cubicBezTo>
                  <a:cubicBezTo>
                    <a:pt x="66029" y="63050"/>
                    <a:pt x="68940" y="62520"/>
                    <a:pt x="57298" y="78660"/>
                  </a:cubicBezTo>
                  <a:cubicBezTo>
                    <a:pt x="45656" y="94800"/>
                    <a:pt x="-3027" y="153008"/>
                    <a:pt x="148" y="153273"/>
                  </a:cubicBezTo>
                  <a:cubicBezTo>
                    <a:pt x="3323" y="153538"/>
                    <a:pt x="55446" y="103002"/>
                    <a:pt x="76348" y="80248"/>
                  </a:cubicBezTo>
                  <a:cubicBezTo>
                    <a:pt x="97250" y="57494"/>
                    <a:pt x="142229" y="7752"/>
                    <a:pt x="143023" y="8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7906E90C-EFA7-471F-BCA1-4610C22D00E2}"/>
                </a:ext>
              </a:extLst>
            </p:cNvPr>
            <p:cNvSpPr/>
            <p:nvPr/>
          </p:nvSpPr>
          <p:spPr>
            <a:xfrm>
              <a:off x="4202112" y="7133531"/>
              <a:ext cx="102174" cy="485700"/>
            </a:xfrm>
            <a:custGeom>
              <a:avLst/>
              <a:gdLst>
                <a:gd name="connsiteX0" fmla="*/ 34926 w 102174"/>
                <a:gd name="connsiteY0" fmla="*/ 694 h 485700"/>
                <a:gd name="connsiteX1" fmla="*/ 84138 w 102174"/>
                <a:gd name="connsiteY1" fmla="*/ 184844 h 485700"/>
                <a:gd name="connsiteX2" fmla="*/ 52388 w 102174"/>
                <a:gd name="connsiteY2" fmla="*/ 345182 h 485700"/>
                <a:gd name="connsiteX3" fmla="*/ 20638 w 102174"/>
                <a:gd name="connsiteY3" fmla="*/ 434082 h 485700"/>
                <a:gd name="connsiteX4" fmla="*/ 20638 w 102174"/>
                <a:gd name="connsiteY4" fmla="*/ 443607 h 485700"/>
                <a:gd name="connsiteX5" fmla="*/ 101601 w 102174"/>
                <a:gd name="connsiteY5" fmla="*/ 484882 h 485700"/>
                <a:gd name="connsiteX6" fmla="*/ 53976 w 102174"/>
                <a:gd name="connsiteY6" fmla="*/ 469007 h 485700"/>
                <a:gd name="connsiteX7" fmla="*/ 1 w 102174"/>
                <a:gd name="connsiteY7" fmla="*/ 443607 h 485700"/>
                <a:gd name="connsiteX8" fmla="*/ 55563 w 102174"/>
                <a:gd name="connsiteY8" fmla="*/ 249932 h 485700"/>
                <a:gd name="connsiteX9" fmla="*/ 55563 w 102174"/>
                <a:gd name="connsiteY9" fmla="*/ 126107 h 485700"/>
                <a:gd name="connsiteX10" fmla="*/ 34926 w 102174"/>
                <a:gd name="connsiteY10" fmla="*/ 694 h 4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74" h="485700">
                  <a:moveTo>
                    <a:pt x="34926" y="694"/>
                  </a:moveTo>
                  <a:cubicBezTo>
                    <a:pt x="39688" y="10483"/>
                    <a:pt x="81228" y="127429"/>
                    <a:pt x="84138" y="184844"/>
                  </a:cubicBezTo>
                  <a:cubicBezTo>
                    <a:pt x="87048" y="242259"/>
                    <a:pt x="62971" y="303642"/>
                    <a:pt x="52388" y="345182"/>
                  </a:cubicBezTo>
                  <a:cubicBezTo>
                    <a:pt x="41805" y="386722"/>
                    <a:pt x="25930" y="417678"/>
                    <a:pt x="20638" y="434082"/>
                  </a:cubicBezTo>
                  <a:cubicBezTo>
                    <a:pt x="15346" y="450486"/>
                    <a:pt x="7144" y="435140"/>
                    <a:pt x="20638" y="443607"/>
                  </a:cubicBezTo>
                  <a:cubicBezTo>
                    <a:pt x="34132" y="452074"/>
                    <a:pt x="96045" y="480649"/>
                    <a:pt x="101601" y="484882"/>
                  </a:cubicBezTo>
                  <a:cubicBezTo>
                    <a:pt x="107157" y="489115"/>
                    <a:pt x="70909" y="475886"/>
                    <a:pt x="53976" y="469007"/>
                  </a:cubicBezTo>
                  <a:cubicBezTo>
                    <a:pt x="37043" y="462128"/>
                    <a:pt x="-263" y="480119"/>
                    <a:pt x="1" y="443607"/>
                  </a:cubicBezTo>
                  <a:cubicBezTo>
                    <a:pt x="265" y="407095"/>
                    <a:pt x="46303" y="302849"/>
                    <a:pt x="55563" y="249932"/>
                  </a:cubicBezTo>
                  <a:cubicBezTo>
                    <a:pt x="64823" y="197015"/>
                    <a:pt x="57150" y="165001"/>
                    <a:pt x="55563" y="126107"/>
                  </a:cubicBezTo>
                  <a:cubicBezTo>
                    <a:pt x="53976" y="87213"/>
                    <a:pt x="30164" y="-9095"/>
                    <a:pt x="34926" y="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E6072BE7-834B-412F-9F4F-2E18238E5157}"/>
                </a:ext>
              </a:extLst>
            </p:cNvPr>
            <p:cNvSpPr/>
            <p:nvPr/>
          </p:nvSpPr>
          <p:spPr>
            <a:xfrm>
              <a:off x="3703638" y="7715523"/>
              <a:ext cx="386387" cy="359879"/>
            </a:xfrm>
            <a:custGeom>
              <a:avLst/>
              <a:gdLst>
                <a:gd name="connsiteX0" fmla="*/ 0 w 386387"/>
                <a:gd name="connsiteY0" fmla="*/ 217215 h 359879"/>
                <a:gd name="connsiteX1" fmla="*/ 176212 w 386387"/>
                <a:gd name="connsiteY1" fmla="*/ 79102 h 359879"/>
                <a:gd name="connsiteX2" fmla="*/ 223837 w 386387"/>
                <a:gd name="connsiteY2" fmla="*/ 28302 h 359879"/>
                <a:gd name="connsiteX3" fmla="*/ 228600 w 386387"/>
                <a:gd name="connsiteY3" fmla="*/ 17190 h 359879"/>
                <a:gd name="connsiteX4" fmla="*/ 223837 w 386387"/>
                <a:gd name="connsiteY4" fmla="*/ 2902 h 359879"/>
                <a:gd name="connsiteX5" fmla="*/ 257175 w 386387"/>
                <a:gd name="connsiteY5" fmla="*/ 25127 h 359879"/>
                <a:gd name="connsiteX6" fmla="*/ 333375 w 386387"/>
                <a:gd name="connsiteY6" fmla="*/ 36240 h 359879"/>
                <a:gd name="connsiteX7" fmla="*/ 323850 w 386387"/>
                <a:gd name="connsiteY7" fmla="*/ 66402 h 359879"/>
                <a:gd name="connsiteX8" fmla="*/ 288925 w 386387"/>
                <a:gd name="connsiteY8" fmla="*/ 190227 h 359879"/>
                <a:gd name="connsiteX9" fmla="*/ 296862 w 386387"/>
                <a:gd name="connsiteY9" fmla="*/ 350565 h 359879"/>
                <a:gd name="connsiteX10" fmla="*/ 301625 w 386387"/>
                <a:gd name="connsiteY10" fmla="*/ 333102 h 359879"/>
                <a:gd name="connsiteX11" fmla="*/ 385762 w 386387"/>
                <a:gd name="connsiteY11" fmla="*/ 269602 h 359879"/>
                <a:gd name="connsiteX12" fmla="*/ 338137 w 386387"/>
                <a:gd name="connsiteY12" fmla="*/ 291827 h 359879"/>
                <a:gd name="connsiteX13" fmla="*/ 303212 w 386387"/>
                <a:gd name="connsiteY13" fmla="*/ 299765 h 359879"/>
                <a:gd name="connsiteX14" fmla="*/ 320675 w 386387"/>
                <a:gd name="connsiteY14" fmla="*/ 156890 h 359879"/>
                <a:gd name="connsiteX15" fmla="*/ 349250 w 386387"/>
                <a:gd name="connsiteY15" fmla="*/ 31477 h 359879"/>
                <a:gd name="connsiteX16" fmla="*/ 298450 w 386387"/>
                <a:gd name="connsiteY16" fmla="*/ 15602 h 359879"/>
                <a:gd name="connsiteX17" fmla="*/ 234950 w 386387"/>
                <a:gd name="connsiteY17" fmla="*/ 1315 h 359879"/>
                <a:gd name="connsiteX18" fmla="*/ 177800 w 386387"/>
                <a:gd name="connsiteY18" fmla="*/ 50527 h 359879"/>
                <a:gd name="connsiteX19" fmla="*/ 0 w 386387"/>
                <a:gd name="connsiteY19" fmla="*/ 217215 h 35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6387" h="359879">
                  <a:moveTo>
                    <a:pt x="0" y="217215"/>
                  </a:moveTo>
                  <a:cubicBezTo>
                    <a:pt x="69453" y="163901"/>
                    <a:pt x="138906" y="110587"/>
                    <a:pt x="176212" y="79102"/>
                  </a:cubicBezTo>
                  <a:cubicBezTo>
                    <a:pt x="213518" y="47617"/>
                    <a:pt x="215106" y="38621"/>
                    <a:pt x="223837" y="28302"/>
                  </a:cubicBezTo>
                  <a:cubicBezTo>
                    <a:pt x="232568" y="17983"/>
                    <a:pt x="228600" y="21423"/>
                    <a:pt x="228600" y="17190"/>
                  </a:cubicBezTo>
                  <a:cubicBezTo>
                    <a:pt x="228600" y="12957"/>
                    <a:pt x="219075" y="1579"/>
                    <a:pt x="223837" y="2902"/>
                  </a:cubicBezTo>
                  <a:cubicBezTo>
                    <a:pt x="228599" y="4225"/>
                    <a:pt x="238919" y="19571"/>
                    <a:pt x="257175" y="25127"/>
                  </a:cubicBezTo>
                  <a:cubicBezTo>
                    <a:pt x="275431" y="30683"/>
                    <a:pt x="322263" y="29361"/>
                    <a:pt x="333375" y="36240"/>
                  </a:cubicBezTo>
                  <a:cubicBezTo>
                    <a:pt x="344487" y="43119"/>
                    <a:pt x="331258" y="40738"/>
                    <a:pt x="323850" y="66402"/>
                  </a:cubicBezTo>
                  <a:cubicBezTo>
                    <a:pt x="316442" y="92066"/>
                    <a:pt x="293423" y="142866"/>
                    <a:pt x="288925" y="190227"/>
                  </a:cubicBezTo>
                  <a:cubicBezTo>
                    <a:pt x="284427" y="237588"/>
                    <a:pt x="294745" y="326752"/>
                    <a:pt x="296862" y="350565"/>
                  </a:cubicBezTo>
                  <a:cubicBezTo>
                    <a:pt x="298979" y="374378"/>
                    <a:pt x="286808" y="346596"/>
                    <a:pt x="301625" y="333102"/>
                  </a:cubicBezTo>
                  <a:cubicBezTo>
                    <a:pt x="316442" y="319608"/>
                    <a:pt x="379677" y="276481"/>
                    <a:pt x="385762" y="269602"/>
                  </a:cubicBezTo>
                  <a:cubicBezTo>
                    <a:pt x="391847" y="262723"/>
                    <a:pt x="351895" y="286800"/>
                    <a:pt x="338137" y="291827"/>
                  </a:cubicBezTo>
                  <a:cubicBezTo>
                    <a:pt x="324379" y="296854"/>
                    <a:pt x="306122" y="322254"/>
                    <a:pt x="303212" y="299765"/>
                  </a:cubicBezTo>
                  <a:cubicBezTo>
                    <a:pt x="300302" y="277276"/>
                    <a:pt x="313002" y="201605"/>
                    <a:pt x="320675" y="156890"/>
                  </a:cubicBezTo>
                  <a:cubicBezTo>
                    <a:pt x="328348" y="112175"/>
                    <a:pt x="352954" y="55025"/>
                    <a:pt x="349250" y="31477"/>
                  </a:cubicBezTo>
                  <a:cubicBezTo>
                    <a:pt x="345546" y="7929"/>
                    <a:pt x="317500" y="20629"/>
                    <a:pt x="298450" y="15602"/>
                  </a:cubicBezTo>
                  <a:cubicBezTo>
                    <a:pt x="279400" y="10575"/>
                    <a:pt x="255058" y="-4506"/>
                    <a:pt x="234950" y="1315"/>
                  </a:cubicBezTo>
                  <a:cubicBezTo>
                    <a:pt x="214842" y="7136"/>
                    <a:pt x="177800" y="50527"/>
                    <a:pt x="177800" y="50527"/>
                  </a:cubicBezTo>
                  <a:lnTo>
                    <a:pt x="0" y="217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45F4C973-80C2-44FF-A9DC-46786537133B}"/>
                </a:ext>
              </a:extLst>
            </p:cNvPr>
            <p:cNvSpPr/>
            <p:nvPr/>
          </p:nvSpPr>
          <p:spPr>
            <a:xfrm>
              <a:off x="4085734" y="7671926"/>
              <a:ext cx="184684" cy="335625"/>
            </a:xfrm>
            <a:custGeom>
              <a:avLst/>
              <a:gdLst>
                <a:gd name="connsiteX0" fmla="*/ 184641 w 184684"/>
                <a:gd name="connsiteY0" fmla="*/ 35387 h 335625"/>
                <a:gd name="connsiteX1" fmla="*/ 105266 w 184684"/>
                <a:gd name="connsiteY1" fmla="*/ 14749 h 335625"/>
                <a:gd name="connsiteX2" fmla="*/ 41766 w 184684"/>
                <a:gd name="connsiteY2" fmla="*/ 98887 h 335625"/>
                <a:gd name="connsiteX3" fmla="*/ 3666 w 184684"/>
                <a:gd name="connsiteY3" fmla="*/ 329074 h 335625"/>
                <a:gd name="connsiteX4" fmla="*/ 3666 w 184684"/>
                <a:gd name="connsiteY4" fmla="*/ 259224 h 335625"/>
                <a:gd name="connsiteX5" fmla="*/ 22716 w 184684"/>
                <a:gd name="connsiteY5" fmla="*/ 117937 h 335625"/>
                <a:gd name="connsiteX6" fmla="*/ 44941 w 184684"/>
                <a:gd name="connsiteY6" fmla="*/ 51262 h 335625"/>
                <a:gd name="connsiteX7" fmla="*/ 94154 w 184684"/>
                <a:gd name="connsiteY7" fmla="*/ 462 h 335625"/>
                <a:gd name="connsiteX8" fmla="*/ 184641 w 184684"/>
                <a:gd name="connsiteY8" fmla="*/ 35387 h 33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84" h="335625">
                  <a:moveTo>
                    <a:pt x="184641" y="35387"/>
                  </a:moveTo>
                  <a:cubicBezTo>
                    <a:pt x="186493" y="37768"/>
                    <a:pt x="129078" y="4166"/>
                    <a:pt x="105266" y="14749"/>
                  </a:cubicBezTo>
                  <a:cubicBezTo>
                    <a:pt x="81454" y="25332"/>
                    <a:pt x="58699" y="46500"/>
                    <a:pt x="41766" y="98887"/>
                  </a:cubicBezTo>
                  <a:cubicBezTo>
                    <a:pt x="24833" y="151274"/>
                    <a:pt x="10016" y="302351"/>
                    <a:pt x="3666" y="329074"/>
                  </a:cubicBezTo>
                  <a:cubicBezTo>
                    <a:pt x="-2684" y="355797"/>
                    <a:pt x="491" y="294413"/>
                    <a:pt x="3666" y="259224"/>
                  </a:cubicBezTo>
                  <a:cubicBezTo>
                    <a:pt x="6841" y="224035"/>
                    <a:pt x="15837" y="152597"/>
                    <a:pt x="22716" y="117937"/>
                  </a:cubicBezTo>
                  <a:cubicBezTo>
                    <a:pt x="29595" y="83277"/>
                    <a:pt x="33035" y="70841"/>
                    <a:pt x="44941" y="51262"/>
                  </a:cubicBezTo>
                  <a:cubicBezTo>
                    <a:pt x="56847" y="31683"/>
                    <a:pt x="73516" y="5489"/>
                    <a:pt x="94154" y="462"/>
                  </a:cubicBezTo>
                  <a:cubicBezTo>
                    <a:pt x="114792" y="-4565"/>
                    <a:pt x="182789" y="33006"/>
                    <a:pt x="184641" y="35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F072E29-369A-4FF1-9835-F32B31C35DC4}"/>
                </a:ext>
              </a:extLst>
            </p:cNvPr>
            <p:cNvSpPr/>
            <p:nvPr/>
          </p:nvSpPr>
          <p:spPr>
            <a:xfrm>
              <a:off x="3952235" y="7408782"/>
              <a:ext cx="158397" cy="249623"/>
            </a:xfrm>
            <a:custGeom>
              <a:avLst/>
              <a:gdLst>
                <a:gd name="connsiteX0" fmla="*/ 157803 w 158397"/>
                <a:gd name="connsiteY0" fmla="*/ 81 h 249623"/>
                <a:gd name="connsiteX1" fmla="*/ 59378 w 158397"/>
                <a:gd name="connsiteY1" fmla="*/ 181056 h 249623"/>
                <a:gd name="connsiteX2" fmla="*/ 640 w 158397"/>
                <a:gd name="connsiteY2" fmla="*/ 249318 h 249623"/>
                <a:gd name="connsiteX3" fmla="*/ 95890 w 158397"/>
                <a:gd name="connsiteY3" fmla="*/ 158831 h 249623"/>
                <a:gd name="connsiteX4" fmla="*/ 157803 w 158397"/>
                <a:gd name="connsiteY4" fmla="*/ 81 h 2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" h="249623">
                  <a:moveTo>
                    <a:pt x="157803" y="81"/>
                  </a:moveTo>
                  <a:cubicBezTo>
                    <a:pt x="151718" y="3785"/>
                    <a:pt x="85572" y="139517"/>
                    <a:pt x="59378" y="181056"/>
                  </a:cubicBezTo>
                  <a:cubicBezTo>
                    <a:pt x="33184" y="222595"/>
                    <a:pt x="-5445" y="253022"/>
                    <a:pt x="640" y="249318"/>
                  </a:cubicBezTo>
                  <a:cubicBezTo>
                    <a:pt x="6725" y="245614"/>
                    <a:pt x="69961" y="197725"/>
                    <a:pt x="95890" y="158831"/>
                  </a:cubicBezTo>
                  <a:cubicBezTo>
                    <a:pt x="121819" y="119937"/>
                    <a:pt x="163888" y="-3623"/>
                    <a:pt x="157803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89D5673E-B7DB-46D4-B559-207C258A2CC0}"/>
                </a:ext>
              </a:extLst>
            </p:cNvPr>
            <p:cNvSpPr/>
            <p:nvPr/>
          </p:nvSpPr>
          <p:spPr>
            <a:xfrm>
              <a:off x="3995689" y="7394184"/>
              <a:ext cx="125481" cy="228118"/>
            </a:xfrm>
            <a:custGeom>
              <a:avLst/>
              <a:gdLst>
                <a:gd name="connsiteX0" fmla="*/ 109586 w 125481"/>
                <a:gd name="connsiteY0" fmla="*/ 391 h 228118"/>
                <a:gd name="connsiteX1" fmla="*/ 82599 w 125481"/>
                <a:gd name="connsiteY1" fmla="*/ 202004 h 228118"/>
                <a:gd name="connsiteX2" fmla="*/ 49 w 125481"/>
                <a:gd name="connsiteY2" fmla="*/ 224229 h 228118"/>
                <a:gd name="connsiteX3" fmla="*/ 95299 w 125481"/>
                <a:gd name="connsiteY3" fmla="*/ 189304 h 228118"/>
                <a:gd name="connsiteX4" fmla="*/ 125461 w 125481"/>
                <a:gd name="connsiteY4" fmla="*/ 151204 h 228118"/>
                <a:gd name="connsiteX5" fmla="*/ 109586 w 125481"/>
                <a:gd name="connsiteY5" fmla="*/ 391 h 22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81" h="228118">
                  <a:moveTo>
                    <a:pt x="109586" y="391"/>
                  </a:moveTo>
                  <a:cubicBezTo>
                    <a:pt x="102442" y="8858"/>
                    <a:pt x="100855" y="164698"/>
                    <a:pt x="82599" y="202004"/>
                  </a:cubicBezTo>
                  <a:cubicBezTo>
                    <a:pt x="64343" y="239310"/>
                    <a:pt x="-2068" y="226346"/>
                    <a:pt x="49" y="224229"/>
                  </a:cubicBezTo>
                  <a:cubicBezTo>
                    <a:pt x="2166" y="222112"/>
                    <a:pt x="74397" y="201475"/>
                    <a:pt x="95299" y="189304"/>
                  </a:cubicBezTo>
                  <a:cubicBezTo>
                    <a:pt x="116201" y="177133"/>
                    <a:pt x="125990" y="178985"/>
                    <a:pt x="125461" y="151204"/>
                  </a:cubicBezTo>
                  <a:cubicBezTo>
                    <a:pt x="124932" y="123423"/>
                    <a:pt x="116730" y="-8076"/>
                    <a:pt x="10958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B67137BB-8665-4294-8440-0D29F1A575A3}"/>
                </a:ext>
              </a:extLst>
            </p:cNvPr>
            <p:cNvSpPr/>
            <p:nvPr/>
          </p:nvSpPr>
          <p:spPr>
            <a:xfrm>
              <a:off x="4317727" y="7159853"/>
              <a:ext cx="284275" cy="478985"/>
            </a:xfrm>
            <a:custGeom>
              <a:avLst/>
              <a:gdLst>
                <a:gd name="connsiteX0" fmla="*/ 281261 w 284275"/>
                <a:gd name="connsiteY0" fmla="*/ 2947 h 478985"/>
                <a:gd name="connsiteX1" fmla="*/ 120923 w 284275"/>
                <a:gd name="connsiteY1" fmla="*/ 226785 h 478985"/>
                <a:gd name="connsiteX2" fmla="*/ 17736 w 284275"/>
                <a:gd name="connsiteY2" fmla="*/ 431572 h 478985"/>
                <a:gd name="connsiteX3" fmla="*/ 6623 w 284275"/>
                <a:gd name="connsiteY3" fmla="*/ 471260 h 478985"/>
                <a:gd name="connsiteX4" fmla="*/ 87586 w 284275"/>
                <a:gd name="connsiteY4" fmla="*/ 315685 h 478985"/>
                <a:gd name="connsiteX5" fmla="*/ 216173 w 284275"/>
                <a:gd name="connsiteY5" fmla="*/ 110897 h 478985"/>
                <a:gd name="connsiteX6" fmla="*/ 281261 w 284275"/>
                <a:gd name="connsiteY6" fmla="*/ 2947 h 47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275" h="478985">
                  <a:moveTo>
                    <a:pt x="281261" y="2947"/>
                  </a:moveTo>
                  <a:cubicBezTo>
                    <a:pt x="265386" y="22262"/>
                    <a:pt x="164844" y="155347"/>
                    <a:pt x="120923" y="226785"/>
                  </a:cubicBezTo>
                  <a:cubicBezTo>
                    <a:pt x="77002" y="298223"/>
                    <a:pt x="36786" y="390826"/>
                    <a:pt x="17736" y="431572"/>
                  </a:cubicBezTo>
                  <a:cubicBezTo>
                    <a:pt x="-1314" y="472318"/>
                    <a:pt x="-5019" y="490575"/>
                    <a:pt x="6623" y="471260"/>
                  </a:cubicBezTo>
                  <a:cubicBezTo>
                    <a:pt x="18265" y="451946"/>
                    <a:pt x="52661" y="375745"/>
                    <a:pt x="87586" y="315685"/>
                  </a:cubicBezTo>
                  <a:cubicBezTo>
                    <a:pt x="122511" y="255625"/>
                    <a:pt x="185746" y="157993"/>
                    <a:pt x="216173" y="110897"/>
                  </a:cubicBezTo>
                  <a:cubicBezTo>
                    <a:pt x="246600" y="63801"/>
                    <a:pt x="297136" y="-16368"/>
                    <a:pt x="281261" y="29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B091E39-955A-4F0A-A931-4B40ED8CBD58}"/>
                </a:ext>
              </a:extLst>
            </p:cNvPr>
            <p:cNvSpPr/>
            <p:nvPr/>
          </p:nvSpPr>
          <p:spPr>
            <a:xfrm>
              <a:off x="4161199" y="7705282"/>
              <a:ext cx="175124" cy="334070"/>
            </a:xfrm>
            <a:custGeom>
              <a:avLst/>
              <a:gdLst>
                <a:gd name="connsiteX0" fmla="*/ 56789 w 175124"/>
                <a:gd name="connsiteY0" fmla="*/ 25843 h 334070"/>
                <a:gd name="connsiteX1" fmla="*/ 159976 w 175124"/>
                <a:gd name="connsiteY1" fmla="*/ 14731 h 334070"/>
                <a:gd name="connsiteX2" fmla="*/ 72664 w 175124"/>
                <a:gd name="connsiteY2" fmla="*/ 146493 h 334070"/>
                <a:gd name="connsiteX3" fmla="*/ 7576 w 175124"/>
                <a:gd name="connsiteY3" fmla="*/ 302068 h 334070"/>
                <a:gd name="connsiteX4" fmla="*/ 12339 w 175124"/>
                <a:gd name="connsiteY4" fmla="*/ 319531 h 334070"/>
                <a:gd name="connsiteX5" fmla="*/ 106001 w 175124"/>
                <a:gd name="connsiteY5" fmla="*/ 132206 h 334070"/>
                <a:gd name="connsiteX6" fmla="*/ 174264 w 175124"/>
                <a:gd name="connsiteY6" fmla="*/ 8381 h 334070"/>
                <a:gd name="connsiteX7" fmla="*/ 139339 w 175124"/>
                <a:gd name="connsiteY7" fmla="*/ 13143 h 334070"/>
                <a:gd name="connsiteX8" fmla="*/ 56789 w 175124"/>
                <a:gd name="connsiteY8" fmla="*/ 25843 h 33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24" h="334070">
                  <a:moveTo>
                    <a:pt x="56789" y="25843"/>
                  </a:moveTo>
                  <a:cubicBezTo>
                    <a:pt x="60228" y="26108"/>
                    <a:pt x="157330" y="-5377"/>
                    <a:pt x="159976" y="14731"/>
                  </a:cubicBezTo>
                  <a:cubicBezTo>
                    <a:pt x="162622" y="34839"/>
                    <a:pt x="98064" y="98604"/>
                    <a:pt x="72664" y="146493"/>
                  </a:cubicBezTo>
                  <a:cubicBezTo>
                    <a:pt x="47264" y="194383"/>
                    <a:pt x="17630" y="273228"/>
                    <a:pt x="7576" y="302068"/>
                  </a:cubicBezTo>
                  <a:cubicBezTo>
                    <a:pt x="-2478" y="330908"/>
                    <a:pt x="-4065" y="347841"/>
                    <a:pt x="12339" y="319531"/>
                  </a:cubicBezTo>
                  <a:cubicBezTo>
                    <a:pt x="28743" y="291221"/>
                    <a:pt x="79014" y="184064"/>
                    <a:pt x="106001" y="132206"/>
                  </a:cubicBezTo>
                  <a:cubicBezTo>
                    <a:pt x="132988" y="80348"/>
                    <a:pt x="168708" y="28225"/>
                    <a:pt x="174264" y="8381"/>
                  </a:cubicBezTo>
                  <a:cubicBezTo>
                    <a:pt x="179820" y="-11463"/>
                    <a:pt x="157331" y="9704"/>
                    <a:pt x="139339" y="13143"/>
                  </a:cubicBezTo>
                  <a:cubicBezTo>
                    <a:pt x="121347" y="16582"/>
                    <a:pt x="53350" y="25578"/>
                    <a:pt x="56789" y="25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B89191E5-2CB5-47AB-B18D-8F54F97B4BCE}"/>
                </a:ext>
              </a:extLst>
            </p:cNvPr>
            <p:cNvSpPr/>
            <p:nvPr/>
          </p:nvSpPr>
          <p:spPr>
            <a:xfrm>
              <a:off x="4158833" y="7706874"/>
              <a:ext cx="292989" cy="328113"/>
            </a:xfrm>
            <a:custGeom>
              <a:avLst/>
              <a:gdLst>
                <a:gd name="connsiteX0" fmla="*/ 287755 w 292989"/>
                <a:gd name="connsiteY0" fmla="*/ 13139 h 328113"/>
                <a:gd name="connsiteX1" fmla="*/ 132180 w 292989"/>
                <a:gd name="connsiteY1" fmla="*/ 194114 h 328113"/>
                <a:gd name="connsiteX2" fmla="*/ 73442 w 292989"/>
                <a:gd name="connsiteY2" fmla="*/ 265551 h 328113"/>
                <a:gd name="connsiteX3" fmla="*/ 68680 w 292989"/>
                <a:gd name="connsiteY3" fmla="*/ 311589 h 328113"/>
                <a:gd name="connsiteX4" fmla="*/ 417 w 292989"/>
                <a:gd name="connsiteY4" fmla="*/ 325876 h 328113"/>
                <a:gd name="connsiteX5" fmla="*/ 105192 w 292989"/>
                <a:gd name="connsiteY5" fmla="*/ 268726 h 328113"/>
                <a:gd name="connsiteX6" fmla="*/ 243305 w 292989"/>
                <a:gd name="connsiteY6" fmla="*/ 41714 h 328113"/>
                <a:gd name="connsiteX7" fmla="*/ 287755 w 292989"/>
                <a:gd name="connsiteY7" fmla="*/ 13139 h 3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89" h="328113">
                  <a:moveTo>
                    <a:pt x="287755" y="13139"/>
                  </a:moveTo>
                  <a:cubicBezTo>
                    <a:pt x="269234" y="38539"/>
                    <a:pt x="132180" y="194114"/>
                    <a:pt x="132180" y="194114"/>
                  </a:cubicBezTo>
                  <a:cubicBezTo>
                    <a:pt x="96461" y="236183"/>
                    <a:pt x="84025" y="245972"/>
                    <a:pt x="73442" y="265551"/>
                  </a:cubicBezTo>
                  <a:cubicBezTo>
                    <a:pt x="62859" y="285130"/>
                    <a:pt x="80851" y="301535"/>
                    <a:pt x="68680" y="311589"/>
                  </a:cubicBezTo>
                  <a:cubicBezTo>
                    <a:pt x="56509" y="321643"/>
                    <a:pt x="-5668" y="333020"/>
                    <a:pt x="417" y="325876"/>
                  </a:cubicBezTo>
                  <a:cubicBezTo>
                    <a:pt x="6502" y="318732"/>
                    <a:pt x="64711" y="316086"/>
                    <a:pt x="105192" y="268726"/>
                  </a:cubicBezTo>
                  <a:cubicBezTo>
                    <a:pt x="145673" y="221366"/>
                    <a:pt x="214730" y="83253"/>
                    <a:pt x="243305" y="41714"/>
                  </a:cubicBezTo>
                  <a:cubicBezTo>
                    <a:pt x="271880" y="175"/>
                    <a:pt x="306276" y="-12261"/>
                    <a:pt x="287755" y="13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8B7FE63B-2AEE-47F8-B707-74FB7842F79F}"/>
                </a:ext>
              </a:extLst>
            </p:cNvPr>
            <p:cNvSpPr/>
            <p:nvPr/>
          </p:nvSpPr>
          <p:spPr>
            <a:xfrm>
              <a:off x="4443380" y="7699663"/>
              <a:ext cx="121331" cy="281386"/>
            </a:xfrm>
            <a:custGeom>
              <a:avLst/>
              <a:gdLst>
                <a:gd name="connsiteX0" fmla="*/ 33 w 121331"/>
                <a:gd name="connsiteY0" fmla="*/ 6062 h 281386"/>
                <a:gd name="connsiteX1" fmla="*/ 88933 w 121331"/>
                <a:gd name="connsiteY1" fmla="*/ 12412 h 281386"/>
                <a:gd name="connsiteX2" fmla="*/ 90520 w 121331"/>
                <a:gd name="connsiteY2" fmla="*/ 56862 h 281386"/>
                <a:gd name="connsiteX3" fmla="*/ 76233 w 121331"/>
                <a:gd name="connsiteY3" fmla="*/ 155287 h 281386"/>
                <a:gd name="connsiteX4" fmla="*/ 38133 w 121331"/>
                <a:gd name="connsiteY4" fmla="*/ 279112 h 281386"/>
                <a:gd name="connsiteX5" fmla="*/ 117508 w 121331"/>
                <a:gd name="connsiteY5" fmla="*/ 40987 h 281386"/>
                <a:gd name="connsiteX6" fmla="*/ 100045 w 121331"/>
                <a:gd name="connsiteY6" fmla="*/ 2887 h 281386"/>
                <a:gd name="connsiteX7" fmla="*/ 33 w 121331"/>
                <a:gd name="connsiteY7" fmla="*/ 6062 h 28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31" h="281386">
                  <a:moveTo>
                    <a:pt x="33" y="6062"/>
                  </a:moveTo>
                  <a:cubicBezTo>
                    <a:pt x="-1819" y="7649"/>
                    <a:pt x="73852" y="3945"/>
                    <a:pt x="88933" y="12412"/>
                  </a:cubicBezTo>
                  <a:cubicBezTo>
                    <a:pt x="104014" y="20879"/>
                    <a:pt x="92637" y="33049"/>
                    <a:pt x="90520" y="56862"/>
                  </a:cubicBezTo>
                  <a:cubicBezTo>
                    <a:pt x="88403" y="80675"/>
                    <a:pt x="84964" y="118245"/>
                    <a:pt x="76233" y="155287"/>
                  </a:cubicBezTo>
                  <a:cubicBezTo>
                    <a:pt x="67502" y="192329"/>
                    <a:pt x="31254" y="298162"/>
                    <a:pt x="38133" y="279112"/>
                  </a:cubicBezTo>
                  <a:cubicBezTo>
                    <a:pt x="45012" y="260062"/>
                    <a:pt x="107189" y="87025"/>
                    <a:pt x="117508" y="40987"/>
                  </a:cubicBezTo>
                  <a:cubicBezTo>
                    <a:pt x="127827" y="-5051"/>
                    <a:pt x="115656" y="10295"/>
                    <a:pt x="100045" y="2887"/>
                  </a:cubicBezTo>
                  <a:cubicBezTo>
                    <a:pt x="84435" y="-4521"/>
                    <a:pt x="1885" y="4475"/>
                    <a:pt x="33" y="60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6B41C358-530B-4953-9DC7-8620675F01C4}"/>
                </a:ext>
              </a:extLst>
            </p:cNvPr>
            <p:cNvSpPr/>
            <p:nvPr/>
          </p:nvSpPr>
          <p:spPr>
            <a:xfrm>
              <a:off x="4535413" y="7454085"/>
              <a:ext cx="63979" cy="137354"/>
            </a:xfrm>
            <a:custGeom>
              <a:avLst/>
              <a:gdLst>
                <a:gd name="connsiteX0" fmla="*/ 28650 w 63979"/>
                <a:gd name="connsiteY0" fmla="*/ 815 h 137354"/>
                <a:gd name="connsiteX1" fmla="*/ 63575 w 63979"/>
                <a:gd name="connsiteY1" fmla="*/ 83365 h 137354"/>
                <a:gd name="connsiteX2" fmla="*/ 75 w 63979"/>
                <a:gd name="connsiteY2" fmla="*/ 137340 h 137354"/>
                <a:gd name="connsiteX3" fmla="*/ 50875 w 63979"/>
                <a:gd name="connsiteY3" fmla="*/ 78603 h 137354"/>
                <a:gd name="connsiteX4" fmla="*/ 58812 w 63979"/>
                <a:gd name="connsiteY4" fmla="*/ 42090 h 137354"/>
                <a:gd name="connsiteX5" fmla="*/ 28650 w 63979"/>
                <a:gd name="connsiteY5" fmla="*/ 815 h 13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79" h="137354">
                  <a:moveTo>
                    <a:pt x="28650" y="815"/>
                  </a:moveTo>
                  <a:cubicBezTo>
                    <a:pt x="29444" y="7694"/>
                    <a:pt x="68338" y="60611"/>
                    <a:pt x="63575" y="83365"/>
                  </a:cubicBezTo>
                  <a:cubicBezTo>
                    <a:pt x="58812" y="106119"/>
                    <a:pt x="2192" y="138134"/>
                    <a:pt x="75" y="137340"/>
                  </a:cubicBezTo>
                  <a:cubicBezTo>
                    <a:pt x="-2042" y="136546"/>
                    <a:pt x="41086" y="94478"/>
                    <a:pt x="50875" y="78603"/>
                  </a:cubicBezTo>
                  <a:cubicBezTo>
                    <a:pt x="60664" y="62728"/>
                    <a:pt x="58812" y="51615"/>
                    <a:pt x="58812" y="42090"/>
                  </a:cubicBezTo>
                  <a:cubicBezTo>
                    <a:pt x="58812" y="32565"/>
                    <a:pt x="27856" y="-6064"/>
                    <a:pt x="28650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1753436A-D341-43DA-B4F3-1F2DA4FB820C}"/>
                </a:ext>
              </a:extLst>
            </p:cNvPr>
            <p:cNvSpPr/>
            <p:nvPr/>
          </p:nvSpPr>
          <p:spPr>
            <a:xfrm>
              <a:off x="4517018" y="7483475"/>
              <a:ext cx="64593" cy="103188"/>
            </a:xfrm>
            <a:custGeom>
              <a:avLst/>
              <a:gdLst>
                <a:gd name="connsiteX0" fmla="*/ 64507 w 64593"/>
                <a:gd name="connsiteY0" fmla="*/ 0 h 103188"/>
                <a:gd name="connsiteX1" fmla="*/ 1007 w 64593"/>
                <a:gd name="connsiteY1" fmla="*/ 46038 h 103188"/>
                <a:gd name="connsiteX2" fmla="*/ 24820 w 64593"/>
                <a:gd name="connsiteY2" fmla="*/ 103188 h 103188"/>
                <a:gd name="connsiteX3" fmla="*/ 15295 w 64593"/>
                <a:gd name="connsiteY3" fmla="*/ 46038 h 103188"/>
                <a:gd name="connsiteX4" fmla="*/ 64507 w 64593"/>
                <a:gd name="connsiteY4" fmla="*/ 0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3" h="103188">
                  <a:moveTo>
                    <a:pt x="64507" y="0"/>
                  </a:moveTo>
                  <a:cubicBezTo>
                    <a:pt x="62126" y="0"/>
                    <a:pt x="7621" y="28840"/>
                    <a:pt x="1007" y="46038"/>
                  </a:cubicBezTo>
                  <a:cubicBezTo>
                    <a:pt x="-5608" y="63236"/>
                    <a:pt x="22439" y="103188"/>
                    <a:pt x="24820" y="103188"/>
                  </a:cubicBezTo>
                  <a:cubicBezTo>
                    <a:pt x="27201" y="103188"/>
                    <a:pt x="11326" y="63501"/>
                    <a:pt x="15295" y="46038"/>
                  </a:cubicBezTo>
                  <a:cubicBezTo>
                    <a:pt x="19264" y="28575"/>
                    <a:pt x="66888" y="0"/>
                    <a:pt x="64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DC9DD33B-9700-4B29-B021-FCF196C0694E}"/>
                </a:ext>
              </a:extLst>
            </p:cNvPr>
            <p:cNvSpPr/>
            <p:nvPr/>
          </p:nvSpPr>
          <p:spPr>
            <a:xfrm>
              <a:off x="4600566" y="7011898"/>
              <a:ext cx="150865" cy="150038"/>
            </a:xfrm>
            <a:custGeom>
              <a:avLst/>
              <a:gdLst>
                <a:gd name="connsiteX0" fmla="*/ 9 w 150865"/>
                <a:gd name="connsiteY0" fmla="*/ 149315 h 150038"/>
                <a:gd name="connsiteX1" fmla="*/ 109547 w 150865"/>
                <a:gd name="connsiteY1" fmla="*/ 120740 h 150038"/>
                <a:gd name="connsiteX2" fmla="*/ 150822 w 150865"/>
                <a:gd name="connsiteY2" fmla="*/ 90 h 150038"/>
                <a:gd name="connsiteX3" fmla="*/ 115897 w 150865"/>
                <a:gd name="connsiteY3" fmla="*/ 101690 h 150038"/>
                <a:gd name="connsiteX4" fmla="*/ 9 w 150865"/>
                <a:gd name="connsiteY4" fmla="*/ 149315 h 15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65" h="150038">
                  <a:moveTo>
                    <a:pt x="9" y="149315"/>
                  </a:moveTo>
                  <a:cubicBezTo>
                    <a:pt x="-1049" y="152490"/>
                    <a:pt x="84412" y="145611"/>
                    <a:pt x="109547" y="120740"/>
                  </a:cubicBezTo>
                  <a:cubicBezTo>
                    <a:pt x="134682" y="95869"/>
                    <a:pt x="149764" y="3265"/>
                    <a:pt x="150822" y="90"/>
                  </a:cubicBezTo>
                  <a:cubicBezTo>
                    <a:pt x="151880" y="-3085"/>
                    <a:pt x="133360" y="78407"/>
                    <a:pt x="115897" y="101690"/>
                  </a:cubicBezTo>
                  <a:cubicBezTo>
                    <a:pt x="98435" y="124973"/>
                    <a:pt x="1067" y="146140"/>
                    <a:pt x="9" y="149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843051B3-D307-448E-95A1-8C65148A9269}"/>
                </a:ext>
              </a:extLst>
            </p:cNvPr>
            <p:cNvSpPr/>
            <p:nvPr/>
          </p:nvSpPr>
          <p:spPr>
            <a:xfrm>
              <a:off x="4689140" y="7015142"/>
              <a:ext cx="108351" cy="609141"/>
            </a:xfrm>
            <a:custGeom>
              <a:avLst/>
              <a:gdLst>
                <a:gd name="connsiteX0" fmla="*/ 108285 w 108351"/>
                <a:gd name="connsiteY0" fmla="*/ 21 h 609141"/>
                <a:gd name="connsiteX1" fmla="*/ 43198 w 108351"/>
                <a:gd name="connsiteY1" fmla="*/ 188933 h 609141"/>
                <a:gd name="connsiteX2" fmla="*/ 335 w 108351"/>
                <a:gd name="connsiteY2" fmla="*/ 419121 h 609141"/>
                <a:gd name="connsiteX3" fmla="*/ 22560 w 108351"/>
                <a:gd name="connsiteY3" fmla="*/ 527071 h 609141"/>
                <a:gd name="connsiteX4" fmla="*/ 9860 w 108351"/>
                <a:gd name="connsiteY4" fmla="*/ 606446 h 609141"/>
                <a:gd name="connsiteX5" fmla="*/ 20973 w 108351"/>
                <a:gd name="connsiteY5" fmla="*/ 427058 h 609141"/>
                <a:gd name="connsiteX6" fmla="*/ 30498 w 108351"/>
                <a:gd name="connsiteY6" fmla="*/ 200046 h 609141"/>
                <a:gd name="connsiteX7" fmla="*/ 108285 w 108351"/>
                <a:gd name="connsiteY7" fmla="*/ 21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51" h="609141">
                  <a:moveTo>
                    <a:pt x="108285" y="21"/>
                  </a:moveTo>
                  <a:cubicBezTo>
                    <a:pt x="110402" y="-1831"/>
                    <a:pt x="61190" y="119083"/>
                    <a:pt x="43198" y="188933"/>
                  </a:cubicBezTo>
                  <a:cubicBezTo>
                    <a:pt x="25206" y="258783"/>
                    <a:pt x="3775" y="362765"/>
                    <a:pt x="335" y="419121"/>
                  </a:cubicBezTo>
                  <a:cubicBezTo>
                    <a:pt x="-3105" y="475477"/>
                    <a:pt x="20973" y="495850"/>
                    <a:pt x="22560" y="527071"/>
                  </a:cubicBezTo>
                  <a:cubicBezTo>
                    <a:pt x="24147" y="558292"/>
                    <a:pt x="10124" y="623115"/>
                    <a:pt x="9860" y="606446"/>
                  </a:cubicBezTo>
                  <a:cubicBezTo>
                    <a:pt x="9596" y="589777"/>
                    <a:pt x="17533" y="494791"/>
                    <a:pt x="20973" y="427058"/>
                  </a:cubicBezTo>
                  <a:cubicBezTo>
                    <a:pt x="24413" y="359325"/>
                    <a:pt x="18856" y="271219"/>
                    <a:pt x="30498" y="200046"/>
                  </a:cubicBezTo>
                  <a:cubicBezTo>
                    <a:pt x="42140" y="128873"/>
                    <a:pt x="106168" y="1873"/>
                    <a:pt x="108285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A9678F7F-2A20-413B-AABD-F4F1D3AF61C3}"/>
                </a:ext>
              </a:extLst>
            </p:cNvPr>
            <p:cNvSpPr/>
            <p:nvPr/>
          </p:nvSpPr>
          <p:spPr>
            <a:xfrm>
              <a:off x="4474287" y="7669667"/>
              <a:ext cx="183458" cy="342864"/>
            </a:xfrm>
            <a:custGeom>
              <a:avLst/>
              <a:gdLst>
                <a:gd name="connsiteX0" fmla="*/ 183438 w 183458"/>
                <a:gd name="connsiteY0" fmla="*/ 1133 h 342864"/>
                <a:gd name="connsiteX1" fmla="*/ 134226 w 183458"/>
                <a:gd name="connsiteY1" fmla="*/ 194808 h 342864"/>
                <a:gd name="connsiteX2" fmla="*/ 58026 w 183458"/>
                <a:gd name="connsiteY2" fmla="*/ 290058 h 342864"/>
                <a:gd name="connsiteX3" fmla="*/ 2463 w 183458"/>
                <a:gd name="connsiteY3" fmla="*/ 340858 h 342864"/>
                <a:gd name="connsiteX4" fmla="*/ 140576 w 183458"/>
                <a:gd name="connsiteY4" fmla="*/ 223383 h 342864"/>
                <a:gd name="connsiteX5" fmla="*/ 140576 w 183458"/>
                <a:gd name="connsiteY5" fmla="*/ 120196 h 342864"/>
                <a:gd name="connsiteX6" fmla="*/ 183438 w 183458"/>
                <a:gd name="connsiteY6" fmla="*/ 1133 h 34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8" h="342864">
                  <a:moveTo>
                    <a:pt x="183438" y="1133"/>
                  </a:moveTo>
                  <a:cubicBezTo>
                    <a:pt x="182380" y="13568"/>
                    <a:pt x="155128" y="146654"/>
                    <a:pt x="134226" y="194808"/>
                  </a:cubicBezTo>
                  <a:cubicBezTo>
                    <a:pt x="113324" y="242962"/>
                    <a:pt x="79986" y="265716"/>
                    <a:pt x="58026" y="290058"/>
                  </a:cubicBezTo>
                  <a:cubicBezTo>
                    <a:pt x="36066" y="314400"/>
                    <a:pt x="-11295" y="351971"/>
                    <a:pt x="2463" y="340858"/>
                  </a:cubicBezTo>
                  <a:cubicBezTo>
                    <a:pt x="16221" y="329745"/>
                    <a:pt x="117557" y="260160"/>
                    <a:pt x="140576" y="223383"/>
                  </a:cubicBezTo>
                  <a:cubicBezTo>
                    <a:pt x="163595" y="186606"/>
                    <a:pt x="136078" y="158560"/>
                    <a:pt x="140576" y="120196"/>
                  </a:cubicBezTo>
                  <a:cubicBezTo>
                    <a:pt x="145074" y="81832"/>
                    <a:pt x="184496" y="-11302"/>
                    <a:pt x="183438" y="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873FCEE4-FA8E-45BD-8859-94E98CF2F80D}"/>
                </a:ext>
              </a:extLst>
            </p:cNvPr>
            <p:cNvSpPr/>
            <p:nvPr/>
          </p:nvSpPr>
          <p:spPr>
            <a:xfrm>
              <a:off x="4746621" y="7126277"/>
              <a:ext cx="288947" cy="36523"/>
            </a:xfrm>
            <a:custGeom>
              <a:avLst/>
              <a:gdLst>
                <a:gd name="connsiteX0" fmla="*/ 4 w 288947"/>
                <a:gd name="connsiteY0" fmla="*/ 20648 h 36523"/>
                <a:gd name="connsiteX1" fmla="*/ 142879 w 288947"/>
                <a:gd name="connsiteY1" fmla="*/ 11 h 36523"/>
                <a:gd name="connsiteX2" fmla="*/ 257179 w 288947"/>
                <a:gd name="connsiteY2" fmla="*/ 23823 h 36523"/>
                <a:gd name="connsiteX3" fmla="*/ 285754 w 288947"/>
                <a:gd name="connsiteY3" fmla="*/ 23823 h 36523"/>
                <a:gd name="connsiteX4" fmla="*/ 196854 w 288947"/>
                <a:gd name="connsiteY4" fmla="*/ 36523 h 36523"/>
                <a:gd name="connsiteX5" fmla="*/ 147642 w 288947"/>
                <a:gd name="connsiteY5" fmla="*/ 23823 h 36523"/>
                <a:gd name="connsiteX6" fmla="*/ 4 w 288947"/>
                <a:gd name="connsiteY6" fmla="*/ 20648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36523">
                  <a:moveTo>
                    <a:pt x="4" y="20648"/>
                  </a:moveTo>
                  <a:cubicBezTo>
                    <a:pt x="-790" y="16679"/>
                    <a:pt x="100017" y="-518"/>
                    <a:pt x="142879" y="11"/>
                  </a:cubicBezTo>
                  <a:cubicBezTo>
                    <a:pt x="185741" y="540"/>
                    <a:pt x="233367" y="19854"/>
                    <a:pt x="257179" y="23823"/>
                  </a:cubicBezTo>
                  <a:cubicBezTo>
                    <a:pt x="280991" y="27792"/>
                    <a:pt x="295808" y="21706"/>
                    <a:pt x="285754" y="23823"/>
                  </a:cubicBezTo>
                  <a:cubicBezTo>
                    <a:pt x="275700" y="25940"/>
                    <a:pt x="219873" y="36523"/>
                    <a:pt x="196854" y="36523"/>
                  </a:cubicBezTo>
                  <a:cubicBezTo>
                    <a:pt x="173835" y="36523"/>
                    <a:pt x="176746" y="27792"/>
                    <a:pt x="147642" y="23823"/>
                  </a:cubicBezTo>
                  <a:cubicBezTo>
                    <a:pt x="118538" y="19854"/>
                    <a:pt x="798" y="24617"/>
                    <a:pt x="4" y="206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F836080B-4B7E-4568-8D8B-0C2D0D20C6C1}"/>
                </a:ext>
              </a:extLst>
            </p:cNvPr>
            <p:cNvSpPr/>
            <p:nvPr/>
          </p:nvSpPr>
          <p:spPr>
            <a:xfrm>
              <a:off x="4758388" y="7024347"/>
              <a:ext cx="608257" cy="216720"/>
            </a:xfrm>
            <a:custGeom>
              <a:avLst/>
              <a:gdLst>
                <a:gd name="connsiteX0" fmla="*/ 937 w 608257"/>
                <a:gd name="connsiteY0" fmla="*/ 90828 h 216720"/>
                <a:gd name="connsiteX1" fmla="*/ 272400 w 608257"/>
                <a:gd name="connsiteY1" fmla="*/ 1928 h 216720"/>
                <a:gd name="connsiteX2" fmla="*/ 472425 w 608257"/>
                <a:gd name="connsiteY2" fmla="*/ 40028 h 216720"/>
                <a:gd name="connsiteX3" fmla="*/ 599425 w 608257"/>
                <a:gd name="connsiteY3" fmla="*/ 157503 h 216720"/>
                <a:gd name="connsiteX4" fmla="*/ 594662 w 608257"/>
                <a:gd name="connsiteY4" fmla="*/ 194016 h 216720"/>
                <a:gd name="connsiteX5" fmla="*/ 572437 w 608257"/>
                <a:gd name="connsiteY5" fmla="*/ 216241 h 216720"/>
                <a:gd name="connsiteX6" fmla="*/ 572437 w 608257"/>
                <a:gd name="connsiteY6" fmla="*/ 173378 h 216720"/>
                <a:gd name="connsiteX7" fmla="*/ 526400 w 608257"/>
                <a:gd name="connsiteY7" fmla="*/ 95591 h 216720"/>
                <a:gd name="connsiteX8" fmla="*/ 405750 w 608257"/>
                <a:gd name="connsiteY8" fmla="*/ 30503 h 216720"/>
                <a:gd name="connsiteX9" fmla="*/ 191437 w 608257"/>
                <a:gd name="connsiteY9" fmla="*/ 40028 h 216720"/>
                <a:gd name="connsiteX10" fmla="*/ 937 w 608257"/>
                <a:gd name="connsiteY10" fmla="*/ 90828 h 2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257" h="216720">
                  <a:moveTo>
                    <a:pt x="937" y="90828"/>
                  </a:moveTo>
                  <a:cubicBezTo>
                    <a:pt x="14431" y="84478"/>
                    <a:pt x="193819" y="10395"/>
                    <a:pt x="272400" y="1928"/>
                  </a:cubicBezTo>
                  <a:cubicBezTo>
                    <a:pt x="350981" y="-6539"/>
                    <a:pt x="417921" y="14099"/>
                    <a:pt x="472425" y="40028"/>
                  </a:cubicBezTo>
                  <a:cubicBezTo>
                    <a:pt x="526929" y="65957"/>
                    <a:pt x="579052" y="131838"/>
                    <a:pt x="599425" y="157503"/>
                  </a:cubicBezTo>
                  <a:cubicBezTo>
                    <a:pt x="619798" y="183168"/>
                    <a:pt x="599160" y="184226"/>
                    <a:pt x="594662" y="194016"/>
                  </a:cubicBezTo>
                  <a:cubicBezTo>
                    <a:pt x="590164" y="203806"/>
                    <a:pt x="576141" y="219681"/>
                    <a:pt x="572437" y="216241"/>
                  </a:cubicBezTo>
                  <a:cubicBezTo>
                    <a:pt x="568733" y="212801"/>
                    <a:pt x="580110" y="193486"/>
                    <a:pt x="572437" y="173378"/>
                  </a:cubicBezTo>
                  <a:cubicBezTo>
                    <a:pt x="564764" y="153270"/>
                    <a:pt x="554181" y="119404"/>
                    <a:pt x="526400" y="95591"/>
                  </a:cubicBezTo>
                  <a:cubicBezTo>
                    <a:pt x="498619" y="71778"/>
                    <a:pt x="461577" y="39764"/>
                    <a:pt x="405750" y="30503"/>
                  </a:cubicBezTo>
                  <a:cubicBezTo>
                    <a:pt x="349923" y="21242"/>
                    <a:pt x="259964" y="28915"/>
                    <a:pt x="191437" y="40028"/>
                  </a:cubicBezTo>
                  <a:cubicBezTo>
                    <a:pt x="122910" y="51140"/>
                    <a:pt x="-12557" y="97178"/>
                    <a:pt x="937" y="90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EF1A59ED-85AE-4300-BCFC-A9FEAEB954D1}"/>
                </a:ext>
              </a:extLst>
            </p:cNvPr>
            <p:cNvSpPr/>
            <p:nvPr/>
          </p:nvSpPr>
          <p:spPr>
            <a:xfrm>
              <a:off x="4718190" y="7164342"/>
              <a:ext cx="208110" cy="424674"/>
            </a:xfrm>
            <a:custGeom>
              <a:avLst/>
              <a:gdLst>
                <a:gd name="connsiteX0" fmla="*/ 207823 w 208110"/>
                <a:gd name="connsiteY0" fmla="*/ 46 h 424674"/>
                <a:gd name="connsiteX1" fmla="*/ 72885 w 208110"/>
                <a:gd name="connsiteY1" fmla="*/ 227058 h 424674"/>
                <a:gd name="connsiteX2" fmla="*/ 72885 w 208110"/>
                <a:gd name="connsiteY2" fmla="*/ 298496 h 424674"/>
                <a:gd name="connsiteX3" fmla="*/ 22085 w 208110"/>
                <a:gd name="connsiteY3" fmla="*/ 331833 h 424674"/>
                <a:gd name="connsiteX4" fmla="*/ 31610 w 208110"/>
                <a:gd name="connsiteY4" fmla="*/ 392158 h 424674"/>
                <a:gd name="connsiteX5" fmla="*/ 1448 w 208110"/>
                <a:gd name="connsiteY5" fmla="*/ 420733 h 424674"/>
                <a:gd name="connsiteX6" fmla="*/ 85585 w 208110"/>
                <a:gd name="connsiteY6" fmla="*/ 306433 h 424674"/>
                <a:gd name="connsiteX7" fmla="*/ 107810 w 208110"/>
                <a:gd name="connsiteY7" fmla="*/ 208008 h 424674"/>
                <a:gd name="connsiteX8" fmla="*/ 207823 w 208110"/>
                <a:gd name="connsiteY8" fmla="*/ 46 h 42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10" h="424674">
                  <a:moveTo>
                    <a:pt x="207823" y="46"/>
                  </a:moveTo>
                  <a:cubicBezTo>
                    <a:pt x="202002" y="3221"/>
                    <a:pt x="95375" y="177316"/>
                    <a:pt x="72885" y="227058"/>
                  </a:cubicBezTo>
                  <a:cubicBezTo>
                    <a:pt x="50395" y="276800"/>
                    <a:pt x="81352" y="281034"/>
                    <a:pt x="72885" y="298496"/>
                  </a:cubicBezTo>
                  <a:cubicBezTo>
                    <a:pt x="64418" y="315958"/>
                    <a:pt x="28964" y="316223"/>
                    <a:pt x="22085" y="331833"/>
                  </a:cubicBezTo>
                  <a:cubicBezTo>
                    <a:pt x="15206" y="347443"/>
                    <a:pt x="35049" y="377341"/>
                    <a:pt x="31610" y="392158"/>
                  </a:cubicBezTo>
                  <a:cubicBezTo>
                    <a:pt x="28171" y="406975"/>
                    <a:pt x="-7548" y="435020"/>
                    <a:pt x="1448" y="420733"/>
                  </a:cubicBezTo>
                  <a:cubicBezTo>
                    <a:pt x="10444" y="406446"/>
                    <a:pt x="67858" y="341887"/>
                    <a:pt x="85585" y="306433"/>
                  </a:cubicBezTo>
                  <a:cubicBezTo>
                    <a:pt x="103312" y="270979"/>
                    <a:pt x="86379" y="258808"/>
                    <a:pt x="107810" y="208008"/>
                  </a:cubicBezTo>
                  <a:cubicBezTo>
                    <a:pt x="129241" y="157208"/>
                    <a:pt x="213644" y="-3129"/>
                    <a:pt x="207823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AC703DE2-570E-4B97-A087-C776F59BF142}"/>
                </a:ext>
              </a:extLst>
            </p:cNvPr>
            <p:cNvSpPr/>
            <p:nvPr/>
          </p:nvSpPr>
          <p:spPr>
            <a:xfrm>
              <a:off x="4631647" y="7587624"/>
              <a:ext cx="225569" cy="384782"/>
            </a:xfrm>
            <a:custGeom>
              <a:avLst/>
              <a:gdLst>
                <a:gd name="connsiteX0" fmla="*/ 46716 w 225569"/>
                <a:gd name="connsiteY0" fmla="*/ 78414 h 384782"/>
                <a:gd name="connsiteX1" fmla="*/ 61003 w 225569"/>
                <a:gd name="connsiteY1" fmla="*/ 213351 h 384782"/>
                <a:gd name="connsiteX2" fmla="*/ 30841 w 225569"/>
                <a:gd name="connsiteY2" fmla="*/ 324476 h 384782"/>
                <a:gd name="connsiteX3" fmla="*/ 2266 w 225569"/>
                <a:gd name="connsiteY3" fmla="*/ 383214 h 384782"/>
                <a:gd name="connsiteX4" fmla="*/ 94341 w 225569"/>
                <a:gd name="connsiteY4" fmla="*/ 264151 h 384782"/>
                <a:gd name="connsiteX5" fmla="*/ 141966 w 225569"/>
                <a:gd name="connsiteY5" fmla="*/ 156201 h 384782"/>
                <a:gd name="connsiteX6" fmla="*/ 224516 w 225569"/>
                <a:gd name="connsiteY6" fmla="*/ 626 h 384782"/>
                <a:gd name="connsiteX7" fmla="*/ 184828 w 225569"/>
                <a:gd name="connsiteY7" fmla="*/ 105401 h 384782"/>
                <a:gd name="connsiteX8" fmla="*/ 129266 w 225569"/>
                <a:gd name="connsiteY8" fmla="*/ 202239 h 384782"/>
                <a:gd name="connsiteX9" fmla="*/ 53066 w 225569"/>
                <a:gd name="connsiteY9" fmla="*/ 289551 h 384782"/>
                <a:gd name="connsiteX10" fmla="*/ 81641 w 225569"/>
                <a:gd name="connsiteY10" fmla="*/ 168901 h 384782"/>
                <a:gd name="connsiteX11" fmla="*/ 46716 w 225569"/>
                <a:gd name="connsiteY11" fmla="*/ 78414 h 3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569" h="384782">
                  <a:moveTo>
                    <a:pt x="46716" y="78414"/>
                  </a:moveTo>
                  <a:cubicBezTo>
                    <a:pt x="43276" y="85822"/>
                    <a:pt x="63649" y="172341"/>
                    <a:pt x="61003" y="213351"/>
                  </a:cubicBezTo>
                  <a:cubicBezTo>
                    <a:pt x="58357" y="254361"/>
                    <a:pt x="40630" y="296166"/>
                    <a:pt x="30841" y="324476"/>
                  </a:cubicBezTo>
                  <a:cubicBezTo>
                    <a:pt x="21052" y="352786"/>
                    <a:pt x="-8317" y="393268"/>
                    <a:pt x="2266" y="383214"/>
                  </a:cubicBezTo>
                  <a:cubicBezTo>
                    <a:pt x="12849" y="373160"/>
                    <a:pt x="71058" y="301986"/>
                    <a:pt x="94341" y="264151"/>
                  </a:cubicBezTo>
                  <a:cubicBezTo>
                    <a:pt x="117624" y="226316"/>
                    <a:pt x="120270" y="200122"/>
                    <a:pt x="141966" y="156201"/>
                  </a:cubicBezTo>
                  <a:cubicBezTo>
                    <a:pt x="163662" y="112280"/>
                    <a:pt x="217372" y="9093"/>
                    <a:pt x="224516" y="626"/>
                  </a:cubicBezTo>
                  <a:cubicBezTo>
                    <a:pt x="231660" y="-7841"/>
                    <a:pt x="200703" y="71799"/>
                    <a:pt x="184828" y="105401"/>
                  </a:cubicBezTo>
                  <a:cubicBezTo>
                    <a:pt x="168953" y="139003"/>
                    <a:pt x="151226" y="171547"/>
                    <a:pt x="129266" y="202239"/>
                  </a:cubicBezTo>
                  <a:cubicBezTo>
                    <a:pt x="107306" y="232931"/>
                    <a:pt x="61004" y="295107"/>
                    <a:pt x="53066" y="289551"/>
                  </a:cubicBezTo>
                  <a:cubicBezTo>
                    <a:pt x="45128" y="283995"/>
                    <a:pt x="80318" y="202238"/>
                    <a:pt x="81641" y="168901"/>
                  </a:cubicBezTo>
                  <a:cubicBezTo>
                    <a:pt x="82964" y="135564"/>
                    <a:pt x="50156" y="71006"/>
                    <a:pt x="46716" y="7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89B19453-B997-44D3-A105-1B155DF9A544}"/>
                </a:ext>
              </a:extLst>
            </p:cNvPr>
            <p:cNvSpPr/>
            <p:nvPr/>
          </p:nvSpPr>
          <p:spPr>
            <a:xfrm>
              <a:off x="4929956" y="7145209"/>
              <a:ext cx="207671" cy="298300"/>
            </a:xfrm>
            <a:custGeom>
              <a:avLst/>
              <a:gdLst>
                <a:gd name="connsiteX0" fmla="*/ 207194 w 207671"/>
                <a:gd name="connsiteY0" fmla="*/ 1716 h 298300"/>
                <a:gd name="connsiteX1" fmla="*/ 11932 w 207671"/>
                <a:gd name="connsiteY1" fmla="*/ 285879 h 298300"/>
                <a:gd name="connsiteX2" fmla="*/ 26219 w 207671"/>
                <a:gd name="connsiteY2" fmla="*/ 239841 h 298300"/>
                <a:gd name="connsiteX3" fmla="*/ 65907 w 207671"/>
                <a:gd name="connsiteY3" fmla="*/ 169991 h 298300"/>
                <a:gd name="connsiteX4" fmla="*/ 207194 w 207671"/>
                <a:gd name="connsiteY4" fmla="*/ 1716 h 29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71" h="298300">
                  <a:moveTo>
                    <a:pt x="207194" y="1716"/>
                  </a:moveTo>
                  <a:cubicBezTo>
                    <a:pt x="198198" y="21031"/>
                    <a:pt x="42094" y="246192"/>
                    <a:pt x="11932" y="285879"/>
                  </a:cubicBezTo>
                  <a:cubicBezTo>
                    <a:pt x="-18231" y="325567"/>
                    <a:pt x="17223" y="259156"/>
                    <a:pt x="26219" y="239841"/>
                  </a:cubicBezTo>
                  <a:cubicBezTo>
                    <a:pt x="35215" y="220526"/>
                    <a:pt x="36274" y="208355"/>
                    <a:pt x="65907" y="169991"/>
                  </a:cubicBezTo>
                  <a:cubicBezTo>
                    <a:pt x="95540" y="131627"/>
                    <a:pt x="216190" y="-17599"/>
                    <a:pt x="207194" y="1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45D67CCB-F171-490A-99C5-F46BD2E510FB}"/>
                </a:ext>
              </a:extLst>
            </p:cNvPr>
            <p:cNvSpPr/>
            <p:nvPr/>
          </p:nvSpPr>
          <p:spPr>
            <a:xfrm>
              <a:off x="4921248" y="7146800"/>
              <a:ext cx="290792" cy="303635"/>
            </a:xfrm>
            <a:custGeom>
              <a:avLst/>
              <a:gdLst>
                <a:gd name="connsiteX0" fmla="*/ 223840 w 290792"/>
                <a:gd name="connsiteY0" fmla="*/ 125 h 303635"/>
                <a:gd name="connsiteX1" fmla="*/ 285752 w 290792"/>
                <a:gd name="connsiteY1" fmla="*/ 74738 h 303635"/>
                <a:gd name="connsiteX2" fmla="*/ 271465 w 290792"/>
                <a:gd name="connsiteY2" fmla="*/ 119188 h 303635"/>
                <a:gd name="connsiteX3" fmla="*/ 147640 w 290792"/>
                <a:gd name="connsiteY3" fmla="*/ 235075 h 303635"/>
                <a:gd name="connsiteX4" fmla="*/ 2 w 290792"/>
                <a:gd name="connsiteY4" fmla="*/ 303338 h 303635"/>
                <a:gd name="connsiteX5" fmla="*/ 150815 w 290792"/>
                <a:gd name="connsiteY5" fmla="*/ 209675 h 303635"/>
                <a:gd name="connsiteX6" fmla="*/ 260352 w 290792"/>
                <a:gd name="connsiteY6" fmla="*/ 93788 h 303635"/>
                <a:gd name="connsiteX7" fmla="*/ 223840 w 290792"/>
                <a:gd name="connsiteY7" fmla="*/ 125 h 30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792" h="303635">
                  <a:moveTo>
                    <a:pt x="223840" y="125"/>
                  </a:moveTo>
                  <a:cubicBezTo>
                    <a:pt x="228073" y="-3050"/>
                    <a:pt x="277815" y="54894"/>
                    <a:pt x="285752" y="74738"/>
                  </a:cubicBezTo>
                  <a:cubicBezTo>
                    <a:pt x="293689" y="94582"/>
                    <a:pt x="294484" y="92465"/>
                    <a:pt x="271465" y="119188"/>
                  </a:cubicBezTo>
                  <a:cubicBezTo>
                    <a:pt x="248446" y="145911"/>
                    <a:pt x="192884" y="204383"/>
                    <a:pt x="147640" y="235075"/>
                  </a:cubicBezTo>
                  <a:cubicBezTo>
                    <a:pt x="102396" y="265767"/>
                    <a:pt x="-527" y="307571"/>
                    <a:pt x="2" y="303338"/>
                  </a:cubicBezTo>
                  <a:cubicBezTo>
                    <a:pt x="531" y="299105"/>
                    <a:pt x="107423" y="244600"/>
                    <a:pt x="150815" y="209675"/>
                  </a:cubicBezTo>
                  <a:cubicBezTo>
                    <a:pt x="194207" y="174750"/>
                    <a:pt x="245800" y="125009"/>
                    <a:pt x="260352" y="93788"/>
                  </a:cubicBezTo>
                  <a:cubicBezTo>
                    <a:pt x="274904" y="62567"/>
                    <a:pt x="219607" y="3300"/>
                    <a:pt x="223840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CAB30AE9-6BE9-4848-BCEE-B00B3D3D69DC}"/>
                </a:ext>
              </a:extLst>
            </p:cNvPr>
            <p:cNvSpPr/>
            <p:nvPr/>
          </p:nvSpPr>
          <p:spPr>
            <a:xfrm>
              <a:off x="5343353" y="7091974"/>
              <a:ext cx="485859" cy="210236"/>
            </a:xfrm>
            <a:custGeom>
              <a:avLst/>
              <a:gdLst>
                <a:gd name="connsiteX0" fmla="*/ 11285 w 485859"/>
                <a:gd name="connsiteY0" fmla="*/ 104164 h 210236"/>
                <a:gd name="connsiteX1" fmla="*/ 79547 w 485859"/>
                <a:gd name="connsiteY1" fmla="*/ 54951 h 210236"/>
                <a:gd name="connsiteX2" fmla="*/ 250997 w 485859"/>
                <a:gd name="connsiteY2" fmla="*/ 976 h 210236"/>
                <a:gd name="connsiteX3" fmla="*/ 417685 w 485859"/>
                <a:gd name="connsiteY3" fmla="*/ 23201 h 210236"/>
                <a:gd name="connsiteX4" fmla="*/ 444672 w 485859"/>
                <a:gd name="connsiteY4" fmla="*/ 61301 h 210236"/>
                <a:gd name="connsiteX5" fmla="*/ 452610 w 485859"/>
                <a:gd name="connsiteY5" fmla="*/ 143851 h 210236"/>
                <a:gd name="connsiteX6" fmla="*/ 484360 w 485859"/>
                <a:gd name="connsiteY6" fmla="*/ 207351 h 210236"/>
                <a:gd name="connsiteX7" fmla="*/ 398635 w 485859"/>
                <a:gd name="connsiteY7" fmla="*/ 199414 h 210236"/>
                <a:gd name="connsiteX8" fmla="*/ 309735 w 485859"/>
                <a:gd name="connsiteY8" fmla="*/ 199414 h 210236"/>
                <a:gd name="connsiteX9" fmla="*/ 458960 w 485859"/>
                <a:gd name="connsiteY9" fmla="*/ 188301 h 210236"/>
                <a:gd name="connsiteX10" fmla="*/ 438322 w 485859"/>
                <a:gd name="connsiteY10" fmla="*/ 100989 h 210236"/>
                <a:gd name="connsiteX11" fmla="*/ 406572 w 485859"/>
                <a:gd name="connsiteY11" fmla="*/ 47014 h 210236"/>
                <a:gd name="connsiteX12" fmla="*/ 306560 w 485859"/>
                <a:gd name="connsiteY12" fmla="*/ 26376 h 210236"/>
                <a:gd name="connsiteX13" fmla="*/ 11285 w 485859"/>
                <a:gd name="connsiteY13" fmla="*/ 104164 h 21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59" h="210236">
                  <a:moveTo>
                    <a:pt x="11285" y="104164"/>
                  </a:moveTo>
                  <a:cubicBezTo>
                    <a:pt x="-26551" y="108927"/>
                    <a:pt x="39595" y="72149"/>
                    <a:pt x="79547" y="54951"/>
                  </a:cubicBezTo>
                  <a:cubicBezTo>
                    <a:pt x="119499" y="37753"/>
                    <a:pt x="194641" y="6268"/>
                    <a:pt x="250997" y="976"/>
                  </a:cubicBezTo>
                  <a:cubicBezTo>
                    <a:pt x="307353" y="-4316"/>
                    <a:pt x="385406" y="13147"/>
                    <a:pt x="417685" y="23201"/>
                  </a:cubicBezTo>
                  <a:cubicBezTo>
                    <a:pt x="449964" y="33255"/>
                    <a:pt x="438851" y="41193"/>
                    <a:pt x="444672" y="61301"/>
                  </a:cubicBezTo>
                  <a:cubicBezTo>
                    <a:pt x="450493" y="81409"/>
                    <a:pt x="445995" y="119509"/>
                    <a:pt x="452610" y="143851"/>
                  </a:cubicBezTo>
                  <a:cubicBezTo>
                    <a:pt x="459225" y="168193"/>
                    <a:pt x="493356" y="198091"/>
                    <a:pt x="484360" y="207351"/>
                  </a:cubicBezTo>
                  <a:cubicBezTo>
                    <a:pt x="475364" y="216612"/>
                    <a:pt x="427739" y="200737"/>
                    <a:pt x="398635" y="199414"/>
                  </a:cubicBezTo>
                  <a:cubicBezTo>
                    <a:pt x="369531" y="198091"/>
                    <a:pt x="299681" y="201266"/>
                    <a:pt x="309735" y="199414"/>
                  </a:cubicBezTo>
                  <a:cubicBezTo>
                    <a:pt x="319789" y="197562"/>
                    <a:pt x="437529" y="204705"/>
                    <a:pt x="458960" y="188301"/>
                  </a:cubicBezTo>
                  <a:cubicBezTo>
                    <a:pt x="480391" y="171897"/>
                    <a:pt x="447053" y="124537"/>
                    <a:pt x="438322" y="100989"/>
                  </a:cubicBezTo>
                  <a:cubicBezTo>
                    <a:pt x="429591" y="77441"/>
                    <a:pt x="428532" y="59449"/>
                    <a:pt x="406572" y="47014"/>
                  </a:cubicBezTo>
                  <a:cubicBezTo>
                    <a:pt x="384612" y="34579"/>
                    <a:pt x="369531" y="19497"/>
                    <a:pt x="306560" y="26376"/>
                  </a:cubicBezTo>
                  <a:cubicBezTo>
                    <a:pt x="243589" y="33255"/>
                    <a:pt x="49121" y="99401"/>
                    <a:pt x="11285" y="10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3C9A04E4-5983-47F2-908F-B14E6BF01DB0}"/>
                </a:ext>
              </a:extLst>
            </p:cNvPr>
            <p:cNvSpPr/>
            <p:nvPr/>
          </p:nvSpPr>
          <p:spPr>
            <a:xfrm>
              <a:off x="5399809" y="7249328"/>
              <a:ext cx="328253" cy="284564"/>
            </a:xfrm>
            <a:custGeom>
              <a:avLst/>
              <a:gdLst>
                <a:gd name="connsiteX0" fmla="*/ 327891 w 328253"/>
                <a:gd name="connsiteY0" fmla="*/ 49997 h 284564"/>
                <a:gd name="connsiteX1" fmla="*/ 189779 w 328253"/>
                <a:gd name="connsiteY1" fmla="*/ 15072 h 284564"/>
                <a:gd name="connsiteX2" fmla="*/ 58016 w 328253"/>
                <a:gd name="connsiteY2" fmla="*/ 53172 h 284564"/>
                <a:gd name="connsiteX3" fmla="*/ 37379 w 328253"/>
                <a:gd name="connsiteY3" fmla="*/ 164297 h 284564"/>
                <a:gd name="connsiteX4" fmla="*/ 151679 w 328253"/>
                <a:gd name="connsiteY4" fmla="*/ 215097 h 284564"/>
                <a:gd name="connsiteX5" fmla="*/ 215179 w 328253"/>
                <a:gd name="connsiteY5" fmla="*/ 256372 h 284564"/>
                <a:gd name="connsiteX6" fmla="*/ 210416 w 328253"/>
                <a:gd name="connsiteY6" fmla="*/ 132547 h 284564"/>
                <a:gd name="connsiteX7" fmla="*/ 204066 w 328253"/>
                <a:gd name="connsiteY7" fmla="*/ 84922 h 284564"/>
                <a:gd name="connsiteX8" fmla="*/ 219941 w 328253"/>
                <a:gd name="connsiteY8" fmla="*/ 199222 h 284564"/>
                <a:gd name="connsiteX9" fmla="*/ 240579 w 328253"/>
                <a:gd name="connsiteY9" fmla="*/ 280185 h 284564"/>
                <a:gd name="connsiteX10" fmla="*/ 164379 w 328253"/>
                <a:gd name="connsiteY10" fmla="*/ 259547 h 284564"/>
                <a:gd name="connsiteX11" fmla="*/ 15154 w 328253"/>
                <a:gd name="connsiteY11" fmla="*/ 140485 h 284564"/>
                <a:gd name="connsiteX12" fmla="*/ 19916 w 328253"/>
                <a:gd name="connsiteY12" fmla="*/ 81747 h 284564"/>
                <a:gd name="connsiteX13" fmla="*/ 146916 w 328253"/>
                <a:gd name="connsiteY13" fmla="*/ 785 h 284564"/>
                <a:gd name="connsiteX14" fmla="*/ 327891 w 328253"/>
                <a:gd name="connsiteY14" fmla="*/ 49997 h 2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253" h="284564">
                  <a:moveTo>
                    <a:pt x="327891" y="49997"/>
                  </a:moveTo>
                  <a:cubicBezTo>
                    <a:pt x="335035" y="52378"/>
                    <a:pt x="234758" y="14543"/>
                    <a:pt x="189779" y="15072"/>
                  </a:cubicBezTo>
                  <a:cubicBezTo>
                    <a:pt x="144800" y="15601"/>
                    <a:pt x="83416" y="28301"/>
                    <a:pt x="58016" y="53172"/>
                  </a:cubicBezTo>
                  <a:cubicBezTo>
                    <a:pt x="32616" y="78043"/>
                    <a:pt x="21769" y="137310"/>
                    <a:pt x="37379" y="164297"/>
                  </a:cubicBezTo>
                  <a:cubicBezTo>
                    <a:pt x="52989" y="191284"/>
                    <a:pt x="122046" y="199751"/>
                    <a:pt x="151679" y="215097"/>
                  </a:cubicBezTo>
                  <a:cubicBezTo>
                    <a:pt x="181312" y="230443"/>
                    <a:pt x="205390" y="270130"/>
                    <a:pt x="215179" y="256372"/>
                  </a:cubicBezTo>
                  <a:cubicBezTo>
                    <a:pt x="224968" y="242614"/>
                    <a:pt x="212268" y="161122"/>
                    <a:pt x="210416" y="132547"/>
                  </a:cubicBezTo>
                  <a:cubicBezTo>
                    <a:pt x="208564" y="103972"/>
                    <a:pt x="202479" y="73810"/>
                    <a:pt x="204066" y="84922"/>
                  </a:cubicBezTo>
                  <a:cubicBezTo>
                    <a:pt x="205653" y="96034"/>
                    <a:pt x="213855" y="166678"/>
                    <a:pt x="219941" y="199222"/>
                  </a:cubicBezTo>
                  <a:cubicBezTo>
                    <a:pt x="226026" y="231766"/>
                    <a:pt x="249839" y="270131"/>
                    <a:pt x="240579" y="280185"/>
                  </a:cubicBezTo>
                  <a:cubicBezTo>
                    <a:pt x="231319" y="290239"/>
                    <a:pt x="201950" y="282830"/>
                    <a:pt x="164379" y="259547"/>
                  </a:cubicBezTo>
                  <a:cubicBezTo>
                    <a:pt x="126808" y="236264"/>
                    <a:pt x="39231" y="170118"/>
                    <a:pt x="15154" y="140485"/>
                  </a:cubicBezTo>
                  <a:cubicBezTo>
                    <a:pt x="-8923" y="110852"/>
                    <a:pt x="-2044" y="105030"/>
                    <a:pt x="19916" y="81747"/>
                  </a:cubicBezTo>
                  <a:cubicBezTo>
                    <a:pt x="41876" y="58464"/>
                    <a:pt x="97968" y="8722"/>
                    <a:pt x="146916" y="785"/>
                  </a:cubicBezTo>
                  <a:cubicBezTo>
                    <a:pt x="195864" y="-7152"/>
                    <a:pt x="320747" y="47616"/>
                    <a:pt x="327891" y="49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62042C39-B5FC-486D-8A06-54AE3648A300}"/>
                </a:ext>
              </a:extLst>
            </p:cNvPr>
            <p:cNvSpPr/>
            <p:nvPr/>
          </p:nvSpPr>
          <p:spPr>
            <a:xfrm>
              <a:off x="4856125" y="7461066"/>
              <a:ext cx="517787" cy="203405"/>
            </a:xfrm>
            <a:custGeom>
              <a:avLst/>
              <a:gdLst>
                <a:gd name="connsiteX0" fmla="*/ 38 w 517787"/>
                <a:gd name="connsiteY0" fmla="*/ 111309 h 203405"/>
                <a:gd name="connsiteX1" fmla="*/ 136563 w 517787"/>
                <a:gd name="connsiteY1" fmla="*/ 66859 h 203405"/>
                <a:gd name="connsiteX2" fmla="*/ 173075 w 517787"/>
                <a:gd name="connsiteY2" fmla="*/ 84322 h 203405"/>
                <a:gd name="connsiteX3" fmla="*/ 195300 w 517787"/>
                <a:gd name="connsiteY3" fmla="*/ 76384 h 203405"/>
                <a:gd name="connsiteX4" fmla="*/ 346113 w 517787"/>
                <a:gd name="connsiteY4" fmla="*/ 8122 h 203405"/>
                <a:gd name="connsiteX5" fmla="*/ 373100 w 517787"/>
                <a:gd name="connsiteY5" fmla="*/ 44634 h 203405"/>
                <a:gd name="connsiteX6" fmla="*/ 415963 w 517787"/>
                <a:gd name="connsiteY6" fmla="*/ 100197 h 203405"/>
                <a:gd name="connsiteX7" fmla="*/ 450888 w 517787"/>
                <a:gd name="connsiteY7" fmla="*/ 112897 h 203405"/>
                <a:gd name="connsiteX8" fmla="*/ 517563 w 517787"/>
                <a:gd name="connsiteY8" fmla="*/ 203384 h 203405"/>
                <a:gd name="connsiteX9" fmla="*/ 469938 w 517787"/>
                <a:gd name="connsiteY9" fmla="*/ 120834 h 203405"/>
                <a:gd name="connsiteX10" fmla="*/ 400088 w 517787"/>
                <a:gd name="connsiteY10" fmla="*/ 54159 h 203405"/>
                <a:gd name="connsiteX11" fmla="*/ 361988 w 517787"/>
                <a:gd name="connsiteY11" fmla="*/ 184 h 203405"/>
                <a:gd name="connsiteX12" fmla="*/ 220700 w 517787"/>
                <a:gd name="connsiteY12" fmla="*/ 36697 h 203405"/>
                <a:gd name="connsiteX13" fmla="*/ 123863 w 517787"/>
                <a:gd name="connsiteY13" fmla="*/ 43047 h 203405"/>
                <a:gd name="connsiteX14" fmla="*/ 38 w 517787"/>
                <a:gd name="connsiteY14" fmla="*/ 111309 h 2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787" h="203405">
                  <a:moveTo>
                    <a:pt x="38" y="111309"/>
                  </a:moveTo>
                  <a:cubicBezTo>
                    <a:pt x="2155" y="115278"/>
                    <a:pt x="107724" y="71357"/>
                    <a:pt x="136563" y="66859"/>
                  </a:cubicBezTo>
                  <a:cubicBezTo>
                    <a:pt x="165402" y="62361"/>
                    <a:pt x="163286" y="82734"/>
                    <a:pt x="173075" y="84322"/>
                  </a:cubicBezTo>
                  <a:cubicBezTo>
                    <a:pt x="182865" y="85909"/>
                    <a:pt x="166460" y="89084"/>
                    <a:pt x="195300" y="76384"/>
                  </a:cubicBezTo>
                  <a:cubicBezTo>
                    <a:pt x="224140" y="63684"/>
                    <a:pt x="316480" y="13414"/>
                    <a:pt x="346113" y="8122"/>
                  </a:cubicBezTo>
                  <a:cubicBezTo>
                    <a:pt x="375746" y="2830"/>
                    <a:pt x="361458" y="29288"/>
                    <a:pt x="373100" y="44634"/>
                  </a:cubicBezTo>
                  <a:cubicBezTo>
                    <a:pt x="384742" y="59980"/>
                    <a:pt x="402998" y="88820"/>
                    <a:pt x="415963" y="100197"/>
                  </a:cubicBezTo>
                  <a:cubicBezTo>
                    <a:pt x="428928" y="111574"/>
                    <a:pt x="433955" y="95699"/>
                    <a:pt x="450888" y="112897"/>
                  </a:cubicBezTo>
                  <a:cubicBezTo>
                    <a:pt x="467821" y="130095"/>
                    <a:pt x="514388" y="202061"/>
                    <a:pt x="517563" y="203384"/>
                  </a:cubicBezTo>
                  <a:cubicBezTo>
                    <a:pt x="520738" y="204707"/>
                    <a:pt x="489517" y="145705"/>
                    <a:pt x="469938" y="120834"/>
                  </a:cubicBezTo>
                  <a:cubicBezTo>
                    <a:pt x="450359" y="95963"/>
                    <a:pt x="418080" y="74267"/>
                    <a:pt x="400088" y="54159"/>
                  </a:cubicBezTo>
                  <a:cubicBezTo>
                    <a:pt x="382096" y="34051"/>
                    <a:pt x="391886" y="3094"/>
                    <a:pt x="361988" y="184"/>
                  </a:cubicBezTo>
                  <a:cubicBezTo>
                    <a:pt x="332090" y="-2726"/>
                    <a:pt x="260387" y="29553"/>
                    <a:pt x="220700" y="36697"/>
                  </a:cubicBezTo>
                  <a:cubicBezTo>
                    <a:pt x="181013" y="43841"/>
                    <a:pt x="163286" y="31141"/>
                    <a:pt x="123863" y="43047"/>
                  </a:cubicBezTo>
                  <a:cubicBezTo>
                    <a:pt x="84440" y="54953"/>
                    <a:pt x="-2079" y="107340"/>
                    <a:pt x="38" y="111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712BBF08-EF08-482B-A125-BA3E7AFA95D5}"/>
                </a:ext>
              </a:extLst>
            </p:cNvPr>
            <p:cNvSpPr/>
            <p:nvPr/>
          </p:nvSpPr>
          <p:spPr>
            <a:xfrm>
              <a:off x="4671830" y="7654547"/>
              <a:ext cx="705106" cy="331439"/>
            </a:xfrm>
            <a:custGeom>
              <a:avLst/>
              <a:gdLst>
                <a:gd name="connsiteX0" fmla="*/ 705033 w 705106"/>
                <a:gd name="connsiteY0" fmla="*/ 378 h 331439"/>
                <a:gd name="connsiteX1" fmla="*/ 349433 w 705106"/>
                <a:gd name="connsiteY1" fmla="*/ 197228 h 331439"/>
                <a:gd name="connsiteX2" fmla="*/ 233545 w 705106"/>
                <a:gd name="connsiteY2" fmla="*/ 257553 h 331439"/>
                <a:gd name="connsiteX3" fmla="*/ 33520 w 705106"/>
                <a:gd name="connsiteY3" fmla="*/ 314703 h 331439"/>
                <a:gd name="connsiteX4" fmla="*/ 28758 w 705106"/>
                <a:gd name="connsiteY4" fmla="*/ 327403 h 331439"/>
                <a:gd name="connsiteX5" fmla="*/ 317683 w 705106"/>
                <a:gd name="connsiteY5" fmla="*/ 252791 h 331439"/>
                <a:gd name="connsiteX6" fmla="*/ 705033 w 705106"/>
                <a:gd name="connsiteY6" fmla="*/ 378 h 3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106" h="331439">
                  <a:moveTo>
                    <a:pt x="705033" y="378"/>
                  </a:moveTo>
                  <a:cubicBezTo>
                    <a:pt x="710325" y="-8882"/>
                    <a:pt x="428014" y="154366"/>
                    <a:pt x="349433" y="197228"/>
                  </a:cubicBezTo>
                  <a:cubicBezTo>
                    <a:pt x="270852" y="240091"/>
                    <a:pt x="286197" y="237974"/>
                    <a:pt x="233545" y="257553"/>
                  </a:cubicBezTo>
                  <a:cubicBezTo>
                    <a:pt x="180893" y="277132"/>
                    <a:pt x="67651" y="303061"/>
                    <a:pt x="33520" y="314703"/>
                  </a:cubicBezTo>
                  <a:cubicBezTo>
                    <a:pt x="-611" y="326345"/>
                    <a:pt x="-18603" y="337722"/>
                    <a:pt x="28758" y="327403"/>
                  </a:cubicBezTo>
                  <a:cubicBezTo>
                    <a:pt x="76118" y="317084"/>
                    <a:pt x="211320" y="303856"/>
                    <a:pt x="317683" y="252791"/>
                  </a:cubicBezTo>
                  <a:cubicBezTo>
                    <a:pt x="424046" y="201726"/>
                    <a:pt x="699741" y="9638"/>
                    <a:pt x="705033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BF63D941-8D11-4DDC-89BC-0070A881FD78}"/>
                </a:ext>
              </a:extLst>
            </p:cNvPr>
            <p:cNvSpPr/>
            <p:nvPr/>
          </p:nvSpPr>
          <p:spPr>
            <a:xfrm>
              <a:off x="5471073" y="7351678"/>
              <a:ext cx="232124" cy="401477"/>
            </a:xfrm>
            <a:custGeom>
              <a:avLst/>
              <a:gdLst>
                <a:gd name="connsiteX0" fmla="*/ 135977 w 232124"/>
                <a:gd name="connsiteY0" fmla="*/ 35 h 401477"/>
                <a:gd name="connsiteX1" fmla="*/ 178840 w 232124"/>
                <a:gd name="connsiteY1" fmla="*/ 187360 h 401477"/>
                <a:gd name="connsiteX2" fmla="*/ 229640 w 232124"/>
                <a:gd name="connsiteY2" fmla="*/ 261972 h 401477"/>
                <a:gd name="connsiteX3" fmla="*/ 94702 w 232124"/>
                <a:gd name="connsiteY3" fmla="*/ 327060 h 401477"/>
                <a:gd name="connsiteX4" fmla="*/ 2627 w 232124"/>
                <a:gd name="connsiteY4" fmla="*/ 400085 h 401477"/>
                <a:gd name="connsiteX5" fmla="*/ 197890 w 232124"/>
                <a:gd name="connsiteY5" fmla="*/ 258797 h 401477"/>
                <a:gd name="connsiteX6" fmla="*/ 178840 w 232124"/>
                <a:gd name="connsiteY6" fmla="*/ 203235 h 401477"/>
                <a:gd name="connsiteX7" fmla="*/ 135977 w 232124"/>
                <a:gd name="connsiteY7" fmla="*/ 35 h 40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124" h="401477">
                  <a:moveTo>
                    <a:pt x="135977" y="35"/>
                  </a:moveTo>
                  <a:cubicBezTo>
                    <a:pt x="135977" y="-2611"/>
                    <a:pt x="163230" y="143704"/>
                    <a:pt x="178840" y="187360"/>
                  </a:cubicBezTo>
                  <a:cubicBezTo>
                    <a:pt x="194450" y="231016"/>
                    <a:pt x="243663" y="238689"/>
                    <a:pt x="229640" y="261972"/>
                  </a:cubicBezTo>
                  <a:cubicBezTo>
                    <a:pt x="215617" y="285255"/>
                    <a:pt x="132537" y="304041"/>
                    <a:pt x="94702" y="327060"/>
                  </a:cubicBezTo>
                  <a:cubicBezTo>
                    <a:pt x="56866" y="350079"/>
                    <a:pt x="-14571" y="411462"/>
                    <a:pt x="2627" y="400085"/>
                  </a:cubicBezTo>
                  <a:cubicBezTo>
                    <a:pt x="19825" y="388708"/>
                    <a:pt x="168521" y="291605"/>
                    <a:pt x="197890" y="258797"/>
                  </a:cubicBezTo>
                  <a:cubicBezTo>
                    <a:pt x="227259" y="225989"/>
                    <a:pt x="189159" y="244245"/>
                    <a:pt x="178840" y="203235"/>
                  </a:cubicBezTo>
                  <a:cubicBezTo>
                    <a:pt x="168521" y="162225"/>
                    <a:pt x="135977" y="2681"/>
                    <a:pt x="135977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7B179D4C-3E65-4E5D-99D9-79223B16E74C}"/>
                </a:ext>
              </a:extLst>
            </p:cNvPr>
            <p:cNvSpPr/>
            <p:nvPr/>
          </p:nvSpPr>
          <p:spPr>
            <a:xfrm>
              <a:off x="4987035" y="7677149"/>
              <a:ext cx="667655" cy="245570"/>
            </a:xfrm>
            <a:custGeom>
              <a:avLst/>
              <a:gdLst>
                <a:gd name="connsiteX0" fmla="*/ 890 w 667655"/>
                <a:gd name="connsiteY0" fmla="*/ 242889 h 245570"/>
                <a:gd name="connsiteX1" fmla="*/ 289815 w 667655"/>
                <a:gd name="connsiteY1" fmla="*/ 233364 h 245570"/>
                <a:gd name="connsiteX2" fmla="*/ 377128 w 667655"/>
                <a:gd name="connsiteY2" fmla="*/ 123826 h 245570"/>
                <a:gd name="connsiteX3" fmla="*/ 462853 w 667655"/>
                <a:gd name="connsiteY3" fmla="*/ 120651 h 245570"/>
                <a:gd name="connsiteX4" fmla="*/ 656528 w 667655"/>
                <a:gd name="connsiteY4" fmla="*/ 68264 h 245570"/>
                <a:gd name="connsiteX5" fmla="*/ 640653 w 667655"/>
                <a:gd name="connsiteY5" fmla="*/ 1 h 245570"/>
                <a:gd name="connsiteX6" fmla="*/ 612078 w 667655"/>
                <a:gd name="connsiteY6" fmla="*/ 69851 h 245570"/>
                <a:gd name="connsiteX7" fmla="*/ 415228 w 667655"/>
                <a:gd name="connsiteY7" fmla="*/ 136526 h 245570"/>
                <a:gd name="connsiteX8" fmla="*/ 296165 w 667655"/>
                <a:gd name="connsiteY8" fmla="*/ 211139 h 245570"/>
                <a:gd name="connsiteX9" fmla="*/ 202503 w 667655"/>
                <a:gd name="connsiteY9" fmla="*/ 233364 h 245570"/>
                <a:gd name="connsiteX10" fmla="*/ 890 w 667655"/>
                <a:gd name="connsiteY10" fmla="*/ 242889 h 24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655" h="245570">
                  <a:moveTo>
                    <a:pt x="890" y="242889"/>
                  </a:moveTo>
                  <a:cubicBezTo>
                    <a:pt x="15442" y="242889"/>
                    <a:pt x="227109" y="253208"/>
                    <a:pt x="289815" y="233364"/>
                  </a:cubicBezTo>
                  <a:cubicBezTo>
                    <a:pt x="352521" y="213520"/>
                    <a:pt x="348288" y="142611"/>
                    <a:pt x="377128" y="123826"/>
                  </a:cubicBezTo>
                  <a:cubicBezTo>
                    <a:pt x="405968" y="105041"/>
                    <a:pt x="416286" y="129911"/>
                    <a:pt x="462853" y="120651"/>
                  </a:cubicBezTo>
                  <a:cubicBezTo>
                    <a:pt x="509420" y="111391"/>
                    <a:pt x="626895" y="88372"/>
                    <a:pt x="656528" y="68264"/>
                  </a:cubicBezTo>
                  <a:cubicBezTo>
                    <a:pt x="686161" y="48156"/>
                    <a:pt x="648061" y="-264"/>
                    <a:pt x="640653" y="1"/>
                  </a:cubicBezTo>
                  <a:cubicBezTo>
                    <a:pt x="633245" y="265"/>
                    <a:pt x="649649" y="47097"/>
                    <a:pt x="612078" y="69851"/>
                  </a:cubicBezTo>
                  <a:cubicBezTo>
                    <a:pt x="574507" y="92605"/>
                    <a:pt x="467880" y="112978"/>
                    <a:pt x="415228" y="136526"/>
                  </a:cubicBezTo>
                  <a:cubicBezTo>
                    <a:pt x="362576" y="160074"/>
                    <a:pt x="331619" y="194999"/>
                    <a:pt x="296165" y="211139"/>
                  </a:cubicBezTo>
                  <a:cubicBezTo>
                    <a:pt x="260711" y="227279"/>
                    <a:pt x="250657" y="228337"/>
                    <a:pt x="202503" y="233364"/>
                  </a:cubicBezTo>
                  <a:cubicBezTo>
                    <a:pt x="154349" y="238391"/>
                    <a:pt x="-13662" y="242889"/>
                    <a:pt x="890" y="242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1D6D9958-D890-44BB-9F4A-CA7E11D0E4B2}"/>
                </a:ext>
              </a:extLst>
            </p:cNvPr>
            <p:cNvSpPr/>
            <p:nvPr/>
          </p:nvSpPr>
          <p:spPr>
            <a:xfrm>
              <a:off x="4740366" y="7929563"/>
              <a:ext cx="611097" cy="80968"/>
            </a:xfrm>
            <a:custGeom>
              <a:avLst/>
              <a:gdLst>
                <a:gd name="connsiteX0" fmla="*/ 1497 w 611097"/>
                <a:gd name="connsiteY0" fmla="*/ 80962 h 80968"/>
                <a:gd name="connsiteX1" fmla="*/ 266609 w 611097"/>
                <a:gd name="connsiteY1" fmla="*/ 36512 h 80968"/>
                <a:gd name="connsiteX2" fmla="*/ 611097 w 611097"/>
                <a:gd name="connsiteY2" fmla="*/ 0 h 80968"/>
                <a:gd name="connsiteX3" fmla="*/ 365034 w 611097"/>
                <a:gd name="connsiteY3" fmla="*/ 25400 h 80968"/>
                <a:gd name="connsiteX4" fmla="*/ 168184 w 611097"/>
                <a:gd name="connsiteY4" fmla="*/ 39687 h 80968"/>
                <a:gd name="connsiteX5" fmla="*/ 1497 w 611097"/>
                <a:gd name="connsiteY5" fmla="*/ 80962 h 8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97" h="80968">
                  <a:moveTo>
                    <a:pt x="1497" y="80962"/>
                  </a:moveTo>
                  <a:cubicBezTo>
                    <a:pt x="17901" y="80433"/>
                    <a:pt x="165009" y="50006"/>
                    <a:pt x="266609" y="36512"/>
                  </a:cubicBezTo>
                  <a:cubicBezTo>
                    <a:pt x="368209" y="23018"/>
                    <a:pt x="611097" y="0"/>
                    <a:pt x="611097" y="0"/>
                  </a:cubicBezTo>
                  <a:lnTo>
                    <a:pt x="365034" y="25400"/>
                  </a:lnTo>
                  <a:cubicBezTo>
                    <a:pt x="291215" y="32014"/>
                    <a:pt x="228773" y="29368"/>
                    <a:pt x="168184" y="39687"/>
                  </a:cubicBezTo>
                  <a:cubicBezTo>
                    <a:pt x="107595" y="50006"/>
                    <a:pt x="-14907" y="81491"/>
                    <a:pt x="1497" y="80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5ADC180C-E985-4503-BDAC-6AF2398A96BD}"/>
                </a:ext>
              </a:extLst>
            </p:cNvPr>
            <p:cNvSpPr/>
            <p:nvPr/>
          </p:nvSpPr>
          <p:spPr>
            <a:xfrm>
              <a:off x="903929" y="8397135"/>
              <a:ext cx="1003164" cy="1361624"/>
            </a:xfrm>
            <a:custGeom>
              <a:avLst/>
              <a:gdLst>
                <a:gd name="connsiteX0" fmla="*/ 985831 w 1003164"/>
                <a:gd name="connsiteY0" fmla="*/ 105 h 1361624"/>
                <a:gd name="connsiteX1" fmla="*/ 975671 w 1003164"/>
                <a:gd name="connsiteY1" fmla="*/ 401425 h 1361624"/>
                <a:gd name="connsiteX2" fmla="*/ 660711 w 1003164"/>
                <a:gd name="connsiteY2" fmla="*/ 731625 h 1361624"/>
                <a:gd name="connsiteX3" fmla="*/ 311 w 1003164"/>
                <a:gd name="connsiteY3" fmla="*/ 1361545 h 1361624"/>
                <a:gd name="connsiteX4" fmla="*/ 579431 w 1003164"/>
                <a:gd name="connsiteY4" fmla="*/ 772265 h 1361624"/>
                <a:gd name="connsiteX5" fmla="*/ 965511 w 1003164"/>
                <a:gd name="connsiteY5" fmla="*/ 365865 h 1361624"/>
                <a:gd name="connsiteX6" fmla="*/ 985831 w 1003164"/>
                <a:gd name="connsiteY6" fmla="*/ 105 h 13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164" h="1361624">
                  <a:moveTo>
                    <a:pt x="985831" y="105"/>
                  </a:moveTo>
                  <a:cubicBezTo>
                    <a:pt x="987524" y="6032"/>
                    <a:pt x="1029858" y="279505"/>
                    <a:pt x="975671" y="401425"/>
                  </a:cubicBezTo>
                  <a:cubicBezTo>
                    <a:pt x="921484" y="523345"/>
                    <a:pt x="823271" y="571605"/>
                    <a:pt x="660711" y="731625"/>
                  </a:cubicBezTo>
                  <a:cubicBezTo>
                    <a:pt x="498151" y="891645"/>
                    <a:pt x="13858" y="1354772"/>
                    <a:pt x="311" y="1361545"/>
                  </a:cubicBezTo>
                  <a:cubicBezTo>
                    <a:pt x="-13236" y="1368318"/>
                    <a:pt x="418564" y="938212"/>
                    <a:pt x="579431" y="772265"/>
                  </a:cubicBezTo>
                  <a:cubicBezTo>
                    <a:pt x="740298" y="606318"/>
                    <a:pt x="896084" y="492018"/>
                    <a:pt x="965511" y="365865"/>
                  </a:cubicBezTo>
                  <a:cubicBezTo>
                    <a:pt x="1034938" y="239712"/>
                    <a:pt x="984138" y="-5822"/>
                    <a:pt x="98583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D066B259-CAD7-4EA5-A304-0A065D6D5405}"/>
                </a:ext>
              </a:extLst>
            </p:cNvPr>
            <p:cNvSpPr/>
            <p:nvPr/>
          </p:nvSpPr>
          <p:spPr>
            <a:xfrm>
              <a:off x="2096203" y="8663889"/>
              <a:ext cx="556203" cy="1082329"/>
            </a:xfrm>
            <a:custGeom>
              <a:avLst/>
              <a:gdLst>
                <a:gd name="connsiteX0" fmla="*/ 494597 w 556203"/>
                <a:gd name="connsiteY0" fmla="*/ 2591 h 1082329"/>
                <a:gd name="connsiteX1" fmla="*/ 555557 w 556203"/>
                <a:gd name="connsiteY1" fmla="*/ 586791 h 1082329"/>
                <a:gd name="connsiteX2" fmla="*/ 525077 w 556203"/>
                <a:gd name="connsiteY2" fmla="*/ 1043991 h 1082329"/>
                <a:gd name="connsiteX3" fmla="*/ 499677 w 556203"/>
                <a:gd name="connsiteY3" fmla="*/ 1054151 h 1082329"/>
                <a:gd name="connsiteX4" fmla="*/ 1837 w 556203"/>
                <a:gd name="connsiteY4" fmla="*/ 1023671 h 1082329"/>
                <a:gd name="connsiteX5" fmla="*/ 337117 w 556203"/>
                <a:gd name="connsiteY5" fmla="*/ 927151 h 1082329"/>
                <a:gd name="connsiteX6" fmla="*/ 494597 w 556203"/>
                <a:gd name="connsiteY6" fmla="*/ 393751 h 1082329"/>
                <a:gd name="connsiteX7" fmla="*/ 494597 w 556203"/>
                <a:gd name="connsiteY7" fmla="*/ 2591 h 10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03" h="1082329">
                  <a:moveTo>
                    <a:pt x="494597" y="2591"/>
                  </a:moveTo>
                  <a:cubicBezTo>
                    <a:pt x="504757" y="34764"/>
                    <a:pt x="550477" y="413224"/>
                    <a:pt x="555557" y="586791"/>
                  </a:cubicBezTo>
                  <a:cubicBezTo>
                    <a:pt x="560637" y="760358"/>
                    <a:pt x="534390" y="966098"/>
                    <a:pt x="525077" y="1043991"/>
                  </a:cubicBezTo>
                  <a:cubicBezTo>
                    <a:pt x="515764" y="1121884"/>
                    <a:pt x="586884" y="1057538"/>
                    <a:pt x="499677" y="1054151"/>
                  </a:cubicBezTo>
                  <a:cubicBezTo>
                    <a:pt x="412470" y="1050764"/>
                    <a:pt x="28930" y="1044838"/>
                    <a:pt x="1837" y="1023671"/>
                  </a:cubicBezTo>
                  <a:cubicBezTo>
                    <a:pt x="-25256" y="1002504"/>
                    <a:pt x="254990" y="1032138"/>
                    <a:pt x="337117" y="927151"/>
                  </a:cubicBezTo>
                  <a:cubicBezTo>
                    <a:pt x="419244" y="822164"/>
                    <a:pt x="464117" y="541918"/>
                    <a:pt x="494597" y="393751"/>
                  </a:cubicBezTo>
                  <a:cubicBezTo>
                    <a:pt x="525077" y="245584"/>
                    <a:pt x="484437" y="-29582"/>
                    <a:pt x="494597" y="2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0C456DEF-A193-4B27-8EB3-59653AB39988}"/>
                </a:ext>
              </a:extLst>
            </p:cNvPr>
            <p:cNvSpPr/>
            <p:nvPr/>
          </p:nvSpPr>
          <p:spPr>
            <a:xfrm>
              <a:off x="8514049" y="8549503"/>
              <a:ext cx="965295" cy="1184649"/>
            </a:xfrm>
            <a:custGeom>
              <a:avLst/>
              <a:gdLst>
                <a:gd name="connsiteX0" fmla="*/ 31 w 965295"/>
                <a:gd name="connsiteY0" fmla="*/ 137 h 1184649"/>
                <a:gd name="connsiteX1" fmla="*/ 604551 w 965295"/>
                <a:gd name="connsiteY1" fmla="*/ 838337 h 1184649"/>
                <a:gd name="connsiteX2" fmla="*/ 965231 w 965295"/>
                <a:gd name="connsiteY2" fmla="*/ 1183777 h 1184649"/>
                <a:gd name="connsiteX3" fmla="*/ 579151 w 965295"/>
                <a:gd name="connsiteY3" fmla="*/ 904377 h 1184649"/>
                <a:gd name="connsiteX4" fmla="*/ 31 w 965295"/>
                <a:gd name="connsiteY4" fmla="*/ 137 h 11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295" h="1184649">
                  <a:moveTo>
                    <a:pt x="31" y="137"/>
                  </a:moveTo>
                  <a:cubicBezTo>
                    <a:pt x="4264" y="-10870"/>
                    <a:pt x="443684" y="641064"/>
                    <a:pt x="604551" y="838337"/>
                  </a:cubicBezTo>
                  <a:cubicBezTo>
                    <a:pt x="765418" y="1035610"/>
                    <a:pt x="969464" y="1172770"/>
                    <a:pt x="965231" y="1183777"/>
                  </a:cubicBezTo>
                  <a:cubicBezTo>
                    <a:pt x="960998" y="1194784"/>
                    <a:pt x="742558" y="1101650"/>
                    <a:pt x="579151" y="904377"/>
                  </a:cubicBezTo>
                  <a:cubicBezTo>
                    <a:pt x="415744" y="707104"/>
                    <a:pt x="-4202" y="11144"/>
                    <a:pt x="31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CDA6F457-2FFE-4B69-9157-2BD40EF07C46}"/>
                </a:ext>
              </a:extLst>
            </p:cNvPr>
            <p:cNvSpPr/>
            <p:nvPr/>
          </p:nvSpPr>
          <p:spPr>
            <a:xfrm>
              <a:off x="7508205" y="8945852"/>
              <a:ext cx="672030" cy="888975"/>
            </a:xfrm>
            <a:custGeom>
              <a:avLst/>
              <a:gdLst>
                <a:gd name="connsiteX0" fmla="*/ 35 w 672030"/>
                <a:gd name="connsiteY0" fmla="*/ 28 h 888975"/>
                <a:gd name="connsiteX1" fmla="*/ 350555 w 672030"/>
                <a:gd name="connsiteY1" fmla="*/ 609628 h 888975"/>
                <a:gd name="connsiteX2" fmla="*/ 665515 w 672030"/>
                <a:gd name="connsiteY2" fmla="*/ 883948 h 888975"/>
                <a:gd name="connsiteX3" fmla="*/ 548675 w 672030"/>
                <a:gd name="connsiteY3" fmla="*/ 772188 h 888975"/>
                <a:gd name="connsiteX4" fmla="*/ 370875 w 672030"/>
                <a:gd name="connsiteY4" fmla="*/ 584228 h 888975"/>
                <a:gd name="connsiteX5" fmla="*/ 35 w 672030"/>
                <a:gd name="connsiteY5" fmla="*/ 28 h 88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030" h="888975">
                  <a:moveTo>
                    <a:pt x="35" y="28"/>
                  </a:moveTo>
                  <a:cubicBezTo>
                    <a:pt x="-3352" y="4261"/>
                    <a:pt x="239642" y="462308"/>
                    <a:pt x="350555" y="609628"/>
                  </a:cubicBezTo>
                  <a:cubicBezTo>
                    <a:pt x="461468" y="756948"/>
                    <a:pt x="632495" y="856855"/>
                    <a:pt x="665515" y="883948"/>
                  </a:cubicBezTo>
                  <a:cubicBezTo>
                    <a:pt x="698535" y="911041"/>
                    <a:pt x="597781" y="822141"/>
                    <a:pt x="548675" y="772188"/>
                  </a:cubicBezTo>
                  <a:cubicBezTo>
                    <a:pt x="499569" y="722235"/>
                    <a:pt x="459775" y="710381"/>
                    <a:pt x="370875" y="584228"/>
                  </a:cubicBezTo>
                  <a:cubicBezTo>
                    <a:pt x="281975" y="458075"/>
                    <a:pt x="3422" y="-4205"/>
                    <a:pt x="3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3ED65656-3921-4298-8DA5-E10EDC5A6869}"/>
                </a:ext>
              </a:extLst>
            </p:cNvPr>
            <p:cNvSpPr/>
            <p:nvPr/>
          </p:nvSpPr>
          <p:spPr>
            <a:xfrm>
              <a:off x="6976371" y="5949794"/>
              <a:ext cx="283024" cy="584131"/>
            </a:xfrm>
            <a:custGeom>
              <a:avLst/>
              <a:gdLst>
                <a:gd name="connsiteX0" fmla="*/ 162 w 283024"/>
                <a:gd name="connsiteY0" fmla="*/ 2273 h 584131"/>
                <a:gd name="connsiteX1" fmla="*/ 220296 w 283024"/>
                <a:gd name="connsiteY1" fmla="*/ 311306 h 584131"/>
                <a:gd name="connsiteX2" fmla="*/ 266862 w 283024"/>
                <a:gd name="connsiteY2" fmla="*/ 573773 h 584131"/>
                <a:gd name="connsiteX3" fmla="*/ 258396 w 283024"/>
                <a:gd name="connsiteY3" fmla="*/ 480639 h 584131"/>
                <a:gd name="connsiteX4" fmla="*/ 162 w 283024"/>
                <a:gd name="connsiteY4" fmla="*/ 2273 h 58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24" h="584131">
                  <a:moveTo>
                    <a:pt x="162" y="2273"/>
                  </a:moveTo>
                  <a:cubicBezTo>
                    <a:pt x="-6188" y="-25949"/>
                    <a:pt x="175846" y="216056"/>
                    <a:pt x="220296" y="311306"/>
                  </a:cubicBezTo>
                  <a:cubicBezTo>
                    <a:pt x="264746" y="406556"/>
                    <a:pt x="260512" y="545551"/>
                    <a:pt x="266862" y="573773"/>
                  </a:cubicBezTo>
                  <a:cubicBezTo>
                    <a:pt x="273212" y="601995"/>
                    <a:pt x="304257" y="573067"/>
                    <a:pt x="258396" y="480639"/>
                  </a:cubicBezTo>
                  <a:cubicBezTo>
                    <a:pt x="212535" y="388211"/>
                    <a:pt x="6512" y="30495"/>
                    <a:pt x="162" y="2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631BCB75-184B-4CE6-94C1-05D2B99873B8}"/>
                </a:ext>
              </a:extLst>
            </p:cNvPr>
            <p:cNvSpPr/>
            <p:nvPr/>
          </p:nvSpPr>
          <p:spPr>
            <a:xfrm>
              <a:off x="7030142" y="6527632"/>
              <a:ext cx="156385" cy="499452"/>
            </a:xfrm>
            <a:custGeom>
              <a:avLst/>
              <a:gdLst>
                <a:gd name="connsiteX0" fmla="*/ 153825 w 156385"/>
                <a:gd name="connsiteY0" fmla="*/ 4401 h 499452"/>
                <a:gd name="connsiteX1" fmla="*/ 18358 w 156385"/>
                <a:gd name="connsiteY1" fmla="*/ 326135 h 499452"/>
                <a:gd name="connsiteX2" fmla="*/ 9891 w 156385"/>
                <a:gd name="connsiteY2" fmla="*/ 495468 h 499452"/>
                <a:gd name="connsiteX3" fmla="*/ 98791 w 156385"/>
                <a:gd name="connsiteY3" fmla="*/ 165268 h 499452"/>
                <a:gd name="connsiteX4" fmla="*/ 153825 w 156385"/>
                <a:gd name="connsiteY4" fmla="*/ 4401 h 49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85" h="499452">
                  <a:moveTo>
                    <a:pt x="153825" y="4401"/>
                  </a:moveTo>
                  <a:cubicBezTo>
                    <a:pt x="140419" y="31212"/>
                    <a:pt x="42347" y="244291"/>
                    <a:pt x="18358" y="326135"/>
                  </a:cubicBezTo>
                  <a:cubicBezTo>
                    <a:pt x="-5631" y="407980"/>
                    <a:pt x="-3515" y="522279"/>
                    <a:pt x="9891" y="495468"/>
                  </a:cubicBezTo>
                  <a:cubicBezTo>
                    <a:pt x="23296" y="468657"/>
                    <a:pt x="72685" y="252051"/>
                    <a:pt x="98791" y="165268"/>
                  </a:cubicBezTo>
                  <a:cubicBezTo>
                    <a:pt x="124897" y="78485"/>
                    <a:pt x="167231" y="-22410"/>
                    <a:pt x="153825" y="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6202D601-65A2-4471-AE41-0DF3B9AEF6F3}"/>
                </a:ext>
              </a:extLst>
            </p:cNvPr>
            <p:cNvSpPr/>
            <p:nvPr/>
          </p:nvSpPr>
          <p:spPr>
            <a:xfrm>
              <a:off x="6747690" y="6743209"/>
              <a:ext cx="97674" cy="1050966"/>
            </a:xfrm>
            <a:custGeom>
              <a:avLst/>
              <a:gdLst>
                <a:gd name="connsiteX0" fmla="*/ 4477 w 97674"/>
                <a:gd name="connsiteY0" fmla="*/ 491 h 1050966"/>
                <a:gd name="connsiteX1" fmla="*/ 67977 w 97674"/>
                <a:gd name="connsiteY1" fmla="*/ 605858 h 1050966"/>
                <a:gd name="connsiteX2" fmla="*/ 243 w 97674"/>
                <a:gd name="connsiteY2" fmla="*/ 1050358 h 1050966"/>
                <a:gd name="connsiteX3" fmla="*/ 97610 w 97674"/>
                <a:gd name="connsiteY3" fmla="*/ 512724 h 1050966"/>
                <a:gd name="connsiteX4" fmla="*/ 4477 w 97674"/>
                <a:gd name="connsiteY4" fmla="*/ 491 h 10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4" h="1050966">
                  <a:moveTo>
                    <a:pt x="4477" y="491"/>
                  </a:moveTo>
                  <a:cubicBezTo>
                    <a:pt x="-462" y="16013"/>
                    <a:pt x="68683" y="430880"/>
                    <a:pt x="67977" y="605858"/>
                  </a:cubicBezTo>
                  <a:cubicBezTo>
                    <a:pt x="67271" y="780836"/>
                    <a:pt x="-4696" y="1065880"/>
                    <a:pt x="243" y="1050358"/>
                  </a:cubicBezTo>
                  <a:cubicBezTo>
                    <a:pt x="5182" y="1034836"/>
                    <a:pt x="94788" y="684174"/>
                    <a:pt x="97610" y="512724"/>
                  </a:cubicBezTo>
                  <a:cubicBezTo>
                    <a:pt x="100432" y="341274"/>
                    <a:pt x="9416" y="-15031"/>
                    <a:pt x="4477" y="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B7099B0E-5D1D-4109-9B80-14D62CEDCF85}"/>
                </a:ext>
              </a:extLst>
            </p:cNvPr>
            <p:cNvSpPr/>
            <p:nvPr/>
          </p:nvSpPr>
          <p:spPr>
            <a:xfrm>
              <a:off x="6836236" y="6442944"/>
              <a:ext cx="106603" cy="1650726"/>
            </a:xfrm>
            <a:custGeom>
              <a:avLst/>
              <a:gdLst>
                <a:gd name="connsiteX0" fmla="*/ 25997 w 106603"/>
                <a:gd name="connsiteY0" fmla="*/ 189 h 1650726"/>
                <a:gd name="connsiteX1" fmla="*/ 106431 w 106603"/>
                <a:gd name="connsiteY1" fmla="*/ 592856 h 1650726"/>
                <a:gd name="connsiteX2" fmla="*/ 47164 w 106603"/>
                <a:gd name="connsiteY2" fmla="*/ 1003489 h 1650726"/>
                <a:gd name="connsiteX3" fmla="*/ 38697 w 106603"/>
                <a:gd name="connsiteY3" fmla="*/ 1638489 h 1650726"/>
                <a:gd name="connsiteX4" fmla="*/ 597 w 106603"/>
                <a:gd name="connsiteY4" fmla="*/ 1363323 h 1650726"/>
                <a:gd name="connsiteX5" fmla="*/ 72564 w 106603"/>
                <a:gd name="connsiteY5" fmla="*/ 656356 h 1650726"/>
                <a:gd name="connsiteX6" fmla="*/ 25997 w 106603"/>
                <a:gd name="connsiteY6" fmla="*/ 189 h 16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03" h="1650726">
                  <a:moveTo>
                    <a:pt x="25997" y="189"/>
                  </a:moveTo>
                  <a:cubicBezTo>
                    <a:pt x="31641" y="-10394"/>
                    <a:pt x="102903" y="425639"/>
                    <a:pt x="106431" y="592856"/>
                  </a:cubicBezTo>
                  <a:cubicBezTo>
                    <a:pt x="109959" y="760073"/>
                    <a:pt x="58453" y="829217"/>
                    <a:pt x="47164" y="1003489"/>
                  </a:cubicBezTo>
                  <a:cubicBezTo>
                    <a:pt x="35875" y="1177761"/>
                    <a:pt x="46458" y="1578517"/>
                    <a:pt x="38697" y="1638489"/>
                  </a:cubicBezTo>
                  <a:cubicBezTo>
                    <a:pt x="30936" y="1698461"/>
                    <a:pt x="-5047" y="1527012"/>
                    <a:pt x="597" y="1363323"/>
                  </a:cubicBezTo>
                  <a:cubicBezTo>
                    <a:pt x="6241" y="1199634"/>
                    <a:pt x="66214" y="887073"/>
                    <a:pt x="72564" y="656356"/>
                  </a:cubicBezTo>
                  <a:cubicBezTo>
                    <a:pt x="78914" y="425639"/>
                    <a:pt x="20353" y="10772"/>
                    <a:pt x="25997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66700E82-FB13-4D8F-A791-9CD4FFE02250}"/>
                </a:ext>
              </a:extLst>
            </p:cNvPr>
            <p:cNvSpPr/>
            <p:nvPr/>
          </p:nvSpPr>
          <p:spPr>
            <a:xfrm>
              <a:off x="6724583" y="8222747"/>
              <a:ext cx="228943" cy="625194"/>
            </a:xfrm>
            <a:custGeom>
              <a:avLst/>
              <a:gdLst>
                <a:gd name="connsiteX0" fmla="*/ 114367 w 228943"/>
                <a:gd name="connsiteY0" fmla="*/ 503 h 625194"/>
                <a:gd name="connsiteX1" fmla="*/ 44517 w 228943"/>
                <a:gd name="connsiteY1" fmla="*/ 292603 h 625194"/>
                <a:gd name="connsiteX2" fmla="*/ 92142 w 228943"/>
                <a:gd name="connsiteY2" fmla="*/ 441828 h 625194"/>
                <a:gd name="connsiteX3" fmla="*/ 228667 w 228943"/>
                <a:gd name="connsiteY3" fmla="*/ 622803 h 625194"/>
                <a:gd name="connsiteX4" fmla="*/ 123892 w 228943"/>
                <a:gd name="connsiteY4" fmla="*/ 533903 h 625194"/>
                <a:gd name="connsiteX5" fmla="*/ 67 w 228943"/>
                <a:gd name="connsiteY5" fmla="*/ 368803 h 625194"/>
                <a:gd name="connsiteX6" fmla="*/ 114367 w 228943"/>
                <a:gd name="connsiteY6" fmla="*/ 503 h 62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43" h="625194">
                  <a:moveTo>
                    <a:pt x="114367" y="503"/>
                  </a:moveTo>
                  <a:cubicBezTo>
                    <a:pt x="121775" y="-12197"/>
                    <a:pt x="48221" y="219049"/>
                    <a:pt x="44517" y="292603"/>
                  </a:cubicBezTo>
                  <a:cubicBezTo>
                    <a:pt x="40813" y="366157"/>
                    <a:pt x="61450" y="386795"/>
                    <a:pt x="92142" y="441828"/>
                  </a:cubicBezTo>
                  <a:cubicBezTo>
                    <a:pt x="122834" y="496861"/>
                    <a:pt x="223375" y="607457"/>
                    <a:pt x="228667" y="622803"/>
                  </a:cubicBezTo>
                  <a:cubicBezTo>
                    <a:pt x="233959" y="638149"/>
                    <a:pt x="161992" y="576236"/>
                    <a:pt x="123892" y="533903"/>
                  </a:cubicBezTo>
                  <a:cubicBezTo>
                    <a:pt x="85792" y="491570"/>
                    <a:pt x="3242" y="451882"/>
                    <a:pt x="67" y="368803"/>
                  </a:cubicBezTo>
                  <a:cubicBezTo>
                    <a:pt x="-3108" y="285724"/>
                    <a:pt x="106959" y="13203"/>
                    <a:pt x="114367" y="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FC44A46E-AA0B-495E-8924-7DDA632184AC}"/>
                </a:ext>
              </a:extLst>
            </p:cNvPr>
            <p:cNvSpPr/>
            <p:nvPr/>
          </p:nvSpPr>
          <p:spPr>
            <a:xfrm>
              <a:off x="6800471" y="8591930"/>
              <a:ext cx="471428" cy="245190"/>
            </a:xfrm>
            <a:custGeom>
              <a:avLst/>
              <a:gdLst>
                <a:gd name="connsiteX0" fmla="*/ 3554 w 471428"/>
                <a:gd name="connsiteY0" fmla="*/ 12320 h 245190"/>
                <a:gd name="connsiteX1" fmla="*/ 171829 w 471428"/>
                <a:gd name="connsiteY1" fmla="*/ 34545 h 245190"/>
                <a:gd name="connsiteX2" fmla="*/ 467104 w 471428"/>
                <a:gd name="connsiteY2" fmla="*/ 240920 h 245190"/>
                <a:gd name="connsiteX3" fmla="*/ 324229 w 471428"/>
                <a:gd name="connsiteY3" fmla="*/ 161545 h 245190"/>
                <a:gd name="connsiteX4" fmla="*/ 3554 w 471428"/>
                <a:gd name="connsiteY4" fmla="*/ 12320 h 2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8" h="245190">
                  <a:moveTo>
                    <a:pt x="3554" y="12320"/>
                  </a:moveTo>
                  <a:cubicBezTo>
                    <a:pt x="-21846" y="-8847"/>
                    <a:pt x="94571" y="-3555"/>
                    <a:pt x="171829" y="34545"/>
                  </a:cubicBezTo>
                  <a:cubicBezTo>
                    <a:pt x="249087" y="72645"/>
                    <a:pt x="441704" y="219753"/>
                    <a:pt x="467104" y="240920"/>
                  </a:cubicBezTo>
                  <a:cubicBezTo>
                    <a:pt x="492504" y="262087"/>
                    <a:pt x="400958" y="199645"/>
                    <a:pt x="324229" y="161545"/>
                  </a:cubicBezTo>
                  <a:cubicBezTo>
                    <a:pt x="247500" y="123445"/>
                    <a:pt x="28954" y="33487"/>
                    <a:pt x="3554" y="1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C75C89A0-C413-4B3F-AAEA-08C1008BDFDB}"/>
                </a:ext>
              </a:extLst>
            </p:cNvPr>
            <p:cNvSpPr/>
            <p:nvPr/>
          </p:nvSpPr>
          <p:spPr>
            <a:xfrm>
              <a:off x="6648374" y="8593928"/>
              <a:ext cx="86251" cy="433236"/>
            </a:xfrm>
            <a:custGeom>
              <a:avLst/>
              <a:gdLst>
                <a:gd name="connsiteX0" fmla="*/ 69926 w 86251"/>
                <a:gd name="connsiteY0" fmla="*/ 797 h 433236"/>
                <a:gd name="connsiteX1" fmla="*/ 76 w 86251"/>
                <a:gd name="connsiteY1" fmla="*/ 169072 h 433236"/>
                <a:gd name="connsiteX2" fmla="*/ 85801 w 86251"/>
                <a:gd name="connsiteY2" fmla="*/ 432597 h 433236"/>
                <a:gd name="connsiteX3" fmla="*/ 35001 w 86251"/>
                <a:gd name="connsiteY3" fmla="*/ 235747 h 433236"/>
                <a:gd name="connsiteX4" fmla="*/ 69926 w 86251"/>
                <a:gd name="connsiteY4" fmla="*/ 797 h 43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51" h="433236">
                  <a:moveTo>
                    <a:pt x="69926" y="797"/>
                  </a:moveTo>
                  <a:cubicBezTo>
                    <a:pt x="64105" y="-10315"/>
                    <a:pt x="-2570" y="97105"/>
                    <a:pt x="76" y="169072"/>
                  </a:cubicBezTo>
                  <a:cubicBezTo>
                    <a:pt x="2722" y="241039"/>
                    <a:pt x="79980" y="421485"/>
                    <a:pt x="85801" y="432597"/>
                  </a:cubicBezTo>
                  <a:cubicBezTo>
                    <a:pt x="91622" y="443709"/>
                    <a:pt x="39234" y="307184"/>
                    <a:pt x="35001" y="235747"/>
                  </a:cubicBezTo>
                  <a:cubicBezTo>
                    <a:pt x="30768" y="164310"/>
                    <a:pt x="75747" y="11909"/>
                    <a:pt x="69926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50DEC0DD-66BF-4962-97E6-EC7C4E7BB2C6}"/>
                </a:ext>
              </a:extLst>
            </p:cNvPr>
            <p:cNvSpPr/>
            <p:nvPr/>
          </p:nvSpPr>
          <p:spPr>
            <a:xfrm>
              <a:off x="6852632" y="8831059"/>
              <a:ext cx="237331" cy="725736"/>
            </a:xfrm>
            <a:custGeom>
              <a:avLst/>
              <a:gdLst>
                <a:gd name="connsiteX0" fmla="*/ 237143 w 237331"/>
                <a:gd name="connsiteY0" fmla="*/ 1791 h 725736"/>
                <a:gd name="connsiteX1" fmla="*/ 157768 w 237331"/>
                <a:gd name="connsiteY1" fmla="*/ 265316 h 725736"/>
                <a:gd name="connsiteX2" fmla="*/ 49818 w 237331"/>
                <a:gd name="connsiteY2" fmla="*/ 506616 h 725736"/>
                <a:gd name="connsiteX3" fmla="*/ 2193 w 237331"/>
                <a:gd name="connsiteY3" fmla="*/ 725691 h 725736"/>
                <a:gd name="connsiteX4" fmla="*/ 21243 w 237331"/>
                <a:gd name="connsiteY4" fmla="*/ 522491 h 725736"/>
                <a:gd name="connsiteX5" fmla="*/ 135543 w 237331"/>
                <a:gd name="connsiteY5" fmla="*/ 166891 h 725736"/>
                <a:gd name="connsiteX6" fmla="*/ 237143 w 237331"/>
                <a:gd name="connsiteY6" fmla="*/ 1791 h 72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331" h="725736">
                  <a:moveTo>
                    <a:pt x="237143" y="1791"/>
                  </a:moveTo>
                  <a:cubicBezTo>
                    <a:pt x="240847" y="18195"/>
                    <a:pt x="188989" y="181179"/>
                    <a:pt x="157768" y="265316"/>
                  </a:cubicBezTo>
                  <a:cubicBezTo>
                    <a:pt x="126547" y="349453"/>
                    <a:pt x="75747" y="429887"/>
                    <a:pt x="49818" y="506616"/>
                  </a:cubicBezTo>
                  <a:cubicBezTo>
                    <a:pt x="23889" y="583345"/>
                    <a:pt x="6955" y="723045"/>
                    <a:pt x="2193" y="725691"/>
                  </a:cubicBezTo>
                  <a:cubicBezTo>
                    <a:pt x="-2569" y="728337"/>
                    <a:pt x="-982" y="615624"/>
                    <a:pt x="21243" y="522491"/>
                  </a:cubicBezTo>
                  <a:cubicBezTo>
                    <a:pt x="43468" y="429358"/>
                    <a:pt x="99030" y="248912"/>
                    <a:pt x="135543" y="166891"/>
                  </a:cubicBezTo>
                  <a:cubicBezTo>
                    <a:pt x="172056" y="84870"/>
                    <a:pt x="233439" y="-14613"/>
                    <a:pt x="237143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1E6E4A58-98ED-4115-BBCA-D4E37C49571D}"/>
                </a:ext>
              </a:extLst>
            </p:cNvPr>
            <p:cNvSpPr/>
            <p:nvPr/>
          </p:nvSpPr>
          <p:spPr>
            <a:xfrm>
              <a:off x="7072198" y="8812884"/>
              <a:ext cx="98075" cy="988534"/>
            </a:xfrm>
            <a:custGeom>
              <a:avLst/>
              <a:gdLst>
                <a:gd name="connsiteX0" fmla="*/ 96952 w 98075"/>
                <a:gd name="connsiteY0" fmla="*/ 13616 h 988534"/>
                <a:gd name="connsiteX1" fmla="*/ 52502 w 98075"/>
                <a:gd name="connsiteY1" fmla="*/ 213641 h 988534"/>
                <a:gd name="connsiteX2" fmla="*/ 30277 w 98075"/>
                <a:gd name="connsiteY2" fmla="*/ 966116 h 988534"/>
                <a:gd name="connsiteX3" fmla="*/ 30277 w 98075"/>
                <a:gd name="connsiteY3" fmla="*/ 766091 h 988534"/>
                <a:gd name="connsiteX4" fmla="*/ 1702 w 98075"/>
                <a:gd name="connsiteY4" fmla="*/ 512091 h 988534"/>
                <a:gd name="connsiteX5" fmla="*/ 96952 w 98075"/>
                <a:gd name="connsiteY5" fmla="*/ 13616 h 98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75" h="988534">
                  <a:moveTo>
                    <a:pt x="96952" y="13616"/>
                  </a:moveTo>
                  <a:cubicBezTo>
                    <a:pt x="105419" y="-36126"/>
                    <a:pt x="63614" y="54891"/>
                    <a:pt x="52502" y="213641"/>
                  </a:cubicBezTo>
                  <a:cubicBezTo>
                    <a:pt x="41390" y="372391"/>
                    <a:pt x="33981" y="874041"/>
                    <a:pt x="30277" y="966116"/>
                  </a:cubicBezTo>
                  <a:cubicBezTo>
                    <a:pt x="26573" y="1058191"/>
                    <a:pt x="35039" y="841762"/>
                    <a:pt x="30277" y="766091"/>
                  </a:cubicBezTo>
                  <a:cubicBezTo>
                    <a:pt x="25515" y="690420"/>
                    <a:pt x="-7823" y="635387"/>
                    <a:pt x="1702" y="512091"/>
                  </a:cubicBezTo>
                  <a:cubicBezTo>
                    <a:pt x="11227" y="388795"/>
                    <a:pt x="88485" y="63358"/>
                    <a:pt x="96952" y="136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C7AE30EF-8A71-4B88-BBC1-948F9A8D04AE}"/>
                </a:ext>
              </a:extLst>
            </p:cNvPr>
            <p:cNvSpPr/>
            <p:nvPr/>
          </p:nvSpPr>
          <p:spPr>
            <a:xfrm>
              <a:off x="2107625" y="6606340"/>
              <a:ext cx="158222" cy="1547114"/>
            </a:xfrm>
            <a:custGeom>
              <a:avLst/>
              <a:gdLst>
                <a:gd name="connsiteX0" fmla="*/ 36135 w 158222"/>
                <a:gd name="connsiteY0" fmla="*/ 17980 h 1547114"/>
                <a:gd name="connsiteX1" fmla="*/ 31055 w 158222"/>
                <a:gd name="connsiteY1" fmla="*/ 876500 h 1547114"/>
                <a:gd name="connsiteX2" fmla="*/ 158055 w 158222"/>
                <a:gd name="connsiteY2" fmla="*/ 1541980 h 1547114"/>
                <a:gd name="connsiteX3" fmla="*/ 575 w 158222"/>
                <a:gd name="connsiteY3" fmla="*/ 1140660 h 1547114"/>
                <a:gd name="connsiteX4" fmla="*/ 102175 w 158222"/>
                <a:gd name="connsiteY4" fmla="*/ 358340 h 1547114"/>
                <a:gd name="connsiteX5" fmla="*/ 36135 w 158222"/>
                <a:gd name="connsiteY5" fmla="*/ 17980 h 15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22" h="1547114">
                  <a:moveTo>
                    <a:pt x="36135" y="17980"/>
                  </a:moveTo>
                  <a:cubicBezTo>
                    <a:pt x="24282" y="104340"/>
                    <a:pt x="10735" y="622500"/>
                    <a:pt x="31055" y="876500"/>
                  </a:cubicBezTo>
                  <a:cubicBezTo>
                    <a:pt x="51375" y="1130500"/>
                    <a:pt x="163135" y="1497953"/>
                    <a:pt x="158055" y="1541980"/>
                  </a:cubicBezTo>
                  <a:cubicBezTo>
                    <a:pt x="152975" y="1586007"/>
                    <a:pt x="9888" y="1337933"/>
                    <a:pt x="575" y="1140660"/>
                  </a:cubicBezTo>
                  <a:cubicBezTo>
                    <a:pt x="-8738" y="943387"/>
                    <a:pt x="97942" y="542067"/>
                    <a:pt x="102175" y="358340"/>
                  </a:cubicBezTo>
                  <a:cubicBezTo>
                    <a:pt x="106408" y="174613"/>
                    <a:pt x="47988" y="-68380"/>
                    <a:pt x="36135" y="17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52F78934-7514-4182-B975-1654CDA143A2}"/>
                </a:ext>
              </a:extLst>
            </p:cNvPr>
            <p:cNvSpPr/>
            <p:nvPr/>
          </p:nvSpPr>
          <p:spPr>
            <a:xfrm>
              <a:off x="1846583" y="7296549"/>
              <a:ext cx="232385" cy="716311"/>
            </a:xfrm>
            <a:custGeom>
              <a:avLst/>
              <a:gdLst>
                <a:gd name="connsiteX0" fmla="*/ 63497 w 232385"/>
                <a:gd name="connsiteY0" fmla="*/ 3411 h 716311"/>
                <a:gd name="connsiteX1" fmla="*/ 73657 w 232385"/>
                <a:gd name="connsiteY1" fmla="*/ 450451 h 716311"/>
                <a:gd name="connsiteX2" fmla="*/ 231137 w 232385"/>
                <a:gd name="connsiteY2" fmla="*/ 709531 h 716311"/>
                <a:gd name="connsiteX3" fmla="*/ 139697 w 232385"/>
                <a:gd name="connsiteY3" fmla="*/ 607931 h 716311"/>
                <a:gd name="connsiteX4" fmla="*/ 2537 w 232385"/>
                <a:gd name="connsiteY4" fmla="*/ 262491 h 716311"/>
                <a:gd name="connsiteX5" fmla="*/ 63497 w 232385"/>
                <a:gd name="connsiteY5" fmla="*/ 3411 h 71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85" h="716311">
                  <a:moveTo>
                    <a:pt x="63497" y="3411"/>
                  </a:moveTo>
                  <a:cubicBezTo>
                    <a:pt x="75350" y="34738"/>
                    <a:pt x="45717" y="332764"/>
                    <a:pt x="73657" y="450451"/>
                  </a:cubicBezTo>
                  <a:cubicBezTo>
                    <a:pt x="101597" y="568138"/>
                    <a:pt x="220130" y="683284"/>
                    <a:pt x="231137" y="709531"/>
                  </a:cubicBezTo>
                  <a:cubicBezTo>
                    <a:pt x="242144" y="735778"/>
                    <a:pt x="177797" y="682437"/>
                    <a:pt x="139697" y="607931"/>
                  </a:cubicBezTo>
                  <a:cubicBezTo>
                    <a:pt x="101597" y="533425"/>
                    <a:pt x="18624" y="360704"/>
                    <a:pt x="2537" y="262491"/>
                  </a:cubicBezTo>
                  <a:cubicBezTo>
                    <a:pt x="-13550" y="164278"/>
                    <a:pt x="51644" y="-27916"/>
                    <a:pt x="63497" y="3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31A4C05A-90F5-4933-BF39-5E03287943A5}"/>
              </a:ext>
            </a:extLst>
          </p:cNvPr>
          <p:cNvGrpSpPr/>
          <p:nvPr/>
        </p:nvGrpSpPr>
        <p:grpSpPr>
          <a:xfrm rot="1800000">
            <a:off x="2266950" y="2533804"/>
            <a:ext cx="9702582" cy="3504276"/>
            <a:chOff x="149448" y="4551526"/>
            <a:chExt cx="9267384" cy="3347096"/>
          </a:xfrm>
        </p:grpSpPr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8FA44A09-FC4B-4577-B461-E8105B911C04}"/>
                </a:ext>
              </a:extLst>
            </p:cNvPr>
            <p:cNvSpPr/>
            <p:nvPr/>
          </p:nvSpPr>
          <p:spPr>
            <a:xfrm>
              <a:off x="4449228" y="6175575"/>
              <a:ext cx="350359" cy="686324"/>
            </a:xfrm>
            <a:custGeom>
              <a:avLst/>
              <a:gdLst>
                <a:gd name="connsiteX0" fmla="*/ 444599 w 444900"/>
                <a:gd name="connsiteY0" fmla="*/ 1838 h 871522"/>
                <a:gd name="connsiteX1" fmla="*/ 292199 w 444900"/>
                <a:gd name="connsiteY1" fmla="*/ 33588 h 871522"/>
                <a:gd name="connsiteX2" fmla="*/ 165199 w 444900"/>
                <a:gd name="connsiteY2" fmla="*/ 44700 h 871522"/>
                <a:gd name="connsiteX3" fmla="*/ 17561 w 444900"/>
                <a:gd name="connsiteY3" fmla="*/ 244725 h 871522"/>
                <a:gd name="connsiteX4" fmla="*/ 9624 w 444900"/>
                <a:gd name="connsiteY4" fmla="*/ 516188 h 871522"/>
                <a:gd name="connsiteX5" fmla="*/ 79474 w 444900"/>
                <a:gd name="connsiteY5" fmla="*/ 701925 h 871522"/>
                <a:gd name="connsiteX6" fmla="*/ 242986 w 444900"/>
                <a:gd name="connsiteY6" fmla="*/ 832100 h 871522"/>
                <a:gd name="connsiteX7" fmla="*/ 439836 w 444900"/>
                <a:gd name="connsiteY7" fmla="*/ 867025 h 871522"/>
                <a:gd name="connsiteX8" fmla="*/ 322361 w 444900"/>
                <a:gd name="connsiteY8" fmla="*/ 844800 h 871522"/>
                <a:gd name="connsiteX9" fmla="*/ 58836 w 444900"/>
                <a:gd name="connsiteY9" fmla="*/ 632075 h 871522"/>
                <a:gd name="connsiteX10" fmla="*/ 60424 w 444900"/>
                <a:gd name="connsiteY10" fmla="*/ 432050 h 871522"/>
                <a:gd name="connsiteX11" fmla="*/ 93761 w 444900"/>
                <a:gd name="connsiteY11" fmla="*/ 165350 h 871522"/>
                <a:gd name="connsiteX12" fmla="*/ 250924 w 444900"/>
                <a:gd name="connsiteY12" fmla="*/ 24063 h 871522"/>
                <a:gd name="connsiteX13" fmla="*/ 444599 w 444900"/>
                <a:gd name="connsiteY13" fmla="*/ 1838 h 8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00" h="871522">
                  <a:moveTo>
                    <a:pt x="444599" y="1838"/>
                  </a:moveTo>
                  <a:cubicBezTo>
                    <a:pt x="451478" y="3425"/>
                    <a:pt x="338766" y="26444"/>
                    <a:pt x="292199" y="33588"/>
                  </a:cubicBezTo>
                  <a:cubicBezTo>
                    <a:pt x="245632" y="40732"/>
                    <a:pt x="210972" y="9511"/>
                    <a:pt x="165199" y="44700"/>
                  </a:cubicBezTo>
                  <a:cubicBezTo>
                    <a:pt x="119426" y="79889"/>
                    <a:pt x="43490" y="166144"/>
                    <a:pt x="17561" y="244725"/>
                  </a:cubicBezTo>
                  <a:cubicBezTo>
                    <a:pt x="-8368" y="323306"/>
                    <a:pt x="-695" y="439988"/>
                    <a:pt x="9624" y="516188"/>
                  </a:cubicBezTo>
                  <a:cubicBezTo>
                    <a:pt x="19943" y="592388"/>
                    <a:pt x="40580" y="649273"/>
                    <a:pt x="79474" y="701925"/>
                  </a:cubicBezTo>
                  <a:cubicBezTo>
                    <a:pt x="118368" y="754577"/>
                    <a:pt x="182926" y="804583"/>
                    <a:pt x="242986" y="832100"/>
                  </a:cubicBezTo>
                  <a:cubicBezTo>
                    <a:pt x="303046" y="859617"/>
                    <a:pt x="426607" y="864908"/>
                    <a:pt x="439836" y="867025"/>
                  </a:cubicBezTo>
                  <a:cubicBezTo>
                    <a:pt x="453065" y="869142"/>
                    <a:pt x="385861" y="883958"/>
                    <a:pt x="322361" y="844800"/>
                  </a:cubicBezTo>
                  <a:cubicBezTo>
                    <a:pt x="258861" y="805642"/>
                    <a:pt x="102492" y="700867"/>
                    <a:pt x="58836" y="632075"/>
                  </a:cubicBezTo>
                  <a:cubicBezTo>
                    <a:pt x="15180" y="563283"/>
                    <a:pt x="54603" y="509838"/>
                    <a:pt x="60424" y="432050"/>
                  </a:cubicBezTo>
                  <a:cubicBezTo>
                    <a:pt x="66245" y="354262"/>
                    <a:pt x="62011" y="233348"/>
                    <a:pt x="93761" y="165350"/>
                  </a:cubicBezTo>
                  <a:cubicBezTo>
                    <a:pt x="125511" y="97352"/>
                    <a:pt x="193774" y="55019"/>
                    <a:pt x="250924" y="24063"/>
                  </a:cubicBezTo>
                  <a:cubicBezTo>
                    <a:pt x="308074" y="-6893"/>
                    <a:pt x="437720" y="251"/>
                    <a:pt x="444599" y="18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35D9DD21-42F1-49D9-B78C-E0878F4245F0}"/>
                </a:ext>
              </a:extLst>
            </p:cNvPr>
            <p:cNvSpPr/>
            <p:nvPr/>
          </p:nvSpPr>
          <p:spPr>
            <a:xfrm>
              <a:off x="4627780" y="6446965"/>
              <a:ext cx="171606" cy="333534"/>
            </a:xfrm>
            <a:custGeom>
              <a:avLst/>
              <a:gdLst>
                <a:gd name="connsiteX0" fmla="*/ 217868 w 217913"/>
                <a:gd name="connsiteY0" fmla="*/ 116 h 423535"/>
                <a:gd name="connsiteX1" fmla="*/ 79755 w 217913"/>
                <a:gd name="connsiteY1" fmla="*/ 58853 h 423535"/>
                <a:gd name="connsiteX2" fmla="*/ 17843 w 217913"/>
                <a:gd name="connsiteY2" fmla="*/ 158866 h 423535"/>
                <a:gd name="connsiteX3" fmla="*/ 11493 w 217913"/>
                <a:gd name="connsiteY3" fmla="*/ 296978 h 423535"/>
                <a:gd name="connsiteX4" fmla="*/ 160718 w 217913"/>
                <a:gd name="connsiteY4" fmla="*/ 412866 h 423535"/>
                <a:gd name="connsiteX5" fmla="*/ 217868 w 217913"/>
                <a:gd name="connsiteY5" fmla="*/ 417628 h 423535"/>
                <a:gd name="connsiteX6" fmla="*/ 168655 w 217913"/>
                <a:gd name="connsiteY6" fmla="*/ 406516 h 423535"/>
                <a:gd name="connsiteX7" fmla="*/ 81343 w 217913"/>
                <a:gd name="connsiteY7" fmla="*/ 330316 h 423535"/>
                <a:gd name="connsiteX8" fmla="*/ 28955 w 217913"/>
                <a:gd name="connsiteY8" fmla="*/ 266816 h 423535"/>
                <a:gd name="connsiteX9" fmla="*/ 28955 w 217913"/>
                <a:gd name="connsiteY9" fmla="*/ 163628 h 423535"/>
                <a:gd name="connsiteX10" fmla="*/ 84518 w 217913"/>
                <a:gd name="connsiteY10" fmla="*/ 73141 h 423535"/>
                <a:gd name="connsiteX11" fmla="*/ 217868 w 217913"/>
                <a:gd name="connsiteY11" fmla="*/ 116 h 4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913" h="423535">
                  <a:moveTo>
                    <a:pt x="217868" y="116"/>
                  </a:moveTo>
                  <a:cubicBezTo>
                    <a:pt x="217074" y="-2265"/>
                    <a:pt x="113092" y="32395"/>
                    <a:pt x="79755" y="58853"/>
                  </a:cubicBezTo>
                  <a:cubicBezTo>
                    <a:pt x="46417" y="85311"/>
                    <a:pt x="29220" y="119179"/>
                    <a:pt x="17843" y="158866"/>
                  </a:cubicBezTo>
                  <a:cubicBezTo>
                    <a:pt x="6466" y="198554"/>
                    <a:pt x="-12320" y="254645"/>
                    <a:pt x="11493" y="296978"/>
                  </a:cubicBezTo>
                  <a:cubicBezTo>
                    <a:pt x="35306" y="339311"/>
                    <a:pt x="126322" y="392758"/>
                    <a:pt x="160718" y="412866"/>
                  </a:cubicBezTo>
                  <a:cubicBezTo>
                    <a:pt x="195114" y="432974"/>
                    <a:pt x="216545" y="418686"/>
                    <a:pt x="217868" y="417628"/>
                  </a:cubicBezTo>
                  <a:cubicBezTo>
                    <a:pt x="219191" y="416570"/>
                    <a:pt x="191409" y="421068"/>
                    <a:pt x="168655" y="406516"/>
                  </a:cubicBezTo>
                  <a:cubicBezTo>
                    <a:pt x="145901" y="391964"/>
                    <a:pt x="104626" y="353599"/>
                    <a:pt x="81343" y="330316"/>
                  </a:cubicBezTo>
                  <a:cubicBezTo>
                    <a:pt x="58060" y="307033"/>
                    <a:pt x="37686" y="294597"/>
                    <a:pt x="28955" y="266816"/>
                  </a:cubicBezTo>
                  <a:cubicBezTo>
                    <a:pt x="20224" y="239035"/>
                    <a:pt x="19695" y="195907"/>
                    <a:pt x="28955" y="163628"/>
                  </a:cubicBezTo>
                  <a:cubicBezTo>
                    <a:pt x="38215" y="131349"/>
                    <a:pt x="54091" y="98805"/>
                    <a:pt x="84518" y="73141"/>
                  </a:cubicBezTo>
                  <a:cubicBezTo>
                    <a:pt x="114945" y="47477"/>
                    <a:pt x="218662" y="2497"/>
                    <a:pt x="21786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09C9F8C3-9BA7-4F53-B310-10B85F9EDD2D}"/>
                </a:ext>
              </a:extLst>
            </p:cNvPr>
            <p:cNvSpPr/>
            <p:nvPr/>
          </p:nvSpPr>
          <p:spPr>
            <a:xfrm>
              <a:off x="4782598" y="6613732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0638652C-E0D4-4B57-83B2-6E551838C313}"/>
                </a:ext>
              </a:extLst>
            </p:cNvPr>
            <p:cNvSpPr/>
            <p:nvPr/>
          </p:nvSpPr>
          <p:spPr>
            <a:xfrm>
              <a:off x="4813054" y="6576921"/>
              <a:ext cx="59913" cy="109176"/>
            </a:xfrm>
            <a:custGeom>
              <a:avLst/>
              <a:gdLst>
                <a:gd name="connsiteX0" fmla="*/ 61 w 76080"/>
                <a:gd name="connsiteY0" fmla="*/ 192 h 138636"/>
                <a:gd name="connsiteX1" fmla="*/ 60386 w 76080"/>
                <a:gd name="connsiteY1" fmla="*/ 31942 h 138636"/>
                <a:gd name="connsiteX2" fmla="*/ 55624 w 76080"/>
                <a:gd name="connsiteY2" fmla="*/ 109729 h 138636"/>
                <a:gd name="connsiteX3" fmla="*/ 30224 w 76080"/>
                <a:gd name="connsiteY3" fmla="*/ 138304 h 138636"/>
                <a:gd name="connsiteX4" fmla="*/ 57211 w 76080"/>
                <a:gd name="connsiteY4" fmla="*/ 93854 h 138636"/>
                <a:gd name="connsiteX5" fmla="*/ 68324 w 76080"/>
                <a:gd name="connsiteY5" fmla="*/ 71629 h 138636"/>
                <a:gd name="connsiteX6" fmla="*/ 73086 w 76080"/>
                <a:gd name="connsiteY6" fmla="*/ 44642 h 138636"/>
                <a:gd name="connsiteX7" fmla="*/ 61 w 76080"/>
                <a:gd name="connsiteY7" fmla="*/ 192 h 13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80" h="138636">
                  <a:moveTo>
                    <a:pt x="61" y="192"/>
                  </a:moveTo>
                  <a:cubicBezTo>
                    <a:pt x="-2056" y="-1925"/>
                    <a:pt x="51126" y="13686"/>
                    <a:pt x="60386" y="31942"/>
                  </a:cubicBezTo>
                  <a:cubicBezTo>
                    <a:pt x="69647" y="50198"/>
                    <a:pt x="60651" y="92002"/>
                    <a:pt x="55624" y="109729"/>
                  </a:cubicBezTo>
                  <a:cubicBezTo>
                    <a:pt x="50597" y="127456"/>
                    <a:pt x="29960" y="140950"/>
                    <a:pt x="30224" y="138304"/>
                  </a:cubicBezTo>
                  <a:cubicBezTo>
                    <a:pt x="30488" y="135658"/>
                    <a:pt x="50861" y="104966"/>
                    <a:pt x="57211" y="93854"/>
                  </a:cubicBezTo>
                  <a:cubicBezTo>
                    <a:pt x="63561" y="82742"/>
                    <a:pt x="65678" y="79831"/>
                    <a:pt x="68324" y="71629"/>
                  </a:cubicBezTo>
                  <a:cubicBezTo>
                    <a:pt x="70970" y="63427"/>
                    <a:pt x="81023" y="57606"/>
                    <a:pt x="73086" y="44642"/>
                  </a:cubicBezTo>
                  <a:cubicBezTo>
                    <a:pt x="65149" y="31678"/>
                    <a:pt x="2178" y="2309"/>
                    <a:pt x="61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7067C18B-AF0E-4FC9-91E7-2D5A4EF3B055}"/>
                </a:ext>
              </a:extLst>
            </p:cNvPr>
            <p:cNvSpPr/>
            <p:nvPr/>
          </p:nvSpPr>
          <p:spPr>
            <a:xfrm>
              <a:off x="4750840" y="6131979"/>
              <a:ext cx="62424" cy="53135"/>
            </a:xfrm>
            <a:custGeom>
              <a:avLst/>
              <a:gdLst>
                <a:gd name="connsiteX0" fmla="*/ 79066 w 79269"/>
                <a:gd name="connsiteY0" fmla="*/ 49 h 67473"/>
                <a:gd name="connsiteX1" fmla="*/ 25091 w 79269"/>
                <a:gd name="connsiteY1" fmla="*/ 9574 h 67473"/>
                <a:gd name="connsiteX2" fmla="*/ 20329 w 79269"/>
                <a:gd name="connsiteY2" fmla="*/ 38149 h 67473"/>
                <a:gd name="connsiteX3" fmla="*/ 45729 w 79269"/>
                <a:gd name="connsiteY3" fmla="*/ 65136 h 67473"/>
                <a:gd name="connsiteX4" fmla="*/ 15566 w 79269"/>
                <a:gd name="connsiteY4" fmla="*/ 63549 h 67473"/>
                <a:gd name="connsiteX5" fmla="*/ 6041 w 79269"/>
                <a:gd name="connsiteY5" fmla="*/ 42911 h 67473"/>
                <a:gd name="connsiteX6" fmla="*/ 2866 w 79269"/>
                <a:gd name="connsiteY6" fmla="*/ 12749 h 67473"/>
                <a:gd name="connsiteX7" fmla="*/ 79066 w 79269"/>
                <a:gd name="connsiteY7" fmla="*/ 4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9" h="67473">
                  <a:moveTo>
                    <a:pt x="79066" y="49"/>
                  </a:moveTo>
                  <a:cubicBezTo>
                    <a:pt x="82770" y="-480"/>
                    <a:pt x="34880" y="3224"/>
                    <a:pt x="25091" y="9574"/>
                  </a:cubicBezTo>
                  <a:cubicBezTo>
                    <a:pt x="15302" y="15924"/>
                    <a:pt x="16889" y="28889"/>
                    <a:pt x="20329" y="38149"/>
                  </a:cubicBezTo>
                  <a:cubicBezTo>
                    <a:pt x="23769" y="47409"/>
                    <a:pt x="46523" y="60903"/>
                    <a:pt x="45729" y="65136"/>
                  </a:cubicBezTo>
                  <a:cubicBezTo>
                    <a:pt x="44935" y="69369"/>
                    <a:pt x="22181" y="67253"/>
                    <a:pt x="15566" y="63549"/>
                  </a:cubicBezTo>
                  <a:cubicBezTo>
                    <a:pt x="8951" y="59845"/>
                    <a:pt x="8158" y="51378"/>
                    <a:pt x="6041" y="42911"/>
                  </a:cubicBezTo>
                  <a:cubicBezTo>
                    <a:pt x="3924" y="34444"/>
                    <a:pt x="-4278" y="21480"/>
                    <a:pt x="2866" y="12749"/>
                  </a:cubicBezTo>
                  <a:cubicBezTo>
                    <a:pt x="10010" y="4018"/>
                    <a:pt x="75362" y="578"/>
                    <a:pt x="7906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AC9F996D-FFF5-40AE-A997-A0B5DB142B18}"/>
                </a:ext>
              </a:extLst>
            </p:cNvPr>
            <p:cNvSpPr/>
            <p:nvPr/>
          </p:nvSpPr>
          <p:spPr>
            <a:xfrm>
              <a:off x="4677579" y="6157573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71B8FB4D-6C37-4292-AC3E-87A39A7BFC48}"/>
                </a:ext>
              </a:extLst>
            </p:cNvPr>
            <p:cNvSpPr/>
            <p:nvPr/>
          </p:nvSpPr>
          <p:spPr>
            <a:xfrm>
              <a:off x="4638042" y="6004063"/>
              <a:ext cx="162936" cy="36961"/>
            </a:xfrm>
            <a:custGeom>
              <a:avLst/>
              <a:gdLst>
                <a:gd name="connsiteX0" fmla="*/ 204836 w 206903"/>
                <a:gd name="connsiteY0" fmla="*/ 13257 h 46935"/>
                <a:gd name="connsiteX1" fmla="*/ 84186 w 206903"/>
                <a:gd name="connsiteY1" fmla="*/ 16432 h 46935"/>
                <a:gd name="connsiteX2" fmla="*/ 48 w 206903"/>
                <a:gd name="connsiteY2" fmla="*/ 46594 h 46935"/>
                <a:gd name="connsiteX3" fmla="*/ 95298 w 206903"/>
                <a:gd name="connsiteY3" fmla="*/ 30719 h 46935"/>
                <a:gd name="connsiteX4" fmla="*/ 155623 w 206903"/>
                <a:gd name="connsiteY4" fmla="*/ 557 h 46935"/>
                <a:gd name="connsiteX5" fmla="*/ 204836 w 206903"/>
                <a:gd name="connsiteY5" fmla="*/ 13257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03" h="46935">
                  <a:moveTo>
                    <a:pt x="204836" y="13257"/>
                  </a:moveTo>
                  <a:cubicBezTo>
                    <a:pt x="192930" y="15903"/>
                    <a:pt x="118317" y="10876"/>
                    <a:pt x="84186" y="16432"/>
                  </a:cubicBezTo>
                  <a:cubicBezTo>
                    <a:pt x="50055" y="21988"/>
                    <a:pt x="-1804" y="44213"/>
                    <a:pt x="48" y="46594"/>
                  </a:cubicBezTo>
                  <a:cubicBezTo>
                    <a:pt x="1900" y="48975"/>
                    <a:pt x="69369" y="38392"/>
                    <a:pt x="95298" y="30719"/>
                  </a:cubicBezTo>
                  <a:cubicBezTo>
                    <a:pt x="121227" y="23046"/>
                    <a:pt x="137102" y="3997"/>
                    <a:pt x="155623" y="557"/>
                  </a:cubicBezTo>
                  <a:cubicBezTo>
                    <a:pt x="174144" y="-2883"/>
                    <a:pt x="216742" y="10611"/>
                    <a:pt x="204836" y="132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20BE36CB-4458-4333-8A11-1A3FF0162003}"/>
                </a:ext>
              </a:extLst>
            </p:cNvPr>
            <p:cNvSpPr/>
            <p:nvPr/>
          </p:nvSpPr>
          <p:spPr>
            <a:xfrm>
              <a:off x="4597830" y="5955744"/>
              <a:ext cx="52281" cy="84560"/>
            </a:xfrm>
            <a:custGeom>
              <a:avLst/>
              <a:gdLst>
                <a:gd name="connsiteX0" fmla="*/ 11423 w 66388"/>
                <a:gd name="connsiteY0" fmla="*/ 1 h 107378"/>
                <a:gd name="connsiteX1" fmla="*/ 24123 w 66388"/>
                <a:gd name="connsiteY1" fmla="*/ 50801 h 107378"/>
                <a:gd name="connsiteX2" fmla="*/ 65398 w 66388"/>
                <a:gd name="connsiteY2" fmla="*/ 100014 h 107378"/>
                <a:gd name="connsiteX3" fmla="*/ 52698 w 66388"/>
                <a:gd name="connsiteY3" fmla="*/ 106364 h 107378"/>
                <a:gd name="connsiteX4" fmla="*/ 43173 w 66388"/>
                <a:gd name="connsiteY4" fmla="*/ 92076 h 107378"/>
                <a:gd name="connsiteX5" fmla="*/ 25710 w 66388"/>
                <a:gd name="connsiteY5" fmla="*/ 74614 h 107378"/>
                <a:gd name="connsiteX6" fmla="*/ 9835 w 66388"/>
                <a:gd name="connsiteY6" fmla="*/ 60326 h 107378"/>
                <a:gd name="connsiteX7" fmla="*/ 310 w 66388"/>
                <a:gd name="connsiteY7" fmla="*/ 49214 h 107378"/>
                <a:gd name="connsiteX8" fmla="*/ 11423 w 66388"/>
                <a:gd name="connsiteY8" fmla="*/ 1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8" h="107378">
                  <a:moveTo>
                    <a:pt x="11423" y="1"/>
                  </a:moveTo>
                  <a:cubicBezTo>
                    <a:pt x="15392" y="265"/>
                    <a:pt x="15127" y="34132"/>
                    <a:pt x="24123" y="50801"/>
                  </a:cubicBezTo>
                  <a:cubicBezTo>
                    <a:pt x="33119" y="67470"/>
                    <a:pt x="60636" y="90754"/>
                    <a:pt x="65398" y="100014"/>
                  </a:cubicBezTo>
                  <a:cubicBezTo>
                    <a:pt x="70161" y="109275"/>
                    <a:pt x="56402" y="107687"/>
                    <a:pt x="52698" y="106364"/>
                  </a:cubicBezTo>
                  <a:cubicBezTo>
                    <a:pt x="48994" y="105041"/>
                    <a:pt x="47671" y="97368"/>
                    <a:pt x="43173" y="92076"/>
                  </a:cubicBezTo>
                  <a:cubicBezTo>
                    <a:pt x="38675" y="86784"/>
                    <a:pt x="31266" y="79906"/>
                    <a:pt x="25710" y="74614"/>
                  </a:cubicBezTo>
                  <a:cubicBezTo>
                    <a:pt x="20154" y="69322"/>
                    <a:pt x="14068" y="64559"/>
                    <a:pt x="9835" y="60326"/>
                  </a:cubicBezTo>
                  <a:cubicBezTo>
                    <a:pt x="5602" y="56093"/>
                    <a:pt x="2427" y="55299"/>
                    <a:pt x="310" y="49214"/>
                  </a:cubicBezTo>
                  <a:cubicBezTo>
                    <a:pt x="-1807" y="43129"/>
                    <a:pt x="7454" y="-263"/>
                    <a:pt x="11423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D8A70F77-D495-4F3B-88C0-EAB1E39F99D6}"/>
                </a:ext>
              </a:extLst>
            </p:cNvPr>
            <p:cNvSpPr/>
            <p:nvPr/>
          </p:nvSpPr>
          <p:spPr>
            <a:xfrm>
              <a:off x="4635558" y="5966006"/>
              <a:ext cx="177641" cy="26134"/>
            </a:xfrm>
            <a:custGeom>
              <a:avLst/>
              <a:gdLst>
                <a:gd name="connsiteX0" fmla="*/ 27 w 225576"/>
                <a:gd name="connsiteY0" fmla="*/ 33007 h 33186"/>
                <a:gd name="connsiteX1" fmla="*/ 115915 w 225576"/>
                <a:gd name="connsiteY1" fmla="*/ 13957 h 33186"/>
                <a:gd name="connsiteX2" fmla="*/ 155602 w 225576"/>
                <a:gd name="connsiteY2" fmla="*/ 9194 h 33186"/>
                <a:gd name="connsiteX3" fmla="*/ 225452 w 225576"/>
                <a:gd name="connsiteY3" fmla="*/ 6019 h 33186"/>
                <a:gd name="connsiteX4" fmla="*/ 171477 w 225576"/>
                <a:gd name="connsiteY4" fmla="*/ 1257 h 33186"/>
                <a:gd name="connsiteX5" fmla="*/ 127027 w 225576"/>
                <a:gd name="connsiteY5" fmla="*/ 1257 h 33186"/>
                <a:gd name="connsiteX6" fmla="*/ 27 w 225576"/>
                <a:gd name="connsiteY6" fmla="*/ 33007 h 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76" h="33186">
                  <a:moveTo>
                    <a:pt x="27" y="33007"/>
                  </a:moveTo>
                  <a:cubicBezTo>
                    <a:pt x="-1825" y="35124"/>
                    <a:pt x="89986" y="17926"/>
                    <a:pt x="115915" y="13957"/>
                  </a:cubicBezTo>
                  <a:cubicBezTo>
                    <a:pt x="141844" y="9988"/>
                    <a:pt x="137346" y="10517"/>
                    <a:pt x="155602" y="9194"/>
                  </a:cubicBezTo>
                  <a:cubicBezTo>
                    <a:pt x="173858" y="7871"/>
                    <a:pt x="222806" y="7342"/>
                    <a:pt x="225452" y="6019"/>
                  </a:cubicBezTo>
                  <a:cubicBezTo>
                    <a:pt x="228098" y="4696"/>
                    <a:pt x="187881" y="2051"/>
                    <a:pt x="171477" y="1257"/>
                  </a:cubicBezTo>
                  <a:cubicBezTo>
                    <a:pt x="155073" y="463"/>
                    <a:pt x="151104" y="-1124"/>
                    <a:pt x="127027" y="1257"/>
                  </a:cubicBezTo>
                  <a:cubicBezTo>
                    <a:pt x="102950" y="3638"/>
                    <a:pt x="1879" y="30890"/>
                    <a:pt x="27" y="330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67014695-42A5-4351-A7D1-C6EA7E047799}"/>
                </a:ext>
              </a:extLst>
            </p:cNvPr>
            <p:cNvSpPr/>
            <p:nvPr/>
          </p:nvSpPr>
          <p:spPr>
            <a:xfrm>
              <a:off x="4615818" y="5947521"/>
              <a:ext cx="39480" cy="61573"/>
            </a:xfrm>
            <a:custGeom>
              <a:avLst/>
              <a:gdLst>
                <a:gd name="connsiteX0" fmla="*/ 324 w 50133"/>
                <a:gd name="connsiteY0" fmla="*/ 859 h 78188"/>
                <a:gd name="connsiteX1" fmla="*/ 28899 w 50133"/>
                <a:gd name="connsiteY1" fmla="*/ 77059 h 78188"/>
                <a:gd name="connsiteX2" fmla="*/ 43187 w 50133"/>
                <a:gd name="connsiteY2" fmla="*/ 48484 h 78188"/>
                <a:gd name="connsiteX3" fmla="*/ 49537 w 50133"/>
                <a:gd name="connsiteY3" fmla="*/ 35784 h 78188"/>
                <a:gd name="connsiteX4" fmla="*/ 324 w 50133"/>
                <a:gd name="connsiteY4" fmla="*/ 859 h 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78188">
                  <a:moveTo>
                    <a:pt x="324" y="859"/>
                  </a:moveTo>
                  <a:cubicBezTo>
                    <a:pt x="-3116" y="7738"/>
                    <a:pt x="21755" y="69122"/>
                    <a:pt x="28899" y="77059"/>
                  </a:cubicBezTo>
                  <a:cubicBezTo>
                    <a:pt x="36043" y="84997"/>
                    <a:pt x="43187" y="48484"/>
                    <a:pt x="43187" y="48484"/>
                  </a:cubicBezTo>
                  <a:cubicBezTo>
                    <a:pt x="46627" y="41605"/>
                    <a:pt x="51918" y="41076"/>
                    <a:pt x="49537" y="35784"/>
                  </a:cubicBezTo>
                  <a:cubicBezTo>
                    <a:pt x="47156" y="30492"/>
                    <a:pt x="3764" y="-6020"/>
                    <a:pt x="324" y="8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91FEF38-7002-4CEF-81A9-000028864CB0}"/>
                </a:ext>
              </a:extLst>
            </p:cNvPr>
            <p:cNvSpPr/>
            <p:nvPr/>
          </p:nvSpPr>
          <p:spPr>
            <a:xfrm>
              <a:off x="4638059" y="5967993"/>
              <a:ext cx="18070" cy="72422"/>
            </a:xfrm>
            <a:custGeom>
              <a:avLst/>
              <a:gdLst>
                <a:gd name="connsiteX0" fmla="*/ 1614 w 22946"/>
                <a:gd name="connsiteY0" fmla="*/ 321 h 91964"/>
                <a:gd name="connsiteX1" fmla="*/ 3201 w 22946"/>
                <a:gd name="connsiteY1" fmla="*/ 87634 h 91964"/>
                <a:gd name="connsiteX2" fmla="*/ 20664 w 22946"/>
                <a:gd name="connsiteY2" fmla="*/ 76521 h 91964"/>
                <a:gd name="connsiteX3" fmla="*/ 20664 w 22946"/>
                <a:gd name="connsiteY3" fmla="*/ 57471 h 91964"/>
                <a:gd name="connsiteX4" fmla="*/ 1614 w 22946"/>
                <a:gd name="connsiteY4" fmla="*/ 321 h 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6" h="91964">
                  <a:moveTo>
                    <a:pt x="1614" y="321"/>
                  </a:moveTo>
                  <a:cubicBezTo>
                    <a:pt x="-1296" y="5348"/>
                    <a:pt x="26" y="74934"/>
                    <a:pt x="3201" y="87634"/>
                  </a:cubicBezTo>
                  <a:cubicBezTo>
                    <a:pt x="6376" y="100334"/>
                    <a:pt x="17754" y="81548"/>
                    <a:pt x="20664" y="76521"/>
                  </a:cubicBezTo>
                  <a:cubicBezTo>
                    <a:pt x="23574" y="71494"/>
                    <a:pt x="23839" y="64086"/>
                    <a:pt x="20664" y="57471"/>
                  </a:cubicBezTo>
                  <a:cubicBezTo>
                    <a:pt x="17489" y="50856"/>
                    <a:pt x="4524" y="-4706"/>
                    <a:pt x="1614" y="3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DBB9772C-B890-40A5-BBAB-E1C8F1D5627B}"/>
                </a:ext>
              </a:extLst>
            </p:cNvPr>
            <p:cNvSpPr/>
            <p:nvPr/>
          </p:nvSpPr>
          <p:spPr>
            <a:xfrm>
              <a:off x="4618059" y="5912612"/>
              <a:ext cx="193861" cy="35675"/>
            </a:xfrm>
            <a:custGeom>
              <a:avLst/>
              <a:gdLst>
                <a:gd name="connsiteX0" fmla="*/ 24 w 246173"/>
                <a:gd name="connsiteY0" fmla="*/ 45247 h 45301"/>
                <a:gd name="connsiteX1" fmla="*/ 133374 w 246173"/>
                <a:gd name="connsiteY1" fmla="*/ 7147 h 45301"/>
                <a:gd name="connsiteX2" fmla="*/ 192112 w 246173"/>
                <a:gd name="connsiteY2" fmla="*/ 7147 h 45301"/>
                <a:gd name="connsiteX3" fmla="*/ 246087 w 246173"/>
                <a:gd name="connsiteY3" fmla="*/ 2385 h 45301"/>
                <a:gd name="connsiteX4" fmla="*/ 179412 w 246173"/>
                <a:gd name="connsiteY4" fmla="*/ 797 h 45301"/>
                <a:gd name="connsiteX5" fmla="*/ 144487 w 246173"/>
                <a:gd name="connsiteY5" fmla="*/ 15085 h 45301"/>
                <a:gd name="connsiteX6" fmla="*/ 24 w 246173"/>
                <a:gd name="connsiteY6" fmla="*/ 45247 h 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73" h="45301">
                  <a:moveTo>
                    <a:pt x="24" y="45247"/>
                  </a:moveTo>
                  <a:cubicBezTo>
                    <a:pt x="-1828" y="43924"/>
                    <a:pt x="101359" y="13497"/>
                    <a:pt x="133374" y="7147"/>
                  </a:cubicBezTo>
                  <a:cubicBezTo>
                    <a:pt x="165389" y="797"/>
                    <a:pt x="173327" y="7941"/>
                    <a:pt x="192112" y="7147"/>
                  </a:cubicBezTo>
                  <a:cubicBezTo>
                    <a:pt x="210897" y="6353"/>
                    <a:pt x="248204" y="3443"/>
                    <a:pt x="246087" y="2385"/>
                  </a:cubicBezTo>
                  <a:cubicBezTo>
                    <a:pt x="243970" y="1327"/>
                    <a:pt x="196345" y="-1320"/>
                    <a:pt x="179412" y="797"/>
                  </a:cubicBezTo>
                  <a:cubicBezTo>
                    <a:pt x="162479" y="2914"/>
                    <a:pt x="172004" y="6883"/>
                    <a:pt x="144487" y="15085"/>
                  </a:cubicBezTo>
                  <a:cubicBezTo>
                    <a:pt x="116970" y="23287"/>
                    <a:pt x="1876" y="46570"/>
                    <a:pt x="24" y="45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249FB04C-37FE-48FD-9556-781E7D7825A0}"/>
                </a:ext>
              </a:extLst>
            </p:cNvPr>
            <p:cNvSpPr/>
            <p:nvPr/>
          </p:nvSpPr>
          <p:spPr>
            <a:xfrm>
              <a:off x="4501176" y="5822398"/>
              <a:ext cx="300845" cy="133368"/>
            </a:xfrm>
            <a:custGeom>
              <a:avLst/>
              <a:gdLst>
                <a:gd name="connsiteX0" fmla="*/ 381809 w 382026"/>
                <a:gd name="connsiteY0" fmla="*/ 16929 h 169356"/>
                <a:gd name="connsiteX1" fmla="*/ 194484 w 382026"/>
                <a:gd name="connsiteY1" fmla="*/ 10579 h 169356"/>
                <a:gd name="connsiteX2" fmla="*/ 126221 w 382026"/>
                <a:gd name="connsiteY2" fmla="*/ 26454 h 169356"/>
                <a:gd name="connsiteX3" fmla="*/ 51609 w 382026"/>
                <a:gd name="connsiteY3" fmla="*/ 85192 h 169356"/>
                <a:gd name="connsiteX4" fmla="*/ 2396 w 382026"/>
                <a:gd name="connsiteY4" fmla="*/ 148692 h 169356"/>
                <a:gd name="connsiteX5" fmla="*/ 8746 w 382026"/>
                <a:gd name="connsiteY5" fmla="*/ 169329 h 169356"/>
                <a:gd name="connsiteX6" fmla="*/ 18271 w 382026"/>
                <a:gd name="connsiteY6" fmla="*/ 145517 h 169356"/>
                <a:gd name="connsiteX7" fmla="*/ 29384 w 382026"/>
                <a:gd name="connsiteY7" fmla="*/ 120117 h 169356"/>
                <a:gd name="connsiteX8" fmla="*/ 103996 w 382026"/>
                <a:gd name="connsiteY8" fmla="*/ 35979 h 169356"/>
                <a:gd name="connsiteX9" fmla="*/ 229409 w 382026"/>
                <a:gd name="connsiteY9" fmla="*/ 1054 h 169356"/>
                <a:gd name="connsiteX10" fmla="*/ 381809 w 382026"/>
                <a:gd name="connsiteY10" fmla="*/ 16929 h 16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26" h="169356">
                  <a:moveTo>
                    <a:pt x="381809" y="16929"/>
                  </a:moveTo>
                  <a:cubicBezTo>
                    <a:pt x="375988" y="18517"/>
                    <a:pt x="237082" y="8992"/>
                    <a:pt x="194484" y="10579"/>
                  </a:cubicBezTo>
                  <a:cubicBezTo>
                    <a:pt x="151886" y="12166"/>
                    <a:pt x="150033" y="14018"/>
                    <a:pt x="126221" y="26454"/>
                  </a:cubicBezTo>
                  <a:cubicBezTo>
                    <a:pt x="102408" y="38890"/>
                    <a:pt x="72246" y="64819"/>
                    <a:pt x="51609" y="85192"/>
                  </a:cubicBezTo>
                  <a:cubicBezTo>
                    <a:pt x="30972" y="105565"/>
                    <a:pt x="9540" y="134669"/>
                    <a:pt x="2396" y="148692"/>
                  </a:cubicBezTo>
                  <a:cubicBezTo>
                    <a:pt x="-4748" y="162715"/>
                    <a:pt x="6100" y="169858"/>
                    <a:pt x="8746" y="169329"/>
                  </a:cubicBezTo>
                  <a:cubicBezTo>
                    <a:pt x="11392" y="168800"/>
                    <a:pt x="14831" y="153719"/>
                    <a:pt x="18271" y="145517"/>
                  </a:cubicBezTo>
                  <a:cubicBezTo>
                    <a:pt x="21711" y="137315"/>
                    <a:pt x="15096" y="138373"/>
                    <a:pt x="29384" y="120117"/>
                  </a:cubicBezTo>
                  <a:cubicBezTo>
                    <a:pt x="43672" y="101861"/>
                    <a:pt x="70659" y="55823"/>
                    <a:pt x="103996" y="35979"/>
                  </a:cubicBezTo>
                  <a:cubicBezTo>
                    <a:pt x="137333" y="16135"/>
                    <a:pt x="183636" y="6875"/>
                    <a:pt x="229409" y="1054"/>
                  </a:cubicBezTo>
                  <a:cubicBezTo>
                    <a:pt x="275182" y="-4767"/>
                    <a:pt x="387630" y="15341"/>
                    <a:pt x="381809" y="169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34825211-E475-4707-864D-F6A672C5EAF0}"/>
                </a:ext>
              </a:extLst>
            </p:cNvPr>
            <p:cNvSpPr/>
            <p:nvPr/>
          </p:nvSpPr>
          <p:spPr>
            <a:xfrm>
              <a:off x="4463773" y="5501659"/>
              <a:ext cx="336845" cy="400493"/>
            </a:xfrm>
            <a:custGeom>
              <a:avLst/>
              <a:gdLst>
                <a:gd name="connsiteX0" fmla="*/ 427717 w 427740"/>
                <a:gd name="connsiteY0" fmla="*/ 1941 h 508562"/>
                <a:gd name="connsiteX1" fmla="*/ 268967 w 427740"/>
                <a:gd name="connsiteY1" fmla="*/ 20991 h 508562"/>
                <a:gd name="connsiteX2" fmla="*/ 99105 w 427740"/>
                <a:gd name="connsiteY2" fmla="*/ 155929 h 508562"/>
                <a:gd name="connsiteX3" fmla="*/ 11792 w 427740"/>
                <a:gd name="connsiteY3" fmla="*/ 371829 h 508562"/>
                <a:gd name="connsiteX4" fmla="*/ 11792 w 427740"/>
                <a:gd name="connsiteY4" fmla="*/ 406754 h 508562"/>
                <a:gd name="connsiteX5" fmla="*/ 49892 w 427740"/>
                <a:gd name="connsiteY5" fmla="*/ 460729 h 508562"/>
                <a:gd name="connsiteX6" fmla="*/ 141967 w 427740"/>
                <a:gd name="connsiteY6" fmla="*/ 508354 h 508562"/>
                <a:gd name="connsiteX7" fmla="*/ 40367 w 427740"/>
                <a:gd name="connsiteY7" fmla="*/ 441679 h 508562"/>
                <a:gd name="connsiteX8" fmla="*/ 7030 w 427740"/>
                <a:gd name="connsiteY8" fmla="*/ 422629 h 508562"/>
                <a:gd name="connsiteX9" fmla="*/ 3855 w 427740"/>
                <a:gd name="connsiteY9" fmla="*/ 316266 h 508562"/>
                <a:gd name="connsiteX10" fmla="*/ 51480 w 427740"/>
                <a:gd name="connsiteY10" fmla="*/ 209904 h 508562"/>
                <a:gd name="connsiteX11" fmla="*/ 126092 w 427740"/>
                <a:gd name="connsiteY11" fmla="*/ 97191 h 508562"/>
                <a:gd name="connsiteX12" fmla="*/ 257855 w 427740"/>
                <a:gd name="connsiteY12" fmla="*/ 36866 h 508562"/>
                <a:gd name="connsiteX13" fmla="*/ 427717 w 427740"/>
                <a:gd name="connsiteY13" fmla="*/ 1941 h 5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740" h="508562">
                  <a:moveTo>
                    <a:pt x="427717" y="1941"/>
                  </a:moveTo>
                  <a:cubicBezTo>
                    <a:pt x="429569" y="-705"/>
                    <a:pt x="323736" y="-4674"/>
                    <a:pt x="268967" y="20991"/>
                  </a:cubicBezTo>
                  <a:cubicBezTo>
                    <a:pt x="214198" y="46656"/>
                    <a:pt x="141967" y="97456"/>
                    <a:pt x="99105" y="155929"/>
                  </a:cubicBezTo>
                  <a:cubicBezTo>
                    <a:pt x="56242" y="214402"/>
                    <a:pt x="26344" y="330025"/>
                    <a:pt x="11792" y="371829"/>
                  </a:cubicBezTo>
                  <a:cubicBezTo>
                    <a:pt x="-2760" y="413633"/>
                    <a:pt x="5442" y="391937"/>
                    <a:pt x="11792" y="406754"/>
                  </a:cubicBezTo>
                  <a:cubicBezTo>
                    <a:pt x="18142" y="421571"/>
                    <a:pt x="28196" y="443796"/>
                    <a:pt x="49892" y="460729"/>
                  </a:cubicBezTo>
                  <a:cubicBezTo>
                    <a:pt x="71588" y="477662"/>
                    <a:pt x="143554" y="511529"/>
                    <a:pt x="141967" y="508354"/>
                  </a:cubicBezTo>
                  <a:cubicBezTo>
                    <a:pt x="140380" y="505179"/>
                    <a:pt x="62856" y="455967"/>
                    <a:pt x="40367" y="441679"/>
                  </a:cubicBezTo>
                  <a:cubicBezTo>
                    <a:pt x="17877" y="427392"/>
                    <a:pt x="13115" y="443531"/>
                    <a:pt x="7030" y="422629"/>
                  </a:cubicBezTo>
                  <a:cubicBezTo>
                    <a:pt x="945" y="401727"/>
                    <a:pt x="-3553" y="351720"/>
                    <a:pt x="3855" y="316266"/>
                  </a:cubicBezTo>
                  <a:cubicBezTo>
                    <a:pt x="11263" y="280812"/>
                    <a:pt x="31107" y="246417"/>
                    <a:pt x="51480" y="209904"/>
                  </a:cubicBezTo>
                  <a:cubicBezTo>
                    <a:pt x="71853" y="173392"/>
                    <a:pt x="91696" y="126031"/>
                    <a:pt x="126092" y="97191"/>
                  </a:cubicBezTo>
                  <a:cubicBezTo>
                    <a:pt x="160488" y="68351"/>
                    <a:pt x="208907" y="53006"/>
                    <a:pt x="257855" y="36866"/>
                  </a:cubicBezTo>
                  <a:cubicBezTo>
                    <a:pt x="306803" y="20727"/>
                    <a:pt x="425865" y="4587"/>
                    <a:pt x="427717" y="19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3ED25C2-50BF-4A62-81FF-CC69FE77C849}"/>
                </a:ext>
              </a:extLst>
            </p:cNvPr>
            <p:cNvSpPr/>
            <p:nvPr/>
          </p:nvSpPr>
          <p:spPr>
            <a:xfrm>
              <a:off x="4464797" y="5459400"/>
              <a:ext cx="335154" cy="313627"/>
            </a:xfrm>
            <a:custGeom>
              <a:avLst/>
              <a:gdLst>
                <a:gd name="connsiteX0" fmla="*/ 424829 w 425592"/>
                <a:gd name="connsiteY0" fmla="*/ 42 h 398257"/>
                <a:gd name="connsiteX1" fmla="*/ 247029 w 425592"/>
                <a:gd name="connsiteY1" fmla="*/ 22267 h 398257"/>
                <a:gd name="connsiteX2" fmla="*/ 97804 w 425592"/>
                <a:gd name="connsiteY2" fmla="*/ 133392 h 398257"/>
                <a:gd name="connsiteX3" fmla="*/ 29541 w 425592"/>
                <a:gd name="connsiteY3" fmla="*/ 271504 h 398257"/>
                <a:gd name="connsiteX4" fmla="*/ 966 w 425592"/>
                <a:gd name="connsiteY4" fmla="*/ 396917 h 398257"/>
                <a:gd name="connsiteX5" fmla="*/ 10491 w 425592"/>
                <a:gd name="connsiteY5" fmla="*/ 331829 h 398257"/>
                <a:gd name="connsiteX6" fmla="*/ 47004 w 425592"/>
                <a:gd name="connsiteY6" fmla="*/ 239754 h 398257"/>
                <a:gd name="connsiteX7" fmla="*/ 167654 w 425592"/>
                <a:gd name="connsiteY7" fmla="*/ 71479 h 398257"/>
                <a:gd name="connsiteX8" fmla="*/ 305766 w 425592"/>
                <a:gd name="connsiteY8" fmla="*/ 23854 h 398257"/>
                <a:gd name="connsiteX9" fmla="*/ 424829 w 425592"/>
                <a:gd name="connsiteY9" fmla="*/ 42 h 39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92" h="398257">
                  <a:moveTo>
                    <a:pt x="424829" y="42"/>
                  </a:moveTo>
                  <a:cubicBezTo>
                    <a:pt x="415040" y="-222"/>
                    <a:pt x="301533" y="42"/>
                    <a:pt x="247029" y="22267"/>
                  </a:cubicBezTo>
                  <a:cubicBezTo>
                    <a:pt x="192525" y="44492"/>
                    <a:pt x="134052" y="91853"/>
                    <a:pt x="97804" y="133392"/>
                  </a:cubicBezTo>
                  <a:cubicBezTo>
                    <a:pt x="61556" y="174932"/>
                    <a:pt x="45681" y="227583"/>
                    <a:pt x="29541" y="271504"/>
                  </a:cubicBezTo>
                  <a:cubicBezTo>
                    <a:pt x="13401" y="315425"/>
                    <a:pt x="4141" y="386863"/>
                    <a:pt x="966" y="396917"/>
                  </a:cubicBezTo>
                  <a:cubicBezTo>
                    <a:pt x="-2209" y="406971"/>
                    <a:pt x="2818" y="358023"/>
                    <a:pt x="10491" y="331829"/>
                  </a:cubicBezTo>
                  <a:cubicBezTo>
                    <a:pt x="18164" y="305635"/>
                    <a:pt x="20810" y="283146"/>
                    <a:pt x="47004" y="239754"/>
                  </a:cubicBezTo>
                  <a:cubicBezTo>
                    <a:pt x="73198" y="196362"/>
                    <a:pt x="124527" y="107462"/>
                    <a:pt x="167654" y="71479"/>
                  </a:cubicBezTo>
                  <a:cubicBezTo>
                    <a:pt x="210781" y="35496"/>
                    <a:pt x="263697" y="34173"/>
                    <a:pt x="305766" y="23854"/>
                  </a:cubicBezTo>
                  <a:cubicBezTo>
                    <a:pt x="347835" y="13535"/>
                    <a:pt x="434618" y="306"/>
                    <a:pt x="424829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97975BC8-16F5-4C32-9C73-FE4C9071C176}"/>
                </a:ext>
              </a:extLst>
            </p:cNvPr>
            <p:cNvSpPr/>
            <p:nvPr/>
          </p:nvSpPr>
          <p:spPr>
            <a:xfrm>
              <a:off x="4412571" y="5270534"/>
              <a:ext cx="388131" cy="586599"/>
            </a:xfrm>
            <a:custGeom>
              <a:avLst/>
              <a:gdLst>
                <a:gd name="connsiteX0" fmla="*/ 492736 w 492865"/>
                <a:gd name="connsiteY0" fmla="*/ 159 h 744887"/>
                <a:gd name="connsiteX1" fmla="*/ 265724 w 492865"/>
                <a:gd name="connsiteY1" fmla="*/ 54134 h 744887"/>
                <a:gd name="connsiteX2" fmla="*/ 114911 w 492865"/>
                <a:gd name="connsiteY2" fmla="*/ 155734 h 744887"/>
                <a:gd name="connsiteX3" fmla="*/ 10136 w 492865"/>
                <a:gd name="connsiteY3" fmla="*/ 354172 h 744887"/>
                <a:gd name="connsiteX4" fmla="*/ 6961 w 492865"/>
                <a:gd name="connsiteY4" fmla="*/ 516097 h 744887"/>
                <a:gd name="connsiteX5" fmla="*/ 35536 w 492865"/>
                <a:gd name="connsiteY5" fmla="*/ 600234 h 744887"/>
                <a:gd name="connsiteX6" fmla="*/ 102211 w 492865"/>
                <a:gd name="connsiteY6" fmla="*/ 744697 h 744887"/>
                <a:gd name="connsiteX7" fmla="*/ 45061 w 492865"/>
                <a:gd name="connsiteY7" fmla="*/ 628809 h 744887"/>
                <a:gd name="connsiteX8" fmla="*/ 18074 w 492865"/>
                <a:gd name="connsiteY8" fmla="*/ 535147 h 744887"/>
                <a:gd name="connsiteX9" fmla="*/ 30774 w 492865"/>
                <a:gd name="connsiteY9" fmla="*/ 357347 h 744887"/>
                <a:gd name="connsiteX10" fmla="*/ 51411 w 492865"/>
                <a:gd name="connsiteY10" fmla="*/ 246222 h 744887"/>
                <a:gd name="connsiteX11" fmla="*/ 116499 w 492865"/>
                <a:gd name="connsiteY11" fmla="*/ 114459 h 744887"/>
                <a:gd name="connsiteX12" fmla="*/ 295886 w 492865"/>
                <a:gd name="connsiteY12" fmla="*/ 39847 h 744887"/>
                <a:gd name="connsiteX13" fmla="*/ 492736 w 492865"/>
                <a:gd name="connsiteY13" fmla="*/ 159 h 7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865" h="744887">
                  <a:moveTo>
                    <a:pt x="492736" y="159"/>
                  </a:moveTo>
                  <a:cubicBezTo>
                    <a:pt x="487709" y="2540"/>
                    <a:pt x="328695" y="28205"/>
                    <a:pt x="265724" y="54134"/>
                  </a:cubicBezTo>
                  <a:cubicBezTo>
                    <a:pt x="202753" y="80063"/>
                    <a:pt x="157509" y="105728"/>
                    <a:pt x="114911" y="155734"/>
                  </a:cubicBezTo>
                  <a:cubicBezTo>
                    <a:pt x="72313" y="205740"/>
                    <a:pt x="28128" y="294112"/>
                    <a:pt x="10136" y="354172"/>
                  </a:cubicBezTo>
                  <a:cubicBezTo>
                    <a:pt x="-7856" y="414232"/>
                    <a:pt x="2728" y="475087"/>
                    <a:pt x="6961" y="516097"/>
                  </a:cubicBezTo>
                  <a:cubicBezTo>
                    <a:pt x="11194" y="557107"/>
                    <a:pt x="19661" y="562134"/>
                    <a:pt x="35536" y="600234"/>
                  </a:cubicBezTo>
                  <a:cubicBezTo>
                    <a:pt x="51411" y="638334"/>
                    <a:pt x="100624" y="739935"/>
                    <a:pt x="102211" y="744697"/>
                  </a:cubicBezTo>
                  <a:cubicBezTo>
                    <a:pt x="103798" y="749459"/>
                    <a:pt x="59084" y="663734"/>
                    <a:pt x="45061" y="628809"/>
                  </a:cubicBezTo>
                  <a:cubicBezTo>
                    <a:pt x="31038" y="593884"/>
                    <a:pt x="20455" y="580391"/>
                    <a:pt x="18074" y="535147"/>
                  </a:cubicBezTo>
                  <a:cubicBezTo>
                    <a:pt x="15693" y="489903"/>
                    <a:pt x="25218" y="405501"/>
                    <a:pt x="30774" y="357347"/>
                  </a:cubicBezTo>
                  <a:cubicBezTo>
                    <a:pt x="36330" y="309193"/>
                    <a:pt x="37124" y="286703"/>
                    <a:pt x="51411" y="246222"/>
                  </a:cubicBezTo>
                  <a:cubicBezTo>
                    <a:pt x="65698" y="205741"/>
                    <a:pt x="75753" y="148855"/>
                    <a:pt x="116499" y="114459"/>
                  </a:cubicBezTo>
                  <a:cubicBezTo>
                    <a:pt x="157245" y="80063"/>
                    <a:pt x="236884" y="57045"/>
                    <a:pt x="295886" y="39847"/>
                  </a:cubicBezTo>
                  <a:cubicBezTo>
                    <a:pt x="354888" y="22649"/>
                    <a:pt x="497763" y="-2222"/>
                    <a:pt x="49273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55067A95-CD2D-4E5E-8C3C-8EF4F6173AF8}"/>
                </a:ext>
              </a:extLst>
            </p:cNvPr>
            <p:cNvSpPr/>
            <p:nvPr/>
          </p:nvSpPr>
          <p:spPr>
            <a:xfrm>
              <a:off x="4380523" y="5709328"/>
              <a:ext cx="142372" cy="202671"/>
            </a:xfrm>
            <a:custGeom>
              <a:avLst/>
              <a:gdLst>
                <a:gd name="connsiteX0" fmla="*/ 61944 w 180790"/>
                <a:gd name="connsiteY0" fmla="*/ 173 h 257360"/>
                <a:gd name="connsiteX1" fmla="*/ 31 w 180790"/>
                <a:gd name="connsiteY1" fmla="*/ 77960 h 257360"/>
                <a:gd name="connsiteX2" fmla="*/ 71469 w 180790"/>
                <a:gd name="connsiteY2" fmla="*/ 146223 h 257360"/>
                <a:gd name="connsiteX3" fmla="*/ 139731 w 180790"/>
                <a:gd name="connsiteY3" fmla="*/ 235123 h 257360"/>
                <a:gd name="connsiteX4" fmla="*/ 146081 w 180790"/>
                <a:gd name="connsiteY4" fmla="*/ 257348 h 257360"/>
                <a:gd name="connsiteX5" fmla="*/ 169894 w 180790"/>
                <a:gd name="connsiteY5" fmla="*/ 233535 h 257360"/>
                <a:gd name="connsiteX6" fmla="*/ 179419 w 180790"/>
                <a:gd name="connsiteY6" fmla="*/ 231948 h 257360"/>
                <a:gd name="connsiteX7" fmla="*/ 141319 w 180790"/>
                <a:gd name="connsiteY7" fmla="*/ 222423 h 257360"/>
                <a:gd name="connsiteX8" fmla="*/ 82581 w 180790"/>
                <a:gd name="connsiteY8" fmla="*/ 173210 h 257360"/>
                <a:gd name="connsiteX9" fmla="*/ 12731 w 180790"/>
                <a:gd name="connsiteY9" fmla="*/ 95423 h 257360"/>
                <a:gd name="connsiteX10" fmla="*/ 22256 w 180790"/>
                <a:gd name="connsiteY10" fmla="*/ 57323 h 257360"/>
                <a:gd name="connsiteX11" fmla="*/ 61944 w 180790"/>
                <a:gd name="connsiteY11" fmla="*/ 173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90" h="257360">
                  <a:moveTo>
                    <a:pt x="61944" y="173"/>
                  </a:moveTo>
                  <a:cubicBezTo>
                    <a:pt x="58240" y="3612"/>
                    <a:pt x="-1557" y="53618"/>
                    <a:pt x="31" y="77960"/>
                  </a:cubicBezTo>
                  <a:cubicBezTo>
                    <a:pt x="1618" y="102302"/>
                    <a:pt x="48186" y="120029"/>
                    <a:pt x="71469" y="146223"/>
                  </a:cubicBezTo>
                  <a:cubicBezTo>
                    <a:pt x="94752" y="172417"/>
                    <a:pt x="127296" y="216602"/>
                    <a:pt x="139731" y="235123"/>
                  </a:cubicBezTo>
                  <a:cubicBezTo>
                    <a:pt x="152166" y="253644"/>
                    <a:pt x="141054" y="257613"/>
                    <a:pt x="146081" y="257348"/>
                  </a:cubicBezTo>
                  <a:cubicBezTo>
                    <a:pt x="151108" y="257083"/>
                    <a:pt x="164338" y="237768"/>
                    <a:pt x="169894" y="233535"/>
                  </a:cubicBezTo>
                  <a:cubicBezTo>
                    <a:pt x="175450" y="229302"/>
                    <a:pt x="184182" y="233800"/>
                    <a:pt x="179419" y="231948"/>
                  </a:cubicBezTo>
                  <a:cubicBezTo>
                    <a:pt x="174656" y="230096"/>
                    <a:pt x="157459" y="232213"/>
                    <a:pt x="141319" y="222423"/>
                  </a:cubicBezTo>
                  <a:cubicBezTo>
                    <a:pt x="125179" y="212633"/>
                    <a:pt x="104012" y="194377"/>
                    <a:pt x="82581" y="173210"/>
                  </a:cubicBezTo>
                  <a:cubicBezTo>
                    <a:pt x="61150" y="152043"/>
                    <a:pt x="22785" y="114738"/>
                    <a:pt x="12731" y="95423"/>
                  </a:cubicBezTo>
                  <a:cubicBezTo>
                    <a:pt x="2677" y="76109"/>
                    <a:pt x="14319" y="69229"/>
                    <a:pt x="22256" y="57323"/>
                  </a:cubicBezTo>
                  <a:cubicBezTo>
                    <a:pt x="30193" y="45417"/>
                    <a:pt x="65648" y="-3266"/>
                    <a:pt x="61944" y="1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912A1B10-9BAB-4558-90FA-D51033809BC0}"/>
                </a:ext>
              </a:extLst>
            </p:cNvPr>
            <p:cNvSpPr/>
            <p:nvPr/>
          </p:nvSpPr>
          <p:spPr>
            <a:xfrm>
              <a:off x="4396784" y="5805595"/>
              <a:ext cx="85827" cy="98183"/>
            </a:xfrm>
            <a:custGeom>
              <a:avLst/>
              <a:gdLst>
                <a:gd name="connsiteX0" fmla="*/ 21 w 108987"/>
                <a:gd name="connsiteY0" fmla="*/ 167 h 124677"/>
                <a:gd name="connsiteX1" fmla="*/ 38121 w 108987"/>
                <a:gd name="connsiteY1" fmla="*/ 77955 h 124677"/>
                <a:gd name="connsiteX2" fmla="*/ 106383 w 108987"/>
                <a:gd name="connsiteY2" fmla="*/ 123992 h 124677"/>
                <a:gd name="connsiteX3" fmla="*/ 92096 w 108987"/>
                <a:gd name="connsiteY3" fmla="*/ 103355 h 124677"/>
                <a:gd name="connsiteX4" fmla="*/ 66696 w 108987"/>
                <a:gd name="connsiteY4" fmla="*/ 73192 h 124677"/>
                <a:gd name="connsiteX5" fmla="*/ 42883 w 108987"/>
                <a:gd name="connsiteY5" fmla="*/ 57317 h 124677"/>
                <a:gd name="connsiteX6" fmla="*/ 21 w 108987"/>
                <a:gd name="connsiteY6" fmla="*/ 167 h 12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7" h="124677">
                  <a:moveTo>
                    <a:pt x="21" y="167"/>
                  </a:moveTo>
                  <a:cubicBezTo>
                    <a:pt x="-773" y="3607"/>
                    <a:pt x="20394" y="57318"/>
                    <a:pt x="38121" y="77955"/>
                  </a:cubicBezTo>
                  <a:cubicBezTo>
                    <a:pt x="55848" y="98592"/>
                    <a:pt x="97387" y="119759"/>
                    <a:pt x="106383" y="123992"/>
                  </a:cubicBezTo>
                  <a:cubicBezTo>
                    <a:pt x="115379" y="128225"/>
                    <a:pt x="98711" y="111822"/>
                    <a:pt x="92096" y="103355"/>
                  </a:cubicBezTo>
                  <a:cubicBezTo>
                    <a:pt x="85481" y="94888"/>
                    <a:pt x="74898" y="80865"/>
                    <a:pt x="66696" y="73192"/>
                  </a:cubicBezTo>
                  <a:cubicBezTo>
                    <a:pt x="58494" y="65519"/>
                    <a:pt x="50556" y="67371"/>
                    <a:pt x="42883" y="57317"/>
                  </a:cubicBezTo>
                  <a:cubicBezTo>
                    <a:pt x="35210" y="47263"/>
                    <a:pt x="815" y="-3273"/>
                    <a:pt x="21" y="1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019A4C5B-8FE1-4B59-9FEB-91F348220434}"/>
                </a:ext>
              </a:extLst>
            </p:cNvPr>
            <p:cNvSpPr/>
            <p:nvPr/>
          </p:nvSpPr>
          <p:spPr>
            <a:xfrm>
              <a:off x="4353505" y="5783009"/>
              <a:ext cx="31976" cy="263539"/>
            </a:xfrm>
            <a:custGeom>
              <a:avLst/>
              <a:gdLst>
                <a:gd name="connsiteX0" fmla="*/ 35929 w 40605"/>
                <a:gd name="connsiteY0" fmla="*/ 1860 h 334653"/>
                <a:gd name="connsiteX1" fmla="*/ 2591 w 40605"/>
                <a:gd name="connsiteY1" fmla="*/ 184422 h 334653"/>
                <a:gd name="connsiteX2" fmla="*/ 2591 w 40605"/>
                <a:gd name="connsiteY2" fmla="*/ 252685 h 334653"/>
                <a:gd name="connsiteX3" fmla="*/ 5766 w 40605"/>
                <a:gd name="connsiteY3" fmla="*/ 322535 h 334653"/>
                <a:gd name="connsiteX4" fmla="*/ 12116 w 40605"/>
                <a:gd name="connsiteY4" fmla="*/ 328885 h 334653"/>
                <a:gd name="connsiteX5" fmla="*/ 8941 w 40605"/>
                <a:gd name="connsiteY5" fmla="*/ 262210 h 334653"/>
                <a:gd name="connsiteX6" fmla="*/ 35929 w 40605"/>
                <a:gd name="connsiteY6" fmla="*/ 98697 h 334653"/>
                <a:gd name="connsiteX7" fmla="*/ 35929 w 40605"/>
                <a:gd name="connsiteY7" fmla="*/ 1860 h 3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05" h="334653">
                  <a:moveTo>
                    <a:pt x="35929" y="1860"/>
                  </a:moveTo>
                  <a:cubicBezTo>
                    <a:pt x="30373" y="16148"/>
                    <a:pt x="8147" y="142618"/>
                    <a:pt x="2591" y="184422"/>
                  </a:cubicBezTo>
                  <a:cubicBezTo>
                    <a:pt x="-2965" y="226226"/>
                    <a:pt x="2062" y="229666"/>
                    <a:pt x="2591" y="252685"/>
                  </a:cubicBezTo>
                  <a:cubicBezTo>
                    <a:pt x="3120" y="275704"/>
                    <a:pt x="4179" y="309835"/>
                    <a:pt x="5766" y="322535"/>
                  </a:cubicBezTo>
                  <a:cubicBezTo>
                    <a:pt x="7353" y="335235"/>
                    <a:pt x="11587" y="338939"/>
                    <a:pt x="12116" y="328885"/>
                  </a:cubicBezTo>
                  <a:cubicBezTo>
                    <a:pt x="12645" y="318831"/>
                    <a:pt x="4972" y="300575"/>
                    <a:pt x="8941" y="262210"/>
                  </a:cubicBezTo>
                  <a:cubicBezTo>
                    <a:pt x="12910" y="223845"/>
                    <a:pt x="29050" y="138384"/>
                    <a:pt x="35929" y="98697"/>
                  </a:cubicBezTo>
                  <a:cubicBezTo>
                    <a:pt x="42808" y="59010"/>
                    <a:pt x="41485" y="-12428"/>
                    <a:pt x="35929" y="1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B798CD76-26D8-4498-BAEC-C1B4C9D7E86E}"/>
                </a:ext>
              </a:extLst>
            </p:cNvPr>
            <p:cNvSpPr/>
            <p:nvPr/>
          </p:nvSpPr>
          <p:spPr>
            <a:xfrm>
              <a:off x="4264748" y="5983248"/>
              <a:ext cx="108074" cy="81492"/>
            </a:xfrm>
            <a:custGeom>
              <a:avLst/>
              <a:gdLst>
                <a:gd name="connsiteX0" fmla="*/ 113710 w 137237"/>
                <a:gd name="connsiteY0" fmla="*/ 0 h 103482"/>
                <a:gd name="connsiteX1" fmla="*/ 61322 w 137237"/>
                <a:gd name="connsiteY1" fmla="*/ 12700 h 103482"/>
                <a:gd name="connsiteX2" fmla="*/ 48622 w 137237"/>
                <a:gd name="connsiteY2" fmla="*/ 33338 h 103482"/>
                <a:gd name="connsiteX3" fmla="*/ 13697 w 137237"/>
                <a:gd name="connsiteY3" fmla="*/ 60325 h 103482"/>
                <a:gd name="connsiteX4" fmla="*/ 2585 w 137237"/>
                <a:gd name="connsiteY4" fmla="*/ 96838 h 103482"/>
                <a:gd name="connsiteX5" fmla="*/ 59735 w 137237"/>
                <a:gd name="connsiteY5" fmla="*/ 98425 h 103482"/>
                <a:gd name="connsiteX6" fmla="*/ 127997 w 137237"/>
                <a:gd name="connsiteY6" fmla="*/ 103188 h 103482"/>
                <a:gd name="connsiteX7" fmla="*/ 127997 w 137237"/>
                <a:gd name="connsiteY7" fmla="*/ 88900 h 103482"/>
                <a:gd name="connsiteX8" fmla="*/ 48622 w 137237"/>
                <a:gd name="connsiteY8" fmla="*/ 88900 h 103482"/>
                <a:gd name="connsiteX9" fmla="*/ 13697 w 137237"/>
                <a:gd name="connsiteY9" fmla="*/ 88900 h 103482"/>
                <a:gd name="connsiteX10" fmla="*/ 50210 w 137237"/>
                <a:gd name="connsiteY10" fmla="*/ 46038 h 103482"/>
                <a:gd name="connsiteX11" fmla="*/ 64497 w 137237"/>
                <a:gd name="connsiteY11" fmla="*/ 12700 h 103482"/>
                <a:gd name="connsiteX12" fmla="*/ 113710 w 137237"/>
                <a:gd name="connsiteY12" fmla="*/ 0 h 1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237" h="103482">
                  <a:moveTo>
                    <a:pt x="113710" y="0"/>
                  </a:moveTo>
                  <a:cubicBezTo>
                    <a:pt x="113181" y="0"/>
                    <a:pt x="72170" y="7144"/>
                    <a:pt x="61322" y="12700"/>
                  </a:cubicBezTo>
                  <a:cubicBezTo>
                    <a:pt x="50474" y="18256"/>
                    <a:pt x="56559" y="25401"/>
                    <a:pt x="48622" y="33338"/>
                  </a:cubicBezTo>
                  <a:cubicBezTo>
                    <a:pt x="40685" y="41275"/>
                    <a:pt x="21370" y="49742"/>
                    <a:pt x="13697" y="60325"/>
                  </a:cubicBezTo>
                  <a:cubicBezTo>
                    <a:pt x="6024" y="70908"/>
                    <a:pt x="-5088" y="90488"/>
                    <a:pt x="2585" y="96838"/>
                  </a:cubicBezTo>
                  <a:cubicBezTo>
                    <a:pt x="10258" y="103188"/>
                    <a:pt x="38833" y="97367"/>
                    <a:pt x="59735" y="98425"/>
                  </a:cubicBezTo>
                  <a:cubicBezTo>
                    <a:pt x="80637" y="99483"/>
                    <a:pt x="116620" y="104776"/>
                    <a:pt x="127997" y="103188"/>
                  </a:cubicBezTo>
                  <a:cubicBezTo>
                    <a:pt x="139374" y="101601"/>
                    <a:pt x="141226" y="91281"/>
                    <a:pt x="127997" y="88900"/>
                  </a:cubicBezTo>
                  <a:cubicBezTo>
                    <a:pt x="114768" y="86519"/>
                    <a:pt x="48622" y="88900"/>
                    <a:pt x="48622" y="88900"/>
                  </a:cubicBezTo>
                  <a:cubicBezTo>
                    <a:pt x="29572" y="88900"/>
                    <a:pt x="13432" y="96044"/>
                    <a:pt x="13697" y="88900"/>
                  </a:cubicBezTo>
                  <a:cubicBezTo>
                    <a:pt x="13962" y="81756"/>
                    <a:pt x="41743" y="58738"/>
                    <a:pt x="50210" y="46038"/>
                  </a:cubicBezTo>
                  <a:cubicBezTo>
                    <a:pt x="58677" y="33338"/>
                    <a:pt x="55237" y="20637"/>
                    <a:pt x="64497" y="12700"/>
                  </a:cubicBezTo>
                  <a:cubicBezTo>
                    <a:pt x="73757" y="4763"/>
                    <a:pt x="114239" y="0"/>
                    <a:pt x="11371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CCAF4172-B4F7-4B0D-970D-47D7DFF47941}"/>
                </a:ext>
              </a:extLst>
            </p:cNvPr>
            <p:cNvSpPr/>
            <p:nvPr/>
          </p:nvSpPr>
          <p:spPr>
            <a:xfrm>
              <a:off x="4327931" y="5995717"/>
              <a:ext cx="31381" cy="46996"/>
            </a:xfrm>
            <a:custGeom>
              <a:avLst/>
              <a:gdLst>
                <a:gd name="connsiteX0" fmla="*/ 140 w 39849"/>
                <a:gd name="connsiteY0" fmla="*/ 41 h 59677"/>
                <a:gd name="connsiteX1" fmla="*/ 27128 w 39849"/>
                <a:gd name="connsiteY1" fmla="*/ 57191 h 59677"/>
                <a:gd name="connsiteX2" fmla="*/ 39828 w 39849"/>
                <a:gd name="connsiteY2" fmla="*/ 47666 h 59677"/>
                <a:gd name="connsiteX3" fmla="*/ 140 w 39849"/>
                <a:gd name="connsiteY3" fmla="*/ 41 h 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49" h="59677">
                  <a:moveTo>
                    <a:pt x="140" y="41"/>
                  </a:moveTo>
                  <a:cubicBezTo>
                    <a:pt x="-1977" y="1629"/>
                    <a:pt x="20513" y="49254"/>
                    <a:pt x="27128" y="57191"/>
                  </a:cubicBezTo>
                  <a:cubicBezTo>
                    <a:pt x="33743" y="65128"/>
                    <a:pt x="38770" y="51899"/>
                    <a:pt x="39828" y="47666"/>
                  </a:cubicBezTo>
                  <a:cubicBezTo>
                    <a:pt x="40886" y="43433"/>
                    <a:pt x="2257" y="-1547"/>
                    <a:pt x="14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D900FD4C-5243-43B3-B2ED-E3B186921460}"/>
                </a:ext>
              </a:extLst>
            </p:cNvPr>
            <p:cNvSpPr/>
            <p:nvPr/>
          </p:nvSpPr>
          <p:spPr>
            <a:xfrm>
              <a:off x="3828553" y="4907116"/>
              <a:ext cx="543759" cy="1118333"/>
            </a:xfrm>
            <a:custGeom>
              <a:avLst/>
              <a:gdLst>
                <a:gd name="connsiteX0" fmla="*/ 19378 w 690488"/>
                <a:gd name="connsiteY0" fmla="*/ 46775 h 1420106"/>
                <a:gd name="connsiteX1" fmla="*/ 504095 w 690488"/>
                <a:gd name="connsiteY1" fmla="*/ 1005625 h 1420106"/>
                <a:gd name="connsiteX2" fmla="*/ 664962 w 690488"/>
                <a:gd name="connsiteY2" fmla="*/ 1388742 h 1420106"/>
                <a:gd name="connsiteX3" fmla="*/ 664962 w 690488"/>
                <a:gd name="connsiteY3" fmla="*/ 1333709 h 1420106"/>
                <a:gd name="connsiteX4" fmla="*/ 421545 w 690488"/>
                <a:gd name="connsiteY4" fmla="*/ 825709 h 1420106"/>
                <a:gd name="connsiteX5" fmla="*/ 288195 w 690488"/>
                <a:gd name="connsiteY5" fmla="*/ 487042 h 1420106"/>
                <a:gd name="connsiteX6" fmla="*/ 112512 w 690488"/>
                <a:gd name="connsiteY6" fmla="*/ 182242 h 1420106"/>
                <a:gd name="connsiteX7" fmla="*/ 19378 w 690488"/>
                <a:gd name="connsiteY7" fmla="*/ 46775 h 14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488" h="1420106">
                  <a:moveTo>
                    <a:pt x="19378" y="46775"/>
                  </a:moveTo>
                  <a:cubicBezTo>
                    <a:pt x="84642" y="184006"/>
                    <a:pt x="396498" y="781964"/>
                    <a:pt x="504095" y="1005625"/>
                  </a:cubicBezTo>
                  <a:cubicBezTo>
                    <a:pt x="611692" y="1229286"/>
                    <a:pt x="638151" y="1334061"/>
                    <a:pt x="664962" y="1388742"/>
                  </a:cubicBezTo>
                  <a:cubicBezTo>
                    <a:pt x="691773" y="1443423"/>
                    <a:pt x="705532" y="1427548"/>
                    <a:pt x="664962" y="1333709"/>
                  </a:cubicBezTo>
                  <a:cubicBezTo>
                    <a:pt x="624393" y="1239870"/>
                    <a:pt x="484340" y="966820"/>
                    <a:pt x="421545" y="825709"/>
                  </a:cubicBezTo>
                  <a:cubicBezTo>
                    <a:pt x="358751" y="684598"/>
                    <a:pt x="339701" y="594287"/>
                    <a:pt x="288195" y="487042"/>
                  </a:cubicBezTo>
                  <a:cubicBezTo>
                    <a:pt x="236690" y="379798"/>
                    <a:pt x="153787" y="253503"/>
                    <a:pt x="112512" y="182242"/>
                  </a:cubicBezTo>
                  <a:cubicBezTo>
                    <a:pt x="71237" y="110981"/>
                    <a:pt x="-45886" y="-90456"/>
                    <a:pt x="19378" y="46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E0CACFC7-E066-4CD5-9D93-8B23CDF718A2}"/>
                </a:ext>
              </a:extLst>
            </p:cNvPr>
            <p:cNvSpPr/>
            <p:nvPr/>
          </p:nvSpPr>
          <p:spPr>
            <a:xfrm>
              <a:off x="3795704" y="4920241"/>
              <a:ext cx="529570" cy="1082125"/>
            </a:xfrm>
            <a:custGeom>
              <a:avLst/>
              <a:gdLst>
                <a:gd name="connsiteX0" fmla="*/ 20876 w 672470"/>
                <a:gd name="connsiteY0" fmla="*/ 44925 h 1374127"/>
                <a:gd name="connsiteX1" fmla="*/ 522526 w 672470"/>
                <a:gd name="connsiteY1" fmla="*/ 1048225 h 1374127"/>
                <a:gd name="connsiteX2" fmla="*/ 670692 w 672470"/>
                <a:gd name="connsiteY2" fmla="*/ 1369958 h 1374127"/>
                <a:gd name="connsiteX3" fmla="*/ 448442 w 672470"/>
                <a:gd name="connsiteY3" fmla="*/ 870425 h 1374127"/>
                <a:gd name="connsiteX4" fmla="*/ 190209 w 672470"/>
                <a:gd name="connsiteY4" fmla="*/ 358192 h 1374127"/>
                <a:gd name="connsiteX5" fmla="*/ 103426 w 672470"/>
                <a:gd name="connsiteY5" fmla="*/ 190975 h 1374127"/>
                <a:gd name="connsiteX6" fmla="*/ 20876 w 672470"/>
                <a:gd name="connsiteY6" fmla="*/ 44925 h 13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70" h="1374127">
                  <a:moveTo>
                    <a:pt x="20876" y="44925"/>
                  </a:moveTo>
                  <a:cubicBezTo>
                    <a:pt x="90726" y="187800"/>
                    <a:pt x="414223" y="827386"/>
                    <a:pt x="522526" y="1048225"/>
                  </a:cubicBezTo>
                  <a:cubicBezTo>
                    <a:pt x="630829" y="1269064"/>
                    <a:pt x="683039" y="1399591"/>
                    <a:pt x="670692" y="1369958"/>
                  </a:cubicBezTo>
                  <a:cubicBezTo>
                    <a:pt x="658345" y="1340325"/>
                    <a:pt x="528522" y="1039053"/>
                    <a:pt x="448442" y="870425"/>
                  </a:cubicBezTo>
                  <a:cubicBezTo>
                    <a:pt x="368362" y="701797"/>
                    <a:pt x="247712" y="471434"/>
                    <a:pt x="190209" y="358192"/>
                  </a:cubicBezTo>
                  <a:cubicBezTo>
                    <a:pt x="132706" y="244950"/>
                    <a:pt x="130237" y="240717"/>
                    <a:pt x="103426" y="190975"/>
                  </a:cubicBezTo>
                  <a:cubicBezTo>
                    <a:pt x="76615" y="141233"/>
                    <a:pt x="-48974" y="-97950"/>
                    <a:pt x="20876" y="449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D82076BE-FA90-4E6E-A556-B19B9AB2ABBE}"/>
                </a:ext>
              </a:extLst>
            </p:cNvPr>
            <p:cNvSpPr/>
            <p:nvPr/>
          </p:nvSpPr>
          <p:spPr>
            <a:xfrm>
              <a:off x="3782134" y="4900490"/>
              <a:ext cx="106692" cy="20401"/>
            </a:xfrm>
            <a:custGeom>
              <a:avLst/>
              <a:gdLst>
                <a:gd name="connsiteX0" fmla="*/ 7 w 135482"/>
                <a:gd name="connsiteY0" fmla="*/ 14972 h 25906"/>
                <a:gd name="connsiteX1" fmla="*/ 74090 w 135482"/>
                <a:gd name="connsiteY1" fmla="*/ 25555 h 25906"/>
                <a:gd name="connsiteX2" fmla="*/ 135473 w 135482"/>
                <a:gd name="connsiteY2" fmla="*/ 155 h 25906"/>
                <a:gd name="connsiteX3" fmla="*/ 69857 w 135482"/>
                <a:gd name="connsiteY3" fmla="*/ 14972 h 25906"/>
                <a:gd name="connsiteX4" fmla="*/ 7 w 135482"/>
                <a:gd name="connsiteY4" fmla="*/ 14972 h 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2" h="25906">
                  <a:moveTo>
                    <a:pt x="7" y="14972"/>
                  </a:moveTo>
                  <a:cubicBezTo>
                    <a:pt x="713" y="16736"/>
                    <a:pt x="51512" y="28024"/>
                    <a:pt x="74090" y="25555"/>
                  </a:cubicBezTo>
                  <a:cubicBezTo>
                    <a:pt x="96668" y="23086"/>
                    <a:pt x="136179" y="1919"/>
                    <a:pt x="135473" y="155"/>
                  </a:cubicBezTo>
                  <a:cubicBezTo>
                    <a:pt x="134767" y="-1609"/>
                    <a:pt x="88907" y="12150"/>
                    <a:pt x="69857" y="14972"/>
                  </a:cubicBezTo>
                  <a:cubicBezTo>
                    <a:pt x="50807" y="17794"/>
                    <a:pt x="-699" y="13208"/>
                    <a:pt x="7" y="14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54776529-1C75-4938-8702-04160ACB3184}"/>
                </a:ext>
              </a:extLst>
            </p:cNvPr>
            <p:cNvSpPr/>
            <p:nvPr/>
          </p:nvSpPr>
          <p:spPr>
            <a:xfrm>
              <a:off x="4441308" y="5888221"/>
              <a:ext cx="39332" cy="138854"/>
            </a:xfrm>
            <a:custGeom>
              <a:avLst/>
              <a:gdLst>
                <a:gd name="connsiteX0" fmla="*/ 49844 w 49945"/>
                <a:gd name="connsiteY0" fmla="*/ 19 h 176322"/>
                <a:gd name="connsiteX1" fmla="*/ 2219 w 49945"/>
                <a:gd name="connsiteY1" fmla="*/ 123844 h 176322"/>
                <a:gd name="connsiteX2" fmla="*/ 8569 w 49945"/>
                <a:gd name="connsiteY2" fmla="*/ 176232 h 176322"/>
                <a:gd name="connsiteX3" fmla="*/ 14919 w 49945"/>
                <a:gd name="connsiteY3" fmla="*/ 133369 h 176322"/>
                <a:gd name="connsiteX4" fmla="*/ 49844 w 49945"/>
                <a:gd name="connsiteY4" fmla="*/ 19 h 1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5" h="176322">
                  <a:moveTo>
                    <a:pt x="49844" y="19"/>
                  </a:moveTo>
                  <a:cubicBezTo>
                    <a:pt x="47727" y="-1569"/>
                    <a:pt x="9098" y="94475"/>
                    <a:pt x="2219" y="123844"/>
                  </a:cubicBezTo>
                  <a:cubicBezTo>
                    <a:pt x="-4660" y="153213"/>
                    <a:pt x="6452" y="174644"/>
                    <a:pt x="8569" y="176232"/>
                  </a:cubicBezTo>
                  <a:cubicBezTo>
                    <a:pt x="10686" y="177820"/>
                    <a:pt x="9627" y="158240"/>
                    <a:pt x="14919" y="133369"/>
                  </a:cubicBezTo>
                  <a:cubicBezTo>
                    <a:pt x="20211" y="108498"/>
                    <a:pt x="51961" y="1607"/>
                    <a:pt x="49844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235071C1-FDE0-43ED-BB79-1EC34D194923}"/>
                </a:ext>
              </a:extLst>
            </p:cNvPr>
            <p:cNvSpPr/>
            <p:nvPr/>
          </p:nvSpPr>
          <p:spPr>
            <a:xfrm>
              <a:off x="4415513" y="5890718"/>
              <a:ext cx="37548" cy="130085"/>
            </a:xfrm>
            <a:custGeom>
              <a:avLst/>
              <a:gdLst>
                <a:gd name="connsiteX0" fmla="*/ 47674 w 47680"/>
                <a:gd name="connsiteY0" fmla="*/ 23 h 165187"/>
                <a:gd name="connsiteX1" fmla="*/ 11162 w 47680"/>
                <a:gd name="connsiteY1" fmla="*/ 111148 h 165187"/>
                <a:gd name="connsiteX2" fmla="*/ 49 w 47680"/>
                <a:gd name="connsiteY2" fmla="*/ 165123 h 165187"/>
                <a:gd name="connsiteX3" fmla="*/ 14337 w 47680"/>
                <a:gd name="connsiteY3" fmla="*/ 101623 h 165187"/>
                <a:gd name="connsiteX4" fmla="*/ 47674 w 47680"/>
                <a:gd name="connsiteY4" fmla="*/ 23 h 1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" h="165187">
                  <a:moveTo>
                    <a:pt x="47674" y="23"/>
                  </a:moveTo>
                  <a:cubicBezTo>
                    <a:pt x="47145" y="1610"/>
                    <a:pt x="19099" y="83632"/>
                    <a:pt x="11162" y="111148"/>
                  </a:cubicBezTo>
                  <a:cubicBezTo>
                    <a:pt x="3225" y="138664"/>
                    <a:pt x="-480" y="166710"/>
                    <a:pt x="49" y="165123"/>
                  </a:cubicBezTo>
                  <a:cubicBezTo>
                    <a:pt x="578" y="163536"/>
                    <a:pt x="11162" y="124377"/>
                    <a:pt x="14337" y="101623"/>
                  </a:cubicBezTo>
                  <a:cubicBezTo>
                    <a:pt x="17512" y="78869"/>
                    <a:pt x="48203" y="-1564"/>
                    <a:pt x="47674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3C42046E-DC4B-4C1D-B46F-A3FD56381085}"/>
                </a:ext>
              </a:extLst>
            </p:cNvPr>
            <p:cNvSpPr/>
            <p:nvPr/>
          </p:nvSpPr>
          <p:spPr>
            <a:xfrm>
              <a:off x="4379298" y="5805381"/>
              <a:ext cx="99074" cy="207759"/>
            </a:xfrm>
            <a:custGeom>
              <a:avLst/>
              <a:gdLst>
                <a:gd name="connsiteX0" fmla="*/ 17462 w 125808"/>
                <a:gd name="connsiteY0" fmla="*/ 260788 h 263821"/>
                <a:gd name="connsiteX1" fmla="*/ 31750 w 125808"/>
                <a:gd name="connsiteY1" fmla="*/ 106801 h 263821"/>
                <a:gd name="connsiteX2" fmla="*/ 68262 w 125808"/>
                <a:gd name="connsiteY2" fmla="*/ 75051 h 263821"/>
                <a:gd name="connsiteX3" fmla="*/ 123825 w 125808"/>
                <a:gd name="connsiteY3" fmla="*/ 62351 h 263821"/>
                <a:gd name="connsiteX4" fmla="*/ 107950 w 125808"/>
                <a:gd name="connsiteY4" fmla="*/ 438 h 263821"/>
                <a:gd name="connsiteX5" fmla="*/ 55562 w 125808"/>
                <a:gd name="connsiteY5" fmla="*/ 36951 h 263821"/>
                <a:gd name="connsiteX6" fmla="*/ 25400 w 125808"/>
                <a:gd name="connsiteY6" fmla="*/ 79813 h 263821"/>
                <a:gd name="connsiteX7" fmla="*/ 0 w 125808"/>
                <a:gd name="connsiteY7" fmla="*/ 135376 h 263821"/>
                <a:gd name="connsiteX8" fmla="*/ 25400 w 125808"/>
                <a:gd name="connsiteY8" fmla="*/ 171888 h 263821"/>
                <a:gd name="connsiteX9" fmla="*/ 3175 w 125808"/>
                <a:gd name="connsiteY9" fmla="*/ 208401 h 263821"/>
                <a:gd name="connsiteX10" fmla="*/ 17462 w 125808"/>
                <a:gd name="connsiteY10" fmla="*/ 260788 h 2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08" h="263821">
                  <a:moveTo>
                    <a:pt x="17462" y="260788"/>
                  </a:moveTo>
                  <a:cubicBezTo>
                    <a:pt x="22224" y="243855"/>
                    <a:pt x="23283" y="137757"/>
                    <a:pt x="31750" y="106801"/>
                  </a:cubicBezTo>
                  <a:cubicBezTo>
                    <a:pt x="40217" y="75845"/>
                    <a:pt x="52916" y="82459"/>
                    <a:pt x="68262" y="75051"/>
                  </a:cubicBezTo>
                  <a:cubicBezTo>
                    <a:pt x="83608" y="67643"/>
                    <a:pt x="117210" y="74786"/>
                    <a:pt x="123825" y="62351"/>
                  </a:cubicBezTo>
                  <a:cubicBezTo>
                    <a:pt x="130440" y="49916"/>
                    <a:pt x="119327" y="4671"/>
                    <a:pt x="107950" y="438"/>
                  </a:cubicBezTo>
                  <a:cubicBezTo>
                    <a:pt x="96573" y="-3795"/>
                    <a:pt x="69320" y="23722"/>
                    <a:pt x="55562" y="36951"/>
                  </a:cubicBezTo>
                  <a:cubicBezTo>
                    <a:pt x="41804" y="50180"/>
                    <a:pt x="34660" y="63409"/>
                    <a:pt x="25400" y="79813"/>
                  </a:cubicBezTo>
                  <a:cubicBezTo>
                    <a:pt x="16140" y="96217"/>
                    <a:pt x="0" y="120030"/>
                    <a:pt x="0" y="135376"/>
                  </a:cubicBezTo>
                  <a:cubicBezTo>
                    <a:pt x="0" y="150722"/>
                    <a:pt x="24871" y="159717"/>
                    <a:pt x="25400" y="171888"/>
                  </a:cubicBezTo>
                  <a:cubicBezTo>
                    <a:pt x="25929" y="184059"/>
                    <a:pt x="6879" y="198082"/>
                    <a:pt x="3175" y="208401"/>
                  </a:cubicBezTo>
                  <a:cubicBezTo>
                    <a:pt x="-529" y="218720"/>
                    <a:pt x="12700" y="277721"/>
                    <a:pt x="17462" y="2607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2BF4146E-96E8-4FC1-83EE-3B1D8C83BB90}"/>
                </a:ext>
              </a:extLst>
            </p:cNvPr>
            <p:cNvSpPr/>
            <p:nvPr/>
          </p:nvSpPr>
          <p:spPr>
            <a:xfrm>
              <a:off x="3509169" y="4551689"/>
              <a:ext cx="678863" cy="1517514"/>
            </a:xfrm>
            <a:custGeom>
              <a:avLst/>
              <a:gdLst>
                <a:gd name="connsiteX0" fmla="*/ 27012 w 862048"/>
                <a:gd name="connsiteY0" fmla="*/ 58903 h 1927002"/>
                <a:gd name="connsiteX1" fmla="*/ 652487 w 862048"/>
                <a:gd name="connsiteY1" fmla="*/ 1643228 h 1927002"/>
                <a:gd name="connsiteX2" fmla="*/ 754087 w 862048"/>
                <a:gd name="connsiteY2" fmla="*/ 1871828 h 1927002"/>
                <a:gd name="connsiteX3" fmla="*/ 862037 w 862048"/>
                <a:gd name="connsiteY3" fmla="*/ 1916278 h 1927002"/>
                <a:gd name="connsiteX4" fmla="*/ 747737 w 862048"/>
                <a:gd name="connsiteY4" fmla="*/ 1713078 h 1927002"/>
                <a:gd name="connsiteX5" fmla="*/ 373087 w 862048"/>
                <a:gd name="connsiteY5" fmla="*/ 919328 h 1927002"/>
                <a:gd name="connsiteX6" fmla="*/ 138137 w 862048"/>
                <a:gd name="connsiteY6" fmla="*/ 392278 h 1927002"/>
                <a:gd name="connsiteX7" fmla="*/ 27012 w 862048"/>
                <a:gd name="connsiteY7" fmla="*/ 58903 h 19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048" h="1927002">
                  <a:moveTo>
                    <a:pt x="27012" y="58903"/>
                  </a:moveTo>
                  <a:cubicBezTo>
                    <a:pt x="112737" y="267395"/>
                    <a:pt x="531308" y="1341074"/>
                    <a:pt x="652487" y="1643228"/>
                  </a:cubicBezTo>
                  <a:cubicBezTo>
                    <a:pt x="773666" y="1945382"/>
                    <a:pt x="719162" y="1826320"/>
                    <a:pt x="754087" y="1871828"/>
                  </a:cubicBezTo>
                  <a:cubicBezTo>
                    <a:pt x="789012" y="1917336"/>
                    <a:pt x="863095" y="1942736"/>
                    <a:pt x="862037" y="1916278"/>
                  </a:cubicBezTo>
                  <a:cubicBezTo>
                    <a:pt x="860979" y="1889820"/>
                    <a:pt x="829229" y="1879236"/>
                    <a:pt x="747737" y="1713078"/>
                  </a:cubicBezTo>
                  <a:cubicBezTo>
                    <a:pt x="666245" y="1546920"/>
                    <a:pt x="474687" y="1139461"/>
                    <a:pt x="373087" y="919328"/>
                  </a:cubicBezTo>
                  <a:cubicBezTo>
                    <a:pt x="271487" y="699195"/>
                    <a:pt x="194229" y="533036"/>
                    <a:pt x="138137" y="392278"/>
                  </a:cubicBezTo>
                  <a:cubicBezTo>
                    <a:pt x="82045" y="251520"/>
                    <a:pt x="-58713" y="-149589"/>
                    <a:pt x="27012" y="589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A5008F76-9C5D-45AC-8950-9BF3798A1C60}"/>
                </a:ext>
              </a:extLst>
            </p:cNvPr>
            <p:cNvSpPr/>
            <p:nvPr/>
          </p:nvSpPr>
          <p:spPr>
            <a:xfrm>
              <a:off x="3512785" y="4555503"/>
              <a:ext cx="292092" cy="726336"/>
            </a:xfrm>
            <a:custGeom>
              <a:avLst/>
              <a:gdLst>
                <a:gd name="connsiteX0" fmla="*/ 195 w 370910"/>
                <a:gd name="connsiteY0" fmla="*/ 84 h 922332"/>
                <a:gd name="connsiteX1" fmla="*/ 106558 w 370910"/>
                <a:gd name="connsiteY1" fmla="*/ 101684 h 922332"/>
                <a:gd name="connsiteX2" fmla="*/ 166883 w 370910"/>
                <a:gd name="connsiteY2" fmla="*/ 190584 h 922332"/>
                <a:gd name="connsiteX3" fmla="*/ 251020 w 370910"/>
                <a:gd name="connsiteY3" fmla="*/ 431884 h 922332"/>
                <a:gd name="connsiteX4" fmla="*/ 301820 w 370910"/>
                <a:gd name="connsiteY4" fmla="*/ 647784 h 922332"/>
                <a:gd name="connsiteX5" fmla="*/ 347858 w 370910"/>
                <a:gd name="connsiteY5" fmla="*/ 820822 h 922332"/>
                <a:gd name="connsiteX6" fmla="*/ 368495 w 370910"/>
                <a:gd name="connsiteY6" fmla="*/ 919247 h 922332"/>
                <a:gd name="connsiteX7" fmla="*/ 363733 w 370910"/>
                <a:gd name="connsiteY7" fmla="*/ 868447 h 922332"/>
                <a:gd name="connsiteX8" fmla="*/ 308170 w 370910"/>
                <a:gd name="connsiteY8" fmla="*/ 592222 h 922332"/>
                <a:gd name="connsiteX9" fmla="*/ 239908 w 370910"/>
                <a:gd name="connsiteY9" fmla="*/ 335047 h 922332"/>
                <a:gd name="connsiteX10" fmla="*/ 135133 w 370910"/>
                <a:gd name="connsiteY10" fmla="*/ 119147 h 922332"/>
                <a:gd name="connsiteX11" fmla="*/ 195 w 370910"/>
                <a:gd name="connsiteY11" fmla="*/ 84 h 92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910" h="922332">
                  <a:moveTo>
                    <a:pt x="195" y="84"/>
                  </a:moveTo>
                  <a:cubicBezTo>
                    <a:pt x="-4567" y="-2826"/>
                    <a:pt x="78777" y="69934"/>
                    <a:pt x="106558" y="101684"/>
                  </a:cubicBezTo>
                  <a:cubicBezTo>
                    <a:pt x="134339" y="133434"/>
                    <a:pt x="142806" y="135551"/>
                    <a:pt x="166883" y="190584"/>
                  </a:cubicBezTo>
                  <a:cubicBezTo>
                    <a:pt x="190960" y="245617"/>
                    <a:pt x="228531" y="355684"/>
                    <a:pt x="251020" y="431884"/>
                  </a:cubicBezTo>
                  <a:cubicBezTo>
                    <a:pt x="273509" y="508084"/>
                    <a:pt x="285680" y="582961"/>
                    <a:pt x="301820" y="647784"/>
                  </a:cubicBezTo>
                  <a:cubicBezTo>
                    <a:pt x="317960" y="712607"/>
                    <a:pt x="336746" y="775578"/>
                    <a:pt x="347858" y="820822"/>
                  </a:cubicBezTo>
                  <a:cubicBezTo>
                    <a:pt x="358971" y="866066"/>
                    <a:pt x="365849" y="911310"/>
                    <a:pt x="368495" y="919247"/>
                  </a:cubicBezTo>
                  <a:cubicBezTo>
                    <a:pt x="371141" y="927184"/>
                    <a:pt x="373787" y="922951"/>
                    <a:pt x="363733" y="868447"/>
                  </a:cubicBezTo>
                  <a:cubicBezTo>
                    <a:pt x="353679" y="813943"/>
                    <a:pt x="328807" y="681122"/>
                    <a:pt x="308170" y="592222"/>
                  </a:cubicBezTo>
                  <a:cubicBezTo>
                    <a:pt x="287533" y="503322"/>
                    <a:pt x="268748" y="413893"/>
                    <a:pt x="239908" y="335047"/>
                  </a:cubicBezTo>
                  <a:cubicBezTo>
                    <a:pt x="211068" y="256201"/>
                    <a:pt x="174291" y="173651"/>
                    <a:pt x="135133" y="119147"/>
                  </a:cubicBezTo>
                  <a:cubicBezTo>
                    <a:pt x="95975" y="64643"/>
                    <a:pt x="4957" y="2994"/>
                    <a:pt x="195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7" name="楕円 256">
              <a:extLst>
                <a:ext uri="{FF2B5EF4-FFF2-40B4-BE49-F238E27FC236}">
                  <a16:creationId xmlns:a16="http://schemas.microsoft.com/office/drawing/2014/main" id="{2C9AE8ED-4EDC-4F0F-94DD-14025FA2FCD6}"/>
                </a:ext>
              </a:extLst>
            </p:cNvPr>
            <p:cNvSpPr/>
            <p:nvPr/>
          </p:nvSpPr>
          <p:spPr>
            <a:xfrm>
              <a:off x="3589621" y="4704339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35ED7A27-EAB0-4CB3-864A-73D1902ECEED}"/>
                </a:ext>
              </a:extLst>
            </p:cNvPr>
            <p:cNvSpPr/>
            <p:nvPr/>
          </p:nvSpPr>
          <p:spPr>
            <a:xfrm>
              <a:off x="3625624" y="4803101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36A066A7-3870-469D-808E-23ABECA1EDE6}"/>
                </a:ext>
              </a:extLst>
            </p:cNvPr>
            <p:cNvSpPr/>
            <p:nvPr/>
          </p:nvSpPr>
          <p:spPr>
            <a:xfrm>
              <a:off x="3657311" y="4882488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545023D-0F6C-4221-B21D-B3CEFC1D13AA}"/>
                </a:ext>
              </a:extLst>
            </p:cNvPr>
            <p:cNvSpPr/>
            <p:nvPr/>
          </p:nvSpPr>
          <p:spPr>
            <a:xfrm>
              <a:off x="3497473" y="4551526"/>
              <a:ext cx="551315" cy="1504493"/>
            </a:xfrm>
            <a:custGeom>
              <a:avLst/>
              <a:gdLst>
                <a:gd name="connsiteX0" fmla="*/ 19639 w 700082"/>
                <a:gd name="connsiteY0" fmla="*/ 17835 h 1910467"/>
                <a:gd name="connsiteX1" fmla="*/ 3764 w 700082"/>
                <a:gd name="connsiteY1" fmla="*/ 71810 h 1910467"/>
                <a:gd name="connsiteX2" fmla="*/ 64089 w 700082"/>
                <a:gd name="connsiteY2" fmla="*/ 214685 h 1910467"/>
                <a:gd name="connsiteX3" fmla="*/ 346664 w 700082"/>
                <a:gd name="connsiteY3" fmla="*/ 913185 h 1910467"/>
                <a:gd name="connsiteX4" fmla="*/ 575264 w 700082"/>
                <a:gd name="connsiteY4" fmla="*/ 1643435 h 1910467"/>
                <a:gd name="connsiteX5" fmla="*/ 686389 w 700082"/>
                <a:gd name="connsiteY5" fmla="*/ 1875210 h 1910467"/>
                <a:gd name="connsiteX6" fmla="*/ 686389 w 700082"/>
                <a:gd name="connsiteY6" fmla="*/ 1910135 h 1910467"/>
                <a:gd name="connsiteX7" fmla="*/ 578439 w 700082"/>
                <a:gd name="connsiteY7" fmla="*/ 1891085 h 1910467"/>
                <a:gd name="connsiteX8" fmla="*/ 613364 w 700082"/>
                <a:gd name="connsiteY8" fmla="*/ 1862510 h 1910467"/>
                <a:gd name="connsiteX9" fmla="*/ 467314 w 700082"/>
                <a:gd name="connsiteY9" fmla="*/ 1471985 h 1910467"/>
                <a:gd name="connsiteX10" fmla="*/ 289514 w 700082"/>
                <a:gd name="connsiteY10" fmla="*/ 802060 h 1910467"/>
                <a:gd name="connsiteX11" fmla="*/ 127589 w 700082"/>
                <a:gd name="connsiteY11" fmla="*/ 379785 h 1910467"/>
                <a:gd name="connsiteX12" fmla="*/ 19639 w 700082"/>
                <a:gd name="connsiteY12" fmla="*/ 17835 h 19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082" h="1910467">
                  <a:moveTo>
                    <a:pt x="19639" y="17835"/>
                  </a:moveTo>
                  <a:cubicBezTo>
                    <a:pt x="-998" y="-33494"/>
                    <a:pt x="-3644" y="39002"/>
                    <a:pt x="3764" y="71810"/>
                  </a:cubicBezTo>
                  <a:cubicBezTo>
                    <a:pt x="11172" y="104618"/>
                    <a:pt x="6939" y="74456"/>
                    <a:pt x="64089" y="214685"/>
                  </a:cubicBezTo>
                  <a:cubicBezTo>
                    <a:pt x="121239" y="354914"/>
                    <a:pt x="261468" y="675060"/>
                    <a:pt x="346664" y="913185"/>
                  </a:cubicBezTo>
                  <a:cubicBezTo>
                    <a:pt x="431860" y="1151310"/>
                    <a:pt x="518643" y="1483097"/>
                    <a:pt x="575264" y="1643435"/>
                  </a:cubicBezTo>
                  <a:cubicBezTo>
                    <a:pt x="631885" y="1803773"/>
                    <a:pt x="667868" y="1830760"/>
                    <a:pt x="686389" y="1875210"/>
                  </a:cubicBezTo>
                  <a:cubicBezTo>
                    <a:pt x="704910" y="1919660"/>
                    <a:pt x="704381" y="1907489"/>
                    <a:pt x="686389" y="1910135"/>
                  </a:cubicBezTo>
                  <a:cubicBezTo>
                    <a:pt x="668397" y="1912781"/>
                    <a:pt x="590610" y="1899022"/>
                    <a:pt x="578439" y="1891085"/>
                  </a:cubicBezTo>
                  <a:cubicBezTo>
                    <a:pt x="566268" y="1883148"/>
                    <a:pt x="631885" y="1932360"/>
                    <a:pt x="613364" y="1862510"/>
                  </a:cubicBezTo>
                  <a:cubicBezTo>
                    <a:pt x="594843" y="1792660"/>
                    <a:pt x="521289" y="1648727"/>
                    <a:pt x="467314" y="1471985"/>
                  </a:cubicBezTo>
                  <a:cubicBezTo>
                    <a:pt x="413339" y="1295243"/>
                    <a:pt x="346135" y="984093"/>
                    <a:pt x="289514" y="802060"/>
                  </a:cubicBezTo>
                  <a:cubicBezTo>
                    <a:pt x="232893" y="620027"/>
                    <a:pt x="173097" y="504139"/>
                    <a:pt x="127589" y="379785"/>
                  </a:cubicBezTo>
                  <a:cubicBezTo>
                    <a:pt x="82081" y="255431"/>
                    <a:pt x="40276" y="69164"/>
                    <a:pt x="19639" y="178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E1EC8C33-17E5-474D-BC14-2886EEF726F0}"/>
                </a:ext>
              </a:extLst>
            </p:cNvPr>
            <p:cNvSpPr/>
            <p:nvPr/>
          </p:nvSpPr>
          <p:spPr>
            <a:xfrm>
              <a:off x="3640341" y="4997013"/>
              <a:ext cx="147529" cy="433823"/>
            </a:xfrm>
            <a:custGeom>
              <a:avLst/>
              <a:gdLst>
                <a:gd name="connsiteX0" fmla="*/ 1734 w 187339"/>
                <a:gd name="connsiteY0" fmla="*/ 3000 h 550886"/>
                <a:gd name="connsiteX1" fmla="*/ 96984 w 187339"/>
                <a:gd name="connsiteY1" fmla="*/ 212550 h 550886"/>
                <a:gd name="connsiteX2" fmla="*/ 103334 w 187339"/>
                <a:gd name="connsiteY2" fmla="*/ 314150 h 550886"/>
                <a:gd name="connsiteX3" fmla="*/ 184296 w 187339"/>
                <a:gd name="connsiteY3" fmla="*/ 547512 h 550886"/>
                <a:gd name="connsiteX4" fmla="*/ 163659 w 187339"/>
                <a:gd name="connsiteY4" fmla="*/ 441150 h 550886"/>
                <a:gd name="connsiteX5" fmla="*/ 101746 w 187339"/>
                <a:gd name="connsiteY5" fmla="*/ 283987 h 550886"/>
                <a:gd name="connsiteX6" fmla="*/ 50946 w 187339"/>
                <a:gd name="connsiteY6" fmla="*/ 212550 h 550886"/>
                <a:gd name="connsiteX7" fmla="*/ 35071 w 187339"/>
                <a:gd name="connsiteY7" fmla="*/ 95075 h 550886"/>
                <a:gd name="connsiteX8" fmla="*/ 1734 w 187339"/>
                <a:gd name="connsiteY8" fmla="*/ 3000 h 5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39" h="550886">
                  <a:moveTo>
                    <a:pt x="1734" y="3000"/>
                  </a:moveTo>
                  <a:cubicBezTo>
                    <a:pt x="12053" y="22579"/>
                    <a:pt x="80051" y="160692"/>
                    <a:pt x="96984" y="212550"/>
                  </a:cubicBezTo>
                  <a:cubicBezTo>
                    <a:pt x="113917" y="264408"/>
                    <a:pt x="88782" y="258323"/>
                    <a:pt x="103334" y="314150"/>
                  </a:cubicBezTo>
                  <a:cubicBezTo>
                    <a:pt x="117886" y="369977"/>
                    <a:pt x="174242" y="526345"/>
                    <a:pt x="184296" y="547512"/>
                  </a:cubicBezTo>
                  <a:cubicBezTo>
                    <a:pt x="194350" y="568679"/>
                    <a:pt x="177417" y="485071"/>
                    <a:pt x="163659" y="441150"/>
                  </a:cubicBezTo>
                  <a:cubicBezTo>
                    <a:pt x="149901" y="397229"/>
                    <a:pt x="120531" y="322087"/>
                    <a:pt x="101746" y="283987"/>
                  </a:cubicBezTo>
                  <a:cubicBezTo>
                    <a:pt x="82961" y="245887"/>
                    <a:pt x="62059" y="244035"/>
                    <a:pt x="50946" y="212550"/>
                  </a:cubicBezTo>
                  <a:cubicBezTo>
                    <a:pt x="39834" y="181065"/>
                    <a:pt x="39834" y="125238"/>
                    <a:pt x="35071" y="95075"/>
                  </a:cubicBezTo>
                  <a:cubicBezTo>
                    <a:pt x="30309" y="64913"/>
                    <a:pt x="-8585" y="-16579"/>
                    <a:pt x="1734" y="30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60AE2F73-C85C-4576-B484-77A78E2468BB}"/>
                </a:ext>
              </a:extLst>
            </p:cNvPr>
            <p:cNvSpPr/>
            <p:nvPr/>
          </p:nvSpPr>
          <p:spPr>
            <a:xfrm>
              <a:off x="3530151" y="4838105"/>
              <a:ext cx="61549" cy="5384"/>
            </a:xfrm>
            <a:custGeom>
              <a:avLst/>
              <a:gdLst>
                <a:gd name="connsiteX0" fmla="*/ 78157 w 78157"/>
                <a:gd name="connsiteY0" fmla="*/ 0 h 6837"/>
                <a:gd name="connsiteX1" fmla="*/ 369 w 78157"/>
                <a:gd name="connsiteY1" fmla="*/ 6350 h 6837"/>
                <a:gd name="connsiteX2" fmla="*/ 78157 w 78157"/>
                <a:gd name="connsiteY2" fmla="*/ 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57" h="6837">
                  <a:moveTo>
                    <a:pt x="78157" y="0"/>
                  </a:moveTo>
                  <a:cubicBezTo>
                    <a:pt x="78157" y="0"/>
                    <a:pt x="6984" y="3704"/>
                    <a:pt x="369" y="6350"/>
                  </a:cubicBezTo>
                  <a:cubicBezTo>
                    <a:pt x="-6246" y="8996"/>
                    <a:pt x="78157" y="0"/>
                    <a:pt x="781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EB7973AF-91A5-4E1D-A507-329CE95141EA}"/>
                </a:ext>
              </a:extLst>
            </p:cNvPr>
            <p:cNvSpPr/>
            <p:nvPr/>
          </p:nvSpPr>
          <p:spPr>
            <a:xfrm>
              <a:off x="3537932" y="4846762"/>
              <a:ext cx="67910" cy="44917"/>
            </a:xfrm>
            <a:custGeom>
              <a:avLst/>
              <a:gdLst>
                <a:gd name="connsiteX0" fmla="*/ 13 w 86235"/>
                <a:gd name="connsiteY0" fmla="*/ 120 h 57038"/>
                <a:gd name="connsiteX1" fmla="*/ 52401 w 86235"/>
                <a:gd name="connsiteY1" fmla="*/ 39807 h 57038"/>
                <a:gd name="connsiteX2" fmla="*/ 68276 w 86235"/>
                <a:gd name="connsiteY2" fmla="*/ 50920 h 57038"/>
                <a:gd name="connsiteX3" fmla="*/ 85738 w 86235"/>
                <a:gd name="connsiteY3" fmla="*/ 54095 h 57038"/>
                <a:gd name="connsiteX4" fmla="*/ 47638 w 86235"/>
                <a:gd name="connsiteY4" fmla="*/ 54095 h 57038"/>
                <a:gd name="connsiteX5" fmla="*/ 13 w 86235"/>
                <a:gd name="connsiteY5" fmla="*/ 120 h 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35" h="57038">
                  <a:moveTo>
                    <a:pt x="13" y="120"/>
                  </a:moveTo>
                  <a:cubicBezTo>
                    <a:pt x="807" y="-2261"/>
                    <a:pt x="41024" y="31340"/>
                    <a:pt x="52401" y="39807"/>
                  </a:cubicBezTo>
                  <a:cubicBezTo>
                    <a:pt x="63778" y="48274"/>
                    <a:pt x="62720" y="48539"/>
                    <a:pt x="68276" y="50920"/>
                  </a:cubicBezTo>
                  <a:cubicBezTo>
                    <a:pt x="73832" y="53301"/>
                    <a:pt x="89178" y="53566"/>
                    <a:pt x="85738" y="54095"/>
                  </a:cubicBezTo>
                  <a:cubicBezTo>
                    <a:pt x="82298" y="54624"/>
                    <a:pt x="61926" y="60445"/>
                    <a:pt x="47638" y="54095"/>
                  </a:cubicBezTo>
                  <a:cubicBezTo>
                    <a:pt x="33350" y="47745"/>
                    <a:pt x="-781" y="2501"/>
                    <a:pt x="13" y="1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458CE974-B6D3-4AA2-B502-3F7D12BA67B3}"/>
                </a:ext>
              </a:extLst>
            </p:cNvPr>
            <p:cNvSpPr/>
            <p:nvPr/>
          </p:nvSpPr>
          <p:spPr>
            <a:xfrm>
              <a:off x="3580448" y="4914008"/>
              <a:ext cx="78056" cy="112887"/>
            </a:xfrm>
            <a:custGeom>
              <a:avLst/>
              <a:gdLst>
                <a:gd name="connsiteX0" fmla="*/ 52388 w 99119"/>
                <a:gd name="connsiteY0" fmla="*/ 453 h 143348"/>
                <a:gd name="connsiteX1" fmla="*/ 30163 w 99119"/>
                <a:gd name="connsiteY1" fmla="*/ 63953 h 143348"/>
                <a:gd name="connsiteX2" fmla="*/ 25400 w 99119"/>
                <a:gd name="connsiteY2" fmla="*/ 86178 h 143348"/>
                <a:gd name="connsiteX3" fmla="*/ 60325 w 99119"/>
                <a:gd name="connsiteY3" fmla="*/ 106815 h 143348"/>
                <a:gd name="connsiteX4" fmla="*/ 98425 w 99119"/>
                <a:gd name="connsiteY4" fmla="*/ 143328 h 143348"/>
                <a:gd name="connsiteX5" fmla="*/ 79375 w 99119"/>
                <a:gd name="connsiteY5" fmla="*/ 111578 h 143348"/>
                <a:gd name="connsiteX6" fmla="*/ 12700 w 99119"/>
                <a:gd name="connsiteY6" fmla="*/ 79828 h 143348"/>
                <a:gd name="connsiteX7" fmla="*/ 3175 w 99119"/>
                <a:gd name="connsiteY7" fmla="*/ 36965 h 143348"/>
                <a:gd name="connsiteX8" fmla="*/ 52388 w 99119"/>
                <a:gd name="connsiteY8" fmla="*/ 453 h 1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19" h="143348">
                  <a:moveTo>
                    <a:pt x="52388" y="453"/>
                  </a:moveTo>
                  <a:cubicBezTo>
                    <a:pt x="56886" y="4951"/>
                    <a:pt x="34661" y="49666"/>
                    <a:pt x="30163" y="63953"/>
                  </a:cubicBezTo>
                  <a:cubicBezTo>
                    <a:pt x="25665" y="78240"/>
                    <a:pt x="20373" y="79034"/>
                    <a:pt x="25400" y="86178"/>
                  </a:cubicBezTo>
                  <a:cubicBezTo>
                    <a:pt x="30427" y="93322"/>
                    <a:pt x="48154" y="97290"/>
                    <a:pt x="60325" y="106815"/>
                  </a:cubicBezTo>
                  <a:cubicBezTo>
                    <a:pt x="72496" y="116340"/>
                    <a:pt x="95250" y="142534"/>
                    <a:pt x="98425" y="143328"/>
                  </a:cubicBezTo>
                  <a:cubicBezTo>
                    <a:pt x="101600" y="144122"/>
                    <a:pt x="93663" y="122161"/>
                    <a:pt x="79375" y="111578"/>
                  </a:cubicBezTo>
                  <a:cubicBezTo>
                    <a:pt x="65088" y="100995"/>
                    <a:pt x="25400" y="92264"/>
                    <a:pt x="12700" y="79828"/>
                  </a:cubicBezTo>
                  <a:cubicBezTo>
                    <a:pt x="0" y="67393"/>
                    <a:pt x="-3175" y="47813"/>
                    <a:pt x="3175" y="36965"/>
                  </a:cubicBezTo>
                  <a:cubicBezTo>
                    <a:pt x="9525" y="26117"/>
                    <a:pt x="47890" y="-4045"/>
                    <a:pt x="52388" y="4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91BD3B98-B482-48D9-A90E-BFD08A8C972C}"/>
                </a:ext>
              </a:extLst>
            </p:cNvPr>
            <p:cNvSpPr/>
            <p:nvPr/>
          </p:nvSpPr>
          <p:spPr>
            <a:xfrm>
              <a:off x="3933727" y="6076742"/>
              <a:ext cx="461380" cy="105466"/>
            </a:xfrm>
            <a:custGeom>
              <a:avLst/>
              <a:gdLst>
                <a:gd name="connsiteX0" fmla="*/ 583266 w 585879"/>
                <a:gd name="connsiteY0" fmla="*/ 13041 h 133925"/>
                <a:gd name="connsiteX1" fmla="*/ 440391 w 585879"/>
                <a:gd name="connsiteY1" fmla="*/ 63841 h 133925"/>
                <a:gd name="connsiteX2" fmla="*/ 145116 w 585879"/>
                <a:gd name="connsiteY2" fmla="*/ 98766 h 133925"/>
                <a:gd name="connsiteX3" fmla="*/ 37166 w 585879"/>
                <a:gd name="connsiteY3" fmla="*/ 133691 h 133925"/>
                <a:gd name="connsiteX4" fmla="*/ 41929 w 585879"/>
                <a:gd name="connsiteY4" fmla="*/ 113053 h 133925"/>
                <a:gd name="connsiteX5" fmla="*/ 49866 w 585879"/>
                <a:gd name="connsiteY5" fmla="*/ 94003 h 133925"/>
                <a:gd name="connsiteX6" fmla="*/ 311804 w 585879"/>
                <a:gd name="connsiteY6" fmla="*/ 30503 h 133925"/>
                <a:gd name="connsiteX7" fmla="*/ 502304 w 585879"/>
                <a:gd name="connsiteY7" fmla="*/ 341 h 133925"/>
                <a:gd name="connsiteX8" fmla="*/ 351491 w 585879"/>
                <a:gd name="connsiteY8" fmla="*/ 16216 h 133925"/>
                <a:gd name="connsiteX9" fmla="*/ 192741 w 585879"/>
                <a:gd name="connsiteY9" fmla="*/ 46378 h 133925"/>
                <a:gd name="connsiteX10" fmla="*/ 48279 w 585879"/>
                <a:gd name="connsiteY10" fmla="*/ 82891 h 133925"/>
                <a:gd name="connsiteX11" fmla="*/ 19704 w 585879"/>
                <a:gd name="connsiteY11" fmla="*/ 125753 h 133925"/>
                <a:gd name="connsiteX12" fmla="*/ 326091 w 585879"/>
                <a:gd name="connsiteY12" fmla="*/ 98766 h 133925"/>
                <a:gd name="connsiteX13" fmla="*/ 583266 w 585879"/>
                <a:gd name="connsiteY13" fmla="*/ 13041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79" h="133925">
                  <a:moveTo>
                    <a:pt x="583266" y="13041"/>
                  </a:moveTo>
                  <a:cubicBezTo>
                    <a:pt x="602316" y="7220"/>
                    <a:pt x="513416" y="49554"/>
                    <a:pt x="440391" y="63841"/>
                  </a:cubicBezTo>
                  <a:cubicBezTo>
                    <a:pt x="367366" y="78128"/>
                    <a:pt x="212320" y="87124"/>
                    <a:pt x="145116" y="98766"/>
                  </a:cubicBezTo>
                  <a:cubicBezTo>
                    <a:pt x="77912" y="110408"/>
                    <a:pt x="54364" y="131310"/>
                    <a:pt x="37166" y="133691"/>
                  </a:cubicBezTo>
                  <a:cubicBezTo>
                    <a:pt x="19968" y="136072"/>
                    <a:pt x="39812" y="119668"/>
                    <a:pt x="41929" y="113053"/>
                  </a:cubicBezTo>
                  <a:cubicBezTo>
                    <a:pt x="44046" y="106438"/>
                    <a:pt x="4887" y="107761"/>
                    <a:pt x="49866" y="94003"/>
                  </a:cubicBezTo>
                  <a:cubicBezTo>
                    <a:pt x="94845" y="80245"/>
                    <a:pt x="236398" y="46113"/>
                    <a:pt x="311804" y="30503"/>
                  </a:cubicBezTo>
                  <a:cubicBezTo>
                    <a:pt x="387210" y="14893"/>
                    <a:pt x="495690" y="2722"/>
                    <a:pt x="502304" y="341"/>
                  </a:cubicBezTo>
                  <a:cubicBezTo>
                    <a:pt x="508918" y="-2040"/>
                    <a:pt x="403085" y="8543"/>
                    <a:pt x="351491" y="16216"/>
                  </a:cubicBezTo>
                  <a:cubicBezTo>
                    <a:pt x="299897" y="23889"/>
                    <a:pt x="243276" y="35266"/>
                    <a:pt x="192741" y="46378"/>
                  </a:cubicBezTo>
                  <a:cubicBezTo>
                    <a:pt x="142206" y="57490"/>
                    <a:pt x="77118" y="69662"/>
                    <a:pt x="48279" y="82891"/>
                  </a:cubicBezTo>
                  <a:cubicBezTo>
                    <a:pt x="19440" y="96120"/>
                    <a:pt x="-26598" y="123107"/>
                    <a:pt x="19704" y="125753"/>
                  </a:cubicBezTo>
                  <a:cubicBezTo>
                    <a:pt x="66006" y="128399"/>
                    <a:pt x="234016" y="112524"/>
                    <a:pt x="326091" y="98766"/>
                  </a:cubicBezTo>
                  <a:cubicBezTo>
                    <a:pt x="418166" y="85008"/>
                    <a:pt x="564216" y="18862"/>
                    <a:pt x="583266" y="13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5F368EF5-B77A-4646-86CD-690C8C6A9D9F}"/>
                </a:ext>
              </a:extLst>
            </p:cNvPr>
            <p:cNvSpPr/>
            <p:nvPr/>
          </p:nvSpPr>
          <p:spPr>
            <a:xfrm>
              <a:off x="4311784" y="6074358"/>
              <a:ext cx="115083" cy="19330"/>
            </a:xfrm>
            <a:custGeom>
              <a:avLst/>
              <a:gdLst>
                <a:gd name="connsiteX0" fmla="*/ 7 w 146137"/>
                <a:gd name="connsiteY0" fmla="*/ 8129 h 24546"/>
                <a:gd name="connsiteX1" fmla="*/ 85732 w 146137"/>
                <a:gd name="connsiteY1" fmla="*/ 192 h 24546"/>
                <a:gd name="connsiteX2" fmla="*/ 146057 w 146137"/>
                <a:gd name="connsiteY2" fmla="*/ 17654 h 24546"/>
                <a:gd name="connsiteX3" fmla="*/ 98432 w 146137"/>
                <a:gd name="connsiteY3" fmla="*/ 24004 h 24546"/>
                <a:gd name="connsiteX4" fmla="*/ 90494 w 146137"/>
                <a:gd name="connsiteY4" fmla="*/ 4954 h 24546"/>
                <a:gd name="connsiteX5" fmla="*/ 7 w 146137"/>
                <a:gd name="connsiteY5" fmla="*/ 8129 h 2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37" h="24546">
                  <a:moveTo>
                    <a:pt x="7" y="8129"/>
                  </a:moveTo>
                  <a:cubicBezTo>
                    <a:pt x="-787" y="7335"/>
                    <a:pt x="61390" y="-1396"/>
                    <a:pt x="85732" y="192"/>
                  </a:cubicBezTo>
                  <a:cubicBezTo>
                    <a:pt x="110074" y="1779"/>
                    <a:pt x="143940" y="13685"/>
                    <a:pt x="146057" y="17654"/>
                  </a:cubicBezTo>
                  <a:cubicBezTo>
                    <a:pt x="148174" y="21623"/>
                    <a:pt x="107692" y="26121"/>
                    <a:pt x="98432" y="24004"/>
                  </a:cubicBezTo>
                  <a:cubicBezTo>
                    <a:pt x="89172" y="21887"/>
                    <a:pt x="100284" y="9716"/>
                    <a:pt x="90494" y="4954"/>
                  </a:cubicBezTo>
                  <a:cubicBezTo>
                    <a:pt x="80704" y="192"/>
                    <a:pt x="801" y="8923"/>
                    <a:pt x="7" y="81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65417428-2FDE-4DB4-A594-9646052C0CBC}"/>
                </a:ext>
              </a:extLst>
            </p:cNvPr>
            <p:cNvSpPr/>
            <p:nvPr/>
          </p:nvSpPr>
          <p:spPr>
            <a:xfrm>
              <a:off x="1536331" y="6034859"/>
              <a:ext cx="2487398" cy="319455"/>
            </a:xfrm>
            <a:custGeom>
              <a:avLst/>
              <a:gdLst>
                <a:gd name="connsiteX0" fmla="*/ 3146036 w 3158600"/>
                <a:gd name="connsiteY0" fmla="*/ 15955 h 405657"/>
                <a:gd name="connsiteX1" fmla="*/ 3065603 w 3158600"/>
                <a:gd name="connsiteY1" fmla="*/ 15955 h 405657"/>
                <a:gd name="connsiteX2" fmla="*/ 2591470 w 3158600"/>
                <a:gd name="connsiteY2" fmla="*/ 189521 h 405657"/>
                <a:gd name="connsiteX3" fmla="*/ 982803 w 3158600"/>
                <a:gd name="connsiteY3" fmla="*/ 329221 h 405657"/>
                <a:gd name="connsiteX4" fmla="*/ 670 w 3158600"/>
                <a:gd name="connsiteY4" fmla="*/ 405421 h 405657"/>
                <a:gd name="connsiteX5" fmla="*/ 838870 w 3158600"/>
                <a:gd name="connsiteY5" fmla="*/ 350388 h 405657"/>
                <a:gd name="connsiteX6" fmla="*/ 1418836 w 3158600"/>
                <a:gd name="connsiteY6" fmla="*/ 274188 h 405657"/>
                <a:gd name="connsiteX7" fmla="*/ 2527970 w 3158600"/>
                <a:gd name="connsiteY7" fmla="*/ 202221 h 405657"/>
                <a:gd name="connsiteX8" fmla="*/ 2896270 w 3158600"/>
                <a:gd name="connsiteY8" fmla="*/ 87921 h 405657"/>
                <a:gd name="connsiteX9" fmla="*/ 3146036 w 3158600"/>
                <a:gd name="connsiteY9" fmla="*/ 15955 h 4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8600" h="405657">
                  <a:moveTo>
                    <a:pt x="3146036" y="15955"/>
                  </a:moveTo>
                  <a:cubicBezTo>
                    <a:pt x="3174258" y="3961"/>
                    <a:pt x="3158031" y="-12973"/>
                    <a:pt x="3065603" y="15955"/>
                  </a:cubicBezTo>
                  <a:cubicBezTo>
                    <a:pt x="2973175" y="44883"/>
                    <a:pt x="2938603" y="137310"/>
                    <a:pt x="2591470" y="189521"/>
                  </a:cubicBezTo>
                  <a:cubicBezTo>
                    <a:pt x="2244337" y="241732"/>
                    <a:pt x="982803" y="329221"/>
                    <a:pt x="982803" y="329221"/>
                  </a:cubicBezTo>
                  <a:lnTo>
                    <a:pt x="670" y="405421"/>
                  </a:lnTo>
                  <a:cubicBezTo>
                    <a:pt x="-23319" y="408949"/>
                    <a:pt x="602509" y="372260"/>
                    <a:pt x="838870" y="350388"/>
                  </a:cubicBezTo>
                  <a:cubicBezTo>
                    <a:pt x="1075231" y="328516"/>
                    <a:pt x="1137319" y="298882"/>
                    <a:pt x="1418836" y="274188"/>
                  </a:cubicBezTo>
                  <a:cubicBezTo>
                    <a:pt x="1700353" y="249494"/>
                    <a:pt x="2281731" y="233266"/>
                    <a:pt x="2527970" y="202221"/>
                  </a:cubicBezTo>
                  <a:cubicBezTo>
                    <a:pt x="2774209" y="171177"/>
                    <a:pt x="2792553" y="118965"/>
                    <a:pt x="2896270" y="87921"/>
                  </a:cubicBezTo>
                  <a:cubicBezTo>
                    <a:pt x="2999987" y="56877"/>
                    <a:pt x="3117814" y="27949"/>
                    <a:pt x="3146036" y="159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A4E272AF-76E3-4448-8F15-46B4724A6529}"/>
                </a:ext>
              </a:extLst>
            </p:cNvPr>
            <p:cNvSpPr/>
            <p:nvPr/>
          </p:nvSpPr>
          <p:spPr>
            <a:xfrm>
              <a:off x="3454112" y="6133979"/>
              <a:ext cx="983144" cy="207870"/>
            </a:xfrm>
            <a:custGeom>
              <a:avLst/>
              <a:gdLst>
                <a:gd name="connsiteX0" fmla="*/ 1248393 w 1248437"/>
                <a:gd name="connsiteY0" fmla="*/ 153 h 263962"/>
                <a:gd name="connsiteX1" fmla="*/ 795426 w 1248437"/>
                <a:gd name="connsiteY1" fmla="*/ 80587 h 263962"/>
                <a:gd name="connsiteX2" fmla="*/ 270493 w 1248437"/>
                <a:gd name="connsiteY2" fmla="*/ 207587 h 263962"/>
                <a:gd name="connsiteX3" fmla="*/ 3793 w 1248437"/>
                <a:gd name="connsiteY3" fmla="*/ 262620 h 263962"/>
                <a:gd name="connsiteX4" fmla="*/ 456759 w 1248437"/>
                <a:gd name="connsiteY4" fmla="*/ 156787 h 263962"/>
                <a:gd name="connsiteX5" fmla="*/ 820826 w 1248437"/>
                <a:gd name="connsiteY5" fmla="*/ 63653 h 263962"/>
                <a:gd name="connsiteX6" fmla="*/ 1248393 w 1248437"/>
                <a:gd name="connsiteY6" fmla="*/ 153 h 2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437" h="263962">
                  <a:moveTo>
                    <a:pt x="1248393" y="153"/>
                  </a:moveTo>
                  <a:cubicBezTo>
                    <a:pt x="1244160" y="2975"/>
                    <a:pt x="958409" y="46015"/>
                    <a:pt x="795426" y="80587"/>
                  </a:cubicBezTo>
                  <a:cubicBezTo>
                    <a:pt x="632443" y="115159"/>
                    <a:pt x="402432" y="177248"/>
                    <a:pt x="270493" y="207587"/>
                  </a:cubicBezTo>
                  <a:cubicBezTo>
                    <a:pt x="138554" y="237926"/>
                    <a:pt x="-27251" y="271087"/>
                    <a:pt x="3793" y="262620"/>
                  </a:cubicBezTo>
                  <a:cubicBezTo>
                    <a:pt x="34837" y="254153"/>
                    <a:pt x="320587" y="189948"/>
                    <a:pt x="456759" y="156787"/>
                  </a:cubicBezTo>
                  <a:cubicBezTo>
                    <a:pt x="592931" y="123626"/>
                    <a:pt x="684654" y="93286"/>
                    <a:pt x="820826" y="63653"/>
                  </a:cubicBezTo>
                  <a:cubicBezTo>
                    <a:pt x="956998" y="34020"/>
                    <a:pt x="1252626" y="-2669"/>
                    <a:pt x="1248393" y="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045ED259-37D8-4435-82AD-91999F6E87E0}"/>
                </a:ext>
              </a:extLst>
            </p:cNvPr>
            <p:cNvSpPr/>
            <p:nvPr/>
          </p:nvSpPr>
          <p:spPr>
            <a:xfrm>
              <a:off x="3425340" y="6179399"/>
              <a:ext cx="616865" cy="163061"/>
            </a:xfrm>
            <a:custGeom>
              <a:avLst/>
              <a:gdLst>
                <a:gd name="connsiteX0" fmla="*/ 14929 w 783320"/>
                <a:gd name="connsiteY0" fmla="*/ 77944 h 207061"/>
                <a:gd name="connsiteX1" fmla="*/ 112 w 783320"/>
                <a:gd name="connsiteY1" fmla="*/ 179544 h 207061"/>
                <a:gd name="connsiteX2" fmla="*/ 8579 w 783320"/>
                <a:gd name="connsiteY2" fmla="*/ 194361 h 207061"/>
                <a:gd name="connsiteX3" fmla="*/ 17045 w 783320"/>
                <a:gd name="connsiteY3" fmla="*/ 207061 h 207061"/>
                <a:gd name="connsiteX4" fmla="*/ 48795 w 783320"/>
                <a:gd name="connsiteY4" fmla="*/ 194361 h 207061"/>
                <a:gd name="connsiteX5" fmla="*/ 607595 w 783320"/>
                <a:gd name="connsiteY5" fmla="*/ 63127 h 207061"/>
                <a:gd name="connsiteX6" fmla="*/ 783279 w 783320"/>
                <a:gd name="connsiteY6" fmla="*/ 1744 h 207061"/>
                <a:gd name="connsiteX7" fmla="*/ 618179 w 783320"/>
                <a:gd name="connsiteY7" fmla="*/ 29261 h 207061"/>
                <a:gd name="connsiteX8" fmla="*/ 112295 w 783320"/>
                <a:gd name="connsiteY8" fmla="*/ 154144 h 207061"/>
                <a:gd name="connsiteX9" fmla="*/ 19162 w 783320"/>
                <a:gd name="connsiteY9" fmla="*/ 166844 h 207061"/>
                <a:gd name="connsiteX10" fmla="*/ 14929 w 783320"/>
                <a:gd name="connsiteY10" fmla="*/ 77944 h 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320" h="207061">
                  <a:moveTo>
                    <a:pt x="14929" y="77944"/>
                  </a:moveTo>
                  <a:cubicBezTo>
                    <a:pt x="11754" y="80061"/>
                    <a:pt x="1170" y="160141"/>
                    <a:pt x="112" y="179544"/>
                  </a:cubicBezTo>
                  <a:cubicBezTo>
                    <a:pt x="-946" y="198947"/>
                    <a:pt x="5757" y="189775"/>
                    <a:pt x="8579" y="194361"/>
                  </a:cubicBezTo>
                  <a:cubicBezTo>
                    <a:pt x="11401" y="198947"/>
                    <a:pt x="10342" y="207061"/>
                    <a:pt x="17045" y="207061"/>
                  </a:cubicBezTo>
                  <a:cubicBezTo>
                    <a:pt x="23748" y="207061"/>
                    <a:pt x="48795" y="194361"/>
                    <a:pt x="48795" y="194361"/>
                  </a:cubicBezTo>
                  <a:lnTo>
                    <a:pt x="607595" y="63127"/>
                  </a:lnTo>
                  <a:cubicBezTo>
                    <a:pt x="730009" y="31024"/>
                    <a:pt x="781515" y="7388"/>
                    <a:pt x="783279" y="1744"/>
                  </a:cubicBezTo>
                  <a:cubicBezTo>
                    <a:pt x="785043" y="-3900"/>
                    <a:pt x="730010" y="3861"/>
                    <a:pt x="618179" y="29261"/>
                  </a:cubicBezTo>
                  <a:cubicBezTo>
                    <a:pt x="506348" y="54661"/>
                    <a:pt x="212131" y="131214"/>
                    <a:pt x="112295" y="154144"/>
                  </a:cubicBezTo>
                  <a:cubicBezTo>
                    <a:pt x="12459" y="177075"/>
                    <a:pt x="35037" y="177780"/>
                    <a:pt x="19162" y="166844"/>
                  </a:cubicBezTo>
                  <a:cubicBezTo>
                    <a:pt x="3287" y="155908"/>
                    <a:pt x="18104" y="75827"/>
                    <a:pt x="14929" y="779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13257263-EA08-4FD7-B003-43F5EC01D922}"/>
                </a:ext>
              </a:extLst>
            </p:cNvPr>
            <p:cNvSpPr/>
            <p:nvPr/>
          </p:nvSpPr>
          <p:spPr>
            <a:xfrm>
              <a:off x="4241818" y="6101148"/>
              <a:ext cx="186697" cy="36422"/>
            </a:xfrm>
            <a:custGeom>
              <a:avLst/>
              <a:gdLst>
                <a:gd name="connsiteX0" fmla="*/ 229082 w 237075"/>
                <a:gd name="connsiteY0" fmla="*/ 16444 h 46250"/>
                <a:gd name="connsiteX1" fmla="*/ 482 w 237075"/>
                <a:gd name="connsiteY1" fmla="*/ 46078 h 46250"/>
                <a:gd name="connsiteX2" fmla="*/ 169815 w 237075"/>
                <a:gd name="connsiteY2" fmla="*/ 1628 h 46250"/>
                <a:gd name="connsiteX3" fmla="*/ 229082 w 237075"/>
                <a:gd name="connsiteY3" fmla="*/ 16444 h 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075" h="46250">
                  <a:moveTo>
                    <a:pt x="229082" y="16444"/>
                  </a:moveTo>
                  <a:cubicBezTo>
                    <a:pt x="200860" y="23852"/>
                    <a:pt x="10360" y="48547"/>
                    <a:pt x="482" y="46078"/>
                  </a:cubicBezTo>
                  <a:cubicBezTo>
                    <a:pt x="-9396" y="43609"/>
                    <a:pt x="135243" y="7978"/>
                    <a:pt x="169815" y="1628"/>
                  </a:cubicBezTo>
                  <a:cubicBezTo>
                    <a:pt x="204387" y="-4722"/>
                    <a:pt x="257304" y="9036"/>
                    <a:pt x="229082" y="164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EED3E52B-8206-4A0E-A27F-142B3DD84824}"/>
                </a:ext>
              </a:extLst>
            </p:cNvPr>
            <p:cNvSpPr/>
            <p:nvPr/>
          </p:nvSpPr>
          <p:spPr>
            <a:xfrm>
              <a:off x="3405392" y="6236505"/>
              <a:ext cx="48860" cy="195548"/>
            </a:xfrm>
            <a:custGeom>
              <a:avLst/>
              <a:gdLst>
                <a:gd name="connsiteX0" fmla="*/ 21210 w 62045"/>
                <a:gd name="connsiteY0" fmla="*/ 1196 h 248315"/>
                <a:gd name="connsiteX1" fmla="*/ 23326 w 62045"/>
                <a:gd name="connsiteY1" fmla="*/ 104912 h 248315"/>
                <a:gd name="connsiteX2" fmla="*/ 61426 w 62045"/>
                <a:gd name="connsiteY2" fmla="*/ 240379 h 248315"/>
                <a:gd name="connsiteX3" fmla="*/ 44493 w 62045"/>
                <a:gd name="connsiteY3" fmla="*/ 223446 h 248315"/>
                <a:gd name="connsiteX4" fmla="*/ 12743 w 62045"/>
                <a:gd name="connsiteY4" fmla="*/ 149362 h 248315"/>
                <a:gd name="connsiteX5" fmla="*/ 43 w 62045"/>
                <a:gd name="connsiteY5" fmla="*/ 54112 h 248315"/>
                <a:gd name="connsiteX6" fmla="*/ 21210 w 62045"/>
                <a:gd name="connsiteY6" fmla="*/ 1196 h 24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5" h="248315">
                  <a:moveTo>
                    <a:pt x="21210" y="1196"/>
                  </a:moveTo>
                  <a:cubicBezTo>
                    <a:pt x="25090" y="9663"/>
                    <a:pt x="16623" y="65048"/>
                    <a:pt x="23326" y="104912"/>
                  </a:cubicBezTo>
                  <a:cubicBezTo>
                    <a:pt x="30029" y="144776"/>
                    <a:pt x="57898" y="220623"/>
                    <a:pt x="61426" y="240379"/>
                  </a:cubicBezTo>
                  <a:cubicBezTo>
                    <a:pt x="64954" y="260135"/>
                    <a:pt x="52607" y="238615"/>
                    <a:pt x="44493" y="223446"/>
                  </a:cubicBezTo>
                  <a:cubicBezTo>
                    <a:pt x="36379" y="208277"/>
                    <a:pt x="20151" y="177584"/>
                    <a:pt x="12743" y="149362"/>
                  </a:cubicBezTo>
                  <a:cubicBezTo>
                    <a:pt x="5335" y="121140"/>
                    <a:pt x="1101" y="77042"/>
                    <a:pt x="43" y="54112"/>
                  </a:cubicBezTo>
                  <a:cubicBezTo>
                    <a:pt x="-1015" y="31182"/>
                    <a:pt x="17330" y="-7271"/>
                    <a:pt x="21210" y="1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B943F015-1D73-4187-AF5F-ED1353E9A9F7}"/>
                </a:ext>
              </a:extLst>
            </p:cNvPr>
            <p:cNvSpPr/>
            <p:nvPr/>
          </p:nvSpPr>
          <p:spPr>
            <a:xfrm>
              <a:off x="1535531" y="6426171"/>
              <a:ext cx="1935831" cy="30907"/>
            </a:xfrm>
            <a:custGeom>
              <a:avLst/>
              <a:gdLst>
                <a:gd name="connsiteX0" fmla="*/ 12269 w 2458198"/>
                <a:gd name="connsiteY0" fmla="*/ 31283 h 39247"/>
                <a:gd name="connsiteX1" fmla="*/ 885394 w 2458198"/>
                <a:gd name="connsiteY1" fmla="*/ 37633 h 39247"/>
                <a:gd name="connsiteX2" fmla="*/ 2244294 w 2458198"/>
                <a:gd name="connsiteY2" fmla="*/ 2708 h 39247"/>
                <a:gd name="connsiteX3" fmla="*/ 2450669 w 2458198"/>
                <a:gd name="connsiteY3" fmla="*/ 2708 h 39247"/>
                <a:gd name="connsiteX4" fmla="*/ 2206194 w 2458198"/>
                <a:gd name="connsiteY4" fmla="*/ 5883 h 39247"/>
                <a:gd name="connsiteX5" fmla="*/ 1209244 w 2458198"/>
                <a:gd name="connsiteY5" fmla="*/ 15408 h 39247"/>
                <a:gd name="connsiteX6" fmla="*/ 428194 w 2458198"/>
                <a:gd name="connsiteY6" fmla="*/ 12233 h 39247"/>
                <a:gd name="connsiteX7" fmla="*/ 12269 w 2458198"/>
                <a:gd name="connsiteY7" fmla="*/ 31283 h 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198" h="39247">
                  <a:moveTo>
                    <a:pt x="12269" y="31283"/>
                  </a:moveTo>
                  <a:cubicBezTo>
                    <a:pt x="88469" y="35516"/>
                    <a:pt x="513390" y="42395"/>
                    <a:pt x="885394" y="37633"/>
                  </a:cubicBezTo>
                  <a:cubicBezTo>
                    <a:pt x="1257398" y="32871"/>
                    <a:pt x="1983415" y="8529"/>
                    <a:pt x="2244294" y="2708"/>
                  </a:cubicBezTo>
                  <a:cubicBezTo>
                    <a:pt x="2505173" y="-3113"/>
                    <a:pt x="2457019" y="2179"/>
                    <a:pt x="2450669" y="2708"/>
                  </a:cubicBezTo>
                  <a:cubicBezTo>
                    <a:pt x="2444319" y="3237"/>
                    <a:pt x="2206194" y="5883"/>
                    <a:pt x="2206194" y="5883"/>
                  </a:cubicBezTo>
                  <a:lnTo>
                    <a:pt x="1209244" y="15408"/>
                  </a:lnTo>
                  <a:lnTo>
                    <a:pt x="428194" y="12233"/>
                  </a:lnTo>
                  <a:cubicBezTo>
                    <a:pt x="231873" y="13291"/>
                    <a:pt x="-63931" y="27050"/>
                    <a:pt x="12269" y="312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114DF469-2D86-4438-A802-8BB2CC4C22E9}"/>
                </a:ext>
              </a:extLst>
            </p:cNvPr>
            <p:cNvSpPr/>
            <p:nvPr/>
          </p:nvSpPr>
          <p:spPr>
            <a:xfrm>
              <a:off x="1790221" y="6466361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4BAA07B2-BE86-47E0-940E-A9B1003ACBF1}"/>
                </a:ext>
              </a:extLst>
            </p:cNvPr>
            <p:cNvSpPr/>
            <p:nvPr/>
          </p:nvSpPr>
          <p:spPr>
            <a:xfrm>
              <a:off x="4415545" y="6119596"/>
              <a:ext cx="135036" cy="635855"/>
            </a:xfrm>
            <a:custGeom>
              <a:avLst/>
              <a:gdLst>
                <a:gd name="connsiteX0" fmla="*/ 4241 w 171474"/>
                <a:gd name="connsiteY0" fmla="*/ 5718 h 807435"/>
                <a:gd name="connsiteX1" fmla="*/ 2125 w 171474"/>
                <a:gd name="connsiteY1" fmla="*/ 316868 h 807435"/>
                <a:gd name="connsiteX2" fmla="*/ 29641 w 171474"/>
                <a:gd name="connsiteY2" fmla="*/ 581452 h 807435"/>
                <a:gd name="connsiteX3" fmla="*/ 99491 w 171474"/>
                <a:gd name="connsiteY3" fmla="*/ 771952 h 807435"/>
                <a:gd name="connsiteX4" fmla="*/ 171458 w 171474"/>
                <a:gd name="connsiteY4" fmla="*/ 803702 h 807435"/>
                <a:gd name="connsiteX5" fmla="*/ 93141 w 171474"/>
                <a:gd name="connsiteY5" fmla="*/ 723268 h 807435"/>
                <a:gd name="connsiteX6" fmla="*/ 6358 w 171474"/>
                <a:gd name="connsiteY6" fmla="*/ 335918 h 807435"/>
                <a:gd name="connsiteX7" fmla="*/ 23291 w 171474"/>
                <a:gd name="connsiteY7" fmla="*/ 130602 h 807435"/>
                <a:gd name="connsiteX8" fmla="*/ 4241 w 171474"/>
                <a:gd name="connsiteY8" fmla="*/ 5718 h 8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4" h="807435">
                  <a:moveTo>
                    <a:pt x="4241" y="5718"/>
                  </a:moveTo>
                  <a:cubicBezTo>
                    <a:pt x="713" y="36762"/>
                    <a:pt x="-2108" y="220912"/>
                    <a:pt x="2125" y="316868"/>
                  </a:cubicBezTo>
                  <a:cubicBezTo>
                    <a:pt x="6358" y="412824"/>
                    <a:pt x="13413" y="505605"/>
                    <a:pt x="29641" y="581452"/>
                  </a:cubicBezTo>
                  <a:cubicBezTo>
                    <a:pt x="45869" y="657299"/>
                    <a:pt x="75855" y="734910"/>
                    <a:pt x="99491" y="771952"/>
                  </a:cubicBezTo>
                  <a:cubicBezTo>
                    <a:pt x="123127" y="808994"/>
                    <a:pt x="172516" y="811816"/>
                    <a:pt x="171458" y="803702"/>
                  </a:cubicBezTo>
                  <a:cubicBezTo>
                    <a:pt x="170400" y="795588"/>
                    <a:pt x="120658" y="801232"/>
                    <a:pt x="93141" y="723268"/>
                  </a:cubicBezTo>
                  <a:cubicBezTo>
                    <a:pt x="65624" y="645304"/>
                    <a:pt x="18000" y="434696"/>
                    <a:pt x="6358" y="335918"/>
                  </a:cubicBezTo>
                  <a:cubicBezTo>
                    <a:pt x="-5284" y="237140"/>
                    <a:pt x="21880" y="183519"/>
                    <a:pt x="23291" y="130602"/>
                  </a:cubicBezTo>
                  <a:cubicBezTo>
                    <a:pt x="24702" y="77685"/>
                    <a:pt x="7769" y="-25326"/>
                    <a:pt x="4241" y="57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8D12A433-1FBA-47EA-93C6-A71B3F29038B}"/>
                </a:ext>
              </a:extLst>
            </p:cNvPr>
            <p:cNvSpPr/>
            <p:nvPr/>
          </p:nvSpPr>
          <p:spPr>
            <a:xfrm>
              <a:off x="4285492" y="6133161"/>
              <a:ext cx="115270" cy="137216"/>
            </a:xfrm>
            <a:custGeom>
              <a:avLst/>
              <a:gdLst>
                <a:gd name="connsiteX0" fmla="*/ 146106 w 146375"/>
                <a:gd name="connsiteY0" fmla="*/ 1193 h 174243"/>
                <a:gd name="connsiteX1" fmla="*/ 80489 w 146375"/>
                <a:gd name="connsiteY1" fmla="*/ 155710 h 174243"/>
                <a:gd name="connsiteX2" fmla="*/ 56 w 146375"/>
                <a:gd name="connsiteY2" fmla="*/ 168410 h 174243"/>
                <a:gd name="connsiteX3" fmla="*/ 93189 w 146375"/>
                <a:gd name="connsiteY3" fmla="*/ 128193 h 174243"/>
                <a:gd name="connsiteX4" fmla="*/ 103773 w 146375"/>
                <a:gd name="connsiteY4" fmla="*/ 85860 h 174243"/>
                <a:gd name="connsiteX5" fmla="*/ 146106 w 146375"/>
                <a:gd name="connsiteY5" fmla="*/ 1193 h 1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75" h="174243">
                  <a:moveTo>
                    <a:pt x="146106" y="1193"/>
                  </a:moveTo>
                  <a:cubicBezTo>
                    <a:pt x="142225" y="12835"/>
                    <a:pt x="104831" y="127841"/>
                    <a:pt x="80489" y="155710"/>
                  </a:cubicBezTo>
                  <a:cubicBezTo>
                    <a:pt x="56147" y="183579"/>
                    <a:pt x="-2061" y="172996"/>
                    <a:pt x="56" y="168410"/>
                  </a:cubicBezTo>
                  <a:cubicBezTo>
                    <a:pt x="2173" y="163824"/>
                    <a:pt x="75903" y="141951"/>
                    <a:pt x="93189" y="128193"/>
                  </a:cubicBezTo>
                  <a:cubicBezTo>
                    <a:pt x="110475" y="114435"/>
                    <a:pt x="96717" y="105263"/>
                    <a:pt x="103773" y="85860"/>
                  </a:cubicBezTo>
                  <a:cubicBezTo>
                    <a:pt x="110829" y="66457"/>
                    <a:pt x="149987" y="-10449"/>
                    <a:pt x="146106" y="1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BDE8708B-9920-482A-90D3-A2C77B55609A}"/>
                </a:ext>
              </a:extLst>
            </p:cNvPr>
            <p:cNvSpPr/>
            <p:nvPr/>
          </p:nvSpPr>
          <p:spPr>
            <a:xfrm>
              <a:off x="4368760" y="6227352"/>
              <a:ext cx="127179" cy="500192"/>
            </a:xfrm>
            <a:custGeom>
              <a:avLst/>
              <a:gdLst>
                <a:gd name="connsiteX0" fmla="*/ 152 w 161497"/>
                <a:gd name="connsiteY0" fmla="*/ 4352 h 635165"/>
                <a:gd name="connsiteX1" fmla="*/ 10736 w 161497"/>
                <a:gd name="connsiteY1" fmla="*/ 264702 h 635165"/>
                <a:gd name="connsiteX2" fmla="*/ 70002 w 161497"/>
                <a:gd name="connsiteY2" fmla="*/ 450969 h 635165"/>
                <a:gd name="connsiteX3" fmla="*/ 161019 w 161497"/>
                <a:gd name="connsiteY3" fmla="*/ 635119 h 635165"/>
                <a:gd name="connsiteX4" fmla="*/ 101752 w 161497"/>
                <a:gd name="connsiteY4" fmla="*/ 434035 h 635165"/>
                <a:gd name="connsiteX5" fmla="*/ 12852 w 161497"/>
                <a:gd name="connsiteY5" fmla="*/ 125002 h 635165"/>
                <a:gd name="connsiteX6" fmla="*/ 152 w 161497"/>
                <a:gd name="connsiteY6" fmla="*/ 4352 h 6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97" h="635165">
                  <a:moveTo>
                    <a:pt x="152" y="4352"/>
                  </a:moveTo>
                  <a:cubicBezTo>
                    <a:pt x="-201" y="27635"/>
                    <a:pt x="-906" y="190266"/>
                    <a:pt x="10736" y="264702"/>
                  </a:cubicBezTo>
                  <a:cubicBezTo>
                    <a:pt x="22378" y="339138"/>
                    <a:pt x="44955" y="389233"/>
                    <a:pt x="70002" y="450969"/>
                  </a:cubicBezTo>
                  <a:cubicBezTo>
                    <a:pt x="95049" y="512705"/>
                    <a:pt x="155727" y="637941"/>
                    <a:pt x="161019" y="635119"/>
                  </a:cubicBezTo>
                  <a:cubicBezTo>
                    <a:pt x="166311" y="632297"/>
                    <a:pt x="126446" y="519054"/>
                    <a:pt x="101752" y="434035"/>
                  </a:cubicBezTo>
                  <a:cubicBezTo>
                    <a:pt x="77058" y="349016"/>
                    <a:pt x="28021" y="194499"/>
                    <a:pt x="12852" y="125002"/>
                  </a:cubicBezTo>
                  <a:cubicBezTo>
                    <a:pt x="-2317" y="55505"/>
                    <a:pt x="505" y="-18931"/>
                    <a:pt x="152" y="43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D094D4D7-4123-4809-93E3-57B358CCEF0D}"/>
                </a:ext>
              </a:extLst>
            </p:cNvPr>
            <p:cNvSpPr/>
            <p:nvPr/>
          </p:nvSpPr>
          <p:spPr>
            <a:xfrm>
              <a:off x="3868801" y="6309447"/>
              <a:ext cx="400948" cy="44020"/>
            </a:xfrm>
            <a:custGeom>
              <a:avLst/>
              <a:gdLst>
                <a:gd name="connsiteX0" fmla="*/ 20 w 509140"/>
                <a:gd name="connsiteY0" fmla="*/ 8053 h 55898"/>
                <a:gd name="connsiteX1" fmla="*/ 88920 w 509140"/>
                <a:gd name="connsiteY1" fmla="*/ 54620 h 55898"/>
                <a:gd name="connsiteX2" fmla="*/ 118554 w 509140"/>
                <a:gd name="connsiteY2" fmla="*/ 39803 h 55898"/>
                <a:gd name="connsiteX3" fmla="*/ 501670 w 509140"/>
                <a:gd name="connsiteY3" fmla="*/ 8053 h 55898"/>
                <a:gd name="connsiteX4" fmla="*/ 351387 w 509140"/>
                <a:gd name="connsiteY4" fmla="*/ 1703 h 55898"/>
                <a:gd name="connsiteX5" fmla="*/ 97387 w 509140"/>
                <a:gd name="connsiteY5" fmla="*/ 33453 h 55898"/>
                <a:gd name="connsiteX6" fmla="*/ 20 w 509140"/>
                <a:gd name="connsiteY6" fmla="*/ 8053 h 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40" h="55898">
                  <a:moveTo>
                    <a:pt x="20" y="8053"/>
                  </a:moveTo>
                  <a:cubicBezTo>
                    <a:pt x="-1391" y="11581"/>
                    <a:pt x="69164" y="49328"/>
                    <a:pt x="88920" y="54620"/>
                  </a:cubicBezTo>
                  <a:cubicBezTo>
                    <a:pt x="108676" y="59912"/>
                    <a:pt x="49762" y="47564"/>
                    <a:pt x="118554" y="39803"/>
                  </a:cubicBezTo>
                  <a:cubicBezTo>
                    <a:pt x="187346" y="32042"/>
                    <a:pt x="462865" y="14403"/>
                    <a:pt x="501670" y="8053"/>
                  </a:cubicBezTo>
                  <a:cubicBezTo>
                    <a:pt x="540475" y="1703"/>
                    <a:pt x="418768" y="-2530"/>
                    <a:pt x="351387" y="1703"/>
                  </a:cubicBezTo>
                  <a:cubicBezTo>
                    <a:pt x="284006" y="5936"/>
                    <a:pt x="149951" y="29925"/>
                    <a:pt x="97387" y="33453"/>
                  </a:cubicBezTo>
                  <a:cubicBezTo>
                    <a:pt x="44823" y="36981"/>
                    <a:pt x="1431" y="4525"/>
                    <a:pt x="20" y="80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638C7AC3-A14E-4987-8D3D-6DE0E3256390}"/>
                </a:ext>
              </a:extLst>
            </p:cNvPr>
            <p:cNvSpPr/>
            <p:nvPr/>
          </p:nvSpPr>
          <p:spPr>
            <a:xfrm>
              <a:off x="3446492" y="6288877"/>
              <a:ext cx="565738" cy="72018"/>
            </a:xfrm>
            <a:custGeom>
              <a:avLst/>
              <a:gdLst>
                <a:gd name="connsiteX0" fmla="*/ 769 w 718397"/>
                <a:gd name="connsiteY0" fmla="*/ 53225 h 91451"/>
                <a:gd name="connsiteX1" fmla="*/ 324619 w 718397"/>
                <a:gd name="connsiteY1" fmla="*/ 4542 h 91451"/>
                <a:gd name="connsiteX2" fmla="*/ 441035 w 718397"/>
                <a:gd name="connsiteY2" fmla="*/ 6658 h 91451"/>
                <a:gd name="connsiteX3" fmla="*/ 481252 w 718397"/>
                <a:gd name="connsiteY3" fmla="*/ 44758 h 91451"/>
                <a:gd name="connsiteX4" fmla="*/ 718319 w 718397"/>
                <a:gd name="connsiteY4" fmla="*/ 91325 h 91451"/>
                <a:gd name="connsiteX5" fmla="*/ 506652 w 718397"/>
                <a:gd name="connsiteY5" fmla="*/ 57458 h 91451"/>
                <a:gd name="connsiteX6" fmla="*/ 426219 w 718397"/>
                <a:gd name="connsiteY6" fmla="*/ 25708 h 91451"/>
                <a:gd name="connsiteX7" fmla="*/ 769 w 718397"/>
                <a:gd name="connsiteY7" fmla="*/ 53225 h 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97" h="91451">
                  <a:moveTo>
                    <a:pt x="769" y="53225"/>
                  </a:moveTo>
                  <a:cubicBezTo>
                    <a:pt x="-16164" y="49697"/>
                    <a:pt x="251241" y="12303"/>
                    <a:pt x="324619" y="4542"/>
                  </a:cubicBezTo>
                  <a:cubicBezTo>
                    <a:pt x="397997" y="-3219"/>
                    <a:pt x="414930" y="-45"/>
                    <a:pt x="441035" y="6658"/>
                  </a:cubicBezTo>
                  <a:cubicBezTo>
                    <a:pt x="467141" y="13361"/>
                    <a:pt x="435038" y="30647"/>
                    <a:pt x="481252" y="44758"/>
                  </a:cubicBezTo>
                  <a:cubicBezTo>
                    <a:pt x="527466" y="58869"/>
                    <a:pt x="714086" y="89208"/>
                    <a:pt x="718319" y="91325"/>
                  </a:cubicBezTo>
                  <a:cubicBezTo>
                    <a:pt x="722552" y="93442"/>
                    <a:pt x="555335" y="68394"/>
                    <a:pt x="506652" y="57458"/>
                  </a:cubicBezTo>
                  <a:cubicBezTo>
                    <a:pt x="457969" y="46522"/>
                    <a:pt x="507005" y="27119"/>
                    <a:pt x="426219" y="25708"/>
                  </a:cubicBezTo>
                  <a:cubicBezTo>
                    <a:pt x="345433" y="24297"/>
                    <a:pt x="17702" y="56753"/>
                    <a:pt x="769" y="532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76290CA9-FC88-4C50-A5A9-36045B6BC52E}"/>
                </a:ext>
              </a:extLst>
            </p:cNvPr>
            <p:cNvSpPr/>
            <p:nvPr/>
          </p:nvSpPr>
          <p:spPr>
            <a:xfrm>
              <a:off x="3443764" y="6344544"/>
              <a:ext cx="422224" cy="12932"/>
            </a:xfrm>
            <a:custGeom>
              <a:avLst/>
              <a:gdLst>
                <a:gd name="connsiteX0" fmla="*/ 0 w 536157"/>
                <a:gd name="connsiteY0" fmla="*/ 14287 h 16421"/>
                <a:gd name="connsiteX1" fmla="*/ 275167 w 536157"/>
                <a:gd name="connsiteY1" fmla="*/ 1587 h 16421"/>
                <a:gd name="connsiteX2" fmla="*/ 433917 w 536157"/>
                <a:gd name="connsiteY2" fmla="*/ 1587 h 16421"/>
                <a:gd name="connsiteX3" fmla="*/ 531284 w 536157"/>
                <a:gd name="connsiteY3" fmla="*/ 14287 h 16421"/>
                <a:gd name="connsiteX4" fmla="*/ 281517 w 536157"/>
                <a:gd name="connsiteY4" fmla="*/ 16404 h 16421"/>
                <a:gd name="connsiteX5" fmla="*/ 0 w 536157"/>
                <a:gd name="connsiteY5" fmla="*/ 14287 h 1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57" h="16421">
                  <a:moveTo>
                    <a:pt x="0" y="14287"/>
                  </a:moveTo>
                  <a:lnTo>
                    <a:pt x="275167" y="1587"/>
                  </a:lnTo>
                  <a:cubicBezTo>
                    <a:pt x="347487" y="-530"/>
                    <a:pt x="391231" y="-530"/>
                    <a:pt x="433917" y="1587"/>
                  </a:cubicBezTo>
                  <a:cubicBezTo>
                    <a:pt x="476603" y="3704"/>
                    <a:pt x="556684" y="11818"/>
                    <a:pt x="531284" y="14287"/>
                  </a:cubicBezTo>
                  <a:cubicBezTo>
                    <a:pt x="505884" y="16756"/>
                    <a:pt x="281517" y="16404"/>
                    <a:pt x="281517" y="16404"/>
                  </a:cubicBezTo>
                  <a:lnTo>
                    <a:pt x="0" y="14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2741D55C-381E-4A9C-8F4F-57ED969A5595}"/>
                </a:ext>
              </a:extLst>
            </p:cNvPr>
            <p:cNvSpPr/>
            <p:nvPr/>
          </p:nvSpPr>
          <p:spPr>
            <a:xfrm>
              <a:off x="3677028" y="6296720"/>
              <a:ext cx="793970" cy="488113"/>
            </a:xfrm>
            <a:custGeom>
              <a:avLst/>
              <a:gdLst>
                <a:gd name="connsiteX0" fmla="*/ 29758 w 1008216"/>
                <a:gd name="connsiteY0" fmla="*/ 100415 h 619826"/>
                <a:gd name="connsiteX1" fmla="*/ 561041 w 1008216"/>
                <a:gd name="connsiteY1" fmla="*/ 89832 h 619826"/>
                <a:gd name="connsiteX2" fmla="*/ 694391 w 1008216"/>
                <a:gd name="connsiteY2" fmla="*/ 49615 h 619826"/>
                <a:gd name="connsiteX3" fmla="*/ 804458 w 1008216"/>
                <a:gd name="connsiteY3" fmla="*/ 9398 h 619826"/>
                <a:gd name="connsiteX4" fmla="*/ 836208 w 1008216"/>
                <a:gd name="connsiteY4" fmla="*/ 9398 h 619826"/>
                <a:gd name="connsiteX5" fmla="*/ 834091 w 1008216"/>
                <a:gd name="connsiteY5" fmla="*/ 113115 h 619826"/>
                <a:gd name="connsiteX6" fmla="*/ 903941 w 1008216"/>
                <a:gd name="connsiteY6" fmla="*/ 301498 h 619826"/>
                <a:gd name="connsiteX7" fmla="*/ 1005541 w 1008216"/>
                <a:gd name="connsiteY7" fmla="*/ 563965 h 619826"/>
                <a:gd name="connsiteX8" fmla="*/ 969558 w 1008216"/>
                <a:gd name="connsiteY8" fmla="*/ 614765 h 619826"/>
                <a:gd name="connsiteX9" fmla="*/ 872191 w 1008216"/>
                <a:gd name="connsiteY9" fmla="*/ 483532 h 619826"/>
                <a:gd name="connsiteX10" fmla="*/ 851025 w 1008216"/>
                <a:gd name="connsiteY10" fmla="*/ 312082 h 619826"/>
                <a:gd name="connsiteX11" fmla="*/ 715558 w 1008216"/>
                <a:gd name="connsiteY11" fmla="*/ 81365 h 619826"/>
                <a:gd name="connsiteX12" fmla="*/ 459441 w 1008216"/>
                <a:gd name="connsiteY12" fmla="*/ 104648 h 619826"/>
                <a:gd name="connsiteX13" fmla="*/ 80558 w 1008216"/>
                <a:gd name="connsiteY13" fmla="*/ 136398 h 619826"/>
                <a:gd name="connsiteX14" fmla="*/ 103841 w 1008216"/>
                <a:gd name="connsiteY14" fmla="*/ 218948 h 619826"/>
                <a:gd name="connsiteX15" fmla="*/ 118658 w 1008216"/>
                <a:gd name="connsiteY15" fmla="*/ 185082 h 619826"/>
                <a:gd name="connsiteX16" fmla="*/ 69975 w 1008216"/>
                <a:gd name="connsiteY16" fmla="*/ 161798 h 619826"/>
                <a:gd name="connsiteX17" fmla="*/ 29758 w 1008216"/>
                <a:gd name="connsiteY17" fmla="*/ 100415 h 6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16" h="619826">
                  <a:moveTo>
                    <a:pt x="29758" y="100415"/>
                  </a:moveTo>
                  <a:cubicBezTo>
                    <a:pt x="111602" y="88421"/>
                    <a:pt x="450269" y="98299"/>
                    <a:pt x="561041" y="89832"/>
                  </a:cubicBezTo>
                  <a:cubicBezTo>
                    <a:pt x="671813" y="81365"/>
                    <a:pt x="653822" y="63021"/>
                    <a:pt x="694391" y="49615"/>
                  </a:cubicBezTo>
                  <a:cubicBezTo>
                    <a:pt x="734960" y="36209"/>
                    <a:pt x="780822" y="16101"/>
                    <a:pt x="804458" y="9398"/>
                  </a:cubicBezTo>
                  <a:cubicBezTo>
                    <a:pt x="828094" y="2695"/>
                    <a:pt x="831269" y="-7888"/>
                    <a:pt x="836208" y="9398"/>
                  </a:cubicBezTo>
                  <a:cubicBezTo>
                    <a:pt x="841147" y="26684"/>
                    <a:pt x="822802" y="64432"/>
                    <a:pt x="834091" y="113115"/>
                  </a:cubicBezTo>
                  <a:cubicBezTo>
                    <a:pt x="845380" y="161798"/>
                    <a:pt x="875366" y="226356"/>
                    <a:pt x="903941" y="301498"/>
                  </a:cubicBezTo>
                  <a:cubicBezTo>
                    <a:pt x="932516" y="376640"/>
                    <a:pt x="994605" y="511754"/>
                    <a:pt x="1005541" y="563965"/>
                  </a:cubicBezTo>
                  <a:cubicBezTo>
                    <a:pt x="1016477" y="616176"/>
                    <a:pt x="991783" y="628170"/>
                    <a:pt x="969558" y="614765"/>
                  </a:cubicBezTo>
                  <a:cubicBezTo>
                    <a:pt x="947333" y="601360"/>
                    <a:pt x="891946" y="533979"/>
                    <a:pt x="872191" y="483532"/>
                  </a:cubicBezTo>
                  <a:cubicBezTo>
                    <a:pt x="852436" y="433085"/>
                    <a:pt x="877131" y="379110"/>
                    <a:pt x="851025" y="312082"/>
                  </a:cubicBezTo>
                  <a:cubicBezTo>
                    <a:pt x="824919" y="245054"/>
                    <a:pt x="780822" y="115937"/>
                    <a:pt x="715558" y="81365"/>
                  </a:cubicBezTo>
                  <a:cubicBezTo>
                    <a:pt x="650294" y="46793"/>
                    <a:pt x="459441" y="104648"/>
                    <a:pt x="459441" y="104648"/>
                  </a:cubicBezTo>
                  <a:cubicBezTo>
                    <a:pt x="353608" y="113820"/>
                    <a:pt x="139825" y="117348"/>
                    <a:pt x="80558" y="136398"/>
                  </a:cubicBezTo>
                  <a:cubicBezTo>
                    <a:pt x="21291" y="155448"/>
                    <a:pt x="97491" y="210834"/>
                    <a:pt x="103841" y="218948"/>
                  </a:cubicBezTo>
                  <a:cubicBezTo>
                    <a:pt x="110191" y="227062"/>
                    <a:pt x="124302" y="194607"/>
                    <a:pt x="118658" y="185082"/>
                  </a:cubicBezTo>
                  <a:cubicBezTo>
                    <a:pt x="113014" y="175557"/>
                    <a:pt x="80206" y="173793"/>
                    <a:pt x="69975" y="161798"/>
                  </a:cubicBezTo>
                  <a:cubicBezTo>
                    <a:pt x="59745" y="149804"/>
                    <a:pt x="-52086" y="112409"/>
                    <a:pt x="29758" y="1004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10F4D973-D08C-42EA-B4F1-BFFCB8A00BBF}"/>
                </a:ext>
              </a:extLst>
            </p:cNvPr>
            <p:cNvSpPr/>
            <p:nvPr/>
          </p:nvSpPr>
          <p:spPr>
            <a:xfrm>
              <a:off x="4238220" y="6387658"/>
              <a:ext cx="195667" cy="481014"/>
            </a:xfrm>
            <a:custGeom>
              <a:avLst/>
              <a:gdLst>
                <a:gd name="connsiteX0" fmla="*/ 816 w 248466"/>
                <a:gd name="connsiteY0" fmla="*/ 1872 h 610812"/>
                <a:gd name="connsiteX1" fmla="*/ 159566 w 248466"/>
                <a:gd name="connsiteY1" fmla="*/ 397689 h 610812"/>
                <a:gd name="connsiteX2" fmla="*/ 220950 w 248466"/>
                <a:gd name="connsiteY2" fmla="*/ 541622 h 610812"/>
                <a:gd name="connsiteX3" fmla="*/ 248466 w 248466"/>
                <a:gd name="connsiteY3" fmla="*/ 609356 h 610812"/>
                <a:gd name="connsiteX4" fmla="*/ 220950 w 248466"/>
                <a:gd name="connsiteY4" fmla="*/ 482356 h 610812"/>
                <a:gd name="connsiteX5" fmla="*/ 102416 w 248466"/>
                <a:gd name="connsiteY5" fmla="*/ 257989 h 610812"/>
                <a:gd name="connsiteX6" fmla="*/ 816 w 248466"/>
                <a:gd name="connsiteY6" fmla="*/ 1872 h 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66" h="610812">
                  <a:moveTo>
                    <a:pt x="816" y="1872"/>
                  </a:moveTo>
                  <a:cubicBezTo>
                    <a:pt x="10341" y="25155"/>
                    <a:pt x="122877" y="307731"/>
                    <a:pt x="159566" y="397689"/>
                  </a:cubicBezTo>
                  <a:cubicBezTo>
                    <a:pt x="196255" y="487647"/>
                    <a:pt x="206133" y="506344"/>
                    <a:pt x="220950" y="541622"/>
                  </a:cubicBezTo>
                  <a:cubicBezTo>
                    <a:pt x="235767" y="576900"/>
                    <a:pt x="248466" y="619234"/>
                    <a:pt x="248466" y="609356"/>
                  </a:cubicBezTo>
                  <a:cubicBezTo>
                    <a:pt x="248466" y="599478"/>
                    <a:pt x="245292" y="540917"/>
                    <a:pt x="220950" y="482356"/>
                  </a:cubicBezTo>
                  <a:cubicBezTo>
                    <a:pt x="196608" y="423795"/>
                    <a:pt x="137341" y="337364"/>
                    <a:pt x="102416" y="257989"/>
                  </a:cubicBezTo>
                  <a:cubicBezTo>
                    <a:pt x="67491" y="178614"/>
                    <a:pt x="-8709" y="-21411"/>
                    <a:pt x="816" y="18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917635A-A043-49D6-8519-E1410875CF1A}"/>
                </a:ext>
              </a:extLst>
            </p:cNvPr>
            <p:cNvSpPr/>
            <p:nvPr/>
          </p:nvSpPr>
          <p:spPr>
            <a:xfrm>
              <a:off x="3814112" y="6393853"/>
              <a:ext cx="421571" cy="20602"/>
            </a:xfrm>
            <a:custGeom>
              <a:avLst/>
              <a:gdLst>
                <a:gd name="connsiteX0" fmla="*/ 535133 w 535328"/>
                <a:gd name="connsiteY0" fmla="*/ 13055 h 26161"/>
                <a:gd name="connsiteX1" fmla="*/ 450466 w 535328"/>
                <a:gd name="connsiteY1" fmla="*/ 13055 h 26161"/>
                <a:gd name="connsiteX2" fmla="*/ 63116 w 535328"/>
                <a:gd name="connsiteY2" fmla="*/ 25755 h 26161"/>
                <a:gd name="connsiteX3" fmla="*/ 16550 w 535328"/>
                <a:gd name="connsiteY3" fmla="*/ 21522 h 26161"/>
                <a:gd name="connsiteX4" fmla="*/ 41950 w 535328"/>
                <a:gd name="connsiteY4" fmla="*/ 6705 h 26161"/>
                <a:gd name="connsiteX5" fmla="*/ 456816 w 535328"/>
                <a:gd name="connsiteY5" fmla="*/ 355 h 26161"/>
                <a:gd name="connsiteX6" fmla="*/ 535133 w 535328"/>
                <a:gd name="connsiteY6" fmla="*/ 13055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28" h="26161">
                  <a:moveTo>
                    <a:pt x="535133" y="13055"/>
                  </a:moveTo>
                  <a:cubicBezTo>
                    <a:pt x="532134" y="11996"/>
                    <a:pt x="450466" y="13055"/>
                    <a:pt x="450466" y="13055"/>
                  </a:cubicBezTo>
                  <a:lnTo>
                    <a:pt x="63116" y="25755"/>
                  </a:lnTo>
                  <a:cubicBezTo>
                    <a:pt x="-9203" y="27166"/>
                    <a:pt x="20078" y="24697"/>
                    <a:pt x="16550" y="21522"/>
                  </a:cubicBezTo>
                  <a:cubicBezTo>
                    <a:pt x="13022" y="18347"/>
                    <a:pt x="-31428" y="10233"/>
                    <a:pt x="41950" y="6705"/>
                  </a:cubicBezTo>
                  <a:cubicBezTo>
                    <a:pt x="115328" y="3177"/>
                    <a:pt x="374972" y="1413"/>
                    <a:pt x="456816" y="355"/>
                  </a:cubicBezTo>
                  <a:cubicBezTo>
                    <a:pt x="538660" y="-703"/>
                    <a:pt x="535838" y="-174"/>
                    <a:pt x="535133" y="130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2ACA5D0-D8BF-4680-B3B4-07C66C158E98}"/>
                </a:ext>
              </a:extLst>
            </p:cNvPr>
            <p:cNvSpPr/>
            <p:nvPr/>
          </p:nvSpPr>
          <p:spPr>
            <a:xfrm>
              <a:off x="4222474" y="6420544"/>
              <a:ext cx="217551" cy="498744"/>
            </a:xfrm>
            <a:custGeom>
              <a:avLst/>
              <a:gdLst>
                <a:gd name="connsiteX0" fmla="*/ 16579 w 276255"/>
                <a:gd name="connsiteY0" fmla="*/ 329 h 633326"/>
                <a:gd name="connsiteX1" fmla="*/ 5996 w 276255"/>
                <a:gd name="connsiteY1" fmla="*/ 129446 h 633326"/>
                <a:gd name="connsiteX2" fmla="*/ 116062 w 276255"/>
                <a:gd name="connsiteY2" fmla="*/ 303012 h 633326"/>
                <a:gd name="connsiteX3" fmla="*/ 219779 w 276255"/>
                <a:gd name="connsiteY3" fmla="*/ 533729 h 633326"/>
                <a:gd name="connsiteX4" fmla="*/ 253646 w 276255"/>
                <a:gd name="connsiteY4" fmla="*/ 633212 h 633326"/>
                <a:gd name="connsiteX5" fmla="*/ 268462 w 276255"/>
                <a:gd name="connsiteY5" fmla="*/ 554896 h 633326"/>
                <a:gd name="connsiteX6" fmla="*/ 268462 w 276255"/>
                <a:gd name="connsiteY6" fmla="*/ 616279 h 633326"/>
                <a:gd name="connsiteX7" fmla="*/ 171096 w 276255"/>
                <a:gd name="connsiteY7" fmla="*/ 368629 h 633326"/>
                <a:gd name="connsiteX8" fmla="*/ 52562 w 276255"/>
                <a:gd name="connsiteY8" fmla="*/ 161196 h 633326"/>
                <a:gd name="connsiteX9" fmla="*/ 33512 w 276255"/>
                <a:gd name="connsiteY9" fmla="*/ 93462 h 633326"/>
                <a:gd name="connsiteX10" fmla="*/ 16579 w 276255"/>
                <a:gd name="connsiteY10" fmla="*/ 329 h 6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55" h="633326">
                  <a:moveTo>
                    <a:pt x="16579" y="329"/>
                  </a:moveTo>
                  <a:cubicBezTo>
                    <a:pt x="11993" y="6326"/>
                    <a:pt x="-10585" y="78999"/>
                    <a:pt x="5996" y="129446"/>
                  </a:cubicBezTo>
                  <a:cubicBezTo>
                    <a:pt x="22577" y="179893"/>
                    <a:pt x="80432" y="235632"/>
                    <a:pt x="116062" y="303012"/>
                  </a:cubicBezTo>
                  <a:cubicBezTo>
                    <a:pt x="151692" y="370392"/>
                    <a:pt x="196848" y="478696"/>
                    <a:pt x="219779" y="533729"/>
                  </a:cubicBezTo>
                  <a:cubicBezTo>
                    <a:pt x="242710" y="588762"/>
                    <a:pt x="245532" y="629684"/>
                    <a:pt x="253646" y="633212"/>
                  </a:cubicBezTo>
                  <a:cubicBezTo>
                    <a:pt x="261760" y="636740"/>
                    <a:pt x="265993" y="557718"/>
                    <a:pt x="268462" y="554896"/>
                  </a:cubicBezTo>
                  <a:cubicBezTo>
                    <a:pt x="270931" y="552074"/>
                    <a:pt x="284690" y="647323"/>
                    <a:pt x="268462" y="616279"/>
                  </a:cubicBezTo>
                  <a:cubicBezTo>
                    <a:pt x="252234" y="585235"/>
                    <a:pt x="207079" y="444476"/>
                    <a:pt x="171096" y="368629"/>
                  </a:cubicBezTo>
                  <a:cubicBezTo>
                    <a:pt x="135113" y="292782"/>
                    <a:pt x="75493" y="207057"/>
                    <a:pt x="52562" y="161196"/>
                  </a:cubicBezTo>
                  <a:cubicBezTo>
                    <a:pt x="29631" y="115335"/>
                    <a:pt x="36687" y="114981"/>
                    <a:pt x="33512" y="93462"/>
                  </a:cubicBezTo>
                  <a:cubicBezTo>
                    <a:pt x="30337" y="71943"/>
                    <a:pt x="21165" y="-5668"/>
                    <a:pt x="16579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6308A610-D96A-4E8D-B7FC-1CA8082F3251}"/>
                </a:ext>
              </a:extLst>
            </p:cNvPr>
            <p:cNvSpPr/>
            <p:nvPr/>
          </p:nvSpPr>
          <p:spPr>
            <a:xfrm>
              <a:off x="3870124" y="6488202"/>
              <a:ext cx="389380" cy="42120"/>
            </a:xfrm>
            <a:custGeom>
              <a:avLst/>
              <a:gdLst>
                <a:gd name="connsiteX0" fmla="*/ 4690 w 494451"/>
                <a:gd name="connsiteY0" fmla="*/ 1197 h 53486"/>
                <a:gd name="connsiteX1" fmla="*/ 364524 w 494451"/>
                <a:gd name="connsiteY1" fmla="*/ 41414 h 53486"/>
                <a:gd name="connsiteX2" fmla="*/ 487290 w 494451"/>
                <a:gd name="connsiteY2" fmla="*/ 51997 h 53486"/>
                <a:gd name="connsiteX3" fmla="*/ 180374 w 494451"/>
                <a:gd name="connsiteY3" fmla="*/ 13897 h 53486"/>
                <a:gd name="connsiteX4" fmla="*/ 4690 w 494451"/>
                <a:gd name="connsiteY4" fmla="*/ 1197 h 5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451" h="53486">
                  <a:moveTo>
                    <a:pt x="4690" y="1197"/>
                  </a:moveTo>
                  <a:cubicBezTo>
                    <a:pt x="35382" y="5783"/>
                    <a:pt x="284091" y="32947"/>
                    <a:pt x="364524" y="41414"/>
                  </a:cubicBezTo>
                  <a:cubicBezTo>
                    <a:pt x="444957" y="49881"/>
                    <a:pt x="517982" y="56583"/>
                    <a:pt x="487290" y="51997"/>
                  </a:cubicBezTo>
                  <a:cubicBezTo>
                    <a:pt x="456598" y="47411"/>
                    <a:pt x="259749" y="21658"/>
                    <a:pt x="180374" y="13897"/>
                  </a:cubicBezTo>
                  <a:cubicBezTo>
                    <a:pt x="100999" y="6136"/>
                    <a:pt x="-26002" y="-3389"/>
                    <a:pt x="4690" y="1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87301A25-DE88-4646-9B27-8EDFA075FEC6}"/>
                </a:ext>
              </a:extLst>
            </p:cNvPr>
            <p:cNvSpPr/>
            <p:nvPr/>
          </p:nvSpPr>
          <p:spPr>
            <a:xfrm>
              <a:off x="3827123" y="6408996"/>
              <a:ext cx="57084" cy="95955"/>
            </a:xfrm>
            <a:custGeom>
              <a:avLst/>
              <a:gdLst>
                <a:gd name="connsiteX0" fmla="*/ 28 w 72487"/>
                <a:gd name="connsiteY0" fmla="*/ 176 h 121847"/>
                <a:gd name="connsiteX1" fmla="*/ 61411 w 72487"/>
                <a:gd name="connsiteY1" fmla="*/ 97543 h 121847"/>
                <a:gd name="connsiteX2" fmla="*/ 67761 w 72487"/>
                <a:gd name="connsiteY2" fmla="*/ 120826 h 121847"/>
                <a:gd name="connsiteX3" fmla="*/ 69878 w 72487"/>
                <a:gd name="connsiteY3" fmla="*/ 74260 h 121847"/>
                <a:gd name="connsiteX4" fmla="*/ 28 w 72487"/>
                <a:gd name="connsiteY4" fmla="*/ 176 h 12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" h="121847">
                  <a:moveTo>
                    <a:pt x="28" y="176"/>
                  </a:moveTo>
                  <a:cubicBezTo>
                    <a:pt x="-1383" y="4056"/>
                    <a:pt x="50122" y="77435"/>
                    <a:pt x="61411" y="97543"/>
                  </a:cubicBezTo>
                  <a:cubicBezTo>
                    <a:pt x="72700" y="117651"/>
                    <a:pt x="66350" y="124706"/>
                    <a:pt x="67761" y="120826"/>
                  </a:cubicBezTo>
                  <a:cubicBezTo>
                    <a:pt x="69172" y="116946"/>
                    <a:pt x="76228" y="91193"/>
                    <a:pt x="69878" y="74260"/>
                  </a:cubicBezTo>
                  <a:cubicBezTo>
                    <a:pt x="63528" y="57327"/>
                    <a:pt x="1439" y="-3704"/>
                    <a:pt x="28" y="1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FD9B5B0D-4B8E-4327-8D60-2299B22318A3}"/>
                </a:ext>
              </a:extLst>
            </p:cNvPr>
            <p:cNvSpPr/>
            <p:nvPr/>
          </p:nvSpPr>
          <p:spPr>
            <a:xfrm>
              <a:off x="3828622" y="6415688"/>
              <a:ext cx="247754" cy="637768"/>
            </a:xfrm>
            <a:custGeom>
              <a:avLst/>
              <a:gdLst>
                <a:gd name="connsiteX0" fmla="*/ 241 w 314608"/>
                <a:gd name="connsiteY0" fmla="*/ 2261 h 809864"/>
                <a:gd name="connsiteX1" fmla="*/ 152641 w 314608"/>
                <a:gd name="connsiteY1" fmla="*/ 425594 h 809864"/>
                <a:gd name="connsiteX2" fmla="*/ 258475 w 314608"/>
                <a:gd name="connsiteY2" fmla="*/ 711344 h 809864"/>
                <a:gd name="connsiteX3" fmla="*/ 311391 w 314608"/>
                <a:gd name="connsiteY3" fmla="*/ 791777 h 809864"/>
                <a:gd name="connsiteX4" fmla="*/ 288108 w 314608"/>
                <a:gd name="connsiteY4" fmla="*/ 757911 h 809864"/>
                <a:gd name="connsiteX5" fmla="*/ 120891 w 314608"/>
                <a:gd name="connsiteY5" fmla="*/ 279544 h 809864"/>
                <a:gd name="connsiteX6" fmla="*/ 241 w 314608"/>
                <a:gd name="connsiteY6" fmla="*/ 2261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08" h="809864">
                  <a:moveTo>
                    <a:pt x="241" y="2261"/>
                  </a:moveTo>
                  <a:cubicBezTo>
                    <a:pt x="5533" y="26603"/>
                    <a:pt x="109602" y="307414"/>
                    <a:pt x="152641" y="425594"/>
                  </a:cubicBezTo>
                  <a:cubicBezTo>
                    <a:pt x="195680" y="543775"/>
                    <a:pt x="232017" y="650314"/>
                    <a:pt x="258475" y="711344"/>
                  </a:cubicBezTo>
                  <a:cubicBezTo>
                    <a:pt x="284933" y="772374"/>
                    <a:pt x="306452" y="784016"/>
                    <a:pt x="311391" y="791777"/>
                  </a:cubicBezTo>
                  <a:cubicBezTo>
                    <a:pt x="316330" y="799538"/>
                    <a:pt x="319858" y="843283"/>
                    <a:pt x="288108" y="757911"/>
                  </a:cubicBezTo>
                  <a:cubicBezTo>
                    <a:pt x="256358" y="672539"/>
                    <a:pt x="163930" y="403722"/>
                    <a:pt x="120891" y="279544"/>
                  </a:cubicBezTo>
                  <a:cubicBezTo>
                    <a:pt x="77852" y="155366"/>
                    <a:pt x="-5051" y="-22081"/>
                    <a:pt x="241" y="2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E76B22D0-A90D-4A42-B627-797854339DFD}"/>
                </a:ext>
              </a:extLst>
            </p:cNvPr>
            <p:cNvSpPr/>
            <p:nvPr/>
          </p:nvSpPr>
          <p:spPr>
            <a:xfrm>
              <a:off x="3806940" y="6408725"/>
              <a:ext cx="257210" cy="637787"/>
            </a:xfrm>
            <a:custGeom>
              <a:avLst/>
              <a:gdLst>
                <a:gd name="connsiteX0" fmla="*/ 257 w 326616"/>
                <a:gd name="connsiteY0" fmla="*/ 4753 h 809888"/>
                <a:gd name="connsiteX1" fmla="*/ 42590 w 326616"/>
                <a:gd name="connsiteY1" fmla="*/ 212186 h 809888"/>
                <a:gd name="connsiteX2" fmla="*/ 235207 w 326616"/>
                <a:gd name="connsiteY2" fmla="*/ 673619 h 809888"/>
                <a:gd name="connsiteX3" fmla="*/ 326223 w 326616"/>
                <a:gd name="connsiteY3" fmla="*/ 804853 h 809888"/>
                <a:gd name="connsiteX4" fmla="*/ 203457 w 326616"/>
                <a:gd name="connsiteY4" fmla="*/ 538153 h 809888"/>
                <a:gd name="connsiteX5" fmla="*/ 63757 w 326616"/>
                <a:gd name="connsiteY5" fmla="*/ 201603 h 809888"/>
                <a:gd name="connsiteX6" fmla="*/ 25657 w 326616"/>
                <a:gd name="connsiteY6" fmla="*/ 76719 h 809888"/>
                <a:gd name="connsiteX7" fmla="*/ 257 w 326616"/>
                <a:gd name="connsiteY7" fmla="*/ 4753 h 8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16" h="809888">
                  <a:moveTo>
                    <a:pt x="257" y="4753"/>
                  </a:moveTo>
                  <a:cubicBezTo>
                    <a:pt x="3079" y="27331"/>
                    <a:pt x="3432" y="100708"/>
                    <a:pt x="42590" y="212186"/>
                  </a:cubicBezTo>
                  <a:cubicBezTo>
                    <a:pt x="81748" y="323664"/>
                    <a:pt x="187935" y="574841"/>
                    <a:pt x="235207" y="673619"/>
                  </a:cubicBezTo>
                  <a:cubicBezTo>
                    <a:pt x="282479" y="772397"/>
                    <a:pt x="331515" y="827431"/>
                    <a:pt x="326223" y="804853"/>
                  </a:cubicBezTo>
                  <a:cubicBezTo>
                    <a:pt x="320931" y="782275"/>
                    <a:pt x="247201" y="638695"/>
                    <a:pt x="203457" y="538153"/>
                  </a:cubicBezTo>
                  <a:cubicBezTo>
                    <a:pt x="159713" y="437611"/>
                    <a:pt x="93390" y="278509"/>
                    <a:pt x="63757" y="201603"/>
                  </a:cubicBezTo>
                  <a:cubicBezTo>
                    <a:pt x="34124" y="124697"/>
                    <a:pt x="32713" y="107763"/>
                    <a:pt x="25657" y="76719"/>
                  </a:cubicBezTo>
                  <a:cubicBezTo>
                    <a:pt x="18601" y="45675"/>
                    <a:pt x="-2565" y="-17825"/>
                    <a:pt x="257" y="47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00A9B9C7-A954-4540-AFB0-B8C6D64D3369}"/>
                </a:ext>
              </a:extLst>
            </p:cNvPr>
            <p:cNvSpPr/>
            <p:nvPr/>
          </p:nvSpPr>
          <p:spPr>
            <a:xfrm>
              <a:off x="3773858" y="6405795"/>
              <a:ext cx="228553" cy="570087"/>
            </a:xfrm>
            <a:custGeom>
              <a:avLst/>
              <a:gdLst>
                <a:gd name="connsiteX0" fmla="*/ 23216 w 290226"/>
                <a:gd name="connsiteY0" fmla="*/ 7 h 723920"/>
                <a:gd name="connsiteX1" fmla="*/ 2049 w 290226"/>
                <a:gd name="connsiteY1" fmla="*/ 105840 h 723920"/>
                <a:gd name="connsiteX2" fmla="*/ 82482 w 290226"/>
                <a:gd name="connsiteY2" fmla="*/ 355607 h 723920"/>
                <a:gd name="connsiteX3" fmla="*/ 131166 w 290226"/>
                <a:gd name="connsiteY3" fmla="*/ 423340 h 723920"/>
                <a:gd name="connsiteX4" fmla="*/ 196782 w 290226"/>
                <a:gd name="connsiteY4" fmla="*/ 611724 h 723920"/>
                <a:gd name="connsiteX5" fmla="*/ 289916 w 290226"/>
                <a:gd name="connsiteY5" fmla="*/ 723907 h 723920"/>
                <a:gd name="connsiteX6" fmla="*/ 222182 w 290226"/>
                <a:gd name="connsiteY6" fmla="*/ 605374 h 723920"/>
                <a:gd name="connsiteX7" fmla="*/ 97299 w 290226"/>
                <a:gd name="connsiteY7" fmla="*/ 349257 h 723920"/>
                <a:gd name="connsiteX8" fmla="*/ 14749 w 290226"/>
                <a:gd name="connsiteY8" fmla="*/ 110074 h 723920"/>
                <a:gd name="connsiteX9" fmla="*/ 23216 w 290226"/>
                <a:gd name="connsiteY9" fmla="*/ 7 h 7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26" h="723920">
                  <a:moveTo>
                    <a:pt x="23216" y="7"/>
                  </a:moveTo>
                  <a:cubicBezTo>
                    <a:pt x="21099" y="-699"/>
                    <a:pt x="-7829" y="46573"/>
                    <a:pt x="2049" y="105840"/>
                  </a:cubicBezTo>
                  <a:cubicBezTo>
                    <a:pt x="11927" y="165107"/>
                    <a:pt x="60963" y="302690"/>
                    <a:pt x="82482" y="355607"/>
                  </a:cubicBezTo>
                  <a:cubicBezTo>
                    <a:pt x="104001" y="408524"/>
                    <a:pt x="112116" y="380654"/>
                    <a:pt x="131166" y="423340"/>
                  </a:cubicBezTo>
                  <a:cubicBezTo>
                    <a:pt x="150216" y="466026"/>
                    <a:pt x="170324" y="561630"/>
                    <a:pt x="196782" y="611724"/>
                  </a:cubicBezTo>
                  <a:cubicBezTo>
                    <a:pt x="223240" y="661819"/>
                    <a:pt x="285683" y="724965"/>
                    <a:pt x="289916" y="723907"/>
                  </a:cubicBezTo>
                  <a:cubicBezTo>
                    <a:pt x="294149" y="722849"/>
                    <a:pt x="254285" y="667816"/>
                    <a:pt x="222182" y="605374"/>
                  </a:cubicBezTo>
                  <a:cubicBezTo>
                    <a:pt x="190079" y="542932"/>
                    <a:pt x="131871" y="431807"/>
                    <a:pt x="97299" y="349257"/>
                  </a:cubicBezTo>
                  <a:cubicBezTo>
                    <a:pt x="62727" y="266707"/>
                    <a:pt x="26743" y="163696"/>
                    <a:pt x="14749" y="110074"/>
                  </a:cubicBezTo>
                  <a:cubicBezTo>
                    <a:pt x="2755" y="56452"/>
                    <a:pt x="25333" y="713"/>
                    <a:pt x="23216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6B4F933C-A8C6-47C1-8280-F10419DB7410}"/>
                </a:ext>
              </a:extLst>
            </p:cNvPr>
            <p:cNvSpPr/>
            <p:nvPr/>
          </p:nvSpPr>
          <p:spPr>
            <a:xfrm>
              <a:off x="4060508" y="7024184"/>
              <a:ext cx="399479" cy="23364"/>
            </a:xfrm>
            <a:custGeom>
              <a:avLst/>
              <a:gdLst>
                <a:gd name="connsiteX0" fmla="*/ 0 w 507275"/>
                <a:gd name="connsiteY0" fmla="*/ 29668 h 29668"/>
                <a:gd name="connsiteX1" fmla="*/ 465667 w 507275"/>
                <a:gd name="connsiteY1" fmla="*/ 4268 h 29668"/>
                <a:gd name="connsiteX2" fmla="*/ 484717 w 507275"/>
                <a:gd name="connsiteY2" fmla="*/ 34 h 29668"/>
                <a:gd name="connsiteX3" fmla="*/ 169333 w 507275"/>
                <a:gd name="connsiteY3" fmla="*/ 21201 h 29668"/>
                <a:gd name="connsiteX4" fmla="*/ 0 w 507275"/>
                <a:gd name="connsiteY4" fmla="*/ 29668 h 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75" h="29668">
                  <a:moveTo>
                    <a:pt x="0" y="29668"/>
                  </a:moveTo>
                  <a:lnTo>
                    <a:pt x="465667" y="4268"/>
                  </a:lnTo>
                  <a:cubicBezTo>
                    <a:pt x="546453" y="-671"/>
                    <a:pt x="484717" y="34"/>
                    <a:pt x="484717" y="34"/>
                  </a:cubicBezTo>
                  <a:lnTo>
                    <a:pt x="169333" y="21201"/>
                  </a:lnTo>
                  <a:lnTo>
                    <a:pt x="0" y="296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80B13D05-926A-43EE-B0CF-0EEB6DF929E5}"/>
                </a:ext>
              </a:extLst>
            </p:cNvPr>
            <p:cNvSpPr/>
            <p:nvPr/>
          </p:nvSpPr>
          <p:spPr>
            <a:xfrm>
              <a:off x="4065072" y="6975815"/>
              <a:ext cx="384623" cy="41805"/>
            </a:xfrm>
            <a:custGeom>
              <a:avLst/>
              <a:gdLst>
                <a:gd name="connsiteX0" fmla="*/ 11137 w 488410"/>
                <a:gd name="connsiteY0" fmla="*/ 52990 h 53086"/>
                <a:gd name="connsiteX1" fmla="*/ 349804 w 488410"/>
                <a:gd name="connsiteY1" fmla="*/ 44523 h 53086"/>
                <a:gd name="connsiteX2" fmla="*/ 461987 w 488410"/>
                <a:gd name="connsiteY2" fmla="*/ 17006 h 53086"/>
                <a:gd name="connsiteX3" fmla="*/ 478921 w 488410"/>
                <a:gd name="connsiteY3" fmla="*/ 73 h 53086"/>
                <a:gd name="connsiteX4" fmla="*/ 339221 w 488410"/>
                <a:gd name="connsiteY4" fmla="*/ 23356 h 53086"/>
                <a:gd name="connsiteX5" fmla="*/ 104271 w 488410"/>
                <a:gd name="connsiteY5" fmla="*/ 40290 h 53086"/>
                <a:gd name="connsiteX6" fmla="*/ 11137 w 488410"/>
                <a:gd name="connsiteY6" fmla="*/ 52990 h 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10" h="53086">
                  <a:moveTo>
                    <a:pt x="11137" y="52990"/>
                  </a:moveTo>
                  <a:cubicBezTo>
                    <a:pt x="52059" y="53695"/>
                    <a:pt x="274662" y="50520"/>
                    <a:pt x="349804" y="44523"/>
                  </a:cubicBezTo>
                  <a:cubicBezTo>
                    <a:pt x="424946" y="38526"/>
                    <a:pt x="440468" y="24414"/>
                    <a:pt x="461987" y="17006"/>
                  </a:cubicBezTo>
                  <a:cubicBezTo>
                    <a:pt x="483506" y="9598"/>
                    <a:pt x="499382" y="-985"/>
                    <a:pt x="478921" y="73"/>
                  </a:cubicBezTo>
                  <a:cubicBezTo>
                    <a:pt x="458460" y="1131"/>
                    <a:pt x="401663" y="16653"/>
                    <a:pt x="339221" y="23356"/>
                  </a:cubicBezTo>
                  <a:cubicBezTo>
                    <a:pt x="276779" y="30059"/>
                    <a:pt x="157188" y="34645"/>
                    <a:pt x="104271" y="40290"/>
                  </a:cubicBezTo>
                  <a:cubicBezTo>
                    <a:pt x="51354" y="45934"/>
                    <a:pt x="-29785" y="52285"/>
                    <a:pt x="11137" y="529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08117C0B-752A-4679-A3CD-2EC1C70FDB37}"/>
                </a:ext>
              </a:extLst>
            </p:cNvPr>
            <p:cNvSpPr/>
            <p:nvPr/>
          </p:nvSpPr>
          <p:spPr>
            <a:xfrm>
              <a:off x="3901842" y="6902530"/>
              <a:ext cx="153905" cy="210470"/>
            </a:xfrm>
            <a:custGeom>
              <a:avLst/>
              <a:gdLst>
                <a:gd name="connsiteX0" fmla="*/ 40614 w 195435"/>
                <a:gd name="connsiteY0" fmla="*/ 0 h 267263"/>
                <a:gd name="connsiteX1" fmla="*/ 30031 w 195435"/>
                <a:gd name="connsiteY1" fmla="*/ 118533 h 267263"/>
                <a:gd name="connsiteX2" fmla="*/ 8864 w 195435"/>
                <a:gd name="connsiteY2" fmla="*/ 171450 h 267263"/>
                <a:gd name="connsiteX3" fmla="*/ 6748 w 195435"/>
                <a:gd name="connsiteY3" fmla="*/ 171450 h 267263"/>
                <a:gd name="connsiteX4" fmla="*/ 95648 w 195435"/>
                <a:gd name="connsiteY4" fmla="*/ 245533 h 267263"/>
                <a:gd name="connsiteX5" fmla="*/ 195131 w 195435"/>
                <a:gd name="connsiteY5" fmla="*/ 171450 h 267263"/>
                <a:gd name="connsiteX6" fmla="*/ 125281 w 195435"/>
                <a:gd name="connsiteY6" fmla="*/ 243416 h 267263"/>
                <a:gd name="connsiteX7" fmla="*/ 85064 w 195435"/>
                <a:gd name="connsiteY7" fmla="*/ 266700 h 267263"/>
                <a:gd name="connsiteX8" fmla="*/ 59664 w 195435"/>
                <a:gd name="connsiteY8" fmla="*/ 224366 h 267263"/>
                <a:gd name="connsiteX9" fmla="*/ 13098 w 195435"/>
                <a:gd name="connsiteY9" fmla="*/ 186266 h 267263"/>
                <a:gd name="connsiteX10" fmla="*/ 34264 w 195435"/>
                <a:gd name="connsiteY10" fmla="*/ 114300 h 267263"/>
                <a:gd name="connsiteX11" fmla="*/ 34264 w 195435"/>
                <a:gd name="connsiteY11" fmla="*/ 61383 h 267263"/>
                <a:gd name="connsiteX12" fmla="*/ 40614 w 195435"/>
                <a:gd name="connsiteY12" fmla="*/ 0 h 2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435" h="267263">
                  <a:moveTo>
                    <a:pt x="40614" y="0"/>
                  </a:moveTo>
                  <a:cubicBezTo>
                    <a:pt x="37968" y="44979"/>
                    <a:pt x="35323" y="89958"/>
                    <a:pt x="30031" y="118533"/>
                  </a:cubicBezTo>
                  <a:cubicBezTo>
                    <a:pt x="24739" y="147108"/>
                    <a:pt x="8864" y="171450"/>
                    <a:pt x="8864" y="171450"/>
                  </a:cubicBezTo>
                  <a:cubicBezTo>
                    <a:pt x="4983" y="180270"/>
                    <a:pt x="-7716" y="159103"/>
                    <a:pt x="6748" y="171450"/>
                  </a:cubicBezTo>
                  <a:cubicBezTo>
                    <a:pt x="21212" y="183797"/>
                    <a:pt x="64251" y="245533"/>
                    <a:pt x="95648" y="245533"/>
                  </a:cubicBezTo>
                  <a:cubicBezTo>
                    <a:pt x="127045" y="245533"/>
                    <a:pt x="190192" y="171803"/>
                    <a:pt x="195131" y="171450"/>
                  </a:cubicBezTo>
                  <a:cubicBezTo>
                    <a:pt x="200070" y="171097"/>
                    <a:pt x="143626" y="227541"/>
                    <a:pt x="125281" y="243416"/>
                  </a:cubicBezTo>
                  <a:cubicBezTo>
                    <a:pt x="106936" y="259291"/>
                    <a:pt x="96000" y="269875"/>
                    <a:pt x="85064" y="266700"/>
                  </a:cubicBezTo>
                  <a:cubicBezTo>
                    <a:pt x="74128" y="263525"/>
                    <a:pt x="71658" y="237772"/>
                    <a:pt x="59664" y="224366"/>
                  </a:cubicBezTo>
                  <a:cubicBezTo>
                    <a:pt x="47670" y="210960"/>
                    <a:pt x="17331" y="204610"/>
                    <a:pt x="13098" y="186266"/>
                  </a:cubicBezTo>
                  <a:cubicBezTo>
                    <a:pt x="8865" y="167922"/>
                    <a:pt x="30736" y="135114"/>
                    <a:pt x="34264" y="114300"/>
                  </a:cubicBezTo>
                  <a:cubicBezTo>
                    <a:pt x="37792" y="93486"/>
                    <a:pt x="34264" y="61383"/>
                    <a:pt x="34264" y="61383"/>
                  </a:cubicBezTo>
                  <a:lnTo>
                    <a:pt x="406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EC3BE99-2E2B-4BE2-BAB6-181A98000295}"/>
                </a:ext>
              </a:extLst>
            </p:cNvPr>
            <p:cNvSpPr/>
            <p:nvPr/>
          </p:nvSpPr>
          <p:spPr>
            <a:xfrm>
              <a:off x="4069928" y="7014931"/>
              <a:ext cx="383961" cy="33362"/>
            </a:xfrm>
            <a:custGeom>
              <a:avLst/>
              <a:gdLst>
                <a:gd name="connsiteX0" fmla="*/ 738 w 487569"/>
                <a:gd name="connsiteY0" fmla="*/ 41419 h 42365"/>
                <a:gd name="connsiteX1" fmla="*/ 62121 w 487569"/>
                <a:gd name="connsiteY1" fmla="*/ 39302 h 42365"/>
                <a:gd name="connsiteX2" fmla="*/ 280138 w 487569"/>
                <a:gd name="connsiteY2" fmla="*/ 16019 h 42365"/>
                <a:gd name="connsiteX3" fmla="*/ 485455 w 487569"/>
                <a:gd name="connsiteY3" fmla="*/ 7552 h 42365"/>
                <a:gd name="connsiteX4" fmla="*/ 369038 w 487569"/>
                <a:gd name="connsiteY4" fmla="*/ 1202 h 42365"/>
                <a:gd name="connsiteX5" fmla="*/ 91755 w 487569"/>
                <a:gd name="connsiteY5" fmla="*/ 32952 h 42365"/>
                <a:gd name="connsiteX6" fmla="*/ 738 w 487569"/>
                <a:gd name="connsiteY6" fmla="*/ 41419 h 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569" h="42365">
                  <a:moveTo>
                    <a:pt x="738" y="41419"/>
                  </a:moveTo>
                  <a:cubicBezTo>
                    <a:pt x="-4201" y="42477"/>
                    <a:pt x="15554" y="43535"/>
                    <a:pt x="62121" y="39302"/>
                  </a:cubicBezTo>
                  <a:cubicBezTo>
                    <a:pt x="108688" y="35069"/>
                    <a:pt x="209582" y="21311"/>
                    <a:pt x="280138" y="16019"/>
                  </a:cubicBezTo>
                  <a:cubicBezTo>
                    <a:pt x="350694" y="10727"/>
                    <a:pt x="470638" y="10022"/>
                    <a:pt x="485455" y="7552"/>
                  </a:cubicBezTo>
                  <a:cubicBezTo>
                    <a:pt x="500272" y="5082"/>
                    <a:pt x="434655" y="-3031"/>
                    <a:pt x="369038" y="1202"/>
                  </a:cubicBezTo>
                  <a:cubicBezTo>
                    <a:pt x="303421" y="5435"/>
                    <a:pt x="149963" y="24838"/>
                    <a:pt x="91755" y="32952"/>
                  </a:cubicBezTo>
                  <a:cubicBezTo>
                    <a:pt x="33547" y="41066"/>
                    <a:pt x="5677" y="40361"/>
                    <a:pt x="738" y="41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F2A25915-A42B-4376-ABE1-9A784B51CB56}"/>
                </a:ext>
              </a:extLst>
            </p:cNvPr>
            <p:cNvSpPr/>
            <p:nvPr/>
          </p:nvSpPr>
          <p:spPr>
            <a:xfrm>
              <a:off x="3966433" y="7014273"/>
              <a:ext cx="524135" cy="113320"/>
            </a:xfrm>
            <a:custGeom>
              <a:avLst/>
              <a:gdLst>
                <a:gd name="connsiteX0" fmla="*/ 19976 w 665568"/>
                <a:gd name="connsiteY0" fmla="*/ 122687 h 143898"/>
                <a:gd name="connsiteX1" fmla="*/ 424259 w 665568"/>
                <a:gd name="connsiteY1" fmla="*/ 143854 h 143898"/>
                <a:gd name="connsiteX2" fmla="*/ 654976 w 665568"/>
                <a:gd name="connsiteY2" fmla="*/ 116337 h 143898"/>
                <a:gd name="connsiteX3" fmla="*/ 625342 w 665568"/>
                <a:gd name="connsiteY3" fmla="*/ 86704 h 143898"/>
                <a:gd name="connsiteX4" fmla="*/ 612642 w 665568"/>
                <a:gd name="connsiteY4" fmla="*/ 2037 h 143898"/>
                <a:gd name="connsiteX5" fmla="*/ 597826 w 665568"/>
                <a:gd name="connsiteY5" fmla="*/ 33787 h 143898"/>
                <a:gd name="connsiteX6" fmla="*/ 642276 w 665568"/>
                <a:gd name="connsiteY6" fmla="*/ 116337 h 143898"/>
                <a:gd name="connsiteX7" fmla="*/ 439076 w 665568"/>
                <a:gd name="connsiteY7" fmla="*/ 129037 h 143898"/>
                <a:gd name="connsiteX8" fmla="*/ 98292 w 665568"/>
                <a:gd name="connsiteY8" fmla="*/ 118454 h 143898"/>
                <a:gd name="connsiteX9" fmla="*/ 19976 w 665568"/>
                <a:gd name="connsiteY9" fmla="*/ 122687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568" h="143898">
                  <a:moveTo>
                    <a:pt x="19976" y="122687"/>
                  </a:moveTo>
                  <a:cubicBezTo>
                    <a:pt x="74304" y="126920"/>
                    <a:pt x="318426" y="144912"/>
                    <a:pt x="424259" y="143854"/>
                  </a:cubicBezTo>
                  <a:cubicBezTo>
                    <a:pt x="530092" y="142796"/>
                    <a:pt x="621462" y="125862"/>
                    <a:pt x="654976" y="116337"/>
                  </a:cubicBezTo>
                  <a:cubicBezTo>
                    <a:pt x="688490" y="106812"/>
                    <a:pt x="632398" y="105754"/>
                    <a:pt x="625342" y="86704"/>
                  </a:cubicBezTo>
                  <a:cubicBezTo>
                    <a:pt x="618286" y="67654"/>
                    <a:pt x="617228" y="10856"/>
                    <a:pt x="612642" y="2037"/>
                  </a:cubicBezTo>
                  <a:cubicBezTo>
                    <a:pt x="608056" y="-6783"/>
                    <a:pt x="592887" y="14737"/>
                    <a:pt x="597826" y="33787"/>
                  </a:cubicBezTo>
                  <a:cubicBezTo>
                    <a:pt x="602765" y="52837"/>
                    <a:pt x="668734" y="100462"/>
                    <a:pt x="642276" y="116337"/>
                  </a:cubicBezTo>
                  <a:cubicBezTo>
                    <a:pt x="615818" y="132212"/>
                    <a:pt x="529740" y="128684"/>
                    <a:pt x="439076" y="129037"/>
                  </a:cubicBezTo>
                  <a:cubicBezTo>
                    <a:pt x="348412" y="129390"/>
                    <a:pt x="164261" y="120923"/>
                    <a:pt x="98292" y="118454"/>
                  </a:cubicBezTo>
                  <a:cubicBezTo>
                    <a:pt x="32323" y="115985"/>
                    <a:pt x="-34352" y="118454"/>
                    <a:pt x="19976" y="122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78E8F6D6-9E22-4A57-8F27-15DC90374008}"/>
                </a:ext>
              </a:extLst>
            </p:cNvPr>
            <p:cNvSpPr/>
            <p:nvPr/>
          </p:nvSpPr>
          <p:spPr>
            <a:xfrm>
              <a:off x="4428814" y="6734914"/>
              <a:ext cx="116846" cy="356719"/>
            </a:xfrm>
            <a:custGeom>
              <a:avLst/>
              <a:gdLst>
                <a:gd name="connsiteX0" fmla="*/ 95342 w 148376"/>
                <a:gd name="connsiteY0" fmla="*/ 1179 h 452977"/>
                <a:gd name="connsiteX1" fmla="*/ 8559 w 148376"/>
                <a:gd name="connsiteY1" fmla="*/ 155696 h 452977"/>
                <a:gd name="connsiteX2" fmla="*/ 27609 w 148376"/>
                <a:gd name="connsiteY2" fmla="*/ 358896 h 452977"/>
                <a:gd name="connsiteX3" fmla="*/ 63592 w 148376"/>
                <a:gd name="connsiteY3" fmla="*/ 435096 h 452977"/>
                <a:gd name="connsiteX4" fmla="*/ 93226 w 148376"/>
                <a:gd name="connsiteY4" fmla="*/ 452029 h 452977"/>
                <a:gd name="connsiteX5" fmla="*/ 103809 w 148376"/>
                <a:gd name="connsiteY5" fmla="*/ 416046 h 452977"/>
                <a:gd name="connsiteX6" fmla="*/ 105926 w 148376"/>
                <a:gd name="connsiteY6" fmla="*/ 361012 h 452977"/>
                <a:gd name="connsiteX7" fmla="*/ 82642 w 148376"/>
                <a:gd name="connsiteY7" fmla="*/ 331379 h 452977"/>
                <a:gd name="connsiteX8" fmla="*/ 57242 w 148376"/>
                <a:gd name="connsiteY8" fmla="*/ 265762 h 452977"/>
                <a:gd name="connsiteX9" fmla="*/ 55126 w 148376"/>
                <a:gd name="connsiteY9" fmla="*/ 221312 h 452977"/>
                <a:gd name="connsiteX10" fmla="*/ 148259 w 148376"/>
                <a:gd name="connsiteY10" fmla="*/ 75262 h 452977"/>
                <a:gd name="connsiteX11" fmla="*/ 74176 w 148376"/>
                <a:gd name="connsiteY11" fmla="*/ 145112 h 452977"/>
                <a:gd name="connsiteX12" fmla="*/ 57242 w 148376"/>
                <a:gd name="connsiteY12" fmla="*/ 263646 h 452977"/>
                <a:gd name="connsiteX13" fmla="*/ 86876 w 148376"/>
                <a:gd name="connsiteY13" fmla="*/ 350429 h 452977"/>
                <a:gd name="connsiteX14" fmla="*/ 112276 w 148376"/>
                <a:gd name="connsiteY14" fmla="*/ 386412 h 452977"/>
                <a:gd name="connsiteX15" fmla="*/ 97459 w 148376"/>
                <a:gd name="connsiteY15" fmla="*/ 439329 h 452977"/>
                <a:gd name="connsiteX16" fmla="*/ 38192 w 148376"/>
                <a:gd name="connsiteY16" fmla="*/ 388529 h 452977"/>
                <a:gd name="connsiteX17" fmla="*/ 92 w 148376"/>
                <a:gd name="connsiteY17" fmla="*/ 261529 h 452977"/>
                <a:gd name="connsiteX18" fmla="*/ 27609 w 148376"/>
                <a:gd name="connsiteY18" fmla="*/ 187446 h 452977"/>
                <a:gd name="connsiteX19" fmla="*/ 31842 w 148376"/>
                <a:gd name="connsiteY19" fmla="*/ 128179 h 452977"/>
                <a:gd name="connsiteX20" fmla="*/ 42426 w 148376"/>
                <a:gd name="connsiteY20" fmla="*/ 85846 h 452977"/>
                <a:gd name="connsiteX21" fmla="*/ 95342 w 148376"/>
                <a:gd name="connsiteY21" fmla="*/ 1179 h 4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76" h="452977">
                  <a:moveTo>
                    <a:pt x="95342" y="1179"/>
                  </a:moveTo>
                  <a:cubicBezTo>
                    <a:pt x="89698" y="12821"/>
                    <a:pt x="19848" y="96077"/>
                    <a:pt x="8559" y="155696"/>
                  </a:cubicBezTo>
                  <a:cubicBezTo>
                    <a:pt x="-2730" y="215315"/>
                    <a:pt x="18437" y="312329"/>
                    <a:pt x="27609" y="358896"/>
                  </a:cubicBezTo>
                  <a:cubicBezTo>
                    <a:pt x="36781" y="405463"/>
                    <a:pt x="52656" y="419574"/>
                    <a:pt x="63592" y="435096"/>
                  </a:cubicBezTo>
                  <a:cubicBezTo>
                    <a:pt x="74528" y="450618"/>
                    <a:pt x="86523" y="455204"/>
                    <a:pt x="93226" y="452029"/>
                  </a:cubicBezTo>
                  <a:cubicBezTo>
                    <a:pt x="99929" y="448854"/>
                    <a:pt x="101692" y="431215"/>
                    <a:pt x="103809" y="416046"/>
                  </a:cubicBezTo>
                  <a:cubicBezTo>
                    <a:pt x="105926" y="400877"/>
                    <a:pt x="109454" y="375123"/>
                    <a:pt x="105926" y="361012"/>
                  </a:cubicBezTo>
                  <a:cubicBezTo>
                    <a:pt x="102398" y="346901"/>
                    <a:pt x="90756" y="347254"/>
                    <a:pt x="82642" y="331379"/>
                  </a:cubicBezTo>
                  <a:cubicBezTo>
                    <a:pt x="74528" y="315504"/>
                    <a:pt x="61828" y="284106"/>
                    <a:pt x="57242" y="265762"/>
                  </a:cubicBezTo>
                  <a:cubicBezTo>
                    <a:pt x="52656" y="247418"/>
                    <a:pt x="39957" y="253062"/>
                    <a:pt x="55126" y="221312"/>
                  </a:cubicBezTo>
                  <a:cubicBezTo>
                    <a:pt x="70295" y="189562"/>
                    <a:pt x="145084" y="87962"/>
                    <a:pt x="148259" y="75262"/>
                  </a:cubicBezTo>
                  <a:cubicBezTo>
                    <a:pt x="151434" y="62562"/>
                    <a:pt x="89345" y="113715"/>
                    <a:pt x="74176" y="145112"/>
                  </a:cubicBezTo>
                  <a:cubicBezTo>
                    <a:pt x="59007" y="176509"/>
                    <a:pt x="55125" y="229427"/>
                    <a:pt x="57242" y="263646"/>
                  </a:cubicBezTo>
                  <a:cubicBezTo>
                    <a:pt x="59359" y="297866"/>
                    <a:pt x="77704" y="329968"/>
                    <a:pt x="86876" y="350429"/>
                  </a:cubicBezTo>
                  <a:cubicBezTo>
                    <a:pt x="96048" y="370890"/>
                    <a:pt x="110512" y="371595"/>
                    <a:pt x="112276" y="386412"/>
                  </a:cubicBezTo>
                  <a:cubicBezTo>
                    <a:pt x="114040" y="401229"/>
                    <a:pt x="109806" y="438976"/>
                    <a:pt x="97459" y="439329"/>
                  </a:cubicBezTo>
                  <a:cubicBezTo>
                    <a:pt x="85112" y="439682"/>
                    <a:pt x="54420" y="418162"/>
                    <a:pt x="38192" y="388529"/>
                  </a:cubicBezTo>
                  <a:cubicBezTo>
                    <a:pt x="21964" y="358896"/>
                    <a:pt x="1856" y="295043"/>
                    <a:pt x="92" y="261529"/>
                  </a:cubicBezTo>
                  <a:cubicBezTo>
                    <a:pt x="-1672" y="228015"/>
                    <a:pt x="22317" y="209671"/>
                    <a:pt x="27609" y="187446"/>
                  </a:cubicBezTo>
                  <a:cubicBezTo>
                    <a:pt x="32901" y="165221"/>
                    <a:pt x="29373" y="145112"/>
                    <a:pt x="31842" y="128179"/>
                  </a:cubicBezTo>
                  <a:cubicBezTo>
                    <a:pt x="34311" y="111246"/>
                    <a:pt x="35018" y="104191"/>
                    <a:pt x="42426" y="85846"/>
                  </a:cubicBezTo>
                  <a:cubicBezTo>
                    <a:pt x="49834" y="67501"/>
                    <a:pt x="100986" y="-10463"/>
                    <a:pt x="95342" y="1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BE2C5BC-F733-4839-A3CD-4CDC3E7B2E02}"/>
                </a:ext>
              </a:extLst>
            </p:cNvPr>
            <p:cNvSpPr/>
            <p:nvPr/>
          </p:nvSpPr>
          <p:spPr>
            <a:xfrm>
              <a:off x="4549754" y="6794132"/>
              <a:ext cx="126476" cy="71991"/>
            </a:xfrm>
            <a:custGeom>
              <a:avLst/>
              <a:gdLst>
                <a:gd name="connsiteX0" fmla="*/ 3153 w 160605"/>
                <a:gd name="connsiteY0" fmla="*/ 2181 h 91417"/>
                <a:gd name="connsiteX1" fmla="*/ 159786 w 160605"/>
                <a:gd name="connsiteY1" fmla="*/ 91081 h 91417"/>
                <a:gd name="connsiteX2" fmla="*/ 62419 w 160605"/>
                <a:gd name="connsiteY2" fmla="*/ 31814 h 91417"/>
                <a:gd name="connsiteX3" fmla="*/ 3153 w 160605"/>
                <a:gd name="connsiteY3" fmla="*/ 218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5" h="91417">
                  <a:moveTo>
                    <a:pt x="3153" y="2181"/>
                  </a:moveTo>
                  <a:cubicBezTo>
                    <a:pt x="19381" y="12059"/>
                    <a:pt x="149908" y="86142"/>
                    <a:pt x="159786" y="91081"/>
                  </a:cubicBezTo>
                  <a:cubicBezTo>
                    <a:pt x="169664" y="96020"/>
                    <a:pt x="87466" y="45220"/>
                    <a:pt x="62419" y="31814"/>
                  </a:cubicBezTo>
                  <a:cubicBezTo>
                    <a:pt x="37372" y="18408"/>
                    <a:pt x="-13075" y="-7697"/>
                    <a:pt x="3153" y="2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3D46A3DE-9935-43A1-BABA-2526A7ED5F15}"/>
                </a:ext>
              </a:extLst>
            </p:cNvPr>
            <p:cNvSpPr/>
            <p:nvPr/>
          </p:nvSpPr>
          <p:spPr>
            <a:xfrm>
              <a:off x="4601674" y="6852056"/>
              <a:ext cx="56185" cy="239570"/>
            </a:xfrm>
            <a:custGeom>
              <a:avLst/>
              <a:gdLst>
                <a:gd name="connsiteX0" fmla="*/ 49404 w 71346"/>
                <a:gd name="connsiteY0" fmla="*/ 65 h 304216"/>
                <a:gd name="connsiteX1" fmla="*/ 8129 w 71346"/>
                <a:gd name="connsiteY1" fmla="*/ 161990 h 304216"/>
                <a:gd name="connsiteX2" fmla="*/ 22417 w 71346"/>
                <a:gd name="connsiteY2" fmla="*/ 258827 h 304216"/>
                <a:gd name="connsiteX3" fmla="*/ 9717 w 71346"/>
                <a:gd name="connsiteY3" fmla="*/ 293752 h 304216"/>
                <a:gd name="connsiteX4" fmla="*/ 3367 w 71346"/>
                <a:gd name="connsiteY4" fmla="*/ 303277 h 304216"/>
                <a:gd name="connsiteX5" fmla="*/ 65279 w 71346"/>
                <a:gd name="connsiteY5" fmla="*/ 274702 h 304216"/>
                <a:gd name="connsiteX6" fmla="*/ 66867 w 71346"/>
                <a:gd name="connsiteY6" fmla="*/ 250890 h 304216"/>
                <a:gd name="connsiteX7" fmla="*/ 46229 w 71346"/>
                <a:gd name="connsiteY7" fmla="*/ 231840 h 304216"/>
                <a:gd name="connsiteX8" fmla="*/ 20829 w 71346"/>
                <a:gd name="connsiteY8" fmla="*/ 142940 h 304216"/>
                <a:gd name="connsiteX9" fmla="*/ 49404 w 71346"/>
                <a:gd name="connsiteY9" fmla="*/ 65 h 3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6" h="304216">
                  <a:moveTo>
                    <a:pt x="49404" y="65"/>
                  </a:moveTo>
                  <a:cubicBezTo>
                    <a:pt x="47287" y="3240"/>
                    <a:pt x="12627" y="118863"/>
                    <a:pt x="8129" y="161990"/>
                  </a:cubicBezTo>
                  <a:cubicBezTo>
                    <a:pt x="3631" y="205117"/>
                    <a:pt x="22152" y="236867"/>
                    <a:pt x="22417" y="258827"/>
                  </a:cubicBezTo>
                  <a:cubicBezTo>
                    <a:pt x="22682" y="280787"/>
                    <a:pt x="12892" y="286344"/>
                    <a:pt x="9717" y="293752"/>
                  </a:cubicBezTo>
                  <a:cubicBezTo>
                    <a:pt x="6542" y="301160"/>
                    <a:pt x="-5893" y="306452"/>
                    <a:pt x="3367" y="303277"/>
                  </a:cubicBezTo>
                  <a:cubicBezTo>
                    <a:pt x="12627" y="300102"/>
                    <a:pt x="54696" y="283433"/>
                    <a:pt x="65279" y="274702"/>
                  </a:cubicBezTo>
                  <a:cubicBezTo>
                    <a:pt x="75862" y="265971"/>
                    <a:pt x="70042" y="258034"/>
                    <a:pt x="66867" y="250890"/>
                  </a:cubicBezTo>
                  <a:cubicBezTo>
                    <a:pt x="63692" y="243746"/>
                    <a:pt x="53902" y="249831"/>
                    <a:pt x="46229" y="231840"/>
                  </a:cubicBezTo>
                  <a:cubicBezTo>
                    <a:pt x="38556" y="213849"/>
                    <a:pt x="19506" y="176013"/>
                    <a:pt x="20829" y="142940"/>
                  </a:cubicBezTo>
                  <a:cubicBezTo>
                    <a:pt x="22152" y="109867"/>
                    <a:pt x="51521" y="-3110"/>
                    <a:pt x="49404" y="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49D5C2EA-72F5-47D1-B15E-FA8FF77C375E}"/>
                </a:ext>
              </a:extLst>
            </p:cNvPr>
            <p:cNvSpPr/>
            <p:nvPr/>
          </p:nvSpPr>
          <p:spPr>
            <a:xfrm>
              <a:off x="4638760" y="6884489"/>
              <a:ext cx="81237" cy="168528"/>
            </a:xfrm>
            <a:custGeom>
              <a:avLst/>
              <a:gdLst>
                <a:gd name="connsiteX0" fmla="*/ 102324 w 103158"/>
                <a:gd name="connsiteY0" fmla="*/ 1742 h 214004"/>
                <a:gd name="connsiteX1" fmla="*/ 18186 w 103158"/>
                <a:gd name="connsiteY1" fmla="*/ 93817 h 214004"/>
                <a:gd name="connsiteX2" fmla="*/ 724 w 103158"/>
                <a:gd name="connsiteY2" fmla="*/ 184305 h 214004"/>
                <a:gd name="connsiteX3" fmla="*/ 32474 w 103158"/>
                <a:gd name="connsiteY3" fmla="*/ 212880 h 214004"/>
                <a:gd name="connsiteX4" fmla="*/ 15011 w 103158"/>
                <a:gd name="connsiteY4" fmla="*/ 152555 h 214004"/>
                <a:gd name="connsiteX5" fmla="*/ 30886 w 103158"/>
                <a:gd name="connsiteY5" fmla="*/ 95405 h 214004"/>
                <a:gd name="connsiteX6" fmla="*/ 59461 w 103158"/>
                <a:gd name="connsiteY6" fmla="*/ 38255 h 214004"/>
                <a:gd name="connsiteX7" fmla="*/ 102324 w 103158"/>
                <a:gd name="connsiteY7" fmla="*/ 1742 h 21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58" h="214004">
                  <a:moveTo>
                    <a:pt x="102324" y="1742"/>
                  </a:moveTo>
                  <a:cubicBezTo>
                    <a:pt x="95445" y="11002"/>
                    <a:pt x="35119" y="63390"/>
                    <a:pt x="18186" y="93817"/>
                  </a:cubicBezTo>
                  <a:cubicBezTo>
                    <a:pt x="1253" y="124244"/>
                    <a:pt x="-1657" y="164461"/>
                    <a:pt x="724" y="184305"/>
                  </a:cubicBezTo>
                  <a:cubicBezTo>
                    <a:pt x="3105" y="204149"/>
                    <a:pt x="30093" y="218172"/>
                    <a:pt x="32474" y="212880"/>
                  </a:cubicBezTo>
                  <a:cubicBezTo>
                    <a:pt x="34855" y="207588"/>
                    <a:pt x="15276" y="172134"/>
                    <a:pt x="15011" y="152555"/>
                  </a:cubicBezTo>
                  <a:cubicBezTo>
                    <a:pt x="14746" y="132976"/>
                    <a:pt x="23478" y="114455"/>
                    <a:pt x="30886" y="95405"/>
                  </a:cubicBezTo>
                  <a:cubicBezTo>
                    <a:pt x="38294" y="76355"/>
                    <a:pt x="47290" y="54130"/>
                    <a:pt x="59461" y="38255"/>
                  </a:cubicBezTo>
                  <a:cubicBezTo>
                    <a:pt x="71632" y="22380"/>
                    <a:pt x="109203" y="-7518"/>
                    <a:pt x="102324" y="17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98031C71-FC85-4C3F-888E-15D91147A4AA}"/>
                </a:ext>
              </a:extLst>
            </p:cNvPr>
            <p:cNvSpPr/>
            <p:nvPr/>
          </p:nvSpPr>
          <p:spPr>
            <a:xfrm>
              <a:off x="4621828" y="6927116"/>
              <a:ext cx="52814" cy="15452"/>
            </a:xfrm>
            <a:custGeom>
              <a:avLst/>
              <a:gdLst>
                <a:gd name="connsiteX0" fmla="*/ 0 w 67066"/>
                <a:gd name="connsiteY0" fmla="*/ 0 h 19621"/>
                <a:gd name="connsiteX1" fmla="*/ 66675 w 67066"/>
                <a:gd name="connsiteY1" fmla="*/ 19050 h 19621"/>
                <a:gd name="connsiteX2" fmla="*/ 0 w 67066"/>
                <a:gd name="connsiteY2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66" h="19621">
                  <a:moveTo>
                    <a:pt x="0" y="0"/>
                  </a:moveTo>
                  <a:cubicBezTo>
                    <a:pt x="0" y="0"/>
                    <a:pt x="60325" y="14552"/>
                    <a:pt x="66675" y="19050"/>
                  </a:cubicBezTo>
                  <a:cubicBezTo>
                    <a:pt x="73025" y="235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24CD1C52-BC0B-49EB-A571-4EA0036B918B}"/>
                </a:ext>
              </a:extLst>
            </p:cNvPr>
            <p:cNvSpPr/>
            <p:nvPr/>
          </p:nvSpPr>
          <p:spPr>
            <a:xfrm>
              <a:off x="4727693" y="6894501"/>
              <a:ext cx="76766" cy="85375"/>
            </a:xfrm>
            <a:custGeom>
              <a:avLst/>
              <a:gdLst>
                <a:gd name="connsiteX0" fmla="*/ 6855 w 97480"/>
                <a:gd name="connsiteY0" fmla="*/ 142 h 108413"/>
                <a:gd name="connsiteX1" fmla="*/ 2093 w 97480"/>
                <a:gd name="connsiteY1" fmla="*/ 54117 h 108413"/>
                <a:gd name="connsiteX2" fmla="*/ 40193 w 97480"/>
                <a:gd name="connsiteY2" fmla="*/ 87454 h 108413"/>
                <a:gd name="connsiteX3" fmla="*/ 97343 w 97480"/>
                <a:gd name="connsiteY3" fmla="*/ 108092 h 108413"/>
                <a:gd name="connsiteX4" fmla="*/ 22730 w 97480"/>
                <a:gd name="connsiteY4" fmla="*/ 71579 h 108413"/>
                <a:gd name="connsiteX5" fmla="*/ 6855 w 97480"/>
                <a:gd name="connsiteY5" fmla="*/ 142 h 1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80" h="108413">
                  <a:moveTo>
                    <a:pt x="6855" y="142"/>
                  </a:moveTo>
                  <a:cubicBezTo>
                    <a:pt x="3416" y="-2768"/>
                    <a:pt x="-3463" y="39565"/>
                    <a:pt x="2093" y="54117"/>
                  </a:cubicBezTo>
                  <a:cubicBezTo>
                    <a:pt x="7649" y="68669"/>
                    <a:pt x="24318" y="78458"/>
                    <a:pt x="40193" y="87454"/>
                  </a:cubicBezTo>
                  <a:cubicBezTo>
                    <a:pt x="56068" y="96450"/>
                    <a:pt x="100253" y="110738"/>
                    <a:pt x="97343" y="108092"/>
                  </a:cubicBezTo>
                  <a:cubicBezTo>
                    <a:pt x="94433" y="105446"/>
                    <a:pt x="36488" y="82692"/>
                    <a:pt x="22730" y="71579"/>
                  </a:cubicBezTo>
                  <a:cubicBezTo>
                    <a:pt x="8972" y="60466"/>
                    <a:pt x="10294" y="3052"/>
                    <a:pt x="6855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471E6A5E-AA72-4E60-9C37-C901277408FF}"/>
                </a:ext>
              </a:extLst>
            </p:cNvPr>
            <p:cNvSpPr/>
            <p:nvPr/>
          </p:nvSpPr>
          <p:spPr>
            <a:xfrm>
              <a:off x="4729286" y="6906557"/>
              <a:ext cx="29611" cy="275378"/>
            </a:xfrm>
            <a:custGeom>
              <a:avLst/>
              <a:gdLst>
                <a:gd name="connsiteX0" fmla="*/ 3246 w 37601"/>
                <a:gd name="connsiteY0" fmla="*/ 2294 h 349686"/>
                <a:gd name="connsiteX1" fmla="*/ 4833 w 37601"/>
                <a:gd name="connsiteY1" fmla="*/ 245182 h 349686"/>
                <a:gd name="connsiteX2" fmla="*/ 36583 w 37601"/>
                <a:gd name="connsiteY2" fmla="*/ 334082 h 349686"/>
                <a:gd name="connsiteX3" fmla="*/ 27058 w 37601"/>
                <a:gd name="connsiteY3" fmla="*/ 345194 h 349686"/>
                <a:gd name="connsiteX4" fmla="*/ 71 w 37601"/>
                <a:gd name="connsiteY4" fmla="*/ 284869 h 349686"/>
                <a:gd name="connsiteX5" fmla="*/ 19121 w 37601"/>
                <a:gd name="connsiteY5" fmla="*/ 162632 h 349686"/>
                <a:gd name="connsiteX6" fmla="*/ 17533 w 37601"/>
                <a:gd name="connsiteY6" fmla="*/ 124532 h 349686"/>
                <a:gd name="connsiteX7" fmla="*/ 3246 w 37601"/>
                <a:gd name="connsiteY7" fmla="*/ 2294 h 34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1" h="349686">
                  <a:moveTo>
                    <a:pt x="3246" y="2294"/>
                  </a:moveTo>
                  <a:cubicBezTo>
                    <a:pt x="1129" y="22402"/>
                    <a:pt x="-723" y="189884"/>
                    <a:pt x="4833" y="245182"/>
                  </a:cubicBezTo>
                  <a:cubicBezTo>
                    <a:pt x="10389" y="300480"/>
                    <a:pt x="32879" y="317413"/>
                    <a:pt x="36583" y="334082"/>
                  </a:cubicBezTo>
                  <a:cubicBezTo>
                    <a:pt x="40287" y="350751"/>
                    <a:pt x="33143" y="353396"/>
                    <a:pt x="27058" y="345194"/>
                  </a:cubicBezTo>
                  <a:cubicBezTo>
                    <a:pt x="20973" y="336992"/>
                    <a:pt x="1394" y="315296"/>
                    <a:pt x="71" y="284869"/>
                  </a:cubicBezTo>
                  <a:cubicBezTo>
                    <a:pt x="-1252" y="254442"/>
                    <a:pt x="16211" y="189355"/>
                    <a:pt x="19121" y="162632"/>
                  </a:cubicBezTo>
                  <a:cubicBezTo>
                    <a:pt x="22031" y="135909"/>
                    <a:pt x="20973" y="148874"/>
                    <a:pt x="17533" y="124532"/>
                  </a:cubicBezTo>
                  <a:cubicBezTo>
                    <a:pt x="14093" y="100190"/>
                    <a:pt x="5363" y="-17814"/>
                    <a:pt x="3246" y="22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B94ECBCC-38B2-4622-9EE9-C39A5EF33F4A}"/>
                </a:ext>
              </a:extLst>
            </p:cNvPr>
            <p:cNvSpPr/>
            <p:nvPr/>
          </p:nvSpPr>
          <p:spPr>
            <a:xfrm>
              <a:off x="4664216" y="6915749"/>
              <a:ext cx="64008" cy="148217"/>
            </a:xfrm>
            <a:custGeom>
              <a:avLst/>
              <a:gdLst>
                <a:gd name="connsiteX0" fmla="*/ 149 w 81280"/>
                <a:gd name="connsiteY0" fmla="*/ 71584 h 188212"/>
                <a:gd name="connsiteX1" fmla="*/ 76349 w 81280"/>
                <a:gd name="connsiteY1" fmla="*/ 141434 h 188212"/>
                <a:gd name="connsiteX2" fmla="*/ 73174 w 81280"/>
                <a:gd name="connsiteY2" fmla="*/ 187471 h 188212"/>
                <a:gd name="connsiteX3" fmla="*/ 68411 w 81280"/>
                <a:gd name="connsiteY3" fmla="*/ 104921 h 188212"/>
                <a:gd name="connsiteX4" fmla="*/ 47774 w 81280"/>
                <a:gd name="connsiteY4" fmla="*/ 89046 h 188212"/>
                <a:gd name="connsiteX5" fmla="*/ 76349 w 81280"/>
                <a:gd name="connsiteY5" fmla="*/ 46184 h 188212"/>
                <a:gd name="connsiteX6" fmla="*/ 69999 w 81280"/>
                <a:gd name="connsiteY6" fmla="*/ 146 h 188212"/>
                <a:gd name="connsiteX7" fmla="*/ 57299 w 81280"/>
                <a:gd name="connsiteY7" fmla="*/ 62059 h 188212"/>
                <a:gd name="connsiteX8" fmla="*/ 149 w 81280"/>
                <a:gd name="connsiteY8" fmla="*/ 71584 h 1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188212">
                  <a:moveTo>
                    <a:pt x="149" y="71584"/>
                  </a:moveTo>
                  <a:cubicBezTo>
                    <a:pt x="3324" y="84813"/>
                    <a:pt x="64178" y="122120"/>
                    <a:pt x="76349" y="141434"/>
                  </a:cubicBezTo>
                  <a:cubicBezTo>
                    <a:pt x="88520" y="160749"/>
                    <a:pt x="74497" y="193556"/>
                    <a:pt x="73174" y="187471"/>
                  </a:cubicBezTo>
                  <a:cubicBezTo>
                    <a:pt x="71851" y="181386"/>
                    <a:pt x="72644" y="121325"/>
                    <a:pt x="68411" y="104921"/>
                  </a:cubicBezTo>
                  <a:cubicBezTo>
                    <a:pt x="64178" y="88517"/>
                    <a:pt x="46451" y="98835"/>
                    <a:pt x="47774" y="89046"/>
                  </a:cubicBezTo>
                  <a:cubicBezTo>
                    <a:pt x="49097" y="79257"/>
                    <a:pt x="72645" y="61001"/>
                    <a:pt x="76349" y="46184"/>
                  </a:cubicBezTo>
                  <a:cubicBezTo>
                    <a:pt x="80053" y="31367"/>
                    <a:pt x="73174" y="-2500"/>
                    <a:pt x="69999" y="146"/>
                  </a:cubicBezTo>
                  <a:cubicBezTo>
                    <a:pt x="66824" y="2792"/>
                    <a:pt x="69205" y="49624"/>
                    <a:pt x="57299" y="62059"/>
                  </a:cubicBezTo>
                  <a:cubicBezTo>
                    <a:pt x="45393" y="74494"/>
                    <a:pt x="-3026" y="58355"/>
                    <a:pt x="149" y="715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710B0D59-C69D-4D31-A52D-E1679636CEBB}"/>
                </a:ext>
              </a:extLst>
            </p:cNvPr>
            <p:cNvSpPr/>
            <p:nvPr/>
          </p:nvSpPr>
          <p:spPr>
            <a:xfrm>
              <a:off x="4676832" y="7088361"/>
              <a:ext cx="60112" cy="180076"/>
            </a:xfrm>
            <a:custGeom>
              <a:avLst/>
              <a:gdLst>
                <a:gd name="connsiteX0" fmla="*/ 76204 w 76333"/>
                <a:gd name="connsiteY0" fmla="*/ 32 h 228668"/>
                <a:gd name="connsiteX1" fmla="*/ 63504 w 76333"/>
                <a:gd name="connsiteY1" fmla="*/ 123857 h 228668"/>
                <a:gd name="connsiteX2" fmla="*/ 4 w 76333"/>
                <a:gd name="connsiteY2" fmla="*/ 228632 h 228668"/>
                <a:gd name="connsiteX3" fmla="*/ 60329 w 76333"/>
                <a:gd name="connsiteY3" fmla="*/ 112745 h 228668"/>
                <a:gd name="connsiteX4" fmla="*/ 76204 w 76333"/>
                <a:gd name="connsiteY4" fmla="*/ 32 h 2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33" h="228668">
                  <a:moveTo>
                    <a:pt x="76204" y="32"/>
                  </a:moveTo>
                  <a:cubicBezTo>
                    <a:pt x="76733" y="1884"/>
                    <a:pt x="76204" y="85757"/>
                    <a:pt x="63504" y="123857"/>
                  </a:cubicBezTo>
                  <a:cubicBezTo>
                    <a:pt x="50804" y="161957"/>
                    <a:pt x="533" y="230484"/>
                    <a:pt x="4" y="228632"/>
                  </a:cubicBezTo>
                  <a:cubicBezTo>
                    <a:pt x="-525" y="226780"/>
                    <a:pt x="49216" y="148464"/>
                    <a:pt x="60329" y="112745"/>
                  </a:cubicBezTo>
                  <a:cubicBezTo>
                    <a:pt x="71441" y="77026"/>
                    <a:pt x="75675" y="-1820"/>
                    <a:pt x="76204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3F8D0A01-8DBD-42B8-AB2D-F8C674A971D9}"/>
                </a:ext>
              </a:extLst>
            </p:cNvPr>
            <p:cNvSpPr/>
            <p:nvPr/>
          </p:nvSpPr>
          <p:spPr>
            <a:xfrm>
              <a:off x="4642698" y="7049061"/>
              <a:ext cx="64471" cy="240701"/>
            </a:xfrm>
            <a:custGeom>
              <a:avLst/>
              <a:gdLst>
                <a:gd name="connsiteX0" fmla="*/ 22710 w 81868"/>
                <a:gd name="connsiteY0" fmla="*/ 724 h 305652"/>
                <a:gd name="connsiteX1" fmla="*/ 63985 w 81868"/>
                <a:gd name="connsiteY1" fmla="*/ 46761 h 305652"/>
                <a:gd name="connsiteX2" fmla="*/ 81448 w 81868"/>
                <a:gd name="connsiteY2" fmla="*/ 92799 h 305652"/>
                <a:gd name="connsiteX3" fmla="*/ 48110 w 81868"/>
                <a:gd name="connsiteY3" fmla="*/ 181699 h 305652"/>
                <a:gd name="connsiteX4" fmla="*/ 485 w 81868"/>
                <a:gd name="connsiteY4" fmla="*/ 303936 h 305652"/>
                <a:gd name="connsiteX5" fmla="*/ 79860 w 81868"/>
                <a:gd name="connsiteY5" fmla="*/ 254724 h 305652"/>
                <a:gd name="connsiteX6" fmla="*/ 43348 w 81868"/>
                <a:gd name="connsiteY6" fmla="*/ 273774 h 305652"/>
                <a:gd name="connsiteX7" fmla="*/ 33823 w 81868"/>
                <a:gd name="connsiteY7" fmla="*/ 254724 h 305652"/>
                <a:gd name="connsiteX8" fmla="*/ 75098 w 81868"/>
                <a:gd name="connsiteY8" fmla="*/ 130899 h 305652"/>
                <a:gd name="connsiteX9" fmla="*/ 54460 w 81868"/>
                <a:gd name="connsiteY9" fmla="*/ 84861 h 305652"/>
                <a:gd name="connsiteX10" fmla="*/ 22710 w 81868"/>
                <a:gd name="connsiteY10" fmla="*/ 724 h 3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68" h="305652">
                  <a:moveTo>
                    <a:pt x="22710" y="724"/>
                  </a:moveTo>
                  <a:cubicBezTo>
                    <a:pt x="24298" y="-5626"/>
                    <a:pt x="54195" y="31415"/>
                    <a:pt x="63985" y="46761"/>
                  </a:cubicBezTo>
                  <a:cubicBezTo>
                    <a:pt x="73775" y="62107"/>
                    <a:pt x="84094" y="70309"/>
                    <a:pt x="81448" y="92799"/>
                  </a:cubicBezTo>
                  <a:cubicBezTo>
                    <a:pt x="78802" y="115289"/>
                    <a:pt x="61604" y="146510"/>
                    <a:pt x="48110" y="181699"/>
                  </a:cubicBezTo>
                  <a:cubicBezTo>
                    <a:pt x="34616" y="216888"/>
                    <a:pt x="-4807" y="291765"/>
                    <a:pt x="485" y="303936"/>
                  </a:cubicBezTo>
                  <a:cubicBezTo>
                    <a:pt x="5777" y="316107"/>
                    <a:pt x="72716" y="259751"/>
                    <a:pt x="79860" y="254724"/>
                  </a:cubicBezTo>
                  <a:cubicBezTo>
                    <a:pt x="87004" y="249697"/>
                    <a:pt x="51021" y="273774"/>
                    <a:pt x="43348" y="273774"/>
                  </a:cubicBezTo>
                  <a:cubicBezTo>
                    <a:pt x="35675" y="273774"/>
                    <a:pt x="28531" y="278537"/>
                    <a:pt x="33823" y="254724"/>
                  </a:cubicBezTo>
                  <a:cubicBezTo>
                    <a:pt x="39115" y="230911"/>
                    <a:pt x="71659" y="159209"/>
                    <a:pt x="75098" y="130899"/>
                  </a:cubicBezTo>
                  <a:cubicBezTo>
                    <a:pt x="78537" y="102589"/>
                    <a:pt x="58958" y="102324"/>
                    <a:pt x="54460" y="84861"/>
                  </a:cubicBezTo>
                  <a:cubicBezTo>
                    <a:pt x="49962" y="67398"/>
                    <a:pt x="21122" y="7074"/>
                    <a:pt x="22710" y="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6E938512-D99D-4A16-B04E-41B22472BCE5}"/>
                </a:ext>
              </a:extLst>
            </p:cNvPr>
            <p:cNvSpPr/>
            <p:nvPr/>
          </p:nvSpPr>
          <p:spPr>
            <a:xfrm>
              <a:off x="4747701" y="6989609"/>
              <a:ext cx="50547" cy="76351"/>
            </a:xfrm>
            <a:custGeom>
              <a:avLst/>
              <a:gdLst>
                <a:gd name="connsiteX0" fmla="*/ 51299 w 64187"/>
                <a:gd name="connsiteY0" fmla="*/ 19 h 96954"/>
                <a:gd name="connsiteX1" fmla="*/ 17962 w 64187"/>
                <a:gd name="connsiteY1" fmla="*/ 57169 h 96954"/>
                <a:gd name="connsiteX2" fmla="*/ 2087 w 64187"/>
                <a:gd name="connsiteY2" fmla="*/ 96856 h 96954"/>
                <a:gd name="connsiteX3" fmla="*/ 63999 w 64187"/>
                <a:gd name="connsiteY3" fmla="*/ 68281 h 96954"/>
                <a:gd name="connsiteX4" fmla="*/ 22724 w 64187"/>
                <a:gd name="connsiteY4" fmla="*/ 63519 h 96954"/>
                <a:gd name="connsiteX5" fmla="*/ 51299 w 64187"/>
                <a:gd name="connsiteY5" fmla="*/ 1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7" h="96954">
                  <a:moveTo>
                    <a:pt x="51299" y="19"/>
                  </a:moveTo>
                  <a:cubicBezTo>
                    <a:pt x="50505" y="-1039"/>
                    <a:pt x="26164" y="41030"/>
                    <a:pt x="17962" y="57169"/>
                  </a:cubicBezTo>
                  <a:cubicBezTo>
                    <a:pt x="9760" y="73309"/>
                    <a:pt x="-5586" y="95004"/>
                    <a:pt x="2087" y="96856"/>
                  </a:cubicBezTo>
                  <a:cubicBezTo>
                    <a:pt x="9760" y="98708"/>
                    <a:pt x="60560" y="73837"/>
                    <a:pt x="63999" y="68281"/>
                  </a:cubicBezTo>
                  <a:cubicBezTo>
                    <a:pt x="67438" y="62725"/>
                    <a:pt x="22724" y="69869"/>
                    <a:pt x="22724" y="63519"/>
                  </a:cubicBezTo>
                  <a:cubicBezTo>
                    <a:pt x="22724" y="57169"/>
                    <a:pt x="52093" y="1077"/>
                    <a:pt x="51299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3E3FE62E-6C7F-4066-ACA3-27737F46B02F}"/>
                </a:ext>
              </a:extLst>
            </p:cNvPr>
            <p:cNvSpPr/>
            <p:nvPr/>
          </p:nvSpPr>
          <p:spPr>
            <a:xfrm>
              <a:off x="4781353" y="7043267"/>
              <a:ext cx="14549" cy="81964"/>
            </a:xfrm>
            <a:custGeom>
              <a:avLst/>
              <a:gdLst>
                <a:gd name="connsiteX0" fmla="*/ 11741 w 18475"/>
                <a:gd name="connsiteY0" fmla="*/ 144 h 104081"/>
                <a:gd name="connsiteX1" fmla="*/ 18091 w 18475"/>
                <a:gd name="connsiteY1" fmla="*/ 100157 h 104081"/>
                <a:gd name="connsiteX2" fmla="*/ 629 w 18475"/>
                <a:gd name="connsiteY2" fmla="*/ 77932 h 104081"/>
                <a:gd name="connsiteX3" fmla="*/ 11741 w 18475"/>
                <a:gd name="connsiteY3" fmla="*/ 144 h 1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" h="104081">
                  <a:moveTo>
                    <a:pt x="11741" y="144"/>
                  </a:moveTo>
                  <a:cubicBezTo>
                    <a:pt x="14651" y="3848"/>
                    <a:pt x="19943" y="87192"/>
                    <a:pt x="18091" y="100157"/>
                  </a:cubicBezTo>
                  <a:cubicBezTo>
                    <a:pt x="16239" y="113122"/>
                    <a:pt x="4068" y="90897"/>
                    <a:pt x="629" y="77932"/>
                  </a:cubicBezTo>
                  <a:cubicBezTo>
                    <a:pt x="-2810" y="64967"/>
                    <a:pt x="8831" y="-3560"/>
                    <a:pt x="11741" y="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39CAA7A4-8978-4FC4-998F-A53A1A543860}"/>
                </a:ext>
              </a:extLst>
            </p:cNvPr>
            <p:cNvSpPr/>
            <p:nvPr/>
          </p:nvSpPr>
          <p:spPr>
            <a:xfrm>
              <a:off x="4739254" y="7105843"/>
              <a:ext cx="60120" cy="56307"/>
            </a:xfrm>
            <a:custGeom>
              <a:avLst/>
              <a:gdLst>
                <a:gd name="connsiteX0" fmla="*/ 76313 w 76343"/>
                <a:gd name="connsiteY0" fmla="*/ 33396 h 71501"/>
                <a:gd name="connsiteX1" fmla="*/ 23925 w 76343"/>
                <a:gd name="connsiteY1" fmla="*/ 20696 h 71501"/>
                <a:gd name="connsiteX2" fmla="*/ 9638 w 76343"/>
                <a:gd name="connsiteY2" fmla="*/ 71496 h 71501"/>
                <a:gd name="connsiteX3" fmla="*/ 113 w 76343"/>
                <a:gd name="connsiteY3" fmla="*/ 23871 h 71501"/>
                <a:gd name="connsiteX4" fmla="*/ 15988 w 76343"/>
                <a:gd name="connsiteY4" fmla="*/ 58 h 71501"/>
                <a:gd name="connsiteX5" fmla="*/ 76313 w 76343"/>
                <a:gd name="connsiteY5" fmla="*/ 33396 h 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3" h="71501">
                  <a:moveTo>
                    <a:pt x="76313" y="33396"/>
                  </a:moveTo>
                  <a:cubicBezTo>
                    <a:pt x="77636" y="36836"/>
                    <a:pt x="35037" y="14346"/>
                    <a:pt x="23925" y="20696"/>
                  </a:cubicBezTo>
                  <a:cubicBezTo>
                    <a:pt x="12813" y="27046"/>
                    <a:pt x="13607" y="70967"/>
                    <a:pt x="9638" y="71496"/>
                  </a:cubicBezTo>
                  <a:cubicBezTo>
                    <a:pt x="5669" y="72025"/>
                    <a:pt x="-945" y="35777"/>
                    <a:pt x="113" y="23871"/>
                  </a:cubicBezTo>
                  <a:cubicBezTo>
                    <a:pt x="1171" y="11965"/>
                    <a:pt x="6463" y="1645"/>
                    <a:pt x="15988" y="58"/>
                  </a:cubicBezTo>
                  <a:cubicBezTo>
                    <a:pt x="25513" y="-1530"/>
                    <a:pt x="74990" y="29956"/>
                    <a:pt x="76313" y="33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0287FED9-6809-40D1-BA40-8EBD10DDEB49}"/>
                </a:ext>
              </a:extLst>
            </p:cNvPr>
            <p:cNvSpPr/>
            <p:nvPr/>
          </p:nvSpPr>
          <p:spPr>
            <a:xfrm>
              <a:off x="4742946" y="7165682"/>
              <a:ext cx="79154" cy="49399"/>
            </a:xfrm>
            <a:custGeom>
              <a:avLst/>
              <a:gdLst>
                <a:gd name="connsiteX0" fmla="*/ 100200 w 100513"/>
                <a:gd name="connsiteY0" fmla="*/ 62185 h 62729"/>
                <a:gd name="connsiteX1" fmla="*/ 31937 w 100513"/>
                <a:gd name="connsiteY1" fmla="*/ 28847 h 62729"/>
                <a:gd name="connsiteX2" fmla="*/ 1775 w 100513"/>
                <a:gd name="connsiteY2" fmla="*/ 272 h 62729"/>
                <a:gd name="connsiteX3" fmla="*/ 100200 w 100513"/>
                <a:gd name="connsiteY3" fmla="*/ 62185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13" h="62729">
                  <a:moveTo>
                    <a:pt x="100200" y="62185"/>
                  </a:moveTo>
                  <a:cubicBezTo>
                    <a:pt x="105227" y="66948"/>
                    <a:pt x="48341" y="39166"/>
                    <a:pt x="31937" y="28847"/>
                  </a:cubicBezTo>
                  <a:cubicBezTo>
                    <a:pt x="15533" y="18528"/>
                    <a:pt x="-6427" y="-2639"/>
                    <a:pt x="1775" y="272"/>
                  </a:cubicBezTo>
                  <a:cubicBezTo>
                    <a:pt x="9977" y="3182"/>
                    <a:pt x="95173" y="57422"/>
                    <a:pt x="100200" y="62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52189E27-BDCA-4C89-AB2D-D73A950E36E5}"/>
                </a:ext>
              </a:extLst>
            </p:cNvPr>
            <p:cNvSpPr/>
            <p:nvPr/>
          </p:nvSpPr>
          <p:spPr>
            <a:xfrm>
              <a:off x="4753086" y="7185783"/>
              <a:ext cx="22763" cy="97083"/>
            </a:xfrm>
            <a:custGeom>
              <a:avLst/>
              <a:gdLst>
                <a:gd name="connsiteX0" fmla="*/ 22236 w 28905"/>
                <a:gd name="connsiteY0" fmla="*/ 146 h 123280"/>
                <a:gd name="connsiteX1" fmla="*/ 28586 w 28905"/>
                <a:gd name="connsiteY1" fmla="*/ 114446 h 123280"/>
                <a:gd name="connsiteX2" fmla="*/ 14299 w 28905"/>
                <a:gd name="connsiteY2" fmla="*/ 112859 h 123280"/>
                <a:gd name="connsiteX3" fmla="*/ 11 w 28905"/>
                <a:gd name="connsiteY3" fmla="*/ 90634 h 123280"/>
                <a:gd name="connsiteX4" fmla="*/ 22236 w 28905"/>
                <a:gd name="connsiteY4" fmla="*/ 146 h 1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" h="123280">
                  <a:moveTo>
                    <a:pt x="22236" y="146"/>
                  </a:moveTo>
                  <a:cubicBezTo>
                    <a:pt x="26998" y="4115"/>
                    <a:pt x="29909" y="95660"/>
                    <a:pt x="28586" y="114446"/>
                  </a:cubicBezTo>
                  <a:cubicBezTo>
                    <a:pt x="27263" y="133232"/>
                    <a:pt x="19061" y="116828"/>
                    <a:pt x="14299" y="112859"/>
                  </a:cubicBezTo>
                  <a:cubicBezTo>
                    <a:pt x="9537" y="108890"/>
                    <a:pt x="540" y="107303"/>
                    <a:pt x="11" y="90634"/>
                  </a:cubicBezTo>
                  <a:cubicBezTo>
                    <a:pt x="-518" y="73965"/>
                    <a:pt x="17474" y="-3823"/>
                    <a:pt x="22236" y="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09D17A12-F227-41A3-962D-2C89B20A7142}"/>
                </a:ext>
              </a:extLst>
            </p:cNvPr>
            <p:cNvSpPr/>
            <p:nvPr/>
          </p:nvSpPr>
          <p:spPr>
            <a:xfrm>
              <a:off x="4733186" y="7217918"/>
              <a:ext cx="94695" cy="84930"/>
            </a:xfrm>
            <a:custGeom>
              <a:avLst/>
              <a:gdLst>
                <a:gd name="connsiteX0" fmla="*/ 118943 w 120248"/>
                <a:gd name="connsiteY0" fmla="*/ 13315 h 107847"/>
                <a:gd name="connsiteX1" fmla="*/ 9405 w 120248"/>
                <a:gd name="connsiteY1" fmla="*/ 26015 h 107847"/>
                <a:gd name="connsiteX2" fmla="*/ 12580 w 120248"/>
                <a:gd name="connsiteY2" fmla="*/ 43478 h 107847"/>
                <a:gd name="connsiteX3" fmla="*/ 33218 w 120248"/>
                <a:gd name="connsiteY3" fmla="*/ 99040 h 107847"/>
                <a:gd name="connsiteX4" fmla="*/ 3055 w 120248"/>
                <a:gd name="connsiteY4" fmla="*/ 105390 h 107847"/>
                <a:gd name="connsiteX5" fmla="*/ 18930 w 120248"/>
                <a:gd name="connsiteY5" fmla="*/ 75228 h 107847"/>
                <a:gd name="connsiteX6" fmla="*/ 1468 w 120248"/>
                <a:gd name="connsiteY6" fmla="*/ 19665 h 107847"/>
                <a:gd name="connsiteX7" fmla="*/ 64968 w 120248"/>
                <a:gd name="connsiteY7" fmla="*/ 615 h 107847"/>
                <a:gd name="connsiteX8" fmla="*/ 118943 w 120248"/>
                <a:gd name="connsiteY8" fmla="*/ 13315 h 1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48" h="107847">
                  <a:moveTo>
                    <a:pt x="118943" y="13315"/>
                  </a:moveTo>
                  <a:cubicBezTo>
                    <a:pt x="109683" y="17548"/>
                    <a:pt x="27132" y="20988"/>
                    <a:pt x="9405" y="26015"/>
                  </a:cubicBezTo>
                  <a:cubicBezTo>
                    <a:pt x="-8322" y="31042"/>
                    <a:pt x="8611" y="31307"/>
                    <a:pt x="12580" y="43478"/>
                  </a:cubicBezTo>
                  <a:cubicBezTo>
                    <a:pt x="16549" y="55649"/>
                    <a:pt x="34805" y="88721"/>
                    <a:pt x="33218" y="99040"/>
                  </a:cubicBezTo>
                  <a:cubicBezTo>
                    <a:pt x="31630" y="109359"/>
                    <a:pt x="5436" y="109359"/>
                    <a:pt x="3055" y="105390"/>
                  </a:cubicBezTo>
                  <a:cubicBezTo>
                    <a:pt x="674" y="101421"/>
                    <a:pt x="19194" y="89515"/>
                    <a:pt x="18930" y="75228"/>
                  </a:cubicBezTo>
                  <a:cubicBezTo>
                    <a:pt x="18666" y="60941"/>
                    <a:pt x="-6205" y="32100"/>
                    <a:pt x="1468" y="19665"/>
                  </a:cubicBezTo>
                  <a:cubicBezTo>
                    <a:pt x="9141" y="7230"/>
                    <a:pt x="44066" y="4054"/>
                    <a:pt x="64968" y="615"/>
                  </a:cubicBezTo>
                  <a:cubicBezTo>
                    <a:pt x="85870" y="-2825"/>
                    <a:pt x="128203" y="9082"/>
                    <a:pt x="118943" y="13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53BC3F0F-9F86-4F09-9D0B-BBA058C5276A}"/>
                </a:ext>
              </a:extLst>
            </p:cNvPr>
            <p:cNvSpPr/>
            <p:nvPr/>
          </p:nvSpPr>
          <p:spPr>
            <a:xfrm>
              <a:off x="4766411" y="7287154"/>
              <a:ext cx="114310" cy="50417"/>
            </a:xfrm>
            <a:custGeom>
              <a:avLst/>
              <a:gdLst>
                <a:gd name="connsiteX0" fmla="*/ 553 w 145155"/>
                <a:gd name="connsiteY0" fmla="*/ 9 h 64022"/>
                <a:gd name="connsiteX1" fmla="*/ 22778 w 145155"/>
                <a:gd name="connsiteY1" fmla="*/ 57159 h 64022"/>
                <a:gd name="connsiteX2" fmla="*/ 98978 w 145155"/>
                <a:gd name="connsiteY2" fmla="*/ 63509 h 64022"/>
                <a:gd name="connsiteX3" fmla="*/ 143428 w 145155"/>
                <a:gd name="connsiteY3" fmla="*/ 61921 h 64022"/>
                <a:gd name="connsiteX4" fmla="*/ 40240 w 145155"/>
                <a:gd name="connsiteY4" fmla="*/ 52396 h 64022"/>
                <a:gd name="connsiteX5" fmla="*/ 553 w 145155"/>
                <a:gd name="connsiteY5" fmla="*/ 9 h 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55" h="64022">
                  <a:moveTo>
                    <a:pt x="553" y="9"/>
                  </a:moveTo>
                  <a:cubicBezTo>
                    <a:pt x="-2357" y="803"/>
                    <a:pt x="6374" y="46576"/>
                    <a:pt x="22778" y="57159"/>
                  </a:cubicBezTo>
                  <a:cubicBezTo>
                    <a:pt x="39182" y="67742"/>
                    <a:pt x="78870" y="62715"/>
                    <a:pt x="98978" y="63509"/>
                  </a:cubicBezTo>
                  <a:cubicBezTo>
                    <a:pt x="119086" y="64303"/>
                    <a:pt x="153218" y="63773"/>
                    <a:pt x="143428" y="61921"/>
                  </a:cubicBezTo>
                  <a:cubicBezTo>
                    <a:pt x="133638" y="60069"/>
                    <a:pt x="60877" y="55835"/>
                    <a:pt x="40240" y="52396"/>
                  </a:cubicBezTo>
                  <a:cubicBezTo>
                    <a:pt x="19603" y="48957"/>
                    <a:pt x="3463" y="-785"/>
                    <a:pt x="553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AFEA4C92-54E3-4AF8-AE3D-BFC3DECEF1D8}"/>
                </a:ext>
              </a:extLst>
            </p:cNvPr>
            <p:cNvSpPr/>
            <p:nvPr/>
          </p:nvSpPr>
          <p:spPr>
            <a:xfrm>
              <a:off x="4689280" y="7287087"/>
              <a:ext cx="116355" cy="103801"/>
            </a:xfrm>
            <a:custGeom>
              <a:avLst/>
              <a:gdLst>
                <a:gd name="connsiteX0" fmla="*/ 66746 w 147752"/>
                <a:gd name="connsiteY0" fmla="*/ 95 h 131811"/>
                <a:gd name="connsiteX1" fmla="*/ 3246 w 147752"/>
                <a:gd name="connsiteY1" fmla="*/ 77882 h 131811"/>
                <a:gd name="connsiteX2" fmla="*/ 23883 w 147752"/>
                <a:gd name="connsiteY2" fmla="*/ 125507 h 131811"/>
                <a:gd name="connsiteX3" fmla="*/ 147708 w 147752"/>
                <a:gd name="connsiteY3" fmla="*/ 130270 h 131811"/>
                <a:gd name="connsiteX4" fmla="*/ 38171 w 147752"/>
                <a:gd name="connsiteY4" fmla="*/ 115982 h 131811"/>
                <a:gd name="connsiteX5" fmla="*/ 34996 w 147752"/>
                <a:gd name="connsiteY5" fmla="*/ 92170 h 131811"/>
                <a:gd name="connsiteX6" fmla="*/ 19121 w 147752"/>
                <a:gd name="connsiteY6" fmla="*/ 62007 h 131811"/>
                <a:gd name="connsiteX7" fmla="*/ 66746 w 147752"/>
                <a:gd name="connsiteY7" fmla="*/ 95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52" h="131811">
                  <a:moveTo>
                    <a:pt x="66746" y="95"/>
                  </a:moveTo>
                  <a:cubicBezTo>
                    <a:pt x="64100" y="2741"/>
                    <a:pt x="10390" y="56980"/>
                    <a:pt x="3246" y="77882"/>
                  </a:cubicBezTo>
                  <a:cubicBezTo>
                    <a:pt x="-3898" y="98784"/>
                    <a:pt x="-194" y="116776"/>
                    <a:pt x="23883" y="125507"/>
                  </a:cubicBezTo>
                  <a:cubicBezTo>
                    <a:pt x="47960" y="134238"/>
                    <a:pt x="145327" y="131857"/>
                    <a:pt x="147708" y="130270"/>
                  </a:cubicBezTo>
                  <a:cubicBezTo>
                    <a:pt x="150089" y="128683"/>
                    <a:pt x="56956" y="122332"/>
                    <a:pt x="38171" y="115982"/>
                  </a:cubicBezTo>
                  <a:cubicBezTo>
                    <a:pt x="19386" y="109632"/>
                    <a:pt x="38171" y="101166"/>
                    <a:pt x="34996" y="92170"/>
                  </a:cubicBezTo>
                  <a:cubicBezTo>
                    <a:pt x="31821" y="83174"/>
                    <a:pt x="17269" y="73384"/>
                    <a:pt x="19121" y="62007"/>
                  </a:cubicBezTo>
                  <a:cubicBezTo>
                    <a:pt x="20973" y="50630"/>
                    <a:pt x="69392" y="-2551"/>
                    <a:pt x="66746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D7B05EB4-558F-47BD-8CA1-2F5AE1CE0E76}"/>
                </a:ext>
              </a:extLst>
            </p:cNvPr>
            <p:cNvSpPr/>
            <p:nvPr/>
          </p:nvSpPr>
          <p:spPr>
            <a:xfrm>
              <a:off x="4760595" y="7333417"/>
              <a:ext cx="40006" cy="38864"/>
            </a:xfrm>
            <a:custGeom>
              <a:avLst/>
              <a:gdLst>
                <a:gd name="connsiteX0" fmla="*/ 50801 w 50801"/>
                <a:gd name="connsiteY0" fmla="*/ 0 h 49351"/>
                <a:gd name="connsiteX1" fmla="*/ 1 w 50801"/>
                <a:gd name="connsiteY1" fmla="*/ 49213 h 49351"/>
                <a:gd name="connsiteX2" fmla="*/ 50801 w 50801"/>
                <a:gd name="connsiteY2" fmla="*/ 0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1" h="49351">
                  <a:moveTo>
                    <a:pt x="50801" y="0"/>
                  </a:moveTo>
                  <a:cubicBezTo>
                    <a:pt x="50801" y="0"/>
                    <a:pt x="-264" y="46038"/>
                    <a:pt x="1" y="49213"/>
                  </a:cubicBezTo>
                  <a:cubicBezTo>
                    <a:pt x="266" y="52388"/>
                    <a:pt x="50801" y="0"/>
                    <a:pt x="5080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8F8F8D7C-6EAF-461B-B408-7668C13CEFBB}"/>
                </a:ext>
              </a:extLst>
            </p:cNvPr>
            <p:cNvSpPr/>
            <p:nvPr/>
          </p:nvSpPr>
          <p:spPr>
            <a:xfrm>
              <a:off x="4703088" y="7353419"/>
              <a:ext cx="70229" cy="15283"/>
            </a:xfrm>
            <a:custGeom>
              <a:avLst/>
              <a:gdLst>
                <a:gd name="connsiteX0" fmla="*/ 0 w 89180"/>
                <a:gd name="connsiteY0" fmla="*/ 0 h 19407"/>
                <a:gd name="connsiteX1" fmla="*/ 88900 w 89180"/>
                <a:gd name="connsiteY1" fmla="*/ 19050 h 19407"/>
                <a:gd name="connsiteX2" fmla="*/ 0 w 89180"/>
                <a:gd name="connsiteY2" fmla="*/ 0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80" h="19407">
                  <a:moveTo>
                    <a:pt x="0" y="0"/>
                  </a:moveTo>
                  <a:cubicBezTo>
                    <a:pt x="0" y="0"/>
                    <a:pt x="82815" y="15610"/>
                    <a:pt x="88900" y="19050"/>
                  </a:cubicBezTo>
                  <a:cubicBezTo>
                    <a:pt x="94985" y="224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D21C52F8-E190-4BD4-81DB-CC67A57F9B8C}"/>
                </a:ext>
              </a:extLst>
            </p:cNvPr>
            <p:cNvSpPr/>
            <p:nvPr/>
          </p:nvSpPr>
          <p:spPr>
            <a:xfrm>
              <a:off x="4743093" y="7318415"/>
              <a:ext cx="35209" cy="20040"/>
            </a:xfrm>
            <a:custGeom>
              <a:avLst/>
              <a:gdLst>
                <a:gd name="connsiteX0" fmla="*/ 0 w 44710"/>
                <a:gd name="connsiteY0" fmla="*/ 0 h 25447"/>
                <a:gd name="connsiteX1" fmla="*/ 44450 w 44710"/>
                <a:gd name="connsiteY1" fmla="*/ 25400 h 25447"/>
                <a:gd name="connsiteX2" fmla="*/ 0 w 44710"/>
                <a:gd name="connsiteY2" fmla="*/ 0 h 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25447">
                  <a:moveTo>
                    <a:pt x="0" y="0"/>
                  </a:moveTo>
                  <a:cubicBezTo>
                    <a:pt x="0" y="0"/>
                    <a:pt x="40217" y="26723"/>
                    <a:pt x="44450" y="25400"/>
                  </a:cubicBezTo>
                  <a:cubicBezTo>
                    <a:pt x="48683" y="240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A4A79D4-FD84-40C1-A304-D17A8FC77324}"/>
                </a:ext>
              </a:extLst>
            </p:cNvPr>
            <p:cNvSpPr/>
            <p:nvPr/>
          </p:nvSpPr>
          <p:spPr>
            <a:xfrm>
              <a:off x="4741835" y="7242889"/>
              <a:ext cx="162226" cy="194351"/>
            </a:xfrm>
            <a:custGeom>
              <a:avLst/>
              <a:gdLst>
                <a:gd name="connsiteX0" fmla="*/ 204798 w 206001"/>
                <a:gd name="connsiteY0" fmla="*/ 656 h 246795"/>
                <a:gd name="connsiteX1" fmla="*/ 101611 w 206001"/>
                <a:gd name="connsiteY1" fmla="*/ 218144 h 246795"/>
                <a:gd name="connsiteX2" fmla="*/ 85736 w 206001"/>
                <a:gd name="connsiteY2" fmla="*/ 237194 h 246795"/>
                <a:gd name="connsiteX3" fmla="*/ 11 w 206001"/>
                <a:gd name="connsiteY3" fmla="*/ 246719 h 246795"/>
                <a:gd name="connsiteX4" fmla="*/ 92086 w 206001"/>
                <a:gd name="connsiteY4" fmla="*/ 232431 h 246795"/>
                <a:gd name="connsiteX5" fmla="*/ 153998 w 206001"/>
                <a:gd name="connsiteY5" fmla="*/ 153056 h 246795"/>
                <a:gd name="connsiteX6" fmla="*/ 204798 w 206001"/>
                <a:gd name="connsiteY6" fmla="*/ 656 h 2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01" h="246795">
                  <a:moveTo>
                    <a:pt x="204798" y="656"/>
                  </a:moveTo>
                  <a:cubicBezTo>
                    <a:pt x="196067" y="11504"/>
                    <a:pt x="121455" y="178721"/>
                    <a:pt x="101611" y="218144"/>
                  </a:cubicBezTo>
                  <a:cubicBezTo>
                    <a:pt x="81767" y="257567"/>
                    <a:pt x="102669" y="232432"/>
                    <a:pt x="85736" y="237194"/>
                  </a:cubicBezTo>
                  <a:cubicBezTo>
                    <a:pt x="68803" y="241956"/>
                    <a:pt x="-1047" y="247513"/>
                    <a:pt x="11" y="246719"/>
                  </a:cubicBezTo>
                  <a:cubicBezTo>
                    <a:pt x="1069" y="245925"/>
                    <a:pt x="66422" y="248041"/>
                    <a:pt x="92086" y="232431"/>
                  </a:cubicBezTo>
                  <a:cubicBezTo>
                    <a:pt x="117750" y="216821"/>
                    <a:pt x="135477" y="189569"/>
                    <a:pt x="153998" y="153056"/>
                  </a:cubicBezTo>
                  <a:cubicBezTo>
                    <a:pt x="172519" y="116544"/>
                    <a:pt x="213529" y="-10192"/>
                    <a:pt x="204798" y="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CF84D6D9-31DF-4474-87C5-74B2AA10CC68}"/>
                </a:ext>
              </a:extLst>
            </p:cNvPr>
            <p:cNvSpPr/>
            <p:nvPr/>
          </p:nvSpPr>
          <p:spPr>
            <a:xfrm>
              <a:off x="4679332" y="7374601"/>
              <a:ext cx="102551" cy="171165"/>
            </a:xfrm>
            <a:custGeom>
              <a:avLst/>
              <a:gdLst>
                <a:gd name="connsiteX0" fmla="*/ 4 w 130223"/>
                <a:gd name="connsiteY0" fmla="*/ 1678 h 217353"/>
                <a:gd name="connsiteX1" fmla="*/ 55566 w 130223"/>
                <a:gd name="connsiteY1" fmla="*/ 131853 h 217353"/>
                <a:gd name="connsiteX2" fmla="*/ 90491 w 130223"/>
                <a:gd name="connsiteY2" fmla="*/ 211228 h 217353"/>
                <a:gd name="connsiteX3" fmla="*/ 130179 w 130223"/>
                <a:gd name="connsiteY3" fmla="*/ 209641 h 217353"/>
                <a:gd name="connsiteX4" fmla="*/ 82554 w 130223"/>
                <a:gd name="connsiteY4" fmla="*/ 190591 h 217353"/>
                <a:gd name="connsiteX5" fmla="*/ 68266 w 130223"/>
                <a:gd name="connsiteY5" fmla="*/ 111216 h 217353"/>
                <a:gd name="connsiteX6" fmla="*/ 52391 w 130223"/>
                <a:gd name="connsiteY6" fmla="*/ 60416 h 217353"/>
                <a:gd name="connsiteX7" fmla="*/ 4 w 130223"/>
                <a:gd name="connsiteY7" fmla="*/ 1678 h 2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3" h="217353">
                  <a:moveTo>
                    <a:pt x="4" y="1678"/>
                  </a:moveTo>
                  <a:cubicBezTo>
                    <a:pt x="533" y="13584"/>
                    <a:pt x="40485" y="96928"/>
                    <a:pt x="55566" y="131853"/>
                  </a:cubicBezTo>
                  <a:cubicBezTo>
                    <a:pt x="70647" y="166778"/>
                    <a:pt x="78056" y="198263"/>
                    <a:pt x="90491" y="211228"/>
                  </a:cubicBezTo>
                  <a:cubicBezTo>
                    <a:pt x="102927" y="224193"/>
                    <a:pt x="131502" y="213080"/>
                    <a:pt x="130179" y="209641"/>
                  </a:cubicBezTo>
                  <a:cubicBezTo>
                    <a:pt x="128856" y="206202"/>
                    <a:pt x="92873" y="206995"/>
                    <a:pt x="82554" y="190591"/>
                  </a:cubicBezTo>
                  <a:cubicBezTo>
                    <a:pt x="72235" y="174187"/>
                    <a:pt x="73293" y="132912"/>
                    <a:pt x="68266" y="111216"/>
                  </a:cubicBezTo>
                  <a:cubicBezTo>
                    <a:pt x="63239" y="89520"/>
                    <a:pt x="60858" y="76291"/>
                    <a:pt x="52391" y="60416"/>
                  </a:cubicBezTo>
                  <a:cubicBezTo>
                    <a:pt x="43924" y="44541"/>
                    <a:pt x="-525" y="-10228"/>
                    <a:pt x="4" y="16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8A6063B9-1B68-4B7B-9DD3-7F7B747AE879}"/>
                </a:ext>
              </a:extLst>
            </p:cNvPr>
            <p:cNvSpPr/>
            <p:nvPr/>
          </p:nvSpPr>
          <p:spPr>
            <a:xfrm>
              <a:off x="4771819" y="7408162"/>
              <a:ext cx="36283" cy="138986"/>
            </a:xfrm>
            <a:custGeom>
              <a:avLst/>
              <a:gdLst>
                <a:gd name="connsiteX0" fmla="*/ 36 w 46074"/>
                <a:gd name="connsiteY0" fmla="*/ 335 h 176490"/>
                <a:gd name="connsiteX1" fmla="*/ 38136 w 46074"/>
                <a:gd name="connsiteY1" fmla="*/ 44785 h 176490"/>
                <a:gd name="connsiteX2" fmla="*/ 28611 w 46074"/>
                <a:gd name="connsiteY2" fmla="*/ 146385 h 176490"/>
                <a:gd name="connsiteX3" fmla="*/ 14323 w 46074"/>
                <a:gd name="connsiteY3" fmla="*/ 171785 h 176490"/>
                <a:gd name="connsiteX4" fmla="*/ 46073 w 46074"/>
                <a:gd name="connsiteY4" fmla="*/ 65423 h 176490"/>
                <a:gd name="connsiteX5" fmla="*/ 36 w 46074"/>
                <a:gd name="connsiteY5" fmla="*/ 335 h 1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" h="176490">
                  <a:moveTo>
                    <a:pt x="36" y="335"/>
                  </a:moveTo>
                  <a:cubicBezTo>
                    <a:pt x="-1287" y="-3105"/>
                    <a:pt x="33374" y="20443"/>
                    <a:pt x="38136" y="44785"/>
                  </a:cubicBezTo>
                  <a:cubicBezTo>
                    <a:pt x="42898" y="69127"/>
                    <a:pt x="32580" y="125218"/>
                    <a:pt x="28611" y="146385"/>
                  </a:cubicBezTo>
                  <a:cubicBezTo>
                    <a:pt x="24642" y="167552"/>
                    <a:pt x="11413" y="185279"/>
                    <a:pt x="14323" y="171785"/>
                  </a:cubicBezTo>
                  <a:cubicBezTo>
                    <a:pt x="17233" y="158291"/>
                    <a:pt x="45808" y="93998"/>
                    <a:pt x="46073" y="65423"/>
                  </a:cubicBezTo>
                  <a:cubicBezTo>
                    <a:pt x="46338" y="36848"/>
                    <a:pt x="1359" y="3775"/>
                    <a:pt x="36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3A6403C2-60BA-442D-9E51-8B1C43077825}"/>
                </a:ext>
              </a:extLst>
            </p:cNvPr>
            <p:cNvSpPr/>
            <p:nvPr/>
          </p:nvSpPr>
          <p:spPr>
            <a:xfrm>
              <a:off x="4727739" y="7397070"/>
              <a:ext cx="57860" cy="47611"/>
            </a:xfrm>
            <a:custGeom>
              <a:avLst/>
              <a:gdLst>
                <a:gd name="connsiteX0" fmla="*/ 73473 w 73473"/>
                <a:gd name="connsiteY0" fmla="*/ 14421 h 60459"/>
                <a:gd name="connsiteX1" fmla="*/ 6798 w 73473"/>
                <a:gd name="connsiteY1" fmla="*/ 17596 h 60459"/>
                <a:gd name="connsiteX2" fmla="*/ 2036 w 73473"/>
                <a:gd name="connsiteY2" fmla="*/ 60459 h 60459"/>
                <a:gd name="connsiteX3" fmla="*/ 5211 w 73473"/>
                <a:gd name="connsiteY3" fmla="*/ 17596 h 60459"/>
                <a:gd name="connsiteX4" fmla="*/ 5211 w 73473"/>
                <a:gd name="connsiteY4" fmla="*/ 134 h 60459"/>
                <a:gd name="connsiteX5" fmla="*/ 73473 w 73473"/>
                <a:gd name="connsiteY5" fmla="*/ 14421 h 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73" h="60459">
                  <a:moveTo>
                    <a:pt x="73473" y="14421"/>
                  </a:moveTo>
                  <a:cubicBezTo>
                    <a:pt x="73738" y="17331"/>
                    <a:pt x="18704" y="9923"/>
                    <a:pt x="6798" y="17596"/>
                  </a:cubicBezTo>
                  <a:cubicBezTo>
                    <a:pt x="-5108" y="25269"/>
                    <a:pt x="2300" y="60459"/>
                    <a:pt x="2036" y="60459"/>
                  </a:cubicBezTo>
                  <a:cubicBezTo>
                    <a:pt x="1772" y="60459"/>
                    <a:pt x="4682" y="27650"/>
                    <a:pt x="5211" y="17596"/>
                  </a:cubicBezTo>
                  <a:cubicBezTo>
                    <a:pt x="5740" y="7542"/>
                    <a:pt x="-4314" y="1721"/>
                    <a:pt x="5211" y="134"/>
                  </a:cubicBezTo>
                  <a:cubicBezTo>
                    <a:pt x="14736" y="-1454"/>
                    <a:pt x="73208" y="11511"/>
                    <a:pt x="73473" y="14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20DF03F1-E61D-4FBA-A73D-CEC7D70CFEBB}"/>
                </a:ext>
              </a:extLst>
            </p:cNvPr>
            <p:cNvSpPr/>
            <p:nvPr/>
          </p:nvSpPr>
          <p:spPr>
            <a:xfrm>
              <a:off x="4727830" y="7429656"/>
              <a:ext cx="96796" cy="10549"/>
            </a:xfrm>
            <a:custGeom>
              <a:avLst/>
              <a:gdLst>
                <a:gd name="connsiteX0" fmla="*/ 332 w 122915"/>
                <a:gd name="connsiteY0" fmla="*/ 12729 h 13395"/>
                <a:gd name="connsiteX1" fmla="*/ 119395 w 122915"/>
                <a:gd name="connsiteY1" fmla="*/ 29 h 13395"/>
                <a:gd name="connsiteX2" fmla="*/ 84470 w 122915"/>
                <a:gd name="connsiteY2" fmla="*/ 9554 h 13395"/>
                <a:gd name="connsiteX3" fmla="*/ 332 w 122915"/>
                <a:gd name="connsiteY3" fmla="*/ 12729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5" h="13395">
                  <a:moveTo>
                    <a:pt x="332" y="12729"/>
                  </a:moveTo>
                  <a:cubicBezTo>
                    <a:pt x="6153" y="11141"/>
                    <a:pt x="105372" y="558"/>
                    <a:pt x="119395" y="29"/>
                  </a:cubicBezTo>
                  <a:cubicBezTo>
                    <a:pt x="133418" y="-500"/>
                    <a:pt x="102197" y="6115"/>
                    <a:pt x="84470" y="9554"/>
                  </a:cubicBezTo>
                  <a:cubicBezTo>
                    <a:pt x="66743" y="12993"/>
                    <a:pt x="-5489" y="14317"/>
                    <a:pt x="332" y="127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A1F092C1-65FE-4B8A-9CB7-A48598BC00AE}"/>
                </a:ext>
              </a:extLst>
            </p:cNvPr>
            <p:cNvSpPr/>
            <p:nvPr/>
          </p:nvSpPr>
          <p:spPr>
            <a:xfrm>
              <a:off x="4759980" y="7439487"/>
              <a:ext cx="11883" cy="95975"/>
            </a:xfrm>
            <a:custGeom>
              <a:avLst/>
              <a:gdLst>
                <a:gd name="connsiteX0" fmla="*/ 3956 w 15090"/>
                <a:gd name="connsiteY0" fmla="*/ 246 h 121873"/>
                <a:gd name="connsiteX1" fmla="*/ 15069 w 15090"/>
                <a:gd name="connsiteY1" fmla="*/ 93908 h 121873"/>
                <a:gd name="connsiteX2" fmla="*/ 781 w 15090"/>
                <a:gd name="connsiteY2" fmla="*/ 120896 h 121873"/>
                <a:gd name="connsiteX3" fmla="*/ 781 w 15090"/>
                <a:gd name="connsiteY3" fmla="*/ 66921 h 121873"/>
                <a:gd name="connsiteX4" fmla="*/ 3956 w 15090"/>
                <a:gd name="connsiteY4" fmla="*/ 246 h 12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" h="121873">
                  <a:moveTo>
                    <a:pt x="3956" y="246"/>
                  </a:moveTo>
                  <a:cubicBezTo>
                    <a:pt x="6337" y="4744"/>
                    <a:pt x="15598" y="73800"/>
                    <a:pt x="15069" y="93908"/>
                  </a:cubicBezTo>
                  <a:cubicBezTo>
                    <a:pt x="14540" y="114016"/>
                    <a:pt x="3162" y="125394"/>
                    <a:pt x="781" y="120896"/>
                  </a:cubicBezTo>
                  <a:cubicBezTo>
                    <a:pt x="-1600" y="116398"/>
                    <a:pt x="2368" y="79621"/>
                    <a:pt x="781" y="66921"/>
                  </a:cubicBezTo>
                  <a:cubicBezTo>
                    <a:pt x="-806" y="54221"/>
                    <a:pt x="1575" y="-4252"/>
                    <a:pt x="3956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468D26F7-CF3B-4DAE-A91A-8F8942058D0D}"/>
                </a:ext>
              </a:extLst>
            </p:cNvPr>
            <p:cNvSpPr/>
            <p:nvPr/>
          </p:nvSpPr>
          <p:spPr>
            <a:xfrm>
              <a:off x="4783030" y="7514362"/>
              <a:ext cx="28826" cy="130500"/>
            </a:xfrm>
            <a:custGeom>
              <a:avLst/>
              <a:gdLst>
                <a:gd name="connsiteX0" fmla="*/ 36599 w 36604"/>
                <a:gd name="connsiteY0" fmla="*/ 416 h 165714"/>
                <a:gd name="connsiteX1" fmla="*/ 28661 w 36604"/>
                <a:gd name="connsiteY1" fmla="*/ 121066 h 165714"/>
                <a:gd name="connsiteX2" fmla="*/ 23899 w 36604"/>
                <a:gd name="connsiteY2" fmla="*/ 162341 h 165714"/>
                <a:gd name="connsiteX3" fmla="*/ 86 w 36604"/>
                <a:gd name="connsiteY3" fmla="*/ 162341 h 165714"/>
                <a:gd name="connsiteX4" fmla="*/ 33424 w 36604"/>
                <a:gd name="connsiteY4" fmla="*/ 154403 h 165714"/>
                <a:gd name="connsiteX5" fmla="*/ 30249 w 36604"/>
                <a:gd name="connsiteY5" fmla="*/ 82966 h 165714"/>
                <a:gd name="connsiteX6" fmla="*/ 36599 w 36604"/>
                <a:gd name="connsiteY6" fmla="*/ 416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4" h="165714">
                  <a:moveTo>
                    <a:pt x="36599" y="416"/>
                  </a:moveTo>
                  <a:cubicBezTo>
                    <a:pt x="36334" y="6766"/>
                    <a:pt x="30778" y="94079"/>
                    <a:pt x="28661" y="121066"/>
                  </a:cubicBezTo>
                  <a:cubicBezTo>
                    <a:pt x="26544" y="148054"/>
                    <a:pt x="28661" y="155462"/>
                    <a:pt x="23899" y="162341"/>
                  </a:cubicBezTo>
                  <a:cubicBezTo>
                    <a:pt x="19137" y="169220"/>
                    <a:pt x="-1501" y="163664"/>
                    <a:pt x="86" y="162341"/>
                  </a:cubicBezTo>
                  <a:cubicBezTo>
                    <a:pt x="1673" y="161018"/>
                    <a:pt x="28397" y="167632"/>
                    <a:pt x="33424" y="154403"/>
                  </a:cubicBezTo>
                  <a:cubicBezTo>
                    <a:pt x="38451" y="141174"/>
                    <a:pt x="33424" y="103868"/>
                    <a:pt x="30249" y="82966"/>
                  </a:cubicBezTo>
                  <a:cubicBezTo>
                    <a:pt x="27074" y="62064"/>
                    <a:pt x="36864" y="-5934"/>
                    <a:pt x="36599" y="4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D11AF1CE-199E-48CB-BE63-4A7669F29221}"/>
                </a:ext>
              </a:extLst>
            </p:cNvPr>
            <p:cNvSpPr/>
            <p:nvPr/>
          </p:nvSpPr>
          <p:spPr>
            <a:xfrm>
              <a:off x="4754331" y="7524636"/>
              <a:ext cx="110834" cy="152231"/>
            </a:xfrm>
            <a:custGeom>
              <a:avLst/>
              <a:gdLst>
                <a:gd name="connsiteX0" fmla="*/ 42879 w 140741"/>
                <a:gd name="connsiteY0" fmla="*/ 70 h 193309"/>
                <a:gd name="connsiteX1" fmla="*/ 46054 w 140741"/>
                <a:gd name="connsiteY1" fmla="*/ 144532 h 193309"/>
                <a:gd name="connsiteX2" fmla="*/ 17 w 140741"/>
                <a:gd name="connsiteY2" fmla="*/ 174695 h 193309"/>
                <a:gd name="connsiteX3" fmla="*/ 41292 w 140741"/>
                <a:gd name="connsiteY3" fmla="*/ 188982 h 193309"/>
                <a:gd name="connsiteX4" fmla="*/ 93679 w 140741"/>
                <a:gd name="connsiteY4" fmla="*/ 192157 h 193309"/>
                <a:gd name="connsiteX5" fmla="*/ 123842 w 140741"/>
                <a:gd name="connsiteY5" fmla="*/ 171520 h 193309"/>
                <a:gd name="connsiteX6" fmla="*/ 139717 w 140741"/>
                <a:gd name="connsiteY6" fmla="*/ 174695 h 193309"/>
                <a:gd name="connsiteX7" fmla="*/ 95267 w 140741"/>
                <a:gd name="connsiteY7" fmla="*/ 181045 h 193309"/>
                <a:gd name="connsiteX8" fmla="*/ 41292 w 140741"/>
                <a:gd name="connsiteY8" fmla="*/ 187395 h 193309"/>
                <a:gd name="connsiteX9" fmla="*/ 28592 w 140741"/>
                <a:gd name="connsiteY9" fmla="*/ 173107 h 193309"/>
                <a:gd name="connsiteX10" fmla="*/ 42879 w 140741"/>
                <a:gd name="connsiteY10" fmla="*/ 125482 h 193309"/>
                <a:gd name="connsiteX11" fmla="*/ 42879 w 140741"/>
                <a:gd name="connsiteY11" fmla="*/ 70 h 1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741" h="193309">
                  <a:moveTo>
                    <a:pt x="42879" y="70"/>
                  </a:moveTo>
                  <a:cubicBezTo>
                    <a:pt x="43408" y="3245"/>
                    <a:pt x="53198" y="115428"/>
                    <a:pt x="46054" y="144532"/>
                  </a:cubicBezTo>
                  <a:cubicBezTo>
                    <a:pt x="38910" y="173636"/>
                    <a:pt x="811" y="167287"/>
                    <a:pt x="17" y="174695"/>
                  </a:cubicBezTo>
                  <a:cubicBezTo>
                    <a:pt x="-777" y="182103"/>
                    <a:pt x="25682" y="186072"/>
                    <a:pt x="41292" y="188982"/>
                  </a:cubicBezTo>
                  <a:cubicBezTo>
                    <a:pt x="56902" y="191892"/>
                    <a:pt x="79921" y="195067"/>
                    <a:pt x="93679" y="192157"/>
                  </a:cubicBezTo>
                  <a:cubicBezTo>
                    <a:pt x="107437" y="189247"/>
                    <a:pt x="116169" y="174430"/>
                    <a:pt x="123842" y="171520"/>
                  </a:cubicBezTo>
                  <a:cubicBezTo>
                    <a:pt x="131515" y="168610"/>
                    <a:pt x="144479" y="173108"/>
                    <a:pt x="139717" y="174695"/>
                  </a:cubicBezTo>
                  <a:cubicBezTo>
                    <a:pt x="134955" y="176282"/>
                    <a:pt x="111671" y="178928"/>
                    <a:pt x="95267" y="181045"/>
                  </a:cubicBezTo>
                  <a:cubicBezTo>
                    <a:pt x="78863" y="183162"/>
                    <a:pt x="52404" y="188718"/>
                    <a:pt x="41292" y="187395"/>
                  </a:cubicBezTo>
                  <a:cubicBezTo>
                    <a:pt x="30180" y="186072"/>
                    <a:pt x="28328" y="183426"/>
                    <a:pt x="28592" y="173107"/>
                  </a:cubicBezTo>
                  <a:cubicBezTo>
                    <a:pt x="28856" y="162788"/>
                    <a:pt x="41291" y="148765"/>
                    <a:pt x="42879" y="125482"/>
                  </a:cubicBezTo>
                  <a:cubicBezTo>
                    <a:pt x="44467" y="102199"/>
                    <a:pt x="42350" y="-3105"/>
                    <a:pt x="42879" y="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A6FB6005-45A5-41B6-BD7B-B73C46BD33C7}"/>
                </a:ext>
              </a:extLst>
            </p:cNvPr>
            <p:cNvSpPr/>
            <p:nvPr/>
          </p:nvSpPr>
          <p:spPr>
            <a:xfrm>
              <a:off x="4904390" y="7479854"/>
              <a:ext cx="141181" cy="410625"/>
            </a:xfrm>
            <a:custGeom>
              <a:avLst/>
              <a:gdLst>
                <a:gd name="connsiteX0" fmla="*/ 1553 w 179278"/>
                <a:gd name="connsiteY0" fmla="*/ 60111 h 521429"/>
                <a:gd name="connsiteX1" fmla="*/ 39653 w 179278"/>
                <a:gd name="connsiteY1" fmla="*/ 9311 h 521429"/>
                <a:gd name="connsiteX2" fmla="*/ 112678 w 179278"/>
                <a:gd name="connsiteY2" fmla="*/ 15661 h 521429"/>
                <a:gd name="connsiteX3" fmla="*/ 176178 w 179278"/>
                <a:gd name="connsiteY3" fmla="*/ 163298 h 521429"/>
                <a:gd name="connsiteX4" fmla="*/ 165066 w 179278"/>
                <a:gd name="connsiteY4" fmla="*/ 429998 h 521429"/>
                <a:gd name="connsiteX5" fmla="*/ 126966 w 179278"/>
                <a:gd name="connsiteY5" fmla="*/ 518898 h 521429"/>
                <a:gd name="connsiteX6" fmla="*/ 146016 w 179278"/>
                <a:gd name="connsiteY6" fmla="*/ 474448 h 521429"/>
                <a:gd name="connsiteX7" fmla="*/ 168241 w 179278"/>
                <a:gd name="connsiteY7" fmla="*/ 250611 h 521429"/>
                <a:gd name="connsiteX8" fmla="*/ 149191 w 179278"/>
                <a:gd name="connsiteY8" fmla="*/ 88686 h 521429"/>
                <a:gd name="connsiteX9" fmla="*/ 119028 w 179278"/>
                <a:gd name="connsiteY9" fmla="*/ 34711 h 521429"/>
                <a:gd name="connsiteX10" fmla="*/ 90453 w 179278"/>
                <a:gd name="connsiteY10" fmla="*/ 12486 h 521429"/>
                <a:gd name="connsiteX11" fmla="*/ 1553 w 179278"/>
                <a:gd name="connsiteY11" fmla="*/ 60111 h 5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8" h="521429">
                  <a:moveTo>
                    <a:pt x="1553" y="60111"/>
                  </a:moveTo>
                  <a:cubicBezTo>
                    <a:pt x="-6914" y="59582"/>
                    <a:pt x="21132" y="16719"/>
                    <a:pt x="39653" y="9311"/>
                  </a:cubicBezTo>
                  <a:cubicBezTo>
                    <a:pt x="58174" y="1903"/>
                    <a:pt x="89924" y="-10003"/>
                    <a:pt x="112678" y="15661"/>
                  </a:cubicBezTo>
                  <a:cubicBezTo>
                    <a:pt x="135432" y="41325"/>
                    <a:pt x="167447" y="94242"/>
                    <a:pt x="176178" y="163298"/>
                  </a:cubicBezTo>
                  <a:cubicBezTo>
                    <a:pt x="184909" y="232354"/>
                    <a:pt x="173268" y="370731"/>
                    <a:pt x="165066" y="429998"/>
                  </a:cubicBezTo>
                  <a:cubicBezTo>
                    <a:pt x="156864" y="489265"/>
                    <a:pt x="126966" y="518898"/>
                    <a:pt x="126966" y="518898"/>
                  </a:cubicBezTo>
                  <a:cubicBezTo>
                    <a:pt x="123791" y="526306"/>
                    <a:pt x="139137" y="519163"/>
                    <a:pt x="146016" y="474448"/>
                  </a:cubicBezTo>
                  <a:cubicBezTo>
                    <a:pt x="152895" y="429734"/>
                    <a:pt x="167712" y="314905"/>
                    <a:pt x="168241" y="250611"/>
                  </a:cubicBezTo>
                  <a:cubicBezTo>
                    <a:pt x="168770" y="186317"/>
                    <a:pt x="157393" y="124669"/>
                    <a:pt x="149191" y="88686"/>
                  </a:cubicBezTo>
                  <a:cubicBezTo>
                    <a:pt x="140989" y="52703"/>
                    <a:pt x="128818" y="47411"/>
                    <a:pt x="119028" y="34711"/>
                  </a:cubicBezTo>
                  <a:cubicBezTo>
                    <a:pt x="109238" y="22011"/>
                    <a:pt x="110032" y="13544"/>
                    <a:pt x="90453" y="12486"/>
                  </a:cubicBezTo>
                  <a:cubicBezTo>
                    <a:pt x="70874" y="11428"/>
                    <a:pt x="10020" y="60640"/>
                    <a:pt x="1553" y="601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F9EA16E3-0FDF-4C70-A15F-6A5D24AC9D94}"/>
                </a:ext>
              </a:extLst>
            </p:cNvPr>
            <p:cNvSpPr/>
            <p:nvPr/>
          </p:nvSpPr>
          <p:spPr>
            <a:xfrm>
              <a:off x="4894345" y="7526238"/>
              <a:ext cx="43849" cy="372384"/>
            </a:xfrm>
            <a:custGeom>
              <a:avLst/>
              <a:gdLst>
                <a:gd name="connsiteX0" fmla="*/ 22247 w 55681"/>
                <a:gd name="connsiteY0" fmla="*/ 2797 h 472868"/>
                <a:gd name="connsiteX1" fmla="*/ 46059 w 55681"/>
                <a:gd name="connsiteY1" fmla="*/ 164722 h 472868"/>
                <a:gd name="connsiteX2" fmla="*/ 31772 w 55681"/>
                <a:gd name="connsiteY2" fmla="*/ 337760 h 472868"/>
                <a:gd name="connsiteX3" fmla="*/ 25422 w 55681"/>
                <a:gd name="connsiteY3" fmla="*/ 398085 h 472868"/>
                <a:gd name="connsiteX4" fmla="*/ 22 w 55681"/>
                <a:gd name="connsiteY4" fmla="*/ 472697 h 472868"/>
                <a:gd name="connsiteX5" fmla="*/ 30184 w 55681"/>
                <a:gd name="connsiteY5" fmla="*/ 413960 h 472868"/>
                <a:gd name="connsiteX6" fmla="*/ 44472 w 55681"/>
                <a:gd name="connsiteY6" fmla="*/ 274260 h 472868"/>
                <a:gd name="connsiteX7" fmla="*/ 55584 w 55681"/>
                <a:gd name="connsiteY7" fmla="*/ 147260 h 472868"/>
                <a:gd name="connsiteX8" fmla="*/ 49234 w 55681"/>
                <a:gd name="connsiteY8" fmla="*/ 67885 h 472868"/>
                <a:gd name="connsiteX9" fmla="*/ 22247 w 55681"/>
                <a:gd name="connsiteY9" fmla="*/ 2797 h 47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81" h="472868">
                  <a:moveTo>
                    <a:pt x="22247" y="2797"/>
                  </a:moveTo>
                  <a:cubicBezTo>
                    <a:pt x="21718" y="18936"/>
                    <a:pt x="44472" y="108895"/>
                    <a:pt x="46059" y="164722"/>
                  </a:cubicBezTo>
                  <a:cubicBezTo>
                    <a:pt x="47646" y="220549"/>
                    <a:pt x="35212" y="298866"/>
                    <a:pt x="31772" y="337760"/>
                  </a:cubicBezTo>
                  <a:cubicBezTo>
                    <a:pt x="28332" y="376654"/>
                    <a:pt x="30714" y="375596"/>
                    <a:pt x="25422" y="398085"/>
                  </a:cubicBezTo>
                  <a:cubicBezTo>
                    <a:pt x="20130" y="420574"/>
                    <a:pt x="-772" y="470051"/>
                    <a:pt x="22" y="472697"/>
                  </a:cubicBezTo>
                  <a:cubicBezTo>
                    <a:pt x="816" y="475343"/>
                    <a:pt x="22776" y="447033"/>
                    <a:pt x="30184" y="413960"/>
                  </a:cubicBezTo>
                  <a:cubicBezTo>
                    <a:pt x="37592" y="380887"/>
                    <a:pt x="40239" y="318710"/>
                    <a:pt x="44472" y="274260"/>
                  </a:cubicBezTo>
                  <a:cubicBezTo>
                    <a:pt x="48705" y="229810"/>
                    <a:pt x="54790" y="181656"/>
                    <a:pt x="55584" y="147260"/>
                  </a:cubicBezTo>
                  <a:cubicBezTo>
                    <a:pt x="56378" y="112864"/>
                    <a:pt x="52144" y="91168"/>
                    <a:pt x="49234" y="67885"/>
                  </a:cubicBezTo>
                  <a:cubicBezTo>
                    <a:pt x="46324" y="44602"/>
                    <a:pt x="22776" y="-13342"/>
                    <a:pt x="22247" y="2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E43A7EF6-D5F4-4CC5-B7CE-3490EF841407}"/>
                </a:ext>
              </a:extLst>
            </p:cNvPr>
            <p:cNvSpPr/>
            <p:nvPr/>
          </p:nvSpPr>
          <p:spPr>
            <a:xfrm>
              <a:off x="4882363" y="7880974"/>
              <a:ext cx="155767" cy="13999"/>
            </a:xfrm>
            <a:custGeom>
              <a:avLst/>
              <a:gdLst>
                <a:gd name="connsiteX0" fmla="*/ 949 w 197799"/>
                <a:gd name="connsiteY0" fmla="*/ 15 h 17777"/>
                <a:gd name="connsiteX1" fmla="*/ 151762 w 197799"/>
                <a:gd name="connsiteY1" fmla="*/ 15890 h 17777"/>
                <a:gd name="connsiteX2" fmla="*/ 197799 w 197799"/>
                <a:gd name="connsiteY2" fmla="*/ 17478 h 17777"/>
                <a:gd name="connsiteX3" fmla="*/ 91437 w 197799"/>
                <a:gd name="connsiteY3" fmla="*/ 12715 h 17777"/>
                <a:gd name="connsiteX4" fmla="*/ 949 w 197799"/>
                <a:gd name="connsiteY4" fmla="*/ 15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9" h="17777">
                  <a:moveTo>
                    <a:pt x="949" y="15"/>
                  </a:moveTo>
                  <a:cubicBezTo>
                    <a:pt x="11003" y="544"/>
                    <a:pt x="118954" y="12980"/>
                    <a:pt x="151762" y="15890"/>
                  </a:cubicBezTo>
                  <a:cubicBezTo>
                    <a:pt x="184570" y="18800"/>
                    <a:pt x="197799" y="17478"/>
                    <a:pt x="197799" y="17478"/>
                  </a:cubicBezTo>
                  <a:cubicBezTo>
                    <a:pt x="187745" y="16949"/>
                    <a:pt x="119483" y="12980"/>
                    <a:pt x="91437" y="12715"/>
                  </a:cubicBezTo>
                  <a:cubicBezTo>
                    <a:pt x="63391" y="12450"/>
                    <a:pt x="-9105" y="-514"/>
                    <a:pt x="949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D8AAF116-A50C-4D2B-B7A7-FC65BB4A615D}"/>
                </a:ext>
              </a:extLst>
            </p:cNvPr>
            <p:cNvSpPr/>
            <p:nvPr/>
          </p:nvSpPr>
          <p:spPr>
            <a:xfrm>
              <a:off x="4861762" y="7565425"/>
              <a:ext cx="56353" cy="246826"/>
            </a:xfrm>
            <a:custGeom>
              <a:avLst/>
              <a:gdLst>
                <a:gd name="connsiteX0" fmla="*/ 122 w 71559"/>
                <a:gd name="connsiteY0" fmla="*/ 97499 h 313430"/>
                <a:gd name="connsiteX1" fmla="*/ 20759 w 71559"/>
                <a:gd name="connsiteY1" fmla="*/ 10186 h 313430"/>
                <a:gd name="connsiteX2" fmla="*/ 47747 w 71559"/>
                <a:gd name="connsiteY2" fmla="*/ 41936 h 313430"/>
                <a:gd name="connsiteX3" fmla="*/ 62034 w 71559"/>
                <a:gd name="connsiteY3" fmla="*/ 126074 h 313430"/>
                <a:gd name="connsiteX4" fmla="*/ 49334 w 71559"/>
                <a:gd name="connsiteY4" fmla="*/ 257836 h 313430"/>
                <a:gd name="connsiteX5" fmla="*/ 31872 w 71559"/>
                <a:gd name="connsiteY5" fmla="*/ 300699 h 313430"/>
                <a:gd name="connsiteX6" fmla="*/ 20759 w 71559"/>
                <a:gd name="connsiteY6" fmla="*/ 292761 h 313430"/>
                <a:gd name="connsiteX7" fmla="*/ 4884 w 71559"/>
                <a:gd name="connsiteY7" fmla="*/ 203861 h 313430"/>
                <a:gd name="connsiteX8" fmla="*/ 11234 w 71559"/>
                <a:gd name="connsiteY8" fmla="*/ 278474 h 313430"/>
                <a:gd name="connsiteX9" fmla="*/ 47747 w 71559"/>
                <a:gd name="connsiteY9" fmla="*/ 307049 h 313430"/>
                <a:gd name="connsiteX10" fmla="*/ 71559 w 71559"/>
                <a:gd name="connsiteY10" fmla="*/ 159411 h 313430"/>
                <a:gd name="connsiteX11" fmla="*/ 47747 w 71559"/>
                <a:gd name="connsiteY11" fmla="*/ 24474 h 313430"/>
                <a:gd name="connsiteX12" fmla="*/ 30284 w 71559"/>
                <a:gd name="connsiteY12" fmla="*/ 3836 h 313430"/>
                <a:gd name="connsiteX13" fmla="*/ 122 w 71559"/>
                <a:gd name="connsiteY13" fmla="*/ 97499 h 3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59" h="313430">
                  <a:moveTo>
                    <a:pt x="122" y="97499"/>
                  </a:moveTo>
                  <a:cubicBezTo>
                    <a:pt x="-1466" y="98557"/>
                    <a:pt x="12822" y="19446"/>
                    <a:pt x="20759" y="10186"/>
                  </a:cubicBezTo>
                  <a:cubicBezTo>
                    <a:pt x="28696" y="926"/>
                    <a:pt x="40868" y="22621"/>
                    <a:pt x="47747" y="41936"/>
                  </a:cubicBezTo>
                  <a:cubicBezTo>
                    <a:pt x="54626" y="61251"/>
                    <a:pt x="61769" y="90091"/>
                    <a:pt x="62034" y="126074"/>
                  </a:cubicBezTo>
                  <a:cubicBezTo>
                    <a:pt x="62299" y="162057"/>
                    <a:pt x="54361" y="228732"/>
                    <a:pt x="49334" y="257836"/>
                  </a:cubicBezTo>
                  <a:cubicBezTo>
                    <a:pt x="44307" y="286940"/>
                    <a:pt x="36634" y="294878"/>
                    <a:pt x="31872" y="300699"/>
                  </a:cubicBezTo>
                  <a:cubicBezTo>
                    <a:pt x="27110" y="306520"/>
                    <a:pt x="25257" y="308901"/>
                    <a:pt x="20759" y="292761"/>
                  </a:cubicBezTo>
                  <a:cubicBezTo>
                    <a:pt x="16261" y="276621"/>
                    <a:pt x="6472" y="206242"/>
                    <a:pt x="4884" y="203861"/>
                  </a:cubicBezTo>
                  <a:cubicBezTo>
                    <a:pt x="3297" y="201480"/>
                    <a:pt x="4090" y="261276"/>
                    <a:pt x="11234" y="278474"/>
                  </a:cubicBezTo>
                  <a:cubicBezTo>
                    <a:pt x="18378" y="295672"/>
                    <a:pt x="37693" y="326893"/>
                    <a:pt x="47747" y="307049"/>
                  </a:cubicBezTo>
                  <a:cubicBezTo>
                    <a:pt x="57801" y="287205"/>
                    <a:pt x="71559" y="206507"/>
                    <a:pt x="71559" y="159411"/>
                  </a:cubicBezTo>
                  <a:cubicBezTo>
                    <a:pt x="71559" y="112315"/>
                    <a:pt x="54626" y="50403"/>
                    <a:pt x="47747" y="24474"/>
                  </a:cubicBezTo>
                  <a:cubicBezTo>
                    <a:pt x="40868" y="-1455"/>
                    <a:pt x="37163" y="-3837"/>
                    <a:pt x="30284" y="3836"/>
                  </a:cubicBezTo>
                  <a:cubicBezTo>
                    <a:pt x="23405" y="11509"/>
                    <a:pt x="1710" y="96441"/>
                    <a:pt x="122" y="9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AEA34F8A-2EE2-4EDC-83B8-B77E427EF3DC}"/>
                </a:ext>
              </a:extLst>
            </p:cNvPr>
            <p:cNvSpPr/>
            <p:nvPr/>
          </p:nvSpPr>
          <p:spPr>
            <a:xfrm>
              <a:off x="4857959" y="7485179"/>
              <a:ext cx="101475" cy="159830"/>
            </a:xfrm>
            <a:custGeom>
              <a:avLst/>
              <a:gdLst>
                <a:gd name="connsiteX0" fmla="*/ 128777 w 128857"/>
                <a:gd name="connsiteY0" fmla="*/ 10486 h 202959"/>
                <a:gd name="connsiteX1" fmla="*/ 60514 w 128857"/>
                <a:gd name="connsiteY1" fmla="*/ 4136 h 202959"/>
                <a:gd name="connsiteX2" fmla="*/ 9714 w 128857"/>
                <a:gd name="connsiteY2" fmla="*/ 75574 h 202959"/>
                <a:gd name="connsiteX3" fmla="*/ 189 w 128857"/>
                <a:gd name="connsiteY3" fmla="*/ 200986 h 202959"/>
                <a:gd name="connsiteX4" fmla="*/ 3364 w 128857"/>
                <a:gd name="connsiteY4" fmla="*/ 147011 h 202959"/>
                <a:gd name="connsiteX5" fmla="*/ 3364 w 128857"/>
                <a:gd name="connsiteY5" fmla="*/ 75574 h 202959"/>
                <a:gd name="connsiteX6" fmla="*/ 46227 w 128857"/>
                <a:gd name="connsiteY6" fmla="*/ 26361 h 202959"/>
                <a:gd name="connsiteX7" fmla="*/ 128777 w 128857"/>
                <a:gd name="connsiteY7" fmla="*/ 1048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57" h="202959">
                  <a:moveTo>
                    <a:pt x="128777" y="10486"/>
                  </a:moveTo>
                  <a:cubicBezTo>
                    <a:pt x="131158" y="6782"/>
                    <a:pt x="80358" y="-6712"/>
                    <a:pt x="60514" y="4136"/>
                  </a:cubicBezTo>
                  <a:cubicBezTo>
                    <a:pt x="40670" y="14984"/>
                    <a:pt x="19768" y="42766"/>
                    <a:pt x="9714" y="75574"/>
                  </a:cubicBezTo>
                  <a:cubicBezTo>
                    <a:pt x="-340" y="108382"/>
                    <a:pt x="1247" y="189080"/>
                    <a:pt x="189" y="200986"/>
                  </a:cubicBezTo>
                  <a:cubicBezTo>
                    <a:pt x="-869" y="212892"/>
                    <a:pt x="2835" y="167913"/>
                    <a:pt x="3364" y="147011"/>
                  </a:cubicBezTo>
                  <a:cubicBezTo>
                    <a:pt x="3893" y="126109"/>
                    <a:pt x="-3780" y="95682"/>
                    <a:pt x="3364" y="75574"/>
                  </a:cubicBezTo>
                  <a:cubicBezTo>
                    <a:pt x="10508" y="55466"/>
                    <a:pt x="27971" y="37474"/>
                    <a:pt x="46227" y="26361"/>
                  </a:cubicBezTo>
                  <a:cubicBezTo>
                    <a:pt x="64483" y="15249"/>
                    <a:pt x="126396" y="14190"/>
                    <a:pt x="128777" y="10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8DEC3CE5-FC0F-4821-A2C5-06292D95D17B}"/>
                </a:ext>
              </a:extLst>
            </p:cNvPr>
            <p:cNvSpPr/>
            <p:nvPr/>
          </p:nvSpPr>
          <p:spPr>
            <a:xfrm>
              <a:off x="4850501" y="7728140"/>
              <a:ext cx="50122" cy="157849"/>
            </a:xfrm>
            <a:custGeom>
              <a:avLst/>
              <a:gdLst>
                <a:gd name="connsiteX0" fmla="*/ 23947 w 63647"/>
                <a:gd name="connsiteY0" fmla="*/ 414 h 200443"/>
                <a:gd name="connsiteX1" fmla="*/ 14422 w 63647"/>
                <a:gd name="connsiteY1" fmla="*/ 70264 h 200443"/>
                <a:gd name="connsiteX2" fmla="*/ 22359 w 63647"/>
                <a:gd name="connsiteY2" fmla="*/ 121064 h 200443"/>
                <a:gd name="connsiteX3" fmla="*/ 63634 w 63647"/>
                <a:gd name="connsiteY3" fmla="*/ 200439 h 200443"/>
                <a:gd name="connsiteX4" fmla="*/ 17597 w 63647"/>
                <a:gd name="connsiteY4" fmla="*/ 124239 h 200443"/>
                <a:gd name="connsiteX5" fmla="*/ 134 w 63647"/>
                <a:gd name="connsiteY5" fmla="*/ 44864 h 200443"/>
                <a:gd name="connsiteX6" fmla="*/ 23947 w 63647"/>
                <a:gd name="connsiteY6" fmla="*/ 414 h 2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47" h="200443">
                  <a:moveTo>
                    <a:pt x="23947" y="414"/>
                  </a:moveTo>
                  <a:cubicBezTo>
                    <a:pt x="26328" y="4647"/>
                    <a:pt x="14687" y="50156"/>
                    <a:pt x="14422" y="70264"/>
                  </a:cubicBezTo>
                  <a:cubicBezTo>
                    <a:pt x="14157" y="90372"/>
                    <a:pt x="14157" y="99368"/>
                    <a:pt x="22359" y="121064"/>
                  </a:cubicBezTo>
                  <a:cubicBezTo>
                    <a:pt x="30561" y="142760"/>
                    <a:pt x="64428" y="199910"/>
                    <a:pt x="63634" y="200439"/>
                  </a:cubicBezTo>
                  <a:cubicBezTo>
                    <a:pt x="62840" y="200968"/>
                    <a:pt x="28180" y="150168"/>
                    <a:pt x="17597" y="124239"/>
                  </a:cubicBezTo>
                  <a:cubicBezTo>
                    <a:pt x="7014" y="98310"/>
                    <a:pt x="2251" y="64443"/>
                    <a:pt x="134" y="44864"/>
                  </a:cubicBezTo>
                  <a:cubicBezTo>
                    <a:pt x="-1983" y="25285"/>
                    <a:pt x="21566" y="-3819"/>
                    <a:pt x="23947" y="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FF54AFE3-B9B2-4698-9AED-8076ED3FA37C}"/>
                </a:ext>
              </a:extLst>
            </p:cNvPr>
            <p:cNvSpPr/>
            <p:nvPr/>
          </p:nvSpPr>
          <p:spPr>
            <a:xfrm>
              <a:off x="4799122" y="7668023"/>
              <a:ext cx="86177" cy="78990"/>
            </a:xfrm>
            <a:custGeom>
              <a:avLst/>
              <a:gdLst>
                <a:gd name="connsiteX0" fmla="*/ 290 w 109431"/>
                <a:gd name="connsiteY0" fmla="*/ 5316 h 100305"/>
                <a:gd name="connsiteX1" fmla="*/ 57440 w 109431"/>
                <a:gd name="connsiteY1" fmla="*/ 18016 h 100305"/>
                <a:gd name="connsiteX2" fmla="*/ 87602 w 109431"/>
                <a:gd name="connsiteY2" fmla="*/ 553 h 100305"/>
                <a:gd name="connsiteX3" fmla="*/ 105065 w 109431"/>
                <a:gd name="connsiteY3" fmla="*/ 8491 h 100305"/>
                <a:gd name="connsiteX4" fmla="*/ 106652 w 109431"/>
                <a:gd name="connsiteY4" fmla="*/ 48178 h 100305"/>
                <a:gd name="connsiteX5" fmla="*/ 71727 w 109431"/>
                <a:gd name="connsiteY5" fmla="*/ 56116 h 100305"/>
                <a:gd name="connsiteX6" fmla="*/ 71727 w 109431"/>
                <a:gd name="connsiteY6" fmla="*/ 56116 h 100305"/>
                <a:gd name="connsiteX7" fmla="*/ 73315 w 109431"/>
                <a:gd name="connsiteY7" fmla="*/ 91041 h 100305"/>
                <a:gd name="connsiteX8" fmla="*/ 1877 w 109431"/>
                <a:gd name="connsiteY8" fmla="*/ 98978 h 100305"/>
                <a:gd name="connsiteX9" fmla="*/ 43152 w 109431"/>
                <a:gd name="connsiteY9" fmla="*/ 68816 h 100305"/>
                <a:gd name="connsiteX10" fmla="*/ 35215 w 109431"/>
                <a:gd name="connsiteY10" fmla="*/ 48178 h 100305"/>
                <a:gd name="connsiteX11" fmla="*/ 290 w 109431"/>
                <a:gd name="connsiteY11" fmla="*/ 5316 h 10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31" h="100305">
                  <a:moveTo>
                    <a:pt x="290" y="5316"/>
                  </a:moveTo>
                  <a:cubicBezTo>
                    <a:pt x="3994" y="289"/>
                    <a:pt x="42888" y="18810"/>
                    <a:pt x="57440" y="18016"/>
                  </a:cubicBezTo>
                  <a:cubicBezTo>
                    <a:pt x="71992" y="17222"/>
                    <a:pt x="79664" y="2141"/>
                    <a:pt x="87602" y="553"/>
                  </a:cubicBezTo>
                  <a:cubicBezTo>
                    <a:pt x="95540" y="-1035"/>
                    <a:pt x="101890" y="553"/>
                    <a:pt x="105065" y="8491"/>
                  </a:cubicBezTo>
                  <a:cubicBezTo>
                    <a:pt x="108240" y="16429"/>
                    <a:pt x="112208" y="40241"/>
                    <a:pt x="106652" y="48178"/>
                  </a:cubicBezTo>
                  <a:cubicBezTo>
                    <a:pt x="101096" y="56116"/>
                    <a:pt x="71727" y="56116"/>
                    <a:pt x="71727" y="56116"/>
                  </a:cubicBezTo>
                  <a:lnTo>
                    <a:pt x="71727" y="56116"/>
                  </a:lnTo>
                  <a:cubicBezTo>
                    <a:pt x="71992" y="61937"/>
                    <a:pt x="84957" y="83897"/>
                    <a:pt x="73315" y="91041"/>
                  </a:cubicBezTo>
                  <a:cubicBezTo>
                    <a:pt x="61673" y="98185"/>
                    <a:pt x="6904" y="102682"/>
                    <a:pt x="1877" y="98978"/>
                  </a:cubicBezTo>
                  <a:cubicBezTo>
                    <a:pt x="-3150" y="95274"/>
                    <a:pt x="37596" y="77283"/>
                    <a:pt x="43152" y="68816"/>
                  </a:cubicBezTo>
                  <a:cubicBezTo>
                    <a:pt x="48708" y="60349"/>
                    <a:pt x="41036" y="55586"/>
                    <a:pt x="35215" y="48178"/>
                  </a:cubicBezTo>
                  <a:cubicBezTo>
                    <a:pt x="29394" y="40770"/>
                    <a:pt x="-3414" y="10343"/>
                    <a:pt x="290" y="53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B4C370CA-1B0C-4A25-942F-FD1349053E78}"/>
                </a:ext>
              </a:extLst>
            </p:cNvPr>
            <p:cNvSpPr/>
            <p:nvPr/>
          </p:nvSpPr>
          <p:spPr>
            <a:xfrm>
              <a:off x="4882953" y="7603005"/>
              <a:ext cx="22032" cy="157015"/>
            </a:xfrm>
            <a:custGeom>
              <a:avLst/>
              <a:gdLst>
                <a:gd name="connsiteX0" fmla="*/ 200 w 27977"/>
                <a:gd name="connsiteY0" fmla="*/ 566 h 199384"/>
                <a:gd name="connsiteX1" fmla="*/ 14488 w 27977"/>
                <a:gd name="connsiteY1" fmla="*/ 91054 h 199384"/>
                <a:gd name="connsiteX2" fmla="*/ 6550 w 27977"/>
                <a:gd name="connsiteY2" fmla="*/ 184716 h 199384"/>
                <a:gd name="connsiteX3" fmla="*/ 20838 w 27977"/>
                <a:gd name="connsiteY3" fmla="*/ 194241 h 199384"/>
                <a:gd name="connsiteX4" fmla="*/ 27188 w 27977"/>
                <a:gd name="connsiteY4" fmla="*/ 135504 h 199384"/>
                <a:gd name="connsiteX5" fmla="*/ 200 w 27977"/>
                <a:gd name="connsiteY5" fmla="*/ 566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" h="199384">
                  <a:moveTo>
                    <a:pt x="200" y="566"/>
                  </a:moveTo>
                  <a:cubicBezTo>
                    <a:pt x="-1917" y="-6842"/>
                    <a:pt x="13430" y="60362"/>
                    <a:pt x="14488" y="91054"/>
                  </a:cubicBezTo>
                  <a:cubicBezTo>
                    <a:pt x="15546" y="121746"/>
                    <a:pt x="5492" y="167518"/>
                    <a:pt x="6550" y="184716"/>
                  </a:cubicBezTo>
                  <a:cubicBezTo>
                    <a:pt x="7608" y="201914"/>
                    <a:pt x="17398" y="202443"/>
                    <a:pt x="20838" y="194241"/>
                  </a:cubicBezTo>
                  <a:cubicBezTo>
                    <a:pt x="24278" y="186039"/>
                    <a:pt x="30099" y="165667"/>
                    <a:pt x="27188" y="135504"/>
                  </a:cubicBezTo>
                  <a:cubicBezTo>
                    <a:pt x="24278" y="105342"/>
                    <a:pt x="2317" y="7974"/>
                    <a:pt x="200" y="5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52E1E2D3-0F32-48F3-AFFF-0977820B1D44}"/>
                </a:ext>
              </a:extLst>
            </p:cNvPr>
            <p:cNvSpPr/>
            <p:nvPr/>
          </p:nvSpPr>
          <p:spPr>
            <a:xfrm>
              <a:off x="5026444" y="7094857"/>
              <a:ext cx="175575" cy="472757"/>
            </a:xfrm>
            <a:custGeom>
              <a:avLst/>
              <a:gdLst>
                <a:gd name="connsiteX0" fmla="*/ 1082 w 222953"/>
                <a:gd name="connsiteY0" fmla="*/ 5541 h 600326"/>
                <a:gd name="connsiteX1" fmla="*/ 66698 w 222953"/>
                <a:gd name="connsiteY1" fmla="*/ 212975 h 600326"/>
                <a:gd name="connsiteX2" fmla="*/ 170415 w 222953"/>
                <a:gd name="connsiteY2" fmla="*/ 445808 h 600326"/>
                <a:gd name="connsiteX3" fmla="*/ 214865 w 222953"/>
                <a:gd name="connsiteY3" fmla="*/ 522008 h 600326"/>
                <a:gd name="connsiteX4" fmla="*/ 210632 w 222953"/>
                <a:gd name="connsiteY4" fmla="*/ 600325 h 600326"/>
                <a:gd name="connsiteX5" fmla="*/ 219098 w 222953"/>
                <a:gd name="connsiteY5" fmla="*/ 519891 h 600326"/>
                <a:gd name="connsiteX6" fmla="*/ 138665 w 222953"/>
                <a:gd name="connsiteY6" fmla="*/ 327275 h 600326"/>
                <a:gd name="connsiteX7" fmla="*/ 32832 w 222953"/>
                <a:gd name="connsiteY7" fmla="*/ 79625 h 600326"/>
                <a:gd name="connsiteX8" fmla="*/ 1082 w 222953"/>
                <a:gd name="connsiteY8" fmla="*/ 5541 h 6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3" h="600326">
                  <a:moveTo>
                    <a:pt x="1082" y="5541"/>
                  </a:moveTo>
                  <a:cubicBezTo>
                    <a:pt x="6726" y="27766"/>
                    <a:pt x="38476" y="139597"/>
                    <a:pt x="66698" y="212975"/>
                  </a:cubicBezTo>
                  <a:cubicBezTo>
                    <a:pt x="94920" y="286353"/>
                    <a:pt x="145721" y="394303"/>
                    <a:pt x="170415" y="445808"/>
                  </a:cubicBezTo>
                  <a:cubicBezTo>
                    <a:pt x="195109" y="497313"/>
                    <a:pt x="208162" y="496255"/>
                    <a:pt x="214865" y="522008"/>
                  </a:cubicBezTo>
                  <a:cubicBezTo>
                    <a:pt x="221568" y="547761"/>
                    <a:pt x="209927" y="600678"/>
                    <a:pt x="210632" y="600325"/>
                  </a:cubicBezTo>
                  <a:cubicBezTo>
                    <a:pt x="211337" y="599972"/>
                    <a:pt x="231092" y="565399"/>
                    <a:pt x="219098" y="519891"/>
                  </a:cubicBezTo>
                  <a:cubicBezTo>
                    <a:pt x="207104" y="474383"/>
                    <a:pt x="169709" y="400653"/>
                    <a:pt x="138665" y="327275"/>
                  </a:cubicBezTo>
                  <a:cubicBezTo>
                    <a:pt x="107621" y="253897"/>
                    <a:pt x="52940" y="127250"/>
                    <a:pt x="32832" y="79625"/>
                  </a:cubicBezTo>
                  <a:cubicBezTo>
                    <a:pt x="12724" y="32000"/>
                    <a:pt x="-4562" y="-16684"/>
                    <a:pt x="1082" y="55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AB05E86-6339-4E6B-AAD6-99892D967DA6}"/>
                </a:ext>
              </a:extLst>
            </p:cNvPr>
            <p:cNvSpPr/>
            <p:nvPr/>
          </p:nvSpPr>
          <p:spPr>
            <a:xfrm>
              <a:off x="5015623" y="7102531"/>
              <a:ext cx="76711" cy="58901"/>
            </a:xfrm>
            <a:custGeom>
              <a:avLst/>
              <a:gdLst>
                <a:gd name="connsiteX0" fmla="*/ 97373 w 97411"/>
                <a:gd name="connsiteY0" fmla="*/ 30 h 74795"/>
                <a:gd name="connsiteX1" fmla="*/ 71973 w 97411"/>
                <a:gd name="connsiteY1" fmla="*/ 63530 h 74795"/>
                <a:gd name="connsiteX2" fmla="*/ 6 w 97411"/>
                <a:gd name="connsiteY2" fmla="*/ 74113 h 74795"/>
                <a:gd name="connsiteX3" fmla="*/ 76206 w 97411"/>
                <a:gd name="connsiteY3" fmla="*/ 55063 h 74795"/>
                <a:gd name="connsiteX4" fmla="*/ 97373 w 97411"/>
                <a:gd name="connsiteY4" fmla="*/ 30 h 7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1" h="74795">
                  <a:moveTo>
                    <a:pt x="97373" y="30"/>
                  </a:moveTo>
                  <a:cubicBezTo>
                    <a:pt x="96668" y="1441"/>
                    <a:pt x="88201" y="51183"/>
                    <a:pt x="71973" y="63530"/>
                  </a:cubicBezTo>
                  <a:cubicBezTo>
                    <a:pt x="55745" y="75877"/>
                    <a:pt x="-699" y="75524"/>
                    <a:pt x="6" y="74113"/>
                  </a:cubicBezTo>
                  <a:cubicBezTo>
                    <a:pt x="711" y="72702"/>
                    <a:pt x="63506" y="63883"/>
                    <a:pt x="76206" y="55063"/>
                  </a:cubicBezTo>
                  <a:cubicBezTo>
                    <a:pt x="88906" y="46243"/>
                    <a:pt x="98078" y="-1381"/>
                    <a:pt x="9737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354629C2-A437-4C8D-AECF-68DDD6B8CA0D}"/>
                </a:ext>
              </a:extLst>
            </p:cNvPr>
            <p:cNvSpPr/>
            <p:nvPr/>
          </p:nvSpPr>
          <p:spPr>
            <a:xfrm>
              <a:off x="4939838" y="7084023"/>
              <a:ext cx="242208" cy="473936"/>
            </a:xfrm>
            <a:custGeom>
              <a:avLst/>
              <a:gdLst>
                <a:gd name="connsiteX0" fmla="*/ 98357 w 307566"/>
                <a:gd name="connsiteY0" fmla="*/ 19299 h 601824"/>
                <a:gd name="connsiteX1" fmla="*/ 5223 w 307566"/>
                <a:gd name="connsiteY1" fmla="*/ 6599 h 601824"/>
                <a:gd name="connsiteX2" fmla="*/ 15807 w 307566"/>
                <a:gd name="connsiteY2" fmla="*/ 135716 h 601824"/>
                <a:gd name="connsiteX3" fmla="*/ 49673 w 307566"/>
                <a:gd name="connsiteY3" fmla="*/ 226733 h 601824"/>
                <a:gd name="connsiteX4" fmla="*/ 185140 w 307566"/>
                <a:gd name="connsiteY4" fmla="*/ 491316 h 601824"/>
                <a:gd name="connsiteX5" fmla="*/ 305790 w 307566"/>
                <a:gd name="connsiteY5" fmla="*/ 599266 h 601824"/>
                <a:gd name="connsiteX6" fmla="*/ 244407 w 307566"/>
                <a:gd name="connsiteY6" fmla="*/ 542116 h 601824"/>
                <a:gd name="connsiteX7" fmla="*/ 75073 w 307566"/>
                <a:gd name="connsiteY7" fmla="*/ 271183 h 601824"/>
                <a:gd name="connsiteX8" fmla="*/ 49673 w 307566"/>
                <a:gd name="connsiteY8" fmla="*/ 133599 h 601824"/>
                <a:gd name="connsiteX9" fmla="*/ 9457 w 307566"/>
                <a:gd name="connsiteY9" fmla="*/ 29883 h 601824"/>
                <a:gd name="connsiteX10" fmla="*/ 34857 w 307566"/>
                <a:gd name="connsiteY10" fmla="*/ 23533 h 601824"/>
                <a:gd name="connsiteX11" fmla="*/ 98357 w 307566"/>
                <a:gd name="connsiteY11" fmla="*/ 19299 h 6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566" h="601824">
                  <a:moveTo>
                    <a:pt x="98357" y="19299"/>
                  </a:moveTo>
                  <a:cubicBezTo>
                    <a:pt x="93418" y="16477"/>
                    <a:pt x="18981" y="-12804"/>
                    <a:pt x="5223" y="6599"/>
                  </a:cubicBezTo>
                  <a:cubicBezTo>
                    <a:pt x="-8535" y="26002"/>
                    <a:pt x="8399" y="99027"/>
                    <a:pt x="15807" y="135716"/>
                  </a:cubicBezTo>
                  <a:cubicBezTo>
                    <a:pt x="23215" y="172405"/>
                    <a:pt x="21451" y="167466"/>
                    <a:pt x="49673" y="226733"/>
                  </a:cubicBezTo>
                  <a:cubicBezTo>
                    <a:pt x="77895" y="286000"/>
                    <a:pt x="142454" y="429227"/>
                    <a:pt x="185140" y="491316"/>
                  </a:cubicBezTo>
                  <a:cubicBezTo>
                    <a:pt x="227826" y="553405"/>
                    <a:pt x="295912" y="590800"/>
                    <a:pt x="305790" y="599266"/>
                  </a:cubicBezTo>
                  <a:cubicBezTo>
                    <a:pt x="315668" y="607732"/>
                    <a:pt x="282860" y="596796"/>
                    <a:pt x="244407" y="542116"/>
                  </a:cubicBezTo>
                  <a:cubicBezTo>
                    <a:pt x="205954" y="487436"/>
                    <a:pt x="107529" y="339269"/>
                    <a:pt x="75073" y="271183"/>
                  </a:cubicBezTo>
                  <a:cubicBezTo>
                    <a:pt x="42617" y="203097"/>
                    <a:pt x="60609" y="173816"/>
                    <a:pt x="49673" y="133599"/>
                  </a:cubicBezTo>
                  <a:cubicBezTo>
                    <a:pt x="38737" y="93382"/>
                    <a:pt x="11926" y="48227"/>
                    <a:pt x="9457" y="29883"/>
                  </a:cubicBezTo>
                  <a:cubicBezTo>
                    <a:pt x="6988" y="11539"/>
                    <a:pt x="23568" y="23180"/>
                    <a:pt x="34857" y="23533"/>
                  </a:cubicBezTo>
                  <a:cubicBezTo>
                    <a:pt x="46146" y="23886"/>
                    <a:pt x="103296" y="22121"/>
                    <a:pt x="98357" y="19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20CC6A12-BD86-4C2D-921B-033E8220A740}"/>
                </a:ext>
              </a:extLst>
            </p:cNvPr>
            <p:cNvSpPr/>
            <p:nvPr/>
          </p:nvSpPr>
          <p:spPr>
            <a:xfrm>
              <a:off x="4435555" y="7094073"/>
              <a:ext cx="189928" cy="475623"/>
            </a:xfrm>
            <a:custGeom>
              <a:avLst/>
              <a:gdLst>
                <a:gd name="connsiteX0" fmla="*/ 230188 w 241179"/>
                <a:gd name="connsiteY0" fmla="*/ 3891 h 603966"/>
                <a:gd name="connsiteX1" fmla="*/ 161925 w 241179"/>
                <a:gd name="connsiteY1" fmla="*/ 283291 h 603966"/>
                <a:gd name="connsiteX2" fmla="*/ 65088 w 241179"/>
                <a:gd name="connsiteY2" fmla="*/ 484903 h 603966"/>
                <a:gd name="connsiteX3" fmla="*/ 0 w 241179"/>
                <a:gd name="connsiteY3" fmla="*/ 603966 h 603966"/>
                <a:gd name="connsiteX4" fmla="*/ 104775 w 241179"/>
                <a:gd name="connsiteY4" fmla="*/ 411878 h 603966"/>
                <a:gd name="connsiteX5" fmla="*/ 227013 w 241179"/>
                <a:gd name="connsiteY5" fmla="*/ 138828 h 603966"/>
                <a:gd name="connsiteX6" fmla="*/ 230188 w 241179"/>
                <a:gd name="connsiteY6" fmla="*/ 3891 h 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179" h="603966">
                  <a:moveTo>
                    <a:pt x="230188" y="3891"/>
                  </a:moveTo>
                  <a:cubicBezTo>
                    <a:pt x="219340" y="27968"/>
                    <a:pt x="189442" y="203122"/>
                    <a:pt x="161925" y="283291"/>
                  </a:cubicBezTo>
                  <a:cubicBezTo>
                    <a:pt x="134408" y="363460"/>
                    <a:pt x="92075" y="431457"/>
                    <a:pt x="65088" y="484903"/>
                  </a:cubicBezTo>
                  <a:cubicBezTo>
                    <a:pt x="38101" y="538349"/>
                    <a:pt x="0" y="603966"/>
                    <a:pt x="0" y="603966"/>
                  </a:cubicBezTo>
                  <a:cubicBezTo>
                    <a:pt x="6614" y="591795"/>
                    <a:pt x="66939" y="489401"/>
                    <a:pt x="104775" y="411878"/>
                  </a:cubicBezTo>
                  <a:cubicBezTo>
                    <a:pt x="142610" y="334355"/>
                    <a:pt x="204523" y="204974"/>
                    <a:pt x="227013" y="138828"/>
                  </a:cubicBezTo>
                  <a:cubicBezTo>
                    <a:pt x="249503" y="72682"/>
                    <a:pt x="241036" y="-20186"/>
                    <a:pt x="230188" y="38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9D736B21-8649-4B66-B959-1B0B9A1BF18B}"/>
                </a:ext>
              </a:extLst>
            </p:cNvPr>
            <p:cNvSpPr/>
            <p:nvPr/>
          </p:nvSpPr>
          <p:spPr>
            <a:xfrm>
              <a:off x="4377963" y="7107862"/>
              <a:ext cx="170146" cy="483626"/>
            </a:xfrm>
            <a:custGeom>
              <a:avLst/>
              <a:gdLst>
                <a:gd name="connsiteX0" fmla="*/ 214421 w 216059"/>
                <a:gd name="connsiteY0" fmla="*/ 2256 h 614128"/>
                <a:gd name="connsiteX1" fmla="*/ 115996 w 216059"/>
                <a:gd name="connsiteY1" fmla="*/ 229268 h 614128"/>
                <a:gd name="connsiteX2" fmla="*/ 84246 w 216059"/>
                <a:gd name="connsiteY2" fmla="*/ 324518 h 614128"/>
                <a:gd name="connsiteX3" fmla="*/ 28683 w 216059"/>
                <a:gd name="connsiteY3" fmla="*/ 437231 h 614128"/>
                <a:gd name="connsiteX4" fmla="*/ 108 w 216059"/>
                <a:gd name="connsiteY4" fmla="*/ 505493 h 614128"/>
                <a:gd name="connsiteX5" fmla="*/ 38208 w 216059"/>
                <a:gd name="connsiteY5" fmla="*/ 600743 h 614128"/>
                <a:gd name="connsiteX6" fmla="*/ 14396 w 216059"/>
                <a:gd name="connsiteY6" fmla="*/ 562643 h 614128"/>
                <a:gd name="connsiteX7" fmla="*/ 165208 w 216059"/>
                <a:gd name="connsiteY7" fmla="*/ 140368 h 614128"/>
                <a:gd name="connsiteX8" fmla="*/ 214421 w 216059"/>
                <a:gd name="connsiteY8" fmla="*/ 2256 h 6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59" h="614128">
                  <a:moveTo>
                    <a:pt x="214421" y="2256"/>
                  </a:moveTo>
                  <a:cubicBezTo>
                    <a:pt x="206219" y="17073"/>
                    <a:pt x="137692" y="175558"/>
                    <a:pt x="115996" y="229268"/>
                  </a:cubicBezTo>
                  <a:cubicBezTo>
                    <a:pt x="94300" y="282978"/>
                    <a:pt x="98798" y="289858"/>
                    <a:pt x="84246" y="324518"/>
                  </a:cubicBezTo>
                  <a:cubicBezTo>
                    <a:pt x="69694" y="359178"/>
                    <a:pt x="42706" y="407069"/>
                    <a:pt x="28683" y="437231"/>
                  </a:cubicBezTo>
                  <a:cubicBezTo>
                    <a:pt x="14660" y="467393"/>
                    <a:pt x="-1479" y="478241"/>
                    <a:pt x="108" y="505493"/>
                  </a:cubicBezTo>
                  <a:cubicBezTo>
                    <a:pt x="1695" y="532745"/>
                    <a:pt x="35827" y="591218"/>
                    <a:pt x="38208" y="600743"/>
                  </a:cubicBezTo>
                  <a:cubicBezTo>
                    <a:pt x="40589" y="610268"/>
                    <a:pt x="-6771" y="639372"/>
                    <a:pt x="14396" y="562643"/>
                  </a:cubicBezTo>
                  <a:cubicBezTo>
                    <a:pt x="35563" y="485914"/>
                    <a:pt x="131341" y="233766"/>
                    <a:pt x="165208" y="140368"/>
                  </a:cubicBezTo>
                  <a:cubicBezTo>
                    <a:pt x="199075" y="46970"/>
                    <a:pt x="222623" y="-12561"/>
                    <a:pt x="214421" y="22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FB3ED89F-01BC-47C2-A10C-60A660A25E3E}"/>
                </a:ext>
              </a:extLst>
            </p:cNvPr>
            <p:cNvSpPr/>
            <p:nvPr/>
          </p:nvSpPr>
          <p:spPr>
            <a:xfrm>
              <a:off x="4468059" y="7104403"/>
              <a:ext cx="53757" cy="65459"/>
            </a:xfrm>
            <a:custGeom>
              <a:avLst/>
              <a:gdLst>
                <a:gd name="connsiteX0" fmla="*/ 0 w 68263"/>
                <a:gd name="connsiteY0" fmla="*/ 299 h 83123"/>
                <a:gd name="connsiteX1" fmla="*/ 41275 w 68263"/>
                <a:gd name="connsiteY1" fmla="*/ 73324 h 83123"/>
                <a:gd name="connsiteX2" fmla="*/ 68263 w 68263"/>
                <a:gd name="connsiteY2" fmla="*/ 79674 h 83123"/>
                <a:gd name="connsiteX3" fmla="*/ 41275 w 68263"/>
                <a:gd name="connsiteY3" fmla="*/ 47924 h 83123"/>
                <a:gd name="connsiteX4" fmla="*/ 0 w 68263"/>
                <a:gd name="connsiteY4" fmla="*/ 299 h 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3" h="83123">
                  <a:moveTo>
                    <a:pt x="0" y="299"/>
                  </a:moveTo>
                  <a:cubicBezTo>
                    <a:pt x="0" y="4532"/>
                    <a:pt x="29898" y="60095"/>
                    <a:pt x="41275" y="73324"/>
                  </a:cubicBezTo>
                  <a:cubicBezTo>
                    <a:pt x="52652" y="86553"/>
                    <a:pt x="68263" y="83907"/>
                    <a:pt x="68263" y="79674"/>
                  </a:cubicBezTo>
                  <a:cubicBezTo>
                    <a:pt x="68263" y="75441"/>
                    <a:pt x="48419" y="57978"/>
                    <a:pt x="41275" y="47924"/>
                  </a:cubicBezTo>
                  <a:cubicBezTo>
                    <a:pt x="34131" y="37870"/>
                    <a:pt x="0" y="-3934"/>
                    <a:pt x="0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0FDF1953-DBBB-4461-BCDA-A421644F7967}"/>
                </a:ext>
              </a:extLst>
            </p:cNvPr>
            <p:cNvSpPr/>
            <p:nvPr/>
          </p:nvSpPr>
          <p:spPr>
            <a:xfrm>
              <a:off x="4501799" y="7103388"/>
              <a:ext cx="50021" cy="27531"/>
            </a:xfrm>
            <a:custGeom>
              <a:avLst/>
              <a:gdLst>
                <a:gd name="connsiteX0" fmla="*/ 63519 w 63519"/>
                <a:gd name="connsiteY0" fmla="*/ 0 h 34960"/>
                <a:gd name="connsiteX1" fmla="*/ 19 w 63519"/>
                <a:gd name="connsiteY1" fmla="*/ 34925 h 34960"/>
                <a:gd name="connsiteX2" fmla="*/ 63519 w 63519"/>
                <a:gd name="connsiteY2" fmla="*/ 0 h 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9" h="34960">
                  <a:moveTo>
                    <a:pt x="63519" y="0"/>
                  </a:moveTo>
                  <a:cubicBezTo>
                    <a:pt x="63519" y="0"/>
                    <a:pt x="-1304" y="33602"/>
                    <a:pt x="19" y="34925"/>
                  </a:cubicBezTo>
                  <a:cubicBezTo>
                    <a:pt x="1342" y="36248"/>
                    <a:pt x="63519" y="0"/>
                    <a:pt x="635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7813EC1-02BC-4F65-AC32-56818BBBEA46}"/>
                </a:ext>
              </a:extLst>
            </p:cNvPr>
            <p:cNvSpPr/>
            <p:nvPr/>
          </p:nvSpPr>
          <p:spPr>
            <a:xfrm>
              <a:off x="4335492" y="7429006"/>
              <a:ext cx="78813" cy="80692"/>
            </a:xfrm>
            <a:custGeom>
              <a:avLst/>
              <a:gdLst>
                <a:gd name="connsiteX0" fmla="*/ 100076 w 100080"/>
                <a:gd name="connsiteY0" fmla="*/ 7205 h 102466"/>
                <a:gd name="connsiteX1" fmla="*/ 34988 w 100080"/>
                <a:gd name="connsiteY1" fmla="*/ 5617 h 102466"/>
                <a:gd name="connsiteX2" fmla="*/ 63 w 100080"/>
                <a:gd name="connsiteY2" fmla="*/ 70705 h 102466"/>
                <a:gd name="connsiteX3" fmla="*/ 42926 w 100080"/>
                <a:gd name="connsiteY3" fmla="*/ 102455 h 102466"/>
                <a:gd name="connsiteX4" fmla="*/ 14351 w 100080"/>
                <a:gd name="connsiteY4" fmla="*/ 73880 h 102466"/>
                <a:gd name="connsiteX5" fmla="*/ 31813 w 100080"/>
                <a:gd name="connsiteY5" fmla="*/ 38955 h 102466"/>
                <a:gd name="connsiteX6" fmla="*/ 100076 w 100080"/>
                <a:gd name="connsiteY6" fmla="*/ 7205 h 1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80" h="102466">
                  <a:moveTo>
                    <a:pt x="100076" y="7205"/>
                  </a:moveTo>
                  <a:cubicBezTo>
                    <a:pt x="100605" y="1649"/>
                    <a:pt x="51657" y="-4966"/>
                    <a:pt x="34988" y="5617"/>
                  </a:cubicBezTo>
                  <a:cubicBezTo>
                    <a:pt x="18319" y="16200"/>
                    <a:pt x="-1260" y="54565"/>
                    <a:pt x="63" y="70705"/>
                  </a:cubicBezTo>
                  <a:cubicBezTo>
                    <a:pt x="1386" y="86845"/>
                    <a:pt x="40545" y="101926"/>
                    <a:pt x="42926" y="102455"/>
                  </a:cubicBezTo>
                  <a:cubicBezTo>
                    <a:pt x="45307" y="102984"/>
                    <a:pt x="16203" y="84463"/>
                    <a:pt x="14351" y="73880"/>
                  </a:cubicBezTo>
                  <a:cubicBezTo>
                    <a:pt x="12499" y="63297"/>
                    <a:pt x="21494" y="51920"/>
                    <a:pt x="31813" y="38955"/>
                  </a:cubicBezTo>
                  <a:cubicBezTo>
                    <a:pt x="42132" y="25990"/>
                    <a:pt x="99547" y="12761"/>
                    <a:pt x="100076" y="7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645FE9FE-7A7D-4E33-AF27-63F2EA296074}"/>
                </a:ext>
              </a:extLst>
            </p:cNvPr>
            <p:cNvSpPr/>
            <p:nvPr/>
          </p:nvSpPr>
          <p:spPr>
            <a:xfrm>
              <a:off x="4260093" y="7125866"/>
              <a:ext cx="216717" cy="224217"/>
            </a:xfrm>
            <a:custGeom>
              <a:avLst/>
              <a:gdLst>
                <a:gd name="connsiteX0" fmla="*/ 275196 w 275196"/>
                <a:gd name="connsiteY0" fmla="*/ 31 h 284720"/>
                <a:gd name="connsiteX1" fmla="*/ 218046 w 275196"/>
                <a:gd name="connsiteY1" fmla="*/ 55594 h 284720"/>
                <a:gd name="connsiteX2" fmla="*/ 149783 w 275196"/>
                <a:gd name="connsiteY2" fmla="*/ 93694 h 284720"/>
                <a:gd name="connsiteX3" fmla="*/ 43421 w 275196"/>
                <a:gd name="connsiteY3" fmla="*/ 233394 h 284720"/>
                <a:gd name="connsiteX4" fmla="*/ 3733 w 275196"/>
                <a:gd name="connsiteY4" fmla="*/ 281019 h 284720"/>
                <a:gd name="connsiteX5" fmla="*/ 129146 w 275196"/>
                <a:gd name="connsiteY5" fmla="*/ 146081 h 284720"/>
                <a:gd name="connsiteX6" fmla="*/ 218046 w 275196"/>
                <a:gd name="connsiteY6" fmla="*/ 63531 h 284720"/>
                <a:gd name="connsiteX7" fmla="*/ 275196 w 275196"/>
                <a:gd name="connsiteY7" fmla="*/ 31 h 2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96" h="284720">
                  <a:moveTo>
                    <a:pt x="275196" y="31"/>
                  </a:moveTo>
                  <a:cubicBezTo>
                    <a:pt x="275196" y="-1292"/>
                    <a:pt x="238948" y="39984"/>
                    <a:pt x="218046" y="55594"/>
                  </a:cubicBezTo>
                  <a:cubicBezTo>
                    <a:pt x="197144" y="71204"/>
                    <a:pt x="178887" y="64061"/>
                    <a:pt x="149783" y="93694"/>
                  </a:cubicBezTo>
                  <a:cubicBezTo>
                    <a:pt x="120679" y="123327"/>
                    <a:pt x="67763" y="202173"/>
                    <a:pt x="43421" y="233394"/>
                  </a:cubicBezTo>
                  <a:cubicBezTo>
                    <a:pt x="19079" y="264615"/>
                    <a:pt x="-10554" y="295571"/>
                    <a:pt x="3733" y="281019"/>
                  </a:cubicBezTo>
                  <a:cubicBezTo>
                    <a:pt x="18020" y="266467"/>
                    <a:pt x="93427" y="182329"/>
                    <a:pt x="129146" y="146081"/>
                  </a:cubicBezTo>
                  <a:cubicBezTo>
                    <a:pt x="164865" y="109833"/>
                    <a:pt x="194498" y="85756"/>
                    <a:pt x="218046" y="63531"/>
                  </a:cubicBezTo>
                  <a:cubicBezTo>
                    <a:pt x="241594" y="41306"/>
                    <a:pt x="275196" y="1354"/>
                    <a:pt x="275196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D20B3FAF-5830-4CBC-A216-67D0D27C4D13}"/>
                </a:ext>
              </a:extLst>
            </p:cNvPr>
            <p:cNvSpPr/>
            <p:nvPr/>
          </p:nvSpPr>
          <p:spPr>
            <a:xfrm>
              <a:off x="4287615" y="7255843"/>
              <a:ext cx="51801" cy="39893"/>
            </a:xfrm>
            <a:custGeom>
              <a:avLst/>
              <a:gdLst>
                <a:gd name="connsiteX0" fmla="*/ 65623 w 65779"/>
                <a:gd name="connsiteY0" fmla="*/ 81 h 50658"/>
                <a:gd name="connsiteX1" fmla="*/ 2123 w 65779"/>
                <a:gd name="connsiteY1" fmla="*/ 36594 h 50658"/>
                <a:gd name="connsiteX2" fmla="*/ 19585 w 65779"/>
                <a:gd name="connsiteY2" fmla="*/ 47706 h 50658"/>
                <a:gd name="connsiteX3" fmla="*/ 65623 w 65779"/>
                <a:gd name="connsiteY3" fmla="*/ 81 h 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9" h="50658">
                  <a:moveTo>
                    <a:pt x="65623" y="81"/>
                  </a:moveTo>
                  <a:cubicBezTo>
                    <a:pt x="62713" y="-1771"/>
                    <a:pt x="9796" y="28657"/>
                    <a:pt x="2123" y="36594"/>
                  </a:cubicBezTo>
                  <a:cubicBezTo>
                    <a:pt x="-5550" y="44532"/>
                    <a:pt x="9266" y="56173"/>
                    <a:pt x="19585" y="47706"/>
                  </a:cubicBezTo>
                  <a:cubicBezTo>
                    <a:pt x="29904" y="39239"/>
                    <a:pt x="68533" y="1933"/>
                    <a:pt x="65623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C5C6B54D-36FA-46B1-8A9E-523E0576D490}"/>
                </a:ext>
              </a:extLst>
            </p:cNvPr>
            <p:cNvSpPr/>
            <p:nvPr/>
          </p:nvSpPr>
          <p:spPr>
            <a:xfrm>
              <a:off x="4205294" y="7129642"/>
              <a:ext cx="160252" cy="188781"/>
            </a:xfrm>
            <a:custGeom>
              <a:avLst/>
              <a:gdLst>
                <a:gd name="connsiteX0" fmla="*/ 203495 w 203495"/>
                <a:gd name="connsiteY0" fmla="*/ 0 h 239722"/>
                <a:gd name="connsiteX1" fmla="*/ 117770 w 203495"/>
                <a:gd name="connsiteY1" fmla="*/ 119062 h 239722"/>
                <a:gd name="connsiteX2" fmla="*/ 295 w 203495"/>
                <a:gd name="connsiteY2" fmla="*/ 238125 h 239722"/>
                <a:gd name="connsiteX3" fmla="*/ 86020 w 203495"/>
                <a:gd name="connsiteY3" fmla="*/ 180975 h 239722"/>
                <a:gd name="connsiteX4" fmla="*/ 143170 w 203495"/>
                <a:gd name="connsiteY4" fmla="*/ 85725 h 239722"/>
                <a:gd name="connsiteX5" fmla="*/ 203495 w 203495"/>
                <a:gd name="connsiteY5" fmla="*/ 0 h 2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95" h="239722">
                  <a:moveTo>
                    <a:pt x="203495" y="0"/>
                  </a:moveTo>
                  <a:cubicBezTo>
                    <a:pt x="199262" y="5556"/>
                    <a:pt x="151637" y="79375"/>
                    <a:pt x="117770" y="119062"/>
                  </a:cubicBezTo>
                  <a:cubicBezTo>
                    <a:pt x="83903" y="158750"/>
                    <a:pt x="5587" y="227806"/>
                    <a:pt x="295" y="238125"/>
                  </a:cubicBezTo>
                  <a:cubicBezTo>
                    <a:pt x="-4997" y="248444"/>
                    <a:pt x="62207" y="206375"/>
                    <a:pt x="86020" y="180975"/>
                  </a:cubicBezTo>
                  <a:cubicBezTo>
                    <a:pt x="109832" y="155575"/>
                    <a:pt x="121739" y="116152"/>
                    <a:pt x="143170" y="85725"/>
                  </a:cubicBezTo>
                  <a:lnTo>
                    <a:pt x="20349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6CF0ED76-61B1-4D97-9438-8CD7F94DD373}"/>
                </a:ext>
              </a:extLst>
            </p:cNvPr>
            <p:cNvSpPr/>
            <p:nvPr/>
          </p:nvSpPr>
          <p:spPr>
            <a:xfrm>
              <a:off x="4236300" y="7352153"/>
              <a:ext cx="23146" cy="138131"/>
            </a:xfrm>
            <a:custGeom>
              <a:avLst/>
              <a:gdLst>
                <a:gd name="connsiteX0" fmla="*/ 29185 w 29392"/>
                <a:gd name="connsiteY0" fmla="*/ 20 h 175404"/>
                <a:gd name="connsiteX1" fmla="*/ 6960 w 29392"/>
                <a:gd name="connsiteY1" fmla="*/ 61932 h 175404"/>
                <a:gd name="connsiteX2" fmla="*/ 610 w 29392"/>
                <a:gd name="connsiteY2" fmla="*/ 88920 h 175404"/>
                <a:gd name="connsiteX3" fmla="*/ 610 w 29392"/>
                <a:gd name="connsiteY3" fmla="*/ 119082 h 175404"/>
                <a:gd name="connsiteX4" fmla="*/ 3785 w 29392"/>
                <a:gd name="connsiteY4" fmla="*/ 166707 h 175404"/>
                <a:gd name="connsiteX5" fmla="*/ 11722 w 29392"/>
                <a:gd name="connsiteY5" fmla="*/ 171470 h 175404"/>
                <a:gd name="connsiteX6" fmla="*/ 11722 w 29392"/>
                <a:gd name="connsiteY6" fmla="*/ 123845 h 175404"/>
                <a:gd name="connsiteX7" fmla="*/ 18072 w 29392"/>
                <a:gd name="connsiteY7" fmla="*/ 55582 h 175404"/>
                <a:gd name="connsiteX8" fmla="*/ 29185 w 29392"/>
                <a:gd name="connsiteY8" fmla="*/ 2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2" h="175404">
                  <a:moveTo>
                    <a:pt x="29185" y="20"/>
                  </a:moveTo>
                  <a:cubicBezTo>
                    <a:pt x="27333" y="1078"/>
                    <a:pt x="11723" y="47115"/>
                    <a:pt x="6960" y="61932"/>
                  </a:cubicBezTo>
                  <a:cubicBezTo>
                    <a:pt x="2197" y="76749"/>
                    <a:pt x="1668" y="79395"/>
                    <a:pt x="610" y="88920"/>
                  </a:cubicBezTo>
                  <a:cubicBezTo>
                    <a:pt x="-448" y="98445"/>
                    <a:pt x="81" y="106118"/>
                    <a:pt x="610" y="119082"/>
                  </a:cubicBezTo>
                  <a:cubicBezTo>
                    <a:pt x="1139" y="132046"/>
                    <a:pt x="1933" y="157976"/>
                    <a:pt x="3785" y="166707"/>
                  </a:cubicBezTo>
                  <a:cubicBezTo>
                    <a:pt x="5637" y="175438"/>
                    <a:pt x="10399" y="178613"/>
                    <a:pt x="11722" y="171470"/>
                  </a:cubicBezTo>
                  <a:cubicBezTo>
                    <a:pt x="13045" y="164327"/>
                    <a:pt x="10664" y="143160"/>
                    <a:pt x="11722" y="123845"/>
                  </a:cubicBezTo>
                  <a:cubicBezTo>
                    <a:pt x="12780" y="104530"/>
                    <a:pt x="16220" y="72780"/>
                    <a:pt x="18072" y="55582"/>
                  </a:cubicBezTo>
                  <a:cubicBezTo>
                    <a:pt x="19924" y="38384"/>
                    <a:pt x="31037" y="-1038"/>
                    <a:pt x="2918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E748D450-6FDA-40CA-820A-E423538A08DD}"/>
                </a:ext>
              </a:extLst>
            </p:cNvPr>
            <p:cNvSpPr/>
            <p:nvPr/>
          </p:nvSpPr>
          <p:spPr>
            <a:xfrm>
              <a:off x="4162095" y="7464656"/>
              <a:ext cx="77488" cy="67497"/>
            </a:xfrm>
            <a:custGeom>
              <a:avLst/>
              <a:gdLst>
                <a:gd name="connsiteX0" fmla="*/ 4350 w 98397"/>
                <a:gd name="connsiteY0" fmla="*/ 35 h 85711"/>
                <a:gd name="connsiteX1" fmla="*/ 45625 w 98397"/>
                <a:gd name="connsiteY1" fmla="*/ 73060 h 85711"/>
                <a:gd name="connsiteX2" fmla="*/ 98013 w 98397"/>
                <a:gd name="connsiteY2" fmla="*/ 25435 h 85711"/>
                <a:gd name="connsiteX3" fmla="*/ 66263 w 98397"/>
                <a:gd name="connsiteY3" fmla="*/ 84172 h 85711"/>
                <a:gd name="connsiteX4" fmla="*/ 9113 w 98397"/>
                <a:gd name="connsiteY4" fmla="*/ 63535 h 85711"/>
                <a:gd name="connsiteX5" fmla="*/ 4350 w 98397"/>
                <a:gd name="connsiteY5" fmla="*/ 35 h 8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97" h="85711">
                  <a:moveTo>
                    <a:pt x="4350" y="35"/>
                  </a:moveTo>
                  <a:cubicBezTo>
                    <a:pt x="10435" y="1622"/>
                    <a:pt x="30015" y="68827"/>
                    <a:pt x="45625" y="73060"/>
                  </a:cubicBezTo>
                  <a:cubicBezTo>
                    <a:pt x="61236" y="77293"/>
                    <a:pt x="94573" y="23583"/>
                    <a:pt x="98013" y="25435"/>
                  </a:cubicBezTo>
                  <a:cubicBezTo>
                    <a:pt x="101453" y="27287"/>
                    <a:pt x="81080" y="77822"/>
                    <a:pt x="66263" y="84172"/>
                  </a:cubicBezTo>
                  <a:cubicBezTo>
                    <a:pt x="51446" y="90522"/>
                    <a:pt x="20755" y="75970"/>
                    <a:pt x="9113" y="63535"/>
                  </a:cubicBezTo>
                  <a:cubicBezTo>
                    <a:pt x="-2529" y="51100"/>
                    <a:pt x="-1735" y="-1552"/>
                    <a:pt x="4350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545146BF-65A1-482A-93DF-A8647E7832BC}"/>
                </a:ext>
              </a:extLst>
            </p:cNvPr>
            <p:cNvSpPr/>
            <p:nvPr/>
          </p:nvSpPr>
          <p:spPr>
            <a:xfrm>
              <a:off x="4130457" y="7410737"/>
              <a:ext cx="101445" cy="30699"/>
            </a:xfrm>
            <a:custGeom>
              <a:avLst/>
              <a:gdLst>
                <a:gd name="connsiteX0" fmla="*/ 76 w 128819"/>
                <a:gd name="connsiteY0" fmla="*/ 241 h 38983"/>
                <a:gd name="connsiteX1" fmla="*/ 84214 w 128819"/>
                <a:gd name="connsiteY1" fmla="*/ 38341 h 38983"/>
                <a:gd name="connsiteX2" fmla="*/ 128664 w 128819"/>
                <a:gd name="connsiteY2" fmla="*/ 24054 h 38983"/>
                <a:gd name="connsiteX3" fmla="*/ 69926 w 128819"/>
                <a:gd name="connsiteY3" fmla="*/ 22466 h 38983"/>
                <a:gd name="connsiteX4" fmla="*/ 76 w 128819"/>
                <a:gd name="connsiteY4" fmla="*/ 241 h 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9" h="38983">
                  <a:moveTo>
                    <a:pt x="76" y="241"/>
                  </a:moveTo>
                  <a:cubicBezTo>
                    <a:pt x="2457" y="2887"/>
                    <a:pt x="62783" y="34372"/>
                    <a:pt x="84214" y="38341"/>
                  </a:cubicBezTo>
                  <a:cubicBezTo>
                    <a:pt x="105645" y="42310"/>
                    <a:pt x="131045" y="26700"/>
                    <a:pt x="128664" y="24054"/>
                  </a:cubicBezTo>
                  <a:cubicBezTo>
                    <a:pt x="126283" y="21408"/>
                    <a:pt x="88182" y="27493"/>
                    <a:pt x="69926" y="22466"/>
                  </a:cubicBezTo>
                  <a:cubicBezTo>
                    <a:pt x="51670" y="17439"/>
                    <a:pt x="-2305" y="-2405"/>
                    <a:pt x="76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A59FF931-3FFE-46BA-92BC-A8CAC6D4C9CE}"/>
                </a:ext>
              </a:extLst>
            </p:cNvPr>
            <p:cNvSpPr/>
            <p:nvPr/>
          </p:nvSpPr>
          <p:spPr>
            <a:xfrm>
              <a:off x="4158020" y="7463433"/>
              <a:ext cx="82717" cy="7848"/>
            </a:xfrm>
            <a:custGeom>
              <a:avLst/>
              <a:gdLst>
                <a:gd name="connsiteX0" fmla="*/ 0 w 105037"/>
                <a:gd name="connsiteY0" fmla="*/ 0 h 9966"/>
                <a:gd name="connsiteX1" fmla="*/ 104775 w 105037"/>
                <a:gd name="connsiteY1" fmla="*/ 9525 h 9966"/>
                <a:gd name="connsiteX2" fmla="*/ 0 w 105037"/>
                <a:gd name="connsiteY2" fmla="*/ 0 h 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37" h="9966">
                  <a:moveTo>
                    <a:pt x="0" y="0"/>
                  </a:moveTo>
                  <a:cubicBezTo>
                    <a:pt x="0" y="0"/>
                    <a:pt x="98425" y="6615"/>
                    <a:pt x="104775" y="9525"/>
                  </a:cubicBezTo>
                  <a:cubicBezTo>
                    <a:pt x="111125" y="124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3EACE863-A44A-4FDA-B1DA-1143AE202B7E}"/>
                </a:ext>
              </a:extLst>
            </p:cNvPr>
            <p:cNvSpPr/>
            <p:nvPr/>
          </p:nvSpPr>
          <p:spPr>
            <a:xfrm>
              <a:off x="4185480" y="7130775"/>
              <a:ext cx="121329" cy="177939"/>
            </a:xfrm>
            <a:custGeom>
              <a:avLst/>
              <a:gdLst>
                <a:gd name="connsiteX0" fmla="*/ 154042 w 154068"/>
                <a:gd name="connsiteY0" fmla="*/ 147 h 225954"/>
                <a:gd name="connsiteX1" fmla="*/ 63554 w 154068"/>
                <a:gd name="connsiteY1" fmla="*/ 30310 h 225954"/>
                <a:gd name="connsiteX2" fmla="*/ 60379 w 154068"/>
                <a:gd name="connsiteY2" fmla="*/ 66822 h 225954"/>
                <a:gd name="connsiteX3" fmla="*/ 66729 w 154068"/>
                <a:gd name="connsiteY3" fmla="*/ 84285 h 225954"/>
                <a:gd name="connsiteX4" fmla="*/ 42917 w 154068"/>
                <a:gd name="connsiteY4" fmla="*/ 87460 h 225954"/>
                <a:gd name="connsiteX5" fmla="*/ 61967 w 154068"/>
                <a:gd name="connsiteY5" fmla="*/ 106510 h 225954"/>
                <a:gd name="connsiteX6" fmla="*/ 17517 w 154068"/>
                <a:gd name="connsiteY6" fmla="*/ 170010 h 225954"/>
                <a:gd name="connsiteX7" fmla="*/ 54 w 154068"/>
                <a:gd name="connsiteY7" fmla="*/ 216047 h 225954"/>
                <a:gd name="connsiteX8" fmla="*/ 22279 w 154068"/>
                <a:gd name="connsiteY8" fmla="*/ 223985 h 225954"/>
                <a:gd name="connsiteX9" fmla="*/ 6404 w 154068"/>
                <a:gd name="connsiteY9" fmla="*/ 189060 h 225954"/>
                <a:gd name="connsiteX10" fmla="*/ 31804 w 154068"/>
                <a:gd name="connsiteY10" fmla="*/ 152547 h 225954"/>
                <a:gd name="connsiteX11" fmla="*/ 84192 w 154068"/>
                <a:gd name="connsiteY11" fmla="*/ 109685 h 225954"/>
                <a:gd name="connsiteX12" fmla="*/ 81017 w 154068"/>
                <a:gd name="connsiteY12" fmla="*/ 58885 h 225954"/>
                <a:gd name="connsiteX13" fmla="*/ 73079 w 154068"/>
                <a:gd name="connsiteY13" fmla="*/ 43010 h 225954"/>
                <a:gd name="connsiteX14" fmla="*/ 154042 w 154068"/>
                <a:gd name="connsiteY14" fmla="*/ 147 h 2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068" h="225954">
                  <a:moveTo>
                    <a:pt x="154042" y="147"/>
                  </a:moveTo>
                  <a:cubicBezTo>
                    <a:pt x="152454" y="-1970"/>
                    <a:pt x="79164" y="19198"/>
                    <a:pt x="63554" y="30310"/>
                  </a:cubicBezTo>
                  <a:cubicBezTo>
                    <a:pt x="47944" y="41422"/>
                    <a:pt x="59850" y="57826"/>
                    <a:pt x="60379" y="66822"/>
                  </a:cubicBezTo>
                  <a:cubicBezTo>
                    <a:pt x="60908" y="75818"/>
                    <a:pt x="69639" y="80845"/>
                    <a:pt x="66729" y="84285"/>
                  </a:cubicBezTo>
                  <a:cubicBezTo>
                    <a:pt x="63819" y="87725"/>
                    <a:pt x="43711" y="83756"/>
                    <a:pt x="42917" y="87460"/>
                  </a:cubicBezTo>
                  <a:cubicBezTo>
                    <a:pt x="42123" y="91164"/>
                    <a:pt x="66200" y="92752"/>
                    <a:pt x="61967" y="106510"/>
                  </a:cubicBezTo>
                  <a:cubicBezTo>
                    <a:pt x="57734" y="120268"/>
                    <a:pt x="27836" y="151754"/>
                    <a:pt x="17517" y="170010"/>
                  </a:cubicBezTo>
                  <a:cubicBezTo>
                    <a:pt x="7198" y="188266"/>
                    <a:pt x="-740" y="207051"/>
                    <a:pt x="54" y="216047"/>
                  </a:cubicBezTo>
                  <a:cubicBezTo>
                    <a:pt x="848" y="225043"/>
                    <a:pt x="21221" y="228483"/>
                    <a:pt x="22279" y="223985"/>
                  </a:cubicBezTo>
                  <a:cubicBezTo>
                    <a:pt x="23337" y="219487"/>
                    <a:pt x="4817" y="200966"/>
                    <a:pt x="6404" y="189060"/>
                  </a:cubicBezTo>
                  <a:cubicBezTo>
                    <a:pt x="7991" y="177154"/>
                    <a:pt x="18839" y="165776"/>
                    <a:pt x="31804" y="152547"/>
                  </a:cubicBezTo>
                  <a:cubicBezTo>
                    <a:pt x="44769" y="139318"/>
                    <a:pt x="75990" y="125295"/>
                    <a:pt x="84192" y="109685"/>
                  </a:cubicBezTo>
                  <a:cubicBezTo>
                    <a:pt x="92394" y="94075"/>
                    <a:pt x="82869" y="69997"/>
                    <a:pt x="81017" y="58885"/>
                  </a:cubicBezTo>
                  <a:cubicBezTo>
                    <a:pt x="79165" y="47773"/>
                    <a:pt x="61702" y="52270"/>
                    <a:pt x="73079" y="43010"/>
                  </a:cubicBezTo>
                  <a:cubicBezTo>
                    <a:pt x="84456" y="33750"/>
                    <a:pt x="155630" y="2264"/>
                    <a:pt x="15404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135E0D4C-1C6E-41A9-AF8F-97928A133EED}"/>
                </a:ext>
              </a:extLst>
            </p:cNvPr>
            <p:cNvSpPr/>
            <p:nvPr/>
          </p:nvSpPr>
          <p:spPr>
            <a:xfrm>
              <a:off x="4198005" y="7316655"/>
              <a:ext cx="53508" cy="88064"/>
            </a:xfrm>
            <a:custGeom>
              <a:avLst/>
              <a:gdLst>
                <a:gd name="connsiteX0" fmla="*/ 26 w 67947"/>
                <a:gd name="connsiteY0" fmla="*/ 648 h 111827"/>
                <a:gd name="connsiteX1" fmla="*/ 57176 w 67947"/>
                <a:gd name="connsiteY1" fmla="*/ 11760 h 111827"/>
                <a:gd name="connsiteX2" fmla="*/ 61939 w 67947"/>
                <a:gd name="connsiteY2" fmla="*/ 30810 h 111827"/>
                <a:gd name="connsiteX3" fmla="*/ 7964 w 67947"/>
                <a:gd name="connsiteY3" fmla="*/ 59385 h 111827"/>
                <a:gd name="connsiteX4" fmla="*/ 25426 w 67947"/>
                <a:gd name="connsiteY4" fmla="*/ 89548 h 111827"/>
                <a:gd name="connsiteX5" fmla="*/ 55589 w 67947"/>
                <a:gd name="connsiteY5" fmla="*/ 111773 h 111827"/>
                <a:gd name="connsiteX6" fmla="*/ 20664 w 67947"/>
                <a:gd name="connsiteY6" fmla="*/ 83198 h 111827"/>
                <a:gd name="connsiteX7" fmla="*/ 58764 w 67947"/>
                <a:gd name="connsiteY7" fmla="*/ 41923 h 111827"/>
                <a:gd name="connsiteX8" fmla="*/ 65114 w 67947"/>
                <a:gd name="connsiteY8" fmla="*/ 6998 h 111827"/>
                <a:gd name="connsiteX9" fmla="*/ 26 w 67947"/>
                <a:gd name="connsiteY9" fmla="*/ 648 h 1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7" h="111827">
                  <a:moveTo>
                    <a:pt x="26" y="648"/>
                  </a:moveTo>
                  <a:cubicBezTo>
                    <a:pt x="-1297" y="1442"/>
                    <a:pt x="46857" y="6733"/>
                    <a:pt x="57176" y="11760"/>
                  </a:cubicBezTo>
                  <a:cubicBezTo>
                    <a:pt x="67495" y="16787"/>
                    <a:pt x="70141" y="22873"/>
                    <a:pt x="61939" y="30810"/>
                  </a:cubicBezTo>
                  <a:cubicBezTo>
                    <a:pt x="53737" y="38747"/>
                    <a:pt x="14049" y="49595"/>
                    <a:pt x="7964" y="59385"/>
                  </a:cubicBezTo>
                  <a:cubicBezTo>
                    <a:pt x="1879" y="69175"/>
                    <a:pt x="17489" y="80817"/>
                    <a:pt x="25426" y="89548"/>
                  </a:cubicBezTo>
                  <a:cubicBezTo>
                    <a:pt x="33363" y="98279"/>
                    <a:pt x="56383" y="112831"/>
                    <a:pt x="55589" y="111773"/>
                  </a:cubicBezTo>
                  <a:cubicBezTo>
                    <a:pt x="54795" y="110715"/>
                    <a:pt x="20135" y="94840"/>
                    <a:pt x="20664" y="83198"/>
                  </a:cubicBezTo>
                  <a:cubicBezTo>
                    <a:pt x="21193" y="71556"/>
                    <a:pt x="51356" y="54623"/>
                    <a:pt x="58764" y="41923"/>
                  </a:cubicBezTo>
                  <a:cubicBezTo>
                    <a:pt x="66172" y="29223"/>
                    <a:pt x="71464" y="15729"/>
                    <a:pt x="65114" y="6998"/>
                  </a:cubicBezTo>
                  <a:cubicBezTo>
                    <a:pt x="58764" y="-1733"/>
                    <a:pt x="1349" y="-146"/>
                    <a:pt x="26" y="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C64BD3D8-4A1C-4FA3-8ECA-97523CE912C1}"/>
                </a:ext>
              </a:extLst>
            </p:cNvPr>
            <p:cNvSpPr/>
            <p:nvPr/>
          </p:nvSpPr>
          <p:spPr>
            <a:xfrm>
              <a:off x="4127837" y="7326726"/>
              <a:ext cx="67689" cy="77960"/>
            </a:xfrm>
            <a:custGeom>
              <a:avLst/>
              <a:gdLst>
                <a:gd name="connsiteX0" fmla="*/ 85952 w 85954"/>
                <a:gd name="connsiteY0" fmla="*/ 560 h 98997"/>
                <a:gd name="connsiteX1" fmla="*/ 54202 w 85954"/>
                <a:gd name="connsiteY1" fmla="*/ 45010 h 98997"/>
                <a:gd name="connsiteX2" fmla="*/ 58965 w 85954"/>
                <a:gd name="connsiteY2" fmla="*/ 76760 h 98997"/>
                <a:gd name="connsiteX3" fmla="*/ 79602 w 85954"/>
                <a:gd name="connsiteY3" fmla="*/ 98985 h 98997"/>
                <a:gd name="connsiteX4" fmla="*/ 227 w 85954"/>
                <a:gd name="connsiteY4" fmla="*/ 79935 h 98997"/>
                <a:gd name="connsiteX5" fmla="*/ 55790 w 85954"/>
                <a:gd name="connsiteY5" fmla="*/ 78347 h 98997"/>
                <a:gd name="connsiteX6" fmla="*/ 85952 w 85954"/>
                <a:gd name="connsiteY6" fmla="*/ 56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4" h="98997">
                  <a:moveTo>
                    <a:pt x="85952" y="560"/>
                  </a:moveTo>
                  <a:cubicBezTo>
                    <a:pt x="85687" y="-4996"/>
                    <a:pt x="58700" y="32310"/>
                    <a:pt x="54202" y="45010"/>
                  </a:cubicBezTo>
                  <a:cubicBezTo>
                    <a:pt x="49704" y="57710"/>
                    <a:pt x="54732" y="67764"/>
                    <a:pt x="58965" y="76760"/>
                  </a:cubicBezTo>
                  <a:cubicBezTo>
                    <a:pt x="63198" y="85756"/>
                    <a:pt x="89392" y="98456"/>
                    <a:pt x="79602" y="98985"/>
                  </a:cubicBezTo>
                  <a:cubicBezTo>
                    <a:pt x="69812" y="99514"/>
                    <a:pt x="4196" y="83375"/>
                    <a:pt x="227" y="79935"/>
                  </a:cubicBezTo>
                  <a:cubicBezTo>
                    <a:pt x="-3742" y="76495"/>
                    <a:pt x="45471" y="85226"/>
                    <a:pt x="55790" y="78347"/>
                  </a:cubicBezTo>
                  <a:cubicBezTo>
                    <a:pt x="66109" y="71468"/>
                    <a:pt x="86217" y="6116"/>
                    <a:pt x="85952" y="5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B1F25E8-2007-4C58-A50C-2FD78DB14CC1}"/>
                </a:ext>
              </a:extLst>
            </p:cNvPr>
            <p:cNvSpPr/>
            <p:nvPr/>
          </p:nvSpPr>
          <p:spPr>
            <a:xfrm>
              <a:off x="4170521" y="7128391"/>
              <a:ext cx="63839" cy="40363"/>
            </a:xfrm>
            <a:custGeom>
              <a:avLst/>
              <a:gdLst>
                <a:gd name="connsiteX0" fmla="*/ 0 w 81065"/>
                <a:gd name="connsiteY0" fmla="*/ 0 h 51255"/>
                <a:gd name="connsiteX1" fmla="*/ 80963 w 81065"/>
                <a:gd name="connsiteY1" fmla="*/ 50800 h 51255"/>
                <a:gd name="connsiteX2" fmla="*/ 0 w 81065"/>
                <a:gd name="connsiteY2" fmla="*/ 0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5" h="51255">
                  <a:moveTo>
                    <a:pt x="0" y="0"/>
                  </a:moveTo>
                  <a:cubicBezTo>
                    <a:pt x="0" y="0"/>
                    <a:pt x="77523" y="44715"/>
                    <a:pt x="80963" y="50800"/>
                  </a:cubicBezTo>
                  <a:cubicBezTo>
                    <a:pt x="84403" y="568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A847341E-6C6B-4B3A-9965-CCBF9443AA42}"/>
                </a:ext>
              </a:extLst>
            </p:cNvPr>
            <p:cNvSpPr/>
            <p:nvPr/>
          </p:nvSpPr>
          <p:spPr>
            <a:xfrm>
              <a:off x="4169013" y="7176847"/>
              <a:ext cx="70267" cy="32804"/>
            </a:xfrm>
            <a:custGeom>
              <a:avLst/>
              <a:gdLst>
                <a:gd name="connsiteX0" fmla="*/ 89228 w 89228"/>
                <a:gd name="connsiteY0" fmla="*/ 41656 h 41656"/>
                <a:gd name="connsiteX1" fmla="*/ 328 w 89228"/>
                <a:gd name="connsiteY1" fmla="*/ 381 h 41656"/>
                <a:gd name="connsiteX2" fmla="*/ 89228 w 89228"/>
                <a:gd name="connsiteY2" fmla="*/ 41656 h 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28" h="41656">
                  <a:moveTo>
                    <a:pt x="89228" y="41656"/>
                  </a:moveTo>
                  <a:cubicBezTo>
                    <a:pt x="89228" y="41656"/>
                    <a:pt x="6943" y="5408"/>
                    <a:pt x="328" y="381"/>
                  </a:cubicBezTo>
                  <a:cubicBezTo>
                    <a:pt x="-6287" y="-4646"/>
                    <a:pt x="89228" y="41656"/>
                    <a:pt x="89228" y="41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51FFA5AF-1895-4D19-8CF0-2EA7D7F84E15}"/>
                </a:ext>
              </a:extLst>
            </p:cNvPr>
            <p:cNvSpPr/>
            <p:nvPr/>
          </p:nvSpPr>
          <p:spPr>
            <a:xfrm>
              <a:off x="4120272" y="7204650"/>
              <a:ext cx="68703" cy="71710"/>
            </a:xfrm>
            <a:custGeom>
              <a:avLst/>
              <a:gdLst>
                <a:gd name="connsiteX0" fmla="*/ 11421 w 87242"/>
                <a:gd name="connsiteY0" fmla="*/ 1 h 91060"/>
                <a:gd name="connsiteX1" fmla="*/ 84446 w 87242"/>
                <a:gd name="connsiteY1" fmla="*/ 58738 h 91060"/>
                <a:gd name="connsiteX2" fmla="*/ 68571 w 87242"/>
                <a:gd name="connsiteY2" fmla="*/ 90488 h 91060"/>
                <a:gd name="connsiteX3" fmla="*/ 35233 w 87242"/>
                <a:gd name="connsiteY3" fmla="*/ 77788 h 91060"/>
                <a:gd name="connsiteX4" fmla="*/ 1896 w 87242"/>
                <a:gd name="connsiteY4" fmla="*/ 60326 h 91060"/>
                <a:gd name="connsiteX5" fmla="*/ 11421 w 87242"/>
                <a:gd name="connsiteY5" fmla="*/ 1 h 9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2" h="91060">
                  <a:moveTo>
                    <a:pt x="11421" y="1"/>
                  </a:moveTo>
                  <a:cubicBezTo>
                    <a:pt x="25179" y="-264"/>
                    <a:pt x="74921" y="43657"/>
                    <a:pt x="84446" y="58738"/>
                  </a:cubicBezTo>
                  <a:cubicBezTo>
                    <a:pt x="93971" y="73819"/>
                    <a:pt x="76773" y="87313"/>
                    <a:pt x="68571" y="90488"/>
                  </a:cubicBezTo>
                  <a:cubicBezTo>
                    <a:pt x="60369" y="93663"/>
                    <a:pt x="46345" y="82815"/>
                    <a:pt x="35233" y="77788"/>
                  </a:cubicBezTo>
                  <a:cubicBezTo>
                    <a:pt x="24121" y="72761"/>
                    <a:pt x="4806" y="65618"/>
                    <a:pt x="1896" y="60326"/>
                  </a:cubicBezTo>
                  <a:cubicBezTo>
                    <a:pt x="-1014" y="55034"/>
                    <a:pt x="-2337" y="266"/>
                    <a:pt x="1142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10225FF-F9A6-42DD-82E3-6A9D4DD164F2}"/>
                </a:ext>
              </a:extLst>
            </p:cNvPr>
            <p:cNvSpPr/>
            <p:nvPr/>
          </p:nvSpPr>
          <p:spPr>
            <a:xfrm>
              <a:off x="4104002" y="7268290"/>
              <a:ext cx="82395" cy="45762"/>
            </a:xfrm>
            <a:custGeom>
              <a:avLst/>
              <a:gdLst>
                <a:gd name="connsiteX0" fmla="*/ 332 w 104628"/>
                <a:gd name="connsiteY0" fmla="*/ 150 h 58110"/>
                <a:gd name="connsiteX1" fmla="*/ 81294 w 104628"/>
                <a:gd name="connsiteY1" fmla="*/ 39838 h 58110"/>
                <a:gd name="connsiteX2" fmla="*/ 103519 w 104628"/>
                <a:gd name="connsiteY2" fmla="*/ 55713 h 58110"/>
                <a:gd name="connsiteX3" fmla="*/ 54307 w 104628"/>
                <a:gd name="connsiteY3" fmla="*/ 55713 h 58110"/>
                <a:gd name="connsiteX4" fmla="*/ 332 w 104628"/>
                <a:gd name="connsiteY4" fmla="*/ 150 h 5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8" h="58110">
                  <a:moveTo>
                    <a:pt x="332" y="150"/>
                  </a:moveTo>
                  <a:cubicBezTo>
                    <a:pt x="4830" y="-2496"/>
                    <a:pt x="64096" y="30578"/>
                    <a:pt x="81294" y="39838"/>
                  </a:cubicBezTo>
                  <a:cubicBezTo>
                    <a:pt x="98492" y="49098"/>
                    <a:pt x="108017" y="53067"/>
                    <a:pt x="103519" y="55713"/>
                  </a:cubicBezTo>
                  <a:cubicBezTo>
                    <a:pt x="99021" y="58359"/>
                    <a:pt x="70446" y="59417"/>
                    <a:pt x="54307" y="55713"/>
                  </a:cubicBezTo>
                  <a:cubicBezTo>
                    <a:pt x="38168" y="52009"/>
                    <a:pt x="-4166" y="2796"/>
                    <a:pt x="332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64077620-84D9-4E78-A6A1-B722932FB4AC}"/>
                </a:ext>
              </a:extLst>
            </p:cNvPr>
            <p:cNvSpPr/>
            <p:nvPr/>
          </p:nvSpPr>
          <p:spPr>
            <a:xfrm>
              <a:off x="4152499" y="7324659"/>
              <a:ext cx="26871" cy="49227"/>
            </a:xfrm>
            <a:custGeom>
              <a:avLst/>
              <a:gdLst>
                <a:gd name="connsiteX0" fmla="*/ 33999 w 34122"/>
                <a:gd name="connsiteY0" fmla="*/ 10 h 62511"/>
                <a:gd name="connsiteX1" fmla="*/ 661 w 34122"/>
                <a:gd name="connsiteY1" fmla="*/ 53985 h 62511"/>
                <a:gd name="connsiteX2" fmla="*/ 11774 w 34122"/>
                <a:gd name="connsiteY2" fmla="*/ 61922 h 62511"/>
                <a:gd name="connsiteX3" fmla="*/ 11774 w 34122"/>
                <a:gd name="connsiteY3" fmla="*/ 49222 h 62511"/>
                <a:gd name="connsiteX4" fmla="*/ 33999 w 34122"/>
                <a:gd name="connsiteY4" fmla="*/ 10 h 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2" h="62511">
                  <a:moveTo>
                    <a:pt x="33999" y="10"/>
                  </a:moveTo>
                  <a:cubicBezTo>
                    <a:pt x="32147" y="804"/>
                    <a:pt x="4365" y="43666"/>
                    <a:pt x="661" y="53985"/>
                  </a:cubicBezTo>
                  <a:cubicBezTo>
                    <a:pt x="-3043" y="64304"/>
                    <a:pt x="9922" y="62716"/>
                    <a:pt x="11774" y="61922"/>
                  </a:cubicBezTo>
                  <a:cubicBezTo>
                    <a:pt x="13626" y="61128"/>
                    <a:pt x="7276" y="55836"/>
                    <a:pt x="11774" y="49222"/>
                  </a:cubicBezTo>
                  <a:cubicBezTo>
                    <a:pt x="16272" y="42608"/>
                    <a:pt x="35851" y="-784"/>
                    <a:pt x="33999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2608BA72-119E-4B89-B66A-146E6E1A23C6}"/>
                </a:ext>
              </a:extLst>
            </p:cNvPr>
            <p:cNvSpPr/>
            <p:nvPr/>
          </p:nvSpPr>
          <p:spPr>
            <a:xfrm>
              <a:off x="3980906" y="7129274"/>
              <a:ext cx="183369" cy="378988"/>
            </a:xfrm>
            <a:custGeom>
              <a:avLst/>
              <a:gdLst>
                <a:gd name="connsiteX0" fmla="*/ 231256 w 232850"/>
                <a:gd name="connsiteY0" fmla="*/ 3641 h 481254"/>
                <a:gd name="connsiteX1" fmla="*/ 62981 w 232850"/>
                <a:gd name="connsiteY1" fmla="*/ 354478 h 481254"/>
                <a:gd name="connsiteX2" fmla="*/ 2656 w 232850"/>
                <a:gd name="connsiteY2" fmla="*/ 475128 h 481254"/>
                <a:gd name="connsiteX3" fmla="*/ 139181 w 232850"/>
                <a:gd name="connsiteY3" fmla="*/ 189378 h 481254"/>
                <a:gd name="connsiteX4" fmla="*/ 231256 w 232850"/>
                <a:gd name="connsiteY4" fmla="*/ 3641 h 4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50" h="481254">
                  <a:moveTo>
                    <a:pt x="231256" y="3641"/>
                  </a:moveTo>
                  <a:cubicBezTo>
                    <a:pt x="218556" y="31158"/>
                    <a:pt x="101081" y="275897"/>
                    <a:pt x="62981" y="354478"/>
                  </a:cubicBezTo>
                  <a:cubicBezTo>
                    <a:pt x="24881" y="433059"/>
                    <a:pt x="-10044" y="502645"/>
                    <a:pt x="2656" y="475128"/>
                  </a:cubicBezTo>
                  <a:cubicBezTo>
                    <a:pt x="15356" y="447611"/>
                    <a:pt x="100552" y="267695"/>
                    <a:pt x="139181" y="189378"/>
                  </a:cubicBezTo>
                  <a:cubicBezTo>
                    <a:pt x="177810" y="111061"/>
                    <a:pt x="243956" y="-23876"/>
                    <a:pt x="231256" y="3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88F1CA5C-57CD-4CFD-B4F5-7254C987A38A}"/>
                </a:ext>
              </a:extLst>
            </p:cNvPr>
            <p:cNvSpPr/>
            <p:nvPr/>
          </p:nvSpPr>
          <p:spPr>
            <a:xfrm>
              <a:off x="3990374" y="7119779"/>
              <a:ext cx="153880" cy="355547"/>
            </a:xfrm>
            <a:custGeom>
              <a:avLst/>
              <a:gdLst>
                <a:gd name="connsiteX0" fmla="*/ 193834 w 195403"/>
                <a:gd name="connsiteY0" fmla="*/ 1411 h 451488"/>
                <a:gd name="connsiteX1" fmla="*/ 44609 w 195403"/>
                <a:gd name="connsiteY1" fmla="*/ 310974 h 451488"/>
                <a:gd name="connsiteX2" fmla="*/ 3334 w 195403"/>
                <a:gd name="connsiteY2" fmla="*/ 449086 h 451488"/>
                <a:gd name="connsiteX3" fmla="*/ 116047 w 195403"/>
                <a:gd name="connsiteY3" fmla="*/ 206199 h 451488"/>
                <a:gd name="connsiteX4" fmla="*/ 193834 w 195403"/>
                <a:gd name="connsiteY4" fmla="*/ 1411 h 4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03" h="451488">
                  <a:moveTo>
                    <a:pt x="193834" y="1411"/>
                  </a:moveTo>
                  <a:cubicBezTo>
                    <a:pt x="181928" y="18874"/>
                    <a:pt x="76359" y="236362"/>
                    <a:pt x="44609" y="310974"/>
                  </a:cubicBezTo>
                  <a:cubicBezTo>
                    <a:pt x="12859" y="385587"/>
                    <a:pt x="-8572" y="466549"/>
                    <a:pt x="3334" y="449086"/>
                  </a:cubicBezTo>
                  <a:cubicBezTo>
                    <a:pt x="15240" y="431624"/>
                    <a:pt x="85091" y="279489"/>
                    <a:pt x="116047" y="206199"/>
                  </a:cubicBezTo>
                  <a:cubicBezTo>
                    <a:pt x="147003" y="132909"/>
                    <a:pt x="205740" y="-16052"/>
                    <a:pt x="193834" y="1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E36E9867-FF72-42CF-A71B-2B73BB876161}"/>
                </a:ext>
              </a:extLst>
            </p:cNvPr>
            <p:cNvSpPr/>
            <p:nvPr/>
          </p:nvSpPr>
          <p:spPr>
            <a:xfrm>
              <a:off x="4126325" y="7453414"/>
              <a:ext cx="45447" cy="85615"/>
            </a:xfrm>
            <a:custGeom>
              <a:avLst/>
              <a:gdLst>
                <a:gd name="connsiteX0" fmla="*/ 57710 w 57710"/>
                <a:gd name="connsiteY0" fmla="*/ 17485 h 108717"/>
                <a:gd name="connsiteX1" fmla="*/ 5322 w 57710"/>
                <a:gd name="connsiteY1" fmla="*/ 22 h 108717"/>
                <a:gd name="connsiteX2" fmla="*/ 3735 w 57710"/>
                <a:gd name="connsiteY2" fmla="*/ 20660 h 108717"/>
                <a:gd name="connsiteX3" fmla="*/ 22785 w 57710"/>
                <a:gd name="connsiteY3" fmla="*/ 107972 h 108717"/>
                <a:gd name="connsiteX4" fmla="*/ 22785 w 57710"/>
                <a:gd name="connsiteY4" fmla="*/ 65110 h 108717"/>
                <a:gd name="connsiteX5" fmla="*/ 57710 w 57710"/>
                <a:gd name="connsiteY5" fmla="*/ 1748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0" h="108717">
                  <a:moveTo>
                    <a:pt x="57710" y="17485"/>
                  </a:moveTo>
                  <a:cubicBezTo>
                    <a:pt x="36014" y="8489"/>
                    <a:pt x="14318" y="-507"/>
                    <a:pt x="5322" y="22"/>
                  </a:cubicBezTo>
                  <a:cubicBezTo>
                    <a:pt x="-3674" y="551"/>
                    <a:pt x="824" y="2668"/>
                    <a:pt x="3735" y="20660"/>
                  </a:cubicBezTo>
                  <a:cubicBezTo>
                    <a:pt x="6646" y="38652"/>
                    <a:pt x="19610" y="100564"/>
                    <a:pt x="22785" y="107972"/>
                  </a:cubicBezTo>
                  <a:cubicBezTo>
                    <a:pt x="25960" y="115380"/>
                    <a:pt x="22785" y="65110"/>
                    <a:pt x="22785" y="65110"/>
                  </a:cubicBezTo>
                  <a:lnTo>
                    <a:pt x="57710" y="174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9D07525D-0534-454B-8BDE-607CD7EA969F}"/>
                </a:ext>
              </a:extLst>
            </p:cNvPr>
            <p:cNvSpPr/>
            <p:nvPr/>
          </p:nvSpPr>
          <p:spPr>
            <a:xfrm>
              <a:off x="3908028" y="7110550"/>
              <a:ext cx="104958" cy="275426"/>
            </a:xfrm>
            <a:custGeom>
              <a:avLst/>
              <a:gdLst>
                <a:gd name="connsiteX0" fmla="*/ 126950 w 133280"/>
                <a:gd name="connsiteY0" fmla="*/ 3605 h 349747"/>
                <a:gd name="connsiteX1" fmla="*/ 119013 w 133280"/>
                <a:gd name="connsiteY1" fmla="*/ 144893 h 349747"/>
                <a:gd name="connsiteX2" fmla="*/ 42813 w 133280"/>
                <a:gd name="connsiteY2" fmla="*/ 314755 h 349747"/>
                <a:gd name="connsiteX3" fmla="*/ 1538 w 133280"/>
                <a:gd name="connsiteY3" fmla="*/ 344918 h 349747"/>
                <a:gd name="connsiteX4" fmla="*/ 95200 w 133280"/>
                <a:gd name="connsiteY4" fmla="*/ 246493 h 349747"/>
                <a:gd name="connsiteX5" fmla="*/ 131713 w 133280"/>
                <a:gd name="connsiteY5" fmla="*/ 59168 h 349747"/>
                <a:gd name="connsiteX6" fmla="*/ 126950 w 133280"/>
                <a:gd name="connsiteY6" fmla="*/ 3605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80" h="349747">
                  <a:moveTo>
                    <a:pt x="126950" y="3605"/>
                  </a:moveTo>
                  <a:cubicBezTo>
                    <a:pt x="124833" y="17893"/>
                    <a:pt x="133036" y="93035"/>
                    <a:pt x="119013" y="144893"/>
                  </a:cubicBezTo>
                  <a:cubicBezTo>
                    <a:pt x="104990" y="196751"/>
                    <a:pt x="62392" y="281418"/>
                    <a:pt x="42813" y="314755"/>
                  </a:cubicBezTo>
                  <a:cubicBezTo>
                    <a:pt x="23234" y="348093"/>
                    <a:pt x="-7193" y="356295"/>
                    <a:pt x="1538" y="344918"/>
                  </a:cubicBezTo>
                  <a:cubicBezTo>
                    <a:pt x="10269" y="333541"/>
                    <a:pt x="73504" y="294118"/>
                    <a:pt x="95200" y="246493"/>
                  </a:cubicBezTo>
                  <a:cubicBezTo>
                    <a:pt x="116896" y="198868"/>
                    <a:pt x="126951" y="98856"/>
                    <a:pt x="131713" y="59168"/>
                  </a:cubicBezTo>
                  <a:cubicBezTo>
                    <a:pt x="136476" y="19481"/>
                    <a:pt x="129067" y="-10683"/>
                    <a:pt x="126950" y="36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C0EC745C-D916-40B5-8674-60D94B0C2652}"/>
                </a:ext>
              </a:extLst>
            </p:cNvPr>
            <p:cNvSpPr/>
            <p:nvPr/>
          </p:nvSpPr>
          <p:spPr>
            <a:xfrm>
              <a:off x="4032632" y="7110342"/>
              <a:ext cx="60447" cy="85615"/>
            </a:xfrm>
            <a:custGeom>
              <a:avLst/>
              <a:gdLst>
                <a:gd name="connsiteX0" fmla="*/ 5235 w 76758"/>
                <a:gd name="connsiteY0" fmla="*/ 695 h 108717"/>
                <a:gd name="connsiteX1" fmla="*/ 76672 w 76758"/>
                <a:gd name="connsiteY1" fmla="*/ 105470 h 108717"/>
                <a:gd name="connsiteX2" fmla="*/ 19522 w 76758"/>
                <a:gd name="connsiteY2" fmla="*/ 80070 h 108717"/>
                <a:gd name="connsiteX3" fmla="*/ 3647 w 76758"/>
                <a:gd name="connsiteY3" fmla="*/ 59433 h 108717"/>
                <a:gd name="connsiteX4" fmla="*/ 5235 w 76758"/>
                <a:gd name="connsiteY4" fmla="*/ 69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8" h="108717">
                  <a:moveTo>
                    <a:pt x="5235" y="695"/>
                  </a:moveTo>
                  <a:cubicBezTo>
                    <a:pt x="17406" y="8368"/>
                    <a:pt x="74291" y="92241"/>
                    <a:pt x="76672" y="105470"/>
                  </a:cubicBezTo>
                  <a:cubicBezTo>
                    <a:pt x="79053" y="118699"/>
                    <a:pt x="31693" y="87743"/>
                    <a:pt x="19522" y="80070"/>
                  </a:cubicBezTo>
                  <a:cubicBezTo>
                    <a:pt x="7351" y="72397"/>
                    <a:pt x="1001" y="67635"/>
                    <a:pt x="3647" y="59433"/>
                  </a:cubicBezTo>
                  <a:cubicBezTo>
                    <a:pt x="6293" y="51231"/>
                    <a:pt x="-6936" y="-6978"/>
                    <a:pt x="5235" y="6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4B096FF2-C53D-4480-B882-370450868183}"/>
                </a:ext>
              </a:extLst>
            </p:cNvPr>
            <p:cNvSpPr/>
            <p:nvPr/>
          </p:nvSpPr>
          <p:spPr>
            <a:xfrm>
              <a:off x="4021103" y="7193382"/>
              <a:ext cx="54758" cy="65429"/>
            </a:xfrm>
            <a:custGeom>
              <a:avLst/>
              <a:gdLst>
                <a:gd name="connsiteX0" fmla="*/ 69087 w 69534"/>
                <a:gd name="connsiteY0" fmla="*/ 80986 h 83085"/>
                <a:gd name="connsiteX1" fmla="*/ 32575 w 69534"/>
                <a:gd name="connsiteY1" fmla="*/ 7961 h 83085"/>
                <a:gd name="connsiteX2" fmla="*/ 29400 w 69534"/>
                <a:gd name="connsiteY2" fmla="*/ 4786 h 83085"/>
                <a:gd name="connsiteX3" fmla="*/ 2412 w 69534"/>
                <a:gd name="connsiteY3" fmla="*/ 33361 h 83085"/>
                <a:gd name="connsiteX4" fmla="*/ 4000 w 69534"/>
                <a:gd name="connsiteY4" fmla="*/ 61936 h 83085"/>
                <a:gd name="connsiteX5" fmla="*/ 69087 w 69534"/>
                <a:gd name="connsiteY5" fmla="*/ 80986 h 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4" h="83085">
                  <a:moveTo>
                    <a:pt x="69087" y="80986"/>
                  </a:moveTo>
                  <a:cubicBezTo>
                    <a:pt x="73849" y="71990"/>
                    <a:pt x="39189" y="20661"/>
                    <a:pt x="32575" y="7961"/>
                  </a:cubicBezTo>
                  <a:cubicBezTo>
                    <a:pt x="25961" y="-4739"/>
                    <a:pt x="34427" y="553"/>
                    <a:pt x="29400" y="4786"/>
                  </a:cubicBezTo>
                  <a:cubicBezTo>
                    <a:pt x="24373" y="9019"/>
                    <a:pt x="6645" y="23836"/>
                    <a:pt x="2412" y="33361"/>
                  </a:cubicBezTo>
                  <a:cubicBezTo>
                    <a:pt x="-1821" y="42886"/>
                    <a:pt x="31" y="56380"/>
                    <a:pt x="4000" y="61936"/>
                  </a:cubicBezTo>
                  <a:cubicBezTo>
                    <a:pt x="7969" y="67492"/>
                    <a:pt x="64325" y="89982"/>
                    <a:pt x="69087" y="809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C8D472E7-86A3-4630-848A-54F2FDD1FC60}"/>
                </a:ext>
              </a:extLst>
            </p:cNvPr>
            <p:cNvSpPr/>
            <p:nvPr/>
          </p:nvSpPr>
          <p:spPr>
            <a:xfrm>
              <a:off x="3943780" y="7325550"/>
              <a:ext cx="53030" cy="79138"/>
            </a:xfrm>
            <a:custGeom>
              <a:avLst/>
              <a:gdLst>
                <a:gd name="connsiteX0" fmla="*/ 38689 w 67340"/>
                <a:gd name="connsiteY0" fmla="*/ 465 h 100493"/>
                <a:gd name="connsiteX1" fmla="*/ 67264 w 67340"/>
                <a:gd name="connsiteY1" fmla="*/ 41740 h 100493"/>
                <a:gd name="connsiteX2" fmla="*/ 46626 w 67340"/>
                <a:gd name="connsiteY2" fmla="*/ 78253 h 100493"/>
                <a:gd name="connsiteX3" fmla="*/ 32339 w 67340"/>
                <a:gd name="connsiteY3" fmla="*/ 100478 h 100493"/>
                <a:gd name="connsiteX4" fmla="*/ 8526 w 67340"/>
                <a:gd name="connsiteY4" fmla="*/ 75078 h 100493"/>
                <a:gd name="connsiteX5" fmla="*/ 2176 w 67340"/>
                <a:gd name="connsiteY5" fmla="*/ 70315 h 100493"/>
                <a:gd name="connsiteX6" fmla="*/ 43451 w 67340"/>
                <a:gd name="connsiteY6" fmla="*/ 70315 h 100493"/>
                <a:gd name="connsiteX7" fmla="*/ 38689 w 67340"/>
                <a:gd name="connsiteY7" fmla="*/ 465 h 1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0" h="100493">
                  <a:moveTo>
                    <a:pt x="38689" y="465"/>
                  </a:moveTo>
                  <a:cubicBezTo>
                    <a:pt x="42658" y="-4297"/>
                    <a:pt x="65941" y="28775"/>
                    <a:pt x="67264" y="41740"/>
                  </a:cubicBezTo>
                  <a:cubicBezTo>
                    <a:pt x="68587" y="54705"/>
                    <a:pt x="52447" y="68463"/>
                    <a:pt x="46626" y="78253"/>
                  </a:cubicBezTo>
                  <a:cubicBezTo>
                    <a:pt x="40805" y="88043"/>
                    <a:pt x="38689" y="101007"/>
                    <a:pt x="32339" y="100478"/>
                  </a:cubicBezTo>
                  <a:cubicBezTo>
                    <a:pt x="25989" y="99949"/>
                    <a:pt x="13553" y="80105"/>
                    <a:pt x="8526" y="75078"/>
                  </a:cubicBezTo>
                  <a:cubicBezTo>
                    <a:pt x="3499" y="70051"/>
                    <a:pt x="-3645" y="71109"/>
                    <a:pt x="2176" y="70315"/>
                  </a:cubicBezTo>
                  <a:cubicBezTo>
                    <a:pt x="7997" y="69521"/>
                    <a:pt x="33926" y="74813"/>
                    <a:pt x="43451" y="70315"/>
                  </a:cubicBezTo>
                  <a:cubicBezTo>
                    <a:pt x="52976" y="65817"/>
                    <a:pt x="34720" y="5227"/>
                    <a:pt x="38689" y="4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3C2AA66F-F499-4625-8A23-66E97AC48572}"/>
                </a:ext>
              </a:extLst>
            </p:cNvPr>
            <p:cNvSpPr/>
            <p:nvPr/>
          </p:nvSpPr>
          <p:spPr>
            <a:xfrm>
              <a:off x="3990358" y="7300842"/>
              <a:ext cx="58080" cy="80988"/>
            </a:xfrm>
            <a:custGeom>
              <a:avLst/>
              <a:gdLst>
                <a:gd name="connsiteX0" fmla="*/ 73203 w 73752"/>
                <a:gd name="connsiteY0" fmla="*/ 89 h 102842"/>
                <a:gd name="connsiteX1" fmla="*/ 31928 w 73752"/>
                <a:gd name="connsiteY1" fmla="*/ 82639 h 102842"/>
                <a:gd name="connsiteX2" fmla="*/ 178 w 73752"/>
                <a:gd name="connsiteY2" fmla="*/ 100102 h 102842"/>
                <a:gd name="connsiteX3" fmla="*/ 73203 w 73752"/>
                <a:gd name="connsiteY3" fmla="*/ 89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2" h="102842">
                  <a:moveTo>
                    <a:pt x="73203" y="89"/>
                  </a:moveTo>
                  <a:cubicBezTo>
                    <a:pt x="78495" y="-2821"/>
                    <a:pt x="44099" y="65970"/>
                    <a:pt x="31928" y="82639"/>
                  </a:cubicBezTo>
                  <a:cubicBezTo>
                    <a:pt x="19757" y="99308"/>
                    <a:pt x="-2203" y="107510"/>
                    <a:pt x="178" y="100102"/>
                  </a:cubicBezTo>
                  <a:cubicBezTo>
                    <a:pt x="2559" y="92694"/>
                    <a:pt x="67911" y="2999"/>
                    <a:pt x="73203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0022A786-7AFC-484D-AC79-CA652DE8C821}"/>
                </a:ext>
              </a:extLst>
            </p:cNvPr>
            <p:cNvSpPr/>
            <p:nvPr/>
          </p:nvSpPr>
          <p:spPr>
            <a:xfrm>
              <a:off x="3971576" y="7400822"/>
              <a:ext cx="11514" cy="90632"/>
            </a:xfrm>
            <a:custGeom>
              <a:avLst/>
              <a:gdLst>
                <a:gd name="connsiteX0" fmla="*/ 217 w 14621"/>
                <a:gd name="connsiteY0" fmla="*/ 131 h 115088"/>
                <a:gd name="connsiteX1" fmla="*/ 14504 w 14621"/>
                <a:gd name="connsiteY1" fmla="*/ 90619 h 115088"/>
                <a:gd name="connsiteX2" fmla="*/ 6567 w 14621"/>
                <a:gd name="connsiteY2" fmla="*/ 112844 h 115088"/>
                <a:gd name="connsiteX3" fmla="*/ 217 w 14621"/>
                <a:gd name="connsiteY3" fmla="*/ 131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1" h="115088">
                  <a:moveTo>
                    <a:pt x="217" y="131"/>
                  </a:moveTo>
                  <a:cubicBezTo>
                    <a:pt x="1540" y="-3573"/>
                    <a:pt x="13446" y="71834"/>
                    <a:pt x="14504" y="90619"/>
                  </a:cubicBezTo>
                  <a:cubicBezTo>
                    <a:pt x="15562" y="109404"/>
                    <a:pt x="9213" y="119988"/>
                    <a:pt x="6567" y="112844"/>
                  </a:cubicBezTo>
                  <a:cubicBezTo>
                    <a:pt x="3921" y="105700"/>
                    <a:pt x="-1106" y="3835"/>
                    <a:pt x="217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3C00B7D9-1C1E-4F89-ACDD-9C863E01AFFB}"/>
                </a:ext>
              </a:extLst>
            </p:cNvPr>
            <p:cNvSpPr/>
            <p:nvPr/>
          </p:nvSpPr>
          <p:spPr>
            <a:xfrm>
              <a:off x="3928810" y="7449670"/>
              <a:ext cx="38113" cy="77818"/>
            </a:xfrm>
            <a:custGeom>
              <a:avLst/>
              <a:gdLst>
                <a:gd name="connsiteX0" fmla="*/ 48173 w 48398"/>
                <a:gd name="connsiteY0" fmla="*/ 14 h 98816"/>
                <a:gd name="connsiteX1" fmla="*/ 21185 w 48398"/>
                <a:gd name="connsiteY1" fmla="*/ 47639 h 98816"/>
                <a:gd name="connsiteX2" fmla="*/ 25948 w 48398"/>
                <a:gd name="connsiteY2" fmla="*/ 98439 h 98816"/>
                <a:gd name="connsiteX3" fmla="*/ 3723 w 48398"/>
                <a:gd name="connsiteY3" fmla="*/ 69864 h 98816"/>
                <a:gd name="connsiteX4" fmla="*/ 3723 w 48398"/>
                <a:gd name="connsiteY4" fmla="*/ 52401 h 98816"/>
                <a:gd name="connsiteX5" fmla="*/ 48173 w 48398"/>
                <a:gd name="connsiteY5" fmla="*/ 14 h 9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98" h="98816">
                  <a:moveTo>
                    <a:pt x="48173" y="14"/>
                  </a:moveTo>
                  <a:cubicBezTo>
                    <a:pt x="51083" y="-780"/>
                    <a:pt x="24889" y="31235"/>
                    <a:pt x="21185" y="47639"/>
                  </a:cubicBezTo>
                  <a:cubicBezTo>
                    <a:pt x="17481" y="64043"/>
                    <a:pt x="28858" y="94735"/>
                    <a:pt x="25948" y="98439"/>
                  </a:cubicBezTo>
                  <a:cubicBezTo>
                    <a:pt x="23038" y="102143"/>
                    <a:pt x="7427" y="77537"/>
                    <a:pt x="3723" y="69864"/>
                  </a:cubicBezTo>
                  <a:cubicBezTo>
                    <a:pt x="19" y="62191"/>
                    <a:pt x="-2362" y="61132"/>
                    <a:pt x="3723" y="52401"/>
                  </a:cubicBezTo>
                  <a:cubicBezTo>
                    <a:pt x="9808" y="43670"/>
                    <a:pt x="45263" y="808"/>
                    <a:pt x="481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8DFD3284-7A84-460E-8EB9-15B2C31D35E4}"/>
                </a:ext>
              </a:extLst>
            </p:cNvPr>
            <p:cNvSpPr/>
            <p:nvPr/>
          </p:nvSpPr>
          <p:spPr>
            <a:xfrm>
              <a:off x="4117944" y="7474681"/>
              <a:ext cx="12158" cy="91429"/>
            </a:xfrm>
            <a:custGeom>
              <a:avLst/>
              <a:gdLst>
                <a:gd name="connsiteX0" fmla="*/ 14379 w 15439"/>
                <a:gd name="connsiteY0" fmla="*/ 5 h 116100"/>
                <a:gd name="connsiteX1" fmla="*/ 12791 w 15439"/>
                <a:gd name="connsiteY1" fmla="*/ 101605 h 116100"/>
                <a:gd name="connsiteX2" fmla="*/ 91 w 15439"/>
                <a:gd name="connsiteY2" fmla="*/ 106367 h 116100"/>
                <a:gd name="connsiteX3" fmla="*/ 14379 w 15439"/>
                <a:gd name="connsiteY3" fmla="*/ 5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9" h="116100">
                  <a:moveTo>
                    <a:pt x="14379" y="5"/>
                  </a:moveTo>
                  <a:cubicBezTo>
                    <a:pt x="16496" y="-789"/>
                    <a:pt x="15172" y="83878"/>
                    <a:pt x="12791" y="101605"/>
                  </a:cubicBezTo>
                  <a:cubicBezTo>
                    <a:pt x="10410" y="119332"/>
                    <a:pt x="1414" y="120655"/>
                    <a:pt x="91" y="106367"/>
                  </a:cubicBezTo>
                  <a:cubicBezTo>
                    <a:pt x="-1232" y="92080"/>
                    <a:pt x="12262" y="799"/>
                    <a:pt x="14379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BEBB1AE6-7459-47E9-B55B-78DB0CBCAA4D}"/>
                </a:ext>
              </a:extLst>
            </p:cNvPr>
            <p:cNvSpPr/>
            <p:nvPr/>
          </p:nvSpPr>
          <p:spPr>
            <a:xfrm>
              <a:off x="4048006" y="7456137"/>
              <a:ext cx="77546" cy="131305"/>
            </a:xfrm>
            <a:custGeom>
              <a:avLst/>
              <a:gdLst>
                <a:gd name="connsiteX0" fmla="*/ 0 w 98471"/>
                <a:gd name="connsiteY0" fmla="*/ 10853 h 166737"/>
                <a:gd name="connsiteX1" fmla="*/ 52388 w 98471"/>
                <a:gd name="connsiteY1" fmla="*/ 4503 h 166737"/>
                <a:gd name="connsiteX2" fmla="*/ 65088 w 98471"/>
                <a:gd name="connsiteY2" fmla="*/ 79115 h 166737"/>
                <a:gd name="connsiteX3" fmla="*/ 66675 w 98471"/>
                <a:gd name="connsiteY3" fmla="*/ 164840 h 166737"/>
                <a:gd name="connsiteX4" fmla="*/ 98425 w 98471"/>
                <a:gd name="connsiteY4" fmla="*/ 134678 h 166737"/>
                <a:gd name="connsiteX5" fmla="*/ 58738 w 98471"/>
                <a:gd name="connsiteY5" fmla="*/ 90228 h 166737"/>
                <a:gd name="connsiteX6" fmla="*/ 52388 w 98471"/>
                <a:gd name="connsiteY6" fmla="*/ 31490 h 166737"/>
                <a:gd name="connsiteX7" fmla="*/ 0 w 98471"/>
                <a:gd name="connsiteY7" fmla="*/ 10853 h 1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1" h="166737">
                  <a:moveTo>
                    <a:pt x="0" y="10853"/>
                  </a:moveTo>
                  <a:cubicBezTo>
                    <a:pt x="0" y="6355"/>
                    <a:pt x="41540" y="-6874"/>
                    <a:pt x="52388" y="4503"/>
                  </a:cubicBezTo>
                  <a:cubicBezTo>
                    <a:pt x="63236" y="15880"/>
                    <a:pt x="62707" y="52392"/>
                    <a:pt x="65088" y="79115"/>
                  </a:cubicBezTo>
                  <a:cubicBezTo>
                    <a:pt x="67469" y="105838"/>
                    <a:pt x="61119" y="155580"/>
                    <a:pt x="66675" y="164840"/>
                  </a:cubicBezTo>
                  <a:cubicBezTo>
                    <a:pt x="72231" y="174100"/>
                    <a:pt x="99748" y="147113"/>
                    <a:pt x="98425" y="134678"/>
                  </a:cubicBezTo>
                  <a:cubicBezTo>
                    <a:pt x="97102" y="122243"/>
                    <a:pt x="66411" y="107426"/>
                    <a:pt x="58738" y="90228"/>
                  </a:cubicBezTo>
                  <a:cubicBezTo>
                    <a:pt x="51065" y="73030"/>
                    <a:pt x="57680" y="44190"/>
                    <a:pt x="52388" y="31490"/>
                  </a:cubicBezTo>
                  <a:cubicBezTo>
                    <a:pt x="47096" y="18790"/>
                    <a:pt x="0" y="15351"/>
                    <a:pt x="0" y="10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514F5CFA-8D55-48FF-9162-0562DC56AB90}"/>
                </a:ext>
              </a:extLst>
            </p:cNvPr>
            <p:cNvSpPr/>
            <p:nvPr/>
          </p:nvSpPr>
          <p:spPr>
            <a:xfrm>
              <a:off x="3997947" y="7441588"/>
              <a:ext cx="71325" cy="110606"/>
            </a:xfrm>
            <a:custGeom>
              <a:avLst/>
              <a:gdLst>
                <a:gd name="connsiteX0" fmla="*/ 67 w 90572"/>
                <a:gd name="connsiteY0" fmla="*/ 69014 h 140452"/>
                <a:gd name="connsiteX1" fmla="*/ 47692 w 90572"/>
                <a:gd name="connsiteY1" fmla="*/ 5514 h 140452"/>
                <a:gd name="connsiteX2" fmla="*/ 74680 w 90572"/>
                <a:gd name="connsiteY2" fmla="*/ 8689 h 140452"/>
                <a:gd name="connsiteX3" fmla="*/ 90555 w 90572"/>
                <a:gd name="connsiteY3" fmla="*/ 53139 h 140452"/>
                <a:gd name="connsiteX4" fmla="*/ 77855 w 90572"/>
                <a:gd name="connsiteY4" fmla="*/ 103939 h 140452"/>
                <a:gd name="connsiteX5" fmla="*/ 82617 w 90572"/>
                <a:gd name="connsiteY5" fmla="*/ 140452 h 140452"/>
                <a:gd name="connsiteX6" fmla="*/ 79442 w 90572"/>
                <a:gd name="connsiteY6" fmla="*/ 103939 h 140452"/>
                <a:gd name="connsiteX7" fmla="*/ 84205 w 90572"/>
                <a:gd name="connsiteY7" fmla="*/ 69014 h 140452"/>
                <a:gd name="connsiteX8" fmla="*/ 58805 w 90572"/>
                <a:gd name="connsiteY8" fmla="*/ 48377 h 140452"/>
                <a:gd name="connsiteX9" fmla="*/ 67 w 90572"/>
                <a:gd name="connsiteY9" fmla="*/ 69014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72" h="140452">
                  <a:moveTo>
                    <a:pt x="67" y="69014"/>
                  </a:moveTo>
                  <a:cubicBezTo>
                    <a:pt x="-1785" y="61870"/>
                    <a:pt x="35257" y="15568"/>
                    <a:pt x="47692" y="5514"/>
                  </a:cubicBezTo>
                  <a:cubicBezTo>
                    <a:pt x="60127" y="-4540"/>
                    <a:pt x="67536" y="751"/>
                    <a:pt x="74680" y="8689"/>
                  </a:cubicBezTo>
                  <a:cubicBezTo>
                    <a:pt x="81824" y="16626"/>
                    <a:pt x="90026" y="37264"/>
                    <a:pt x="90555" y="53139"/>
                  </a:cubicBezTo>
                  <a:cubicBezTo>
                    <a:pt x="91084" y="69014"/>
                    <a:pt x="79178" y="89387"/>
                    <a:pt x="77855" y="103939"/>
                  </a:cubicBezTo>
                  <a:cubicBezTo>
                    <a:pt x="76532" y="118491"/>
                    <a:pt x="82353" y="140452"/>
                    <a:pt x="82617" y="140452"/>
                  </a:cubicBezTo>
                  <a:cubicBezTo>
                    <a:pt x="82881" y="140452"/>
                    <a:pt x="79177" y="115845"/>
                    <a:pt x="79442" y="103939"/>
                  </a:cubicBezTo>
                  <a:cubicBezTo>
                    <a:pt x="79707" y="92033"/>
                    <a:pt x="87644" y="78274"/>
                    <a:pt x="84205" y="69014"/>
                  </a:cubicBezTo>
                  <a:cubicBezTo>
                    <a:pt x="80766" y="59754"/>
                    <a:pt x="68859" y="50494"/>
                    <a:pt x="58805" y="48377"/>
                  </a:cubicBezTo>
                  <a:cubicBezTo>
                    <a:pt x="48751" y="46260"/>
                    <a:pt x="1919" y="76158"/>
                    <a:pt x="67" y="69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A429DD64-4A60-4F5B-AC7B-260231452828}"/>
                </a:ext>
              </a:extLst>
            </p:cNvPr>
            <p:cNvSpPr/>
            <p:nvPr/>
          </p:nvSpPr>
          <p:spPr>
            <a:xfrm>
              <a:off x="3814980" y="7553080"/>
              <a:ext cx="274411" cy="101436"/>
            </a:xfrm>
            <a:custGeom>
              <a:avLst/>
              <a:gdLst>
                <a:gd name="connsiteX0" fmla="*/ 346706 w 348458"/>
                <a:gd name="connsiteY0" fmla="*/ 462 h 128807"/>
                <a:gd name="connsiteX1" fmla="*/ 314956 w 348458"/>
                <a:gd name="connsiteY1" fmla="*/ 59200 h 128807"/>
                <a:gd name="connsiteX2" fmla="*/ 222881 w 348458"/>
                <a:gd name="connsiteY2" fmla="*/ 83012 h 128807"/>
                <a:gd name="connsiteX3" fmla="*/ 159381 w 348458"/>
                <a:gd name="connsiteY3" fmla="*/ 102062 h 128807"/>
                <a:gd name="connsiteX4" fmla="*/ 75244 w 348458"/>
                <a:gd name="connsiteY4" fmla="*/ 100475 h 128807"/>
                <a:gd name="connsiteX5" fmla="*/ 631 w 348458"/>
                <a:gd name="connsiteY5" fmla="*/ 94125 h 128807"/>
                <a:gd name="connsiteX6" fmla="*/ 118106 w 348458"/>
                <a:gd name="connsiteY6" fmla="*/ 119525 h 128807"/>
                <a:gd name="connsiteX7" fmla="*/ 154619 w 348458"/>
                <a:gd name="connsiteY7" fmla="*/ 127462 h 128807"/>
                <a:gd name="connsiteX8" fmla="*/ 268919 w 348458"/>
                <a:gd name="connsiteY8" fmla="*/ 94125 h 128807"/>
                <a:gd name="connsiteX9" fmla="*/ 346706 w 348458"/>
                <a:gd name="connsiteY9" fmla="*/ 462 h 1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458" h="128807">
                  <a:moveTo>
                    <a:pt x="346706" y="462"/>
                  </a:moveTo>
                  <a:cubicBezTo>
                    <a:pt x="354379" y="-5359"/>
                    <a:pt x="335594" y="45442"/>
                    <a:pt x="314956" y="59200"/>
                  </a:cubicBezTo>
                  <a:cubicBezTo>
                    <a:pt x="294318" y="72958"/>
                    <a:pt x="248810" y="75868"/>
                    <a:pt x="222881" y="83012"/>
                  </a:cubicBezTo>
                  <a:cubicBezTo>
                    <a:pt x="196952" y="90156"/>
                    <a:pt x="183987" y="99152"/>
                    <a:pt x="159381" y="102062"/>
                  </a:cubicBezTo>
                  <a:cubicBezTo>
                    <a:pt x="134775" y="104972"/>
                    <a:pt x="101702" y="101798"/>
                    <a:pt x="75244" y="100475"/>
                  </a:cubicBezTo>
                  <a:cubicBezTo>
                    <a:pt x="48786" y="99152"/>
                    <a:pt x="-6513" y="90950"/>
                    <a:pt x="631" y="94125"/>
                  </a:cubicBezTo>
                  <a:cubicBezTo>
                    <a:pt x="7775" y="97300"/>
                    <a:pt x="118106" y="119525"/>
                    <a:pt x="118106" y="119525"/>
                  </a:cubicBezTo>
                  <a:cubicBezTo>
                    <a:pt x="143771" y="125081"/>
                    <a:pt x="129484" y="131695"/>
                    <a:pt x="154619" y="127462"/>
                  </a:cubicBezTo>
                  <a:cubicBezTo>
                    <a:pt x="179754" y="123229"/>
                    <a:pt x="235846" y="107354"/>
                    <a:pt x="268919" y="94125"/>
                  </a:cubicBezTo>
                  <a:cubicBezTo>
                    <a:pt x="301992" y="80896"/>
                    <a:pt x="339033" y="6283"/>
                    <a:pt x="346706" y="4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64F1A449-8C6B-4651-8BA0-7E5B8D87C801}"/>
                </a:ext>
              </a:extLst>
            </p:cNvPr>
            <p:cNvSpPr/>
            <p:nvPr/>
          </p:nvSpPr>
          <p:spPr>
            <a:xfrm>
              <a:off x="3979246" y="7489676"/>
              <a:ext cx="79884" cy="91559"/>
            </a:xfrm>
            <a:custGeom>
              <a:avLst/>
              <a:gdLst>
                <a:gd name="connsiteX0" fmla="*/ 90489 w 101440"/>
                <a:gd name="connsiteY0" fmla="*/ 14 h 116265"/>
                <a:gd name="connsiteX1" fmla="*/ 84139 w 101440"/>
                <a:gd name="connsiteY1" fmla="*/ 79389 h 116265"/>
                <a:gd name="connsiteX2" fmla="*/ 38102 w 101440"/>
                <a:gd name="connsiteY2" fmla="*/ 93676 h 116265"/>
                <a:gd name="connsiteX3" fmla="*/ 2 w 101440"/>
                <a:gd name="connsiteY3" fmla="*/ 93676 h 116265"/>
                <a:gd name="connsiteX4" fmla="*/ 39689 w 101440"/>
                <a:gd name="connsiteY4" fmla="*/ 115901 h 116265"/>
                <a:gd name="connsiteX5" fmla="*/ 98427 w 101440"/>
                <a:gd name="connsiteY5" fmla="*/ 73039 h 116265"/>
                <a:gd name="connsiteX6" fmla="*/ 90489 w 101440"/>
                <a:gd name="connsiteY6" fmla="*/ 14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0" h="116265">
                  <a:moveTo>
                    <a:pt x="90489" y="14"/>
                  </a:moveTo>
                  <a:cubicBezTo>
                    <a:pt x="88108" y="1072"/>
                    <a:pt x="92870" y="63779"/>
                    <a:pt x="84139" y="79389"/>
                  </a:cubicBezTo>
                  <a:cubicBezTo>
                    <a:pt x="75408" y="94999"/>
                    <a:pt x="52125" y="91295"/>
                    <a:pt x="38102" y="93676"/>
                  </a:cubicBezTo>
                  <a:cubicBezTo>
                    <a:pt x="24079" y="96057"/>
                    <a:pt x="-262" y="89972"/>
                    <a:pt x="2" y="93676"/>
                  </a:cubicBezTo>
                  <a:cubicBezTo>
                    <a:pt x="266" y="97380"/>
                    <a:pt x="23285" y="119340"/>
                    <a:pt x="39689" y="115901"/>
                  </a:cubicBezTo>
                  <a:cubicBezTo>
                    <a:pt x="56093" y="112462"/>
                    <a:pt x="89166" y="89179"/>
                    <a:pt x="98427" y="73039"/>
                  </a:cubicBezTo>
                  <a:cubicBezTo>
                    <a:pt x="107688" y="56900"/>
                    <a:pt x="92870" y="-1044"/>
                    <a:pt x="90489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2D52FFB7-D9DB-4C3E-B272-E0E4A5EF59A2}"/>
                </a:ext>
              </a:extLst>
            </p:cNvPr>
            <p:cNvSpPr/>
            <p:nvPr/>
          </p:nvSpPr>
          <p:spPr>
            <a:xfrm>
              <a:off x="4023255" y="7497015"/>
              <a:ext cx="30179" cy="57861"/>
            </a:xfrm>
            <a:custGeom>
              <a:avLst/>
              <a:gdLst>
                <a:gd name="connsiteX0" fmla="*/ 2855 w 38323"/>
                <a:gd name="connsiteY0" fmla="*/ 219 h 73474"/>
                <a:gd name="connsiteX1" fmla="*/ 6030 w 38323"/>
                <a:gd name="connsiteY1" fmla="*/ 71656 h 73474"/>
                <a:gd name="connsiteX2" fmla="*/ 37780 w 38323"/>
                <a:gd name="connsiteY2" fmla="*/ 49431 h 73474"/>
                <a:gd name="connsiteX3" fmla="*/ 2855 w 38323"/>
                <a:gd name="connsiteY3" fmla="*/ 219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3" h="73474">
                  <a:moveTo>
                    <a:pt x="2855" y="219"/>
                  </a:moveTo>
                  <a:cubicBezTo>
                    <a:pt x="-2437" y="3923"/>
                    <a:pt x="209" y="63454"/>
                    <a:pt x="6030" y="71656"/>
                  </a:cubicBezTo>
                  <a:cubicBezTo>
                    <a:pt x="11851" y="79858"/>
                    <a:pt x="32489" y="58162"/>
                    <a:pt x="37780" y="49431"/>
                  </a:cubicBezTo>
                  <a:cubicBezTo>
                    <a:pt x="43071" y="40700"/>
                    <a:pt x="8147" y="-3485"/>
                    <a:pt x="28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9F005AE1-DF7B-44C1-A57C-9969AE466C79}"/>
                </a:ext>
              </a:extLst>
            </p:cNvPr>
            <p:cNvSpPr/>
            <p:nvPr/>
          </p:nvSpPr>
          <p:spPr>
            <a:xfrm>
              <a:off x="3990481" y="7500758"/>
              <a:ext cx="7612" cy="73342"/>
            </a:xfrm>
            <a:custGeom>
              <a:avLst/>
              <a:gdLst>
                <a:gd name="connsiteX0" fmla="*/ 22 w 9666"/>
                <a:gd name="connsiteY0" fmla="*/ 229 h 93133"/>
                <a:gd name="connsiteX1" fmla="*/ 9547 w 9666"/>
                <a:gd name="connsiteY1" fmla="*/ 66904 h 93133"/>
                <a:gd name="connsiteX2" fmla="*/ 6372 w 9666"/>
                <a:gd name="connsiteY2" fmla="*/ 92304 h 93133"/>
                <a:gd name="connsiteX3" fmla="*/ 22 w 9666"/>
                <a:gd name="connsiteY3" fmla="*/ 229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6" h="93133">
                  <a:moveTo>
                    <a:pt x="22" y="229"/>
                  </a:moveTo>
                  <a:cubicBezTo>
                    <a:pt x="551" y="-4004"/>
                    <a:pt x="8489" y="51558"/>
                    <a:pt x="9547" y="66904"/>
                  </a:cubicBezTo>
                  <a:cubicBezTo>
                    <a:pt x="10605" y="82250"/>
                    <a:pt x="4255" y="96802"/>
                    <a:pt x="6372" y="92304"/>
                  </a:cubicBezTo>
                  <a:cubicBezTo>
                    <a:pt x="8489" y="87806"/>
                    <a:pt x="-507" y="4462"/>
                    <a:pt x="22" y="2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9772506F-009C-4FCB-85A2-6C8FE462A4C7}"/>
                </a:ext>
              </a:extLst>
            </p:cNvPr>
            <p:cNvSpPr/>
            <p:nvPr/>
          </p:nvSpPr>
          <p:spPr>
            <a:xfrm>
              <a:off x="3971515" y="7541875"/>
              <a:ext cx="40238" cy="73123"/>
            </a:xfrm>
            <a:custGeom>
              <a:avLst/>
              <a:gdLst>
                <a:gd name="connsiteX0" fmla="*/ 6645 w 51096"/>
                <a:gd name="connsiteY0" fmla="*/ 404 h 92854"/>
                <a:gd name="connsiteX1" fmla="*/ 5057 w 51096"/>
                <a:gd name="connsiteY1" fmla="*/ 87716 h 92854"/>
                <a:gd name="connsiteX2" fmla="*/ 51095 w 51096"/>
                <a:gd name="connsiteY2" fmla="*/ 79779 h 92854"/>
                <a:gd name="connsiteX3" fmla="*/ 3470 w 51096"/>
                <a:gd name="connsiteY3" fmla="*/ 55966 h 92854"/>
                <a:gd name="connsiteX4" fmla="*/ 6645 w 51096"/>
                <a:gd name="connsiteY4" fmla="*/ 404 h 9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96" h="92854">
                  <a:moveTo>
                    <a:pt x="6645" y="404"/>
                  </a:moveTo>
                  <a:cubicBezTo>
                    <a:pt x="6909" y="5696"/>
                    <a:pt x="-2351" y="74487"/>
                    <a:pt x="5057" y="87716"/>
                  </a:cubicBezTo>
                  <a:cubicBezTo>
                    <a:pt x="12465" y="100945"/>
                    <a:pt x="51359" y="85071"/>
                    <a:pt x="51095" y="79779"/>
                  </a:cubicBezTo>
                  <a:cubicBezTo>
                    <a:pt x="50831" y="74487"/>
                    <a:pt x="12730" y="68666"/>
                    <a:pt x="3470" y="55966"/>
                  </a:cubicBezTo>
                  <a:cubicBezTo>
                    <a:pt x="-5790" y="43266"/>
                    <a:pt x="6381" y="-4888"/>
                    <a:pt x="6645" y="4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27FBE791-E4FA-4B4E-830E-0066DE09A5A1}"/>
                </a:ext>
              </a:extLst>
            </p:cNvPr>
            <p:cNvSpPr/>
            <p:nvPr/>
          </p:nvSpPr>
          <p:spPr>
            <a:xfrm>
              <a:off x="3916010" y="7538081"/>
              <a:ext cx="43336" cy="95270"/>
            </a:xfrm>
            <a:custGeom>
              <a:avLst/>
              <a:gdLst>
                <a:gd name="connsiteX0" fmla="*/ 927 w 55030"/>
                <a:gd name="connsiteY0" fmla="*/ 459 h 120978"/>
                <a:gd name="connsiteX1" fmla="*/ 8864 w 55030"/>
                <a:gd name="connsiteY1" fmla="*/ 65547 h 120978"/>
                <a:gd name="connsiteX2" fmla="*/ 54902 w 55030"/>
                <a:gd name="connsiteY2" fmla="*/ 119522 h 120978"/>
                <a:gd name="connsiteX3" fmla="*/ 21564 w 55030"/>
                <a:gd name="connsiteY3" fmla="*/ 100472 h 120978"/>
                <a:gd name="connsiteX4" fmla="*/ 927 w 55030"/>
                <a:gd name="connsiteY4" fmla="*/ 459 h 1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0" h="120978">
                  <a:moveTo>
                    <a:pt x="927" y="459"/>
                  </a:moveTo>
                  <a:cubicBezTo>
                    <a:pt x="-1190" y="-5362"/>
                    <a:pt x="-132" y="45703"/>
                    <a:pt x="8864" y="65547"/>
                  </a:cubicBezTo>
                  <a:cubicBezTo>
                    <a:pt x="17860" y="85391"/>
                    <a:pt x="52785" y="113701"/>
                    <a:pt x="54902" y="119522"/>
                  </a:cubicBezTo>
                  <a:cubicBezTo>
                    <a:pt x="57019" y="125343"/>
                    <a:pt x="32412" y="112643"/>
                    <a:pt x="21564" y="100472"/>
                  </a:cubicBezTo>
                  <a:cubicBezTo>
                    <a:pt x="10716" y="88301"/>
                    <a:pt x="3044" y="6280"/>
                    <a:pt x="927" y="4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3389181B-240A-4D09-BA84-6221C5423311}"/>
                </a:ext>
              </a:extLst>
            </p:cNvPr>
            <p:cNvSpPr/>
            <p:nvPr/>
          </p:nvSpPr>
          <p:spPr>
            <a:xfrm>
              <a:off x="3889549" y="7409147"/>
              <a:ext cx="72292" cy="56954"/>
            </a:xfrm>
            <a:custGeom>
              <a:avLst/>
              <a:gdLst>
                <a:gd name="connsiteX0" fmla="*/ 91679 w 91799"/>
                <a:gd name="connsiteY0" fmla="*/ 21309 h 72322"/>
                <a:gd name="connsiteX1" fmla="*/ 37704 w 91799"/>
                <a:gd name="connsiteY1" fmla="*/ 672 h 72322"/>
                <a:gd name="connsiteX2" fmla="*/ 2779 w 91799"/>
                <a:gd name="connsiteY2" fmla="*/ 48297 h 72322"/>
                <a:gd name="connsiteX3" fmla="*/ 4366 w 91799"/>
                <a:gd name="connsiteY3" fmla="*/ 72109 h 72322"/>
                <a:gd name="connsiteX4" fmla="*/ 21829 w 91799"/>
                <a:gd name="connsiteY4" fmla="*/ 35597 h 72322"/>
                <a:gd name="connsiteX5" fmla="*/ 91679 w 91799"/>
                <a:gd name="connsiteY5" fmla="*/ 21309 h 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9" h="72322">
                  <a:moveTo>
                    <a:pt x="91679" y="21309"/>
                  </a:moveTo>
                  <a:cubicBezTo>
                    <a:pt x="94325" y="15488"/>
                    <a:pt x="52521" y="-3826"/>
                    <a:pt x="37704" y="672"/>
                  </a:cubicBezTo>
                  <a:cubicBezTo>
                    <a:pt x="22887" y="5170"/>
                    <a:pt x="8335" y="36391"/>
                    <a:pt x="2779" y="48297"/>
                  </a:cubicBezTo>
                  <a:cubicBezTo>
                    <a:pt x="-2777" y="60203"/>
                    <a:pt x="1191" y="74226"/>
                    <a:pt x="4366" y="72109"/>
                  </a:cubicBezTo>
                  <a:cubicBezTo>
                    <a:pt x="7541" y="69992"/>
                    <a:pt x="10452" y="45916"/>
                    <a:pt x="21829" y="35597"/>
                  </a:cubicBezTo>
                  <a:cubicBezTo>
                    <a:pt x="33206" y="25278"/>
                    <a:pt x="89033" y="27130"/>
                    <a:pt x="91679" y="213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DACACD01-5D2D-4264-8851-508F8F605259}"/>
                </a:ext>
              </a:extLst>
            </p:cNvPr>
            <p:cNvSpPr/>
            <p:nvPr/>
          </p:nvSpPr>
          <p:spPr>
            <a:xfrm>
              <a:off x="3885165" y="7445119"/>
              <a:ext cx="77721" cy="88676"/>
            </a:xfrm>
            <a:custGeom>
              <a:avLst/>
              <a:gdLst>
                <a:gd name="connsiteX0" fmla="*/ 90895 w 98693"/>
                <a:gd name="connsiteY0" fmla="*/ 10557 h 112605"/>
                <a:gd name="connsiteX1" fmla="*/ 41682 w 98693"/>
                <a:gd name="connsiteY1" fmla="*/ 24845 h 112605"/>
                <a:gd name="connsiteX2" fmla="*/ 44857 w 98693"/>
                <a:gd name="connsiteY2" fmla="*/ 77232 h 112605"/>
                <a:gd name="connsiteX3" fmla="*/ 95657 w 98693"/>
                <a:gd name="connsiteY3" fmla="*/ 86757 h 112605"/>
                <a:gd name="connsiteX4" fmla="*/ 87720 w 98693"/>
                <a:gd name="connsiteY4" fmla="*/ 101045 h 112605"/>
                <a:gd name="connsiteX5" fmla="*/ 44857 w 98693"/>
                <a:gd name="connsiteY5" fmla="*/ 110570 h 112605"/>
                <a:gd name="connsiteX6" fmla="*/ 5170 w 98693"/>
                <a:gd name="connsiteY6" fmla="*/ 59770 h 112605"/>
                <a:gd name="connsiteX7" fmla="*/ 11520 w 98693"/>
                <a:gd name="connsiteY7" fmla="*/ 4207 h 112605"/>
                <a:gd name="connsiteX8" fmla="*/ 90895 w 98693"/>
                <a:gd name="connsiteY8" fmla="*/ 10557 h 1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93" h="112605">
                  <a:moveTo>
                    <a:pt x="90895" y="10557"/>
                  </a:moveTo>
                  <a:cubicBezTo>
                    <a:pt x="95922" y="13997"/>
                    <a:pt x="49355" y="13733"/>
                    <a:pt x="41682" y="24845"/>
                  </a:cubicBezTo>
                  <a:cubicBezTo>
                    <a:pt x="34009" y="35958"/>
                    <a:pt x="35861" y="66913"/>
                    <a:pt x="44857" y="77232"/>
                  </a:cubicBezTo>
                  <a:cubicBezTo>
                    <a:pt x="53853" y="87551"/>
                    <a:pt x="88513" y="82788"/>
                    <a:pt x="95657" y="86757"/>
                  </a:cubicBezTo>
                  <a:cubicBezTo>
                    <a:pt x="102801" y="90726"/>
                    <a:pt x="96187" y="97076"/>
                    <a:pt x="87720" y="101045"/>
                  </a:cubicBezTo>
                  <a:cubicBezTo>
                    <a:pt x="79253" y="105014"/>
                    <a:pt x="58615" y="117449"/>
                    <a:pt x="44857" y="110570"/>
                  </a:cubicBezTo>
                  <a:cubicBezTo>
                    <a:pt x="31099" y="103691"/>
                    <a:pt x="10726" y="77497"/>
                    <a:pt x="5170" y="59770"/>
                  </a:cubicBezTo>
                  <a:cubicBezTo>
                    <a:pt x="-386" y="42043"/>
                    <a:pt x="-5149" y="15319"/>
                    <a:pt x="11520" y="4207"/>
                  </a:cubicBezTo>
                  <a:cubicBezTo>
                    <a:pt x="28189" y="-6905"/>
                    <a:pt x="85868" y="7117"/>
                    <a:pt x="90895" y="105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1980BA64-F761-41DB-A912-990E2183D86E}"/>
                </a:ext>
              </a:extLst>
            </p:cNvPr>
            <p:cNvSpPr/>
            <p:nvPr/>
          </p:nvSpPr>
          <p:spPr>
            <a:xfrm>
              <a:off x="3917876" y="7439464"/>
              <a:ext cx="101572" cy="105210"/>
            </a:xfrm>
            <a:custGeom>
              <a:avLst/>
              <a:gdLst>
                <a:gd name="connsiteX0" fmla="*/ 128732 w 128980"/>
                <a:gd name="connsiteY0" fmla="*/ 275 h 133600"/>
                <a:gd name="connsiteX1" fmla="*/ 68407 w 128980"/>
                <a:gd name="connsiteY1" fmla="*/ 108225 h 133600"/>
                <a:gd name="connsiteX2" fmla="*/ 144 w 128980"/>
                <a:gd name="connsiteY2" fmla="*/ 132037 h 133600"/>
                <a:gd name="connsiteX3" fmla="*/ 87457 w 128980"/>
                <a:gd name="connsiteY3" fmla="*/ 78062 h 133600"/>
                <a:gd name="connsiteX4" fmla="*/ 128732 w 128980"/>
                <a:gd name="connsiteY4" fmla="*/ 275 h 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0" h="133600">
                  <a:moveTo>
                    <a:pt x="128732" y="275"/>
                  </a:moveTo>
                  <a:cubicBezTo>
                    <a:pt x="125557" y="5302"/>
                    <a:pt x="89838" y="86265"/>
                    <a:pt x="68407" y="108225"/>
                  </a:cubicBezTo>
                  <a:cubicBezTo>
                    <a:pt x="46976" y="130185"/>
                    <a:pt x="-3031" y="137064"/>
                    <a:pt x="144" y="132037"/>
                  </a:cubicBezTo>
                  <a:cubicBezTo>
                    <a:pt x="3319" y="127010"/>
                    <a:pt x="71053" y="95789"/>
                    <a:pt x="87457" y="78062"/>
                  </a:cubicBezTo>
                  <a:cubicBezTo>
                    <a:pt x="103861" y="60335"/>
                    <a:pt x="131907" y="-4752"/>
                    <a:pt x="128732" y="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F8701A13-9AA7-42A5-8A6F-78F0B77525C5}"/>
                </a:ext>
              </a:extLst>
            </p:cNvPr>
            <p:cNvSpPr/>
            <p:nvPr/>
          </p:nvSpPr>
          <p:spPr>
            <a:xfrm>
              <a:off x="3776298" y="7425382"/>
              <a:ext cx="122592" cy="35977"/>
            </a:xfrm>
            <a:custGeom>
              <a:avLst/>
              <a:gdLst>
                <a:gd name="connsiteX0" fmla="*/ 155584 w 155672"/>
                <a:gd name="connsiteY0" fmla="*/ 43027 h 45685"/>
                <a:gd name="connsiteX1" fmla="*/ 51868 w 155672"/>
                <a:gd name="connsiteY1" fmla="*/ 2811 h 45685"/>
                <a:gd name="connsiteX2" fmla="*/ 11651 w 155672"/>
                <a:gd name="connsiteY2" fmla="*/ 23977 h 45685"/>
                <a:gd name="connsiteX3" fmla="*/ 1068 w 155672"/>
                <a:gd name="connsiteY3" fmla="*/ 45144 h 45685"/>
                <a:gd name="connsiteX4" fmla="*/ 32818 w 155672"/>
                <a:gd name="connsiteY4" fmla="*/ 694 h 45685"/>
                <a:gd name="connsiteX5" fmla="*/ 155584 w 155672"/>
                <a:gd name="connsiteY5" fmla="*/ 43027 h 4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72" h="45685">
                  <a:moveTo>
                    <a:pt x="155584" y="43027"/>
                  </a:moveTo>
                  <a:cubicBezTo>
                    <a:pt x="158759" y="43380"/>
                    <a:pt x="75857" y="5986"/>
                    <a:pt x="51868" y="2811"/>
                  </a:cubicBezTo>
                  <a:cubicBezTo>
                    <a:pt x="27879" y="-364"/>
                    <a:pt x="20118" y="16921"/>
                    <a:pt x="11651" y="23977"/>
                  </a:cubicBezTo>
                  <a:cubicBezTo>
                    <a:pt x="3184" y="31032"/>
                    <a:pt x="-2460" y="49024"/>
                    <a:pt x="1068" y="45144"/>
                  </a:cubicBezTo>
                  <a:cubicBezTo>
                    <a:pt x="4596" y="41264"/>
                    <a:pt x="10240" y="7749"/>
                    <a:pt x="32818" y="694"/>
                  </a:cubicBezTo>
                  <a:cubicBezTo>
                    <a:pt x="55396" y="-6362"/>
                    <a:pt x="152409" y="42674"/>
                    <a:pt x="155584" y="430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992D564F-892B-407E-8B7E-820EB5AE7415}"/>
                </a:ext>
              </a:extLst>
            </p:cNvPr>
            <p:cNvSpPr/>
            <p:nvPr/>
          </p:nvSpPr>
          <p:spPr>
            <a:xfrm>
              <a:off x="3780438" y="7451382"/>
              <a:ext cx="114299" cy="94510"/>
            </a:xfrm>
            <a:custGeom>
              <a:avLst/>
              <a:gdLst>
                <a:gd name="connsiteX0" fmla="*/ 44 w 145141"/>
                <a:gd name="connsiteY0" fmla="*/ 1545 h 120013"/>
                <a:gd name="connsiteX1" fmla="*/ 78361 w 145141"/>
                <a:gd name="connsiteY1" fmla="*/ 86211 h 120013"/>
                <a:gd name="connsiteX2" fmla="*/ 143977 w 145141"/>
                <a:gd name="connsiteY2" fmla="*/ 115845 h 120013"/>
                <a:gd name="connsiteX3" fmla="*/ 120694 w 145141"/>
                <a:gd name="connsiteY3" fmla="*/ 1545 h 120013"/>
                <a:gd name="connsiteX4" fmla="*/ 124927 w 145141"/>
                <a:gd name="connsiteY4" fmla="*/ 56578 h 120013"/>
                <a:gd name="connsiteX5" fmla="*/ 67777 w 145141"/>
                <a:gd name="connsiteY5" fmla="*/ 33295 h 120013"/>
                <a:gd name="connsiteX6" fmla="*/ 44 w 145141"/>
                <a:gd name="connsiteY6" fmla="*/ 1545 h 1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1" h="120013">
                  <a:moveTo>
                    <a:pt x="44" y="1545"/>
                  </a:moveTo>
                  <a:cubicBezTo>
                    <a:pt x="1808" y="10364"/>
                    <a:pt x="54372" y="67161"/>
                    <a:pt x="78361" y="86211"/>
                  </a:cubicBezTo>
                  <a:cubicBezTo>
                    <a:pt x="102350" y="105261"/>
                    <a:pt x="136922" y="129956"/>
                    <a:pt x="143977" y="115845"/>
                  </a:cubicBezTo>
                  <a:cubicBezTo>
                    <a:pt x="151032" y="101734"/>
                    <a:pt x="123869" y="11423"/>
                    <a:pt x="120694" y="1545"/>
                  </a:cubicBezTo>
                  <a:cubicBezTo>
                    <a:pt x="117519" y="-8333"/>
                    <a:pt x="133746" y="51286"/>
                    <a:pt x="124927" y="56578"/>
                  </a:cubicBezTo>
                  <a:cubicBezTo>
                    <a:pt x="116108" y="61870"/>
                    <a:pt x="85769" y="42467"/>
                    <a:pt x="67777" y="33295"/>
                  </a:cubicBezTo>
                  <a:cubicBezTo>
                    <a:pt x="49785" y="24123"/>
                    <a:pt x="-1720" y="-7274"/>
                    <a:pt x="44" y="15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C495A138-B8EA-4ADC-BBB8-894CD3D73EC9}"/>
                </a:ext>
              </a:extLst>
            </p:cNvPr>
            <p:cNvSpPr/>
            <p:nvPr/>
          </p:nvSpPr>
          <p:spPr>
            <a:xfrm>
              <a:off x="3753551" y="7500922"/>
              <a:ext cx="97306" cy="44749"/>
            </a:xfrm>
            <a:custGeom>
              <a:avLst/>
              <a:gdLst>
                <a:gd name="connsiteX0" fmla="*/ 123086 w 123563"/>
                <a:gd name="connsiteY0" fmla="*/ 20 h 56824"/>
                <a:gd name="connsiteX1" fmla="*/ 55353 w 123563"/>
                <a:gd name="connsiteY1" fmla="*/ 48703 h 56824"/>
                <a:gd name="connsiteX2" fmla="*/ 319 w 123563"/>
                <a:gd name="connsiteY2" fmla="*/ 52937 h 56824"/>
                <a:gd name="connsiteX3" fmla="*/ 80753 w 123563"/>
                <a:gd name="connsiteY3" fmla="*/ 55053 h 56824"/>
                <a:gd name="connsiteX4" fmla="*/ 123086 w 123563"/>
                <a:gd name="connsiteY4" fmla="*/ 20 h 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63" h="56824">
                  <a:moveTo>
                    <a:pt x="123086" y="20"/>
                  </a:moveTo>
                  <a:cubicBezTo>
                    <a:pt x="118853" y="-1038"/>
                    <a:pt x="75814" y="39884"/>
                    <a:pt x="55353" y="48703"/>
                  </a:cubicBezTo>
                  <a:cubicBezTo>
                    <a:pt x="34892" y="57522"/>
                    <a:pt x="-3914" y="51879"/>
                    <a:pt x="319" y="52937"/>
                  </a:cubicBezTo>
                  <a:cubicBezTo>
                    <a:pt x="4552" y="53995"/>
                    <a:pt x="58881" y="59639"/>
                    <a:pt x="80753" y="55053"/>
                  </a:cubicBezTo>
                  <a:cubicBezTo>
                    <a:pt x="102625" y="50467"/>
                    <a:pt x="127319" y="1078"/>
                    <a:pt x="12308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030321DD-B4C1-497C-AE0E-07F6A99C1A29}"/>
                </a:ext>
              </a:extLst>
            </p:cNvPr>
            <p:cNvSpPr/>
            <p:nvPr/>
          </p:nvSpPr>
          <p:spPr>
            <a:xfrm>
              <a:off x="3763147" y="7548075"/>
              <a:ext cx="78161" cy="95362"/>
            </a:xfrm>
            <a:custGeom>
              <a:avLst/>
              <a:gdLst>
                <a:gd name="connsiteX0" fmla="*/ 834 w 99252"/>
                <a:gd name="connsiteY0" fmla="*/ 1526 h 121094"/>
                <a:gd name="connsiteX1" fmla="*/ 98201 w 99252"/>
                <a:gd name="connsiteY1" fmla="*/ 120060 h 121094"/>
                <a:gd name="connsiteX2" fmla="*/ 51634 w 99252"/>
                <a:gd name="connsiteY2" fmla="*/ 56560 h 121094"/>
                <a:gd name="connsiteX3" fmla="*/ 834 w 99252"/>
                <a:gd name="connsiteY3" fmla="*/ 1526 h 1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52" h="121094">
                  <a:moveTo>
                    <a:pt x="834" y="1526"/>
                  </a:moveTo>
                  <a:cubicBezTo>
                    <a:pt x="8595" y="12109"/>
                    <a:pt x="89734" y="110888"/>
                    <a:pt x="98201" y="120060"/>
                  </a:cubicBezTo>
                  <a:cubicBezTo>
                    <a:pt x="106668" y="129232"/>
                    <a:pt x="61512" y="74905"/>
                    <a:pt x="51634" y="56560"/>
                  </a:cubicBezTo>
                  <a:cubicBezTo>
                    <a:pt x="41756" y="38216"/>
                    <a:pt x="-6927" y="-9057"/>
                    <a:pt x="834" y="15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CF2E446F-D8A9-41DA-BA80-0F411E6E64CF}"/>
                </a:ext>
              </a:extLst>
            </p:cNvPr>
            <p:cNvSpPr/>
            <p:nvPr/>
          </p:nvSpPr>
          <p:spPr>
            <a:xfrm>
              <a:off x="3751643" y="7440608"/>
              <a:ext cx="44482" cy="79748"/>
            </a:xfrm>
            <a:custGeom>
              <a:avLst/>
              <a:gdLst>
                <a:gd name="connsiteX0" fmla="*/ 55659 w 56485"/>
                <a:gd name="connsiteY0" fmla="*/ 409 h 101267"/>
                <a:gd name="connsiteX1" fmla="*/ 626 w 56485"/>
                <a:gd name="connsiteY1" fmla="*/ 40626 h 101267"/>
                <a:gd name="connsiteX2" fmla="*/ 26026 w 56485"/>
                <a:gd name="connsiteY2" fmla="*/ 89309 h 101267"/>
                <a:gd name="connsiteX3" fmla="*/ 28142 w 56485"/>
                <a:gd name="connsiteY3" fmla="*/ 99892 h 101267"/>
                <a:gd name="connsiteX4" fmla="*/ 34492 w 56485"/>
                <a:gd name="connsiteY4" fmla="*/ 66026 h 101267"/>
                <a:gd name="connsiteX5" fmla="*/ 55659 w 56485"/>
                <a:gd name="connsiteY5" fmla="*/ 409 h 1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5" h="101267">
                  <a:moveTo>
                    <a:pt x="55659" y="409"/>
                  </a:moveTo>
                  <a:cubicBezTo>
                    <a:pt x="50015" y="-3824"/>
                    <a:pt x="5565" y="25809"/>
                    <a:pt x="626" y="40626"/>
                  </a:cubicBezTo>
                  <a:cubicBezTo>
                    <a:pt x="-4313" y="55443"/>
                    <a:pt x="21440" y="79431"/>
                    <a:pt x="26026" y="89309"/>
                  </a:cubicBezTo>
                  <a:cubicBezTo>
                    <a:pt x="30612" y="99187"/>
                    <a:pt x="26731" y="103773"/>
                    <a:pt x="28142" y="99892"/>
                  </a:cubicBezTo>
                  <a:cubicBezTo>
                    <a:pt x="29553" y="96012"/>
                    <a:pt x="32728" y="77668"/>
                    <a:pt x="34492" y="66026"/>
                  </a:cubicBezTo>
                  <a:cubicBezTo>
                    <a:pt x="36256" y="54384"/>
                    <a:pt x="61303" y="4642"/>
                    <a:pt x="55659" y="4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4B2BA401-8674-4EA0-89D8-442A518E800A}"/>
                </a:ext>
              </a:extLst>
            </p:cNvPr>
            <p:cNvSpPr/>
            <p:nvPr/>
          </p:nvSpPr>
          <p:spPr>
            <a:xfrm>
              <a:off x="3771901" y="7590915"/>
              <a:ext cx="169502" cy="90481"/>
            </a:xfrm>
            <a:custGeom>
              <a:avLst/>
              <a:gdLst>
                <a:gd name="connsiteX0" fmla="*/ 211967 w 215240"/>
                <a:gd name="connsiteY0" fmla="*/ 80477 h 114897"/>
                <a:gd name="connsiteX1" fmla="*/ 148467 w 215240"/>
                <a:gd name="connsiteY1" fmla="*/ 63544 h 114897"/>
                <a:gd name="connsiteX2" fmla="*/ 46867 w 215240"/>
                <a:gd name="connsiteY2" fmla="*/ 69894 h 114897"/>
                <a:gd name="connsiteX3" fmla="*/ 48984 w 215240"/>
                <a:gd name="connsiteY3" fmla="*/ 112227 h 114897"/>
                <a:gd name="connsiteX4" fmla="*/ 2417 w 215240"/>
                <a:gd name="connsiteY4" fmla="*/ 103761 h 114897"/>
                <a:gd name="connsiteX5" fmla="*/ 25701 w 215240"/>
                <a:gd name="connsiteY5" fmla="*/ 48727 h 114897"/>
                <a:gd name="connsiteX6" fmla="*/ 301 w 215240"/>
                <a:gd name="connsiteY6" fmla="*/ 44 h 114897"/>
                <a:gd name="connsiteX7" fmla="*/ 46867 w 215240"/>
                <a:gd name="connsiteY7" fmla="*/ 57194 h 114897"/>
                <a:gd name="connsiteX8" fmla="*/ 211967 w 215240"/>
                <a:gd name="connsiteY8" fmla="*/ 80477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0" h="114897">
                  <a:moveTo>
                    <a:pt x="211967" y="80477"/>
                  </a:moveTo>
                  <a:cubicBezTo>
                    <a:pt x="228900" y="81535"/>
                    <a:pt x="175984" y="65308"/>
                    <a:pt x="148467" y="63544"/>
                  </a:cubicBezTo>
                  <a:cubicBezTo>
                    <a:pt x="120950" y="61780"/>
                    <a:pt x="63448" y="61780"/>
                    <a:pt x="46867" y="69894"/>
                  </a:cubicBezTo>
                  <a:cubicBezTo>
                    <a:pt x="30286" y="78008"/>
                    <a:pt x="56392" y="106583"/>
                    <a:pt x="48984" y="112227"/>
                  </a:cubicBezTo>
                  <a:cubicBezTo>
                    <a:pt x="41576" y="117871"/>
                    <a:pt x="6297" y="114344"/>
                    <a:pt x="2417" y="103761"/>
                  </a:cubicBezTo>
                  <a:cubicBezTo>
                    <a:pt x="-1463" y="93178"/>
                    <a:pt x="26054" y="66013"/>
                    <a:pt x="25701" y="48727"/>
                  </a:cubicBezTo>
                  <a:cubicBezTo>
                    <a:pt x="25348" y="31441"/>
                    <a:pt x="-3227" y="-1367"/>
                    <a:pt x="301" y="44"/>
                  </a:cubicBezTo>
                  <a:cubicBezTo>
                    <a:pt x="3829" y="1455"/>
                    <a:pt x="14764" y="45199"/>
                    <a:pt x="46867" y="57194"/>
                  </a:cubicBezTo>
                  <a:cubicBezTo>
                    <a:pt x="78970" y="69188"/>
                    <a:pt x="195034" y="79419"/>
                    <a:pt x="211967" y="804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6549DBF5-E9F4-4D04-9D61-EC9C96F53219}"/>
                </a:ext>
              </a:extLst>
            </p:cNvPr>
            <p:cNvSpPr/>
            <p:nvPr/>
          </p:nvSpPr>
          <p:spPr>
            <a:xfrm>
              <a:off x="3638776" y="7283959"/>
              <a:ext cx="137527" cy="535457"/>
            </a:xfrm>
            <a:custGeom>
              <a:avLst/>
              <a:gdLst>
                <a:gd name="connsiteX0" fmla="*/ 15 w 174637"/>
                <a:gd name="connsiteY0" fmla="*/ 19412 h 679945"/>
                <a:gd name="connsiteX1" fmla="*/ 124899 w 174637"/>
                <a:gd name="connsiteY1" fmla="*/ 72329 h 679945"/>
                <a:gd name="connsiteX2" fmla="*/ 150299 w 174637"/>
                <a:gd name="connsiteY2" fmla="*/ 256479 h 679945"/>
                <a:gd name="connsiteX3" fmla="*/ 173582 w 174637"/>
                <a:gd name="connsiteY3" fmla="*/ 633246 h 679945"/>
                <a:gd name="connsiteX4" fmla="*/ 114315 w 174637"/>
                <a:gd name="connsiteY4" fmla="*/ 669229 h 679945"/>
                <a:gd name="connsiteX5" fmla="*/ 165115 w 174637"/>
                <a:gd name="connsiteY5" fmla="*/ 616312 h 679945"/>
                <a:gd name="connsiteX6" fmla="*/ 116432 w 174637"/>
                <a:gd name="connsiteY6" fmla="*/ 57512 h 679945"/>
                <a:gd name="connsiteX7" fmla="*/ 15 w 174637"/>
                <a:gd name="connsiteY7" fmla="*/ 19412 h 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37" h="679945">
                  <a:moveTo>
                    <a:pt x="15" y="19412"/>
                  </a:moveTo>
                  <a:cubicBezTo>
                    <a:pt x="1426" y="21882"/>
                    <a:pt x="99852" y="32818"/>
                    <a:pt x="124899" y="72329"/>
                  </a:cubicBezTo>
                  <a:cubicBezTo>
                    <a:pt x="149946" y="111840"/>
                    <a:pt x="142185" y="162993"/>
                    <a:pt x="150299" y="256479"/>
                  </a:cubicBezTo>
                  <a:cubicBezTo>
                    <a:pt x="158413" y="349965"/>
                    <a:pt x="179579" y="564454"/>
                    <a:pt x="173582" y="633246"/>
                  </a:cubicBezTo>
                  <a:cubicBezTo>
                    <a:pt x="167585" y="702038"/>
                    <a:pt x="115726" y="672051"/>
                    <a:pt x="114315" y="669229"/>
                  </a:cubicBezTo>
                  <a:cubicBezTo>
                    <a:pt x="112904" y="666407"/>
                    <a:pt x="164762" y="718265"/>
                    <a:pt x="165115" y="616312"/>
                  </a:cubicBezTo>
                  <a:cubicBezTo>
                    <a:pt x="165468" y="514359"/>
                    <a:pt x="141479" y="156642"/>
                    <a:pt x="116432" y="57512"/>
                  </a:cubicBezTo>
                  <a:cubicBezTo>
                    <a:pt x="91385" y="-41618"/>
                    <a:pt x="-1396" y="16942"/>
                    <a:pt x="15" y="194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EE3A87EC-683C-4BE0-81B5-86CEDAFE8534}"/>
                </a:ext>
              </a:extLst>
            </p:cNvPr>
            <p:cNvSpPr/>
            <p:nvPr/>
          </p:nvSpPr>
          <p:spPr>
            <a:xfrm>
              <a:off x="3556392" y="7300871"/>
              <a:ext cx="85766" cy="525222"/>
            </a:xfrm>
            <a:custGeom>
              <a:avLst/>
              <a:gdLst>
                <a:gd name="connsiteX0" fmla="*/ 108864 w 108909"/>
                <a:gd name="connsiteY0" fmla="*/ 2170 h 666948"/>
                <a:gd name="connsiteX1" fmla="*/ 22080 w 108909"/>
                <a:gd name="connsiteY1" fmla="*/ 72020 h 666948"/>
                <a:gd name="connsiteX2" fmla="*/ 13614 w 108909"/>
                <a:gd name="connsiteY2" fmla="*/ 334486 h 666948"/>
                <a:gd name="connsiteX3" fmla="*/ 17847 w 108909"/>
                <a:gd name="connsiteY3" fmla="*/ 584253 h 666948"/>
                <a:gd name="connsiteX4" fmla="*/ 26314 w 108909"/>
                <a:gd name="connsiteY4" fmla="*/ 641403 h 666948"/>
                <a:gd name="connsiteX5" fmla="*/ 60180 w 108909"/>
                <a:gd name="connsiteY5" fmla="*/ 660453 h 666948"/>
                <a:gd name="connsiteX6" fmla="*/ 30547 w 108909"/>
                <a:gd name="connsiteY6" fmla="*/ 618120 h 666948"/>
                <a:gd name="connsiteX7" fmla="*/ 7264 w 108909"/>
                <a:gd name="connsiteY7" fmla="*/ 194786 h 666948"/>
                <a:gd name="connsiteX8" fmla="*/ 9380 w 108909"/>
                <a:gd name="connsiteY8" fmla="*/ 36036 h 666948"/>
                <a:gd name="connsiteX9" fmla="*/ 108864 w 108909"/>
                <a:gd name="connsiteY9" fmla="*/ 2170 h 6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09" h="666948">
                  <a:moveTo>
                    <a:pt x="108864" y="2170"/>
                  </a:moveTo>
                  <a:cubicBezTo>
                    <a:pt x="110981" y="8167"/>
                    <a:pt x="37955" y="16634"/>
                    <a:pt x="22080" y="72020"/>
                  </a:cubicBezTo>
                  <a:cubicBezTo>
                    <a:pt x="6205" y="127406"/>
                    <a:pt x="14319" y="249114"/>
                    <a:pt x="13614" y="334486"/>
                  </a:cubicBezTo>
                  <a:cubicBezTo>
                    <a:pt x="12909" y="419858"/>
                    <a:pt x="15730" y="533100"/>
                    <a:pt x="17847" y="584253"/>
                  </a:cubicBezTo>
                  <a:cubicBezTo>
                    <a:pt x="19964" y="635406"/>
                    <a:pt x="19259" y="628703"/>
                    <a:pt x="26314" y="641403"/>
                  </a:cubicBezTo>
                  <a:cubicBezTo>
                    <a:pt x="33369" y="654103"/>
                    <a:pt x="59475" y="664333"/>
                    <a:pt x="60180" y="660453"/>
                  </a:cubicBezTo>
                  <a:cubicBezTo>
                    <a:pt x="60885" y="656573"/>
                    <a:pt x="39366" y="695731"/>
                    <a:pt x="30547" y="618120"/>
                  </a:cubicBezTo>
                  <a:cubicBezTo>
                    <a:pt x="21728" y="540509"/>
                    <a:pt x="10792" y="291800"/>
                    <a:pt x="7264" y="194786"/>
                  </a:cubicBezTo>
                  <a:cubicBezTo>
                    <a:pt x="3736" y="97772"/>
                    <a:pt x="-8259" y="70961"/>
                    <a:pt x="9380" y="36036"/>
                  </a:cubicBezTo>
                  <a:cubicBezTo>
                    <a:pt x="27019" y="1111"/>
                    <a:pt x="106747" y="-3827"/>
                    <a:pt x="108864" y="2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C098724A-5A84-41B2-90E5-13E3A5FFB3DC}"/>
                </a:ext>
              </a:extLst>
            </p:cNvPr>
            <p:cNvSpPr/>
            <p:nvPr/>
          </p:nvSpPr>
          <p:spPr>
            <a:xfrm>
              <a:off x="3572014" y="7787634"/>
              <a:ext cx="193875" cy="48619"/>
            </a:xfrm>
            <a:custGeom>
              <a:avLst/>
              <a:gdLst>
                <a:gd name="connsiteX0" fmla="*/ 126 w 246190"/>
                <a:gd name="connsiteY0" fmla="*/ 8 h 61738"/>
                <a:gd name="connsiteX1" fmla="*/ 69976 w 246190"/>
                <a:gd name="connsiteY1" fmla="*/ 50808 h 61738"/>
                <a:gd name="connsiteX2" fmla="*/ 186392 w 246190"/>
                <a:gd name="connsiteY2" fmla="*/ 46574 h 61738"/>
                <a:gd name="connsiteX3" fmla="*/ 245659 w 246190"/>
                <a:gd name="connsiteY3" fmla="*/ 19058 h 61738"/>
                <a:gd name="connsiteX4" fmla="*/ 154642 w 246190"/>
                <a:gd name="connsiteY4" fmla="*/ 59274 h 61738"/>
                <a:gd name="connsiteX5" fmla="*/ 55159 w 246190"/>
                <a:gd name="connsiteY5" fmla="*/ 55041 h 61738"/>
                <a:gd name="connsiteX6" fmla="*/ 126 w 246190"/>
                <a:gd name="connsiteY6" fmla="*/ 8 h 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0" h="61738">
                  <a:moveTo>
                    <a:pt x="126" y="8"/>
                  </a:moveTo>
                  <a:cubicBezTo>
                    <a:pt x="2596" y="-698"/>
                    <a:pt x="38932" y="43047"/>
                    <a:pt x="69976" y="50808"/>
                  </a:cubicBezTo>
                  <a:cubicBezTo>
                    <a:pt x="101020" y="58569"/>
                    <a:pt x="157112" y="51866"/>
                    <a:pt x="186392" y="46574"/>
                  </a:cubicBezTo>
                  <a:cubicBezTo>
                    <a:pt x="215672" y="41282"/>
                    <a:pt x="250951" y="16941"/>
                    <a:pt x="245659" y="19058"/>
                  </a:cubicBezTo>
                  <a:cubicBezTo>
                    <a:pt x="240367" y="21175"/>
                    <a:pt x="186392" y="53277"/>
                    <a:pt x="154642" y="59274"/>
                  </a:cubicBezTo>
                  <a:cubicBezTo>
                    <a:pt x="122892" y="65271"/>
                    <a:pt x="78442" y="58921"/>
                    <a:pt x="55159" y="55041"/>
                  </a:cubicBezTo>
                  <a:cubicBezTo>
                    <a:pt x="31876" y="51161"/>
                    <a:pt x="-2344" y="714"/>
                    <a:pt x="126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7FA31257-D6A1-4198-A84A-9AC26BF52E7B}"/>
                </a:ext>
              </a:extLst>
            </p:cNvPr>
            <p:cNvSpPr/>
            <p:nvPr/>
          </p:nvSpPr>
          <p:spPr>
            <a:xfrm>
              <a:off x="1802193" y="6473449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9C437F31-2419-475C-823C-D9CF5861AEF4}"/>
                </a:ext>
              </a:extLst>
            </p:cNvPr>
            <p:cNvSpPr/>
            <p:nvPr/>
          </p:nvSpPr>
          <p:spPr>
            <a:xfrm>
              <a:off x="1996137" y="6686942"/>
              <a:ext cx="1855312" cy="89735"/>
            </a:xfrm>
            <a:custGeom>
              <a:avLst/>
              <a:gdLst>
                <a:gd name="connsiteX0" fmla="*/ 26390 w 2355952"/>
                <a:gd name="connsiteY0" fmla="*/ 43045 h 113949"/>
                <a:gd name="connsiteX1" fmla="*/ 85656 w 2355952"/>
                <a:gd name="connsiteY1" fmla="*/ 47278 h 113949"/>
                <a:gd name="connsiteX2" fmla="*/ 1389523 w 2355952"/>
                <a:gd name="connsiteY2" fmla="*/ 59978 h 113949"/>
                <a:gd name="connsiteX3" fmla="*/ 1884823 w 2355952"/>
                <a:gd name="connsiteY3" fmla="*/ 55745 h 113949"/>
                <a:gd name="connsiteX4" fmla="*/ 2354723 w 2355952"/>
                <a:gd name="connsiteY4" fmla="*/ 85378 h 113949"/>
                <a:gd name="connsiteX5" fmla="*/ 1740890 w 2355952"/>
                <a:gd name="connsiteY5" fmla="*/ 110778 h 113949"/>
                <a:gd name="connsiteX6" fmla="*/ 885756 w 2355952"/>
                <a:gd name="connsiteY6" fmla="*/ 9178 h 113949"/>
                <a:gd name="connsiteX7" fmla="*/ 585190 w 2355952"/>
                <a:gd name="connsiteY7" fmla="*/ 13412 h 113949"/>
                <a:gd name="connsiteX8" fmla="*/ 26390 w 2355952"/>
                <a:gd name="connsiteY8" fmla="*/ 43045 h 1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952" h="113949">
                  <a:moveTo>
                    <a:pt x="26390" y="43045"/>
                  </a:moveTo>
                  <a:cubicBezTo>
                    <a:pt x="-57572" y="43750"/>
                    <a:pt x="85656" y="47278"/>
                    <a:pt x="85656" y="47278"/>
                  </a:cubicBezTo>
                  <a:lnTo>
                    <a:pt x="1389523" y="59978"/>
                  </a:lnTo>
                  <a:cubicBezTo>
                    <a:pt x="1689384" y="61389"/>
                    <a:pt x="1723956" y="51512"/>
                    <a:pt x="1884823" y="55745"/>
                  </a:cubicBezTo>
                  <a:cubicBezTo>
                    <a:pt x="2045690" y="59978"/>
                    <a:pt x="2378712" y="76206"/>
                    <a:pt x="2354723" y="85378"/>
                  </a:cubicBezTo>
                  <a:cubicBezTo>
                    <a:pt x="2330734" y="94550"/>
                    <a:pt x="1985718" y="123478"/>
                    <a:pt x="1740890" y="110778"/>
                  </a:cubicBezTo>
                  <a:cubicBezTo>
                    <a:pt x="1496062" y="98078"/>
                    <a:pt x="1078373" y="25406"/>
                    <a:pt x="885756" y="9178"/>
                  </a:cubicBezTo>
                  <a:cubicBezTo>
                    <a:pt x="693139" y="-7050"/>
                    <a:pt x="726301" y="712"/>
                    <a:pt x="585190" y="13412"/>
                  </a:cubicBezTo>
                  <a:cubicBezTo>
                    <a:pt x="444079" y="26112"/>
                    <a:pt x="241584" y="55745"/>
                    <a:pt x="26390" y="4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CE5F936A-6CE5-43A0-972C-71C7A1FFB955}"/>
                </a:ext>
              </a:extLst>
            </p:cNvPr>
            <p:cNvSpPr/>
            <p:nvPr/>
          </p:nvSpPr>
          <p:spPr>
            <a:xfrm>
              <a:off x="4378880" y="7191076"/>
              <a:ext cx="240347" cy="399753"/>
            </a:xfrm>
            <a:custGeom>
              <a:avLst/>
              <a:gdLst>
                <a:gd name="connsiteX0" fmla="*/ 302685 w 305203"/>
                <a:gd name="connsiteY0" fmla="*/ 14592 h 507623"/>
                <a:gd name="connsiteX1" fmla="*/ 266701 w 305203"/>
                <a:gd name="connsiteY1" fmla="*/ 56925 h 507623"/>
                <a:gd name="connsiteX2" fmla="*/ 194735 w 305203"/>
                <a:gd name="connsiteY2" fmla="*/ 293992 h 507623"/>
                <a:gd name="connsiteX3" fmla="*/ 99485 w 305203"/>
                <a:gd name="connsiteY3" fmla="*/ 420992 h 507623"/>
                <a:gd name="connsiteX4" fmla="*/ 1 w 305203"/>
                <a:gd name="connsiteY4" fmla="*/ 505658 h 507623"/>
                <a:gd name="connsiteX5" fmla="*/ 101601 w 305203"/>
                <a:gd name="connsiteY5" fmla="*/ 469675 h 507623"/>
                <a:gd name="connsiteX6" fmla="*/ 131235 w 305203"/>
                <a:gd name="connsiteY6" fmla="*/ 349025 h 507623"/>
                <a:gd name="connsiteX7" fmla="*/ 198968 w 305203"/>
                <a:gd name="connsiteY7" fmla="*/ 260125 h 507623"/>
                <a:gd name="connsiteX8" fmla="*/ 302685 w 305203"/>
                <a:gd name="connsiteY8" fmla="*/ 14592 h 5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3" h="507623">
                  <a:moveTo>
                    <a:pt x="302685" y="14592"/>
                  </a:moveTo>
                  <a:cubicBezTo>
                    <a:pt x="313974" y="-19275"/>
                    <a:pt x="284693" y="10358"/>
                    <a:pt x="266701" y="56925"/>
                  </a:cubicBezTo>
                  <a:cubicBezTo>
                    <a:pt x="248709" y="103492"/>
                    <a:pt x="222604" y="233314"/>
                    <a:pt x="194735" y="293992"/>
                  </a:cubicBezTo>
                  <a:cubicBezTo>
                    <a:pt x="166866" y="354670"/>
                    <a:pt x="131941" y="385714"/>
                    <a:pt x="99485" y="420992"/>
                  </a:cubicBezTo>
                  <a:cubicBezTo>
                    <a:pt x="67029" y="456270"/>
                    <a:pt x="-352" y="497544"/>
                    <a:pt x="1" y="505658"/>
                  </a:cubicBezTo>
                  <a:cubicBezTo>
                    <a:pt x="354" y="513772"/>
                    <a:pt x="79729" y="495781"/>
                    <a:pt x="101601" y="469675"/>
                  </a:cubicBezTo>
                  <a:cubicBezTo>
                    <a:pt x="123473" y="443569"/>
                    <a:pt x="115007" y="383950"/>
                    <a:pt x="131235" y="349025"/>
                  </a:cubicBezTo>
                  <a:cubicBezTo>
                    <a:pt x="147463" y="314100"/>
                    <a:pt x="172157" y="313042"/>
                    <a:pt x="198968" y="260125"/>
                  </a:cubicBezTo>
                  <a:cubicBezTo>
                    <a:pt x="225779" y="207208"/>
                    <a:pt x="291396" y="48459"/>
                    <a:pt x="302685" y="145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8F322727-3EC7-4166-B79F-DDCD90C819EC}"/>
                </a:ext>
              </a:extLst>
            </p:cNvPr>
            <p:cNvSpPr/>
            <p:nvPr/>
          </p:nvSpPr>
          <p:spPr>
            <a:xfrm>
              <a:off x="2246112" y="6461882"/>
              <a:ext cx="71974" cy="96453"/>
            </a:xfrm>
            <a:custGeom>
              <a:avLst/>
              <a:gdLst>
                <a:gd name="connsiteX0" fmla="*/ 25933 w 91396"/>
                <a:gd name="connsiteY0" fmla="*/ 223 h 122480"/>
                <a:gd name="connsiteX1" fmla="*/ 6883 w 91396"/>
                <a:gd name="connsiteY1" fmla="*/ 79598 h 122480"/>
                <a:gd name="connsiteX2" fmla="*/ 6883 w 91396"/>
                <a:gd name="connsiteY2" fmla="*/ 116110 h 122480"/>
                <a:gd name="connsiteX3" fmla="*/ 89433 w 91396"/>
                <a:gd name="connsiteY3" fmla="*/ 122460 h 122480"/>
                <a:gd name="connsiteX4" fmla="*/ 62445 w 91396"/>
                <a:gd name="connsiteY4" fmla="*/ 117698 h 122480"/>
                <a:gd name="connsiteX5" fmla="*/ 27520 w 91396"/>
                <a:gd name="connsiteY5" fmla="*/ 106585 h 122480"/>
                <a:gd name="connsiteX6" fmla="*/ 25933 w 91396"/>
                <a:gd name="connsiteY6" fmla="*/ 223 h 1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96" h="122480">
                  <a:moveTo>
                    <a:pt x="25933" y="223"/>
                  </a:moveTo>
                  <a:cubicBezTo>
                    <a:pt x="22494" y="-4275"/>
                    <a:pt x="10058" y="60284"/>
                    <a:pt x="6883" y="79598"/>
                  </a:cubicBezTo>
                  <a:cubicBezTo>
                    <a:pt x="3708" y="98913"/>
                    <a:pt x="-6875" y="108966"/>
                    <a:pt x="6883" y="116110"/>
                  </a:cubicBezTo>
                  <a:cubicBezTo>
                    <a:pt x="20641" y="123254"/>
                    <a:pt x="80173" y="122195"/>
                    <a:pt x="89433" y="122460"/>
                  </a:cubicBezTo>
                  <a:cubicBezTo>
                    <a:pt x="98693" y="122725"/>
                    <a:pt x="72764" y="120344"/>
                    <a:pt x="62445" y="117698"/>
                  </a:cubicBezTo>
                  <a:cubicBezTo>
                    <a:pt x="52126" y="115052"/>
                    <a:pt x="34399" y="122989"/>
                    <a:pt x="27520" y="106585"/>
                  </a:cubicBezTo>
                  <a:cubicBezTo>
                    <a:pt x="20641" y="90181"/>
                    <a:pt x="29372" y="4721"/>
                    <a:pt x="25933" y="2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778000D2-0896-44B0-860F-897E9622F573}"/>
                </a:ext>
              </a:extLst>
            </p:cNvPr>
            <p:cNvSpPr/>
            <p:nvPr/>
          </p:nvSpPr>
          <p:spPr>
            <a:xfrm>
              <a:off x="2290035" y="6458206"/>
              <a:ext cx="44746" cy="101523"/>
            </a:xfrm>
            <a:custGeom>
              <a:avLst/>
              <a:gdLst>
                <a:gd name="connsiteX0" fmla="*/ 319 w 56820"/>
                <a:gd name="connsiteY0" fmla="*/ 128 h 128918"/>
                <a:gd name="connsiteX1" fmla="*/ 54294 w 56820"/>
                <a:gd name="connsiteY1" fmla="*/ 81091 h 128918"/>
                <a:gd name="connsiteX2" fmla="*/ 46357 w 56820"/>
                <a:gd name="connsiteY2" fmla="*/ 128716 h 128918"/>
                <a:gd name="connsiteX3" fmla="*/ 32069 w 56820"/>
                <a:gd name="connsiteY3" fmla="*/ 63628 h 128918"/>
                <a:gd name="connsiteX4" fmla="*/ 319 w 56820"/>
                <a:gd name="connsiteY4" fmla="*/ 128 h 1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0" h="128918">
                  <a:moveTo>
                    <a:pt x="319" y="128"/>
                  </a:moveTo>
                  <a:cubicBezTo>
                    <a:pt x="4023" y="3039"/>
                    <a:pt x="46621" y="59660"/>
                    <a:pt x="54294" y="81091"/>
                  </a:cubicBezTo>
                  <a:cubicBezTo>
                    <a:pt x="61967" y="102522"/>
                    <a:pt x="50061" y="131627"/>
                    <a:pt x="46357" y="128716"/>
                  </a:cubicBezTo>
                  <a:cubicBezTo>
                    <a:pt x="42653" y="125806"/>
                    <a:pt x="37890" y="82678"/>
                    <a:pt x="32069" y="63628"/>
                  </a:cubicBezTo>
                  <a:cubicBezTo>
                    <a:pt x="26248" y="44578"/>
                    <a:pt x="-3385" y="-2783"/>
                    <a:pt x="319" y="1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8B5B4687-7152-4E66-95D9-45ACDC9D72F1}"/>
                </a:ext>
              </a:extLst>
            </p:cNvPr>
            <p:cNvSpPr/>
            <p:nvPr/>
          </p:nvSpPr>
          <p:spPr>
            <a:xfrm rot="16200000">
              <a:off x="767521" y="5869352"/>
              <a:ext cx="90314" cy="1030687"/>
            </a:xfrm>
            <a:custGeom>
              <a:avLst/>
              <a:gdLst>
                <a:gd name="connsiteX0" fmla="*/ 63550 w 114684"/>
                <a:gd name="connsiteY0" fmla="*/ 1811 h 1308809"/>
                <a:gd name="connsiteX1" fmla="*/ 54025 w 114684"/>
                <a:gd name="connsiteY1" fmla="*/ 674911 h 1308809"/>
                <a:gd name="connsiteX2" fmla="*/ 44500 w 114684"/>
                <a:gd name="connsiteY2" fmla="*/ 824136 h 1308809"/>
                <a:gd name="connsiteX3" fmla="*/ 76250 w 114684"/>
                <a:gd name="connsiteY3" fmla="*/ 1106711 h 1308809"/>
                <a:gd name="connsiteX4" fmla="*/ 95300 w 114684"/>
                <a:gd name="connsiteY4" fmla="*/ 1182911 h 1308809"/>
                <a:gd name="connsiteX5" fmla="*/ 50 w 114684"/>
                <a:gd name="connsiteY5" fmla="*/ 1141636 h 1308809"/>
                <a:gd name="connsiteX6" fmla="*/ 82600 w 114684"/>
                <a:gd name="connsiteY6" fmla="*/ 1198786 h 1308809"/>
                <a:gd name="connsiteX7" fmla="*/ 114350 w 114684"/>
                <a:gd name="connsiteY7" fmla="*/ 1297211 h 1308809"/>
                <a:gd name="connsiteX8" fmla="*/ 98475 w 114684"/>
                <a:gd name="connsiteY8" fmla="*/ 903511 h 1308809"/>
                <a:gd name="connsiteX9" fmla="*/ 63550 w 114684"/>
                <a:gd name="connsiteY9" fmla="*/ 1811 h 13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684" h="1308809">
                  <a:moveTo>
                    <a:pt x="63550" y="1811"/>
                  </a:moveTo>
                  <a:cubicBezTo>
                    <a:pt x="56142" y="-36289"/>
                    <a:pt x="57200" y="537857"/>
                    <a:pt x="54025" y="674911"/>
                  </a:cubicBezTo>
                  <a:cubicBezTo>
                    <a:pt x="50850" y="811965"/>
                    <a:pt x="40796" y="752169"/>
                    <a:pt x="44500" y="824136"/>
                  </a:cubicBezTo>
                  <a:cubicBezTo>
                    <a:pt x="48204" y="896103"/>
                    <a:pt x="67783" y="1046915"/>
                    <a:pt x="76250" y="1106711"/>
                  </a:cubicBezTo>
                  <a:cubicBezTo>
                    <a:pt x="84717" y="1166507"/>
                    <a:pt x="108000" y="1177090"/>
                    <a:pt x="95300" y="1182911"/>
                  </a:cubicBezTo>
                  <a:cubicBezTo>
                    <a:pt x="82600" y="1188732"/>
                    <a:pt x="2167" y="1138990"/>
                    <a:pt x="50" y="1141636"/>
                  </a:cubicBezTo>
                  <a:cubicBezTo>
                    <a:pt x="-2067" y="1144282"/>
                    <a:pt x="63550" y="1172857"/>
                    <a:pt x="82600" y="1198786"/>
                  </a:cubicBezTo>
                  <a:cubicBezTo>
                    <a:pt x="101650" y="1224715"/>
                    <a:pt x="111704" y="1346424"/>
                    <a:pt x="114350" y="1297211"/>
                  </a:cubicBezTo>
                  <a:cubicBezTo>
                    <a:pt x="116996" y="1247999"/>
                    <a:pt x="103237" y="1116765"/>
                    <a:pt x="98475" y="903511"/>
                  </a:cubicBezTo>
                  <a:cubicBezTo>
                    <a:pt x="93713" y="690257"/>
                    <a:pt x="70958" y="39911"/>
                    <a:pt x="63550" y="18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AE3E2607-1D47-46E2-A32E-37BFE425B4EE}"/>
                </a:ext>
              </a:extLst>
            </p:cNvPr>
            <p:cNvSpPr/>
            <p:nvPr/>
          </p:nvSpPr>
          <p:spPr>
            <a:xfrm rot="16200000">
              <a:off x="823714" y="5881981"/>
              <a:ext cx="161575" cy="1316872"/>
            </a:xfrm>
            <a:custGeom>
              <a:avLst/>
              <a:gdLst>
                <a:gd name="connsiteX0" fmla="*/ 204936 w 205174"/>
                <a:gd name="connsiteY0" fmla="*/ 105014 h 1672219"/>
                <a:gd name="connsiteX1" fmla="*/ 135086 w 205174"/>
                <a:gd name="connsiteY1" fmla="*/ 105014 h 1672219"/>
                <a:gd name="connsiteX2" fmla="*/ 109686 w 205174"/>
                <a:gd name="connsiteY2" fmla="*/ 139939 h 1672219"/>
                <a:gd name="connsiteX3" fmla="*/ 39836 w 205174"/>
                <a:gd name="connsiteY3" fmla="*/ 803514 h 1672219"/>
                <a:gd name="connsiteX4" fmla="*/ 17611 w 205174"/>
                <a:gd name="connsiteY4" fmla="*/ 1394064 h 1672219"/>
                <a:gd name="connsiteX5" fmla="*/ 20786 w 205174"/>
                <a:gd name="connsiteY5" fmla="*/ 1533764 h 1672219"/>
                <a:gd name="connsiteX6" fmla="*/ 11261 w 205174"/>
                <a:gd name="connsiteY6" fmla="*/ 1555989 h 1672219"/>
                <a:gd name="connsiteX7" fmla="*/ 198586 w 205174"/>
                <a:gd name="connsiteY7" fmla="*/ 1575039 h 1672219"/>
                <a:gd name="connsiteX8" fmla="*/ 33486 w 205174"/>
                <a:gd name="connsiteY8" fmla="*/ 1559164 h 1672219"/>
                <a:gd name="connsiteX9" fmla="*/ 154136 w 205174"/>
                <a:gd name="connsiteY9" fmla="*/ 108189 h 1672219"/>
                <a:gd name="connsiteX10" fmla="*/ 204936 w 205174"/>
                <a:gd name="connsiteY10" fmla="*/ 105014 h 16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174" h="1672219">
                  <a:moveTo>
                    <a:pt x="204936" y="105014"/>
                  </a:moveTo>
                  <a:cubicBezTo>
                    <a:pt x="201761" y="104485"/>
                    <a:pt x="150961" y="99193"/>
                    <a:pt x="135086" y="105014"/>
                  </a:cubicBezTo>
                  <a:cubicBezTo>
                    <a:pt x="119211" y="110835"/>
                    <a:pt x="125561" y="23522"/>
                    <a:pt x="109686" y="139939"/>
                  </a:cubicBezTo>
                  <a:cubicBezTo>
                    <a:pt x="93811" y="256356"/>
                    <a:pt x="55182" y="594493"/>
                    <a:pt x="39836" y="803514"/>
                  </a:cubicBezTo>
                  <a:cubicBezTo>
                    <a:pt x="24490" y="1012535"/>
                    <a:pt x="20786" y="1272356"/>
                    <a:pt x="17611" y="1394064"/>
                  </a:cubicBezTo>
                  <a:cubicBezTo>
                    <a:pt x="14436" y="1515772"/>
                    <a:pt x="21844" y="1506777"/>
                    <a:pt x="20786" y="1533764"/>
                  </a:cubicBezTo>
                  <a:cubicBezTo>
                    <a:pt x="19728" y="1560751"/>
                    <a:pt x="-18372" y="1549110"/>
                    <a:pt x="11261" y="1555989"/>
                  </a:cubicBezTo>
                  <a:cubicBezTo>
                    <a:pt x="40894" y="1562868"/>
                    <a:pt x="194882" y="1574510"/>
                    <a:pt x="198586" y="1575039"/>
                  </a:cubicBezTo>
                  <a:cubicBezTo>
                    <a:pt x="202290" y="1575568"/>
                    <a:pt x="40894" y="1803639"/>
                    <a:pt x="33486" y="1559164"/>
                  </a:cubicBezTo>
                  <a:cubicBezTo>
                    <a:pt x="26078" y="1314689"/>
                    <a:pt x="129265" y="350018"/>
                    <a:pt x="154136" y="108189"/>
                  </a:cubicBezTo>
                  <a:cubicBezTo>
                    <a:pt x="179007" y="-133640"/>
                    <a:pt x="208111" y="105543"/>
                    <a:pt x="204936" y="105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FBF190DD-A224-4FA5-A504-21F1484848D1}"/>
                </a:ext>
              </a:extLst>
            </p:cNvPr>
            <p:cNvSpPr/>
            <p:nvPr/>
          </p:nvSpPr>
          <p:spPr>
            <a:xfrm rot="16200000">
              <a:off x="1233827" y="6319551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9B7A2703-E3F6-46CA-AD72-4A206F5B8A9A}"/>
                </a:ext>
              </a:extLst>
            </p:cNvPr>
            <p:cNvSpPr/>
            <p:nvPr/>
          </p:nvSpPr>
          <p:spPr>
            <a:xfrm rot="16200000">
              <a:off x="1238469" y="6346915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6280A0F4-9ED2-4E65-A672-D36293A1BC4F}"/>
                </a:ext>
              </a:extLst>
            </p:cNvPr>
            <p:cNvSpPr/>
            <p:nvPr/>
          </p:nvSpPr>
          <p:spPr>
            <a:xfrm rot="16200000">
              <a:off x="1214432" y="6375873"/>
              <a:ext cx="56392" cy="1481"/>
            </a:xfrm>
            <a:custGeom>
              <a:avLst/>
              <a:gdLst>
                <a:gd name="connsiteX0" fmla="*/ 0 w 71609"/>
                <a:gd name="connsiteY0" fmla="*/ 940 h 1880"/>
                <a:gd name="connsiteX1" fmla="*/ 71438 w 71609"/>
                <a:gd name="connsiteY1" fmla="*/ 940 h 1880"/>
                <a:gd name="connsiteX2" fmla="*/ 0 w 7160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09" h="1880">
                  <a:moveTo>
                    <a:pt x="0" y="940"/>
                  </a:moveTo>
                  <a:cubicBezTo>
                    <a:pt x="0" y="940"/>
                    <a:pt x="67205" y="3057"/>
                    <a:pt x="71438" y="940"/>
                  </a:cubicBezTo>
                  <a:cubicBezTo>
                    <a:pt x="75671" y="-117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D48B8440-91B8-4413-B8E0-9716E19EB293}"/>
                </a:ext>
              </a:extLst>
            </p:cNvPr>
            <p:cNvSpPr/>
            <p:nvPr/>
          </p:nvSpPr>
          <p:spPr>
            <a:xfrm rot="16200000">
              <a:off x="1371356" y="6375193"/>
              <a:ext cx="59287" cy="187468"/>
            </a:xfrm>
            <a:custGeom>
              <a:avLst/>
              <a:gdLst>
                <a:gd name="connsiteX0" fmla="*/ 0 w 75285"/>
                <a:gd name="connsiteY0" fmla="*/ 3647 h 238055"/>
                <a:gd name="connsiteX1" fmla="*/ 65087 w 75285"/>
                <a:gd name="connsiteY1" fmla="*/ 19522 h 238055"/>
                <a:gd name="connsiteX2" fmla="*/ 68262 w 75285"/>
                <a:gd name="connsiteY2" fmla="*/ 127472 h 238055"/>
                <a:gd name="connsiteX3" fmla="*/ 58737 w 75285"/>
                <a:gd name="connsiteY3" fmla="*/ 210022 h 238055"/>
                <a:gd name="connsiteX4" fmla="*/ 9525 w 75285"/>
                <a:gd name="connsiteY4" fmla="*/ 237009 h 238055"/>
                <a:gd name="connsiteX5" fmla="*/ 69850 w 75285"/>
                <a:gd name="connsiteY5" fmla="*/ 179859 h 238055"/>
                <a:gd name="connsiteX6" fmla="*/ 66675 w 75285"/>
                <a:gd name="connsiteY6" fmla="*/ 62384 h 238055"/>
                <a:gd name="connsiteX7" fmla="*/ 0 w 75285"/>
                <a:gd name="connsiteY7" fmla="*/ 3647 h 2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85" h="238055">
                  <a:moveTo>
                    <a:pt x="0" y="3647"/>
                  </a:moveTo>
                  <a:cubicBezTo>
                    <a:pt x="-265" y="-3497"/>
                    <a:pt x="53710" y="-1116"/>
                    <a:pt x="65087" y="19522"/>
                  </a:cubicBezTo>
                  <a:cubicBezTo>
                    <a:pt x="76464" y="40160"/>
                    <a:pt x="69320" y="95722"/>
                    <a:pt x="68262" y="127472"/>
                  </a:cubicBezTo>
                  <a:cubicBezTo>
                    <a:pt x="67204" y="159222"/>
                    <a:pt x="68527" y="191766"/>
                    <a:pt x="58737" y="210022"/>
                  </a:cubicBezTo>
                  <a:cubicBezTo>
                    <a:pt x="48948" y="228278"/>
                    <a:pt x="7673" y="242036"/>
                    <a:pt x="9525" y="237009"/>
                  </a:cubicBezTo>
                  <a:cubicBezTo>
                    <a:pt x="11377" y="231982"/>
                    <a:pt x="60325" y="208963"/>
                    <a:pt x="69850" y="179859"/>
                  </a:cubicBezTo>
                  <a:cubicBezTo>
                    <a:pt x="79375" y="150755"/>
                    <a:pt x="75142" y="91488"/>
                    <a:pt x="66675" y="62384"/>
                  </a:cubicBezTo>
                  <a:cubicBezTo>
                    <a:pt x="58208" y="33280"/>
                    <a:pt x="265" y="10791"/>
                    <a:pt x="0" y="36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7091ACE7-7E80-43AC-A286-AD2C9BE7AFCE}"/>
                </a:ext>
              </a:extLst>
            </p:cNvPr>
            <p:cNvSpPr/>
            <p:nvPr/>
          </p:nvSpPr>
          <p:spPr>
            <a:xfrm rot="16200000">
              <a:off x="990605" y="6196124"/>
              <a:ext cx="51914" cy="518050"/>
            </a:xfrm>
            <a:custGeom>
              <a:avLst/>
              <a:gdLst>
                <a:gd name="connsiteX0" fmla="*/ 52433 w 65922"/>
                <a:gd name="connsiteY0" fmla="*/ 40 h 657841"/>
                <a:gd name="connsiteX1" fmla="*/ 65133 w 65922"/>
                <a:gd name="connsiteY1" fmla="*/ 82590 h 657841"/>
                <a:gd name="connsiteX2" fmla="*/ 25446 w 65922"/>
                <a:gd name="connsiteY2" fmla="*/ 157202 h 657841"/>
                <a:gd name="connsiteX3" fmla="*/ 46 w 65922"/>
                <a:gd name="connsiteY3" fmla="*/ 273090 h 657841"/>
                <a:gd name="connsiteX4" fmla="*/ 19096 w 65922"/>
                <a:gd name="connsiteY4" fmla="*/ 657265 h 657841"/>
                <a:gd name="connsiteX5" fmla="*/ 15921 w 65922"/>
                <a:gd name="connsiteY5" fmla="*/ 177840 h 657841"/>
                <a:gd name="connsiteX6" fmla="*/ 58783 w 65922"/>
                <a:gd name="connsiteY6" fmla="*/ 73065 h 657841"/>
                <a:gd name="connsiteX7" fmla="*/ 52433 w 65922"/>
                <a:gd name="connsiteY7" fmla="*/ 4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2" h="657841">
                  <a:moveTo>
                    <a:pt x="52433" y="40"/>
                  </a:moveTo>
                  <a:cubicBezTo>
                    <a:pt x="53491" y="1628"/>
                    <a:pt x="69631" y="56396"/>
                    <a:pt x="65133" y="82590"/>
                  </a:cubicBezTo>
                  <a:cubicBezTo>
                    <a:pt x="60635" y="108784"/>
                    <a:pt x="36294" y="125452"/>
                    <a:pt x="25446" y="157202"/>
                  </a:cubicBezTo>
                  <a:cubicBezTo>
                    <a:pt x="14598" y="188952"/>
                    <a:pt x="1104" y="189746"/>
                    <a:pt x="46" y="273090"/>
                  </a:cubicBezTo>
                  <a:cubicBezTo>
                    <a:pt x="-1012" y="356434"/>
                    <a:pt x="16450" y="673140"/>
                    <a:pt x="19096" y="657265"/>
                  </a:cubicBezTo>
                  <a:cubicBezTo>
                    <a:pt x="21742" y="641390"/>
                    <a:pt x="9307" y="275207"/>
                    <a:pt x="15921" y="177840"/>
                  </a:cubicBezTo>
                  <a:cubicBezTo>
                    <a:pt x="22535" y="80473"/>
                    <a:pt x="51375" y="101905"/>
                    <a:pt x="58783" y="73065"/>
                  </a:cubicBezTo>
                  <a:cubicBezTo>
                    <a:pt x="66191" y="44225"/>
                    <a:pt x="51375" y="-1548"/>
                    <a:pt x="5243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CC91BDBF-2E14-4C8A-A318-D125ABA86821}"/>
                </a:ext>
              </a:extLst>
            </p:cNvPr>
            <p:cNvSpPr/>
            <p:nvPr/>
          </p:nvSpPr>
          <p:spPr>
            <a:xfrm rot="16200000">
              <a:off x="998797" y="6221378"/>
              <a:ext cx="37656" cy="395397"/>
            </a:xfrm>
            <a:custGeom>
              <a:avLst/>
              <a:gdLst>
                <a:gd name="connsiteX0" fmla="*/ 10275 w 47817"/>
                <a:gd name="connsiteY0" fmla="*/ 189 h 502092"/>
                <a:gd name="connsiteX1" fmla="*/ 32500 w 47817"/>
                <a:gd name="connsiteY1" fmla="*/ 114489 h 502092"/>
                <a:gd name="connsiteX2" fmla="*/ 46788 w 47817"/>
                <a:gd name="connsiteY2" fmla="*/ 146239 h 502092"/>
                <a:gd name="connsiteX3" fmla="*/ 3925 w 47817"/>
                <a:gd name="connsiteY3" fmla="*/ 231964 h 502092"/>
                <a:gd name="connsiteX4" fmla="*/ 3925 w 47817"/>
                <a:gd name="connsiteY4" fmla="*/ 501839 h 502092"/>
                <a:gd name="connsiteX5" fmla="*/ 21388 w 47817"/>
                <a:gd name="connsiteY5" fmla="*/ 179576 h 502092"/>
                <a:gd name="connsiteX6" fmla="*/ 26150 w 47817"/>
                <a:gd name="connsiteY6" fmla="*/ 89089 h 502092"/>
                <a:gd name="connsiteX7" fmla="*/ 10275 w 47817"/>
                <a:gd name="connsiteY7" fmla="*/ 189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17" h="502092">
                  <a:moveTo>
                    <a:pt x="10275" y="189"/>
                  </a:moveTo>
                  <a:cubicBezTo>
                    <a:pt x="11333" y="4422"/>
                    <a:pt x="26415" y="90147"/>
                    <a:pt x="32500" y="114489"/>
                  </a:cubicBezTo>
                  <a:cubicBezTo>
                    <a:pt x="38586" y="138831"/>
                    <a:pt x="51550" y="126660"/>
                    <a:pt x="46788" y="146239"/>
                  </a:cubicBezTo>
                  <a:cubicBezTo>
                    <a:pt x="42026" y="165818"/>
                    <a:pt x="11069" y="172697"/>
                    <a:pt x="3925" y="231964"/>
                  </a:cubicBezTo>
                  <a:cubicBezTo>
                    <a:pt x="-3219" y="291231"/>
                    <a:pt x="1014" y="510570"/>
                    <a:pt x="3925" y="501839"/>
                  </a:cubicBezTo>
                  <a:cubicBezTo>
                    <a:pt x="6835" y="493108"/>
                    <a:pt x="17684" y="248368"/>
                    <a:pt x="21388" y="179576"/>
                  </a:cubicBezTo>
                  <a:cubicBezTo>
                    <a:pt x="25092" y="110784"/>
                    <a:pt x="26944" y="114489"/>
                    <a:pt x="26150" y="89089"/>
                  </a:cubicBezTo>
                  <a:cubicBezTo>
                    <a:pt x="25356" y="63689"/>
                    <a:pt x="9217" y="-4044"/>
                    <a:pt x="10275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B7E921FC-7289-4FA8-815B-C724B2416C12}"/>
                </a:ext>
              </a:extLst>
            </p:cNvPr>
            <p:cNvSpPr/>
            <p:nvPr/>
          </p:nvSpPr>
          <p:spPr>
            <a:xfrm rot="16200000">
              <a:off x="903000" y="6365479"/>
              <a:ext cx="15131" cy="148598"/>
            </a:xfrm>
            <a:custGeom>
              <a:avLst/>
              <a:gdLst>
                <a:gd name="connsiteX0" fmla="*/ 19086 w 19214"/>
                <a:gd name="connsiteY0" fmla="*/ 77 h 188696"/>
                <a:gd name="connsiteX1" fmla="*/ 7974 w 19214"/>
                <a:gd name="connsiteY1" fmla="*/ 157240 h 188696"/>
                <a:gd name="connsiteX2" fmla="*/ 36 w 19214"/>
                <a:gd name="connsiteY2" fmla="*/ 179465 h 188696"/>
                <a:gd name="connsiteX3" fmla="*/ 19086 w 19214"/>
                <a:gd name="connsiteY3" fmla="*/ 77 h 1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4" h="188696">
                  <a:moveTo>
                    <a:pt x="19086" y="77"/>
                  </a:moveTo>
                  <a:cubicBezTo>
                    <a:pt x="20409" y="-3627"/>
                    <a:pt x="11149" y="127342"/>
                    <a:pt x="7974" y="157240"/>
                  </a:cubicBezTo>
                  <a:cubicBezTo>
                    <a:pt x="4799" y="187138"/>
                    <a:pt x="-493" y="198250"/>
                    <a:pt x="36" y="179465"/>
                  </a:cubicBezTo>
                  <a:cubicBezTo>
                    <a:pt x="565" y="160680"/>
                    <a:pt x="17763" y="3781"/>
                    <a:pt x="19086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BC4AD151-AA49-46E7-8620-438269E6BA68}"/>
                </a:ext>
              </a:extLst>
            </p:cNvPr>
            <p:cNvSpPr/>
            <p:nvPr/>
          </p:nvSpPr>
          <p:spPr>
            <a:xfrm rot="16200000">
              <a:off x="103413" y="6387273"/>
              <a:ext cx="220553" cy="117953"/>
            </a:xfrm>
            <a:custGeom>
              <a:avLst/>
              <a:gdLst>
                <a:gd name="connsiteX0" fmla="*/ 568 w 280067"/>
                <a:gd name="connsiteY0" fmla="*/ 356 h 149782"/>
                <a:gd name="connsiteX1" fmla="*/ 89468 w 280067"/>
                <a:gd name="connsiteY1" fmla="*/ 108306 h 149782"/>
                <a:gd name="connsiteX2" fmla="*/ 110105 w 280067"/>
                <a:gd name="connsiteY2" fmla="*/ 133706 h 149782"/>
                <a:gd name="connsiteX3" fmla="*/ 235518 w 280067"/>
                <a:gd name="connsiteY3" fmla="*/ 147993 h 149782"/>
                <a:gd name="connsiteX4" fmla="*/ 272030 w 280067"/>
                <a:gd name="connsiteY4" fmla="*/ 146406 h 149782"/>
                <a:gd name="connsiteX5" fmla="*/ 94230 w 280067"/>
                <a:gd name="connsiteY5" fmla="*/ 119418 h 149782"/>
                <a:gd name="connsiteX6" fmla="*/ 52955 w 280067"/>
                <a:gd name="connsiteY6" fmla="*/ 74968 h 149782"/>
                <a:gd name="connsiteX7" fmla="*/ 568 w 280067"/>
                <a:gd name="connsiteY7" fmla="*/ 356 h 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67" h="149782">
                  <a:moveTo>
                    <a:pt x="568" y="356"/>
                  </a:moveTo>
                  <a:cubicBezTo>
                    <a:pt x="6653" y="5912"/>
                    <a:pt x="71212" y="86081"/>
                    <a:pt x="89468" y="108306"/>
                  </a:cubicBezTo>
                  <a:cubicBezTo>
                    <a:pt x="107724" y="130531"/>
                    <a:pt x="85763" y="127092"/>
                    <a:pt x="110105" y="133706"/>
                  </a:cubicBezTo>
                  <a:cubicBezTo>
                    <a:pt x="134447" y="140321"/>
                    <a:pt x="208531" y="145876"/>
                    <a:pt x="235518" y="147993"/>
                  </a:cubicBezTo>
                  <a:cubicBezTo>
                    <a:pt x="262506" y="150110"/>
                    <a:pt x="295578" y="151168"/>
                    <a:pt x="272030" y="146406"/>
                  </a:cubicBezTo>
                  <a:cubicBezTo>
                    <a:pt x="248482" y="141644"/>
                    <a:pt x="130742" y="131324"/>
                    <a:pt x="94230" y="119418"/>
                  </a:cubicBezTo>
                  <a:cubicBezTo>
                    <a:pt x="57718" y="107512"/>
                    <a:pt x="66978" y="94282"/>
                    <a:pt x="52955" y="74968"/>
                  </a:cubicBezTo>
                  <a:cubicBezTo>
                    <a:pt x="38932" y="55654"/>
                    <a:pt x="-5517" y="-5200"/>
                    <a:pt x="568" y="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6815E602-24A6-44A4-811B-861B14D61D30}"/>
                </a:ext>
              </a:extLst>
            </p:cNvPr>
            <p:cNvSpPr/>
            <p:nvPr/>
          </p:nvSpPr>
          <p:spPr>
            <a:xfrm rot="16200000">
              <a:off x="170029" y="6456019"/>
              <a:ext cx="206288" cy="6333"/>
            </a:xfrm>
            <a:custGeom>
              <a:avLst/>
              <a:gdLst>
                <a:gd name="connsiteX0" fmla="*/ 0 w 261953"/>
                <a:gd name="connsiteY0" fmla="*/ 4762 h 8042"/>
                <a:gd name="connsiteX1" fmla="*/ 242888 w 261953"/>
                <a:gd name="connsiteY1" fmla="*/ 7937 h 8042"/>
                <a:gd name="connsiteX2" fmla="*/ 233363 w 261953"/>
                <a:gd name="connsiteY2" fmla="*/ 0 h 8042"/>
                <a:gd name="connsiteX3" fmla="*/ 130175 w 261953"/>
                <a:gd name="connsiteY3" fmla="*/ 7937 h 8042"/>
                <a:gd name="connsiteX4" fmla="*/ 0 w 261953"/>
                <a:gd name="connsiteY4" fmla="*/ 4762 h 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53" h="8042">
                  <a:moveTo>
                    <a:pt x="0" y="4762"/>
                  </a:moveTo>
                  <a:cubicBezTo>
                    <a:pt x="18785" y="4762"/>
                    <a:pt x="203994" y="8731"/>
                    <a:pt x="242888" y="7937"/>
                  </a:cubicBezTo>
                  <a:cubicBezTo>
                    <a:pt x="281782" y="7143"/>
                    <a:pt x="252148" y="0"/>
                    <a:pt x="233363" y="0"/>
                  </a:cubicBezTo>
                  <a:cubicBezTo>
                    <a:pt x="214578" y="0"/>
                    <a:pt x="166688" y="7143"/>
                    <a:pt x="130175" y="7937"/>
                  </a:cubicBezTo>
                  <a:lnTo>
                    <a:pt x="0" y="47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7AA268C8-AA1C-4F9F-B6FF-178063552E67}"/>
                </a:ext>
              </a:extLst>
            </p:cNvPr>
            <p:cNvSpPr/>
            <p:nvPr/>
          </p:nvSpPr>
          <p:spPr>
            <a:xfrm rot="16200000">
              <a:off x="207834" y="6500748"/>
              <a:ext cx="131509" cy="13374"/>
            </a:xfrm>
            <a:custGeom>
              <a:avLst/>
              <a:gdLst>
                <a:gd name="connsiteX0" fmla="*/ 1090 w 166996"/>
                <a:gd name="connsiteY0" fmla="*/ 769 h 16983"/>
                <a:gd name="connsiteX1" fmla="*/ 164603 w 166996"/>
                <a:gd name="connsiteY1" fmla="*/ 3944 h 16983"/>
                <a:gd name="connsiteX2" fmla="*/ 94753 w 166996"/>
                <a:gd name="connsiteY2" fmla="*/ 16644 h 16983"/>
                <a:gd name="connsiteX3" fmla="*/ 1090 w 166996"/>
                <a:gd name="connsiteY3" fmla="*/ 769 h 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96" h="16983">
                  <a:moveTo>
                    <a:pt x="1090" y="769"/>
                  </a:moveTo>
                  <a:cubicBezTo>
                    <a:pt x="12732" y="-1348"/>
                    <a:pt x="148993" y="1298"/>
                    <a:pt x="164603" y="3944"/>
                  </a:cubicBezTo>
                  <a:cubicBezTo>
                    <a:pt x="180213" y="6590"/>
                    <a:pt x="115126" y="13734"/>
                    <a:pt x="94753" y="16644"/>
                  </a:cubicBezTo>
                  <a:cubicBezTo>
                    <a:pt x="74380" y="19554"/>
                    <a:pt x="-10552" y="2886"/>
                    <a:pt x="1090" y="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5585743B-AE2D-4D7D-89AE-9C1C6B41657C}"/>
                </a:ext>
              </a:extLst>
            </p:cNvPr>
            <p:cNvSpPr/>
            <p:nvPr/>
          </p:nvSpPr>
          <p:spPr>
            <a:xfrm rot="16200000">
              <a:off x="209797" y="6376752"/>
              <a:ext cx="141229" cy="50918"/>
            </a:xfrm>
            <a:custGeom>
              <a:avLst/>
              <a:gdLst>
                <a:gd name="connsiteX0" fmla="*/ 644 w 179338"/>
                <a:gd name="connsiteY0" fmla="*/ 67 h 64658"/>
                <a:gd name="connsiteX1" fmla="*/ 121294 w 179338"/>
                <a:gd name="connsiteY1" fmla="*/ 54042 h 64658"/>
                <a:gd name="connsiteX2" fmla="*/ 159394 w 179338"/>
                <a:gd name="connsiteY2" fmla="*/ 61979 h 64658"/>
                <a:gd name="connsiteX3" fmla="*/ 176857 w 179338"/>
                <a:gd name="connsiteY3" fmla="*/ 23879 h 64658"/>
                <a:gd name="connsiteX4" fmla="*/ 175269 w 179338"/>
                <a:gd name="connsiteY4" fmla="*/ 60392 h 64658"/>
                <a:gd name="connsiteX5" fmla="*/ 140344 w 179338"/>
                <a:gd name="connsiteY5" fmla="*/ 61979 h 64658"/>
                <a:gd name="connsiteX6" fmla="*/ 75257 w 179338"/>
                <a:gd name="connsiteY6" fmla="*/ 42929 h 64658"/>
                <a:gd name="connsiteX7" fmla="*/ 644 w 179338"/>
                <a:gd name="connsiteY7" fmla="*/ 67 h 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338" h="64658">
                  <a:moveTo>
                    <a:pt x="644" y="67"/>
                  </a:moveTo>
                  <a:cubicBezTo>
                    <a:pt x="8317" y="1919"/>
                    <a:pt x="94836" y="43723"/>
                    <a:pt x="121294" y="54042"/>
                  </a:cubicBezTo>
                  <a:cubicBezTo>
                    <a:pt x="147752" y="64361"/>
                    <a:pt x="150134" y="67006"/>
                    <a:pt x="159394" y="61979"/>
                  </a:cubicBezTo>
                  <a:cubicBezTo>
                    <a:pt x="168655" y="56952"/>
                    <a:pt x="174211" y="24143"/>
                    <a:pt x="176857" y="23879"/>
                  </a:cubicBezTo>
                  <a:cubicBezTo>
                    <a:pt x="179503" y="23615"/>
                    <a:pt x="181355" y="54042"/>
                    <a:pt x="175269" y="60392"/>
                  </a:cubicBezTo>
                  <a:cubicBezTo>
                    <a:pt x="169184" y="66742"/>
                    <a:pt x="157013" y="64889"/>
                    <a:pt x="140344" y="61979"/>
                  </a:cubicBezTo>
                  <a:cubicBezTo>
                    <a:pt x="123675" y="59069"/>
                    <a:pt x="94571" y="50602"/>
                    <a:pt x="75257" y="42929"/>
                  </a:cubicBezTo>
                  <a:cubicBezTo>
                    <a:pt x="55943" y="35256"/>
                    <a:pt x="-7029" y="-1785"/>
                    <a:pt x="644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36A9AD63-E1D6-40A9-8A0B-1EBCA44DDC62}"/>
                </a:ext>
              </a:extLst>
            </p:cNvPr>
            <p:cNvSpPr/>
            <p:nvPr/>
          </p:nvSpPr>
          <p:spPr>
            <a:xfrm rot="16200000">
              <a:off x="332321" y="6342466"/>
              <a:ext cx="15444" cy="112580"/>
            </a:xfrm>
            <a:custGeom>
              <a:avLst/>
              <a:gdLst>
                <a:gd name="connsiteX0" fmla="*/ 19581 w 19612"/>
                <a:gd name="connsiteY0" fmla="*/ 8 h 142959"/>
                <a:gd name="connsiteX1" fmla="*/ 531 w 19612"/>
                <a:gd name="connsiteY1" fmla="*/ 122246 h 142959"/>
                <a:gd name="connsiteX2" fmla="*/ 5293 w 19612"/>
                <a:gd name="connsiteY2" fmla="*/ 128596 h 142959"/>
                <a:gd name="connsiteX3" fmla="*/ 19581 w 19612"/>
                <a:gd name="connsiteY3" fmla="*/ 8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2" h="142959">
                  <a:moveTo>
                    <a:pt x="19581" y="8"/>
                  </a:moveTo>
                  <a:cubicBezTo>
                    <a:pt x="18787" y="-1050"/>
                    <a:pt x="2912" y="100815"/>
                    <a:pt x="531" y="122246"/>
                  </a:cubicBezTo>
                  <a:cubicBezTo>
                    <a:pt x="-1850" y="143677"/>
                    <a:pt x="4499" y="152673"/>
                    <a:pt x="5293" y="128596"/>
                  </a:cubicBezTo>
                  <a:cubicBezTo>
                    <a:pt x="6087" y="104519"/>
                    <a:pt x="20375" y="1066"/>
                    <a:pt x="19581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6C83C870-D12D-4A73-9324-CC4AE6266006}"/>
                </a:ext>
              </a:extLst>
            </p:cNvPr>
            <p:cNvSpPr/>
            <p:nvPr/>
          </p:nvSpPr>
          <p:spPr>
            <a:xfrm rot="16200000">
              <a:off x="335783" y="6365577"/>
              <a:ext cx="20833" cy="115659"/>
            </a:xfrm>
            <a:custGeom>
              <a:avLst/>
              <a:gdLst>
                <a:gd name="connsiteX0" fmla="*/ 17792 w 26455"/>
                <a:gd name="connsiteY0" fmla="*/ 494 h 146868"/>
                <a:gd name="connsiteX1" fmla="*/ 19380 w 26455"/>
                <a:gd name="connsiteY1" fmla="*/ 130669 h 146868"/>
                <a:gd name="connsiteX2" fmla="*/ 25730 w 26455"/>
                <a:gd name="connsiteY2" fmla="*/ 140194 h 146868"/>
                <a:gd name="connsiteX3" fmla="*/ 330 w 26455"/>
                <a:gd name="connsiteY3" fmla="*/ 87807 h 146868"/>
                <a:gd name="connsiteX4" fmla="*/ 17792 w 26455"/>
                <a:gd name="connsiteY4" fmla="*/ 494 h 1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5" h="146868">
                  <a:moveTo>
                    <a:pt x="17792" y="494"/>
                  </a:moveTo>
                  <a:cubicBezTo>
                    <a:pt x="20967" y="7638"/>
                    <a:pt x="18057" y="107386"/>
                    <a:pt x="19380" y="130669"/>
                  </a:cubicBezTo>
                  <a:cubicBezTo>
                    <a:pt x="20703" y="153952"/>
                    <a:pt x="28905" y="147338"/>
                    <a:pt x="25730" y="140194"/>
                  </a:cubicBezTo>
                  <a:cubicBezTo>
                    <a:pt x="22555" y="133050"/>
                    <a:pt x="3240" y="110032"/>
                    <a:pt x="330" y="87807"/>
                  </a:cubicBezTo>
                  <a:cubicBezTo>
                    <a:pt x="-2580" y="65582"/>
                    <a:pt x="14617" y="-6650"/>
                    <a:pt x="17792" y="4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1CC99B68-CF19-4880-907D-57917215763B}"/>
                </a:ext>
              </a:extLst>
            </p:cNvPr>
            <p:cNvSpPr/>
            <p:nvPr/>
          </p:nvSpPr>
          <p:spPr>
            <a:xfrm rot="16200000">
              <a:off x="333889" y="6352056"/>
              <a:ext cx="33670" cy="141667"/>
            </a:xfrm>
            <a:custGeom>
              <a:avLst/>
              <a:gdLst>
                <a:gd name="connsiteX0" fmla="*/ 3061 w 42755"/>
                <a:gd name="connsiteY0" fmla="*/ 150 h 179895"/>
                <a:gd name="connsiteX1" fmla="*/ 3061 w 42755"/>
                <a:gd name="connsiteY1" fmla="*/ 123975 h 179895"/>
                <a:gd name="connsiteX2" fmla="*/ 42749 w 42755"/>
                <a:gd name="connsiteY2" fmla="*/ 179537 h 179895"/>
                <a:gd name="connsiteX3" fmla="*/ 6236 w 42755"/>
                <a:gd name="connsiteY3" fmla="*/ 100162 h 179895"/>
                <a:gd name="connsiteX4" fmla="*/ 3061 w 42755"/>
                <a:gd name="connsiteY4" fmla="*/ 150 h 17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5" h="179895">
                  <a:moveTo>
                    <a:pt x="3061" y="150"/>
                  </a:moveTo>
                  <a:cubicBezTo>
                    <a:pt x="2532" y="4119"/>
                    <a:pt x="-3554" y="94077"/>
                    <a:pt x="3061" y="123975"/>
                  </a:cubicBezTo>
                  <a:cubicBezTo>
                    <a:pt x="9676" y="153873"/>
                    <a:pt x="42220" y="183506"/>
                    <a:pt x="42749" y="179537"/>
                  </a:cubicBezTo>
                  <a:cubicBezTo>
                    <a:pt x="43278" y="175568"/>
                    <a:pt x="11528" y="128737"/>
                    <a:pt x="6236" y="100162"/>
                  </a:cubicBezTo>
                  <a:cubicBezTo>
                    <a:pt x="944" y="71587"/>
                    <a:pt x="3590" y="-3819"/>
                    <a:pt x="3061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95FFEE2-0D6D-435D-B2B8-EAB2F2D9EBB6}"/>
                </a:ext>
              </a:extLst>
            </p:cNvPr>
            <p:cNvSpPr/>
            <p:nvPr/>
          </p:nvSpPr>
          <p:spPr>
            <a:xfrm rot="16200000">
              <a:off x="331554" y="6448244"/>
              <a:ext cx="54424" cy="35049"/>
            </a:xfrm>
            <a:custGeom>
              <a:avLst/>
              <a:gdLst>
                <a:gd name="connsiteX0" fmla="*/ 69101 w 69110"/>
                <a:gd name="connsiteY0" fmla="*/ 31 h 44507"/>
                <a:gd name="connsiteX1" fmla="*/ 5601 w 69110"/>
                <a:gd name="connsiteY1" fmla="*/ 41306 h 44507"/>
                <a:gd name="connsiteX2" fmla="*/ 10363 w 69110"/>
                <a:gd name="connsiteY2" fmla="*/ 34956 h 44507"/>
                <a:gd name="connsiteX3" fmla="*/ 69101 w 69110"/>
                <a:gd name="connsiteY3" fmla="*/ 31 h 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0" h="44507">
                  <a:moveTo>
                    <a:pt x="69101" y="31"/>
                  </a:moveTo>
                  <a:cubicBezTo>
                    <a:pt x="68307" y="1089"/>
                    <a:pt x="15391" y="35485"/>
                    <a:pt x="5601" y="41306"/>
                  </a:cubicBezTo>
                  <a:cubicBezTo>
                    <a:pt x="-4189" y="47127"/>
                    <a:pt x="-220" y="45010"/>
                    <a:pt x="10363" y="34956"/>
                  </a:cubicBezTo>
                  <a:cubicBezTo>
                    <a:pt x="20946" y="24902"/>
                    <a:pt x="69895" y="-1027"/>
                    <a:pt x="69101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055CB00B-4716-47D7-9230-B7C64BFE7DE5}"/>
                </a:ext>
              </a:extLst>
            </p:cNvPr>
            <p:cNvSpPr/>
            <p:nvPr/>
          </p:nvSpPr>
          <p:spPr>
            <a:xfrm rot="16200000">
              <a:off x="301253" y="6469826"/>
              <a:ext cx="60033" cy="32513"/>
            </a:xfrm>
            <a:custGeom>
              <a:avLst/>
              <a:gdLst>
                <a:gd name="connsiteX0" fmla="*/ 76232 w 76232"/>
                <a:gd name="connsiteY0" fmla="*/ 0 h 41286"/>
                <a:gd name="connsiteX1" fmla="*/ 32 w 76232"/>
                <a:gd name="connsiteY1" fmla="*/ 41275 h 41286"/>
                <a:gd name="connsiteX2" fmla="*/ 76232 w 76232"/>
                <a:gd name="connsiteY2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32" h="41286">
                  <a:moveTo>
                    <a:pt x="76232" y="0"/>
                  </a:moveTo>
                  <a:cubicBezTo>
                    <a:pt x="76232" y="0"/>
                    <a:pt x="1884" y="42069"/>
                    <a:pt x="32" y="41275"/>
                  </a:cubicBezTo>
                  <a:cubicBezTo>
                    <a:pt x="-1820" y="40481"/>
                    <a:pt x="76232" y="0"/>
                    <a:pt x="762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E8452E4C-58B1-482D-9B59-C4B7D3B995B8}"/>
                </a:ext>
              </a:extLst>
            </p:cNvPr>
            <p:cNvSpPr/>
            <p:nvPr/>
          </p:nvSpPr>
          <p:spPr>
            <a:xfrm rot="16200000">
              <a:off x="69734" y="6414513"/>
              <a:ext cx="220030" cy="60602"/>
            </a:xfrm>
            <a:custGeom>
              <a:avLst/>
              <a:gdLst>
                <a:gd name="connsiteX0" fmla="*/ 0 w 279403"/>
                <a:gd name="connsiteY0" fmla="*/ 18153 h 76955"/>
                <a:gd name="connsiteX1" fmla="*/ 87313 w 279403"/>
                <a:gd name="connsiteY1" fmla="*/ 19741 h 76955"/>
                <a:gd name="connsiteX2" fmla="*/ 195263 w 279403"/>
                <a:gd name="connsiteY2" fmla="*/ 56253 h 76955"/>
                <a:gd name="connsiteX3" fmla="*/ 279400 w 279403"/>
                <a:gd name="connsiteY3" fmla="*/ 76891 h 76955"/>
                <a:gd name="connsiteX4" fmla="*/ 198438 w 279403"/>
                <a:gd name="connsiteY4" fmla="*/ 49903 h 76955"/>
                <a:gd name="connsiteX5" fmla="*/ 146050 w 279403"/>
                <a:gd name="connsiteY5" fmla="*/ 29266 h 76955"/>
                <a:gd name="connsiteX6" fmla="*/ 87313 w 279403"/>
                <a:gd name="connsiteY6" fmla="*/ 691 h 76955"/>
                <a:gd name="connsiteX7" fmla="*/ 0 w 279403"/>
                <a:gd name="connsiteY7" fmla="*/ 18153 h 7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3" h="76955">
                  <a:moveTo>
                    <a:pt x="0" y="18153"/>
                  </a:moveTo>
                  <a:cubicBezTo>
                    <a:pt x="0" y="21328"/>
                    <a:pt x="54769" y="13391"/>
                    <a:pt x="87313" y="19741"/>
                  </a:cubicBezTo>
                  <a:cubicBezTo>
                    <a:pt x="119857" y="26091"/>
                    <a:pt x="163249" y="46728"/>
                    <a:pt x="195263" y="56253"/>
                  </a:cubicBezTo>
                  <a:cubicBezTo>
                    <a:pt x="227277" y="65778"/>
                    <a:pt x="278871" y="77949"/>
                    <a:pt x="279400" y="76891"/>
                  </a:cubicBezTo>
                  <a:cubicBezTo>
                    <a:pt x="279929" y="75833"/>
                    <a:pt x="220663" y="57841"/>
                    <a:pt x="198438" y="49903"/>
                  </a:cubicBezTo>
                  <a:cubicBezTo>
                    <a:pt x="176213" y="41966"/>
                    <a:pt x="164571" y="37468"/>
                    <a:pt x="146050" y="29266"/>
                  </a:cubicBezTo>
                  <a:cubicBezTo>
                    <a:pt x="127529" y="21064"/>
                    <a:pt x="110067" y="5189"/>
                    <a:pt x="87313" y="691"/>
                  </a:cubicBezTo>
                  <a:cubicBezTo>
                    <a:pt x="64559" y="-3807"/>
                    <a:pt x="0" y="14978"/>
                    <a:pt x="0" y="18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559D6477-E54E-4F6C-ACE6-11A3624A6E5E}"/>
                </a:ext>
              </a:extLst>
            </p:cNvPr>
            <p:cNvSpPr/>
            <p:nvPr/>
          </p:nvSpPr>
          <p:spPr>
            <a:xfrm rot="16200000">
              <a:off x="226980" y="6292476"/>
              <a:ext cx="34794" cy="97383"/>
            </a:xfrm>
            <a:custGeom>
              <a:avLst/>
              <a:gdLst>
                <a:gd name="connsiteX0" fmla="*/ 14 w 44183"/>
                <a:gd name="connsiteY0" fmla="*/ 714 h 123661"/>
                <a:gd name="connsiteX1" fmla="*/ 38114 w 44183"/>
                <a:gd name="connsiteY1" fmla="*/ 121364 h 123661"/>
                <a:gd name="connsiteX2" fmla="*/ 42876 w 44183"/>
                <a:gd name="connsiteY2" fmla="*/ 73739 h 123661"/>
                <a:gd name="connsiteX3" fmla="*/ 14 w 44183"/>
                <a:gd name="connsiteY3" fmla="*/ 714 h 1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3" h="123661">
                  <a:moveTo>
                    <a:pt x="14" y="714"/>
                  </a:moveTo>
                  <a:cubicBezTo>
                    <a:pt x="-780" y="8651"/>
                    <a:pt x="30970" y="109193"/>
                    <a:pt x="38114" y="121364"/>
                  </a:cubicBezTo>
                  <a:cubicBezTo>
                    <a:pt x="45258" y="133535"/>
                    <a:pt x="44993" y="94376"/>
                    <a:pt x="42876" y="73739"/>
                  </a:cubicBezTo>
                  <a:cubicBezTo>
                    <a:pt x="40759" y="53102"/>
                    <a:pt x="808" y="-7223"/>
                    <a:pt x="14" y="7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8F9CAC0C-5971-44A8-BE60-3F1371858F2A}"/>
                </a:ext>
              </a:extLst>
            </p:cNvPr>
            <p:cNvSpPr/>
            <p:nvPr/>
          </p:nvSpPr>
          <p:spPr>
            <a:xfrm rot="16200000">
              <a:off x="159675" y="6468791"/>
              <a:ext cx="111853" cy="121358"/>
            </a:xfrm>
            <a:custGeom>
              <a:avLst/>
              <a:gdLst>
                <a:gd name="connsiteX0" fmla="*/ 22942 w 142036"/>
                <a:gd name="connsiteY0" fmla="*/ 89 h 154106"/>
                <a:gd name="connsiteX1" fmla="*/ 717 w 142036"/>
                <a:gd name="connsiteY1" fmla="*/ 68351 h 154106"/>
                <a:gd name="connsiteX2" fmla="*/ 54692 w 142036"/>
                <a:gd name="connsiteY2" fmla="*/ 125501 h 154106"/>
                <a:gd name="connsiteX3" fmla="*/ 142005 w 142036"/>
                <a:gd name="connsiteY3" fmla="*/ 154076 h 154106"/>
                <a:gd name="connsiteX4" fmla="*/ 64217 w 142036"/>
                <a:gd name="connsiteY4" fmla="*/ 120739 h 154106"/>
                <a:gd name="connsiteX5" fmla="*/ 24530 w 142036"/>
                <a:gd name="connsiteY5" fmla="*/ 71526 h 154106"/>
                <a:gd name="connsiteX6" fmla="*/ 11830 w 142036"/>
                <a:gd name="connsiteY6" fmla="*/ 54064 h 154106"/>
                <a:gd name="connsiteX7" fmla="*/ 22942 w 142036"/>
                <a:gd name="connsiteY7" fmla="*/ 89 h 1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36" h="154106">
                  <a:moveTo>
                    <a:pt x="22942" y="89"/>
                  </a:moveTo>
                  <a:cubicBezTo>
                    <a:pt x="21090" y="2470"/>
                    <a:pt x="-4575" y="47449"/>
                    <a:pt x="717" y="68351"/>
                  </a:cubicBezTo>
                  <a:cubicBezTo>
                    <a:pt x="6009" y="89253"/>
                    <a:pt x="31144" y="111214"/>
                    <a:pt x="54692" y="125501"/>
                  </a:cubicBezTo>
                  <a:cubicBezTo>
                    <a:pt x="78240" y="139788"/>
                    <a:pt x="140418" y="154870"/>
                    <a:pt x="142005" y="154076"/>
                  </a:cubicBezTo>
                  <a:cubicBezTo>
                    <a:pt x="143593" y="153282"/>
                    <a:pt x="83796" y="134497"/>
                    <a:pt x="64217" y="120739"/>
                  </a:cubicBezTo>
                  <a:cubicBezTo>
                    <a:pt x="44638" y="106981"/>
                    <a:pt x="33261" y="82639"/>
                    <a:pt x="24530" y="71526"/>
                  </a:cubicBezTo>
                  <a:cubicBezTo>
                    <a:pt x="15799" y="60413"/>
                    <a:pt x="11565" y="64383"/>
                    <a:pt x="11830" y="54064"/>
                  </a:cubicBezTo>
                  <a:cubicBezTo>
                    <a:pt x="12094" y="43745"/>
                    <a:pt x="24794" y="-2292"/>
                    <a:pt x="22942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A0E808DE-5E6A-4EF0-AD31-1C00441BBF7E}"/>
                </a:ext>
              </a:extLst>
            </p:cNvPr>
            <p:cNvSpPr/>
            <p:nvPr/>
          </p:nvSpPr>
          <p:spPr>
            <a:xfrm rot="16200000">
              <a:off x="1579432" y="6191471"/>
              <a:ext cx="99055" cy="372847"/>
            </a:xfrm>
            <a:custGeom>
              <a:avLst/>
              <a:gdLst>
                <a:gd name="connsiteX0" fmla="*/ 81101 w 125784"/>
                <a:gd name="connsiteY0" fmla="*/ 149 h 473456"/>
                <a:gd name="connsiteX1" fmla="*/ 92213 w 125784"/>
                <a:gd name="connsiteY1" fmla="*/ 90636 h 473456"/>
                <a:gd name="connsiteX2" fmla="*/ 109676 w 125784"/>
                <a:gd name="connsiteY2" fmla="*/ 109686 h 473456"/>
                <a:gd name="connsiteX3" fmla="*/ 100151 w 125784"/>
                <a:gd name="connsiteY3" fmla="*/ 195411 h 473456"/>
                <a:gd name="connsiteX4" fmla="*/ 93801 w 125784"/>
                <a:gd name="connsiteY4" fmla="*/ 265261 h 473456"/>
                <a:gd name="connsiteX5" fmla="*/ 109676 w 125784"/>
                <a:gd name="connsiteY5" fmla="*/ 408136 h 473456"/>
                <a:gd name="connsiteX6" fmla="*/ 96976 w 125784"/>
                <a:gd name="connsiteY6" fmla="*/ 427186 h 473456"/>
                <a:gd name="connsiteX7" fmla="*/ 138 w 125784"/>
                <a:gd name="connsiteY7" fmla="*/ 471636 h 473456"/>
                <a:gd name="connsiteX8" fmla="*/ 120788 w 125784"/>
                <a:gd name="connsiteY8" fmla="*/ 358924 h 473456"/>
                <a:gd name="connsiteX9" fmla="*/ 103326 w 125784"/>
                <a:gd name="connsiteY9" fmla="*/ 290661 h 473456"/>
                <a:gd name="connsiteX10" fmla="*/ 108088 w 125784"/>
                <a:gd name="connsiteY10" fmla="*/ 114449 h 473456"/>
                <a:gd name="connsiteX11" fmla="*/ 81101 w 125784"/>
                <a:gd name="connsiteY11" fmla="*/ 149 h 4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4" h="473456">
                  <a:moveTo>
                    <a:pt x="81101" y="149"/>
                  </a:moveTo>
                  <a:cubicBezTo>
                    <a:pt x="78455" y="-3820"/>
                    <a:pt x="87451" y="72380"/>
                    <a:pt x="92213" y="90636"/>
                  </a:cubicBezTo>
                  <a:cubicBezTo>
                    <a:pt x="96975" y="108892"/>
                    <a:pt x="108353" y="92223"/>
                    <a:pt x="109676" y="109686"/>
                  </a:cubicBezTo>
                  <a:cubicBezTo>
                    <a:pt x="110999" y="127149"/>
                    <a:pt x="102797" y="169482"/>
                    <a:pt x="100151" y="195411"/>
                  </a:cubicBezTo>
                  <a:cubicBezTo>
                    <a:pt x="97505" y="221340"/>
                    <a:pt x="92214" y="229807"/>
                    <a:pt x="93801" y="265261"/>
                  </a:cubicBezTo>
                  <a:cubicBezTo>
                    <a:pt x="95388" y="300715"/>
                    <a:pt x="109147" y="381149"/>
                    <a:pt x="109676" y="408136"/>
                  </a:cubicBezTo>
                  <a:cubicBezTo>
                    <a:pt x="110205" y="435123"/>
                    <a:pt x="115232" y="416603"/>
                    <a:pt x="96976" y="427186"/>
                  </a:cubicBezTo>
                  <a:cubicBezTo>
                    <a:pt x="78720" y="437769"/>
                    <a:pt x="-3831" y="483013"/>
                    <a:pt x="138" y="471636"/>
                  </a:cubicBezTo>
                  <a:cubicBezTo>
                    <a:pt x="4107" y="460259"/>
                    <a:pt x="103590" y="389086"/>
                    <a:pt x="120788" y="358924"/>
                  </a:cubicBezTo>
                  <a:cubicBezTo>
                    <a:pt x="137986" y="328762"/>
                    <a:pt x="105443" y="331407"/>
                    <a:pt x="103326" y="290661"/>
                  </a:cubicBezTo>
                  <a:cubicBezTo>
                    <a:pt x="101209" y="249915"/>
                    <a:pt x="113115" y="160751"/>
                    <a:pt x="108088" y="114449"/>
                  </a:cubicBezTo>
                  <a:cubicBezTo>
                    <a:pt x="103061" y="68147"/>
                    <a:pt x="83747" y="4118"/>
                    <a:pt x="81101" y="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3ADD8421-EBC9-4443-8B00-8580141C78A5}"/>
                </a:ext>
              </a:extLst>
            </p:cNvPr>
            <p:cNvSpPr/>
            <p:nvPr/>
          </p:nvSpPr>
          <p:spPr>
            <a:xfrm>
              <a:off x="8009743" y="6404670"/>
              <a:ext cx="43957" cy="227235"/>
            </a:xfrm>
            <a:custGeom>
              <a:avLst/>
              <a:gdLst>
                <a:gd name="connsiteX0" fmla="*/ 30172 w 55818"/>
                <a:gd name="connsiteY0" fmla="*/ 1436 h 288552"/>
                <a:gd name="connsiteX1" fmla="*/ 44460 w 55818"/>
                <a:gd name="connsiteY1" fmla="*/ 157011 h 288552"/>
                <a:gd name="connsiteX2" fmla="*/ 49222 w 55818"/>
                <a:gd name="connsiteY2" fmla="*/ 279249 h 288552"/>
                <a:gd name="connsiteX3" fmla="*/ 10 w 55818"/>
                <a:gd name="connsiteY3" fmla="*/ 274486 h 288552"/>
                <a:gd name="connsiteX4" fmla="*/ 53985 w 55818"/>
                <a:gd name="connsiteY4" fmla="*/ 230036 h 288552"/>
                <a:gd name="connsiteX5" fmla="*/ 42872 w 55818"/>
                <a:gd name="connsiteY5" fmla="*/ 87161 h 288552"/>
                <a:gd name="connsiteX6" fmla="*/ 30172 w 55818"/>
                <a:gd name="connsiteY6" fmla="*/ 1436 h 28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18" h="288552">
                  <a:moveTo>
                    <a:pt x="30172" y="1436"/>
                  </a:moveTo>
                  <a:cubicBezTo>
                    <a:pt x="30437" y="13078"/>
                    <a:pt x="41285" y="110709"/>
                    <a:pt x="44460" y="157011"/>
                  </a:cubicBezTo>
                  <a:cubicBezTo>
                    <a:pt x="47635" y="203313"/>
                    <a:pt x="56630" y="259670"/>
                    <a:pt x="49222" y="279249"/>
                  </a:cubicBezTo>
                  <a:cubicBezTo>
                    <a:pt x="41814" y="298828"/>
                    <a:pt x="-784" y="282688"/>
                    <a:pt x="10" y="274486"/>
                  </a:cubicBezTo>
                  <a:cubicBezTo>
                    <a:pt x="804" y="266284"/>
                    <a:pt x="46841" y="261257"/>
                    <a:pt x="53985" y="230036"/>
                  </a:cubicBezTo>
                  <a:cubicBezTo>
                    <a:pt x="61129" y="198815"/>
                    <a:pt x="45253" y="122615"/>
                    <a:pt x="42872" y="87161"/>
                  </a:cubicBezTo>
                  <a:cubicBezTo>
                    <a:pt x="40491" y="51707"/>
                    <a:pt x="29907" y="-10206"/>
                    <a:pt x="30172" y="14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384DDD53-CBD3-4500-ACF0-0D19FEEC622E}"/>
                </a:ext>
              </a:extLst>
            </p:cNvPr>
            <p:cNvSpPr/>
            <p:nvPr/>
          </p:nvSpPr>
          <p:spPr>
            <a:xfrm>
              <a:off x="8004398" y="6400585"/>
              <a:ext cx="12857" cy="230661"/>
            </a:xfrm>
            <a:custGeom>
              <a:avLst/>
              <a:gdLst>
                <a:gd name="connsiteX0" fmla="*/ 14735 w 16326"/>
                <a:gd name="connsiteY0" fmla="*/ 273 h 292903"/>
                <a:gd name="connsiteX1" fmla="*/ 2035 w 16326"/>
                <a:gd name="connsiteY1" fmla="*/ 157436 h 292903"/>
                <a:gd name="connsiteX2" fmla="*/ 16323 w 16326"/>
                <a:gd name="connsiteY2" fmla="*/ 292373 h 292903"/>
                <a:gd name="connsiteX3" fmla="*/ 448 w 16326"/>
                <a:gd name="connsiteY3" fmla="*/ 197123 h 292903"/>
                <a:gd name="connsiteX4" fmla="*/ 14735 w 16326"/>
                <a:gd name="connsiteY4" fmla="*/ 273 h 2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92903">
                  <a:moveTo>
                    <a:pt x="14735" y="273"/>
                  </a:moveTo>
                  <a:cubicBezTo>
                    <a:pt x="14999" y="-6341"/>
                    <a:pt x="1770" y="108753"/>
                    <a:pt x="2035" y="157436"/>
                  </a:cubicBezTo>
                  <a:cubicBezTo>
                    <a:pt x="2300" y="206119"/>
                    <a:pt x="16587" y="285759"/>
                    <a:pt x="16323" y="292373"/>
                  </a:cubicBezTo>
                  <a:cubicBezTo>
                    <a:pt x="16059" y="298987"/>
                    <a:pt x="3888" y="242367"/>
                    <a:pt x="448" y="197123"/>
                  </a:cubicBezTo>
                  <a:cubicBezTo>
                    <a:pt x="-2992" y="151879"/>
                    <a:pt x="14471" y="6887"/>
                    <a:pt x="14735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9A299FCA-417F-4621-BC9F-847FBE1D6129}"/>
                </a:ext>
              </a:extLst>
            </p:cNvPr>
            <p:cNvSpPr/>
            <p:nvPr/>
          </p:nvSpPr>
          <p:spPr>
            <a:xfrm>
              <a:off x="7979745" y="6409464"/>
              <a:ext cx="14073" cy="234884"/>
            </a:xfrm>
            <a:custGeom>
              <a:avLst/>
              <a:gdLst>
                <a:gd name="connsiteX0" fmla="*/ 17466 w 17871"/>
                <a:gd name="connsiteY0" fmla="*/ 1699 h 298266"/>
                <a:gd name="connsiteX1" fmla="*/ 15879 w 17871"/>
                <a:gd name="connsiteY1" fmla="*/ 269987 h 298266"/>
                <a:gd name="connsiteX2" fmla="*/ 4 w 17871"/>
                <a:gd name="connsiteY2" fmla="*/ 277924 h 298266"/>
                <a:gd name="connsiteX3" fmla="*/ 14291 w 17871"/>
                <a:gd name="connsiteY3" fmla="*/ 160449 h 298266"/>
                <a:gd name="connsiteX4" fmla="*/ 17466 w 17871"/>
                <a:gd name="connsiteY4" fmla="*/ 1699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1" h="298266">
                  <a:moveTo>
                    <a:pt x="17466" y="1699"/>
                  </a:moveTo>
                  <a:cubicBezTo>
                    <a:pt x="17731" y="19955"/>
                    <a:pt x="18789" y="223950"/>
                    <a:pt x="15879" y="269987"/>
                  </a:cubicBezTo>
                  <a:cubicBezTo>
                    <a:pt x="12969" y="316025"/>
                    <a:pt x="269" y="296180"/>
                    <a:pt x="4" y="277924"/>
                  </a:cubicBezTo>
                  <a:cubicBezTo>
                    <a:pt x="-261" y="259668"/>
                    <a:pt x="10587" y="203576"/>
                    <a:pt x="14291" y="160449"/>
                  </a:cubicBezTo>
                  <a:cubicBezTo>
                    <a:pt x="17995" y="117322"/>
                    <a:pt x="17201" y="-16557"/>
                    <a:pt x="17466" y="16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C50907C7-43AF-4465-85E0-8966DB974DBB}"/>
                </a:ext>
              </a:extLst>
            </p:cNvPr>
            <p:cNvSpPr/>
            <p:nvPr/>
          </p:nvSpPr>
          <p:spPr>
            <a:xfrm>
              <a:off x="7959381" y="6409394"/>
              <a:ext cx="19469" cy="228091"/>
            </a:xfrm>
            <a:custGeom>
              <a:avLst/>
              <a:gdLst>
                <a:gd name="connsiteX0" fmla="*/ 6813 w 24723"/>
                <a:gd name="connsiteY0" fmla="*/ 1787 h 289639"/>
                <a:gd name="connsiteX1" fmla="*/ 24275 w 24723"/>
                <a:gd name="connsiteY1" fmla="*/ 155775 h 289639"/>
                <a:gd name="connsiteX2" fmla="*/ 17925 w 24723"/>
                <a:gd name="connsiteY2" fmla="*/ 289125 h 289639"/>
                <a:gd name="connsiteX3" fmla="*/ 463 w 24723"/>
                <a:gd name="connsiteY3" fmla="*/ 197050 h 289639"/>
                <a:gd name="connsiteX4" fmla="*/ 3638 w 24723"/>
                <a:gd name="connsiteY4" fmla="*/ 77987 h 289639"/>
                <a:gd name="connsiteX5" fmla="*/ 6813 w 24723"/>
                <a:gd name="connsiteY5" fmla="*/ 1787 h 28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" h="289639">
                  <a:moveTo>
                    <a:pt x="6813" y="1787"/>
                  </a:moveTo>
                  <a:cubicBezTo>
                    <a:pt x="10252" y="14752"/>
                    <a:pt x="22423" y="107885"/>
                    <a:pt x="24275" y="155775"/>
                  </a:cubicBezTo>
                  <a:cubicBezTo>
                    <a:pt x="26127" y="203665"/>
                    <a:pt x="21894" y="282246"/>
                    <a:pt x="17925" y="289125"/>
                  </a:cubicBezTo>
                  <a:cubicBezTo>
                    <a:pt x="13956" y="296004"/>
                    <a:pt x="2844" y="232240"/>
                    <a:pt x="463" y="197050"/>
                  </a:cubicBezTo>
                  <a:cubicBezTo>
                    <a:pt x="-1918" y="161860"/>
                    <a:pt x="5755" y="106297"/>
                    <a:pt x="3638" y="77987"/>
                  </a:cubicBezTo>
                  <a:cubicBezTo>
                    <a:pt x="1521" y="49677"/>
                    <a:pt x="3374" y="-11178"/>
                    <a:pt x="6813" y="17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388988AE-B4E9-4BCC-8B31-3F028EFC3745}"/>
                </a:ext>
              </a:extLst>
            </p:cNvPr>
            <p:cNvSpPr/>
            <p:nvPr/>
          </p:nvSpPr>
          <p:spPr>
            <a:xfrm>
              <a:off x="5619538" y="6312625"/>
              <a:ext cx="481133" cy="55671"/>
            </a:xfrm>
            <a:custGeom>
              <a:avLst/>
              <a:gdLst>
                <a:gd name="connsiteX0" fmla="*/ 1478 w 610962"/>
                <a:gd name="connsiteY0" fmla="*/ 70693 h 70693"/>
                <a:gd name="connsiteX1" fmla="*/ 74503 w 610962"/>
                <a:gd name="connsiteY1" fmla="*/ 64343 h 70693"/>
                <a:gd name="connsiteX2" fmla="*/ 604728 w 610962"/>
                <a:gd name="connsiteY2" fmla="*/ 67518 h 70693"/>
                <a:gd name="connsiteX3" fmla="*/ 360253 w 610962"/>
                <a:gd name="connsiteY3" fmla="*/ 57993 h 70693"/>
                <a:gd name="connsiteX4" fmla="*/ 287228 w 610962"/>
                <a:gd name="connsiteY4" fmla="*/ 19893 h 70693"/>
                <a:gd name="connsiteX5" fmla="*/ 188803 w 610962"/>
                <a:gd name="connsiteY5" fmla="*/ 843 h 70693"/>
                <a:gd name="connsiteX6" fmla="*/ 96728 w 610962"/>
                <a:gd name="connsiteY6" fmla="*/ 10368 h 70693"/>
                <a:gd name="connsiteX7" fmla="*/ 1478 w 610962"/>
                <a:gd name="connsiteY7" fmla="*/ 70693 h 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962" h="70693">
                  <a:moveTo>
                    <a:pt x="1478" y="70693"/>
                  </a:moveTo>
                  <a:cubicBezTo>
                    <a:pt x="-12281" y="67782"/>
                    <a:pt x="74503" y="64343"/>
                    <a:pt x="74503" y="64343"/>
                  </a:cubicBezTo>
                  <a:lnTo>
                    <a:pt x="604728" y="67518"/>
                  </a:lnTo>
                  <a:cubicBezTo>
                    <a:pt x="652353" y="66460"/>
                    <a:pt x="413170" y="65931"/>
                    <a:pt x="360253" y="57993"/>
                  </a:cubicBezTo>
                  <a:cubicBezTo>
                    <a:pt x="307336" y="50055"/>
                    <a:pt x="315803" y="29418"/>
                    <a:pt x="287228" y="19893"/>
                  </a:cubicBezTo>
                  <a:cubicBezTo>
                    <a:pt x="258653" y="10368"/>
                    <a:pt x="220553" y="2431"/>
                    <a:pt x="188803" y="843"/>
                  </a:cubicBezTo>
                  <a:cubicBezTo>
                    <a:pt x="157053" y="-745"/>
                    <a:pt x="125832" y="-1274"/>
                    <a:pt x="96728" y="10368"/>
                  </a:cubicBezTo>
                  <a:cubicBezTo>
                    <a:pt x="67624" y="22010"/>
                    <a:pt x="40901" y="46351"/>
                    <a:pt x="1478" y="706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1DD3F6B4-1632-47F1-94A9-0E41750E489E}"/>
                </a:ext>
              </a:extLst>
            </p:cNvPr>
            <p:cNvSpPr/>
            <p:nvPr/>
          </p:nvSpPr>
          <p:spPr>
            <a:xfrm>
              <a:off x="5858114" y="6374508"/>
              <a:ext cx="27675" cy="125260"/>
            </a:xfrm>
            <a:custGeom>
              <a:avLst/>
              <a:gdLst>
                <a:gd name="connsiteX0" fmla="*/ 151 w 35143"/>
                <a:gd name="connsiteY0" fmla="*/ 50 h 159060"/>
                <a:gd name="connsiteX1" fmla="*/ 22376 w 35143"/>
                <a:gd name="connsiteY1" fmla="*/ 120700 h 159060"/>
                <a:gd name="connsiteX2" fmla="*/ 22376 w 35143"/>
                <a:gd name="connsiteY2" fmla="*/ 158800 h 159060"/>
                <a:gd name="connsiteX3" fmla="*/ 35076 w 35143"/>
                <a:gd name="connsiteY3" fmla="*/ 106412 h 159060"/>
                <a:gd name="connsiteX4" fmla="*/ 151 w 35143"/>
                <a:gd name="connsiteY4" fmla="*/ 50 h 15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159060">
                  <a:moveTo>
                    <a:pt x="151" y="50"/>
                  </a:moveTo>
                  <a:cubicBezTo>
                    <a:pt x="-1966" y="2431"/>
                    <a:pt x="18672" y="94242"/>
                    <a:pt x="22376" y="120700"/>
                  </a:cubicBezTo>
                  <a:cubicBezTo>
                    <a:pt x="26080" y="147158"/>
                    <a:pt x="20259" y="161181"/>
                    <a:pt x="22376" y="158800"/>
                  </a:cubicBezTo>
                  <a:cubicBezTo>
                    <a:pt x="24493" y="156419"/>
                    <a:pt x="36134" y="132077"/>
                    <a:pt x="35076" y="106412"/>
                  </a:cubicBezTo>
                  <a:cubicBezTo>
                    <a:pt x="34018" y="80747"/>
                    <a:pt x="2268" y="-2331"/>
                    <a:pt x="151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296699D4-7AAA-43A2-8834-F49F2A1E96F5}"/>
                </a:ext>
              </a:extLst>
            </p:cNvPr>
            <p:cNvSpPr/>
            <p:nvPr/>
          </p:nvSpPr>
          <p:spPr>
            <a:xfrm>
              <a:off x="5800648" y="6376714"/>
              <a:ext cx="62632" cy="120198"/>
            </a:xfrm>
            <a:custGeom>
              <a:avLst/>
              <a:gdLst>
                <a:gd name="connsiteX0" fmla="*/ 79473 w 79533"/>
                <a:gd name="connsiteY0" fmla="*/ 423 h 152632"/>
                <a:gd name="connsiteX1" fmla="*/ 98 w 79533"/>
                <a:gd name="connsiteY1" fmla="*/ 117898 h 152632"/>
                <a:gd name="connsiteX2" fmla="*/ 62011 w 79533"/>
                <a:gd name="connsiteY2" fmla="*/ 151235 h 152632"/>
                <a:gd name="connsiteX3" fmla="*/ 14386 w 79533"/>
                <a:gd name="connsiteY3" fmla="*/ 81385 h 152632"/>
                <a:gd name="connsiteX4" fmla="*/ 79473 w 79533"/>
                <a:gd name="connsiteY4" fmla="*/ 423 h 1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3" h="152632">
                  <a:moveTo>
                    <a:pt x="79473" y="423"/>
                  </a:moveTo>
                  <a:cubicBezTo>
                    <a:pt x="77092" y="6509"/>
                    <a:pt x="3008" y="92763"/>
                    <a:pt x="98" y="117898"/>
                  </a:cubicBezTo>
                  <a:cubicBezTo>
                    <a:pt x="-2812" y="143033"/>
                    <a:pt x="59630" y="157321"/>
                    <a:pt x="62011" y="151235"/>
                  </a:cubicBezTo>
                  <a:cubicBezTo>
                    <a:pt x="64392" y="145149"/>
                    <a:pt x="15444" y="107314"/>
                    <a:pt x="14386" y="81385"/>
                  </a:cubicBezTo>
                  <a:cubicBezTo>
                    <a:pt x="13328" y="55456"/>
                    <a:pt x="81854" y="-5663"/>
                    <a:pt x="79473" y="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2B55B508-800F-4629-8CEE-FC628DA2D642}"/>
                </a:ext>
              </a:extLst>
            </p:cNvPr>
            <p:cNvSpPr/>
            <p:nvPr/>
          </p:nvSpPr>
          <p:spPr>
            <a:xfrm>
              <a:off x="4828085" y="6981141"/>
              <a:ext cx="25039" cy="165041"/>
            </a:xfrm>
            <a:custGeom>
              <a:avLst/>
              <a:gdLst>
                <a:gd name="connsiteX0" fmla="*/ 7962 w 31796"/>
                <a:gd name="connsiteY0" fmla="*/ 1247 h 209576"/>
                <a:gd name="connsiteX1" fmla="*/ 1612 w 31796"/>
                <a:gd name="connsiteY1" fmla="*/ 125072 h 209576"/>
                <a:gd name="connsiteX2" fmla="*/ 31774 w 31796"/>
                <a:gd name="connsiteY2" fmla="*/ 209209 h 209576"/>
                <a:gd name="connsiteX3" fmla="*/ 6374 w 31796"/>
                <a:gd name="connsiteY3" fmla="*/ 152059 h 209576"/>
                <a:gd name="connsiteX4" fmla="*/ 24 w 31796"/>
                <a:gd name="connsiteY4" fmla="*/ 66334 h 209576"/>
                <a:gd name="connsiteX5" fmla="*/ 7962 w 31796"/>
                <a:gd name="connsiteY5" fmla="*/ 1247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6" h="209576">
                  <a:moveTo>
                    <a:pt x="7962" y="1247"/>
                  </a:moveTo>
                  <a:cubicBezTo>
                    <a:pt x="8227" y="11037"/>
                    <a:pt x="-2357" y="90412"/>
                    <a:pt x="1612" y="125072"/>
                  </a:cubicBezTo>
                  <a:cubicBezTo>
                    <a:pt x="5581" y="159732"/>
                    <a:pt x="30980" y="204711"/>
                    <a:pt x="31774" y="209209"/>
                  </a:cubicBezTo>
                  <a:cubicBezTo>
                    <a:pt x="32568" y="213707"/>
                    <a:pt x="11666" y="175872"/>
                    <a:pt x="6374" y="152059"/>
                  </a:cubicBezTo>
                  <a:cubicBezTo>
                    <a:pt x="1082" y="128246"/>
                    <a:pt x="553" y="90940"/>
                    <a:pt x="24" y="66334"/>
                  </a:cubicBezTo>
                  <a:cubicBezTo>
                    <a:pt x="-505" y="41728"/>
                    <a:pt x="7697" y="-8543"/>
                    <a:pt x="7962" y="1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BA1368F2-6C9D-49DC-A8F3-4B4360F24392}"/>
                </a:ext>
              </a:extLst>
            </p:cNvPr>
            <p:cNvSpPr/>
            <p:nvPr/>
          </p:nvSpPr>
          <p:spPr>
            <a:xfrm>
              <a:off x="4847698" y="6985099"/>
              <a:ext cx="53531" cy="177582"/>
            </a:xfrm>
            <a:custGeom>
              <a:avLst/>
              <a:gdLst>
                <a:gd name="connsiteX0" fmla="*/ 62431 w 67976"/>
                <a:gd name="connsiteY0" fmla="*/ 984 h 225501"/>
                <a:gd name="connsiteX1" fmla="*/ 52906 w 67976"/>
                <a:gd name="connsiteY1" fmla="*/ 99409 h 225501"/>
                <a:gd name="connsiteX2" fmla="*/ 33856 w 67976"/>
                <a:gd name="connsiteY2" fmla="*/ 189897 h 225501"/>
                <a:gd name="connsiteX3" fmla="*/ 518 w 67976"/>
                <a:gd name="connsiteY3" fmla="*/ 224822 h 225501"/>
                <a:gd name="connsiteX4" fmla="*/ 62431 w 67976"/>
                <a:gd name="connsiteY4" fmla="*/ 162909 h 225501"/>
                <a:gd name="connsiteX5" fmla="*/ 62431 w 67976"/>
                <a:gd name="connsiteY5" fmla="*/ 984 h 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76" h="225501">
                  <a:moveTo>
                    <a:pt x="62431" y="984"/>
                  </a:moveTo>
                  <a:cubicBezTo>
                    <a:pt x="60843" y="-9599"/>
                    <a:pt x="57668" y="67924"/>
                    <a:pt x="52906" y="99409"/>
                  </a:cubicBezTo>
                  <a:cubicBezTo>
                    <a:pt x="48144" y="130894"/>
                    <a:pt x="42587" y="168995"/>
                    <a:pt x="33856" y="189897"/>
                  </a:cubicBezTo>
                  <a:cubicBezTo>
                    <a:pt x="25125" y="210799"/>
                    <a:pt x="-4245" y="229320"/>
                    <a:pt x="518" y="224822"/>
                  </a:cubicBezTo>
                  <a:cubicBezTo>
                    <a:pt x="5281" y="220324"/>
                    <a:pt x="50789" y="197834"/>
                    <a:pt x="62431" y="162909"/>
                  </a:cubicBezTo>
                  <a:cubicBezTo>
                    <a:pt x="74073" y="127984"/>
                    <a:pt x="64019" y="11567"/>
                    <a:pt x="62431" y="9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9D8435C6-D851-44F6-88CB-2AB930BCF08E}"/>
                </a:ext>
              </a:extLst>
            </p:cNvPr>
            <p:cNvSpPr/>
            <p:nvPr/>
          </p:nvSpPr>
          <p:spPr>
            <a:xfrm flipH="1">
              <a:off x="4766692" y="6175575"/>
              <a:ext cx="350359" cy="686324"/>
            </a:xfrm>
            <a:custGeom>
              <a:avLst/>
              <a:gdLst>
                <a:gd name="connsiteX0" fmla="*/ 444599 w 444900"/>
                <a:gd name="connsiteY0" fmla="*/ 1838 h 871522"/>
                <a:gd name="connsiteX1" fmla="*/ 292199 w 444900"/>
                <a:gd name="connsiteY1" fmla="*/ 33588 h 871522"/>
                <a:gd name="connsiteX2" fmla="*/ 165199 w 444900"/>
                <a:gd name="connsiteY2" fmla="*/ 44700 h 871522"/>
                <a:gd name="connsiteX3" fmla="*/ 17561 w 444900"/>
                <a:gd name="connsiteY3" fmla="*/ 244725 h 871522"/>
                <a:gd name="connsiteX4" fmla="*/ 9624 w 444900"/>
                <a:gd name="connsiteY4" fmla="*/ 516188 h 871522"/>
                <a:gd name="connsiteX5" fmla="*/ 79474 w 444900"/>
                <a:gd name="connsiteY5" fmla="*/ 701925 h 871522"/>
                <a:gd name="connsiteX6" fmla="*/ 242986 w 444900"/>
                <a:gd name="connsiteY6" fmla="*/ 832100 h 871522"/>
                <a:gd name="connsiteX7" fmla="*/ 439836 w 444900"/>
                <a:gd name="connsiteY7" fmla="*/ 867025 h 871522"/>
                <a:gd name="connsiteX8" fmla="*/ 322361 w 444900"/>
                <a:gd name="connsiteY8" fmla="*/ 844800 h 871522"/>
                <a:gd name="connsiteX9" fmla="*/ 58836 w 444900"/>
                <a:gd name="connsiteY9" fmla="*/ 632075 h 871522"/>
                <a:gd name="connsiteX10" fmla="*/ 60424 w 444900"/>
                <a:gd name="connsiteY10" fmla="*/ 432050 h 871522"/>
                <a:gd name="connsiteX11" fmla="*/ 93761 w 444900"/>
                <a:gd name="connsiteY11" fmla="*/ 165350 h 871522"/>
                <a:gd name="connsiteX12" fmla="*/ 250924 w 444900"/>
                <a:gd name="connsiteY12" fmla="*/ 24063 h 871522"/>
                <a:gd name="connsiteX13" fmla="*/ 444599 w 444900"/>
                <a:gd name="connsiteY13" fmla="*/ 1838 h 8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00" h="871522">
                  <a:moveTo>
                    <a:pt x="444599" y="1838"/>
                  </a:moveTo>
                  <a:cubicBezTo>
                    <a:pt x="451478" y="3425"/>
                    <a:pt x="338766" y="26444"/>
                    <a:pt x="292199" y="33588"/>
                  </a:cubicBezTo>
                  <a:cubicBezTo>
                    <a:pt x="245632" y="40732"/>
                    <a:pt x="210972" y="9511"/>
                    <a:pt x="165199" y="44700"/>
                  </a:cubicBezTo>
                  <a:cubicBezTo>
                    <a:pt x="119426" y="79889"/>
                    <a:pt x="43490" y="166144"/>
                    <a:pt x="17561" y="244725"/>
                  </a:cubicBezTo>
                  <a:cubicBezTo>
                    <a:pt x="-8368" y="323306"/>
                    <a:pt x="-695" y="439988"/>
                    <a:pt x="9624" y="516188"/>
                  </a:cubicBezTo>
                  <a:cubicBezTo>
                    <a:pt x="19943" y="592388"/>
                    <a:pt x="40580" y="649273"/>
                    <a:pt x="79474" y="701925"/>
                  </a:cubicBezTo>
                  <a:cubicBezTo>
                    <a:pt x="118368" y="754577"/>
                    <a:pt x="182926" y="804583"/>
                    <a:pt x="242986" y="832100"/>
                  </a:cubicBezTo>
                  <a:cubicBezTo>
                    <a:pt x="303046" y="859617"/>
                    <a:pt x="426607" y="864908"/>
                    <a:pt x="439836" y="867025"/>
                  </a:cubicBezTo>
                  <a:cubicBezTo>
                    <a:pt x="453065" y="869142"/>
                    <a:pt x="385861" y="883958"/>
                    <a:pt x="322361" y="844800"/>
                  </a:cubicBezTo>
                  <a:cubicBezTo>
                    <a:pt x="258861" y="805642"/>
                    <a:pt x="102492" y="700867"/>
                    <a:pt x="58836" y="632075"/>
                  </a:cubicBezTo>
                  <a:cubicBezTo>
                    <a:pt x="15180" y="563283"/>
                    <a:pt x="54603" y="509838"/>
                    <a:pt x="60424" y="432050"/>
                  </a:cubicBezTo>
                  <a:cubicBezTo>
                    <a:pt x="66245" y="354262"/>
                    <a:pt x="62011" y="233348"/>
                    <a:pt x="93761" y="165350"/>
                  </a:cubicBezTo>
                  <a:cubicBezTo>
                    <a:pt x="125511" y="97352"/>
                    <a:pt x="193774" y="55019"/>
                    <a:pt x="250924" y="24063"/>
                  </a:cubicBezTo>
                  <a:cubicBezTo>
                    <a:pt x="308074" y="-6893"/>
                    <a:pt x="437720" y="251"/>
                    <a:pt x="444599" y="18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F79C56CF-0F8B-465A-BC5B-BE7699958B00}"/>
                </a:ext>
              </a:extLst>
            </p:cNvPr>
            <p:cNvSpPr/>
            <p:nvPr/>
          </p:nvSpPr>
          <p:spPr>
            <a:xfrm flipH="1">
              <a:off x="4766893" y="6446965"/>
              <a:ext cx="171606" cy="333534"/>
            </a:xfrm>
            <a:custGeom>
              <a:avLst/>
              <a:gdLst>
                <a:gd name="connsiteX0" fmla="*/ 217868 w 217913"/>
                <a:gd name="connsiteY0" fmla="*/ 116 h 423535"/>
                <a:gd name="connsiteX1" fmla="*/ 79755 w 217913"/>
                <a:gd name="connsiteY1" fmla="*/ 58853 h 423535"/>
                <a:gd name="connsiteX2" fmla="*/ 17843 w 217913"/>
                <a:gd name="connsiteY2" fmla="*/ 158866 h 423535"/>
                <a:gd name="connsiteX3" fmla="*/ 11493 w 217913"/>
                <a:gd name="connsiteY3" fmla="*/ 296978 h 423535"/>
                <a:gd name="connsiteX4" fmla="*/ 160718 w 217913"/>
                <a:gd name="connsiteY4" fmla="*/ 412866 h 423535"/>
                <a:gd name="connsiteX5" fmla="*/ 217868 w 217913"/>
                <a:gd name="connsiteY5" fmla="*/ 417628 h 423535"/>
                <a:gd name="connsiteX6" fmla="*/ 168655 w 217913"/>
                <a:gd name="connsiteY6" fmla="*/ 406516 h 423535"/>
                <a:gd name="connsiteX7" fmla="*/ 81343 w 217913"/>
                <a:gd name="connsiteY7" fmla="*/ 330316 h 423535"/>
                <a:gd name="connsiteX8" fmla="*/ 28955 w 217913"/>
                <a:gd name="connsiteY8" fmla="*/ 266816 h 423535"/>
                <a:gd name="connsiteX9" fmla="*/ 28955 w 217913"/>
                <a:gd name="connsiteY9" fmla="*/ 163628 h 423535"/>
                <a:gd name="connsiteX10" fmla="*/ 84518 w 217913"/>
                <a:gd name="connsiteY10" fmla="*/ 73141 h 423535"/>
                <a:gd name="connsiteX11" fmla="*/ 217868 w 217913"/>
                <a:gd name="connsiteY11" fmla="*/ 116 h 4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913" h="423535">
                  <a:moveTo>
                    <a:pt x="217868" y="116"/>
                  </a:moveTo>
                  <a:cubicBezTo>
                    <a:pt x="217074" y="-2265"/>
                    <a:pt x="113092" y="32395"/>
                    <a:pt x="79755" y="58853"/>
                  </a:cubicBezTo>
                  <a:cubicBezTo>
                    <a:pt x="46417" y="85311"/>
                    <a:pt x="29220" y="119179"/>
                    <a:pt x="17843" y="158866"/>
                  </a:cubicBezTo>
                  <a:cubicBezTo>
                    <a:pt x="6466" y="198554"/>
                    <a:pt x="-12320" y="254645"/>
                    <a:pt x="11493" y="296978"/>
                  </a:cubicBezTo>
                  <a:cubicBezTo>
                    <a:pt x="35306" y="339311"/>
                    <a:pt x="126322" y="392758"/>
                    <a:pt x="160718" y="412866"/>
                  </a:cubicBezTo>
                  <a:cubicBezTo>
                    <a:pt x="195114" y="432974"/>
                    <a:pt x="216545" y="418686"/>
                    <a:pt x="217868" y="417628"/>
                  </a:cubicBezTo>
                  <a:cubicBezTo>
                    <a:pt x="219191" y="416570"/>
                    <a:pt x="191409" y="421068"/>
                    <a:pt x="168655" y="406516"/>
                  </a:cubicBezTo>
                  <a:cubicBezTo>
                    <a:pt x="145901" y="391964"/>
                    <a:pt x="104626" y="353599"/>
                    <a:pt x="81343" y="330316"/>
                  </a:cubicBezTo>
                  <a:cubicBezTo>
                    <a:pt x="58060" y="307033"/>
                    <a:pt x="37686" y="294597"/>
                    <a:pt x="28955" y="266816"/>
                  </a:cubicBezTo>
                  <a:cubicBezTo>
                    <a:pt x="20224" y="239035"/>
                    <a:pt x="19695" y="195907"/>
                    <a:pt x="28955" y="163628"/>
                  </a:cubicBezTo>
                  <a:cubicBezTo>
                    <a:pt x="38215" y="131349"/>
                    <a:pt x="54091" y="98805"/>
                    <a:pt x="84518" y="73141"/>
                  </a:cubicBezTo>
                  <a:cubicBezTo>
                    <a:pt x="114945" y="47477"/>
                    <a:pt x="218662" y="2497"/>
                    <a:pt x="21786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3" name="楕円 422">
              <a:extLst>
                <a:ext uri="{FF2B5EF4-FFF2-40B4-BE49-F238E27FC236}">
                  <a16:creationId xmlns:a16="http://schemas.microsoft.com/office/drawing/2014/main" id="{374DEC9E-A81F-49DF-A159-970D2764384F}"/>
                </a:ext>
              </a:extLst>
            </p:cNvPr>
            <p:cNvSpPr/>
            <p:nvPr/>
          </p:nvSpPr>
          <p:spPr>
            <a:xfrm flipH="1">
              <a:off x="4747677" y="6613732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E335CF56-034E-4BD7-AD1D-D146132994CC}"/>
                </a:ext>
              </a:extLst>
            </p:cNvPr>
            <p:cNvSpPr/>
            <p:nvPr/>
          </p:nvSpPr>
          <p:spPr>
            <a:xfrm flipH="1">
              <a:off x="4693312" y="6576921"/>
              <a:ext cx="59913" cy="109176"/>
            </a:xfrm>
            <a:custGeom>
              <a:avLst/>
              <a:gdLst>
                <a:gd name="connsiteX0" fmla="*/ 61 w 76080"/>
                <a:gd name="connsiteY0" fmla="*/ 192 h 138636"/>
                <a:gd name="connsiteX1" fmla="*/ 60386 w 76080"/>
                <a:gd name="connsiteY1" fmla="*/ 31942 h 138636"/>
                <a:gd name="connsiteX2" fmla="*/ 55624 w 76080"/>
                <a:gd name="connsiteY2" fmla="*/ 109729 h 138636"/>
                <a:gd name="connsiteX3" fmla="*/ 30224 w 76080"/>
                <a:gd name="connsiteY3" fmla="*/ 138304 h 138636"/>
                <a:gd name="connsiteX4" fmla="*/ 57211 w 76080"/>
                <a:gd name="connsiteY4" fmla="*/ 93854 h 138636"/>
                <a:gd name="connsiteX5" fmla="*/ 68324 w 76080"/>
                <a:gd name="connsiteY5" fmla="*/ 71629 h 138636"/>
                <a:gd name="connsiteX6" fmla="*/ 73086 w 76080"/>
                <a:gd name="connsiteY6" fmla="*/ 44642 h 138636"/>
                <a:gd name="connsiteX7" fmla="*/ 61 w 76080"/>
                <a:gd name="connsiteY7" fmla="*/ 192 h 13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80" h="138636">
                  <a:moveTo>
                    <a:pt x="61" y="192"/>
                  </a:moveTo>
                  <a:cubicBezTo>
                    <a:pt x="-2056" y="-1925"/>
                    <a:pt x="51126" y="13686"/>
                    <a:pt x="60386" y="31942"/>
                  </a:cubicBezTo>
                  <a:cubicBezTo>
                    <a:pt x="69647" y="50198"/>
                    <a:pt x="60651" y="92002"/>
                    <a:pt x="55624" y="109729"/>
                  </a:cubicBezTo>
                  <a:cubicBezTo>
                    <a:pt x="50597" y="127456"/>
                    <a:pt x="29960" y="140950"/>
                    <a:pt x="30224" y="138304"/>
                  </a:cubicBezTo>
                  <a:cubicBezTo>
                    <a:pt x="30488" y="135658"/>
                    <a:pt x="50861" y="104966"/>
                    <a:pt x="57211" y="93854"/>
                  </a:cubicBezTo>
                  <a:cubicBezTo>
                    <a:pt x="63561" y="82742"/>
                    <a:pt x="65678" y="79831"/>
                    <a:pt x="68324" y="71629"/>
                  </a:cubicBezTo>
                  <a:cubicBezTo>
                    <a:pt x="70970" y="63427"/>
                    <a:pt x="81023" y="57606"/>
                    <a:pt x="73086" y="44642"/>
                  </a:cubicBezTo>
                  <a:cubicBezTo>
                    <a:pt x="65149" y="31678"/>
                    <a:pt x="2178" y="2309"/>
                    <a:pt x="61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3961CF04-85E3-43FF-9F37-0F8E52B4DA2E}"/>
                </a:ext>
              </a:extLst>
            </p:cNvPr>
            <p:cNvSpPr/>
            <p:nvPr/>
          </p:nvSpPr>
          <p:spPr>
            <a:xfrm flipH="1">
              <a:off x="4753015" y="6131979"/>
              <a:ext cx="62424" cy="53135"/>
            </a:xfrm>
            <a:custGeom>
              <a:avLst/>
              <a:gdLst>
                <a:gd name="connsiteX0" fmla="*/ 79066 w 79269"/>
                <a:gd name="connsiteY0" fmla="*/ 49 h 67473"/>
                <a:gd name="connsiteX1" fmla="*/ 25091 w 79269"/>
                <a:gd name="connsiteY1" fmla="*/ 9574 h 67473"/>
                <a:gd name="connsiteX2" fmla="*/ 20329 w 79269"/>
                <a:gd name="connsiteY2" fmla="*/ 38149 h 67473"/>
                <a:gd name="connsiteX3" fmla="*/ 45729 w 79269"/>
                <a:gd name="connsiteY3" fmla="*/ 65136 h 67473"/>
                <a:gd name="connsiteX4" fmla="*/ 15566 w 79269"/>
                <a:gd name="connsiteY4" fmla="*/ 63549 h 67473"/>
                <a:gd name="connsiteX5" fmla="*/ 6041 w 79269"/>
                <a:gd name="connsiteY5" fmla="*/ 42911 h 67473"/>
                <a:gd name="connsiteX6" fmla="*/ 2866 w 79269"/>
                <a:gd name="connsiteY6" fmla="*/ 12749 h 67473"/>
                <a:gd name="connsiteX7" fmla="*/ 79066 w 79269"/>
                <a:gd name="connsiteY7" fmla="*/ 4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9" h="67473">
                  <a:moveTo>
                    <a:pt x="79066" y="49"/>
                  </a:moveTo>
                  <a:cubicBezTo>
                    <a:pt x="82770" y="-480"/>
                    <a:pt x="34880" y="3224"/>
                    <a:pt x="25091" y="9574"/>
                  </a:cubicBezTo>
                  <a:cubicBezTo>
                    <a:pt x="15302" y="15924"/>
                    <a:pt x="16889" y="28889"/>
                    <a:pt x="20329" y="38149"/>
                  </a:cubicBezTo>
                  <a:cubicBezTo>
                    <a:pt x="23769" y="47409"/>
                    <a:pt x="46523" y="60903"/>
                    <a:pt x="45729" y="65136"/>
                  </a:cubicBezTo>
                  <a:cubicBezTo>
                    <a:pt x="44935" y="69369"/>
                    <a:pt x="22181" y="67253"/>
                    <a:pt x="15566" y="63549"/>
                  </a:cubicBezTo>
                  <a:cubicBezTo>
                    <a:pt x="8951" y="59845"/>
                    <a:pt x="8158" y="51378"/>
                    <a:pt x="6041" y="42911"/>
                  </a:cubicBezTo>
                  <a:cubicBezTo>
                    <a:pt x="3924" y="34444"/>
                    <a:pt x="-4278" y="21480"/>
                    <a:pt x="2866" y="12749"/>
                  </a:cubicBezTo>
                  <a:cubicBezTo>
                    <a:pt x="10010" y="4018"/>
                    <a:pt x="75362" y="578"/>
                    <a:pt x="7906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2C70FB46-A743-4F9D-9E42-FD219BC6BDEC}"/>
                </a:ext>
              </a:extLst>
            </p:cNvPr>
            <p:cNvSpPr/>
            <p:nvPr/>
          </p:nvSpPr>
          <p:spPr>
            <a:xfrm flipH="1">
              <a:off x="4852696" y="6157573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B9436F8B-31C3-4406-8AC7-9977D20AA4E5}"/>
                </a:ext>
              </a:extLst>
            </p:cNvPr>
            <p:cNvSpPr/>
            <p:nvPr/>
          </p:nvSpPr>
          <p:spPr>
            <a:xfrm flipH="1">
              <a:off x="4765301" y="6004063"/>
              <a:ext cx="162936" cy="36961"/>
            </a:xfrm>
            <a:custGeom>
              <a:avLst/>
              <a:gdLst>
                <a:gd name="connsiteX0" fmla="*/ 204836 w 206903"/>
                <a:gd name="connsiteY0" fmla="*/ 13257 h 46935"/>
                <a:gd name="connsiteX1" fmla="*/ 84186 w 206903"/>
                <a:gd name="connsiteY1" fmla="*/ 16432 h 46935"/>
                <a:gd name="connsiteX2" fmla="*/ 48 w 206903"/>
                <a:gd name="connsiteY2" fmla="*/ 46594 h 46935"/>
                <a:gd name="connsiteX3" fmla="*/ 95298 w 206903"/>
                <a:gd name="connsiteY3" fmla="*/ 30719 h 46935"/>
                <a:gd name="connsiteX4" fmla="*/ 155623 w 206903"/>
                <a:gd name="connsiteY4" fmla="*/ 557 h 46935"/>
                <a:gd name="connsiteX5" fmla="*/ 204836 w 206903"/>
                <a:gd name="connsiteY5" fmla="*/ 13257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03" h="46935">
                  <a:moveTo>
                    <a:pt x="204836" y="13257"/>
                  </a:moveTo>
                  <a:cubicBezTo>
                    <a:pt x="192930" y="15903"/>
                    <a:pt x="118317" y="10876"/>
                    <a:pt x="84186" y="16432"/>
                  </a:cubicBezTo>
                  <a:cubicBezTo>
                    <a:pt x="50055" y="21988"/>
                    <a:pt x="-1804" y="44213"/>
                    <a:pt x="48" y="46594"/>
                  </a:cubicBezTo>
                  <a:cubicBezTo>
                    <a:pt x="1900" y="48975"/>
                    <a:pt x="69369" y="38392"/>
                    <a:pt x="95298" y="30719"/>
                  </a:cubicBezTo>
                  <a:cubicBezTo>
                    <a:pt x="121227" y="23046"/>
                    <a:pt x="137102" y="3997"/>
                    <a:pt x="155623" y="557"/>
                  </a:cubicBezTo>
                  <a:cubicBezTo>
                    <a:pt x="174144" y="-2883"/>
                    <a:pt x="216742" y="10611"/>
                    <a:pt x="204836" y="132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1227D0CE-D1A7-42B0-BB9E-0EDC4D6BBD3A}"/>
                </a:ext>
              </a:extLst>
            </p:cNvPr>
            <p:cNvSpPr/>
            <p:nvPr/>
          </p:nvSpPr>
          <p:spPr>
            <a:xfrm flipH="1">
              <a:off x="4916168" y="5955744"/>
              <a:ext cx="52281" cy="84560"/>
            </a:xfrm>
            <a:custGeom>
              <a:avLst/>
              <a:gdLst>
                <a:gd name="connsiteX0" fmla="*/ 11423 w 66388"/>
                <a:gd name="connsiteY0" fmla="*/ 1 h 107378"/>
                <a:gd name="connsiteX1" fmla="*/ 24123 w 66388"/>
                <a:gd name="connsiteY1" fmla="*/ 50801 h 107378"/>
                <a:gd name="connsiteX2" fmla="*/ 65398 w 66388"/>
                <a:gd name="connsiteY2" fmla="*/ 100014 h 107378"/>
                <a:gd name="connsiteX3" fmla="*/ 52698 w 66388"/>
                <a:gd name="connsiteY3" fmla="*/ 106364 h 107378"/>
                <a:gd name="connsiteX4" fmla="*/ 43173 w 66388"/>
                <a:gd name="connsiteY4" fmla="*/ 92076 h 107378"/>
                <a:gd name="connsiteX5" fmla="*/ 25710 w 66388"/>
                <a:gd name="connsiteY5" fmla="*/ 74614 h 107378"/>
                <a:gd name="connsiteX6" fmla="*/ 9835 w 66388"/>
                <a:gd name="connsiteY6" fmla="*/ 60326 h 107378"/>
                <a:gd name="connsiteX7" fmla="*/ 310 w 66388"/>
                <a:gd name="connsiteY7" fmla="*/ 49214 h 107378"/>
                <a:gd name="connsiteX8" fmla="*/ 11423 w 66388"/>
                <a:gd name="connsiteY8" fmla="*/ 1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8" h="107378">
                  <a:moveTo>
                    <a:pt x="11423" y="1"/>
                  </a:moveTo>
                  <a:cubicBezTo>
                    <a:pt x="15392" y="265"/>
                    <a:pt x="15127" y="34132"/>
                    <a:pt x="24123" y="50801"/>
                  </a:cubicBezTo>
                  <a:cubicBezTo>
                    <a:pt x="33119" y="67470"/>
                    <a:pt x="60636" y="90754"/>
                    <a:pt x="65398" y="100014"/>
                  </a:cubicBezTo>
                  <a:cubicBezTo>
                    <a:pt x="70161" y="109275"/>
                    <a:pt x="56402" y="107687"/>
                    <a:pt x="52698" y="106364"/>
                  </a:cubicBezTo>
                  <a:cubicBezTo>
                    <a:pt x="48994" y="105041"/>
                    <a:pt x="47671" y="97368"/>
                    <a:pt x="43173" y="92076"/>
                  </a:cubicBezTo>
                  <a:cubicBezTo>
                    <a:pt x="38675" y="86784"/>
                    <a:pt x="31266" y="79906"/>
                    <a:pt x="25710" y="74614"/>
                  </a:cubicBezTo>
                  <a:cubicBezTo>
                    <a:pt x="20154" y="69322"/>
                    <a:pt x="14068" y="64559"/>
                    <a:pt x="9835" y="60326"/>
                  </a:cubicBezTo>
                  <a:cubicBezTo>
                    <a:pt x="5602" y="56093"/>
                    <a:pt x="2427" y="55299"/>
                    <a:pt x="310" y="49214"/>
                  </a:cubicBezTo>
                  <a:cubicBezTo>
                    <a:pt x="-1807" y="43129"/>
                    <a:pt x="7454" y="-263"/>
                    <a:pt x="11423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A5CB0D92-F271-4C81-ADAE-6AAB61F37638}"/>
                </a:ext>
              </a:extLst>
            </p:cNvPr>
            <p:cNvSpPr/>
            <p:nvPr/>
          </p:nvSpPr>
          <p:spPr>
            <a:xfrm flipH="1">
              <a:off x="4753080" y="5966006"/>
              <a:ext cx="177641" cy="26134"/>
            </a:xfrm>
            <a:custGeom>
              <a:avLst/>
              <a:gdLst>
                <a:gd name="connsiteX0" fmla="*/ 27 w 225576"/>
                <a:gd name="connsiteY0" fmla="*/ 33007 h 33186"/>
                <a:gd name="connsiteX1" fmla="*/ 115915 w 225576"/>
                <a:gd name="connsiteY1" fmla="*/ 13957 h 33186"/>
                <a:gd name="connsiteX2" fmla="*/ 155602 w 225576"/>
                <a:gd name="connsiteY2" fmla="*/ 9194 h 33186"/>
                <a:gd name="connsiteX3" fmla="*/ 225452 w 225576"/>
                <a:gd name="connsiteY3" fmla="*/ 6019 h 33186"/>
                <a:gd name="connsiteX4" fmla="*/ 171477 w 225576"/>
                <a:gd name="connsiteY4" fmla="*/ 1257 h 33186"/>
                <a:gd name="connsiteX5" fmla="*/ 127027 w 225576"/>
                <a:gd name="connsiteY5" fmla="*/ 1257 h 33186"/>
                <a:gd name="connsiteX6" fmla="*/ 27 w 225576"/>
                <a:gd name="connsiteY6" fmla="*/ 33007 h 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76" h="33186">
                  <a:moveTo>
                    <a:pt x="27" y="33007"/>
                  </a:moveTo>
                  <a:cubicBezTo>
                    <a:pt x="-1825" y="35124"/>
                    <a:pt x="89986" y="17926"/>
                    <a:pt x="115915" y="13957"/>
                  </a:cubicBezTo>
                  <a:cubicBezTo>
                    <a:pt x="141844" y="9988"/>
                    <a:pt x="137346" y="10517"/>
                    <a:pt x="155602" y="9194"/>
                  </a:cubicBezTo>
                  <a:cubicBezTo>
                    <a:pt x="173858" y="7871"/>
                    <a:pt x="222806" y="7342"/>
                    <a:pt x="225452" y="6019"/>
                  </a:cubicBezTo>
                  <a:cubicBezTo>
                    <a:pt x="228098" y="4696"/>
                    <a:pt x="187881" y="2051"/>
                    <a:pt x="171477" y="1257"/>
                  </a:cubicBezTo>
                  <a:cubicBezTo>
                    <a:pt x="155073" y="463"/>
                    <a:pt x="151104" y="-1124"/>
                    <a:pt x="127027" y="1257"/>
                  </a:cubicBezTo>
                  <a:cubicBezTo>
                    <a:pt x="102950" y="3638"/>
                    <a:pt x="1879" y="30890"/>
                    <a:pt x="27" y="330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23731D3-3061-4636-A94F-DF0BA297DB85}"/>
                </a:ext>
              </a:extLst>
            </p:cNvPr>
            <p:cNvSpPr/>
            <p:nvPr/>
          </p:nvSpPr>
          <p:spPr>
            <a:xfrm flipH="1">
              <a:off x="4910981" y="5947521"/>
              <a:ext cx="39480" cy="61573"/>
            </a:xfrm>
            <a:custGeom>
              <a:avLst/>
              <a:gdLst>
                <a:gd name="connsiteX0" fmla="*/ 324 w 50133"/>
                <a:gd name="connsiteY0" fmla="*/ 859 h 78188"/>
                <a:gd name="connsiteX1" fmla="*/ 28899 w 50133"/>
                <a:gd name="connsiteY1" fmla="*/ 77059 h 78188"/>
                <a:gd name="connsiteX2" fmla="*/ 43187 w 50133"/>
                <a:gd name="connsiteY2" fmla="*/ 48484 h 78188"/>
                <a:gd name="connsiteX3" fmla="*/ 49537 w 50133"/>
                <a:gd name="connsiteY3" fmla="*/ 35784 h 78188"/>
                <a:gd name="connsiteX4" fmla="*/ 324 w 50133"/>
                <a:gd name="connsiteY4" fmla="*/ 859 h 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78188">
                  <a:moveTo>
                    <a:pt x="324" y="859"/>
                  </a:moveTo>
                  <a:cubicBezTo>
                    <a:pt x="-3116" y="7738"/>
                    <a:pt x="21755" y="69122"/>
                    <a:pt x="28899" y="77059"/>
                  </a:cubicBezTo>
                  <a:cubicBezTo>
                    <a:pt x="36043" y="84997"/>
                    <a:pt x="43187" y="48484"/>
                    <a:pt x="43187" y="48484"/>
                  </a:cubicBezTo>
                  <a:cubicBezTo>
                    <a:pt x="46627" y="41605"/>
                    <a:pt x="51918" y="41076"/>
                    <a:pt x="49537" y="35784"/>
                  </a:cubicBezTo>
                  <a:cubicBezTo>
                    <a:pt x="47156" y="30492"/>
                    <a:pt x="3764" y="-6020"/>
                    <a:pt x="324" y="8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D4310EA1-FB17-4F48-BF2C-443A3FE01B5E}"/>
                </a:ext>
              </a:extLst>
            </p:cNvPr>
            <p:cNvSpPr/>
            <p:nvPr/>
          </p:nvSpPr>
          <p:spPr>
            <a:xfrm flipH="1">
              <a:off x="4910150" y="5967993"/>
              <a:ext cx="18070" cy="72422"/>
            </a:xfrm>
            <a:custGeom>
              <a:avLst/>
              <a:gdLst>
                <a:gd name="connsiteX0" fmla="*/ 1614 w 22946"/>
                <a:gd name="connsiteY0" fmla="*/ 321 h 91964"/>
                <a:gd name="connsiteX1" fmla="*/ 3201 w 22946"/>
                <a:gd name="connsiteY1" fmla="*/ 87634 h 91964"/>
                <a:gd name="connsiteX2" fmla="*/ 20664 w 22946"/>
                <a:gd name="connsiteY2" fmla="*/ 76521 h 91964"/>
                <a:gd name="connsiteX3" fmla="*/ 20664 w 22946"/>
                <a:gd name="connsiteY3" fmla="*/ 57471 h 91964"/>
                <a:gd name="connsiteX4" fmla="*/ 1614 w 22946"/>
                <a:gd name="connsiteY4" fmla="*/ 321 h 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6" h="91964">
                  <a:moveTo>
                    <a:pt x="1614" y="321"/>
                  </a:moveTo>
                  <a:cubicBezTo>
                    <a:pt x="-1296" y="5348"/>
                    <a:pt x="26" y="74934"/>
                    <a:pt x="3201" y="87634"/>
                  </a:cubicBezTo>
                  <a:cubicBezTo>
                    <a:pt x="6376" y="100334"/>
                    <a:pt x="17754" y="81548"/>
                    <a:pt x="20664" y="76521"/>
                  </a:cubicBezTo>
                  <a:cubicBezTo>
                    <a:pt x="23574" y="71494"/>
                    <a:pt x="23839" y="64086"/>
                    <a:pt x="20664" y="57471"/>
                  </a:cubicBezTo>
                  <a:cubicBezTo>
                    <a:pt x="17489" y="50856"/>
                    <a:pt x="4524" y="-4706"/>
                    <a:pt x="1614" y="3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F24C2FC9-00FA-4783-985C-765CA636C679}"/>
                </a:ext>
              </a:extLst>
            </p:cNvPr>
            <p:cNvSpPr/>
            <p:nvPr/>
          </p:nvSpPr>
          <p:spPr>
            <a:xfrm flipH="1">
              <a:off x="4754359" y="5912612"/>
              <a:ext cx="193861" cy="35675"/>
            </a:xfrm>
            <a:custGeom>
              <a:avLst/>
              <a:gdLst>
                <a:gd name="connsiteX0" fmla="*/ 24 w 246173"/>
                <a:gd name="connsiteY0" fmla="*/ 45247 h 45301"/>
                <a:gd name="connsiteX1" fmla="*/ 133374 w 246173"/>
                <a:gd name="connsiteY1" fmla="*/ 7147 h 45301"/>
                <a:gd name="connsiteX2" fmla="*/ 192112 w 246173"/>
                <a:gd name="connsiteY2" fmla="*/ 7147 h 45301"/>
                <a:gd name="connsiteX3" fmla="*/ 246087 w 246173"/>
                <a:gd name="connsiteY3" fmla="*/ 2385 h 45301"/>
                <a:gd name="connsiteX4" fmla="*/ 179412 w 246173"/>
                <a:gd name="connsiteY4" fmla="*/ 797 h 45301"/>
                <a:gd name="connsiteX5" fmla="*/ 144487 w 246173"/>
                <a:gd name="connsiteY5" fmla="*/ 15085 h 45301"/>
                <a:gd name="connsiteX6" fmla="*/ 24 w 246173"/>
                <a:gd name="connsiteY6" fmla="*/ 45247 h 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73" h="45301">
                  <a:moveTo>
                    <a:pt x="24" y="45247"/>
                  </a:moveTo>
                  <a:cubicBezTo>
                    <a:pt x="-1828" y="43924"/>
                    <a:pt x="101359" y="13497"/>
                    <a:pt x="133374" y="7147"/>
                  </a:cubicBezTo>
                  <a:cubicBezTo>
                    <a:pt x="165389" y="797"/>
                    <a:pt x="173327" y="7941"/>
                    <a:pt x="192112" y="7147"/>
                  </a:cubicBezTo>
                  <a:cubicBezTo>
                    <a:pt x="210897" y="6353"/>
                    <a:pt x="248204" y="3443"/>
                    <a:pt x="246087" y="2385"/>
                  </a:cubicBezTo>
                  <a:cubicBezTo>
                    <a:pt x="243970" y="1327"/>
                    <a:pt x="196345" y="-1320"/>
                    <a:pt x="179412" y="797"/>
                  </a:cubicBezTo>
                  <a:cubicBezTo>
                    <a:pt x="162479" y="2914"/>
                    <a:pt x="172004" y="6883"/>
                    <a:pt x="144487" y="15085"/>
                  </a:cubicBezTo>
                  <a:cubicBezTo>
                    <a:pt x="116970" y="23287"/>
                    <a:pt x="1876" y="46570"/>
                    <a:pt x="24" y="45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CDFCC876-A0CF-4708-9EF6-74519566A4B7}"/>
                </a:ext>
              </a:extLst>
            </p:cNvPr>
            <p:cNvSpPr/>
            <p:nvPr/>
          </p:nvSpPr>
          <p:spPr>
            <a:xfrm flipH="1">
              <a:off x="4764258" y="5822398"/>
              <a:ext cx="300845" cy="133368"/>
            </a:xfrm>
            <a:custGeom>
              <a:avLst/>
              <a:gdLst>
                <a:gd name="connsiteX0" fmla="*/ 381809 w 382026"/>
                <a:gd name="connsiteY0" fmla="*/ 16929 h 169356"/>
                <a:gd name="connsiteX1" fmla="*/ 194484 w 382026"/>
                <a:gd name="connsiteY1" fmla="*/ 10579 h 169356"/>
                <a:gd name="connsiteX2" fmla="*/ 126221 w 382026"/>
                <a:gd name="connsiteY2" fmla="*/ 26454 h 169356"/>
                <a:gd name="connsiteX3" fmla="*/ 51609 w 382026"/>
                <a:gd name="connsiteY3" fmla="*/ 85192 h 169356"/>
                <a:gd name="connsiteX4" fmla="*/ 2396 w 382026"/>
                <a:gd name="connsiteY4" fmla="*/ 148692 h 169356"/>
                <a:gd name="connsiteX5" fmla="*/ 8746 w 382026"/>
                <a:gd name="connsiteY5" fmla="*/ 169329 h 169356"/>
                <a:gd name="connsiteX6" fmla="*/ 18271 w 382026"/>
                <a:gd name="connsiteY6" fmla="*/ 145517 h 169356"/>
                <a:gd name="connsiteX7" fmla="*/ 29384 w 382026"/>
                <a:gd name="connsiteY7" fmla="*/ 120117 h 169356"/>
                <a:gd name="connsiteX8" fmla="*/ 103996 w 382026"/>
                <a:gd name="connsiteY8" fmla="*/ 35979 h 169356"/>
                <a:gd name="connsiteX9" fmla="*/ 229409 w 382026"/>
                <a:gd name="connsiteY9" fmla="*/ 1054 h 169356"/>
                <a:gd name="connsiteX10" fmla="*/ 381809 w 382026"/>
                <a:gd name="connsiteY10" fmla="*/ 16929 h 16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26" h="169356">
                  <a:moveTo>
                    <a:pt x="381809" y="16929"/>
                  </a:moveTo>
                  <a:cubicBezTo>
                    <a:pt x="375988" y="18517"/>
                    <a:pt x="237082" y="8992"/>
                    <a:pt x="194484" y="10579"/>
                  </a:cubicBezTo>
                  <a:cubicBezTo>
                    <a:pt x="151886" y="12166"/>
                    <a:pt x="150033" y="14018"/>
                    <a:pt x="126221" y="26454"/>
                  </a:cubicBezTo>
                  <a:cubicBezTo>
                    <a:pt x="102408" y="38890"/>
                    <a:pt x="72246" y="64819"/>
                    <a:pt x="51609" y="85192"/>
                  </a:cubicBezTo>
                  <a:cubicBezTo>
                    <a:pt x="30972" y="105565"/>
                    <a:pt x="9540" y="134669"/>
                    <a:pt x="2396" y="148692"/>
                  </a:cubicBezTo>
                  <a:cubicBezTo>
                    <a:pt x="-4748" y="162715"/>
                    <a:pt x="6100" y="169858"/>
                    <a:pt x="8746" y="169329"/>
                  </a:cubicBezTo>
                  <a:cubicBezTo>
                    <a:pt x="11392" y="168800"/>
                    <a:pt x="14831" y="153719"/>
                    <a:pt x="18271" y="145517"/>
                  </a:cubicBezTo>
                  <a:cubicBezTo>
                    <a:pt x="21711" y="137315"/>
                    <a:pt x="15096" y="138373"/>
                    <a:pt x="29384" y="120117"/>
                  </a:cubicBezTo>
                  <a:cubicBezTo>
                    <a:pt x="43672" y="101861"/>
                    <a:pt x="70659" y="55823"/>
                    <a:pt x="103996" y="35979"/>
                  </a:cubicBezTo>
                  <a:cubicBezTo>
                    <a:pt x="137333" y="16135"/>
                    <a:pt x="183636" y="6875"/>
                    <a:pt x="229409" y="1054"/>
                  </a:cubicBezTo>
                  <a:cubicBezTo>
                    <a:pt x="275182" y="-4767"/>
                    <a:pt x="387630" y="15341"/>
                    <a:pt x="381809" y="169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9E07BC6D-512A-4C87-87FB-6D34ADAD45E1}"/>
                </a:ext>
              </a:extLst>
            </p:cNvPr>
            <p:cNvSpPr/>
            <p:nvPr/>
          </p:nvSpPr>
          <p:spPr>
            <a:xfrm flipH="1">
              <a:off x="4765661" y="5501659"/>
              <a:ext cx="336845" cy="400493"/>
            </a:xfrm>
            <a:custGeom>
              <a:avLst/>
              <a:gdLst>
                <a:gd name="connsiteX0" fmla="*/ 427717 w 427740"/>
                <a:gd name="connsiteY0" fmla="*/ 1941 h 508562"/>
                <a:gd name="connsiteX1" fmla="*/ 268967 w 427740"/>
                <a:gd name="connsiteY1" fmla="*/ 20991 h 508562"/>
                <a:gd name="connsiteX2" fmla="*/ 99105 w 427740"/>
                <a:gd name="connsiteY2" fmla="*/ 155929 h 508562"/>
                <a:gd name="connsiteX3" fmla="*/ 11792 w 427740"/>
                <a:gd name="connsiteY3" fmla="*/ 371829 h 508562"/>
                <a:gd name="connsiteX4" fmla="*/ 11792 w 427740"/>
                <a:gd name="connsiteY4" fmla="*/ 406754 h 508562"/>
                <a:gd name="connsiteX5" fmla="*/ 49892 w 427740"/>
                <a:gd name="connsiteY5" fmla="*/ 460729 h 508562"/>
                <a:gd name="connsiteX6" fmla="*/ 141967 w 427740"/>
                <a:gd name="connsiteY6" fmla="*/ 508354 h 508562"/>
                <a:gd name="connsiteX7" fmla="*/ 40367 w 427740"/>
                <a:gd name="connsiteY7" fmla="*/ 441679 h 508562"/>
                <a:gd name="connsiteX8" fmla="*/ 7030 w 427740"/>
                <a:gd name="connsiteY8" fmla="*/ 422629 h 508562"/>
                <a:gd name="connsiteX9" fmla="*/ 3855 w 427740"/>
                <a:gd name="connsiteY9" fmla="*/ 316266 h 508562"/>
                <a:gd name="connsiteX10" fmla="*/ 51480 w 427740"/>
                <a:gd name="connsiteY10" fmla="*/ 209904 h 508562"/>
                <a:gd name="connsiteX11" fmla="*/ 126092 w 427740"/>
                <a:gd name="connsiteY11" fmla="*/ 97191 h 508562"/>
                <a:gd name="connsiteX12" fmla="*/ 257855 w 427740"/>
                <a:gd name="connsiteY12" fmla="*/ 36866 h 508562"/>
                <a:gd name="connsiteX13" fmla="*/ 427717 w 427740"/>
                <a:gd name="connsiteY13" fmla="*/ 1941 h 5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740" h="508562">
                  <a:moveTo>
                    <a:pt x="427717" y="1941"/>
                  </a:moveTo>
                  <a:cubicBezTo>
                    <a:pt x="429569" y="-705"/>
                    <a:pt x="323736" y="-4674"/>
                    <a:pt x="268967" y="20991"/>
                  </a:cubicBezTo>
                  <a:cubicBezTo>
                    <a:pt x="214198" y="46656"/>
                    <a:pt x="141967" y="97456"/>
                    <a:pt x="99105" y="155929"/>
                  </a:cubicBezTo>
                  <a:cubicBezTo>
                    <a:pt x="56242" y="214402"/>
                    <a:pt x="26344" y="330025"/>
                    <a:pt x="11792" y="371829"/>
                  </a:cubicBezTo>
                  <a:cubicBezTo>
                    <a:pt x="-2760" y="413633"/>
                    <a:pt x="5442" y="391937"/>
                    <a:pt x="11792" y="406754"/>
                  </a:cubicBezTo>
                  <a:cubicBezTo>
                    <a:pt x="18142" y="421571"/>
                    <a:pt x="28196" y="443796"/>
                    <a:pt x="49892" y="460729"/>
                  </a:cubicBezTo>
                  <a:cubicBezTo>
                    <a:pt x="71588" y="477662"/>
                    <a:pt x="143554" y="511529"/>
                    <a:pt x="141967" y="508354"/>
                  </a:cubicBezTo>
                  <a:cubicBezTo>
                    <a:pt x="140380" y="505179"/>
                    <a:pt x="62856" y="455967"/>
                    <a:pt x="40367" y="441679"/>
                  </a:cubicBezTo>
                  <a:cubicBezTo>
                    <a:pt x="17877" y="427392"/>
                    <a:pt x="13115" y="443531"/>
                    <a:pt x="7030" y="422629"/>
                  </a:cubicBezTo>
                  <a:cubicBezTo>
                    <a:pt x="945" y="401727"/>
                    <a:pt x="-3553" y="351720"/>
                    <a:pt x="3855" y="316266"/>
                  </a:cubicBezTo>
                  <a:cubicBezTo>
                    <a:pt x="11263" y="280812"/>
                    <a:pt x="31107" y="246417"/>
                    <a:pt x="51480" y="209904"/>
                  </a:cubicBezTo>
                  <a:cubicBezTo>
                    <a:pt x="71853" y="173392"/>
                    <a:pt x="91696" y="126031"/>
                    <a:pt x="126092" y="97191"/>
                  </a:cubicBezTo>
                  <a:cubicBezTo>
                    <a:pt x="160488" y="68351"/>
                    <a:pt x="208907" y="53006"/>
                    <a:pt x="257855" y="36866"/>
                  </a:cubicBezTo>
                  <a:cubicBezTo>
                    <a:pt x="306803" y="20727"/>
                    <a:pt x="425865" y="4587"/>
                    <a:pt x="427717" y="19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915CC9CF-6D47-44C4-BD83-D85AAC0A8390}"/>
                </a:ext>
              </a:extLst>
            </p:cNvPr>
            <p:cNvSpPr/>
            <p:nvPr/>
          </p:nvSpPr>
          <p:spPr>
            <a:xfrm flipH="1">
              <a:off x="4766328" y="5459400"/>
              <a:ext cx="335154" cy="313627"/>
            </a:xfrm>
            <a:custGeom>
              <a:avLst/>
              <a:gdLst>
                <a:gd name="connsiteX0" fmla="*/ 424829 w 425592"/>
                <a:gd name="connsiteY0" fmla="*/ 42 h 398257"/>
                <a:gd name="connsiteX1" fmla="*/ 247029 w 425592"/>
                <a:gd name="connsiteY1" fmla="*/ 22267 h 398257"/>
                <a:gd name="connsiteX2" fmla="*/ 97804 w 425592"/>
                <a:gd name="connsiteY2" fmla="*/ 133392 h 398257"/>
                <a:gd name="connsiteX3" fmla="*/ 29541 w 425592"/>
                <a:gd name="connsiteY3" fmla="*/ 271504 h 398257"/>
                <a:gd name="connsiteX4" fmla="*/ 966 w 425592"/>
                <a:gd name="connsiteY4" fmla="*/ 396917 h 398257"/>
                <a:gd name="connsiteX5" fmla="*/ 10491 w 425592"/>
                <a:gd name="connsiteY5" fmla="*/ 331829 h 398257"/>
                <a:gd name="connsiteX6" fmla="*/ 47004 w 425592"/>
                <a:gd name="connsiteY6" fmla="*/ 239754 h 398257"/>
                <a:gd name="connsiteX7" fmla="*/ 167654 w 425592"/>
                <a:gd name="connsiteY7" fmla="*/ 71479 h 398257"/>
                <a:gd name="connsiteX8" fmla="*/ 305766 w 425592"/>
                <a:gd name="connsiteY8" fmla="*/ 23854 h 398257"/>
                <a:gd name="connsiteX9" fmla="*/ 424829 w 425592"/>
                <a:gd name="connsiteY9" fmla="*/ 42 h 39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92" h="398257">
                  <a:moveTo>
                    <a:pt x="424829" y="42"/>
                  </a:moveTo>
                  <a:cubicBezTo>
                    <a:pt x="415040" y="-222"/>
                    <a:pt x="301533" y="42"/>
                    <a:pt x="247029" y="22267"/>
                  </a:cubicBezTo>
                  <a:cubicBezTo>
                    <a:pt x="192525" y="44492"/>
                    <a:pt x="134052" y="91853"/>
                    <a:pt x="97804" y="133392"/>
                  </a:cubicBezTo>
                  <a:cubicBezTo>
                    <a:pt x="61556" y="174932"/>
                    <a:pt x="45681" y="227583"/>
                    <a:pt x="29541" y="271504"/>
                  </a:cubicBezTo>
                  <a:cubicBezTo>
                    <a:pt x="13401" y="315425"/>
                    <a:pt x="4141" y="386863"/>
                    <a:pt x="966" y="396917"/>
                  </a:cubicBezTo>
                  <a:cubicBezTo>
                    <a:pt x="-2209" y="406971"/>
                    <a:pt x="2818" y="358023"/>
                    <a:pt x="10491" y="331829"/>
                  </a:cubicBezTo>
                  <a:cubicBezTo>
                    <a:pt x="18164" y="305635"/>
                    <a:pt x="20810" y="283146"/>
                    <a:pt x="47004" y="239754"/>
                  </a:cubicBezTo>
                  <a:cubicBezTo>
                    <a:pt x="73198" y="196362"/>
                    <a:pt x="124527" y="107462"/>
                    <a:pt x="167654" y="71479"/>
                  </a:cubicBezTo>
                  <a:cubicBezTo>
                    <a:pt x="210781" y="35496"/>
                    <a:pt x="263697" y="34173"/>
                    <a:pt x="305766" y="23854"/>
                  </a:cubicBezTo>
                  <a:cubicBezTo>
                    <a:pt x="347835" y="13535"/>
                    <a:pt x="434618" y="306"/>
                    <a:pt x="424829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0B438778-6EAB-4014-A396-8E3A6A540869}"/>
                </a:ext>
              </a:extLst>
            </p:cNvPr>
            <p:cNvSpPr/>
            <p:nvPr/>
          </p:nvSpPr>
          <p:spPr>
            <a:xfrm flipH="1">
              <a:off x="4765577" y="5270534"/>
              <a:ext cx="388131" cy="586599"/>
            </a:xfrm>
            <a:custGeom>
              <a:avLst/>
              <a:gdLst>
                <a:gd name="connsiteX0" fmla="*/ 492736 w 492865"/>
                <a:gd name="connsiteY0" fmla="*/ 159 h 744887"/>
                <a:gd name="connsiteX1" fmla="*/ 265724 w 492865"/>
                <a:gd name="connsiteY1" fmla="*/ 54134 h 744887"/>
                <a:gd name="connsiteX2" fmla="*/ 114911 w 492865"/>
                <a:gd name="connsiteY2" fmla="*/ 155734 h 744887"/>
                <a:gd name="connsiteX3" fmla="*/ 10136 w 492865"/>
                <a:gd name="connsiteY3" fmla="*/ 354172 h 744887"/>
                <a:gd name="connsiteX4" fmla="*/ 6961 w 492865"/>
                <a:gd name="connsiteY4" fmla="*/ 516097 h 744887"/>
                <a:gd name="connsiteX5" fmla="*/ 35536 w 492865"/>
                <a:gd name="connsiteY5" fmla="*/ 600234 h 744887"/>
                <a:gd name="connsiteX6" fmla="*/ 102211 w 492865"/>
                <a:gd name="connsiteY6" fmla="*/ 744697 h 744887"/>
                <a:gd name="connsiteX7" fmla="*/ 45061 w 492865"/>
                <a:gd name="connsiteY7" fmla="*/ 628809 h 744887"/>
                <a:gd name="connsiteX8" fmla="*/ 18074 w 492865"/>
                <a:gd name="connsiteY8" fmla="*/ 535147 h 744887"/>
                <a:gd name="connsiteX9" fmla="*/ 30774 w 492865"/>
                <a:gd name="connsiteY9" fmla="*/ 357347 h 744887"/>
                <a:gd name="connsiteX10" fmla="*/ 51411 w 492865"/>
                <a:gd name="connsiteY10" fmla="*/ 246222 h 744887"/>
                <a:gd name="connsiteX11" fmla="*/ 116499 w 492865"/>
                <a:gd name="connsiteY11" fmla="*/ 114459 h 744887"/>
                <a:gd name="connsiteX12" fmla="*/ 295886 w 492865"/>
                <a:gd name="connsiteY12" fmla="*/ 39847 h 744887"/>
                <a:gd name="connsiteX13" fmla="*/ 492736 w 492865"/>
                <a:gd name="connsiteY13" fmla="*/ 159 h 7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865" h="744887">
                  <a:moveTo>
                    <a:pt x="492736" y="159"/>
                  </a:moveTo>
                  <a:cubicBezTo>
                    <a:pt x="487709" y="2540"/>
                    <a:pt x="328695" y="28205"/>
                    <a:pt x="265724" y="54134"/>
                  </a:cubicBezTo>
                  <a:cubicBezTo>
                    <a:pt x="202753" y="80063"/>
                    <a:pt x="157509" y="105728"/>
                    <a:pt x="114911" y="155734"/>
                  </a:cubicBezTo>
                  <a:cubicBezTo>
                    <a:pt x="72313" y="205740"/>
                    <a:pt x="28128" y="294112"/>
                    <a:pt x="10136" y="354172"/>
                  </a:cubicBezTo>
                  <a:cubicBezTo>
                    <a:pt x="-7856" y="414232"/>
                    <a:pt x="2728" y="475087"/>
                    <a:pt x="6961" y="516097"/>
                  </a:cubicBezTo>
                  <a:cubicBezTo>
                    <a:pt x="11194" y="557107"/>
                    <a:pt x="19661" y="562134"/>
                    <a:pt x="35536" y="600234"/>
                  </a:cubicBezTo>
                  <a:cubicBezTo>
                    <a:pt x="51411" y="638334"/>
                    <a:pt x="100624" y="739935"/>
                    <a:pt x="102211" y="744697"/>
                  </a:cubicBezTo>
                  <a:cubicBezTo>
                    <a:pt x="103798" y="749459"/>
                    <a:pt x="59084" y="663734"/>
                    <a:pt x="45061" y="628809"/>
                  </a:cubicBezTo>
                  <a:cubicBezTo>
                    <a:pt x="31038" y="593884"/>
                    <a:pt x="20455" y="580391"/>
                    <a:pt x="18074" y="535147"/>
                  </a:cubicBezTo>
                  <a:cubicBezTo>
                    <a:pt x="15693" y="489903"/>
                    <a:pt x="25218" y="405501"/>
                    <a:pt x="30774" y="357347"/>
                  </a:cubicBezTo>
                  <a:cubicBezTo>
                    <a:pt x="36330" y="309193"/>
                    <a:pt x="37124" y="286703"/>
                    <a:pt x="51411" y="246222"/>
                  </a:cubicBezTo>
                  <a:cubicBezTo>
                    <a:pt x="65698" y="205741"/>
                    <a:pt x="75753" y="148855"/>
                    <a:pt x="116499" y="114459"/>
                  </a:cubicBezTo>
                  <a:cubicBezTo>
                    <a:pt x="157245" y="80063"/>
                    <a:pt x="236884" y="57045"/>
                    <a:pt x="295886" y="39847"/>
                  </a:cubicBezTo>
                  <a:cubicBezTo>
                    <a:pt x="354888" y="22649"/>
                    <a:pt x="497763" y="-2222"/>
                    <a:pt x="49273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CEC30DEB-84AC-4600-9271-5F8A95D3413E}"/>
                </a:ext>
              </a:extLst>
            </p:cNvPr>
            <p:cNvSpPr/>
            <p:nvPr/>
          </p:nvSpPr>
          <p:spPr>
            <a:xfrm flipH="1">
              <a:off x="5043384" y="5709328"/>
              <a:ext cx="142372" cy="202671"/>
            </a:xfrm>
            <a:custGeom>
              <a:avLst/>
              <a:gdLst>
                <a:gd name="connsiteX0" fmla="*/ 61944 w 180790"/>
                <a:gd name="connsiteY0" fmla="*/ 173 h 257360"/>
                <a:gd name="connsiteX1" fmla="*/ 31 w 180790"/>
                <a:gd name="connsiteY1" fmla="*/ 77960 h 257360"/>
                <a:gd name="connsiteX2" fmla="*/ 71469 w 180790"/>
                <a:gd name="connsiteY2" fmla="*/ 146223 h 257360"/>
                <a:gd name="connsiteX3" fmla="*/ 139731 w 180790"/>
                <a:gd name="connsiteY3" fmla="*/ 235123 h 257360"/>
                <a:gd name="connsiteX4" fmla="*/ 146081 w 180790"/>
                <a:gd name="connsiteY4" fmla="*/ 257348 h 257360"/>
                <a:gd name="connsiteX5" fmla="*/ 169894 w 180790"/>
                <a:gd name="connsiteY5" fmla="*/ 233535 h 257360"/>
                <a:gd name="connsiteX6" fmla="*/ 179419 w 180790"/>
                <a:gd name="connsiteY6" fmla="*/ 231948 h 257360"/>
                <a:gd name="connsiteX7" fmla="*/ 141319 w 180790"/>
                <a:gd name="connsiteY7" fmla="*/ 222423 h 257360"/>
                <a:gd name="connsiteX8" fmla="*/ 82581 w 180790"/>
                <a:gd name="connsiteY8" fmla="*/ 173210 h 257360"/>
                <a:gd name="connsiteX9" fmla="*/ 12731 w 180790"/>
                <a:gd name="connsiteY9" fmla="*/ 95423 h 257360"/>
                <a:gd name="connsiteX10" fmla="*/ 22256 w 180790"/>
                <a:gd name="connsiteY10" fmla="*/ 57323 h 257360"/>
                <a:gd name="connsiteX11" fmla="*/ 61944 w 180790"/>
                <a:gd name="connsiteY11" fmla="*/ 173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90" h="257360">
                  <a:moveTo>
                    <a:pt x="61944" y="173"/>
                  </a:moveTo>
                  <a:cubicBezTo>
                    <a:pt x="58240" y="3612"/>
                    <a:pt x="-1557" y="53618"/>
                    <a:pt x="31" y="77960"/>
                  </a:cubicBezTo>
                  <a:cubicBezTo>
                    <a:pt x="1618" y="102302"/>
                    <a:pt x="48186" y="120029"/>
                    <a:pt x="71469" y="146223"/>
                  </a:cubicBezTo>
                  <a:cubicBezTo>
                    <a:pt x="94752" y="172417"/>
                    <a:pt x="127296" y="216602"/>
                    <a:pt x="139731" y="235123"/>
                  </a:cubicBezTo>
                  <a:cubicBezTo>
                    <a:pt x="152166" y="253644"/>
                    <a:pt x="141054" y="257613"/>
                    <a:pt x="146081" y="257348"/>
                  </a:cubicBezTo>
                  <a:cubicBezTo>
                    <a:pt x="151108" y="257083"/>
                    <a:pt x="164338" y="237768"/>
                    <a:pt x="169894" y="233535"/>
                  </a:cubicBezTo>
                  <a:cubicBezTo>
                    <a:pt x="175450" y="229302"/>
                    <a:pt x="184182" y="233800"/>
                    <a:pt x="179419" y="231948"/>
                  </a:cubicBezTo>
                  <a:cubicBezTo>
                    <a:pt x="174656" y="230096"/>
                    <a:pt x="157459" y="232213"/>
                    <a:pt x="141319" y="222423"/>
                  </a:cubicBezTo>
                  <a:cubicBezTo>
                    <a:pt x="125179" y="212633"/>
                    <a:pt x="104012" y="194377"/>
                    <a:pt x="82581" y="173210"/>
                  </a:cubicBezTo>
                  <a:cubicBezTo>
                    <a:pt x="61150" y="152043"/>
                    <a:pt x="22785" y="114738"/>
                    <a:pt x="12731" y="95423"/>
                  </a:cubicBezTo>
                  <a:cubicBezTo>
                    <a:pt x="2677" y="76109"/>
                    <a:pt x="14319" y="69229"/>
                    <a:pt x="22256" y="57323"/>
                  </a:cubicBezTo>
                  <a:cubicBezTo>
                    <a:pt x="30193" y="45417"/>
                    <a:pt x="65648" y="-3266"/>
                    <a:pt x="61944" y="1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FBF6538C-FADD-479A-8281-0D546F666A4B}"/>
                </a:ext>
              </a:extLst>
            </p:cNvPr>
            <p:cNvSpPr/>
            <p:nvPr/>
          </p:nvSpPr>
          <p:spPr>
            <a:xfrm flipH="1">
              <a:off x="5083668" y="5805595"/>
              <a:ext cx="85827" cy="98183"/>
            </a:xfrm>
            <a:custGeom>
              <a:avLst/>
              <a:gdLst>
                <a:gd name="connsiteX0" fmla="*/ 21 w 108987"/>
                <a:gd name="connsiteY0" fmla="*/ 167 h 124677"/>
                <a:gd name="connsiteX1" fmla="*/ 38121 w 108987"/>
                <a:gd name="connsiteY1" fmla="*/ 77955 h 124677"/>
                <a:gd name="connsiteX2" fmla="*/ 106383 w 108987"/>
                <a:gd name="connsiteY2" fmla="*/ 123992 h 124677"/>
                <a:gd name="connsiteX3" fmla="*/ 92096 w 108987"/>
                <a:gd name="connsiteY3" fmla="*/ 103355 h 124677"/>
                <a:gd name="connsiteX4" fmla="*/ 66696 w 108987"/>
                <a:gd name="connsiteY4" fmla="*/ 73192 h 124677"/>
                <a:gd name="connsiteX5" fmla="*/ 42883 w 108987"/>
                <a:gd name="connsiteY5" fmla="*/ 57317 h 124677"/>
                <a:gd name="connsiteX6" fmla="*/ 21 w 108987"/>
                <a:gd name="connsiteY6" fmla="*/ 167 h 12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7" h="124677">
                  <a:moveTo>
                    <a:pt x="21" y="167"/>
                  </a:moveTo>
                  <a:cubicBezTo>
                    <a:pt x="-773" y="3607"/>
                    <a:pt x="20394" y="57318"/>
                    <a:pt x="38121" y="77955"/>
                  </a:cubicBezTo>
                  <a:cubicBezTo>
                    <a:pt x="55848" y="98592"/>
                    <a:pt x="97387" y="119759"/>
                    <a:pt x="106383" y="123992"/>
                  </a:cubicBezTo>
                  <a:cubicBezTo>
                    <a:pt x="115379" y="128225"/>
                    <a:pt x="98711" y="111822"/>
                    <a:pt x="92096" y="103355"/>
                  </a:cubicBezTo>
                  <a:cubicBezTo>
                    <a:pt x="85481" y="94888"/>
                    <a:pt x="74898" y="80865"/>
                    <a:pt x="66696" y="73192"/>
                  </a:cubicBezTo>
                  <a:cubicBezTo>
                    <a:pt x="58494" y="65519"/>
                    <a:pt x="50556" y="67371"/>
                    <a:pt x="42883" y="57317"/>
                  </a:cubicBezTo>
                  <a:cubicBezTo>
                    <a:pt x="35210" y="47263"/>
                    <a:pt x="815" y="-3273"/>
                    <a:pt x="21" y="1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D9820005-297B-4FD1-BB35-95689FD63237}"/>
                </a:ext>
              </a:extLst>
            </p:cNvPr>
            <p:cNvSpPr/>
            <p:nvPr/>
          </p:nvSpPr>
          <p:spPr>
            <a:xfrm flipH="1">
              <a:off x="5180798" y="5783009"/>
              <a:ext cx="31976" cy="263539"/>
            </a:xfrm>
            <a:custGeom>
              <a:avLst/>
              <a:gdLst>
                <a:gd name="connsiteX0" fmla="*/ 35929 w 40605"/>
                <a:gd name="connsiteY0" fmla="*/ 1860 h 334653"/>
                <a:gd name="connsiteX1" fmla="*/ 2591 w 40605"/>
                <a:gd name="connsiteY1" fmla="*/ 184422 h 334653"/>
                <a:gd name="connsiteX2" fmla="*/ 2591 w 40605"/>
                <a:gd name="connsiteY2" fmla="*/ 252685 h 334653"/>
                <a:gd name="connsiteX3" fmla="*/ 5766 w 40605"/>
                <a:gd name="connsiteY3" fmla="*/ 322535 h 334653"/>
                <a:gd name="connsiteX4" fmla="*/ 12116 w 40605"/>
                <a:gd name="connsiteY4" fmla="*/ 328885 h 334653"/>
                <a:gd name="connsiteX5" fmla="*/ 8941 w 40605"/>
                <a:gd name="connsiteY5" fmla="*/ 262210 h 334653"/>
                <a:gd name="connsiteX6" fmla="*/ 35929 w 40605"/>
                <a:gd name="connsiteY6" fmla="*/ 98697 h 334653"/>
                <a:gd name="connsiteX7" fmla="*/ 35929 w 40605"/>
                <a:gd name="connsiteY7" fmla="*/ 1860 h 3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05" h="334653">
                  <a:moveTo>
                    <a:pt x="35929" y="1860"/>
                  </a:moveTo>
                  <a:cubicBezTo>
                    <a:pt x="30373" y="16148"/>
                    <a:pt x="8147" y="142618"/>
                    <a:pt x="2591" y="184422"/>
                  </a:cubicBezTo>
                  <a:cubicBezTo>
                    <a:pt x="-2965" y="226226"/>
                    <a:pt x="2062" y="229666"/>
                    <a:pt x="2591" y="252685"/>
                  </a:cubicBezTo>
                  <a:cubicBezTo>
                    <a:pt x="3120" y="275704"/>
                    <a:pt x="4179" y="309835"/>
                    <a:pt x="5766" y="322535"/>
                  </a:cubicBezTo>
                  <a:cubicBezTo>
                    <a:pt x="7353" y="335235"/>
                    <a:pt x="11587" y="338939"/>
                    <a:pt x="12116" y="328885"/>
                  </a:cubicBezTo>
                  <a:cubicBezTo>
                    <a:pt x="12645" y="318831"/>
                    <a:pt x="4972" y="300575"/>
                    <a:pt x="8941" y="262210"/>
                  </a:cubicBezTo>
                  <a:cubicBezTo>
                    <a:pt x="12910" y="223845"/>
                    <a:pt x="29050" y="138384"/>
                    <a:pt x="35929" y="98697"/>
                  </a:cubicBezTo>
                  <a:cubicBezTo>
                    <a:pt x="42808" y="59010"/>
                    <a:pt x="41485" y="-12428"/>
                    <a:pt x="35929" y="1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E1DBDA5B-D67E-4BFC-B42C-0E79A451F1D0}"/>
                </a:ext>
              </a:extLst>
            </p:cNvPr>
            <p:cNvSpPr/>
            <p:nvPr/>
          </p:nvSpPr>
          <p:spPr>
            <a:xfrm flipH="1">
              <a:off x="5193457" y="5983248"/>
              <a:ext cx="108074" cy="81492"/>
            </a:xfrm>
            <a:custGeom>
              <a:avLst/>
              <a:gdLst>
                <a:gd name="connsiteX0" fmla="*/ 113710 w 137237"/>
                <a:gd name="connsiteY0" fmla="*/ 0 h 103482"/>
                <a:gd name="connsiteX1" fmla="*/ 61322 w 137237"/>
                <a:gd name="connsiteY1" fmla="*/ 12700 h 103482"/>
                <a:gd name="connsiteX2" fmla="*/ 48622 w 137237"/>
                <a:gd name="connsiteY2" fmla="*/ 33338 h 103482"/>
                <a:gd name="connsiteX3" fmla="*/ 13697 w 137237"/>
                <a:gd name="connsiteY3" fmla="*/ 60325 h 103482"/>
                <a:gd name="connsiteX4" fmla="*/ 2585 w 137237"/>
                <a:gd name="connsiteY4" fmla="*/ 96838 h 103482"/>
                <a:gd name="connsiteX5" fmla="*/ 59735 w 137237"/>
                <a:gd name="connsiteY5" fmla="*/ 98425 h 103482"/>
                <a:gd name="connsiteX6" fmla="*/ 127997 w 137237"/>
                <a:gd name="connsiteY6" fmla="*/ 103188 h 103482"/>
                <a:gd name="connsiteX7" fmla="*/ 127997 w 137237"/>
                <a:gd name="connsiteY7" fmla="*/ 88900 h 103482"/>
                <a:gd name="connsiteX8" fmla="*/ 48622 w 137237"/>
                <a:gd name="connsiteY8" fmla="*/ 88900 h 103482"/>
                <a:gd name="connsiteX9" fmla="*/ 13697 w 137237"/>
                <a:gd name="connsiteY9" fmla="*/ 88900 h 103482"/>
                <a:gd name="connsiteX10" fmla="*/ 50210 w 137237"/>
                <a:gd name="connsiteY10" fmla="*/ 46038 h 103482"/>
                <a:gd name="connsiteX11" fmla="*/ 64497 w 137237"/>
                <a:gd name="connsiteY11" fmla="*/ 12700 h 103482"/>
                <a:gd name="connsiteX12" fmla="*/ 113710 w 137237"/>
                <a:gd name="connsiteY12" fmla="*/ 0 h 1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237" h="103482">
                  <a:moveTo>
                    <a:pt x="113710" y="0"/>
                  </a:moveTo>
                  <a:cubicBezTo>
                    <a:pt x="113181" y="0"/>
                    <a:pt x="72170" y="7144"/>
                    <a:pt x="61322" y="12700"/>
                  </a:cubicBezTo>
                  <a:cubicBezTo>
                    <a:pt x="50474" y="18256"/>
                    <a:pt x="56559" y="25401"/>
                    <a:pt x="48622" y="33338"/>
                  </a:cubicBezTo>
                  <a:cubicBezTo>
                    <a:pt x="40685" y="41275"/>
                    <a:pt x="21370" y="49742"/>
                    <a:pt x="13697" y="60325"/>
                  </a:cubicBezTo>
                  <a:cubicBezTo>
                    <a:pt x="6024" y="70908"/>
                    <a:pt x="-5088" y="90488"/>
                    <a:pt x="2585" y="96838"/>
                  </a:cubicBezTo>
                  <a:cubicBezTo>
                    <a:pt x="10258" y="103188"/>
                    <a:pt x="38833" y="97367"/>
                    <a:pt x="59735" y="98425"/>
                  </a:cubicBezTo>
                  <a:cubicBezTo>
                    <a:pt x="80637" y="99483"/>
                    <a:pt x="116620" y="104776"/>
                    <a:pt x="127997" y="103188"/>
                  </a:cubicBezTo>
                  <a:cubicBezTo>
                    <a:pt x="139374" y="101601"/>
                    <a:pt x="141226" y="91281"/>
                    <a:pt x="127997" y="88900"/>
                  </a:cubicBezTo>
                  <a:cubicBezTo>
                    <a:pt x="114768" y="86519"/>
                    <a:pt x="48622" y="88900"/>
                    <a:pt x="48622" y="88900"/>
                  </a:cubicBezTo>
                  <a:cubicBezTo>
                    <a:pt x="29572" y="88900"/>
                    <a:pt x="13432" y="96044"/>
                    <a:pt x="13697" y="88900"/>
                  </a:cubicBezTo>
                  <a:cubicBezTo>
                    <a:pt x="13962" y="81756"/>
                    <a:pt x="41743" y="58738"/>
                    <a:pt x="50210" y="46038"/>
                  </a:cubicBezTo>
                  <a:cubicBezTo>
                    <a:pt x="58677" y="33338"/>
                    <a:pt x="55237" y="20637"/>
                    <a:pt x="64497" y="12700"/>
                  </a:cubicBezTo>
                  <a:cubicBezTo>
                    <a:pt x="73757" y="4763"/>
                    <a:pt x="114239" y="0"/>
                    <a:pt x="11371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13D0D5A2-0490-4A6C-98FB-876305843CF1}"/>
                </a:ext>
              </a:extLst>
            </p:cNvPr>
            <p:cNvSpPr/>
            <p:nvPr/>
          </p:nvSpPr>
          <p:spPr>
            <a:xfrm flipH="1">
              <a:off x="5206967" y="5995717"/>
              <a:ext cx="31381" cy="46996"/>
            </a:xfrm>
            <a:custGeom>
              <a:avLst/>
              <a:gdLst>
                <a:gd name="connsiteX0" fmla="*/ 140 w 39849"/>
                <a:gd name="connsiteY0" fmla="*/ 41 h 59677"/>
                <a:gd name="connsiteX1" fmla="*/ 27128 w 39849"/>
                <a:gd name="connsiteY1" fmla="*/ 57191 h 59677"/>
                <a:gd name="connsiteX2" fmla="*/ 39828 w 39849"/>
                <a:gd name="connsiteY2" fmla="*/ 47666 h 59677"/>
                <a:gd name="connsiteX3" fmla="*/ 140 w 39849"/>
                <a:gd name="connsiteY3" fmla="*/ 41 h 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49" h="59677">
                  <a:moveTo>
                    <a:pt x="140" y="41"/>
                  </a:moveTo>
                  <a:cubicBezTo>
                    <a:pt x="-1977" y="1629"/>
                    <a:pt x="20513" y="49254"/>
                    <a:pt x="27128" y="57191"/>
                  </a:cubicBezTo>
                  <a:cubicBezTo>
                    <a:pt x="33743" y="65128"/>
                    <a:pt x="38770" y="51899"/>
                    <a:pt x="39828" y="47666"/>
                  </a:cubicBezTo>
                  <a:cubicBezTo>
                    <a:pt x="40886" y="43433"/>
                    <a:pt x="2257" y="-1547"/>
                    <a:pt x="14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6BAF009B-CA1F-439E-BCC6-3EE75A140366}"/>
                </a:ext>
              </a:extLst>
            </p:cNvPr>
            <p:cNvSpPr/>
            <p:nvPr/>
          </p:nvSpPr>
          <p:spPr>
            <a:xfrm flipH="1">
              <a:off x="5193967" y="4907116"/>
              <a:ext cx="543759" cy="1118333"/>
            </a:xfrm>
            <a:custGeom>
              <a:avLst/>
              <a:gdLst>
                <a:gd name="connsiteX0" fmla="*/ 19378 w 690488"/>
                <a:gd name="connsiteY0" fmla="*/ 46775 h 1420106"/>
                <a:gd name="connsiteX1" fmla="*/ 504095 w 690488"/>
                <a:gd name="connsiteY1" fmla="*/ 1005625 h 1420106"/>
                <a:gd name="connsiteX2" fmla="*/ 664962 w 690488"/>
                <a:gd name="connsiteY2" fmla="*/ 1388742 h 1420106"/>
                <a:gd name="connsiteX3" fmla="*/ 664962 w 690488"/>
                <a:gd name="connsiteY3" fmla="*/ 1333709 h 1420106"/>
                <a:gd name="connsiteX4" fmla="*/ 421545 w 690488"/>
                <a:gd name="connsiteY4" fmla="*/ 825709 h 1420106"/>
                <a:gd name="connsiteX5" fmla="*/ 288195 w 690488"/>
                <a:gd name="connsiteY5" fmla="*/ 487042 h 1420106"/>
                <a:gd name="connsiteX6" fmla="*/ 112512 w 690488"/>
                <a:gd name="connsiteY6" fmla="*/ 182242 h 1420106"/>
                <a:gd name="connsiteX7" fmla="*/ 19378 w 690488"/>
                <a:gd name="connsiteY7" fmla="*/ 46775 h 14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488" h="1420106">
                  <a:moveTo>
                    <a:pt x="19378" y="46775"/>
                  </a:moveTo>
                  <a:cubicBezTo>
                    <a:pt x="84642" y="184006"/>
                    <a:pt x="396498" y="781964"/>
                    <a:pt x="504095" y="1005625"/>
                  </a:cubicBezTo>
                  <a:cubicBezTo>
                    <a:pt x="611692" y="1229286"/>
                    <a:pt x="638151" y="1334061"/>
                    <a:pt x="664962" y="1388742"/>
                  </a:cubicBezTo>
                  <a:cubicBezTo>
                    <a:pt x="691773" y="1443423"/>
                    <a:pt x="705532" y="1427548"/>
                    <a:pt x="664962" y="1333709"/>
                  </a:cubicBezTo>
                  <a:cubicBezTo>
                    <a:pt x="624393" y="1239870"/>
                    <a:pt x="484340" y="966820"/>
                    <a:pt x="421545" y="825709"/>
                  </a:cubicBezTo>
                  <a:cubicBezTo>
                    <a:pt x="358751" y="684598"/>
                    <a:pt x="339701" y="594287"/>
                    <a:pt x="288195" y="487042"/>
                  </a:cubicBezTo>
                  <a:cubicBezTo>
                    <a:pt x="236690" y="379798"/>
                    <a:pt x="153787" y="253503"/>
                    <a:pt x="112512" y="182242"/>
                  </a:cubicBezTo>
                  <a:cubicBezTo>
                    <a:pt x="71237" y="110981"/>
                    <a:pt x="-45886" y="-90456"/>
                    <a:pt x="19378" y="46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0B67DC95-87C5-415E-B615-2D1B1A86B944}"/>
                </a:ext>
              </a:extLst>
            </p:cNvPr>
            <p:cNvSpPr/>
            <p:nvPr/>
          </p:nvSpPr>
          <p:spPr>
            <a:xfrm flipH="1">
              <a:off x="5241005" y="4920241"/>
              <a:ext cx="529570" cy="1082125"/>
            </a:xfrm>
            <a:custGeom>
              <a:avLst/>
              <a:gdLst>
                <a:gd name="connsiteX0" fmla="*/ 20876 w 672470"/>
                <a:gd name="connsiteY0" fmla="*/ 44925 h 1374127"/>
                <a:gd name="connsiteX1" fmla="*/ 522526 w 672470"/>
                <a:gd name="connsiteY1" fmla="*/ 1048225 h 1374127"/>
                <a:gd name="connsiteX2" fmla="*/ 670692 w 672470"/>
                <a:gd name="connsiteY2" fmla="*/ 1369958 h 1374127"/>
                <a:gd name="connsiteX3" fmla="*/ 448442 w 672470"/>
                <a:gd name="connsiteY3" fmla="*/ 870425 h 1374127"/>
                <a:gd name="connsiteX4" fmla="*/ 190209 w 672470"/>
                <a:gd name="connsiteY4" fmla="*/ 358192 h 1374127"/>
                <a:gd name="connsiteX5" fmla="*/ 103426 w 672470"/>
                <a:gd name="connsiteY5" fmla="*/ 190975 h 1374127"/>
                <a:gd name="connsiteX6" fmla="*/ 20876 w 672470"/>
                <a:gd name="connsiteY6" fmla="*/ 44925 h 13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70" h="1374127">
                  <a:moveTo>
                    <a:pt x="20876" y="44925"/>
                  </a:moveTo>
                  <a:cubicBezTo>
                    <a:pt x="90726" y="187800"/>
                    <a:pt x="414223" y="827386"/>
                    <a:pt x="522526" y="1048225"/>
                  </a:cubicBezTo>
                  <a:cubicBezTo>
                    <a:pt x="630829" y="1269064"/>
                    <a:pt x="683039" y="1399591"/>
                    <a:pt x="670692" y="1369958"/>
                  </a:cubicBezTo>
                  <a:cubicBezTo>
                    <a:pt x="658345" y="1340325"/>
                    <a:pt x="528522" y="1039053"/>
                    <a:pt x="448442" y="870425"/>
                  </a:cubicBezTo>
                  <a:cubicBezTo>
                    <a:pt x="368362" y="701797"/>
                    <a:pt x="247712" y="471434"/>
                    <a:pt x="190209" y="358192"/>
                  </a:cubicBezTo>
                  <a:cubicBezTo>
                    <a:pt x="132706" y="244950"/>
                    <a:pt x="130237" y="240717"/>
                    <a:pt x="103426" y="190975"/>
                  </a:cubicBezTo>
                  <a:cubicBezTo>
                    <a:pt x="76615" y="141233"/>
                    <a:pt x="-48974" y="-97950"/>
                    <a:pt x="20876" y="449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ABF9E0D3-4CA8-49B9-90B3-FE0E335D6F81}"/>
                </a:ext>
              </a:extLst>
            </p:cNvPr>
            <p:cNvSpPr/>
            <p:nvPr/>
          </p:nvSpPr>
          <p:spPr>
            <a:xfrm flipH="1">
              <a:off x="5677453" y="4900490"/>
              <a:ext cx="106692" cy="20401"/>
            </a:xfrm>
            <a:custGeom>
              <a:avLst/>
              <a:gdLst>
                <a:gd name="connsiteX0" fmla="*/ 7 w 135482"/>
                <a:gd name="connsiteY0" fmla="*/ 14972 h 25906"/>
                <a:gd name="connsiteX1" fmla="*/ 74090 w 135482"/>
                <a:gd name="connsiteY1" fmla="*/ 25555 h 25906"/>
                <a:gd name="connsiteX2" fmla="*/ 135473 w 135482"/>
                <a:gd name="connsiteY2" fmla="*/ 155 h 25906"/>
                <a:gd name="connsiteX3" fmla="*/ 69857 w 135482"/>
                <a:gd name="connsiteY3" fmla="*/ 14972 h 25906"/>
                <a:gd name="connsiteX4" fmla="*/ 7 w 135482"/>
                <a:gd name="connsiteY4" fmla="*/ 14972 h 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2" h="25906">
                  <a:moveTo>
                    <a:pt x="7" y="14972"/>
                  </a:moveTo>
                  <a:cubicBezTo>
                    <a:pt x="713" y="16736"/>
                    <a:pt x="51512" y="28024"/>
                    <a:pt x="74090" y="25555"/>
                  </a:cubicBezTo>
                  <a:cubicBezTo>
                    <a:pt x="96668" y="23086"/>
                    <a:pt x="136179" y="1919"/>
                    <a:pt x="135473" y="155"/>
                  </a:cubicBezTo>
                  <a:cubicBezTo>
                    <a:pt x="134767" y="-1609"/>
                    <a:pt x="88907" y="12150"/>
                    <a:pt x="69857" y="14972"/>
                  </a:cubicBezTo>
                  <a:cubicBezTo>
                    <a:pt x="50807" y="17794"/>
                    <a:pt x="-699" y="13208"/>
                    <a:pt x="7" y="14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DA3E5694-FE3A-4042-953B-72289A0194B1}"/>
                </a:ext>
              </a:extLst>
            </p:cNvPr>
            <p:cNvSpPr/>
            <p:nvPr/>
          </p:nvSpPr>
          <p:spPr>
            <a:xfrm flipH="1">
              <a:off x="5085639" y="5888221"/>
              <a:ext cx="39332" cy="138854"/>
            </a:xfrm>
            <a:custGeom>
              <a:avLst/>
              <a:gdLst>
                <a:gd name="connsiteX0" fmla="*/ 49844 w 49945"/>
                <a:gd name="connsiteY0" fmla="*/ 19 h 176322"/>
                <a:gd name="connsiteX1" fmla="*/ 2219 w 49945"/>
                <a:gd name="connsiteY1" fmla="*/ 123844 h 176322"/>
                <a:gd name="connsiteX2" fmla="*/ 8569 w 49945"/>
                <a:gd name="connsiteY2" fmla="*/ 176232 h 176322"/>
                <a:gd name="connsiteX3" fmla="*/ 14919 w 49945"/>
                <a:gd name="connsiteY3" fmla="*/ 133369 h 176322"/>
                <a:gd name="connsiteX4" fmla="*/ 49844 w 49945"/>
                <a:gd name="connsiteY4" fmla="*/ 19 h 1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5" h="176322">
                  <a:moveTo>
                    <a:pt x="49844" y="19"/>
                  </a:moveTo>
                  <a:cubicBezTo>
                    <a:pt x="47727" y="-1569"/>
                    <a:pt x="9098" y="94475"/>
                    <a:pt x="2219" y="123844"/>
                  </a:cubicBezTo>
                  <a:cubicBezTo>
                    <a:pt x="-4660" y="153213"/>
                    <a:pt x="6452" y="174644"/>
                    <a:pt x="8569" y="176232"/>
                  </a:cubicBezTo>
                  <a:cubicBezTo>
                    <a:pt x="10686" y="177820"/>
                    <a:pt x="9627" y="158240"/>
                    <a:pt x="14919" y="133369"/>
                  </a:cubicBezTo>
                  <a:cubicBezTo>
                    <a:pt x="20211" y="108498"/>
                    <a:pt x="51961" y="1607"/>
                    <a:pt x="49844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70BD65A0-6CC8-4EBC-AD1B-D015FB1408C4}"/>
                </a:ext>
              </a:extLst>
            </p:cNvPr>
            <p:cNvSpPr/>
            <p:nvPr/>
          </p:nvSpPr>
          <p:spPr>
            <a:xfrm flipH="1">
              <a:off x="5113218" y="5890718"/>
              <a:ext cx="37548" cy="130085"/>
            </a:xfrm>
            <a:custGeom>
              <a:avLst/>
              <a:gdLst>
                <a:gd name="connsiteX0" fmla="*/ 47674 w 47680"/>
                <a:gd name="connsiteY0" fmla="*/ 23 h 165187"/>
                <a:gd name="connsiteX1" fmla="*/ 11162 w 47680"/>
                <a:gd name="connsiteY1" fmla="*/ 111148 h 165187"/>
                <a:gd name="connsiteX2" fmla="*/ 49 w 47680"/>
                <a:gd name="connsiteY2" fmla="*/ 165123 h 165187"/>
                <a:gd name="connsiteX3" fmla="*/ 14337 w 47680"/>
                <a:gd name="connsiteY3" fmla="*/ 101623 h 165187"/>
                <a:gd name="connsiteX4" fmla="*/ 47674 w 47680"/>
                <a:gd name="connsiteY4" fmla="*/ 23 h 1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" h="165187">
                  <a:moveTo>
                    <a:pt x="47674" y="23"/>
                  </a:moveTo>
                  <a:cubicBezTo>
                    <a:pt x="47145" y="1610"/>
                    <a:pt x="19099" y="83632"/>
                    <a:pt x="11162" y="111148"/>
                  </a:cubicBezTo>
                  <a:cubicBezTo>
                    <a:pt x="3225" y="138664"/>
                    <a:pt x="-480" y="166710"/>
                    <a:pt x="49" y="165123"/>
                  </a:cubicBezTo>
                  <a:cubicBezTo>
                    <a:pt x="578" y="163536"/>
                    <a:pt x="11162" y="124377"/>
                    <a:pt x="14337" y="101623"/>
                  </a:cubicBezTo>
                  <a:cubicBezTo>
                    <a:pt x="17512" y="78869"/>
                    <a:pt x="48203" y="-1564"/>
                    <a:pt x="47674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16DAB30B-2108-4C4F-BC6E-E4EE848B1343}"/>
                </a:ext>
              </a:extLst>
            </p:cNvPr>
            <p:cNvSpPr/>
            <p:nvPr/>
          </p:nvSpPr>
          <p:spPr>
            <a:xfrm flipH="1">
              <a:off x="5087907" y="5805381"/>
              <a:ext cx="99074" cy="207759"/>
            </a:xfrm>
            <a:custGeom>
              <a:avLst/>
              <a:gdLst>
                <a:gd name="connsiteX0" fmla="*/ 17462 w 125808"/>
                <a:gd name="connsiteY0" fmla="*/ 260788 h 263821"/>
                <a:gd name="connsiteX1" fmla="*/ 31750 w 125808"/>
                <a:gd name="connsiteY1" fmla="*/ 106801 h 263821"/>
                <a:gd name="connsiteX2" fmla="*/ 68262 w 125808"/>
                <a:gd name="connsiteY2" fmla="*/ 75051 h 263821"/>
                <a:gd name="connsiteX3" fmla="*/ 123825 w 125808"/>
                <a:gd name="connsiteY3" fmla="*/ 62351 h 263821"/>
                <a:gd name="connsiteX4" fmla="*/ 107950 w 125808"/>
                <a:gd name="connsiteY4" fmla="*/ 438 h 263821"/>
                <a:gd name="connsiteX5" fmla="*/ 55562 w 125808"/>
                <a:gd name="connsiteY5" fmla="*/ 36951 h 263821"/>
                <a:gd name="connsiteX6" fmla="*/ 25400 w 125808"/>
                <a:gd name="connsiteY6" fmla="*/ 79813 h 263821"/>
                <a:gd name="connsiteX7" fmla="*/ 0 w 125808"/>
                <a:gd name="connsiteY7" fmla="*/ 135376 h 263821"/>
                <a:gd name="connsiteX8" fmla="*/ 25400 w 125808"/>
                <a:gd name="connsiteY8" fmla="*/ 171888 h 263821"/>
                <a:gd name="connsiteX9" fmla="*/ 3175 w 125808"/>
                <a:gd name="connsiteY9" fmla="*/ 208401 h 263821"/>
                <a:gd name="connsiteX10" fmla="*/ 17462 w 125808"/>
                <a:gd name="connsiteY10" fmla="*/ 260788 h 2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08" h="263821">
                  <a:moveTo>
                    <a:pt x="17462" y="260788"/>
                  </a:moveTo>
                  <a:cubicBezTo>
                    <a:pt x="22224" y="243855"/>
                    <a:pt x="23283" y="137757"/>
                    <a:pt x="31750" y="106801"/>
                  </a:cubicBezTo>
                  <a:cubicBezTo>
                    <a:pt x="40217" y="75845"/>
                    <a:pt x="52916" y="82459"/>
                    <a:pt x="68262" y="75051"/>
                  </a:cubicBezTo>
                  <a:cubicBezTo>
                    <a:pt x="83608" y="67643"/>
                    <a:pt x="117210" y="74786"/>
                    <a:pt x="123825" y="62351"/>
                  </a:cubicBezTo>
                  <a:cubicBezTo>
                    <a:pt x="130440" y="49916"/>
                    <a:pt x="119327" y="4671"/>
                    <a:pt x="107950" y="438"/>
                  </a:cubicBezTo>
                  <a:cubicBezTo>
                    <a:pt x="96573" y="-3795"/>
                    <a:pt x="69320" y="23722"/>
                    <a:pt x="55562" y="36951"/>
                  </a:cubicBezTo>
                  <a:cubicBezTo>
                    <a:pt x="41804" y="50180"/>
                    <a:pt x="34660" y="63409"/>
                    <a:pt x="25400" y="79813"/>
                  </a:cubicBezTo>
                  <a:cubicBezTo>
                    <a:pt x="16140" y="96217"/>
                    <a:pt x="0" y="120030"/>
                    <a:pt x="0" y="135376"/>
                  </a:cubicBezTo>
                  <a:cubicBezTo>
                    <a:pt x="0" y="150722"/>
                    <a:pt x="24871" y="159717"/>
                    <a:pt x="25400" y="171888"/>
                  </a:cubicBezTo>
                  <a:cubicBezTo>
                    <a:pt x="25929" y="184059"/>
                    <a:pt x="6879" y="198082"/>
                    <a:pt x="3175" y="208401"/>
                  </a:cubicBezTo>
                  <a:cubicBezTo>
                    <a:pt x="-529" y="218720"/>
                    <a:pt x="12700" y="277721"/>
                    <a:pt x="17462" y="2607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8B57E054-1761-4A79-A383-F4FDD5B83AD2}"/>
                </a:ext>
              </a:extLst>
            </p:cNvPr>
            <p:cNvSpPr/>
            <p:nvPr/>
          </p:nvSpPr>
          <p:spPr>
            <a:xfrm flipH="1">
              <a:off x="5378247" y="4551689"/>
              <a:ext cx="678863" cy="1517514"/>
            </a:xfrm>
            <a:custGeom>
              <a:avLst/>
              <a:gdLst>
                <a:gd name="connsiteX0" fmla="*/ 27012 w 862048"/>
                <a:gd name="connsiteY0" fmla="*/ 58903 h 1927002"/>
                <a:gd name="connsiteX1" fmla="*/ 652487 w 862048"/>
                <a:gd name="connsiteY1" fmla="*/ 1643228 h 1927002"/>
                <a:gd name="connsiteX2" fmla="*/ 754087 w 862048"/>
                <a:gd name="connsiteY2" fmla="*/ 1871828 h 1927002"/>
                <a:gd name="connsiteX3" fmla="*/ 862037 w 862048"/>
                <a:gd name="connsiteY3" fmla="*/ 1916278 h 1927002"/>
                <a:gd name="connsiteX4" fmla="*/ 747737 w 862048"/>
                <a:gd name="connsiteY4" fmla="*/ 1713078 h 1927002"/>
                <a:gd name="connsiteX5" fmla="*/ 373087 w 862048"/>
                <a:gd name="connsiteY5" fmla="*/ 919328 h 1927002"/>
                <a:gd name="connsiteX6" fmla="*/ 138137 w 862048"/>
                <a:gd name="connsiteY6" fmla="*/ 392278 h 1927002"/>
                <a:gd name="connsiteX7" fmla="*/ 27012 w 862048"/>
                <a:gd name="connsiteY7" fmla="*/ 58903 h 19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048" h="1927002">
                  <a:moveTo>
                    <a:pt x="27012" y="58903"/>
                  </a:moveTo>
                  <a:cubicBezTo>
                    <a:pt x="112737" y="267395"/>
                    <a:pt x="531308" y="1341074"/>
                    <a:pt x="652487" y="1643228"/>
                  </a:cubicBezTo>
                  <a:cubicBezTo>
                    <a:pt x="773666" y="1945382"/>
                    <a:pt x="719162" y="1826320"/>
                    <a:pt x="754087" y="1871828"/>
                  </a:cubicBezTo>
                  <a:cubicBezTo>
                    <a:pt x="789012" y="1917336"/>
                    <a:pt x="863095" y="1942736"/>
                    <a:pt x="862037" y="1916278"/>
                  </a:cubicBezTo>
                  <a:cubicBezTo>
                    <a:pt x="860979" y="1889820"/>
                    <a:pt x="829229" y="1879236"/>
                    <a:pt x="747737" y="1713078"/>
                  </a:cubicBezTo>
                  <a:cubicBezTo>
                    <a:pt x="666245" y="1546920"/>
                    <a:pt x="474687" y="1139461"/>
                    <a:pt x="373087" y="919328"/>
                  </a:cubicBezTo>
                  <a:cubicBezTo>
                    <a:pt x="271487" y="699195"/>
                    <a:pt x="194229" y="533036"/>
                    <a:pt x="138137" y="392278"/>
                  </a:cubicBezTo>
                  <a:cubicBezTo>
                    <a:pt x="82045" y="251520"/>
                    <a:pt x="-58713" y="-149589"/>
                    <a:pt x="27012" y="589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83F0341E-9B3A-483A-96FF-39AF19168949}"/>
                </a:ext>
              </a:extLst>
            </p:cNvPr>
            <p:cNvSpPr/>
            <p:nvPr/>
          </p:nvSpPr>
          <p:spPr>
            <a:xfrm flipH="1">
              <a:off x="5761402" y="4555503"/>
              <a:ext cx="292092" cy="726336"/>
            </a:xfrm>
            <a:custGeom>
              <a:avLst/>
              <a:gdLst>
                <a:gd name="connsiteX0" fmla="*/ 195 w 370910"/>
                <a:gd name="connsiteY0" fmla="*/ 84 h 922332"/>
                <a:gd name="connsiteX1" fmla="*/ 106558 w 370910"/>
                <a:gd name="connsiteY1" fmla="*/ 101684 h 922332"/>
                <a:gd name="connsiteX2" fmla="*/ 166883 w 370910"/>
                <a:gd name="connsiteY2" fmla="*/ 190584 h 922332"/>
                <a:gd name="connsiteX3" fmla="*/ 251020 w 370910"/>
                <a:gd name="connsiteY3" fmla="*/ 431884 h 922332"/>
                <a:gd name="connsiteX4" fmla="*/ 301820 w 370910"/>
                <a:gd name="connsiteY4" fmla="*/ 647784 h 922332"/>
                <a:gd name="connsiteX5" fmla="*/ 347858 w 370910"/>
                <a:gd name="connsiteY5" fmla="*/ 820822 h 922332"/>
                <a:gd name="connsiteX6" fmla="*/ 368495 w 370910"/>
                <a:gd name="connsiteY6" fmla="*/ 919247 h 922332"/>
                <a:gd name="connsiteX7" fmla="*/ 363733 w 370910"/>
                <a:gd name="connsiteY7" fmla="*/ 868447 h 922332"/>
                <a:gd name="connsiteX8" fmla="*/ 308170 w 370910"/>
                <a:gd name="connsiteY8" fmla="*/ 592222 h 922332"/>
                <a:gd name="connsiteX9" fmla="*/ 239908 w 370910"/>
                <a:gd name="connsiteY9" fmla="*/ 335047 h 922332"/>
                <a:gd name="connsiteX10" fmla="*/ 135133 w 370910"/>
                <a:gd name="connsiteY10" fmla="*/ 119147 h 922332"/>
                <a:gd name="connsiteX11" fmla="*/ 195 w 370910"/>
                <a:gd name="connsiteY11" fmla="*/ 84 h 92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910" h="922332">
                  <a:moveTo>
                    <a:pt x="195" y="84"/>
                  </a:moveTo>
                  <a:cubicBezTo>
                    <a:pt x="-4567" y="-2826"/>
                    <a:pt x="78777" y="69934"/>
                    <a:pt x="106558" y="101684"/>
                  </a:cubicBezTo>
                  <a:cubicBezTo>
                    <a:pt x="134339" y="133434"/>
                    <a:pt x="142806" y="135551"/>
                    <a:pt x="166883" y="190584"/>
                  </a:cubicBezTo>
                  <a:cubicBezTo>
                    <a:pt x="190960" y="245617"/>
                    <a:pt x="228531" y="355684"/>
                    <a:pt x="251020" y="431884"/>
                  </a:cubicBezTo>
                  <a:cubicBezTo>
                    <a:pt x="273509" y="508084"/>
                    <a:pt x="285680" y="582961"/>
                    <a:pt x="301820" y="647784"/>
                  </a:cubicBezTo>
                  <a:cubicBezTo>
                    <a:pt x="317960" y="712607"/>
                    <a:pt x="336746" y="775578"/>
                    <a:pt x="347858" y="820822"/>
                  </a:cubicBezTo>
                  <a:cubicBezTo>
                    <a:pt x="358971" y="866066"/>
                    <a:pt x="365849" y="911310"/>
                    <a:pt x="368495" y="919247"/>
                  </a:cubicBezTo>
                  <a:cubicBezTo>
                    <a:pt x="371141" y="927184"/>
                    <a:pt x="373787" y="922951"/>
                    <a:pt x="363733" y="868447"/>
                  </a:cubicBezTo>
                  <a:cubicBezTo>
                    <a:pt x="353679" y="813943"/>
                    <a:pt x="328807" y="681122"/>
                    <a:pt x="308170" y="592222"/>
                  </a:cubicBezTo>
                  <a:cubicBezTo>
                    <a:pt x="287533" y="503322"/>
                    <a:pt x="268748" y="413893"/>
                    <a:pt x="239908" y="335047"/>
                  </a:cubicBezTo>
                  <a:cubicBezTo>
                    <a:pt x="211068" y="256201"/>
                    <a:pt x="174291" y="173651"/>
                    <a:pt x="135133" y="119147"/>
                  </a:cubicBezTo>
                  <a:cubicBezTo>
                    <a:pt x="95975" y="64643"/>
                    <a:pt x="4957" y="2994"/>
                    <a:pt x="195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0" name="楕円 449">
              <a:extLst>
                <a:ext uri="{FF2B5EF4-FFF2-40B4-BE49-F238E27FC236}">
                  <a16:creationId xmlns:a16="http://schemas.microsoft.com/office/drawing/2014/main" id="{81BB37DA-5551-4A4C-8093-CC43CE27D41A}"/>
                </a:ext>
              </a:extLst>
            </p:cNvPr>
            <p:cNvSpPr/>
            <p:nvPr/>
          </p:nvSpPr>
          <p:spPr>
            <a:xfrm flipH="1">
              <a:off x="5940654" y="4704339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1" name="楕円 450">
              <a:extLst>
                <a:ext uri="{FF2B5EF4-FFF2-40B4-BE49-F238E27FC236}">
                  <a16:creationId xmlns:a16="http://schemas.microsoft.com/office/drawing/2014/main" id="{F80BEB7A-926E-4EA7-9810-B1A7AED0C023}"/>
                </a:ext>
              </a:extLst>
            </p:cNvPr>
            <p:cNvSpPr/>
            <p:nvPr/>
          </p:nvSpPr>
          <p:spPr>
            <a:xfrm flipH="1">
              <a:off x="5904651" y="4803101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2" name="楕円 451">
              <a:extLst>
                <a:ext uri="{FF2B5EF4-FFF2-40B4-BE49-F238E27FC236}">
                  <a16:creationId xmlns:a16="http://schemas.microsoft.com/office/drawing/2014/main" id="{DF457E03-C5DD-44EA-8CB9-E186C2FB5CC0}"/>
                </a:ext>
              </a:extLst>
            </p:cNvPr>
            <p:cNvSpPr/>
            <p:nvPr/>
          </p:nvSpPr>
          <p:spPr>
            <a:xfrm flipH="1">
              <a:off x="5872964" y="4882488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5EE8A06F-7A45-41FF-8636-A7F9182576D3}"/>
                </a:ext>
              </a:extLst>
            </p:cNvPr>
            <p:cNvSpPr/>
            <p:nvPr/>
          </p:nvSpPr>
          <p:spPr>
            <a:xfrm flipH="1">
              <a:off x="5517491" y="4551526"/>
              <a:ext cx="551315" cy="1504493"/>
            </a:xfrm>
            <a:custGeom>
              <a:avLst/>
              <a:gdLst>
                <a:gd name="connsiteX0" fmla="*/ 19639 w 700082"/>
                <a:gd name="connsiteY0" fmla="*/ 17835 h 1910467"/>
                <a:gd name="connsiteX1" fmla="*/ 3764 w 700082"/>
                <a:gd name="connsiteY1" fmla="*/ 71810 h 1910467"/>
                <a:gd name="connsiteX2" fmla="*/ 64089 w 700082"/>
                <a:gd name="connsiteY2" fmla="*/ 214685 h 1910467"/>
                <a:gd name="connsiteX3" fmla="*/ 346664 w 700082"/>
                <a:gd name="connsiteY3" fmla="*/ 913185 h 1910467"/>
                <a:gd name="connsiteX4" fmla="*/ 575264 w 700082"/>
                <a:gd name="connsiteY4" fmla="*/ 1643435 h 1910467"/>
                <a:gd name="connsiteX5" fmla="*/ 686389 w 700082"/>
                <a:gd name="connsiteY5" fmla="*/ 1875210 h 1910467"/>
                <a:gd name="connsiteX6" fmla="*/ 686389 w 700082"/>
                <a:gd name="connsiteY6" fmla="*/ 1910135 h 1910467"/>
                <a:gd name="connsiteX7" fmla="*/ 578439 w 700082"/>
                <a:gd name="connsiteY7" fmla="*/ 1891085 h 1910467"/>
                <a:gd name="connsiteX8" fmla="*/ 613364 w 700082"/>
                <a:gd name="connsiteY8" fmla="*/ 1862510 h 1910467"/>
                <a:gd name="connsiteX9" fmla="*/ 467314 w 700082"/>
                <a:gd name="connsiteY9" fmla="*/ 1471985 h 1910467"/>
                <a:gd name="connsiteX10" fmla="*/ 289514 w 700082"/>
                <a:gd name="connsiteY10" fmla="*/ 802060 h 1910467"/>
                <a:gd name="connsiteX11" fmla="*/ 127589 w 700082"/>
                <a:gd name="connsiteY11" fmla="*/ 379785 h 1910467"/>
                <a:gd name="connsiteX12" fmla="*/ 19639 w 700082"/>
                <a:gd name="connsiteY12" fmla="*/ 17835 h 19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082" h="1910467">
                  <a:moveTo>
                    <a:pt x="19639" y="17835"/>
                  </a:moveTo>
                  <a:cubicBezTo>
                    <a:pt x="-998" y="-33494"/>
                    <a:pt x="-3644" y="39002"/>
                    <a:pt x="3764" y="71810"/>
                  </a:cubicBezTo>
                  <a:cubicBezTo>
                    <a:pt x="11172" y="104618"/>
                    <a:pt x="6939" y="74456"/>
                    <a:pt x="64089" y="214685"/>
                  </a:cubicBezTo>
                  <a:cubicBezTo>
                    <a:pt x="121239" y="354914"/>
                    <a:pt x="261468" y="675060"/>
                    <a:pt x="346664" y="913185"/>
                  </a:cubicBezTo>
                  <a:cubicBezTo>
                    <a:pt x="431860" y="1151310"/>
                    <a:pt x="518643" y="1483097"/>
                    <a:pt x="575264" y="1643435"/>
                  </a:cubicBezTo>
                  <a:cubicBezTo>
                    <a:pt x="631885" y="1803773"/>
                    <a:pt x="667868" y="1830760"/>
                    <a:pt x="686389" y="1875210"/>
                  </a:cubicBezTo>
                  <a:cubicBezTo>
                    <a:pt x="704910" y="1919660"/>
                    <a:pt x="704381" y="1907489"/>
                    <a:pt x="686389" y="1910135"/>
                  </a:cubicBezTo>
                  <a:cubicBezTo>
                    <a:pt x="668397" y="1912781"/>
                    <a:pt x="590610" y="1899022"/>
                    <a:pt x="578439" y="1891085"/>
                  </a:cubicBezTo>
                  <a:cubicBezTo>
                    <a:pt x="566268" y="1883148"/>
                    <a:pt x="631885" y="1932360"/>
                    <a:pt x="613364" y="1862510"/>
                  </a:cubicBezTo>
                  <a:cubicBezTo>
                    <a:pt x="594843" y="1792660"/>
                    <a:pt x="521289" y="1648727"/>
                    <a:pt x="467314" y="1471985"/>
                  </a:cubicBezTo>
                  <a:cubicBezTo>
                    <a:pt x="413339" y="1295243"/>
                    <a:pt x="346135" y="984093"/>
                    <a:pt x="289514" y="802060"/>
                  </a:cubicBezTo>
                  <a:cubicBezTo>
                    <a:pt x="232893" y="620027"/>
                    <a:pt x="173097" y="504139"/>
                    <a:pt x="127589" y="379785"/>
                  </a:cubicBezTo>
                  <a:cubicBezTo>
                    <a:pt x="82081" y="255431"/>
                    <a:pt x="40276" y="69164"/>
                    <a:pt x="19639" y="178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EDFA57E0-F146-4798-9A80-A5589B783411}"/>
                </a:ext>
              </a:extLst>
            </p:cNvPr>
            <p:cNvSpPr/>
            <p:nvPr/>
          </p:nvSpPr>
          <p:spPr>
            <a:xfrm flipH="1">
              <a:off x="5778409" y="4997013"/>
              <a:ext cx="147529" cy="433823"/>
            </a:xfrm>
            <a:custGeom>
              <a:avLst/>
              <a:gdLst>
                <a:gd name="connsiteX0" fmla="*/ 1734 w 187339"/>
                <a:gd name="connsiteY0" fmla="*/ 3000 h 550886"/>
                <a:gd name="connsiteX1" fmla="*/ 96984 w 187339"/>
                <a:gd name="connsiteY1" fmla="*/ 212550 h 550886"/>
                <a:gd name="connsiteX2" fmla="*/ 103334 w 187339"/>
                <a:gd name="connsiteY2" fmla="*/ 314150 h 550886"/>
                <a:gd name="connsiteX3" fmla="*/ 184296 w 187339"/>
                <a:gd name="connsiteY3" fmla="*/ 547512 h 550886"/>
                <a:gd name="connsiteX4" fmla="*/ 163659 w 187339"/>
                <a:gd name="connsiteY4" fmla="*/ 441150 h 550886"/>
                <a:gd name="connsiteX5" fmla="*/ 101746 w 187339"/>
                <a:gd name="connsiteY5" fmla="*/ 283987 h 550886"/>
                <a:gd name="connsiteX6" fmla="*/ 50946 w 187339"/>
                <a:gd name="connsiteY6" fmla="*/ 212550 h 550886"/>
                <a:gd name="connsiteX7" fmla="*/ 35071 w 187339"/>
                <a:gd name="connsiteY7" fmla="*/ 95075 h 550886"/>
                <a:gd name="connsiteX8" fmla="*/ 1734 w 187339"/>
                <a:gd name="connsiteY8" fmla="*/ 3000 h 5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39" h="550886">
                  <a:moveTo>
                    <a:pt x="1734" y="3000"/>
                  </a:moveTo>
                  <a:cubicBezTo>
                    <a:pt x="12053" y="22579"/>
                    <a:pt x="80051" y="160692"/>
                    <a:pt x="96984" y="212550"/>
                  </a:cubicBezTo>
                  <a:cubicBezTo>
                    <a:pt x="113917" y="264408"/>
                    <a:pt x="88782" y="258323"/>
                    <a:pt x="103334" y="314150"/>
                  </a:cubicBezTo>
                  <a:cubicBezTo>
                    <a:pt x="117886" y="369977"/>
                    <a:pt x="174242" y="526345"/>
                    <a:pt x="184296" y="547512"/>
                  </a:cubicBezTo>
                  <a:cubicBezTo>
                    <a:pt x="194350" y="568679"/>
                    <a:pt x="177417" y="485071"/>
                    <a:pt x="163659" y="441150"/>
                  </a:cubicBezTo>
                  <a:cubicBezTo>
                    <a:pt x="149901" y="397229"/>
                    <a:pt x="120531" y="322087"/>
                    <a:pt x="101746" y="283987"/>
                  </a:cubicBezTo>
                  <a:cubicBezTo>
                    <a:pt x="82961" y="245887"/>
                    <a:pt x="62059" y="244035"/>
                    <a:pt x="50946" y="212550"/>
                  </a:cubicBezTo>
                  <a:cubicBezTo>
                    <a:pt x="39834" y="181065"/>
                    <a:pt x="39834" y="125238"/>
                    <a:pt x="35071" y="95075"/>
                  </a:cubicBezTo>
                  <a:cubicBezTo>
                    <a:pt x="30309" y="64913"/>
                    <a:pt x="-8585" y="-16579"/>
                    <a:pt x="1734" y="30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72629EAB-DA03-454A-84F4-BD7766B1AB47}"/>
                </a:ext>
              </a:extLst>
            </p:cNvPr>
            <p:cNvSpPr/>
            <p:nvPr/>
          </p:nvSpPr>
          <p:spPr>
            <a:xfrm flipH="1">
              <a:off x="5974579" y="4838105"/>
              <a:ext cx="61549" cy="5384"/>
            </a:xfrm>
            <a:custGeom>
              <a:avLst/>
              <a:gdLst>
                <a:gd name="connsiteX0" fmla="*/ 78157 w 78157"/>
                <a:gd name="connsiteY0" fmla="*/ 0 h 6837"/>
                <a:gd name="connsiteX1" fmla="*/ 369 w 78157"/>
                <a:gd name="connsiteY1" fmla="*/ 6350 h 6837"/>
                <a:gd name="connsiteX2" fmla="*/ 78157 w 78157"/>
                <a:gd name="connsiteY2" fmla="*/ 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57" h="6837">
                  <a:moveTo>
                    <a:pt x="78157" y="0"/>
                  </a:moveTo>
                  <a:cubicBezTo>
                    <a:pt x="78157" y="0"/>
                    <a:pt x="6984" y="3704"/>
                    <a:pt x="369" y="6350"/>
                  </a:cubicBezTo>
                  <a:cubicBezTo>
                    <a:pt x="-6246" y="8996"/>
                    <a:pt x="78157" y="0"/>
                    <a:pt x="781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9D450BE0-CD0C-4E76-8F61-BA4C46A2B376}"/>
                </a:ext>
              </a:extLst>
            </p:cNvPr>
            <p:cNvSpPr/>
            <p:nvPr/>
          </p:nvSpPr>
          <p:spPr>
            <a:xfrm flipH="1">
              <a:off x="5960437" y="4846762"/>
              <a:ext cx="67910" cy="44917"/>
            </a:xfrm>
            <a:custGeom>
              <a:avLst/>
              <a:gdLst>
                <a:gd name="connsiteX0" fmla="*/ 13 w 86235"/>
                <a:gd name="connsiteY0" fmla="*/ 120 h 57038"/>
                <a:gd name="connsiteX1" fmla="*/ 52401 w 86235"/>
                <a:gd name="connsiteY1" fmla="*/ 39807 h 57038"/>
                <a:gd name="connsiteX2" fmla="*/ 68276 w 86235"/>
                <a:gd name="connsiteY2" fmla="*/ 50920 h 57038"/>
                <a:gd name="connsiteX3" fmla="*/ 85738 w 86235"/>
                <a:gd name="connsiteY3" fmla="*/ 54095 h 57038"/>
                <a:gd name="connsiteX4" fmla="*/ 47638 w 86235"/>
                <a:gd name="connsiteY4" fmla="*/ 54095 h 57038"/>
                <a:gd name="connsiteX5" fmla="*/ 13 w 86235"/>
                <a:gd name="connsiteY5" fmla="*/ 120 h 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35" h="57038">
                  <a:moveTo>
                    <a:pt x="13" y="120"/>
                  </a:moveTo>
                  <a:cubicBezTo>
                    <a:pt x="807" y="-2261"/>
                    <a:pt x="41024" y="31340"/>
                    <a:pt x="52401" y="39807"/>
                  </a:cubicBezTo>
                  <a:cubicBezTo>
                    <a:pt x="63778" y="48274"/>
                    <a:pt x="62720" y="48539"/>
                    <a:pt x="68276" y="50920"/>
                  </a:cubicBezTo>
                  <a:cubicBezTo>
                    <a:pt x="73832" y="53301"/>
                    <a:pt x="89178" y="53566"/>
                    <a:pt x="85738" y="54095"/>
                  </a:cubicBezTo>
                  <a:cubicBezTo>
                    <a:pt x="82298" y="54624"/>
                    <a:pt x="61926" y="60445"/>
                    <a:pt x="47638" y="54095"/>
                  </a:cubicBezTo>
                  <a:cubicBezTo>
                    <a:pt x="33350" y="47745"/>
                    <a:pt x="-781" y="2501"/>
                    <a:pt x="13" y="1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00741FB0-B0A3-46CF-8BC8-05E44AD58852}"/>
                </a:ext>
              </a:extLst>
            </p:cNvPr>
            <p:cNvSpPr/>
            <p:nvPr/>
          </p:nvSpPr>
          <p:spPr>
            <a:xfrm flipH="1">
              <a:off x="5907775" y="4914008"/>
              <a:ext cx="78056" cy="112887"/>
            </a:xfrm>
            <a:custGeom>
              <a:avLst/>
              <a:gdLst>
                <a:gd name="connsiteX0" fmla="*/ 52388 w 99119"/>
                <a:gd name="connsiteY0" fmla="*/ 453 h 143348"/>
                <a:gd name="connsiteX1" fmla="*/ 30163 w 99119"/>
                <a:gd name="connsiteY1" fmla="*/ 63953 h 143348"/>
                <a:gd name="connsiteX2" fmla="*/ 25400 w 99119"/>
                <a:gd name="connsiteY2" fmla="*/ 86178 h 143348"/>
                <a:gd name="connsiteX3" fmla="*/ 60325 w 99119"/>
                <a:gd name="connsiteY3" fmla="*/ 106815 h 143348"/>
                <a:gd name="connsiteX4" fmla="*/ 98425 w 99119"/>
                <a:gd name="connsiteY4" fmla="*/ 143328 h 143348"/>
                <a:gd name="connsiteX5" fmla="*/ 79375 w 99119"/>
                <a:gd name="connsiteY5" fmla="*/ 111578 h 143348"/>
                <a:gd name="connsiteX6" fmla="*/ 12700 w 99119"/>
                <a:gd name="connsiteY6" fmla="*/ 79828 h 143348"/>
                <a:gd name="connsiteX7" fmla="*/ 3175 w 99119"/>
                <a:gd name="connsiteY7" fmla="*/ 36965 h 143348"/>
                <a:gd name="connsiteX8" fmla="*/ 52388 w 99119"/>
                <a:gd name="connsiteY8" fmla="*/ 453 h 1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19" h="143348">
                  <a:moveTo>
                    <a:pt x="52388" y="453"/>
                  </a:moveTo>
                  <a:cubicBezTo>
                    <a:pt x="56886" y="4951"/>
                    <a:pt x="34661" y="49666"/>
                    <a:pt x="30163" y="63953"/>
                  </a:cubicBezTo>
                  <a:cubicBezTo>
                    <a:pt x="25665" y="78240"/>
                    <a:pt x="20373" y="79034"/>
                    <a:pt x="25400" y="86178"/>
                  </a:cubicBezTo>
                  <a:cubicBezTo>
                    <a:pt x="30427" y="93322"/>
                    <a:pt x="48154" y="97290"/>
                    <a:pt x="60325" y="106815"/>
                  </a:cubicBezTo>
                  <a:cubicBezTo>
                    <a:pt x="72496" y="116340"/>
                    <a:pt x="95250" y="142534"/>
                    <a:pt x="98425" y="143328"/>
                  </a:cubicBezTo>
                  <a:cubicBezTo>
                    <a:pt x="101600" y="144122"/>
                    <a:pt x="93663" y="122161"/>
                    <a:pt x="79375" y="111578"/>
                  </a:cubicBezTo>
                  <a:cubicBezTo>
                    <a:pt x="65088" y="100995"/>
                    <a:pt x="25400" y="92264"/>
                    <a:pt x="12700" y="79828"/>
                  </a:cubicBezTo>
                  <a:cubicBezTo>
                    <a:pt x="0" y="67393"/>
                    <a:pt x="-3175" y="47813"/>
                    <a:pt x="3175" y="36965"/>
                  </a:cubicBezTo>
                  <a:cubicBezTo>
                    <a:pt x="9525" y="26117"/>
                    <a:pt x="47890" y="-4045"/>
                    <a:pt x="52388" y="4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3834BD1A-EB19-4A2A-9955-2FA18EB2B7A3}"/>
                </a:ext>
              </a:extLst>
            </p:cNvPr>
            <p:cNvSpPr/>
            <p:nvPr/>
          </p:nvSpPr>
          <p:spPr>
            <a:xfrm flipH="1">
              <a:off x="5171172" y="6076742"/>
              <a:ext cx="461380" cy="105466"/>
            </a:xfrm>
            <a:custGeom>
              <a:avLst/>
              <a:gdLst>
                <a:gd name="connsiteX0" fmla="*/ 583266 w 585879"/>
                <a:gd name="connsiteY0" fmla="*/ 13041 h 133925"/>
                <a:gd name="connsiteX1" fmla="*/ 440391 w 585879"/>
                <a:gd name="connsiteY1" fmla="*/ 63841 h 133925"/>
                <a:gd name="connsiteX2" fmla="*/ 145116 w 585879"/>
                <a:gd name="connsiteY2" fmla="*/ 98766 h 133925"/>
                <a:gd name="connsiteX3" fmla="*/ 37166 w 585879"/>
                <a:gd name="connsiteY3" fmla="*/ 133691 h 133925"/>
                <a:gd name="connsiteX4" fmla="*/ 41929 w 585879"/>
                <a:gd name="connsiteY4" fmla="*/ 113053 h 133925"/>
                <a:gd name="connsiteX5" fmla="*/ 49866 w 585879"/>
                <a:gd name="connsiteY5" fmla="*/ 94003 h 133925"/>
                <a:gd name="connsiteX6" fmla="*/ 311804 w 585879"/>
                <a:gd name="connsiteY6" fmla="*/ 30503 h 133925"/>
                <a:gd name="connsiteX7" fmla="*/ 502304 w 585879"/>
                <a:gd name="connsiteY7" fmla="*/ 341 h 133925"/>
                <a:gd name="connsiteX8" fmla="*/ 351491 w 585879"/>
                <a:gd name="connsiteY8" fmla="*/ 16216 h 133925"/>
                <a:gd name="connsiteX9" fmla="*/ 192741 w 585879"/>
                <a:gd name="connsiteY9" fmla="*/ 46378 h 133925"/>
                <a:gd name="connsiteX10" fmla="*/ 48279 w 585879"/>
                <a:gd name="connsiteY10" fmla="*/ 82891 h 133925"/>
                <a:gd name="connsiteX11" fmla="*/ 19704 w 585879"/>
                <a:gd name="connsiteY11" fmla="*/ 125753 h 133925"/>
                <a:gd name="connsiteX12" fmla="*/ 326091 w 585879"/>
                <a:gd name="connsiteY12" fmla="*/ 98766 h 133925"/>
                <a:gd name="connsiteX13" fmla="*/ 583266 w 585879"/>
                <a:gd name="connsiteY13" fmla="*/ 13041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79" h="133925">
                  <a:moveTo>
                    <a:pt x="583266" y="13041"/>
                  </a:moveTo>
                  <a:cubicBezTo>
                    <a:pt x="602316" y="7220"/>
                    <a:pt x="513416" y="49554"/>
                    <a:pt x="440391" y="63841"/>
                  </a:cubicBezTo>
                  <a:cubicBezTo>
                    <a:pt x="367366" y="78128"/>
                    <a:pt x="212320" y="87124"/>
                    <a:pt x="145116" y="98766"/>
                  </a:cubicBezTo>
                  <a:cubicBezTo>
                    <a:pt x="77912" y="110408"/>
                    <a:pt x="54364" y="131310"/>
                    <a:pt x="37166" y="133691"/>
                  </a:cubicBezTo>
                  <a:cubicBezTo>
                    <a:pt x="19968" y="136072"/>
                    <a:pt x="39812" y="119668"/>
                    <a:pt x="41929" y="113053"/>
                  </a:cubicBezTo>
                  <a:cubicBezTo>
                    <a:pt x="44046" y="106438"/>
                    <a:pt x="4887" y="107761"/>
                    <a:pt x="49866" y="94003"/>
                  </a:cubicBezTo>
                  <a:cubicBezTo>
                    <a:pt x="94845" y="80245"/>
                    <a:pt x="236398" y="46113"/>
                    <a:pt x="311804" y="30503"/>
                  </a:cubicBezTo>
                  <a:cubicBezTo>
                    <a:pt x="387210" y="14893"/>
                    <a:pt x="495690" y="2722"/>
                    <a:pt x="502304" y="341"/>
                  </a:cubicBezTo>
                  <a:cubicBezTo>
                    <a:pt x="508918" y="-2040"/>
                    <a:pt x="403085" y="8543"/>
                    <a:pt x="351491" y="16216"/>
                  </a:cubicBezTo>
                  <a:cubicBezTo>
                    <a:pt x="299897" y="23889"/>
                    <a:pt x="243276" y="35266"/>
                    <a:pt x="192741" y="46378"/>
                  </a:cubicBezTo>
                  <a:cubicBezTo>
                    <a:pt x="142206" y="57490"/>
                    <a:pt x="77118" y="69662"/>
                    <a:pt x="48279" y="82891"/>
                  </a:cubicBezTo>
                  <a:cubicBezTo>
                    <a:pt x="19440" y="96120"/>
                    <a:pt x="-26598" y="123107"/>
                    <a:pt x="19704" y="125753"/>
                  </a:cubicBezTo>
                  <a:cubicBezTo>
                    <a:pt x="66006" y="128399"/>
                    <a:pt x="234016" y="112524"/>
                    <a:pt x="326091" y="98766"/>
                  </a:cubicBezTo>
                  <a:cubicBezTo>
                    <a:pt x="418166" y="85008"/>
                    <a:pt x="564216" y="18862"/>
                    <a:pt x="583266" y="13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423A5B56-4194-478E-A73C-9662DEFD78E1}"/>
                </a:ext>
              </a:extLst>
            </p:cNvPr>
            <p:cNvSpPr/>
            <p:nvPr/>
          </p:nvSpPr>
          <p:spPr>
            <a:xfrm flipH="1">
              <a:off x="5139412" y="6074358"/>
              <a:ext cx="115083" cy="19330"/>
            </a:xfrm>
            <a:custGeom>
              <a:avLst/>
              <a:gdLst>
                <a:gd name="connsiteX0" fmla="*/ 7 w 146137"/>
                <a:gd name="connsiteY0" fmla="*/ 8129 h 24546"/>
                <a:gd name="connsiteX1" fmla="*/ 85732 w 146137"/>
                <a:gd name="connsiteY1" fmla="*/ 192 h 24546"/>
                <a:gd name="connsiteX2" fmla="*/ 146057 w 146137"/>
                <a:gd name="connsiteY2" fmla="*/ 17654 h 24546"/>
                <a:gd name="connsiteX3" fmla="*/ 98432 w 146137"/>
                <a:gd name="connsiteY3" fmla="*/ 24004 h 24546"/>
                <a:gd name="connsiteX4" fmla="*/ 90494 w 146137"/>
                <a:gd name="connsiteY4" fmla="*/ 4954 h 24546"/>
                <a:gd name="connsiteX5" fmla="*/ 7 w 146137"/>
                <a:gd name="connsiteY5" fmla="*/ 8129 h 2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37" h="24546">
                  <a:moveTo>
                    <a:pt x="7" y="8129"/>
                  </a:moveTo>
                  <a:cubicBezTo>
                    <a:pt x="-787" y="7335"/>
                    <a:pt x="61390" y="-1396"/>
                    <a:pt x="85732" y="192"/>
                  </a:cubicBezTo>
                  <a:cubicBezTo>
                    <a:pt x="110074" y="1779"/>
                    <a:pt x="143940" y="13685"/>
                    <a:pt x="146057" y="17654"/>
                  </a:cubicBezTo>
                  <a:cubicBezTo>
                    <a:pt x="148174" y="21623"/>
                    <a:pt x="107692" y="26121"/>
                    <a:pt x="98432" y="24004"/>
                  </a:cubicBezTo>
                  <a:cubicBezTo>
                    <a:pt x="89172" y="21887"/>
                    <a:pt x="100284" y="9716"/>
                    <a:pt x="90494" y="4954"/>
                  </a:cubicBezTo>
                  <a:cubicBezTo>
                    <a:pt x="80704" y="192"/>
                    <a:pt x="801" y="8923"/>
                    <a:pt x="7" y="81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2BD714BB-0A2A-4AA3-B229-D8FC29A3980A}"/>
                </a:ext>
              </a:extLst>
            </p:cNvPr>
            <p:cNvSpPr/>
            <p:nvPr/>
          </p:nvSpPr>
          <p:spPr>
            <a:xfrm flipH="1">
              <a:off x="5542550" y="6034859"/>
              <a:ext cx="2487398" cy="319455"/>
            </a:xfrm>
            <a:custGeom>
              <a:avLst/>
              <a:gdLst>
                <a:gd name="connsiteX0" fmla="*/ 3146036 w 3158600"/>
                <a:gd name="connsiteY0" fmla="*/ 15955 h 405657"/>
                <a:gd name="connsiteX1" fmla="*/ 3065603 w 3158600"/>
                <a:gd name="connsiteY1" fmla="*/ 15955 h 405657"/>
                <a:gd name="connsiteX2" fmla="*/ 2591470 w 3158600"/>
                <a:gd name="connsiteY2" fmla="*/ 189521 h 405657"/>
                <a:gd name="connsiteX3" fmla="*/ 982803 w 3158600"/>
                <a:gd name="connsiteY3" fmla="*/ 329221 h 405657"/>
                <a:gd name="connsiteX4" fmla="*/ 670 w 3158600"/>
                <a:gd name="connsiteY4" fmla="*/ 405421 h 405657"/>
                <a:gd name="connsiteX5" fmla="*/ 838870 w 3158600"/>
                <a:gd name="connsiteY5" fmla="*/ 350388 h 405657"/>
                <a:gd name="connsiteX6" fmla="*/ 1418836 w 3158600"/>
                <a:gd name="connsiteY6" fmla="*/ 274188 h 405657"/>
                <a:gd name="connsiteX7" fmla="*/ 2527970 w 3158600"/>
                <a:gd name="connsiteY7" fmla="*/ 202221 h 405657"/>
                <a:gd name="connsiteX8" fmla="*/ 2896270 w 3158600"/>
                <a:gd name="connsiteY8" fmla="*/ 87921 h 405657"/>
                <a:gd name="connsiteX9" fmla="*/ 3146036 w 3158600"/>
                <a:gd name="connsiteY9" fmla="*/ 15955 h 4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8600" h="405657">
                  <a:moveTo>
                    <a:pt x="3146036" y="15955"/>
                  </a:moveTo>
                  <a:cubicBezTo>
                    <a:pt x="3174258" y="3961"/>
                    <a:pt x="3158031" y="-12973"/>
                    <a:pt x="3065603" y="15955"/>
                  </a:cubicBezTo>
                  <a:cubicBezTo>
                    <a:pt x="2973175" y="44883"/>
                    <a:pt x="2938603" y="137310"/>
                    <a:pt x="2591470" y="189521"/>
                  </a:cubicBezTo>
                  <a:cubicBezTo>
                    <a:pt x="2244337" y="241732"/>
                    <a:pt x="982803" y="329221"/>
                    <a:pt x="982803" y="329221"/>
                  </a:cubicBezTo>
                  <a:lnTo>
                    <a:pt x="670" y="405421"/>
                  </a:lnTo>
                  <a:cubicBezTo>
                    <a:pt x="-23319" y="408949"/>
                    <a:pt x="602509" y="372260"/>
                    <a:pt x="838870" y="350388"/>
                  </a:cubicBezTo>
                  <a:cubicBezTo>
                    <a:pt x="1075231" y="328516"/>
                    <a:pt x="1137319" y="298882"/>
                    <a:pt x="1418836" y="274188"/>
                  </a:cubicBezTo>
                  <a:cubicBezTo>
                    <a:pt x="1700353" y="249494"/>
                    <a:pt x="2281731" y="233266"/>
                    <a:pt x="2527970" y="202221"/>
                  </a:cubicBezTo>
                  <a:cubicBezTo>
                    <a:pt x="2774209" y="171177"/>
                    <a:pt x="2792553" y="118965"/>
                    <a:pt x="2896270" y="87921"/>
                  </a:cubicBezTo>
                  <a:cubicBezTo>
                    <a:pt x="2999987" y="56877"/>
                    <a:pt x="3117814" y="27949"/>
                    <a:pt x="3146036" y="159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71EBB851-AD3C-4CC4-B6EE-296E2BBC2393}"/>
                </a:ext>
              </a:extLst>
            </p:cNvPr>
            <p:cNvSpPr/>
            <p:nvPr/>
          </p:nvSpPr>
          <p:spPr>
            <a:xfrm flipH="1">
              <a:off x="5129023" y="6133979"/>
              <a:ext cx="983144" cy="207870"/>
            </a:xfrm>
            <a:custGeom>
              <a:avLst/>
              <a:gdLst>
                <a:gd name="connsiteX0" fmla="*/ 1248393 w 1248437"/>
                <a:gd name="connsiteY0" fmla="*/ 153 h 263962"/>
                <a:gd name="connsiteX1" fmla="*/ 795426 w 1248437"/>
                <a:gd name="connsiteY1" fmla="*/ 80587 h 263962"/>
                <a:gd name="connsiteX2" fmla="*/ 270493 w 1248437"/>
                <a:gd name="connsiteY2" fmla="*/ 207587 h 263962"/>
                <a:gd name="connsiteX3" fmla="*/ 3793 w 1248437"/>
                <a:gd name="connsiteY3" fmla="*/ 262620 h 263962"/>
                <a:gd name="connsiteX4" fmla="*/ 456759 w 1248437"/>
                <a:gd name="connsiteY4" fmla="*/ 156787 h 263962"/>
                <a:gd name="connsiteX5" fmla="*/ 820826 w 1248437"/>
                <a:gd name="connsiteY5" fmla="*/ 63653 h 263962"/>
                <a:gd name="connsiteX6" fmla="*/ 1248393 w 1248437"/>
                <a:gd name="connsiteY6" fmla="*/ 153 h 2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437" h="263962">
                  <a:moveTo>
                    <a:pt x="1248393" y="153"/>
                  </a:moveTo>
                  <a:cubicBezTo>
                    <a:pt x="1244160" y="2975"/>
                    <a:pt x="958409" y="46015"/>
                    <a:pt x="795426" y="80587"/>
                  </a:cubicBezTo>
                  <a:cubicBezTo>
                    <a:pt x="632443" y="115159"/>
                    <a:pt x="402432" y="177248"/>
                    <a:pt x="270493" y="207587"/>
                  </a:cubicBezTo>
                  <a:cubicBezTo>
                    <a:pt x="138554" y="237926"/>
                    <a:pt x="-27251" y="271087"/>
                    <a:pt x="3793" y="262620"/>
                  </a:cubicBezTo>
                  <a:cubicBezTo>
                    <a:pt x="34837" y="254153"/>
                    <a:pt x="320587" y="189948"/>
                    <a:pt x="456759" y="156787"/>
                  </a:cubicBezTo>
                  <a:cubicBezTo>
                    <a:pt x="592931" y="123626"/>
                    <a:pt x="684654" y="93286"/>
                    <a:pt x="820826" y="63653"/>
                  </a:cubicBezTo>
                  <a:cubicBezTo>
                    <a:pt x="956998" y="34020"/>
                    <a:pt x="1252626" y="-2669"/>
                    <a:pt x="1248393" y="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40BCE754-058E-4C31-BBA5-421CB36BC2EE}"/>
                </a:ext>
              </a:extLst>
            </p:cNvPr>
            <p:cNvSpPr/>
            <p:nvPr/>
          </p:nvSpPr>
          <p:spPr>
            <a:xfrm flipH="1">
              <a:off x="5524074" y="6179399"/>
              <a:ext cx="616865" cy="163061"/>
            </a:xfrm>
            <a:custGeom>
              <a:avLst/>
              <a:gdLst>
                <a:gd name="connsiteX0" fmla="*/ 14929 w 783320"/>
                <a:gd name="connsiteY0" fmla="*/ 77944 h 207061"/>
                <a:gd name="connsiteX1" fmla="*/ 112 w 783320"/>
                <a:gd name="connsiteY1" fmla="*/ 179544 h 207061"/>
                <a:gd name="connsiteX2" fmla="*/ 8579 w 783320"/>
                <a:gd name="connsiteY2" fmla="*/ 194361 h 207061"/>
                <a:gd name="connsiteX3" fmla="*/ 17045 w 783320"/>
                <a:gd name="connsiteY3" fmla="*/ 207061 h 207061"/>
                <a:gd name="connsiteX4" fmla="*/ 48795 w 783320"/>
                <a:gd name="connsiteY4" fmla="*/ 194361 h 207061"/>
                <a:gd name="connsiteX5" fmla="*/ 607595 w 783320"/>
                <a:gd name="connsiteY5" fmla="*/ 63127 h 207061"/>
                <a:gd name="connsiteX6" fmla="*/ 783279 w 783320"/>
                <a:gd name="connsiteY6" fmla="*/ 1744 h 207061"/>
                <a:gd name="connsiteX7" fmla="*/ 618179 w 783320"/>
                <a:gd name="connsiteY7" fmla="*/ 29261 h 207061"/>
                <a:gd name="connsiteX8" fmla="*/ 112295 w 783320"/>
                <a:gd name="connsiteY8" fmla="*/ 154144 h 207061"/>
                <a:gd name="connsiteX9" fmla="*/ 19162 w 783320"/>
                <a:gd name="connsiteY9" fmla="*/ 166844 h 207061"/>
                <a:gd name="connsiteX10" fmla="*/ 14929 w 783320"/>
                <a:gd name="connsiteY10" fmla="*/ 77944 h 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320" h="207061">
                  <a:moveTo>
                    <a:pt x="14929" y="77944"/>
                  </a:moveTo>
                  <a:cubicBezTo>
                    <a:pt x="11754" y="80061"/>
                    <a:pt x="1170" y="160141"/>
                    <a:pt x="112" y="179544"/>
                  </a:cubicBezTo>
                  <a:cubicBezTo>
                    <a:pt x="-946" y="198947"/>
                    <a:pt x="5757" y="189775"/>
                    <a:pt x="8579" y="194361"/>
                  </a:cubicBezTo>
                  <a:cubicBezTo>
                    <a:pt x="11401" y="198947"/>
                    <a:pt x="10342" y="207061"/>
                    <a:pt x="17045" y="207061"/>
                  </a:cubicBezTo>
                  <a:cubicBezTo>
                    <a:pt x="23748" y="207061"/>
                    <a:pt x="48795" y="194361"/>
                    <a:pt x="48795" y="194361"/>
                  </a:cubicBezTo>
                  <a:lnTo>
                    <a:pt x="607595" y="63127"/>
                  </a:lnTo>
                  <a:cubicBezTo>
                    <a:pt x="730009" y="31024"/>
                    <a:pt x="781515" y="7388"/>
                    <a:pt x="783279" y="1744"/>
                  </a:cubicBezTo>
                  <a:cubicBezTo>
                    <a:pt x="785043" y="-3900"/>
                    <a:pt x="730010" y="3861"/>
                    <a:pt x="618179" y="29261"/>
                  </a:cubicBezTo>
                  <a:cubicBezTo>
                    <a:pt x="506348" y="54661"/>
                    <a:pt x="212131" y="131214"/>
                    <a:pt x="112295" y="154144"/>
                  </a:cubicBezTo>
                  <a:cubicBezTo>
                    <a:pt x="12459" y="177075"/>
                    <a:pt x="35037" y="177780"/>
                    <a:pt x="19162" y="166844"/>
                  </a:cubicBezTo>
                  <a:cubicBezTo>
                    <a:pt x="3287" y="155908"/>
                    <a:pt x="18104" y="75827"/>
                    <a:pt x="14929" y="779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D9695A00-8783-4B16-9B6A-A36EEC430B5B}"/>
                </a:ext>
              </a:extLst>
            </p:cNvPr>
            <p:cNvSpPr/>
            <p:nvPr/>
          </p:nvSpPr>
          <p:spPr>
            <a:xfrm flipH="1">
              <a:off x="5137764" y="6101148"/>
              <a:ext cx="186697" cy="36422"/>
            </a:xfrm>
            <a:custGeom>
              <a:avLst/>
              <a:gdLst>
                <a:gd name="connsiteX0" fmla="*/ 229082 w 237075"/>
                <a:gd name="connsiteY0" fmla="*/ 16444 h 46250"/>
                <a:gd name="connsiteX1" fmla="*/ 482 w 237075"/>
                <a:gd name="connsiteY1" fmla="*/ 46078 h 46250"/>
                <a:gd name="connsiteX2" fmla="*/ 169815 w 237075"/>
                <a:gd name="connsiteY2" fmla="*/ 1628 h 46250"/>
                <a:gd name="connsiteX3" fmla="*/ 229082 w 237075"/>
                <a:gd name="connsiteY3" fmla="*/ 16444 h 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075" h="46250">
                  <a:moveTo>
                    <a:pt x="229082" y="16444"/>
                  </a:moveTo>
                  <a:cubicBezTo>
                    <a:pt x="200860" y="23852"/>
                    <a:pt x="10360" y="48547"/>
                    <a:pt x="482" y="46078"/>
                  </a:cubicBezTo>
                  <a:cubicBezTo>
                    <a:pt x="-9396" y="43609"/>
                    <a:pt x="135243" y="7978"/>
                    <a:pt x="169815" y="1628"/>
                  </a:cubicBezTo>
                  <a:cubicBezTo>
                    <a:pt x="204387" y="-4722"/>
                    <a:pt x="257304" y="9036"/>
                    <a:pt x="229082" y="164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F79D4F91-F98C-46A8-8055-2FDBB2600D23}"/>
                </a:ext>
              </a:extLst>
            </p:cNvPr>
            <p:cNvSpPr/>
            <p:nvPr/>
          </p:nvSpPr>
          <p:spPr>
            <a:xfrm flipH="1">
              <a:off x="6112027" y="6236505"/>
              <a:ext cx="48860" cy="195548"/>
            </a:xfrm>
            <a:custGeom>
              <a:avLst/>
              <a:gdLst>
                <a:gd name="connsiteX0" fmla="*/ 21210 w 62045"/>
                <a:gd name="connsiteY0" fmla="*/ 1196 h 248315"/>
                <a:gd name="connsiteX1" fmla="*/ 23326 w 62045"/>
                <a:gd name="connsiteY1" fmla="*/ 104912 h 248315"/>
                <a:gd name="connsiteX2" fmla="*/ 61426 w 62045"/>
                <a:gd name="connsiteY2" fmla="*/ 240379 h 248315"/>
                <a:gd name="connsiteX3" fmla="*/ 44493 w 62045"/>
                <a:gd name="connsiteY3" fmla="*/ 223446 h 248315"/>
                <a:gd name="connsiteX4" fmla="*/ 12743 w 62045"/>
                <a:gd name="connsiteY4" fmla="*/ 149362 h 248315"/>
                <a:gd name="connsiteX5" fmla="*/ 43 w 62045"/>
                <a:gd name="connsiteY5" fmla="*/ 54112 h 248315"/>
                <a:gd name="connsiteX6" fmla="*/ 21210 w 62045"/>
                <a:gd name="connsiteY6" fmla="*/ 1196 h 24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5" h="248315">
                  <a:moveTo>
                    <a:pt x="21210" y="1196"/>
                  </a:moveTo>
                  <a:cubicBezTo>
                    <a:pt x="25090" y="9663"/>
                    <a:pt x="16623" y="65048"/>
                    <a:pt x="23326" y="104912"/>
                  </a:cubicBezTo>
                  <a:cubicBezTo>
                    <a:pt x="30029" y="144776"/>
                    <a:pt x="57898" y="220623"/>
                    <a:pt x="61426" y="240379"/>
                  </a:cubicBezTo>
                  <a:cubicBezTo>
                    <a:pt x="64954" y="260135"/>
                    <a:pt x="52607" y="238615"/>
                    <a:pt x="44493" y="223446"/>
                  </a:cubicBezTo>
                  <a:cubicBezTo>
                    <a:pt x="36379" y="208277"/>
                    <a:pt x="20151" y="177584"/>
                    <a:pt x="12743" y="149362"/>
                  </a:cubicBezTo>
                  <a:cubicBezTo>
                    <a:pt x="5335" y="121140"/>
                    <a:pt x="1101" y="77042"/>
                    <a:pt x="43" y="54112"/>
                  </a:cubicBezTo>
                  <a:cubicBezTo>
                    <a:pt x="-1015" y="31182"/>
                    <a:pt x="17330" y="-7271"/>
                    <a:pt x="21210" y="1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0B95877D-7CF1-4C93-A125-4234C4E95B47}"/>
                </a:ext>
              </a:extLst>
            </p:cNvPr>
            <p:cNvSpPr/>
            <p:nvPr/>
          </p:nvSpPr>
          <p:spPr>
            <a:xfrm flipH="1">
              <a:off x="6094917" y="6426171"/>
              <a:ext cx="1935831" cy="30907"/>
            </a:xfrm>
            <a:custGeom>
              <a:avLst/>
              <a:gdLst>
                <a:gd name="connsiteX0" fmla="*/ 12269 w 2458198"/>
                <a:gd name="connsiteY0" fmla="*/ 31283 h 39247"/>
                <a:gd name="connsiteX1" fmla="*/ 885394 w 2458198"/>
                <a:gd name="connsiteY1" fmla="*/ 37633 h 39247"/>
                <a:gd name="connsiteX2" fmla="*/ 2244294 w 2458198"/>
                <a:gd name="connsiteY2" fmla="*/ 2708 h 39247"/>
                <a:gd name="connsiteX3" fmla="*/ 2450669 w 2458198"/>
                <a:gd name="connsiteY3" fmla="*/ 2708 h 39247"/>
                <a:gd name="connsiteX4" fmla="*/ 2206194 w 2458198"/>
                <a:gd name="connsiteY4" fmla="*/ 5883 h 39247"/>
                <a:gd name="connsiteX5" fmla="*/ 1209244 w 2458198"/>
                <a:gd name="connsiteY5" fmla="*/ 15408 h 39247"/>
                <a:gd name="connsiteX6" fmla="*/ 428194 w 2458198"/>
                <a:gd name="connsiteY6" fmla="*/ 12233 h 39247"/>
                <a:gd name="connsiteX7" fmla="*/ 12269 w 2458198"/>
                <a:gd name="connsiteY7" fmla="*/ 31283 h 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198" h="39247">
                  <a:moveTo>
                    <a:pt x="12269" y="31283"/>
                  </a:moveTo>
                  <a:cubicBezTo>
                    <a:pt x="88469" y="35516"/>
                    <a:pt x="513390" y="42395"/>
                    <a:pt x="885394" y="37633"/>
                  </a:cubicBezTo>
                  <a:cubicBezTo>
                    <a:pt x="1257398" y="32871"/>
                    <a:pt x="1983415" y="8529"/>
                    <a:pt x="2244294" y="2708"/>
                  </a:cubicBezTo>
                  <a:cubicBezTo>
                    <a:pt x="2505173" y="-3113"/>
                    <a:pt x="2457019" y="2179"/>
                    <a:pt x="2450669" y="2708"/>
                  </a:cubicBezTo>
                  <a:cubicBezTo>
                    <a:pt x="2444319" y="3237"/>
                    <a:pt x="2206194" y="5883"/>
                    <a:pt x="2206194" y="5883"/>
                  </a:cubicBezTo>
                  <a:lnTo>
                    <a:pt x="1209244" y="15408"/>
                  </a:lnTo>
                  <a:lnTo>
                    <a:pt x="428194" y="12233"/>
                  </a:lnTo>
                  <a:cubicBezTo>
                    <a:pt x="231873" y="13291"/>
                    <a:pt x="-63931" y="27050"/>
                    <a:pt x="12269" y="312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FD253BFE-87AF-4049-9CC0-C6C60EE6F025}"/>
                </a:ext>
              </a:extLst>
            </p:cNvPr>
            <p:cNvSpPr/>
            <p:nvPr/>
          </p:nvSpPr>
          <p:spPr>
            <a:xfrm flipH="1">
              <a:off x="5635374" y="6466361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4D56017B-E798-4C0D-B504-826515E54AE4}"/>
                </a:ext>
              </a:extLst>
            </p:cNvPr>
            <p:cNvSpPr/>
            <p:nvPr/>
          </p:nvSpPr>
          <p:spPr>
            <a:xfrm flipH="1">
              <a:off x="5015698" y="6119596"/>
              <a:ext cx="135036" cy="635855"/>
            </a:xfrm>
            <a:custGeom>
              <a:avLst/>
              <a:gdLst>
                <a:gd name="connsiteX0" fmla="*/ 4241 w 171474"/>
                <a:gd name="connsiteY0" fmla="*/ 5718 h 807435"/>
                <a:gd name="connsiteX1" fmla="*/ 2125 w 171474"/>
                <a:gd name="connsiteY1" fmla="*/ 316868 h 807435"/>
                <a:gd name="connsiteX2" fmla="*/ 29641 w 171474"/>
                <a:gd name="connsiteY2" fmla="*/ 581452 h 807435"/>
                <a:gd name="connsiteX3" fmla="*/ 99491 w 171474"/>
                <a:gd name="connsiteY3" fmla="*/ 771952 h 807435"/>
                <a:gd name="connsiteX4" fmla="*/ 171458 w 171474"/>
                <a:gd name="connsiteY4" fmla="*/ 803702 h 807435"/>
                <a:gd name="connsiteX5" fmla="*/ 93141 w 171474"/>
                <a:gd name="connsiteY5" fmla="*/ 723268 h 807435"/>
                <a:gd name="connsiteX6" fmla="*/ 6358 w 171474"/>
                <a:gd name="connsiteY6" fmla="*/ 335918 h 807435"/>
                <a:gd name="connsiteX7" fmla="*/ 23291 w 171474"/>
                <a:gd name="connsiteY7" fmla="*/ 130602 h 807435"/>
                <a:gd name="connsiteX8" fmla="*/ 4241 w 171474"/>
                <a:gd name="connsiteY8" fmla="*/ 5718 h 8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4" h="807435">
                  <a:moveTo>
                    <a:pt x="4241" y="5718"/>
                  </a:moveTo>
                  <a:cubicBezTo>
                    <a:pt x="713" y="36762"/>
                    <a:pt x="-2108" y="220912"/>
                    <a:pt x="2125" y="316868"/>
                  </a:cubicBezTo>
                  <a:cubicBezTo>
                    <a:pt x="6358" y="412824"/>
                    <a:pt x="13413" y="505605"/>
                    <a:pt x="29641" y="581452"/>
                  </a:cubicBezTo>
                  <a:cubicBezTo>
                    <a:pt x="45869" y="657299"/>
                    <a:pt x="75855" y="734910"/>
                    <a:pt x="99491" y="771952"/>
                  </a:cubicBezTo>
                  <a:cubicBezTo>
                    <a:pt x="123127" y="808994"/>
                    <a:pt x="172516" y="811816"/>
                    <a:pt x="171458" y="803702"/>
                  </a:cubicBezTo>
                  <a:cubicBezTo>
                    <a:pt x="170400" y="795588"/>
                    <a:pt x="120658" y="801232"/>
                    <a:pt x="93141" y="723268"/>
                  </a:cubicBezTo>
                  <a:cubicBezTo>
                    <a:pt x="65624" y="645304"/>
                    <a:pt x="18000" y="434696"/>
                    <a:pt x="6358" y="335918"/>
                  </a:cubicBezTo>
                  <a:cubicBezTo>
                    <a:pt x="-5284" y="237140"/>
                    <a:pt x="21880" y="183519"/>
                    <a:pt x="23291" y="130602"/>
                  </a:cubicBezTo>
                  <a:cubicBezTo>
                    <a:pt x="24702" y="77685"/>
                    <a:pt x="7769" y="-25326"/>
                    <a:pt x="4241" y="57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62320B24-93C1-4D9A-81FC-A0E0872CF655}"/>
                </a:ext>
              </a:extLst>
            </p:cNvPr>
            <p:cNvSpPr/>
            <p:nvPr/>
          </p:nvSpPr>
          <p:spPr>
            <a:xfrm flipH="1">
              <a:off x="5165517" y="6133161"/>
              <a:ext cx="115270" cy="137216"/>
            </a:xfrm>
            <a:custGeom>
              <a:avLst/>
              <a:gdLst>
                <a:gd name="connsiteX0" fmla="*/ 146106 w 146375"/>
                <a:gd name="connsiteY0" fmla="*/ 1193 h 174243"/>
                <a:gd name="connsiteX1" fmla="*/ 80489 w 146375"/>
                <a:gd name="connsiteY1" fmla="*/ 155710 h 174243"/>
                <a:gd name="connsiteX2" fmla="*/ 56 w 146375"/>
                <a:gd name="connsiteY2" fmla="*/ 168410 h 174243"/>
                <a:gd name="connsiteX3" fmla="*/ 93189 w 146375"/>
                <a:gd name="connsiteY3" fmla="*/ 128193 h 174243"/>
                <a:gd name="connsiteX4" fmla="*/ 103773 w 146375"/>
                <a:gd name="connsiteY4" fmla="*/ 85860 h 174243"/>
                <a:gd name="connsiteX5" fmla="*/ 146106 w 146375"/>
                <a:gd name="connsiteY5" fmla="*/ 1193 h 1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75" h="174243">
                  <a:moveTo>
                    <a:pt x="146106" y="1193"/>
                  </a:moveTo>
                  <a:cubicBezTo>
                    <a:pt x="142225" y="12835"/>
                    <a:pt x="104831" y="127841"/>
                    <a:pt x="80489" y="155710"/>
                  </a:cubicBezTo>
                  <a:cubicBezTo>
                    <a:pt x="56147" y="183579"/>
                    <a:pt x="-2061" y="172996"/>
                    <a:pt x="56" y="168410"/>
                  </a:cubicBezTo>
                  <a:cubicBezTo>
                    <a:pt x="2173" y="163824"/>
                    <a:pt x="75903" y="141951"/>
                    <a:pt x="93189" y="128193"/>
                  </a:cubicBezTo>
                  <a:cubicBezTo>
                    <a:pt x="110475" y="114435"/>
                    <a:pt x="96717" y="105263"/>
                    <a:pt x="103773" y="85860"/>
                  </a:cubicBezTo>
                  <a:cubicBezTo>
                    <a:pt x="110829" y="66457"/>
                    <a:pt x="149987" y="-10449"/>
                    <a:pt x="146106" y="1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59126436-DED0-4B3B-80A1-AD08A31A367A}"/>
                </a:ext>
              </a:extLst>
            </p:cNvPr>
            <p:cNvSpPr/>
            <p:nvPr/>
          </p:nvSpPr>
          <p:spPr>
            <a:xfrm flipH="1">
              <a:off x="5070340" y="6227352"/>
              <a:ext cx="127179" cy="500192"/>
            </a:xfrm>
            <a:custGeom>
              <a:avLst/>
              <a:gdLst>
                <a:gd name="connsiteX0" fmla="*/ 152 w 161497"/>
                <a:gd name="connsiteY0" fmla="*/ 4352 h 635165"/>
                <a:gd name="connsiteX1" fmla="*/ 10736 w 161497"/>
                <a:gd name="connsiteY1" fmla="*/ 264702 h 635165"/>
                <a:gd name="connsiteX2" fmla="*/ 70002 w 161497"/>
                <a:gd name="connsiteY2" fmla="*/ 450969 h 635165"/>
                <a:gd name="connsiteX3" fmla="*/ 161019 w 161497"/>
                <a:gd name="connsiteY3" fmla="*/ 635119 h 635165"/>
                <a:gd name="connsiteX4" fmla="*/ 101752 w 161497"/>
                <a:gd name="connsiteY4" fmla="*/ 434035 h 635165"/>
                <a:gd name="connsiteX5" fmla="*/ 12852 w 161497"/>
                <a:gd name="connsiteY5" fmla="*/ 125002 h 635165"/>
                <a:gd name="connsiteX6" fmla="*/ 152 w 161497"/>
                <a:gd name="connsiteY6" fmla="*/ 4352 h 6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97" h="635165">
                  <a:moveTo>
                    <a:pt x="152" y="4352"/>
                  </a:moveTo>
                  <a:cubicBezTo>
                    <a:pt x="-201" y="27635"/>
                    <a:pt x="-906" y="190266"/>
                    <a:pt x="10736" y="264702"/>
                  </a:cubicBezTo>
                  <a:cubicBezTo>
                    <a:pt x="22378" y="339138"/>
                    <a:pt x="44955" y="389233"/>
                    <a:pt x="70002" y="450969"/>
                  </a:cubicBezTo>
                  <a:cubicBezTo>
                    <a:pt x="95049" y="512705"/>
                    <a:pt x="155727" y="637941"/>
                    <a:pt x="161019" y="635119"/>
                  </a:cubicBezTo>
                  <a:cubicBezTo>
                    <a:pt x="166311" y="632297"/>
                    <a:pt x="126446" y="519054"/>
                    <a:pt x="101752" y="434035"/>
                  </a:cubicBezTo>
                  <a:cubicBezTo>
                    <a:pt x="77058" y="349016"/>
                    <a:pt x="28021" y="194499"/>
                    <a:pt x="12852" y="125002"/>
                  </a:cubicBezTo>
                  <a:cubicBezTo>
                    <a:pt x="-2317" y="55505"/>
                    <a:pt x="505" y="-18931"/>
                    <a:pt x="152" y="43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972F2622-799D-441E-835A-9D40800B2F68}"/>
                </a:ext>
              </a:extLst>
            </p:cNvPr>
            <p:cNvSpPr/>
            <p:nvPr/>
          </p:nvSpPr>
          <p:spPr>
            <a:xfrm flipH="1">
              <a:off x="5296530" y="6309447"/>
              <a:ext cx="400948" cy="44020"/>
            </a:xfrm>
            <a:custGeom>
              <a:avLst/>
              <a:gdLst>
                <a:gd name="connsiteX0" fmla="*/ 20 w 509140"/>
                <a:gd name="connsiteY0" fmla="*/ 8053 h 55898"/>
                <a:gd name="connsiteX1" fmla="*/ 88920 w 509140"/>
                <a:gd name="connsiteY1" fmla="*/ 54620 h 55898"/>
                <a:gd name="connsiteX2" fmla="*/ 118554 w 509140"/>
                <a:gd name="connsiteY2" fmla="*/ 39803 h 55898"/>
                <a:gd name="connsiteX3" fmla="*/ 501670 w 509140"/>
                <a:gd name="connsiteY3" fmla="*/ 8053 h 55898"/>
                <a:gd name="connsiteX4" fmla="*/ 351387 w 509140"/>
                <a:gd name="connsiteY4" fmla="*/ 1703 h 55898"/>
                <a:gd name="connsiteX5" fmla="*/ 97387 w 509140"/>
                <a:gd name="connsiteY5" fmla="*/ 33453 h 55898"/>
                <a:gd name="connsiteX6" fmla="*/ 20 w 509140"/>
                <a:gd name="connsiteY6" fmla="*/ 8053 h 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40" h="55898">
                  <a:moveTo>
                    <a:pt x="20" y="8053"/>
                  </a:moveTo>
                  <a:cubicBezTo>
                    <a:pt x="-1391" y="11581"/>
                    <a:pt x="69164" y="49328"/>
                    <a:pt x="88920" y="54620"/>
                  </a:cubicBezTo>
                  <a:cubicBezTo>
                    <a:pt x="108676" y="59912"/>
                    <a:pt x="49762" y="47564"/>
                    <a:pt x="118554" y="39803"/>
                  </a:cubicBezTo>
                  <a:cubicBezTo>
                    <a:pt x="187346" y="32042"/>
                    <a:pt x="462865" y="14403"/>
                    <a:pt x="501670" y="8053"/>
                  </a:cubicBezTo>
                  <a:cubicBezTo>
                    <a:pt x="540475" y="1703"/>
                    <a:pt x="418768" y="-2530"/>
                    <a:pt x="351387" y="1703"/>
                  </a:cubicBezTo>
                  <a:cubicBezTo>
                    <a:pt x="284006" y="5936"/>
                    <a:pt x="149951" y="29925"/>
                    <a:pt x="97387" y="33453"/>
                  </a:cubicBezTo>
                  <a:cubicBezTo>
                    <a:pt x="44823" y="36981"/>
                    <a:pt x="1431" y="4525"/>
                    <a:pt x="20" y="80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5467F629-E841-4DFA-9350-D0725C71DF4F}"/>
                </a:ext>
              </a:extLst>
            </p:cNvPr>
            <p:cNvSpPr/>
            <p:nvPr/>
          </p:nvSpPr>
          <p:spPr>
            <a:xfrm flipH="1">
              <a:off x="5554049" y="6288877"/>
              <a:ext cx="565738" cy="72018"/>
            </a:xfrm>
            <a:custGeom>
              <a:avLst/>
              <a:gdLst>
                <a:gd name="connsiteX0" fmla="*/ 769 w 718397"/>
                <a:gd name="connsiteY0" fmla="*/ 53225 h 91451"/>
                <a:gd name="connsiteX1" fmla="*/ 324619 w 718397"/>
                <a:gd name="connsiteY1" fmla="*/ 4542 h 91451"/>
                <a:gd name="connsiteX2" fmla="*/ 441035 w 718397"/>
                <a:gd name="connsiteY2" fmla="*/ 6658 h 91451"/>
                <a:gd name="connsiteX3" fmla="*/ 481252 w 718397"/>
                <a:gd name="connsiteY3" fmla="*/ 44758 h 91451"/>
                <a:gd name="connsiteX4" fmla="*/ 718319 w 718397"/>
                <a:gd name="connsiteY4" fmla="*/ 91325 h 91451"/>
                <a:gd name="connsiteX5" fmla="*/ 506652 w 718397"/>
                <a:gd name="connsiteY5" fmla="*/ 57458 h 91451"/>
                <a:gd name="connsiteX6" fmla="*/ 426219 w 718397"/>
                <a:gd name="connsiteY6" fmla="*/ 25708 h 91451"/>
                <a:gd name="connsiteX7" fmla="*/ 769 w 718397"/>
                <a:gd name="connsiteY7" fmla="*/ 53225 h 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97" h="91451">
                  <a:moveTo>
                    <a:pt x="769" y="53225"/>
                  </a:moveTo>
                  <a:cubicBezTo>
                    <a:pt x="-16164" y="49697"/>
                    <a:pt x="251241" y="12303"/>
                    <a:pt x="324619" y="4542"/>
                  </a:cubicBezTo>
                  <a:cubicBezTo>
                    <a:pt x="397997" y="-3219"/>
                    <a:pt x="414930" y="-45"/>
                    <a:pt x="441035" y="6658"/>
                  </a:cubicBezTo>
                  <a:cubicBezTo>
                    <a:pt x="467141" y="13361"/>
                    <a:pt x="435038" y="30647"/>
                    <a:pt x="481252" y="44758"/>
                  </a:cubicBezTo>
                  <a:cubicBezTo>
                    <a:pt x="527466" y="58869"/>
                    <a:pt x="714086" y="89208"/>
                    <a:pt x="718319" y="91325"/>
                  </a:cubicBezTo>
                  <a:cubicBezTo>
                    <a:pt x="722552" y="93442"/>
                    <a:pt x="555335" y="68394"/>
                    <a:pt x="506652" y="57458"/>
                  </a:cubicBezTo>
                  <a:cubicBezTo>
                    <a:pt x="457969" y="46522"/>
                    <a:pt x="507005" y="27119"/>
                    <a:pt x="426219" y="25708"/>
                  </a:cubicBezTo>
                  <a:cubicBezTo>
                    <a:pt x="345433" y="24297"/>
                    <a:pt x="17702" y="56753"/>
                    <a:pt x="769" y="532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5FFADA33-53CF-47C0-9385-E21383DB8DE3}"/>
                </a:ext>
              </a:extLst>
            </p:cNvPr>
            <p:cNvSpPr/>
            <p:nvPr/>
          </p:nvSpPr>
          <p:spPr>
            <a:xfrm flipH="1">
              <a:off x="5700291" y="6344544"/>
              <a:ext cx="422224" cy="12932"/>
            </a:xfrm>
            <a:custGeom>
              <a:avLst/>
              <a:gdLst>
                <a:gd name="connsiteX0" fmla="*/ 0 w 536157"/>
                <a:gd name="connsiteY0" fmla="*/ 14287 h 16421"/>
                <a:gd name="connsiteX1" fmla="*/ 275167 w 536157"/>
                <a:gd name="connsiteY1" fmla="*/ 1587 h 16421"/>
                <a:gd name="connsiteX2" fmla="*/ 433917 w 536157"/>
                <a:gd name="connsiteY2" fmla="*/ 1587 h 16421"/>
                <a:gd name="connsiteX3" fmla="*/ 531284 w 536157"/>
                <a:gd name="connsiteY3" fmla="*/ 14287 h 16421"/>
                <a:gd name="connsiteX4" fmla="*/ 281517 w 536157"/>
                <a:gd name="connsiteY4" fmla="*/ 16404 h 16421"/>
                <a:gd name="connsiteX5" fmla="*/ 0 w 536157"/>
                <a:gd name="connsiteY5" fmla="*/ 14287 h 1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57" h="16421">
                  <a:moveTo>
                    <a:pt x="0" y="14287"/>
                  </a:moveTo>
                  <a:lnTo>
                    <a:pt x="275167" y="1587"/>
                  </a:lnTo>
                  <a:cubicBezTo>
                    <a:pt x="347487" y="-530"/>
                    <a:pt x="391231" y="-530"/>
                    <a:pt x="433917" y="1587"/>
                  </a:cubicBezTo>
                  <a:cubicBezTo>
                    <a:pt x="476603" y="3704"/>
                    <a:pt x="556684" y="11818"/>
                    <a:pt x="531284" y="14287"/>
                  </a:cubicBezTo>
                  <a:cubicBezTo>
                    <a:pt x="505884" y="16756"/>
                    <a:pt x="281517" y="16404"/>
                    <a:pt x="281517" y="16404"/>
                  </a:cubicBezTo>
                  <a:lnTo>
                    <a:pt x="0" y="14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5A0C7B6B-38B0-4F1A-82FC-951543CE141F}"/>
                </a:ext>
              </a:extLst>
            </p:cNvPr>
            <p:cNvSpPr/>
            <p:nvPr/>
          </p:nvSpPr>
          <p:spPr>
            <a:xfrm flipH="1">
              <a:off x="5095281" y="6296720"/>
              <a:ext cx="793970" cy="488113"/>
            </a:xfrm>
            <a:custGeom>
              <a:avLst/>
              <a:gdLst>
                <a:gd name="connsiteX0" fmla="*/ 29758 w 1008216"/>
                <a:gd name="connsiteY0" fmla="*/ 100415 h 619826"/>
                <a:gd name="connsiteX1" fmla="*/ 561041 w 1008216"/>
                <a:gd name="connsiteY1" fmla="*/ 89832 h 619826"/>
                <a:gd name="connsiteX2" fmla="*/ 694391 w 1008216"/>
                <a:gd name="connsiteY2" fmla="*/ 49615 h 619826"/>
                <a:gd name="connsiteX3" fmla="*/ 804458 w 1008216"/>
                <a:gd name="connsiteY3" fmla="*/ 9398 h 619826"/>
                <a:gd name="connsiteX4" fmla="*/ 836208 w 1008216"/>
                <a:gd name="connsiteY4" fmla="*/ 9398 h 619826"/>
                <a:gd name="connsiteX5" fmla="*/ 834091 w 1008216"/>
                <a:gd name="connsiteY5" fmla="*/ 113115 h 619826"/>
                <a:gd name="connsiteX6" fmla="*/ 903941 w 1008216"/>
                <a:gd name="connsiteY6" fmla="*/ 301498 h 619826"/>
                <a:gd name="connsiteX7" fmla="*/ 1005541 w 1008216"/>
                <a:gd name="connsiteY7" fmla="*/ 563965 h 619826"/>
                <a:gd name="connsiteX8" fmla="*/ 969558 w 1008216"/>
                <a:gd name="connsiteY8" fmla="*/ 614765 h 619826"/>
                <a:gd name="connsiteX9" fmla="*/ 872191 w 1008216"/>
                <a:gd name="connsiteY9" fmla="*/ 483532 h 619826"/>
                <a:gd name="connsiteX10" fmla="*/ 851025 w 1008216"/>
                <a:gd name="connsiteY10" fmla="*/ 312082 h 619826"/>
                <a:gd name="connsiteX11" fmla="*/ 715558 w 1008216"/>
                <a:gd name="connsiteY11" fmla="*/ 81365 h 619826"/>
                <a:gd name="connsiteX12" fmla="*/ 459441 w 1008216"/>
                <a:gd name="connsiteY12" fmla="*/ 104648 h 619826"/>
                <a:gd name="connsiteX13" fmla="*/ 80558 w 1008216"/>
                <a:gd name="connsiteY13" fmla="*/ 136398 h 619826"/>
                <a:gd name="connsiteX14" fmla="*/ 103841 w 1008216"/>
                <a:gd name="connsiteY14" fmla="*/ 218948 h 619826"/>
                <a:gd name="connsiteX15" fmla="*/ 118658 w 1008216"/>
                <a:gd name="connsiteY15" fmla="*/ 185082 h 619826"/>
                <a:gd name="connsiteX16" fmla="*/ 69975 w 1008216"/>
                <a:gd name="connsiteY16" fmla="*/ 161798 h 619826"/>
                <a:gd name="connsiteX17" fmla="*/ 29758 w 1008216"/>
                <a:gd name="connsiteY17" fmla="*/ 100415 h 6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16" h="619826">
                  <a:moveTo>
                    <a:pt x="29758" y="100415"/>
                  </a:moveTo>
                  <a:cubicBezTo>
                    <a:pt x="111602" y="88421"/>
                    <a:pt x="450269" y="98299"/>
                    <a:pt x="561041" y="89832"/>
                  </a:cubicBezTo>
                  <a:cubicBezTo>
                    <a:pt x="671813" y="81365"/>
                    <a:pt x="653822" y="63021"/>
                    <a:pt x="694391" y="49615"/>
                  </a:cubicBezTo>
                  <a:cubicBezTo>
                    <a:pt x="734960" y="36209"/>
                    <a:pt x="780822" y="16101"/>
                    <a:pt x="804458" y="9398"/>
                  </a:cubicBezTo>
                  <a:cubicBezTo>
                    <a:pt x="828094" y="2695"/>
                    <a:pt x="831269" y="-7888"/>
                    <a:pt x="836208" y="9398"/>
                  </a:cubicBezTo>
                  <a:cubicBezTo>
                    <a:pt x="841147" y="26684"/>
                    <a:pt x="822802" y="64432"/>
                    <a:pt x="834091" y="113115"/>
                  </a:cubicBezTo>
                  <a:cubicBezTo>
                    <a:pt x="845380" y="161798"/>
                    <a:pt x="875366" y="226356"/>
                    <a:pt x="903941" y="301498"/>
                  </a:cubicBezTo>
                  <a:cubicBezTo>
                    <a:pt x="932516" y="376640"/>
                    <a:pt x="994605" y="511754"/>
                    <a:pt x="1005541" y="563965"/>
                  </a:cubicBezTo>
                  <a:cubicBezTo>
                    <a:pt x="1016477" y="616176"/>
                    <a:pt x="991783" y="628170"/>
                    <a:pt x="969558" y="614765"/>
                  </a:cubicBezTo>
                  <a:cubicBezTo>
                    <a:pt x="947333" y="601360"/>
                    <a:pt x="891946" y="533979"/>
                    <a:pt x="872191" y="483532"/>
                  </a:cubicBezTo>
                  <a:cubicBezTo>
                    <a:pt x="852436" y="433085"/>
                    <a:pt x="877131" y="379110"/>
                    <a:pt x="851025" y="312082"/>
                  </a:cubicBezTo>
                  <a:cubicBezTo>
                    <a:pt x="824919" y="245054"/>
                    <a:pt x="780822" y="115937"/>
                    <a:pt x="715558" y="81365"/>
                  </a:cubicBezTo>
                  <a:cubicBezTo>
                    <a:pt x="650294" y="46793"/>
                    <a:pt x="459441" y="104648"/>
                    <a:pt x="459441" y="104648"/>
                  </a:cubicBezTo>
                  <a:cubicBezTo>
                    <a:pt x="353608" y="113820"/>
                    <a:pt x="139825" y="117348"/>
                    <a:pt x="80558" y="136398"/>
                  </a:cubicBezTo>
                  <a:cubicBezTo>
                    <a:pt x="21291" y="155448"/>
                    <a:pt x="97491" y="210834"/>
                    <a:pt x="103841" y="218948"/>
                  </a:cubicBezTo>
                  <a:cubicBezTo>
                    <a:pt x="110191" y="227062"/>
                    <a:pt x="124302" y="194607"/>
                    <a:pt x="118658" y="185082"/>
                  </a:cubicBezTo>
                  <a:cubicBezTo>
                    <a:pt x="113014" y="175557"/>
                    <a:pt x="80206" y="173793"/>
                    <a:pt x="69975" y="161798"/>
                  </a:cubicBezTo>
                  <a:cubicBezTo>
                    <a:pt x="59745" y="149804"/>
                    <a:pt x="-52086" y="112409"/>
                    <a:pt x="29758" y="1004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786A6677-4377-4045-91E2-2C84CA06677E}"/>
                </a:ext>
              </a:extLst>
            </p:cNvPr>
            <p:cNvSpPr/>
            <p:nvPr/>
          </p:nvSpPr>
          <p:spPr>
            <a:xfrm flipH="1">
              <a:off x="5132392" y="6387658"/>
              <a:ext cx="195667" cy="481014"/>
            </a:xfrm>
            <a:custGeom>
              <a:avLst/>
              <a:gdLst>
                <a:gd name="connsiteX0" fmla="*/ 816 w 248466"/>
                <a:gd name="connsiteY0" fmla="*/ 1872 h 610812"/>
                <a:gd name="connsiteX1" fmla="*/ 159566 w 248466"/>
                <a:gd name="connsiteY1" fmla="*/ 397689 h 610812"/>
                <a:gd name="connsiteX2" fmla="*/ 220950 w 248466"/>
                <a:gd name="connsiteY2" fmla="*/ 541622 h 610812"/>
                <a:gd name="connsiteX3" fmla="*/ 248466 w 248466"/>
                <a:gd name="connsiteY3" fmla="*/ 609356 h 610812"/>
                <a:gd name="connsiteX4" fmla="*/ 220950 w 248466"/>
                <a:gd name="connsiteY4" fmla="*/ 482356 h 610812"/>
                <a:gd name="connsiteX5" fmla="*/ 102416 w 248466"/>
                <a:gd name="connsiteY5" fmla="*/ 257989 h 610812"/>
                <a:gd name="connsiteX6" fmla="*/ 816 w 248466"/>
                <a:gd name="connsiteY6" fmla="*/ 1872 h 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66" h="610812">
                  <a:moveTo>
                    <a:pt x="816" y="1872"/>
                  </a:moveTo>
                  <a:cubicBezTo>
                    <a:pt x="10341" y="25155"/>
                    <a:pt x="122877" y="307731"/>
                    <a:pt x="159566" y="397689"/>
                  </a:cubicBezTo>
                  <a:cubicBezTo>
                    <a:pt x="196255" y="487647"/>
                    <a:pt x="206133" y="506344"/>
                    <a:pt x="220950" y="541622"/>
                  </a:cubicBezTo>
                  <a:cubicBezTo>
                    <a:pt x="235767" y="576900"/>
                    <a:pt x="248466" y="619234"/>
                    <a:pt x="248466" y="609356"/>
                  </a:cubicBezTo>
                  <a:cubicBezTo>
                    <a:pt x="248466" y="599478"/>
                    <a:pt x="245292" y="540917"/>
                    <a:pt x="220950" y="482356"/>
                  </a:cubicBezTo>
                  <a:cubicBezTo>
                    <a:pt x="196608" y="423795"/>
                    <a:pt x="137341" y="337364"/>
                    <a:pt x="102416" y="257989"/>
                  </a:cubicBezTo>
                  <a:cubicBezTo>
                    <a:pt x="67491" y="178614"/>
                    <a:pt x="-8709" y="-21411"/>
                    <a:pt x="816" y="18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3B7135F7-673B-44C6-844C-94085EBE007A}"/>
                </a:ext>
              </a:extLst>
            </p:cNvPr>
            <p:cNvSpPr/>
            <p:nvPr/>
          </p:nvSpPr>
          <p:spPr>
            <a:xfrm flipH="1">
              <a:off x="5330596" y="6393853"/>
              <a:ext cx="421571" cy="20602"/>
            </a:xfrm>
            <a:custGeom>
              <a:avLst/>
              <a:gdLst>
                <a:gd name="connsiteX0" fmla="*/ 535133 w 535328"/>
                <a:gd name="connsiteY0" fmla="*/ 13055 h 26161"/>
                <a:gd name="connsiteX1" fmla="*/ 450466 w 535328"/>
                <a:gd name="connsiteY1" fmla="*/ 13055 h 26161"/>
                <a:gd name="connsiteX2" fmla="*/ 63116 w 535328"/>
                <a:gd name="connsiteY2" fmla="*/ 25755 h 26161"/>
                <a:gd name="connsiteX3" fmla="*/ 16550 w 535328"/>
                <a:gd name="connsiteY3" fmla="*/ 21522 h 26161"/>
                <a:gd name="connsiteX4" fmla="*/ 41950 w 535328"/>
                <a:gd name="connsiteY4" fmla="*/ 6705 h 26161"/>
                <a:gd name="connsiteX5" fmla="*/ 456816 w 535328"/>
                <a:gd name="connsiteY5" fmla="*/ 355 h 26161"/>
                <a:gd name="connsiteX6" fmla="*/ 535133 w 535328"/>
                <a:gd name="connsiteY6" fmla="*/ 13055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28" h="26161">
                  <a:moveTo>
                    <a:pt x="535133" y="13055"/>
                  </a:moveTo>
                  <a:cubicBezTo>
                    <a:pt x="532134" y="11996"/>
                    <a:pt x="450466" y="13055"/>
                    <a:pt x="450466" y="13055"/>
                  </a:cubicBezTo>
                  <a:lnTo>
                    <a:pt x="63116" y="25755"/>
                  </a:lnTo>
                  <a:cubicBezTo>
                    <a:pt x="-9203" y="27166"/>
                    <a:pt x="20078" y="24697"/>
                    <a:pt x="16550" y="21522"/>
                  </a:cubicBezTo>
                  <a:cubicBezTo>
                    <a:pt x="13022" y="18347"/>
                    <a:pt x="-31428" y="10233"/>
                    <a:pt x="41950" y="6705"/>
                  </a:cubicBezTo>
                  <a:cubicBezTo>
                    <a:pt x="115328" y="3177"/>
                    <a:pt x="374972" y="1413"/>
                    <a:pt x="456816" y="355"/>
                  </a:cubicBezTo>
                  <a:cubicBezTo>
                    <a:pt x="538660" y="-703"/>
                    <a:pt x="535838" y="-174"/>
                    <a:pt x="535133" y="130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234F2AF-D054-408E-839E-69FBB7846582}"/>
                </a:ext>
              </a:extLst>
            </p:cNvPr>
            <p:cNvSpPr/>
            <p:nvPr/>
          </p:nvSpPr>
          <p:spPr>
            <a:xfrm flipH="1">
              <a:off x="5126254" y="6420544"/>
              <a:ext cx="217551" cy="498744"/>
            </a:xfrm>
            <a:custGeom>
              <a:avLst/>
              <a:gdLst>
                <a:gd name="connsiteX0" fmla="*/ 16579 w 276255"/>
                <a:gd name="connsiteY0" fmla="*/ 329 h 633326"/>
                <a:gd name="connsiteX1" fmla="*/ 5996 w 276255"/>
                <a:gd name="connsiteY1" fmla="*/ 129446 h 633326"/>
                <a:gd name="connsiteX2" fmla="*/ 116062 w 276255"/>
                <a:gd name="connsiteY2" fmla="*/ 303012 h 633326"/>
                <a:gd name="connsiteX3" fmla="*/ 219779 w 276255"/>
                <a:gd name="connsiteY3" fmla="*/ 533729 h 633326"/>
                <a:gd name="connsiteX4" fmla="*/ 253646 w 276255"/>
                <a:gd name="connsiteY4" fmla="*/ 633212 h 633326"/>
                <a:gd name="connsiteX5" fmla="*/ 268462 w 276255"/>
                <a:gd name="connsiteY5" fmla="*/ 554896 h 633326"/>
                <a:gd name="connsiteX6" fmla="*/ 268462 w 276255"/>
                <a:gd name="connsiteY6" fmla="*/ 616279 h 633326"/>
                <a:gd name="connsiteX7" fmla="*/ 171096 w 276255"/>
                <a:gd name="connsiteY7" fmla="*/ 368629 h 633326"/>
                <a:gd name="connsiteX8" fmla="*/ 52562 w 276255"/>
                <a:gd name="connsiteY8" fmla="*/ 161196 h 633326"/>
                <a:gd name="connsiteX9" fmla="*/ 33512 w 276255"/>
                <a:gd name="connsiteY9" fmla="*/ 93462 h 633326"/>
                <a:gd name="connsiteX10" fmla="*/ 16579 w 276255"/>
                <a:gd name="connsiteY10" fmla="*/ 329 h 6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55" h="633326">
                  <a:moveTo>
                    <a:pt x="16579" y="329"/>
                  </a:moveTo>
                  <a:cubicBezTo>
                    <a:pt x="11993" y="6326"/>
                    <a:pt x="-10585" y="78999"/>
                    <a:pt x="5996" y="129446"/>
                  </a:cubicBezTo>
                  <a:cubicBezTo>
                    <a:pt x="22577" y="179893"/>
                    <a:pt x="80432" y="235632"/>
                    <a:pt x="116062" y="303012"/>
                  </a:cubicBezTo>
                  <a:cubicBezTo>
                    <a:pt x="151692" y="370392"/>
                    <a:pt x="196848" y="478696"/>
                    <a:pt x="219779" y="533729"/>
                  </a:cubicBezTo>
                  <a:cubicBezTo>
                    <a:pt x="242710" y="588762"/>
                    <a:pt x="245532" y="629684"/>
                    <a:pt x="253646" y="633212"/>
                  </a:cubicBezTo>
                  <a:cubicBezTo>
                    <a:pt x="261760" y="636740"/>
                    <a:pt x="265993" y="557718"/>
                    <a:pt x="268462" y="554896"/>
                  </a:cubicBezTo>
                  <a:cubicBezTo>
                    <a:pt x="270931" y="552074"/>
                    <a:pt x="284690" y="647323"/>
                    <a:pt x="268462" y="616279"/>
                  </a:cubicBezTo>
                  <a:cubicBezTo>
                    <a:pt x="252234" y="585235"/>
                    <a:pt x="207079" y="444476"/>
                    <a:pt x="171096" y="368629"/>
                  </a:cubicBezTo>
                  <a:cubicBezTo>
                    <a:pt x="135113" y="292782"/>
                    <a:pt x="75493" y="207057"/>
                    <a:pt x="52562" y="161196"/>
                  </a:cubicBezTo>
                  <a:cubicBezTo>
                    <a:pt x="29631" y="115335"/>
                    <a:pt x="36687" y="114981"/>
                    <a:pt x="33512" y="93462"/>
                  </a:cubicBezTo>
                  <a:cubicBezTo>
                    <a:pt x="30337" y="71943"/>
                    <a:pt x="21165" y="-5668"/>
                    <a:pt x="16579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885B3A3-0050-40F2-A37A-25CF199653BF}"/>
                </a:ext>
              </a:extLst>
            </p:cNvPr>
            <p:cNvSpPr/>
            <p:nvPr/>
          </p:nvSpPr>
          <p:spPr>
            <a:xfrm flipH="1">
              <a:off x="5306775" y="6488202"/>
              <a:ext cx="389380" cy="42120"/>
            </a:xfrm>
            <a:custGeom>
              <a:avLst/>
              <a:gdLst>
                <a:gd name="connsiteX0" fmla="*/ 4690 w 494451"/>
                <a:gd name="connsiteY0" fmla="*/ 1197 h 53486"/>
                <a:gd name="connsiteX1" fmla="*/ 364524 w 494451"/>
                <a:gd name="connsiteY1" fmla="*/ 41414 h 53486"/>
                <a:gd name="connsiteX2" fmla="*/ 487290 w 494451"/>
                <a:gd name="connsiteY2" fmla="*/ 51997 h 53486"/>
                <a:gd name="connsiteX3" fmla="*/ 180374 w 494451"/>
                <a:gd name="connsiteY3" fmla="*/ 13897 h 53486"/>
                <a:gd name="connsiteX4" fmla="*/ 4690 w 494451"/>
                <a:gd name="connsiteY4" fmla="*/ 1197 h 5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451" h="53486">
                  <a:moveTo>
                    <a:pt x="4690" y="1197"/>
                  </a:moveTo>
                  <a:cubicBezTo>
                    <a:pt x="35382" y="5783"/>
                    <a:pt x="284091" y="32947"/>
                    <a:pt x="364524" y="41414"/>
                  </a:cubicBezTo>
                  <a:cubicBezTo>
                    <a:pt x="444957" y="49881"/>
                    <a:pt x="517982" y="56583"/>
                    <a:pt x="487290" y="51997"/>
                  </a:cubicBezTo>
                  <a:cubicBezTo>
                    <a:pt x="456598" y="47411"/>
                    <a:pt x="259749" y="21658"/>
                    <a:pt x="180374" y="13897"/>
                  </a:cubicBezTo>
                  <a:cubicBezTo>
                    <a:pt x="100999" y="6136"/>
                    <a:pt x="-26002" y="-3389"/>
                    <a:pt x="4690" y="1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2E2FFD38-7AD9-4593-98E1-B69B0B7D998D}"/>
                </a:ext>
              </a:extLst>
            </p:cNvPr>
            <p:cNvSpPr/>
            <p:nvPr/>
          </p:nvSpPr>
          <p:spPr>
            <a:xfrm flipH="1">
              <a:off x="5682072" y="6408996"/>
              <a:ext cx="57084" cy="95955"/>
            </a:xfrm>
            <a:custGeom>
              <a:avLst/>
              <a:gdLst>
                <a:gd name="connsiteX0" fmla="*/ 28 w 72487"/>
                <a:gd name="connsiteY0" fmla="*/ 176 h 121847"/>
                <a:gd name="connsiteX1" fmla="*/ 61411 w 72487"/>
                <a:gd name="connsiteY1" fmla="*/ 97543 h 121847"/>
                <a:gd name="connsiteX2" fmla="*/ 67761 w 72487"/>
                <a:gd name="connsiteY2" fmla="*/ 120826 h 121847"/>
                <a:gd name="connsiteX3" fmla="*/ 69878 w 72487"/>
                <a:gd name="connsiteY3" fmla="*/ 74260 h 121847"/>
                <a:gd name="connsiteX4" fmla="*/ 28 w 72487"/>
                <a:gd name="connsiteY4" fmla="*/ 176 h 12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" h="121847">
                  <a:moveTo>
                    <a:pt x="28" y="176"/>
                  </a:moveTo>
                  <a:cubicBezTo>
                    <a:pt x="-1383" y="4056"/>
                    <a:pt x="50122" y="77435"/>
                    <a:pt x="61411" y="97543"/>
                  </a:cubicBezTo>
                  <a:cubicBezTo>
                    <a:pt x="72700" y="117651"/>
                    <a:pt x="66350" y="124706"/>
                    <a:pt x="67761" y="120826"/>
                  </a:cubicBezTo>
                  <a:cubicBezTo>
                    <a:pt x="69172" y="116946"/>
                    <a:pt x="76228" y="91193"/>
                    <a:pt x="69878" y="74260"/>
                  </a:cubicBezTo>
                  <a:cubicBezTo>
                    <a:pt x="63528" y="57327"/>
                    <a:pt x="1439" y="-3704"/>
                    <a:pt x="28" y="1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2CCBBA45-F9F0-47DF-A0F5-2880936CDB13}"/>
                </a:ext>
              </a:extLst>
            </p:cNvPr>
            <p:cNvSpPr/>
            <p:nvPr/>
          </p:nvSpPr>
          <p:spPr>
            <a:xfrm flipH="1">
              <a:off x="5489903" y="6415688"/>
              <a:ext cx="247754" cy="637768"/>
            </a:xfrm>
            <a:custGeom>
              <a:avLst/>
              <a:gdLst>
                <a:gd name="connsiteX0" fmla="*/ 241 w 314608"/>
                <a:gd name="connsiteY0" fmla="*/ 2261 h 809864"/>
                <a:gd name="connsiteX1" fmla="*/ 152641 w 314608"/>
                <a:gd name="connsiteY1" fmla="*/ 425594 h 809864"/>
                <a:gd name="connsiteX2" fmla="*/ 258475 w 314608"/>
                <a:gd name="connsiteY2" fmla="*/ 711344 h 809864"/>
                <a:gd name="connsiteX3" fmla="*/ 311391 w 314608"/>
                <a:gd name="connsiteY3" fmla="*/ 791777 h 809864"/>
                <a:gd name="connsiteX4" fmla="*/ 288108 w 314608"/>
                <a:gd name="connsiteY4" fmla="*/ 757911 h 809864"/>
                <a:gd name="connsiteX5" fmla="*/ 120891 w 314608"/>
                <a:gd name="connsiteY5" fmla="*/ 279544 h 809864"/>
                <a:gd name="connsiteX6" fmla="*/ 241 w 314608"/>
                <a:gd name="connsiteY6" fmla="*/ 2261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08" h="809864">
                  <a:moveTo>
                    <a:pt x="241" y="2261"/>
                  </a:moveTo>
                  <a:cubicBezTo>
                    <a:pt x="5533" y="26603"/>
                    <a:pt x="109602" y="307414"/>
                    <a:pt x="152641" y="425594"/>
                  </a:cubicBezTo>
                  <a:cubicBezTo>
                    <a:pt x="195680" y="543775"/>
                    <a:pt x="232017" y="650314"/>
                    <a:pt x="258475" y="711344"/>
                  </a:cubicBezTo>
                  <a:cubicBezTo>
                    <a:pt x="284933" y="772374"/>
                    <a:pt x="306452" y="784016"/>
                    <a:pt x="311391" y="791777"/>
                  </a:cubicBezTo>
                  <a:cubicBezTo>
                    <a:pt x="316330" y="799538"/>
                    <a:pt x="319858" y="843283"/>
                    <a:pt x="288108" y="757911"/>
                  </a:cubicBezTo>
                  <a:cubicBezTo>
                    <a:pt x="256358" y="672539"/>
                    <a:pt x="163930" y="403722"/>
                    <a:pt x="120891" y="279544"/>
                  </a:cubicBezTo>
                  <a:cubicBezTo>
                    <a:pt x="77852" y="155366"/>
                    <a:pt x="-5051" y="-22081"/>
                    <a:pt x="241" y="2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B16098F5-8D42-4A7D-A595-78EE7697C684}"/>
                </a:ext>
              </a:extLst>
            </p:cNvPr>
            <p:cNvSpPr/>
            <p:nvPr/>
          </p:nvSpPr>
          <p:spPr>
            <a:xfrm flipH="1">
              <a:off x="5502129" y="6408725"/>
              <a:ext cx="257210" cy="637787"/>
            </a:xfrm>
            <a:custGeom>
              <a:avLst/>
              <a:gdLst>
                <a:gd name="connsiteX0" fmla="*/ 257 w 326616"/>
                <a:gd name="connsiteY0" fmla="*/ 4753 h 809888"/>
                <a:gd name="connsiteX1" fmla="*/ 42590 w 326616"/>
                <a:gd name="connsiteY1" fmla="*/ 212186 h 809888"/>
                <a:gd name="connsiteX2" fmla="*/ 235207 w 326616"/>
                <a:gd name="connsiteY2" fmla="*/ 673619 h 809888"/>
                <a:gd name="connsiteX3" fmla="*/ 326223 w 326616"/>
                <a:gd name="connsiteY3" fmla="*/ 804853 h 809888"/>
                <a:gd name="connsiteX4" fmla="*/ 203457 w 326616"/>
                <a:gd name="connsiteY4" fmla="*/ 538153 h 809888"/>
                <a:gd name="connsiteX5" fmla="*/ 63757 w 326616"/>
                <a:gd name="connsiteY5" fmla="*/ 201603 h 809888"/>
                <a:gd name="connsiteX6" fmla="*/ 25657 w 326616"/>
                <a:gd name="connsiteY6" fmla="*/ 76719 h 809888"/>
                <a:gd name="connsiteX7" fmla="*/ 257 w 326616"/>
                <a:gd name="connsiteY7" fmla="*/ 4753 h 8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16" h="809888">
                  <a:moveTo>
                    <a:pt x="257" y="4753"/>
                  </a:moveTo>
                  <a:cubicBezTo>
                    <a:pt x="3079" y="27331"/>
                    <a:pt x="3432" y="100708"/>
                    <a:pt x="42590" y="212186"/>
                  </a:cubicBezTo>
                  <a:cubicBezTo>
                    <a:pt x="81748" y="323664"/>
                    <a:pt x="187935" y="574841"/>
                    <a:pt x="235207" y="673619"/>
                  </a:cubicBezTo>
                  <a:cubicBezTo>
                    <a:pt x="282479" y="772397"/>
                    <a:pt x="331515" y="827431"/>
                    <a:pt x="326223" y="804853"/>
                  </a:cubicBezTo>
                  <a:cubicBezTo>
                    <a:pt x="320931" y="782275"/>
                    <a:pt x="247201" y="638695"/>
                    <a:pt x="203457" y="538153"/>
                  </a:cubicBezTo>
                  <a:cubicBezTo>
                    <a:pt x="159713" y="437611"/>
                    <a:pt x="93390" y="278509"/>
                    <a:pt x="63757" y="201603"/>
                  </a:cubicBezTo>
                  <a:cubicBezTo>
                    <a:pt x="34124" y="124697"/>
                    <a:pt x="32713" y="107763"/>
                    <a:pt x="25657" y="76719"/>
                  </a:cubicBezTo>
                  <a:cubicBezTo>
                    <a:pt x="18601" y="45675"/>
                    <a:pt x="-2565" y="-17825"/>
                    <a:pt x="257" y="47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3300A3F7-89C6-49BF-8900-8F28E426A0CD}"/>
                </a:ext>
              </a:extLst>
            </p:cNvPr>
            <p:cNvSpPr/>
            <p:nvPr/>
          </p:nvSpPr>
          <p:spPr>
            <a:xfrm flipH="1">
              <a:off x="5563868" y="6405795"/>
              <a:ext cx="228553" cy="570087"/>
            </a:xfrm>
            <a:custGeom>
              <a:avLst/>
              <a:gdLst>
                <a:gd name="connsiteX0" fmla="*/ 23216 w 290226"/>
                <a:gd name="connsiteY0" fmla="*/ 7 h 723920"/>
                <a:gd name="connsiteX1" fmla="*/ 2049 w 290226"/>
                <a:gd name="connsiteY1" fmla="*/ 105840 h 723920"/>
                <a:gd name="connsiteX2" fmla="*/ 82482 w 290226"/>
                <a:gd name="connsiteY2" fmla="*/ 355607 h 723920"/>
                <a:gd name="connsiteX3" fmla="*/ 131166 w 290226"/>
                <a:gd name="connsiteY3" fmla="*/ 423340 h 723920"/>
                <a:gd name="connsiteX4" fmla="*/ 196782 w 290226"/>
                <a:gd name="connsiteY4" fmla="*/ 611724 h 723920"/>
                <a:gd name="connsiteX5" fmla="*/ 289916 w 290226"/>
                <a:gd name="connsiteY5" fmla="*/ 723907 h 723920"/>
                <a:gd name="connsiteX6" fmla="*/ 222182 w 290226"/>
                <a:gd name="connsiteY6" fmla="*/ 605374 h 723920"/>
                <a:gd name="connsiteX7" fmla="*/ 97299 w 290226"/>
                <a:gd name="connsiteY7" fmla="*/ 349257 h 723920"/>
                <a:gd name="connsiteX8" fmla="*/ 14749 w 290226"/>
                <a:gd name="connsiteY8" fmla="*/ 110074 h 723920"/>
                <a:gd name="connsiteX9" fmla="*/ 23216 w 290226"/>
                <a:gd name="connsiteY9" fmla="*/ 7 h 7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26" h="723920">
                  <a:moveTo>
                    <a:pt x="23216" y="7"/>
                  </a:moveTo>
                  <a:cubicBezTo>
                    <a:pt x="21099" y="-699"/>
                    <a:pt x="-7829" y="46573"/>
                    <a:pt x="2049" y="105840"/>
                  </a:cubicBezTo>
                  <a:cubicBezTo>
                    <a:pt x="11927" y="165107"/>
                    <a:pt x="60963" y="302690"/>
                    <a:pt x="82482" y="355607"/>
                  </a:cubicBezTo>
                  <a:cubicBezTo>
                    <a:pt x="104001" y="408524"/>
                    <a:pt x="112116" y="380654"/>
                    <a:pt x="131166" y="423340"/>
                  </a:cubicBezTo>
                  <a:cubicBezTo>
                    <a:pt x="150216" y="466026"/>
                    <a:pt x="170324" y="561630"/>
                    <a:pt x="196782" y="611724"/>
                  </a:cubicBezTo>
                  <a:cubicBezTo>
                    <a:pt x="223240" y="661819"/>
                    <a:pt x="285683" y="724965"/>
                    <a:pt x="289916" y="723907"/>
                  </a:cubicBezTo>
                  <a:cubicBezTo>
                    <a:pt x="294149" y="722849"/>
                    <a:pt x="254285" y="667816"/>
                    <a:pt x="222182" y="605374"/>
                  </a:cubicBezTo>
                  <a:cubicBezTo>
                    <a:pt x="190079" y="542932"/>
                    <a:pt x="131871" y="431807"/>
                    <a:pt x="97299" y="349257"/>
                  </a:cubicBezTo>
                  <a:cubicBezTo>
                    <a:pt x="62727" y="266707"/>
                    <a:pt x="26743" y="163696"/>
                    <a:pt x="14749" y="110074"/>
                  </a:cubicBezTo>
                  <a:cubicBezTo>
                    <a:pt x="2755" y="56452"/>
                    <a:pt x="25333" y="713"/>
                    <a:pt x="23216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BAE55D17-FD6E-446C-B077-E4A259777A35}"/>
                </a:ext>
              </a:extLst>
            </p:cNvPr>
            <p:cNvSpPr/>
            <p:nvPr/>
          </p:nvSpPr>
          <p:spPr>
            <a:xfrm flipH="1">
              <a:off x="5106292" y="7024184"/>
              <a:ext cx="399479" cy="23364"/>
            </a:xfrm>
            <a:custGeom>
              <a:avLst/>
              <a:gdLst>
                <a:gd name="connsiteX0" fmla="*/ 0 w 507275"/>
                <a:gd name="connsiteY0" fmla="*/ 29668 h 29668"/>
                <a:gd name="connsiteX1" fmla="*/ 465667 w 507275"/>
                <a:gd name="connsiteY1" fmla="*/ 4268 h 29668"/>
                <a:gd name="connsiteX2" fmla="*/ 484717 w 507275"/>
                <a:gd name="connsiteY2" fmla="*/ 34 h 29668"/>
                <a:gd name="connsiteX3" fmla="*/ 169333 w 507275"/>
                <a:gd name="connsiteY3" fmla="*/ 21201 h 29668"/>
                <a:gd name="connsiteX4" fmla="*/ 0 w 507275"/>
                <a:gd name="connsiteY4" fmla="*/ 29668 h 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75" h="29668">
                  <a:moveTo>
                    <a:pt x="0" y="29668"/>
                  </a:moveTo>
                  <a:lnTo>
                    <a:pt x="465667" y="4268"/>
                  </a:lnTo>
                  <a:cubicBezTo>
                    <a:pt x="546453" y="-671"/>
                    <a:pt x="484717" y="34"/>
                    <a:pt x="484717" y="34"/>
                  </a:cubicBezTo>
                  <a:lnTo>
                    <a:pt x="169333" y="21201"/>
                  </a:lnTo>
                  <a:lnTo>
                    <a:pt x="0" y="296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AABC4EC7-DA0E-4200-BFC1-C16B30013770}"/>
                </a:ext>
              </a:extLst>
            </p:cNvPr>
            <p:cNvSpPr/>
            <p:nvPr/>
          </p:nvSpPr>
          <p:spPr>
            <a:xfrm flipH="1">
              <a:off x="5116584" y="6975815"/>
              <a:ext cx="384623" cy="41805"/>
            </a:xfrm>
            <a:custGeom>
              <a:avLst/>
              <a:gdLst>
                <a:gd name="connsiteX0" fmla="*/ 11137 w 488410"/>
                <a:gd name="connsiteY0" fmla="*/ 52990 h 53086"/>
                <a:gd name="connsiteX1" fmla="*/ 349804 w 488410"/>
                <a:gd name="connsiteY1" fmla="*/ 44523 h 53086"/>
                <a:gd name="connsiteX2" fmla="*/ 461987 w 488410"/>
                <a:gd name="connsiteY2" fmla="*/ 17006 h 53086"/>
                <a:gd name="connsiteX3" fmla="*/ 478921 w 488410"/>
                <a:gd name="connsiteY3" fmla="*/ 73 h 53086"/>
                <a:gd name="connsiteX4" fmla="*/ 339221 w 488410"/>
                <a:gd name="connsiteY4" fmla="*/ 23356 h 53086"/>
                <a:gd name="connsiteX5" fmla="*/ 104271 w 488410"/>
                <a:gd name="connsiteY5" fmla="*/ 40290 h 53086"/>
                <a:gd name="connsiteX6" fmla="*/ 11137 w 488410"/>
                <a:gd name="connsiteY6" fmla="*/ 52990 h 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10" h="53086">
                  <a:moveTo>
                    <a:pt x="11137" y="52990"/>
                  </a:moveTo>
                  <a:cubicBezTo>
                    <a:pt x="52059" y="53695"/>
                    <a:pt x="274662" y="50520"/>
                    <a:pt x="349804" y="44523"/>
                  </a:cubicBezTo>
                  <a:cubicBezTo>
                    <a:pt x="424946" y="38526"/>
                    <a:pt x="440468" y="24414"/>
                    <a:pt x="461987" y="17006"/>
                  </a:cubicBezTo>
                  <a:cubicBezTo>
                    <a:pt x="483506" y="9598"/>
                    <a:pt x="499382" y="-985"/>
                    <a:pt x="478921" y="73"/>
                  </a:cubicBezTo>
                  <a:cubicBezTo>
                    <a:pt x="458460" y="1131"/>
                    <a:pt x="401663" y="16653"/>
                    <a:pt x="339221" y="23356"/>
                  </a:cubicBezTo>
                  <a:cubicBezTo>
                    <a:pt x="276779" y="30059"/>
                    <a:pt x="157188" y="34645"/>
                    <a:pt x="104271" y="40290"/>
                  </a:cubicBezTo>
                  <a:cubicBezTo>
                    <a:pt x="51354" y="45934"/>
                    <a:pt x="-29785" y="52285"/>
                    <a:pt x="11137" y="529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53E31852-2E86-4E6E-A860-FCE8E72E6915}"/>
                </a:ext>
              </a:extLst>
            </p:cNvPr>
            <p:cNvSpPr/>
            <p:nvPr/>
          </p:nvSpPr>
          <p:spPr>
            <a:xfrm flipH="1">
              <a:off x="5510532" y="6902530"/>
              <a:ext cx="153905" cy="210470"/>
            </a:xfrm>
            <a:custGeom>
              <a:avLst/>
              <a:gdLst>
                <a:gd name="connsiteX0" fmla="*/ 40614 w 195435"/>
                <a:gd name="connsiteY0" fmla="*/ 0 h 267263"/>
                <a:gd name="connsiteX1" fmla="*/ 30031 w 195435"/>
                <a:gd name="connsiteY1" fmla="*/ 118533 h 267263"/>
                <a:gd name="connsiteX2" fmla="*/ 8864 w 195435"/>
                <a:gd name="connsiteY2" fmla="*/ 171450 h 267263"/>
                <a:gd name="connsiteX3" fmla="*/ 6748 w 195435"/>
                <a:gd name="connsiteY3" fmla="*/ 171450 h 267263"/>
                <a:gd name="connsiteX4" fmla="*/ 95648 w 195435"/>
                <a:gd name="connsiteY4" fmla="*/ 245533 h 267263"/>
                <a:gd name="connsiteX5" fmla="*/ 195131 w 195435"/>
                <a:gd name="connsiteY5" fmla="*/ 171450 h 267263"/>
                <a:gd name="connsiteX6" fmla="*/ 125281 w 195435"/>
                <a:gd name="connsiteY6" fmla="*/ 243416 h 267263"/>
                <a:gd name="connsiteX7" fmla="*/ 85064 w 195435"/>
                <a:gd name="connsiteY7" fmla="*/ 266700 h 267263"/>
                <a:gd name="connsiteX8" fmla="*/ 59664 w 195435"/>
                <a:gd name="connsiteY8" fmla="*/ 224366 h 267263"/>
                <a:gd name="connsiteX9" fmla="*/ 13098 w 195435"/>
                <a:gd name="connsiteY9" fmla="*/ 186266 h 267263"/>
                <a:gd name="connsiteX10" fmla="*/ 34264 w 195435"/>
                <a:gd name="connsiteY10" fmla="*/ 114300 h 267263"/>
                <a:gd name="connsiteX11" fmla="*/ 34264 w 195435"/>
                <a:gd name="connsiteY11" fmla="*/ 61383 h 267263"/>
                <a:gd name="connsiteX12" fmla="*/ 40614 w 195435"/>
                <a:gd name="connsiteY12" fmla="*/ 0 h 2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435" h="267263">
                  <a:moveTo>
                    <a:pt x="40614" y="0"/>
                  </a:moveTo>
                  <a:cubicBezTo>
                    <a:pt x="37968" y="44979"/>
                    <a:pt x="35323" y="89958"/>
                    <a:pt x="30031" y="118533"/>
                  </a:cubicBezTo>
                  <a:cubicBezTo>
                    <a:pt x="24739" y="147108"/>
                    <a:pt x="8864" y="171450"/>
                    <a:pt x="8864" y="171450"/>
                  </a:cubicBezTo>
                  <a:cubicBezTo>
                    <a:pt x="4983" y="180270"/>
                    <a:pt x="-7716" y="159103"/>
                    <a:pt x="6748" y="171450"/>
                  </a:cubicBezTo>
                  <a:cubicBezTo>
                    <a:pt x="21212" y="183797"/>
                    <a:pt x="64251" y="245533"/>
                    <a:pt x="95648" y="245533"/>
                  </a:cubicBezTo>
                  <a:cubicBezTo>
                    <a:pt x="127045" y="245533"/>
                    <a:pt x="190192" y="171803"/>
                    <a:pt x="195131" y="171450"/>
                  </a:cubicBezTo>
                  <a:cubicBezTo>
                    <a:pt x="200070" y="171097"/>
                    <a:pt x="143626" y="227541"/>
                    <a:pt x="125281" y="243416"/>
                  </a:cubicBezTo>
                  <a:cubicBezTo>
                    <a:pt x="106936" y="259291"/>
                    <a:pt x="96000" y="269875"/>
                    <a:pt x="85064" y="266700"/>
                  </a:cubicBezTo>
                  <a:cubicBezTo>
                    <a:pt x="74128" y="263525"/>
                    <a:pt x="71658" y="237772"/>
                    <a:pt x="59664" y="224366"/>
                  </a:cubicBezTo>
                  <a:cubicBezTo>
                    <a:pt x="47670" y="210960"/>
                    <a:pt x="17331" y="204610"/>
                    <a:pt x="13098" y="186266"/>
                  </a:cubicBezTo>
                  <a:cubicBezTo>
                    <a:pt x="8865" y="167922"/>
                    <a:pt x="30736" y="135114"/>
                    <a:pt x="34264" y="114300"/>
                  </a:cubicBezTo>
                  <a:cubicBezTo>
                    <a:pt x="37792" y="93486"/>
                    <a:pt x="34264" y="61383"/>
                    <a:pt x="34264" y="61383"/>
                  </a:cubicBezTo>
                  <a:lnTo>
                    <a:pt x="406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5BE0D1BE-FCEC-4C2F-BC5C-9A69B1DAAE3D}"/>
                </a:ext>
              </a:extLst>
            </p:cNvPr>
            <p:cNvSpPr/>
            <p:nvPr/>
          </p:nvSpPr>
          <p:spPr>
            <a:xfrm flipH="1">
              <a:off x="5112390" y="7014931"/>
              <a:ext cx="383961" cy="33362"/>
            </a:xfrm>
            <a:custGeom>
              <a:avLst/>
              <a:gdLst>
                <a:gd name="connsiteX0" fmla="*/ 738 w 487569"/>
                <a:gd name="connsiteY0" fmla="*/ 41419 h 42365"/>
                <a:gd name="connsiteX1" fmla="*/ 62121 w 487569"/>
                <a:gd name="connsiteY1" fmla="*/ 39302 h 42365"/>
                <a:gd name="connsiteX2" fmla="*/ 280138 w 487569"/>
                <a:gd name="connsiteY2" fmla="*/ 16019 h 42365"/>
                <a:gd name="connsiteX3" fmla="*/ 485455 w 487569"/>
                <a:gd name="connsiteY3" fmla="*/ 7552 h 42365"/>
                <a:gd name="connsiteX4" fmla="*/ 369038 w 487569"/>
                <a:gd name="connsiteY4" fmla="*/ 1202 h 42365"/>
                <a:gd name="connsiteX5" fmla="*/ 91755 w 487569"/>
                <a:gd name="connsiteY5" fmla="*/ 32952 h 42365"/>
                <a:gd name="connsiteX6" fmla="*/ 738 w 487569"/>
                <a:gd name="connsiteY6" fmla="*/ 41419 h 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569" h="42365">
                  <a:moveTo>
                    <a:pt x="738" y="41419"/>
                  </a:moveTo>
                  <a:cubicBezTo>
                    <a:pt x="-4201" y="42477"/>
                    <a:pt x="15554" y="43535"/>
                    <a:pt x="62121" y="39302"/>
                  </a:cubicBezTo>
                  <a:cubicBezTo>
                    <a:pt x="108688" y="35069"/>
                    <a:pt x="209582" y="21311"/>
                    <a:pt x="280138" y="16019"/>
                  </a:cubicBezTo>
                  <a:cubicBezTo>
                    <a:pt x="350694" y="10727"/>
                    <a:pt x="470638" y="10022"/>
                    <a:pt x="485455" y="7552"/>
                  </a:cubicBezTo>
                  <a:cubicBezTo>
                    <a:pt x="500272" y="5082"/>
                    <a:pt x="434655" y="-3031"/>
                    <a:pt x="369038" y="1202"/>
                  </a:cubicBezTo>
                  <a:cubicBezTo>
                    <a:pt x="303421" y="5435"/>
                    <a:pt x="149963" y="24838"/>
                    <a:pt x="91755" y="32952"/>
                  </a:cubicBezTo>
                  <a:cubicBezTo>
                    <a:pt x="33547" y="41066"/>
                    <a:pt x="5677" y="40361"/>
                    <a:pt x="738" y="41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71F51139-6F1E-462C-BA91-A36A2F3CFA2A}"/>
                </a:ext>
              </a:extLst>
            </p:cNvPr>
            <p:cNvSpPr/>
            <p:nvPr/>
          </p:nvSpPr>
          <p:spPr>
            <a:xfrm flipH="1">
              <a:off x="5075711" y="7014273"/>
              <a:ext cx="524135" cy="113320"/>
            </a:xfrm>
            <a:custGeom>
              <a:avLst/>
              <a:gdLst>
                <a:gd name="connsiteX0" fmla="*/ 19976 w 665568"/>
                <a:gd name="connsiteY0" fmla="*/ 122687 h 143898"/>
                <a:gd name="connsiteX1" fmla="*/ 424259 w 665568"/>
                <a:gd name="connsiteY1" fmla="*/ 143854 h 143898"/>
                <a:gd name="connsiteX2" fmla="*/ 654976 w 665568"/>
                <a:gd name="connsiteY2" fmla="*/ 116337 h 143898"/>
                <a:gd name="connsiteX3" fmla="*/ 625342 w 665568"/>
                <a:gd name="connsiteY3" fmla="*/ 86704 h 143898"/>
                <a:gd name="connsiteX4" fmla="*/ 612642 w 665568"/>
                <a:gd name="connsiteY4" fmla="*/ 2037 h 143898"/>
                <a:gd name="connsiteX5" fmla="*/ 597826 w 665568"/>
                <a:gd name="connsiteY5" fmla="*/ 33787 h 143898"/>
                <a:gd name="connsiteX6" fmla="*/ 642276 w 665568"/>
                <a:gd name="connsiteY6" fmla="*/ 116337 h 143898"/>
                <a:gd name="connsiteX7" fmla="*/ 439076 w 665568"/>
                <a:gd name="connsiteY7" fmla="*/ 129037 h 143898"/>
                <a:gd name="connsiteX8" fmla="*/ 98292 w 665568"/>
                <a:gd name="connsiteY8" fmla="*/ 118454 h 143898"/>
                <a:gd name="connsiteX9" fmla="*/ 19976 w 665568"/>
                <a:gd name="connsiteY9" fmla="*/ 122687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568" h="143898">
                  <a:moveTo>
                    <a:pt x="19976" y="122687"/>
                  </a:moveTo>
                  <a:cubicBezTo>
                    <a:pt x="74304" y="126920"/>
                    <a:pt x="318426" y="144912"/>
                    <a:pt x="424259" y="143854"/>
                  </a:cubicBezTo>
                  <a:cubicBezTo>
                    <a:pt x="530092" y="142796"/>
                    <a:pt x="621462" y="125862"/>
                    <a:pt x="654976" y="116337"/>
                  </a:cubicBezTo>
                  <a:cubicBezTo>
                    <a:pt x="688490" y="106812"/>
                    <a:pt x="632398" y="105754"/>
                    <a:pt x="625342" y="86704"/>
                  </a:cubicBezTo>
                  <a:cubicBezTo>
                    <a:pt x="618286" y="67654"/>
                    <a:pt x="617228" y="10856"/>
                    <a:pt x="612642" y="2037"/>
                  </a:cubicBezTo>
                  <a:cubicBezTo>
                    <a:pt x="608056" y="-6783"/>
                    <a:pt x="592887" y="14737"/>
                    <a:pt x="597826" y="33787"/>
                  </a:cubicBezTo>
                  <a:cubicBezTo>
                    <a:pt x="602765" y="52837"/>
                    <a:pt x="668734" y="100462"/>
                    <a:pt x="642276" y="116337"/>
                  </a:cubicBezTo>
                  <a:cubicBezTo>
                    <a:pt x="615818" y="132212"/>
                    <a:pt x="529740" y="128684"/>
                    <a:pt x="439076" y="129037"/>
                  </a:cubicBezTo>
                  <a:cubicBezTo>
                    <a:pt x="348412" y="129390"/>
                    <a:pt x="164261" y="120923"/>
                    <a:pt x="98292" y="118454"/>
                  </a:cubicBezTo>
                  <a:cubicBezTo>
                    <a:pt x="32323" y="115985"/>
                    <a:pt x="-34352" y="118454"/>
                    <a:pt x="19976" y="122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CD8AE1EE-10EF-470A-A8A7-0820D99340AF}"/>
                </a:ext>
              </a:extLst>
            </p:cNvPr>
            <p:cNvSpPr/>
            <p:nvPr/>
          </p:nvSpPr>
          <p:spPr>
            <a:xfrm flipH="1">
              <a:off x="5020619" y="6734914"/>
              <a:ext cx="116846" cy="356719"/>
            </a:xfrm>
            <a:custGeom>
              <a:avLst/>
              <a:gdLst>
                <a:gd name="connsiteX0" fmla="*/ 95342 w 148376"/>
                <a:gd name="connsiteY0" fmla="*/ 1179 h 452977"/>
                <a:gd name="connsiteX1" fmla="*/ 8559 w 148376"/>
                <a:gd name="connsiteY1" fmla="*/ 155696 h 452977"/>
                <a:gd name="connsiteX2" fmla="*/ 27609 w 148376"/>
                <a:gd name="connsiteY2" fmla="*/ 358896 h 452977"/>
                <a:gd name="connsiteX3" fmla="*/ 63592 w 148376"/>
                <a:gd name="connsiteY3" fmla="*/ 435096 h 452977"/>
                <a:gd name="connsiteX4" fmla="*/ 93226 w 148376"/>
                <a:gd name="connsiteY4" fmla="*/ 452029 h 452977"/>
                <a:gd name="connsiteX5" fmla="*/ 103809 w 148376"/>
                <a:gd name="connsiteY5" fmla="*/ 416046 h 452977"/>
                <a:gd name="connsiteX6" fmla="*/ 105926 w 148376"/>
                <a:gd name="connsiteY6" fmla="*/ 361012 h 452977"/>
                <a:gd name="connsiteX7" fmla="*/ 82642 w 148376"/>
                <a:gd name="connsiteY7" fmla="*/ 331379 h 452977"/>
                <a:gd name="connsiteX8" fmla="*/ 57242 w 148376"/>
                <a:gd name="connsiteY8" fmla="*/ 265762 h 452977"/>
                <a:gd name="connsiteX9" fmla="*/ 55126 w 148376"/>
                <a:gd name="connsiteY9" fmla="*/ 221312 h 452977"/>
                <a:gd name="connsiteX10" fmla="*/ 148259 w 148376"/>
                <a:gd name="connsiteY10" fmla="*/ 75262 h 452977"/>
                <a:gd name="connsiteX11" fmla="*/ 74176 w 148376"/>
                <a:gd name="connsiteY11" fmla="*/ 145112 h 452977"/>
                <a:gd name="connsiteX12" fmla="*/ 57242 w 148376"/>
                <a:gd name="connsiteY12" fmla="*/ 263646 h 452977"/>
                <a:gd name="connsiteX13" fmla="*/ 86876 w 148376"/>
                <a:gd name="connsiteY13" fmla="*/ 350429 h 452977"/>
                <a:gd name="connsiteX14" fmla="*/ 112276 w 148376"/>
                <a:gd name="connsiteY14" fmla="*/ 386412 h 452977"/>
                <a:gd name="connsiteX15" fmla="*/ 97459 w 148376"/>
                <a:gd name="connsiteY15" fmla="*/ 439329 h 452977"/>
                <a:gd name="connsiteX16" fmla="*/ 38192 w 148376"/>
                <a:gd name="connsiteY16" fmla="*/ 388529 h 452977"/>
                <a:gd name="connsiteX17" fmla="*/ 92 w 148376"/>
                <a:gd name="connsiteY17" fmla="*/ 261529 h 452977"/>
                <a:gd name="connsiteX18" fmla="*/ 27609 w 148376"/>
                <a:gd name="connsiteY18" fmla="*/ 187446 h 452977"/>
                <a:gd name="connsiteX19" fmla="*/ 31842 w 148376"/>
                <a:gd name="connsiteY19" fmla="*/ 128179 h 452977"/>
                <a:gd name="connsiteX20" fmla="*/ 42426 w 148376"/>
                <a:gd name="connsiteY20" fmla="*/ 85846 h 452977"/>
                <a:gd name="connsiteX21" fmla="*/ 95342 w 148376"/>
                <a:gd name="connsiteY21" fmla="*/ 1179 h 4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76" h="452977">
                  <a:moveTo>
                    <a:pt x="95342" y="1179"/>
                  </a:moveTo>
                  <a:cubicBezTo>
                    <a:pt x="89698" y="12821"/>
                    <a:pt x="19848" y="96077"/>
                    <a:pt x="8559" y="155696"/>
                  </a:cubicBezTo>
                  <a:cubicBezTo>
                    <a:pt x="-2730" y="215315"/>
                    <a:pt x="18437" y="312329"/>
                    <a:pt x="27609" y="358896"/>
                  </a:cubicBezTo>
                  <a:cubicBezTo>
                    <a:pt x="36781" y="405463"/>
                    <a:pt x="52656" y="419574"/>
                    <a:pt x="63592" y="435096"/>
                  </a:cubicBezTo>
                  <a:cubicBezTo>
                    <a:pt x="74528" y="450618"/>
                    <a:pt x="86523" y="455204"/>
                    <a:pt x="93226" y="452029"/>
                  </a:cubicBezTo>
                  <a:cubicBezTo>
                    <a:pt x="99929" y="448854"/>
                    <a:pt x="101692" y="431215"/>
                    <a:pt x="103809" y="416046"/>
                  </a:cubicBezTo>
                  <a:cubicBezTo>
                    <a:pt x="105926" y="400877"/>
                    <a:pt x="109454" y="375123"/>
                    <a:pt x="105926" y="361012"/>
                  </a:cubicBezTo>
                  <a:cubicBezTo>
                    <a:pt x="102398" y="346901"/>
                    <a:pt x="90756" y="347254"/>
                    <a:pt x="82642" y="331379"/>
                  </a:cubicBezTo>
                  <a:cubicBezTo>
                    <a:pt x="74528" y="315504"/>
                    <a:pt x="61828" y="284106"/>
                    <a:pt x="57242" y="265762"/>
                  </a:cubicBezTo>
                  <a:cubicBezTo>
                    <a:pt x="52656" y="247418"/>
                    <a:pt x="39957" y="253062"/>
                    <a:pt x="55126" y="221312"/>
                  </a:cubicBezTo>
                  <a:cubicBezTo>
                    <a:pt x="70295" y="189562"/>
                    <a:pt x="145084" y="87962"/>
                    <a:pt x="148259" y="75262"/>
                  </a:cubicBezTo>
                  <a:cubicBezTo>
                    <a:pt x="151434" y="62562"/>
                    <a:pt x="89345" y="113715"/>
                    <a:pt x="74176" y="145112"/>
                  </a:cubicBezTo>
                  <a:cubicBezTo>
                    <a:pt x="59007" y="176509"/>
                    <a:pt x="55125" y="229427"/>
                    <a:pt x="57242" y="263646"/>
                  </a:cubicBezTo>
                  <a:cubicBezTo>
                    <a:pt x="59359" y="297866"/>
                    <a:pt x="77704" y="329968"/>
                    <a:pt x="86876" y="350429"/>
                  </a:cubicBezTo>
                  <a:cubicBezTo>
                    <a:pt x="96048" y="370890"/>
                    <a:pt x="110512" y="371595"/>
                    <a:pt x="112276" y="386412"/>
                  </a:cubicBezTo>
                  <a:cubicBezTo>
                    <a:pt x="114040" y="401229"/>
                    <a:pt x="109806" y="438976"/>
                    <a:pt x="97459" y="439329"/>
                  </a:cubicBezTo>
                  <a:cubicBezTo>
                    <a:pt x="85112" y="439682"/>
                    <a:pt x="54420" y="418162"/>
                    <a:pt x="38192" y="388529"/>
                  </a:cubicBezTo>
                  <a:cubicBezTo>
                    <a:pt x="21964" y="358896"/>
                    <a:pt x="1856" y="295043"/>
                    <a:pt x="92" y="261529"/>
                  </a:cubicBezTo>
                  <a:cubicBezTo>
                    <a:pt x="-1672" y="228015"/>
                    <a:pt x="22317" y="209671"/>
                    <a:pt x="27609" y="187446"/>
                  </a:cubicBezTo>
                  <a:cubicBezTo>
                    <a:pt x="32901" y="165221"/>
                    <a:pt x="29373" y="145112"/>
                    <a:pt x="31842" y="128179"/>
                  </a:cubicBezTo>
                  <a:cubicBezTo>
                    <a:pt x="34311" y="111246"/>
                    <a:pt x="35018" y="104191"/>
                    <a:pt x="42426" y="85846"/>
                  </a:cubicBezTo>
                  <a:cubicBezTo>
                    <a:pt x="49834" y="67501"/>
                    <a:pt x="100986" y="-10463"/>
                    <a:pt x="95342" y="1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39E40ABE-511E-4B72-970A-FCC15C6BCF2F}"/>
                </a:ext>
              </a:extLst>
            </p:cNvPr>
            <p:cNvSpPr/>
            <p:nvPr/>
          </p:nvSpPr>
          <p:spPr>
            <a:xfrm flipH="1">
              <a:off x="4890049" y="6794132"/>
              <a:ext cx="126476" cy="71991"/>
            </a:xfrm>
            <a:custGeom>
              <a:avLst/>
              <a:gdLst>
                <a:gd name="connsiteX0" fmla="*/ 3153 w 160605"/>
                <a:gd name="connsiteY0" fmla="*/ 2181 h 91417"/>
                <a:gd name="connsiteX1" fmla="*/ 159786 w 160605"/>
                <a:gd name="connsiteY1" fmla="*/ 91081 h 91417"/>
                <a:gd name="connsiteX2" fmla="*/ 62419 w 160605"/>
                <a:gd name="connsiteY2" fmla="*/ 31814 h 91417"/>
                <a:gd name="connsiteX3" fmla="*/ 3153 w 160605"/>
                <a:gd name="connsiteY3" fmla="*/ 218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5" h="91417">
                  <a:moveTo>
                    <a:pt x="3153" y="2181"/>
                  </a:moveTo>
                  <a:cubicBezTo>
                    <a:pt x="19381" y="12059"/>
                    <a:pt x="149908" y="86142"/>
                    <a:pt x="159786" y="91081"/>
                  </a:cubicBezTo>
                  <a:cubicBezTo>
                    <a:pt x="169664" y="96020"/>
                    <a:pt x="87466" y="45220"/>
                    <a:pt x="62419" y="31814"/>
                  </a:cubicBezTo>
                  <a:cubicBezTo>
                    <a:pt x="37372" y="18408"/>
                    <a:pt x="-13075" y="-7697"/>
                    <a:pt x="3153" y="2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2793B3E4-78E3-40D4-B9E9-57CABE3D9077}"/>
                </a:ext>
              </a:extLst>
            </p:cNvPr>
            <p:cNvSpPr/>
            <p:nvPr/>
          </p:nvSpPr>
          <p:spPr>
            <a:xfrm flipH="1">
              <a:off x="4908420" y="6852056"/>
              <a:ext cx="56185" cy="239570"/>
            </a:xfrm>
            <a:custGeom>
              <a:avLst/>
              <a:gdLst>
                <a:gd name="connsiteX0" fmla="*/ 49404 w 71346"/>
                <a:gd name="connsiteY0" fmla="*/ 65 h 304216"/>
                <a:gd name="connsiteX1" fmla="*/ 8129 w 71346"/>
                <a:gd name="connsiteY1" fmla="*/ 161990 h 304216"/>
                <a:gd name="connsiteX2" fmla="*/ 22417 w 71346"/>
                <a:gd name="connsiteY2" fmla="*/ 258827 h 304216"/>
                <a:gd name="connsiteX3" fmla="*/ 9717 w 71346"/>
                <a:gd name="connsiteY3" fmla="*/ 293752 h 304216"/>
                <a:gd name="connsiteX4" fmla="*/ 3367 w 71346"/>
                <a:gd name="connsiteY4" fmla="*/ 303277 h 304216"/>
                <a:gd name="connsiteX5" fmla="*/ 65279 w 71346"/>
                <a:gd name="connsiteY5" fmla="*/ 274702 h 304216"/>
                <a:gd name="connsiteX6" fmla="*/ 66867 w 71346"/>
                <a:gd name="connsiteY6" fmla="*/ 250890 h 304216"/>
                <a:gd name="connsiteX7" fmla="*/ 46229 w 71346"/>
                <a:gd name="connsiteY7" fmla="*/ 231840 h 304216"/>
                <a:gd name="connsiteX8" fmla="*/ 20829 w 71346"/>
                <a:gd name="connsiteY8" fmla="*/ 142940 h 304216"/>
                <a:gd name="connsiteX9" fmla="*/ 49404 w 71346"/>
                <a:gd name="connsiteY9" fmla="*/ 65 h 3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6" h="304216">
                  <a:moveTo>
                    <a:pt x="49404" y="65"/>
                  </a:moveTo>
                  <a:cubicBezTo>
                    <a:pt x="47287" y="3240"/>
                    <a:pt x="12627" y="118863"/>
                    <a:pt x="8129" y="161990"/>
                  </a:cubicBezTo>
                  <a:cubicBezTo>
                    <a:pt x="3631" y="205117"/>
                    <a:pt x="22152" y="236867"/>
                    <a:pt x="22417" y="258827"/>
                  </a:cubicBezTo>
                  <a:cubicBezTo>
                    <a:pt x="22682" y="280787"/>
                    <a:pt x="12892" y="286344"/>
                    <a:pt x="9717" y="293752"/>
                  </a:cubicBezTo>
                  <a:cubicBezTo>
                    <a:pt x="6542" y="301160"/>
                    <a:pt x="-5893" y="306452"/>
                    <a:pt x="3367" y="303277"/>
                  </a:cubicBezTo>
                  <a:cubicBezTo>
                    <a:pt x="12627" y="300102"/>
                    <a:pt x="54696" y="283433"/>
                    <a:pt x="65279" y="274702"/>
                  </a:cubicBezTo>
                  <a:cubicBezTo>
                    <a:pt x="75862" y="265971"/>
                    <a:pt x="70042" y="258034"/>
                    <a:pt x="66867" y="250890"/>
                  </a:cubicBezTo>
                  <a:cubicBezTo>
                    <a:pt x="63692" y="243746"/>
                    <a:pt x="53902" y="249831"/>
                    <a:pt x="46229" y="231840"/>
                  </a:cubicBezTo>
                  <a:cubicBezTo>
                    <a:pt x="38556" y="213849"/>
                    <a:pt x="19506" y="176013"/>
                    <a:pt x="20829" y="142940"/>
                  </a:cubicBezTo>
                  <a:cubicBezTo>
                    <a:pt x="22152" y="109867"/>
                    <a:pt x="51521" y="-3110"/>
                    <a:pt x="49404" y="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8FD0D91B-7CE6-4CE1-8F18-354BC96B8244}"/>
                </a:ext>
              </a:extLst>
            </p:cNvPr>
            <p:cNvSpPr/>
            <p:nvPr/>
          </p:nvSpPr>
          <p:spPr>
            <a:xfrm flipH="1">
              <a:off x="4846282" y="6884489"/>
              <a:ext cx="81237" cy="168528"/>
            </a:xfrm>
            <a:custGeom>
              <a:avLst/>
              <a:gdLst>
                <a:gd name="connsiteX0" fmla="*/ 102324 w 103158"/>
                <a:gd name="connsiteY0" fmla="*/ 1742 h 214004"/>
                <a:gd name="connsiteX1" fmla="*/ 18186 w 103158"/>
                <a:gd name="connsiteY1" fmla="*/ 93817 h 214004"/>
                <a:gd name="connsiteX2" fmla="*/ 724 w 103158"/>
                <a:gd name="connsiteY2" fmla="*/ 184305 h 214004"/>
                <a:gd name="connsiteX3" fmla="*/ 32474 w 103158"/>
                <a:gd name="connsiteY3" fmla="*/ 212880 h 214004"/>
                <a:gd name="connsiteX4" fmla="*/ 15011 w 103158"/>
                <a:gd name="connsiteY4" fmla="*/ 152555 h 214004"/>
                <a:gd name="connsiteX5" fmla="*/ 30886 w 103158"/>
                <a:gd name="connsiteY5" fmla="*/ 95405 h 214004"/>
                <a:gd name="connsiteX6" fmla="*/ 59461 w 103158"/>
                <a:gd name="connsiteY6" fmla="*/ 38255 h 214004"/>
                <a:gd name="connsiteX7" fmla="*/ 102324 w 103158"/>
                <a:gd name="connsiteY7" fmla="*/ 1742 h 21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58" h="214004">
                  <a:moveTo>
                    <a:pt x="102324" y="1742"/>
                  </a:moveTo>
                  <a:cubicBezTo>
                    <a:pt x="95445" y="11002"/>
                    <a:pt x="35119" y="63390"/>
                    <a:pt x="18186" y="93817"/>
                  </a:cubicBezTo>
                  <a:cubicBezTo>
                    <a:pt x="1253" y="124244"/>
                    <a:pt x="-1657" y="164461"/>
                    <a:pt x="724" y="184305"/>
                  </a:cubicBezTo>
                  <a:cubicBezTo>
                    <a:pt x="3105" y="204149"/>
                    <a:pt x="30093" y="218172"/>
                    <a:pt x="32474" y="212880"/>
                  </a:cubicBezTo>
                  <a:cubicBezTo>
                    <a:pt x="34855" y="207588"/>
                    <a:pt x="15276" y="172134"/>
                    <a:pt x="15011" y="152555"/>
                  </a:cubicBezTo>
                  <a:cubicBezTo>
                    <a:pt x="14746" y="132976"/>
                    <a:pt x="23478" y="114455"/>
                    <a:pt x="30886" y="95405"/>
                  </a:cubicBezTo>
                  <a:cubicBezTo>
                    <a:pt x="38294" y="76355"/>
                    <a:pt x="47290" y="54130"/>
                    <a:pt x="59461" y="38255"/>
                  </a:cubicBezTo>
                  <a:cubicBezTo>
                    <a:pt x="71632" y="22380"/>
                    <a:pt x="109203" y="-7518"/>
                    <a:pt x="102324" y="17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35F2084E-24C8-4EDE-91B5-76165612D373}"/>
                </a:ext>
              </a:extLst>
            </p:cNvPr>
            <p:cNvSpPr/>
            <p:nvPr/>
          </p:nvSpPr>
          <p:spPr>
            <a:xfrm flipH="1">
              <a:off x="4891637" y="6927116"/>
              <a:ext cx="52814" cy="15452"/>
            </a:xfrm>
            <a:custGeom>
              <a:avLst/>
              <a:gdLst>
                <a:gd name="connsiteX0" fmla="*/ 0 w 67066"/>
                <a:gd name="connsiteY0" fmla="*/ 0 h 19621"/>
                <a:gd name="connsiteX1" fmla="*/ 66675 w 67066"/>
                <a:gd name="connsiteY1" fmla="*/ 19050 h 19621"/>
                <a:gd name="connsiteX2" fmla="*/ 0 w 67066"/>
                <a:gd name="connsiteY2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66" h="19621">
                  <a:moveTo>
                    <a:pt x="0" y="0"/>
                  </a:moveTo>
                  <a:cubicBezTo>
                    <a:pt x="0" y="0"/>
                    <a:pt x="60325" y="14552"/>
                    <a:pt x="66675" y="19050"/>
                  </a:cubicBezTo>
                  <a:cubicBezTo>
                    <a:pt x="73025" y="235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83946010-C22C-49A3-B33C-15DDC871907F}"/>
                </a:ext>
              </a:extLst>
            </p:cNvPr>
            <p:cNvSpPr/>
            <p:nvPr/>
          </p:nvSpPr>
          <p:spPr>
            <a:xfrm flipH="1">
              <a:off x="4761820" y="6894501"/>
              <a:ext cx="76766" cy="85375"/>
            </a:xfrm>
            <a:custGeom>
              <a:avLst/>
              <a:gdLst>
                <a:gd name="connsiteX0" fmla="*/ 6855 w 97480"/>
                <a:gd name="connsiteY0" fmla="*/ 142 h 108413"/>
                <a:gd name="connsiteX1" fmla="*/ 2093 w 97480"/>
                <a:gd name="connsiteY1" fmla="*/ 54117 h 108413"/>
                <a:gd name="connsiteX2" fmla="*/ 40193 w 97480"/>
                <a:gd name="connsiteY2" fmla="*/ 87454 h 108413"/>
                <a:gd name="connsiteX3" fmla="*/ 97343 w 97480"/>
                <a:gd name="connsiteY3" fmla="*/ 108092 h 108413"/>
                <a:gd name="connsiteX4" fmla="*/ 22730 w 97480"/>
                <a:gd name="connsiteY4" fmla="*/ 71579 h 108413"/>
                <a:gd name="connsiteX5" fmla="*/ 6855 w 97480"/>
                <a:gd name="connsiteY5" fmla="*/ 142 h 1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80" h="108413">
                  <a:moveTo>
                    <a:pt x="6855" y="142"/>
                  </a:moveTo>
                  <a:cubicBezTo>
                    <a:pt x="3416" y="-2768"/>
                    <a:pt x="-3463" y="39565"/>
                    <a:pt x="2093" y="54117"/>
                  </a:cubicBezTo>
                  <a:cubicBezTo>
                    <a:pt x="7649" y="68669"/>
                    <a:pt x="24318" y="78458"/>
                    <a:pt x="40193" y="87454"/>
                  </a:cubicBezTo>
                  <a:cubicBezTo>
                    <a:pt x="56068" y="96450"/>
                    <a:pt x="100253" y="110738"/>
                    <a:pt x="97343" y="108092"/>
                  </a:cubicBezTo>
                  <a:cubicBezTo>
                    <a:pt x="94433" y="105446"/>
                    <a:pt x="36488" y="82692"/>
                    <a:pt x="22730" y="71579"/>
                  </a:cubicBezTo>
                  <a:cubicBezTo>
                    <a:pt x="8972" y="60466"/>
                    <a:pt x="10294" y="3052"/>
                    <a:pt x="6855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40F14AB8-7D4A-4145-BFCE-C9EF73A3081E}"/>
                </a:ext>
              </a:extLst>
            </p:cNvPr>
            <p:cNvSpPr/>
            <p:nvPr/>
          </p:nvSpPr>
          <p:spPr>
            <a:xfrm flipH="1">
              <a:off x="4807382" y="6906557"/>
              <a:ext cx="29611" cy="275378"/>
            </a:xfrm>
            <a:custGeom>
              <a:avLst/>
              <a:gdLst>
                <a:gd name="connsiteX0" fmla="*/ 3246 w 37601"/>
                <a:gd name="connsiteY0" fmla="*/ 2294 h 349686"/>
                <a:gd name="connsiteX1" fmla="*/ 4833 w 37601"/>
                <a:gd name="connsiteY1" fmla="*/ 245182 h 349686"/>
                <a:gd name="connsiteX2" fmla="*/ 36583 w 37601"/>
                <a:gd name="connsiteY2" fmla="*/ 334082 h 349686"/>
                <a:gd name="connsiteX3" fmla="*/ 27058 w 37601"/>
                <a:gd name="connsiteY3" fmla="*/ 345194 h 349686"/>
                <a:gd name="connsiteX4" fmla="*/ 71 w 37601"/>
                <a:gd name="connsiteY4" fmla="*/ 284869 h 349686"/>
                <a:gd name="connsiteX5" fmla="*/ 19121 w 37601"/>
                <a:gd name="connsiteY5" fmla="*/ 162632 h 349686"/>
                <a:gd name="connsiteX6" fmla="*/ 17533 w 37601"/>
                <a:gd name="connsiteY6" fmla="*/ 124532 h 349686"/>
                <a:gd name="connsiteX7" fmla="*/ 3246 w 37601"/>
                <a:gd name="connsiteY7" fmla="*/ 2294 h 34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1" h="349686">
                  <a:moveTo>
                    <a:pt x="3246" y="2294"/>
                  </a:moveTo>
                  <a:cubicBezTo>
                    <a:pt x="1129" y="22402"/>
                    <a:pt x="-723" y="189884"/>
                    <a:pt x="4833" y="245182"/>
                  </a:cubicBezTo>
                  <a:cubicBezTo>
                    <a:pt x="10389" y="300480"/>
                    <a:pt x="32879" y="317413"/>
                    <a:pt x="36583" y="334082"/>
                  </a:cubicBezTo>
                  <a:cubicBezTo>
                    <a:pt x="40287" y="350751"/>
                    <a:pt x="33143" y="353396"/>
                    <a:pt x="27058" y="345194"/>
                  </a:cubicBezTo>
                  <a:cubicBezTo>
                    <a:pt x="20973" y="336992"/>
                    <a:pt x="1394" y="315296"/>
                    <a:pt x="71" y="284869"/>
                  </a:cubicBezTo>
                  <a:cubicBezTo>
                    <a:pt x="-1252" y="254442"/>
                    <a:pt x="16211" y="189355"/>
                    <a:pt x="19121" y="162632"/>
                  </a:cubicBezTo>
                  <a:cubicBezTo>
                    <a:pt x="22031" y="135909"/>
                    <a:pt x="20973" y="148874"/>
                    <a:pt x="17533" y="124532"/>
                  </a:cubicBezTo>
                  <a:cubicBezTo>
                    <a:pt x="14093" y="100190"/>
                    <a:pt x="5363" y="-17814"/>
                    <a:pt x="3246" y="22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3C909BE3-7D08-46EB-AC3B-669F560683D2}"/>
                </a:ext>
              </a:extLst>
            </p:cNvPr>
            <p:cNvSpPr/>
            <p:nvPr/>
          </p:nvSpPr>
          <p:spPr>
            <a:xfrm flipH="1">
              <a:off x="4838055" y="6915749"/>
              <a:ext cx="64008" cy="148217"/>
            </a:xfrm>
            <a:custGeom>
              <a:avLst/>
              <a:gdLst>
                <a:gd name="connsiteX0" fmla="*/ 149 w 81280"/>
                <a:gd name="connsiteY0" fmla="*/ 71584 h 188212"/>
                <a:gd name="connsiteX1" fmla="*/ 76349 w 81280"/>
                <a:gd name="connsiteY1" fmla="*/ 141434 h 188212"/>
                <a:gd name="connsiteX2" fmla="*/ 73174 w 81280"/>
                <a:gd name="connsiteY2" fmla="*/ 187471 h 188212"/>
                <a:gd name="connsiteX3" fmla="*/ 68411 w 81280"/>
                <a:gd name="connsiteY3" fmla="*/ 104921 h 188212"/>
                <a:gd name="connsiteX4" fmla="*/ 47774 w 81280"/>
                <a:gd name="connsiteY4" fmla="*/ 89046 h 188212"/>
                <a:gd name="connsiteX5" fmla="*/ 76349 w 81280"/>
                <a:gd name="connsiteY5" fmla="*/ 46184 h 188212"/>
                <a:gd name="connsiteX6" fmla="*/ 69999 w 81280"/>
                <a:gd name="connsiteY6" fmla="*/ 146 h 188212"/>
                <a:gd name="connsiteX7" fmla="*/ 57299 w 81280"/>
                <a:gd name="connsiteY7" fmla="*/ 62059 h 188212"/>
                <a:gd name="connsiteX8" fmla="*/ 149 w 81280"/>
                <a:gd name="connsiteY8" fmla="*/ 71584 h 1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188212">
                  <a:moveTo>
                    <a:pt x="149" y="71584"/>
                  </a:moveTo>
                  <a:cubicBezTo>
                    <a:pt x="3324" y="84813"/>
                    <a:pt x="64178" y="122120"/>
                    <a:pt x="76349" y="141434"/>
                  </a:cubicBezTo>
                  <a:cubicBezTo>
                    <a:pt x="88520" y="160749"/>
                    <a:pt x="74497" y="193556"/>
                    <a:pt x="73174" y="187471"/>
                  </a:cubicBezTo>
                  <a:cubicBezTo>
                    <a:pt x="71851" y="181386"/>
                    <a:pt x="72644" y="121325"/>
                    <a:pt x="68411" y="104921"/>
                  </a:cubicBezTo>
                  <a:cubicBezTo>
                    <a:pt x="64178" y="88517"/>
                    <a:pt x="46451" y="98835"/>
                    <a:pt x="47774" y="89046"/>
                  </a:cubicBezTo>
                  <a:cubicBezTo>
                    <a:pt x="49097" y="79257"/>
                    <a:pt x="72645" y="61001"/>
                    <a:pt x="76349" y="46184"/>
                  </a:cubicBezTo>
                  <a:cubicBezTo>
                    <a:pt x="80053" y="31367"/>
                    <a:pt x="73174" y="-2500"/>
                    <a:pt x="69999" y="146"/>
                  </a:cubicBezTo>
                  <a:cubicBezTo>
                    <a:pt x="66824" y="2792"/>
                    <a:pt x="69205" y="49624"/>
                    <a:pt x="57299" y="62059"/>
                  </a:cubicBezTo>
                  <a:cubicBezTo>
                    <a:pt x="45393" y="74494"/>
                    <a:pt x="-3026" y="58355"/>
                    <a:pt x="149" y="715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9A1D4648-9F03-4F77-86CC-0CA9B6897F58}"/>
                </a:ext>
              </a:extLst>
            </p:cNvPr>
            <p:cNvSpPr/>
            <p:nvPr/>
          </p:nvSpPr>
          <p:spPr>
            <a:xfrm flipH="1">
              <a:off x="4829335" y="7088361"/>
              <a:ext cx="60112" cy="180076"/>
            </a:xfrm>
            <a:custGeom>
              <a:avLst/>
              <a:gdLst>
                <a:gd name="connsiteX0" fmla="*/ 76204 w 76333"/>
                <a:gd name="connsiteY0" fmla="*/ 32 h 228668"/>
                <a:gd name="connsiteX1" fmla="*/ 63504 w 76333"/>
                <a:gd name="connsiteY1" fmla="*/ 123857 h 228668"/>
                <a:gd name="connsiteX2" fmla="*/ 4 w 76333"/>
                <a:gd name="connsiteY2" fmla="*/ 228632 h 228668"/>
                <a:gd name="connsiteX3" fmla="*/ 60329 w 76333"/>
                <a:gd name="connsiteY3" fmla="*/ 112745 h 228668"/>
                <a:gd name="connsiteX4" fmla="*/ 76204 w 76333"/>
                <a:gd name="connsiteY4" fmla="*/ 32 h 2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33" h="228668">
                  <a:moveTo>
                    <a:pt x="76204" y="32"/>
                  </a:moveTo>
                  <a:cubicBezTo>
                    <a:pt x="76733" y="1884"/>
                    <a:pt x="76204" y="85757"/>
                    <a:pt x="63504" y="123857"/>
                  </a:cubicBezTo>
                  <a:cubicBezTo>
                    <a:pt x="50804" y="161957"/>
                    <a:pt x="533" y="230484"/>
                    <a:pt x="4" y="228632"/>
                  </a:cubicBezTo>
                  <a:cubicBezTo>
                    <a:pt x="-525" y="226780"/>
                    <a:pt x="49216" y="148464"/>
                    <a:pt x="60329" y="112745"/>
                  </a:cubicBezTo>
                  <a:cubicBezTo>
                    <a:pt x="71441" y="77026"/>
                    <a:pt x="75675" y="-1820"/>
                    <a:pt x="76204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31BA1E79-A234-4E21-8205-C3324C448A95}"/>
                </a:ext>
              </a:extLst>
            </p:cNvPr>
            <p:cNvSpPr/>
            <p:nvPr/>
          </p:nvSpPr>
          <p:spPr>
            <a:xfrm flipH="1">
              <a:off x="4859110" y="7049061"/>
              <a:ext cx="64471" cy="240701"/>
            </a:xfrm>
            <a:custGeom>
              <a:avLst/>
              <a:gdLst>
                <a:gd name="connsiteX0" fmla="*/ 22710 w 81868"/>
                <a:gd name="connsiteY0" fmla="*/ 724 h 305652"/>
                <a:gd name="connsiteX1" fmla="*/ 63985 w 81868"/>
                <a:gd name="connsiteY1" fmla="*/ 46761 h 305652"/>
                <a:gd name="connsiteX2" fmla="*/ 81448 w 81868"/>
                <a:gd name="connsiteY2" fmla="*/ 92799 h 305652"/>
                <a:gd name="connsiteX3" fmla="*/ 48110 w 81868"/>
                <a:gd name="connsiteY3" fmla="*/ 181699 h 305652"/>
                <a:gd name="connsiteX4" fmla="*/ 485 w 81868"/>
                <a:gd name="connsiteY4" fmla="*/ 303936 h 305652"/>
                <a:gd name="connsiteX5" fmla="*/ 79860 w 81868"/>
                <a:gd name="connsiteY5" fmla="*/ 254724 h 305652"/>
                <a:gd name="connsiteX6" fmla="*/ 43348 w 81868"/>
                <a:gd name="connsiteY6" fmla="*/ 273774 h 305652"/>
                <a:gd name="connsiteX7" fmla="*/ 33823 w 81868"/>
                <a:gd name="connsiteY7" fmla="*/ 254724 h 305652"/>
                <a:gd name="connsiteX8" fmla="*/ 75098 w 81868"/>
                <a:gd name="connsiteY8" fmla="*/ 130899 h 305652"/>
                <a:gd name="connsiteX9" fmla="*/ 54460 w 81868"/>
                <a:gd name="connsiteY9" fmla="*/ 84861 h 305652"/>
                <a:gd name="connsiteX10" fmla="*/ 22710 w 81868"/>
                <a:gd name="connsiteY10" fmla="*/ 724 h 3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68" h="305652">
                  <a:moveTo>
                    <a:pt x="22710" y="724"/>
                  </a:moveTo>
                  <a:cubicBezTo>
                    <a:pt x="24298" y="-5626"/>
                    <a:pt x="54195" y="31415"/>
                    <a:pt x="63985" y="46761"/>
                  </a:cubicBezTo>
                  <a:cubicBezTo>
                    <a:pt x="73775" y="62107"/>
                    <a:pt x="84094" y="70309"/>
                    <a:pt x="81448" y="92799"/>
                  </a:cubicBezTo>
                  <a:cubicBezTo>
                    <a:pt x="78802" y="115289"/>
                    <a:pt x="61604" y="146510"/>
                    <a:pt x="48110" y="181699"/>
                  </a:cubicBezTo>
                  <a:cubicBezTo>
                    <a:pt x="34616" y="216888"/>
                    <a:pt x="-4807" y="291765"/>
                    <a:pt x="485" y="303936"/>
                  </a:cubicBezTo>
                  <a:cubicBezTo>
                    <a:pt x="5777" y="316107"/>
                    <a:pt x="72716" y="259751"/>
                    <a:pt x="79860" y="254724"/>
                  </a:cubicBezTo>
                  <a:cubicBezTo>
                    <a:pt x="87004" y="249697"/>
                    <a:pt x="51021" y="273774"/>
                    <a:pt x="43348" y="273774"/>
                  </a:cubicBezTo>
                  <a:cubicBezTo>
                    <a:pt x="35675" y="273774"/>
                    <a:pt x="28531" y="278537"/>
                    <a:pt x="33823" y="254724"/>
                  </a:cubicBezTo>
                  <a:cubicBezTo>
                    <a:pt x="39115" y="230911"/>
                    <a:pt x="71659" y="159209"/>
                    <a:pt x="75098" y="130899"/>
                  </a:cubicBezTo>
                  <a:cubicBezTo>
                    <a:pt x="78537" y="102589"/>
                    <a:pt x="58958" y="102324"/>
                    <a:pt x="54460" y="84861"/>
                  </a:cubicBezTo>
                  <a:cubicBezTo>
                    <a:pt x="49962" y="67398"/>
                    <a:pt x="21122" y="7074"/>
                    <a:pt x="22710" y="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E3F4B8C1-5DBB-4F5D-B6F1-931BD70F3922}"/>
                </a:ext>
              </a:extLst>
            </p:cNvPr>
            <p:cNvSpPr/>
            <p:nvPr/>
          </p:nvSpPr>
          <p:spPr>
            <a:xfrm flipH="1">
              <a:off x="4768031" y="6989609"/>
              <a:ext cx="50547" cy="76351"/>
            </a:xfrm>
            <a:custGeom>
              <a:avLst/>
              <a:gdLst>
                <a:gd name="connsiteX0" fmla="*/ 51299 w 64187"/>
                <a:gd name="connsiteY0" fmla="*/ 19 h 96954"/>
                <a:gd name="connsiteX1" fmla="*/ 17962 w 64187"/>
                <a:gd name="connsiteY1" fmla="*/ 57169 h 96954"/>
                <a:gd name="connsiteX2" fmla="*/ 2087 w 64187"/>
                <a:gd name="connsiteY2" fmla="*/ 96856 h 96954"/>
                <a:gd name="connsiteX3" fmla="*/ 63999 w 64187"/>
                <a:gd name="connsiteY3" fmla="*/ 68281 h 96954"/>
                <a:gd name="connsiteX4" fmla="*/ 22724 w 64187"/>
                <a:gd name="connsiteY4" fmla="*/ 63519 h 96954"/>
                <a:gd name="connsiteX5" fmla="*/ 51299 w 64187"/>
                <a:gd name="connsiteY5" fmla="*/ 1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7" h="96954">
                  <a:moveTo>
                    <a:pt x="51299" y="19"/>
                  </a:moveTo>
                  <a:cubicBezTo>
                    <a:pt x="50505" y="-1039"/>
                    <a:pt x="26164" y="41030"/>
                    <a:pt x="17962" y="57169"/>
                  </a:cubicBezTo>
                  <a:cubicBezTo>
                    <a:pt x="9760" y="73309"/>
                    <a:pt x="-5586" y="95004"/>
                    <a:pt x="2087" y="96856"/>
                  </a:cubicBezTo>
                  <a:cubicBezTo>
                    <a:pt x="9760" y="98708"/>
                    <a:pt x="60560" y="73837"/>
                    <a:pt x="63999" y="68281"/>
                  </a:cubicBezTo>
                  <a:cubicBezTo>
                    <a:pt x="67438" y="62725"/>
                    <a:pt x="22724" y="69869"/>
                    <a:pt x="22724" y="63519"/>
                  </a:cubicBezTo>
                  <a:cubicBezTo>
                    <a:pt x="22724" y="57169"/>
                    <a:pt x="52093" y="1077"/>
                    <a:pt x="51299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F373A4CC-9C4B-4B41-88E2-D3282461DF6F}"/>
                </a:ext>
              </a:extLst>
            </p:cNvPr>
            <p:cNvSpPr/>
            <p:nvPr/>
          </p:nvSpPr>
          <p:spPr>
            <a:xfrm flipH="1">
              <a:off x="4770377" y="7043267"/>
              <a:ext cx="14549" cy="81964"/>
            </a:xfrm>
            <a:custGeom>
              <a:avLst/>
              <a:gdLst>
                <a:gd name="connsiteX0" fmla="*/ 11741 w 18475"/>
                <a:gd name="connsiteY0" fmla="*/ 144 h 104081"/>
                <a:gd name="connsiteX1" fmla="*/ 18091 w 18475"/>
                <a:gd name="connsiteY1" fmla="*/ 100157 h 104081"/>
                <a:gd name="connsiteX2" fmla="*/ 629 w 18475"/>
                <a:gd name="connsiteY2" fmla="*/ 77932 h 104081"/>
                <a:gd name="connsiteX3" fmla="*/ 11741 w 18475"/>
                <a:gd name="connsiteY3" fmla="*/ 144 h 1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" h="104081">
                  <a:moveTo>
                    <a:pt x="11741" y="144"/>
                  </a:moveTo>
                  <a:cubicBezTo>
                    <a:pt x="14651" y="3848"/>
                    <a:pt x="19943" y="87192"/>
                    <a:pt x="18091" y="100157"/>
                  </a:cubicBezTo>
                  <a:cubicBezTo>
                    <a:pt x="16239" y="113122"/>
                    <a:pt x="4068" y="90897"/>
                    <a:pt x="629" y="77932"/>
                  </a:cubicBezTo>
                  <a:cubicBezTo>
                    <a:pt x="-2810" y="64967"/>
                    <a:pt x="8831" y="-3560"/>
                    <a:pt x="11741" y="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67F6CCE-E722-4156-ACB1-9B5787C2B2CB}"/>
                </a:ext>
              </a:extLst>
            </p:cNvPr>
            <p:cNvSpPr/>
            <p:nvPr/>
          </p:nvSpPr>
          <p:spPr>
            <a:xfrm flipH="1">
              <a:off x="4766905" y="7105843"/>
              <a:ext cx="60120" cy="56307"/>
            </a:xfrm>
            <a:custGeom>
              <a:avLst/>
              <a:gdLst>
                <a:gd name="connsiteX0" fmla="*/ 76313 w 76343"/>
                <a:gd name="connsiteY0" fmla="*/ 33396 h 71501"/>
                <a:gd name="connsiteX1" fmla="*/ 23925 w 76343"/>
                <a:gd name="connsiteY1" fmla="*/ 20696 h 71501"/>
                <a:gd name="connsiteX2" fmla="*/ 9638 w 76343"/>
                <a:gd name="connsiteY2" fmla="*/ 71496 h 71501"/>
                <a:gd name="connsiteX3" fmla="*/ 113 w 76343"/>
                <a:gd name="connsiteY3" fmla="*/ 23871 h 71501"/>
                <a:gd name="connsiteX4" fmla="*/ 15988 w 76343"/>
                <a:gd name="connsiteY4" fmla="*/ 58 h 71501"/>
                <a:gd name="connsiteX5" fmla="*/ 76313 w 76343"/>
                <a:gd name="connsiteY5" fmla="*/ 33396 h 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3" h="71501">
                  <a:moveTo>
                    <a:pt x="76313" y="33396"/>
                  </a:moveTo>
                  <a:cubicBezTo>
                    <a:pt x="77636" y="36836"/>
                    <a:pt x="35037" y="14346"/>
                    <a:pt x="23925" y="20696"/>
                  </a:cubicBezTo>
                  <a:cubicBezTo>
                    <a:pt x="12813" y="27046"/>
                    <a:pt x="13607" y="70967"/>
                    <a:pt x="9638" y="71496"/>
                  </a:cubicBezTo>
                  <a:cubicBezTo>
                    <a:pt x="5669" y="72025"/>
                    <a:pt x="-945" y="35777"/>
                    <a:pt x="113" y="23871"/>
                  </a:cubicBezTo>
                  <a:cubicBezTo>
                    <a:pt x="1171" y="11965"/>
                    <a:pt x="6463" y="1645"/>
                    <a:pt x="15988" y="58"/>
                  </a:cubicBezTo>
                  <a:cubicBezTo>
                    <a:pt x="25513" y="-1530"/>
                    <a:pt x="74990" y="29956"/>
                    <a:pt x="76313" y="33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16C70DD4-4A36-4554-97AB-7F6B909737F5}"/>
                </a:ext>
              </a:extLst>
            </p:cNvPr>
            <p:cNvSpPr/>
            <p:nvPr/>
          </p:nvSpPr>
          <p:spPr>
            <a:xfrm flipH="1">
              <a:off x="4744179" y="7165682"/>
              <a:ext cx="79154" cy="49399"/>
            </a:xfrm>
            <a:custGeom>
              <a:avLst/>
              <a:gdLst>
                <a:gd name="connsiteX0" fmla="*/ 100200 w 100513"/>
                <a:gd name="connsiteY0" fmla="*/ 62185 h 62729"/>
                <a:gd name="connsiteX1" fmla="*/ 31937 w 100513"/>
                <a:gd name="connsiteY1" fmla="*/ 28847 h 62729"/>
                <a:gd name="connsiteX2" fmla="*/ 1775 w 100513"/>
                <a:gd name="connsiteY2" fmla="*/ 272 h 62729"/>
                <a:gd name="connsiteX3" fmla="*/ 100200 w 100513"/>
                <a:gd name="connsiteY3" fmla="*/ 62185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13" h="62729">
                  <a:moveTo>
                    <a:pt x="100200" y="62185"/>
                  </a:moveTo>
                  <a:cubicBezTo>
                    <a:pt x="105227" y="66948"/>
                    <a:pt x="48341" y="39166"/>
                    <a:pt x="31937" y="28847"/>
                  </a:cubicBezTo>
                  <a:cubicBezTo>
                    <a:pt x="15533" y="18528"/>
                    <a:pt x="-6427" y="-2639"/>
                    <a:pt x="1775" y="272"/>
                  </a:cubicBezTo>
                  <a:cubicBezTo>
                    <a:pt x="9977" y="3182"/>
                    <a:pt x="95173" y="57422"/>
                    <a:pt x="100200" y="62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9E4DA449-8A1B-4FEA-937D-38D122256C86}"/>
                </a:ext>
              </a:extLst>
            </p:cNvPr>
            <p:cNvSpPr/>
            <p:nvPr/>
          </p:nvSpPr>
          <p:spPr>
            <a:xfrm flipH="1">
              <a:off x="4790430" y="7185783"/>
              <a:ext cx="22763" cy="97083"/>
            </a:xfrm>
            <a:custGeom>
              <a:avLst/>
              <a:gdLst>
                <a:gd name="connsiteX0" fmla="*/ 22236 w 28905"/>
                <a:gd name="connsiteY0" fmla="*/ 146 h 123280"/>
                <a:gd name="connsiteX1" fmla="*/ 28586 w 28905"/>
                <a:gd name="connsiteY1" fmla="*/ 114446 h 123280"/>
                <a:gd name="connsiteX2" fmla="*/ 14299 w 28905"/>
                <a:gd name="connsiteY2" fmla="*/ 112859 h 123280"/>
                <a:gd name="connsiteX3" fmla="*/ 11 w 28905"/>
                <a:gd name="connsiteY3" fmla="*/ 90634 h 123280"/>
                <a:gd name="connsiteX4" fmla="*/ 22236 w 28905"/>
                <a:gd name="connsiteY4" fmla="*/ 146 h 1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" h="123280">
                  <a:moveTo>
                    <a:pt x="22236" y="146"/>
                  </a:moveTo>
                  <a:cubicBezTo>
                    <a:pt x="26998" y="4115"/>
                    <a:pt x="29909" y="95660"/>
                    <a:pt x="28586" y="114446"/>
                  </a:cubicBezTo>
                  <a:cubicBezTo>
                    <a:pt x="27263" y="133232"/>
                    <a:pt x="19061" y="116828"/>
                    <a:pt x="14299" y="112859"/>
                  </a:cubicBezTo>
                  <a:cubicBezTo>
                    <a:pt x="9537" y="108890"/>
                    <a:pt x="540" y="107303"/>
                    <a:pt x="11" y="90634"/>
                  </a:cubicBezTo>
                  <a:cubicBezTo>
                    <a:pt x="-518" y="73965"/>
                    <a:pt x="17474" y="-3823"/>
                    <a:pt x="22236" y="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DD9561B4-30AC-4976-AD33-FA05CC59D333}"/>
                </a:ext>
              </a:extLst>
            </p:cNvPr>
            <p:cNvSpPr/>
            <p:nvPr/>
          </p:nvSpPr>
          <p:spPr>
            <a:xfrm flipH="1">
              <a:off x="4738398" y="7217918"/>
              <a:ext cx="94695" cy="84930"/>
            </a:xfrm>
            <a:custGeom>
              <a:avLst/>
              <a:gdLst>
                <a:gd name="connsiteX0" fmla="*/ 118943 w 120248"/>
                <a:gd name="connsiteY0" fmla="*/ 13315 h 107847"/>
                <a:gd name="connsiteX1" fmla="*/ 9405 w 120248"/>
                <a:gd name="connsiteY1" fmla="*/ 26015 h 107847"/>
                <a:gd name="connsiteX2" fmla="*/ 12580 w 120248"/>
                <a:gd name="connsiteY2" fmla="*/ 43478 h 107847"/>
                <a:gd name="connsiteX3" fmla="*/ 33218 w 120248"/>
                <a:gd name="connsiteY3" fmla="*/ 99040 h 107847"/>
                <a:gd name="connsiteX4" fmla="*/ 3055 w 120248"/>
                <a:gd name="connsiteY4" fmla="*/ 105390 h 107847"/>
                <a:gd name="connsiteX5" fmla="*/ 18930 w 120248"/>
                <a:gd name="connsiteY5" fmla="*/ 75228 h 107847"/>
                <a:gd name="connsiteX6" fmla="*/ 1468 w 120248"/>
                <a:gd name="connsiteY6" fmla="*/ 19665 h 107847"/>
                <a:gd name="connsiteX7" fmla="*/ 64968 w 120248"/>
                <a:gd name="connsiteY7" fmla="*/ 615 h 107847"/>
                <a:gd name="connsiteX8" fmla="*/ 118943 w 120248"/>
                <a:gd name="connsiteY8" fmla="*/ 13315 h 1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48" h="107847">
                  <a:moveTo>
                    <a:pt x="118943" y="13315"/>
                  </a:moveTo>
                  <a:cubicBezTo>
                    <a:pt x="109683" y="17548"/>
                    <a:pt x="27132" y="20988"/>
                    <a:pt x="9405" y="26015"/>
                  </a:cubicBezTo>
                  <a:cubicBezTo>
                    <a:pt x="-8322" y="31042"/>
                    <a:pt x="8611" y="31307"/>
                    <a:pt x="12580" y="43478"/>
                  </a:cubicBezTo>
                  <a:cubicBezTo>
                    <a:pt x="16549" y="55649"/>
                    <a:pt x="34805" y="88721"/>
                    <a:pt x="33218" y="99040"/>
                  </a:cubicBezTo>
                  <a:cubicBezTo>
                    <a:pt x="31630" y="109359"/>
                    <a:pt x="5436" y="109359"/>
                    <a:pt x="3055" y="105390"/>
                  </a:cubicBezTo>
                  <a:cubicBezTo>
                    <a:pt x="674" y="101421"/>
                    <a:pt x="19194" y="89515"/>
                    <a:pt x="18930" y="75228"/>
                  </a:cubicBezTo>
                  <a:cubicBezTo>
                    <a:pt x="18666" y="60941"/>
                    <a:pt x="-6205" y="32100"/>
                    <a:pt x="1468" y="19665"/>
                  </a:cubicBezTo>
                  <a:cubicBezTo>
                    <a:pt x="9141" y="7230"/>
                    <a:pt x="44066" y="4054"/>
                    <a:pt x="64968" y="615"/>
                  </a:cubicBezTo>
                  <a:cubicBezTo>
                    <a:pt x="85870" y="-2825"/>
                    <a:pt x="128203" y="9082"/>
                    <a:pt x="118943" y="13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A868E7DF-8BCF-4A71-BCB6-7C88A4273514}"/>
                </a:ext>
              </a:extLst>
            </p:cNvPr>
            <p:cNvSpPr/>
            <p:nvPr/>
          </p:nvSpPr>
          <p:spPr>
            <a:xfrm flipH="1">
              <a:off x="4685558" y="7287154"/>
              <a:ext cx="114310" cy="50417"/>
            </a:xfrm>
            <a:custGeom>
              <a:avLst/>
              <a:gdLst>
                <a:gd name="connsiteX0" fmla="*/ 553 w 145155"/>
                <a:gd name="connsiteY0" fmla="*/ 9 h 64022"/>
                <a:gd name="connsiteX1" fmla="*/ 22778 w 145155"/>
                <a:gd name="connsiteY1" fmla="*/ 57159 h 64022"/>
                <a:gd name="connsiteX2" fmla="*/ 98978 w 145155"/>
                <a:gd name="connsiteY2" fmla="*/ 63509 h 64022"/>
                <a:gd name="connsiteX3" fmla="*/ 143428 w 145155"/>
                <a:gd name="connsiteY3" fmla="*/ 61921 h 64022"/>
                <a:gd name="connsiteX4" fmla="*/ 40240 w 145155"/>
                <a:gd name="connsiteY4" fmla="*/ 52396 h 64022"/>
                <a:gd name="connsiteX5" fmla="*/ 553 w 145155"/>
                <a:gd name="connsiteY5" fmla="*/ 9 h 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55" h="64022">
                  <a:moveTo>
                    <a:pt x="553" y="9"/>
                  </a:moveTo>
                  <a:cubicBezTo>
                    <a:pt x="-2357" y="803"/>
                    <a:pt x="6374" y="46576"/>
                    <a:pt x="22778" y="57159"/>
                  </a:cubicBezTo>
                  <a:cubicBezTo>
                    <a:pt x="39182" y="67742"/>
                    <a:pt x="78870" y="62715"/>
                    <a:pt x="98978" y="63509"/>
                  </a:cubicBezTo>
                  <a:cubicBezTo>
                    <a:pt x="119086" y="64303"/>
                    <a:pt x="153218" y="63773"/>
                    <a:pt x="143428" y="61921"/>
                  </a:cubicBezTo>
                  <a:cubicBezTo>
                    <a:pt x="133638" y="60069"/>
                    <a:pt x="60877" y="55835"/>
                    <a:pt x="40240" y="52396"/>
                  </a:cubicBezTo>
                  <a:cubicBezTo>
                    <a:pt x="19603" y="48957"/>
                    <a:pt x="3463" y="-785"/>
                    <a:pt x="553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91355C72-E0C3-4F01-ADB1-2C05C7396DEB}"/>
                </a:ext>
              </a:extLst>
            </p:cNvPr>
            <p:cNvSpPr/>
            <p:nvPr/>
          </p:nvSpPr>
          <p:spPr>
            <a:xfrm flipH="1">
              <a:off x="4760644" y="7287087"/>
              <a:ext cx="116355" cy="103801"/>
            </a:xfrm>
            <a:custGeom>
              <a:avLst/>
              <a:gdLst>
                <a:gd name="connsiteX0" fmla="*/ 66746 w 147752"/>
                <a:gd name="connsiteY0" fmla="*/ 95 h 131811"/>
                <a:gd name="connsiteX1" fmla="*/ 3246 w 147752"/>
                <a:gd name="connsiteY1" fmla="*/ 77882 h 131811"/>
                <a:gd name="connsiteX2" fmla="*/ 23883 w 147752"/>
                <a:gd name="connsiteY2" fmla="*/ 125507 h 131811"/>
                <a:gd name="connsiteX3" fmla="*/ 147708 w 147752"/>
                <a:gd name="connsiteY3" fmla="*/ 130270 h 131811"/>
                <a:gd name="connsiteX4" fmla="*/ 38171 w 147752"/>
                <a:gd name="connsiteY4" fmla="*/ 115982 h 131811"/>
                <a:gd name="connsiteX5" fmla="*/ 34996 w 147752"/>
                <a:gd name="connsiteY5" fmla="*/ 92170 h 131811"/>
                <a:gd name="connsiteX6" fmla="*/ 19121 w 147752"/>
                <a:gd name="connsiteY6" fmla="*/ 62007 h 131811"/>
                <a:gd name="connsiteX7" fmla="*/ 66746 w 147752"/>
                <a:gd name="connsiteY7" fmla="*/ 95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52" h="131811">
                  <a:moveTo>
                    <a:pt x="66746" y="95"/>
                  </a:moveTo>
                  <a:cubicBezTo>
                    <a:pt x="64100" y="2741"/>
                    <a:pt x="10390" y="56980"/>
                    <a:pt x="3246" y="77882"/>
                  </a:cubicBezTo>
                  <a:cubicBezTo>
                    <a:pt x="-3898" y="98784"/>
                    <a:pt x="-194" y="116776"/>
                    <a:pt x="23883" y="125507"/>
                  </a:cubicBezTo>
                  <a:cubicBezTo>
                    <a:pt x="47960" y="134238"/>
                    <a:pt x="145327" y="131857"/>
                    <a:pt x="147708" y="130270"/>
                  </a:cubicBezTo>
                  <a:cubicBezTo>
                    <a:pt x="150089" y="128683"/>
                    <a:pt x="56956" y="122332"/>
                    <a:pt x="38171" y="115982"/>
                  </a:cubicBezTo>
                  <a:cubicBezTo>
                    <a:pt x="19386" y="109632"/>
                    <a:pt x="38171" y="101166"/>
                    <a:pt x="34996" y="92170"/>
                  </a:cubicBezTo>
                  <a:cubicBezTo>
                    <a:pt x="31821" y="83174"/>
                    <a:pt x="17269" y="73384"/>
                    <a:pt x="19121" y="62007"/>
                  </a:cubicBezTo>
                  <a:cubicBezTo>
                    <a:pt x="20973" y="50630"/>
                    <a:pt x="69392" y="-2551"/>
                    <a:pt x="66746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D7E7599C-2D36-4F34-B796-77071C6E1BBB}"/>
                </a:ext>
              </a:extLst>
            </p:cNvPr>
            <p:cNvSpPr/>
            <p:nvPr/>
          </p:nvSpPr>
          <p:spPr>
            <a:xfrm flipH="1">
              <a:off x="4765678" y="7333417"/>
              <a:ext cx="40006" cy="38864"/>
            </a:xfrm>
            <a:custGeom>
              <a:avLst/>
              <a:gdLst>
                <a:gd name="connsiteX0" fmla="*/ 50801 w 50801"/>
                <a:gd name="connsiteY0" fmla="*/ 0 h 49351"/>
                <a:gd name="connsiteX1" fmla="*/ 1 w 50801"/>
                <a:gd name="connsiteY1" fmla="*/ 49213 h 49351"/>
                <a:gd name="connsiteX2" fmla="*/ 50801 w 50801"/>
                <a:gd name="connsiteY2" fmla="*/ 0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1" h="49351">
                  <a:moveTo>
                    <a:pt x="50801" y="0"/>
                  </a:moveTo>
                  <a:cubicBezTo>
                    <a:pt x="50801" y="0"/>
                    <a:pt x="-264" y="46038"/>
                    <a:pt x="1" y="49213"/>
                  </a:cubicBezTo>
                  <a:cubicBezTo>
                    <a:pt x="266" y="52388"/>
                    <a:pt x="50801" y="0"/>
                    <a:pt x="5080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024B3FBB-C4F6-4EBF-B4EC-1E7C0F3DEA84}"/>
                </a:ext>
              </a:extLst>
            </p:cNvPr>
            <p:cNvSpPr/>
            <p:nvPr/>
          </p:nvSpPr>
          <p:spPr>
            <a:xfrm flipH="1">
              <a:off x="4792962" y="7353419"/>
              <a:ext cx="70229" cy="15283"/>
            </a:xfrm>
            <a:custGeom>
              <a:avLst/>
              <a:gdLst>
                <a:gd name="connsiteX0" fmla="*/ 0 w 89180"/>
                <a:gd name="connsiteY0" fmla="*/ 0 h 19407"/>
                <a:gd name="connsiteX1" fmla="*/ 88900 w 89180"/>
                <a:gd name="connsiteY1" fmla="*/ 19050 h 19407"/>
                <a:gd name="connsiteX2" fmla="*/ 0 w 89180"/>
                <a:gd name="connsiteY2" fmla="*/ 0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80" h="19407">
                  <a:moveTo>
                    <a:pt x="0" y="0"/>
                  </a:moveTo>
                  <a:cubicBezTo>
                    <a:pt x="0" y="0"/>
                    <a:pt x="82815" y="15610"/>
                    <a:pt x="88900" y="19050"/>
                  </a:cubicBezTo>
                  <a:cubicBezTo>
                    <a:pt x="94985" y="224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9B2639C7-B5CC-4F53-BBA6-F0CBA66D4F82}"/>
                </a:ext>
              </a:extLst>
            </p:cNvPr>
            <p:cNvSpPr/>
            <p:nvPr/>
          </p:nvSpPr>
          <p:spPr>
            <a:xfrm flipH="1">
              <a:off x="4787977" y="7318415"/>
              <a:ext cx="35209" cy="20040"/>
            </a:xfrm>
            <a:custGeom>
              <a:avLst/>
              <a:gdLst>
                <a:gd name="connsiteX0" fmla="*/ 0 w 44710"/>
                <a:gd name="connsiteY0" fmla="*/ 0 h 25447"/>
                <a:gd name="connsiteX1" fmla="*/ 44450 w 44710"/>
                <a:gd name="connsiteY1" fmla="*/ 25400 h 25447"/>
                <a:gd name="connsiteX2" fmla="*/ 0 w 44710"/>
                <a:gd name="connsiteY2" fmla="*/ 0 h 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25447">
                  <a:moveTo>
                    <a:pt x="0" y="0"/>
                  </a:moveTo>
                  <a:cubicBezTo>
                    <a:pt x="0" y="0"/>
                    <a:pt x="40217" y="26723"/>
                    <a:pt x="44450" y="25400"/>
                  </a:cubicBezTo>
                  <a:cubicBezTo>
                    <a:pt x="48683" y="240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1F1840CB-84C1-4A5F-8538-067B3136C9BF}"/>
                </a:ext>
              </a:extLst>
            </p:cNvPr>
            <p:cNvSpPr/>
            <p:nvPr/>
          </p:nvSpPr>
          <p:spPr>
            <a:xfrm flipH="1">
              <a:off x="4662218" y="7242889"/>
              <a:ext cx="162226" cy="194351"/>
            </a:xfrm>
            <a:custGeom>
              <a:avLst/>
              <a:gdLst>
                <a:gd name="connsiteX0" fmla="*/ 204798 w 206001"/>
                <a:gd name="connsiteY0" fmla="*/ 656 h 246795"/>
                <a:gd name="connsiteX1" fmla="*/ 101611 w 206001"/>
                <a:gd name="connsiteY1" fmla="*/ 218144 h 246795"/>
                <a:gd name="connsiteX2" fmla="*/ 85736 w 206001"/>
                <a:gd name="connsiteY2" fmla="*/ 237194 h 246795"/>
                <a:gd name="connsiteX3" fmla="*/ 11 w 206001"/>
                <a:gd name="connsiteY3" fmla="*/ 246719 h 246795"/>
                <a:gd name="connsiteX4" fmla="*/ 92086 w 206001"/>
                <a:gd name="connsiteY4" fmla="*/ 232431 h 246795"/>
                <a:gd name="connsiteX5" fmla="*/ 153998 w 206001"/>
                <a:gd name="connsiteY5" fmla="*/ 153056 h 246795"/>
                <a:gd name="connsiteX6" fmla="*/ 204798 w 206001"/>
                <a:gd name="connsiteY6" fmla="*/ 656 h 2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01" h="246795">
                  <a:moveTo>
                    <a:pt x="204798" y="656"/>
                  </a:moveTo>
                  <a:cubicBezTo>
                    <a:pt x="196067" y="11504"/>
                    <a:pt x="121455" y="178721"/>
                    <a:pt x="101611" y="218144"/>
                  </a:cubicBezTo>
                  <a:cubicBezTo>
                    <a:pt x="81767" y="257567"/>
                    <a:pt x="102669" y="232432"/>
                    <a:pt x="85736" y="237194"/>
                  </a:cubicBezTo>
                  <a:cubicBezTo>
                    <a:pt x="68803" y="241956"/>
                    <a:pt x="-1047" y="247513"/>
                    <a:pt x="11" y="246719"/>
                  </a:cubicBezTo>
                  <a:cubicBezTo>
                    <a:pt x="1069" y="245925"/>
                    <a:pt x="66422" y="248041"/>
                    <a:pt x="92086" y="232431"/>
                  </a:cubicBezTo>
                  <a:cubicBezTo>
                    <a:pt x="117750" y="216821"/>
                    <a:pt x="135477" y="189569"/>
                    <a:pt x="153998" y="153056"/>
                  </a:cubicBezTo>
                  <a:cubicBezTo>
                    <a:pt x="172519" y="116544"/>
                    <a:pt x="213529" y="-10192"/>
                    <a:pt x="204798" y="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D0D67A0A-C8A4-4E57-83F1-BDEC669CCED9}"/>
                </a:ext>
              </a:extLst>
            </p:cNvPr>
            <p:cNvSpPr/>
            <p:nvPr/>
          </p:nvSpPr>
          <p:spPr>
            <a:xfrm flipH="1">
              <a:off x="4784396" y="7374601"/>
              <a:ext cx="102551" cy="171165"/>
            </a:xfrm>
            <a:custGeom>
              <a:avLst/>
              <a:gdLst>
                <a:gd name="connsiteX0" fmla="*/ 4 w 130223"/>
                <a:gd name="connsiteY0" fmla="*/ 1678 h 217353"/>
                <a:gd name="connsiteX1" fmla="*/ 55566 w 130223"/>
                <a:gd name="connsiteY1" fmla="*/ 131853 h 217353"/>
                <a:gd name="connsiteX2" fmla="*/ 90491 w 130223"/>
                <a:gd name="connsiteY2" fmla="*/ 211228 h 217353"/>
                <a:gd name="connsiteX3" fmla="*/ 130179 w 130223"/>
                <a:gd name="connsiteY3" fmla="*/ 209641 h 217353"/>
                <a:gd name="connsiteX4" fmla="*/ 82554 w 130223"/>
                <a:gd name="connsiteY4" fmla="*/ 190591 h 217353"/>
                <a:gd name="connsiteX5" fmla="*/ 68266 w 130223"/>
                <a:gd name="connsiteY5" fmla="*/ 111216 h 217353"/>
                <a:gd name="connsiteX6" fmla="*/ 52391 w 130223"/>
                <a:gd name="connsiteY6" fmla="*/ 60416 h 217353"/>
                <a:gd name="connsiteX7" fmla="*/ 4 w 130223"/>
                <a:gd name="connsiteY7" fmla="*/ 1678 h 2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3" h="217353">
                  <a:moveTo>
                    <a:pt x="4" y="1678"/>
                  </a:moveTo>
                  <a:cubicBezTo>
                    <a:pt x="533" y="13584"/>
                    <a:pt x="40485" y="96928"/>
                    <a:pt x="55566" y="131853"/>
                  </a:cubicBezTo>
                  <a:cubicBezTo>
                    <a:pt x="70647" y="166778"/>
                    <a:pt x="78056" y="198263"/>
                    <a:pt x="90491" y="211228"/>
                  </a:cubicBezTo>
                  <a:cubicBezTo>
                    <a:pt x="102927" y="224193"/>
                    <a:pt x="131502" y="213080"/>
                    <a:pt x="130179" y="209641"/>
                  </a:cubicBezTo>
                  <a:cubicBezTo>
                    <a:pt x="128856" y="206202"/>
                    <a:pt x="92873" y="206995"/>
                    <a:pt x="82554" y="190591"/>
                  </a:cubicBezTo>
                  <a:cubicBezTo>
                    <a:pt x="72235" y="174187"/>
                    <a:pt x="73293" y="132912"/>
                    <a:pt x="68266" y="111216"/>
                  </a:cubicBezTo>
                  <a:cubicBezTo>
                    <a:pt x="63239" y="89520"/>
                    <a:pt x="60858" y="76291"/>
                    <a:pt x="52391" y="60416"/>
                  </a:cubicBezTo>
                  <a:cubicBezTo>
                    <a:pt x="43924" y="44541"/>
                    <a:pt x="-525" y="-10228"/>
                    <a:pt x="4" y="16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E3B961BF-B3D3-43BF-8CE8-119EF294BDB7}"/>
                </a:ext>
              </a:extLst>
            </p:cNvPr>
            <p:cNvSpPr/>
            <p:nvPr/>
          </p:nvSpPr>
          <p:spPr>
            <a:xfrm flipH="1">
              <a:off x="4758177" y="7408162"/>
              <a:ext cx="36283" cy="138986"/>
            </a:xfrm>
            <a:custGeom>
              <a:avLst/>
              <a:gdLst>
                <a:gd name="connsiteX0" fmla="*/ 36 w 46074"/>
                <a:gd name="connsiteY0" fmla="*/ 335 h 176490"/>
                <a:gd name="connsiteX1" fmla="*/ 38136 w 46074"/>
                <a:gd name="connsiteY1" fmla="*/ 44785 h 176490"/>
                <a:gd name="connsiteX2" fmla="*/ 28611 w 46074"/>
                <a:gd name="connsiteY2" fmla="*/ 146385 h 176490"/>
                <a:gd name="connsiteX3" fmla="*/ 14323 w 46074"/>
                <a:gd name="connsiteY3" fmla="*/ 171785 h 176490"/>
                <a:gd name="connsiteX4" fmla="*/ 46073 w 46074"/>
                <a:gd name="connsiteY4" fmla="*/ 65423 h 176490"/>
                <a:gd name="connsiteX5" fmla="*/ 36 w 46074"/>
                <a:gd name="connsiteY5" fmla="*/ 335 h 1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" h="176490">
                  <a:moveTo>
                    <a:pt x="36" y="335"/>
                  </a:moveTo>
                  <a:cubicBezTo>
                    <a:pt x="-1287" y="-3105"/>
                    <a:pt x="33374" y="20443"/>
                    <a:pt x="38136" y="44785"/>
                  </a:cubicBezTo>
                  <a:cubicBezTo>
                    <a:pt x="42898" y="69127"/>
                    <a:pt x="32580" y="125218"/>
                    <a:pt x="28611" y="146385"/>
                  </a:cubicBezTo>
                  <a:cubicBezTo>
                    <a:pt x="24642" y="167552"/>
                    <a:pt x="11413" y="185279"/>
                    <a:pt x="14323" y="171785"/>
                  </a:cubicBezTo>
                  <a:cubicBezTo>
                    <a:pt x="17233" y="158291"/>
                    <a:pt x="45808" y="93998"/>
                    <a:pt x="46073" y="65423"/>
                  </a:cubicBezTo>
                  <a:cubicBezTo>
                    <a:pt x="46338" y="36848"/>
                    <a:pt x="1359" y="3775"/>
                    <a:pt x="36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FE8B8AE0-4A62-4399-9063-CA462765C71E}"/>
                </a:ext>
              </a:extLst>
            </p:cNvPr>
            <p:cNvSpPr/>
            <p:nvPr/>
          </p:nvSpPr>
          <p:spPr>
            <a:xfrm flipH="1">
              <a:off x="4780680" y="7397070"/>
              <a:ext cx="57860" cy="47611"/>
            </a:xfrm>
            <a:custGeom>
              <a:avLst/>
              <a:gdLst>
                <a:gd name="connsiteX0" fmla="*/ 73473 w 73473"/>
                <a:gd name="connsiteY0" fmla="*/ 14421 h 60459"/>
                <a:gd name="connsiteX1" fmla="*/ 6798 w 73473"/>
                <a:gd name="connsiteY1" fmla="*/ 17596 h 60459"/>
                <a:gd name="connsiteX2" fmla="*/ 2036 w 73473"/>
                <a:gd name="connsiteY2" fmla="*/ 60459 h 60459"/>
                <a:gd name="connsiteX3" fmla="*/ 5211 w 73473"/>
                <a:gd name="connsiteY3" fmla="*/ 17596 h 60459"/>
                <a:gd name="connsiteX4" fmla="*/ 5211 w 73473"/>
                <a:gd name="connsiteY4" fmla="*/ 134 h 60459"/>
                <a:gd name="connsiteX5" fmla="*/ 73473 w 73473"/>
                <a:gd name="connsiteY5" fmla="*/ 14421 h 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73" h="60459">
                  <a:moveTo>
                    <a:pt x="73473" y="14421"/>
                  </a:moveTo>
                  <a:cubicBezTo>
                    <a:pt x="73738" y="17331"/>
                    <a:pt x="18704" y="9923"/>
                    <a:pt x="6798" y="17596"/>
                  </a:cubicBezTo>
                  <a:cubicBezTo>
                    <a:pt x="-5108" y="25269"/>
                    <a:pt x="2300" y="60459"/>
                    <a:pt x="2036" y="60459"/>
                  </a:cubicBezTo>
                  <a:cubicBezTo>
                    <a:pt x="1772" y="60459"/>
                    <a:pt x="4682" y="27650"/>
                    <a:pt x="5211" y="17596"/>
                  </a:cubicBezTo>
                  <a:cubicBezTo>
                    <a:pt x="5740" y="7542"/>
                    <a:pt x="-4314" y="1721"/>
                    <a:pt x="5211" y="134"/>
                  </a:cubicBezTo>
                  <a:cubicBezTo>
                    <a:pt x="14736" y="-1454"/>
                    <a:pt x="73208" y="11511"/>
                    <a:pt x="73473" y="14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72D7524C-1991-4B02-AB04-29E732463C27}"/>
                </a:ext>
              </a:extLst>
            </p:cNvPr>
            <p:cNvSpPr/>
            <p:nvPr/>
          </p:nvSpPr>
          <p:spPr>
            <a:xfrm flipH="1">
              <a:off x="4741653" y="7429656"/>
              <a:ext cx="96796" cy="10549"/>
            </a:xfrm>
            <a:custGeom>
              <a:avLst/>
              <a:gdLst>
                <a:gd name="connsiteX0" fmla="*/ 332 w 122915"/>
                <a:gd name="connsiteY0" fmla="*/ 12729 h 13395"/>
                <a:gd name="connsiteX1" fmla="*/ 119395 w 122915"/>
                <a:gd name="connsiteY1" fmla="*/ 29 h 13395"/>
                <a:gd name="connsiteX2" fmla="*/ 84470 w 122915"/>
                <a:gd name="connsiteY2" fmla="*/ 9554 h 13395"/>
                <a:gd name="connsiteX3" fmla="*/ 332 w 122915"/>
                <a:gd name="connsiteY3" fmla="*/ 12729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5" h="13395">
                  <a:moveTo>
                    <a:pt x="332" y="12729"/>
                  </a:moveTo>
                  <a:cubicBezTo>
                    <a:pt x="6153" y="11141"/>
                    <a:pt x="105372" y="558"/>
                    <a:pt x="119395" y="29"/>
                  </a:cubicBezTo>
                  <a:cubicBezTo>
                    <a:pt x="133418" y="-500"/>
                    <a:pt x="102197" y="6115"/>
                    <a:pt x="84470" y="9554"/>
                  </a:cubicBezTo>
                  <a:cubicBezTo>
                    <a:pt x="66743" y="12993"/>
                    <a:pt x="-5489" y="14317"/>
                    <a:pt x="332" y="127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B1A230D4-2E1E-4452-9E98-B33DF626A686}"/>
                </a:ext>
              </a:extLst>
            </p:cNvPr>
            <p:cNvSpPr/>
            <p:nvPr/>
          </p:nvSpPr>
          <p:spPr>
            <a:xfrm flipH="1">
              <a:off x="4794416" y="7439487"/>
              <a:ext cx="11883" cy="95975"/>
            </a:xfrm>
            <a:custGeom>
              <a:avLst/>
              <a:gdLst>
                <a:gd name="connsiteX0" fmla="*/ 3956 w 15090"/>
                <a:gd name="connsiteY0" fmla="*/ 246 h 121873"/>
                <a:gd name="connsiteX1" fmla="*/ 15069 w 15090"/>
                <a:gd name="connsiteY1" fmla="*/ 93908 h 121873"/>
                <a:gd name="connsiteX2" fmla="*/ 781 w 15090"/>
                <a:gd name="connsiteY2" fmla="*/ 120896 h 121873"/>
                <a:gd name="connsiteX3" fmla="*/ 781 w 15090"/>
                <a:gd name="connsiteY3" fmla="*/ 66921 h 121873"/>
                <a:gd name="connsiteX4" fmla="*/ 3956 w 15090"/>
                <a:gd name="connsiteY4" fmla="*/ 246 h 12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" h="121873">
                  <a:moveTo>
                    <a:pt x="3956" y="246"/>
                  </a:moveTo>
                  <a:cubicBezTo>
                    <a:pt x="6337" y="4744"/>
                    <a:pt x="15598" y="73800"/>
                    <a:pt x="15069" y="93908"/>
                  </a:cubicBezTo>
                  <a:cubicBezTo>
                    <a:pt x="14540" y="114016"/>
                    <a:pt x="3162" y="125394"/>
                    <a:pt x="781" y="120896"/>
                  </a:cubicBezTo>
                  <a:cubicBezTo>
                    <a:pt x="-1600" y="116398"/>
                    <a:pt x="2368" y="79621"/>
                    <a:pt x="781" y="66921"/>
                  </a:cubicBezTo>
                  <a:cubicBezTo>
                    <a:pt x="-806" y="54221"/>
                    <a:pt x="1575" y="-4252"/>
                    <a:pt x="3956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84568BCA-F56C-4FB4-9F2B-EAE764DF42A6}"/>
                </a:ext>
              </a:extLst>
            </p:cNvPr>
            <p:cNvSpPr/>
            <p:nvPr/>
          </p:nvSpPr>
          <p:spPr>
            <a:xfrm flipH="1">
              <a:off x="4754423" y="7514362"/>
              <a:ext cx="28826" cy="130500"/>
            </a:xfrm>
            <a:custGeom>
              <a:avLst/>
              <a:gdLst>
                <a:gd name="connsiteX0" fmla="*/ 36599 w 36604"/>
                <a:gd name="connsiteY0" fmla="*/ 416 h 165714"/>
                <a:gd name="connsiteX1" fmla="*/ 28661 w 36604"/>
                <a:gd name="connsiteY1" fmla="*/ 121066 h 165714"/>
                <a:gd name="connsiteX2" fmla="*/ 23899 w 36604"/>
                <a:gd name="connsiteY2" fmla="*/ 162341 h 165714"/>
                <a:gd name="connsiteX3" fmla="*/ 86 w 36604"/>
                <a:gd name="connsiteY3" fmla="*/ 162341 h 165714"/>
                <a:gd name="connsiteX4" fmla="*/ 33424 w 36604"/>
                <a:gd name="connsiteY4" fmla="*/ 154403 h 165714"/>
                <a:gd name="connsiteX5" fmla="*/ 30249 w 36604"/>
                <a:gd name="connsiteY5" fmla="*/ 82966 h 165714"/>
                <a:gd name="connsiteX6" fmla="*/ 36599 w 36604"/>
                <a:gd name="connsiteY6" fmla="*/ 416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4" h="165714">
                  <a:moveTo>
                    <a:pt x="36599" y="416"/>
                  </a:moveTo>
                  <a:cubicBezTo>
                    <a:pt x="36334" y="6766"/>
                    <a:pt x="30778" y="94079"/>
                    <a:pt x="28661" y="121066"/>
                  </a:cubicBezTo>
                  <a:cubicBezTo>
                    <a:pt x="26544" y="148054"/>
                    <a:pt x="28661" y="155462"/>
                    <a:pt x="23899" y="162341"/>
                  </a:cubicBezTo>
                  <a:cubicBezTo>
                    <a:pt x="19137" y="169220"/>
                    <a:pt x="-1501" y="163664"/>
                    <a:pt x="86" y="162341"/>
                  </a:cubicBezTo>
                  <a:cubicBezTo>
                    <a:pt x="1673" y="161018"/>
                    <a:pt x="28397" y="167632"/>
                    <a:pt x="33424" y="154403"/>
                  </a:cubicBezTo>
                  <a:cubicBezTo>
                    <a:pt x="38451" y="141174"/>
                    <a:pt x="33424" y="103868"/>
                    <a:pt x="30249" y="82966"/>
                  </a:cubicBezTo>
                  <a:cubicBezTo>
                    <a:pt x="27074" y="62064"/>
                    <a:pt x="36864" y="-5934"/>
                    <a:pt x="36599" y="4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B103FDEF-D477-4EE1-9B3B-4E70D0D5FDF6}"/>
                </a:ext>
              </a:extLst>
            </p:cNvPr>
            <p:cNvSpPr/>
            <p:nvPr/>
          </p:nvSpPr>
          <p:spPr>
            <a:xfrm flipH="1">
              <a:off x="4701114" y="7524636"/>
              <a:ext cx="110834" cy="152231"/>
            </a:xfrm>
            <a:custGeom>
              <a:avLst/>
              <a:gdLst>
                <a:gd name="connsiteX0" fmla="*/ 42879 w 140741"/>
                <a:gd name="connsiteY0" fmla="*/ 70 h 193309"/>
                <a:gd name="connsiteX1" fmla="*/ 46054 w 140741"/>
                <a:gd name="connsiteY1" fmla="*/ 144532 h 193309"/>
                <a:gd name="connsiteX2" fmla="*/ 17 w 140741"/>
                <a:gd name="connsiteY2" fmla="*/ 174695 h 193309"/>
                <a:gd name="connsiteX3" fmla="*/ 41292 w 140741"/>
                <a:gd name="connsiteY3" fmla="*/ 188982 h 193309"/>
                <a:gd name="connsiteX4" fmla="*/ 93679 w 140741"/>
                <a:gd name="connsiteY4" fmla="*/ 192157 h 193309"/>
                <a:gd name="connsiteX5" fmla="*/ 123842 w 140741"/>
                <a:gd name="connsiteY5" fmla="*/ 171520 h 193309"/>
                <a:gd name="connsiteX6" fmla="*/ 139717 w 140741"/>
                <a:gd name="connsiteY6" fmla="*/ 174695 h 193309"/>
                <a:gd name="connsiteX7" fmla="*/ 95267 w 140741"/>
                <a:gd name="connsiteY7" fmla="*/ 181045 h 193309"/>
                <a:gd name="connsiteX8" fmla="*/ 41292 w 140741"/>
                <a:gd name="connsiteY8" fmla="*/ 187395 h 193309"/>
                <a:gd name="connsiteX9" fmla="*/ 28592 w 140741"/>
                <a:gd name="connsiteY9" fmla="*/ 173107 h 193309"/>
                <a:gd name="connsiteX10" fmla="*/ 42879 w 140741"/>
                <a:gd name="connsiteY10" fmla="*/ 125482 h 193309"/>
                <a:gd name="connsiteX11" fmla="*/ 42879 w 140741"/>
                <a:gd name="connsiteY11" fmla="*/ 70 h 1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741" h="193309">
                  <a:moveTo>
                    <a:pt x="42879" y="70"/>
                  </a:moveTo>
                  <a:cubicBezTo>
                    <a:pt x="43408" y="3245"/>
                    <a:pt x="53198" y="115428"/>
                    <a:pt x="46054" y="144532"/>
                  </a:cubicBezTo>
                  <a:cubicBezTo>
                    <a:pt x="38910" y="173636"/>
                    <a:pt x="811" y="167287"/>
                    <a:pt x="17" y="174695"/>
                  </a:cubicBezTo>
                  <a:cubicBezTo>
                    <a:pt x="-777" y="182103"/>
                    <a:pt x="25682" y="186072"/>
                    <a:pt x="41292" y="188982"/>
                  </a:cubicBezTo>
                  <a:cubicBezTo>
                    <a:pt x="56902" y="191892"/>
                    <a:pt x="79921" y="195067"/>
                    <a:pt x="93679" y="192157"/>
                  </a:cubicBezTo>
                  <a:cubicBezTo>
                    <a:pt x="107437" y="189247"/>
                    <a:pt x="116169" y="174430"/>
                    <a:pt x="123842" y="171520"/>
                  </a:cubicBezTo>
                  <a:cubicBezTo>
                    <a:pt x="131515" y="168610"/>
                    <a:pt x="144479" y="173108"/>
                    <a:pt x="139717" y="174695"/>
                  </a:cubicBezTo>
                  <a:cubicBezTo>
                    <a:pt x="134955" y="176282"/>
                    <a:pt x="111671" y="178928"/>
                    <a:pt x="95267" y="181045"/>
                  </a:cubicBezTo>
                  <a:cubicBezTo>
                    <a:pt x="78863" y="183162"/>
                    <a:pt x="52404" y="188718"/>
                    <a:pt x="41292" y="187395"/>
                  </a:cubicBezTo>
                  <a:cubicBezTo>
                    <a:pt x="30180" y="186072"/>
                    <a:pt x="28328" y="183426"/>
                    <a:pt x="28592" y="173107"/>
                  </a:cubicBezTo>
                  <a:cubicBezTo>
                    <a:pt x="28856" y="162788"/>
                    <a:pt x="41291" y="148765"/>
                    <a:pt x="42879" y="125482"/>
                  </a:cubicBezTo>
                  <a:cubicBezTo>
                    <a:pt x="44467" y="102199"/>
                    <a:pt x="42350" y="-3105"/>
                    <a:pt x="42879" y="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C4E1C679-BE38-45BD-8E27-3CD10B694703}"/>
                </a:ext>
              </a:extLst>
            </p:cNvPr>
            <p:cNvSpPr/>
            <p:nvPr/>
          </p:nvSpPr>
          <p:spPr>
            <a:xfrm flipH="1">
              <a:off x="4520708" y="7479854"/>
              <a:ext cx="141181" cy="410625"/>
            </a:xfrm>
            <a:custGeom>
              <a:avLst/>
              <a:gdLst>
                <a:gd name="connsiteX0" fmla="*/ 1553 w 179278"/>
                <a:gd name="connsiteY0" fmla="*/ 60111 h 521429"/>
                <a:gd name="connsiteX1" fmla="*/ 39653 w 179278"/>
                <a:gd name="connsiteY1" fmla="*/ 9311 h 521429"/>
                <a:gd name="connsiteX2" fmla="*/ 112678 w 179278"/>
                <a:gd name="connsiteY2" fmla="*/ 15661 h 521429"/>
                <a:gd name="connsiteX3" fmla="*/ 176178 w 179278"/>
                <a:gd name="connsiteY3" fmla="*/ 163298 h 521429"/>
                <a:gd name="connsiteX4" fmla="*/ 165066 w 179278"/>
                <a:gd name="connsiteY4" fmla="*/ 429998 h 521429"/>
                <a:gd name="connsiteX5" fmla="*/ 126966 w 179278"/>
                <a:gd name="connsiteY5" fmla="*/ 518898 h 521429"/>
                <a:gd name="connsiteX6" fmla="*/ 146016 w 179278"/>
                <a:gd name="connsiteY6" fmla="*/ 474448 h 521429"/>
                <a:gd name="connsiteX7" fmla="*/ 168241 w 179278"/>
                <a:gd name="connsiteY7" fmla="*/ 250611 h 521429"/>
                <a:gd name="connsiteX8" fmla="*/ 149191 w 179278"/>
                <a:gd name="connsiteY8" fmla="*/ 88686 h 521429"/>
                <a:gd name="connsiteX9" fmla="*/ 119028 w 179278"/>
                <a:gd name="connsiteY9" fmla="*/ 34711 h 521429"/>
                <a:gd name="connsiteX10" fmla="*/ 90453 w 179278"/>
                <a:gd name="connsiteY10" fmla="*/ 12486 h 521429"/>
                <a:gd name="connsiteX11" fmla="*/ 1553 w 179278"/>
                <a:gd name="connsiteY11" fmla="*/ 60111 h 5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8" h="521429">
                  <a:moveTo>
                    <a:pt x="1553" y="60111"/>
                  </a:moveTo>
                  <a:cubicBezTo>
                    <a:pt x="-6914" y="59582"/>
                    <a:pt x="21132" y="16719"/>
                    <a:pt x="39653" y="9311"/>
                  </a:cubicBezTo>
                  <a:cubicBezTo>
                    <a:pt x="58174" y="1903"/>
                    <a:pt x="89924" y="-10003"/>
                    <a:pt x="112678" y="15661"/>
                  </a:cubicBezTo>
                  <a:cubicBezTo>
                    <a:pt x="135432" y="41325"/>
                    <a:pt x="167447" y="94242"/>
                    <a:pt x="176178" y="163298"/>
                  </a:cubicBezTo>
                  <a:cubicBezTo>
                    <a:pt x="184909" y="232354"/>
                    <a:pt x="173268" y="370731"/>
                    <a:pt x="165066" y="429998"/>
                  </a:cubicBezTo>
                  <a:cubicBezTo>
                    <a:pt x="156864" y="489265"/>
                    <a:pt x="126966" y="518898"/>
                    <a:pt x="126966" y="518898"/>
                  </a:cubicBezTo>
                  <a:cubicBezTo>
                    <a:pt x="123791" y="526306"/>
                    <a:pt x="139137" y="519163"/>
                    <a:pt x="146016" y="474448"/>
                  </a:cubicBezTo>
                  <a:cubicBezTo>
                    <a:pt x="152895" y="429734"/>
                    <a:pt x="167712" y="314905"/>
                    <a:pt x="168241" y="250611"/>
                  </a:cubicBezTo>
                  <a:cubicBezTo>
                    <a:pt x="168770" y="186317"/>
                    <a:pt x="157393" y="124669"/>
                    <a:pt x="149191" y="88686"/>
                  </a:cubicBezTo>
                  <a:cubicBezTo>
                    <a:pt x="140989" y="52703"/>
                    <a:pt x="128818" y="47411"/>
                    <a:pt x="119028" y="34711"/>
                  </a:cubicBezTo>
                  <a:cubicBezTo>
                    <a:pt x="109238" y="22011"/>
                    <a:pt x="110032" y="13544"/>
                    <a:pt x="90453" y="12486"/>
                  </a:cubicBezTo>
                  <a:cubicBezTo>
                    <a:pt x="70874" y="11428"/>
                    <a:pt x="10020" y="60640"/>
                    <a:pt x="1553" y="601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3CEFA17-E5FD-4773-8F4F-F0365A83B725}"/>
                </a:ext>
              </a:extLst>
            </p:cNvPr>
            <p:cNvSpPr/>
            <p:nvPr/>
          </p:nvSpPr>
          <p:spPr>
            <a:xfrm flipH="1">
              <a:off x="4628085" y="7526238"/>
              <a:ext cx="43849" cy="372384"/>
            </a:xfrm>
            <a:custGeom>
              <a:avLst/>
              <a:gdLst>
                <a:gd name="connsiteX0" fmla="*/ 22247 w 55681"/>
                <a:gd name="connsiteY0" fmla="*/ 2797 h 472868"/>
                <a:gd name="connsiteX1" fmla="*/ 46059 w 55681"/>
                <a:gd name="connsiteY1" fmla="*/ 164722 h 472868"/>
                <a:gd name="connsiteX2" fmla="*/ 31772 w 55681"/>
                <a:gd name="connsiteY2" fmla="*/ 337760 h 472868"/>
                <a:gd name="connsiteX3" fmla="*/ 25422 w 55681"/>
                <a:gd name="connsiteY3" fmla="*/ 398085 h 472868"/>
                <a:gd name="connsiteX4" fmla="*/ 22 w 55681"/>
                <a:gd name="connsiteY4" fmla="*/ 472697 h 472868"/>
                <a:gd name="connsiteX5" fmla="*/ 30184 w 55681"/>
                <a:gd name="connsiteY5" fmla="*/ 413960 h 472868"/>
                <a:gd name="connsiteX6" fmla="*/ 44472 w 55681"/>
                <a:gd name="connsiteY6" fmla="*/ 274260 h 472868"/>
                <a:gd name="connsiteX7" fmla="*/ 55584 w 55681"/>
                <a:gd name="connsiteY7" fmla="*/ 147260 h 472868"/>
                <a:gd name="connsiteX8" fmla="*/ 49234 w 55681"/>
                <a:gd name="connsiteY8" fmla="*/ 67885 h 472868"/>
                <a:gd name="connsiteX9" fmla="*/ 22247 w 55681"/>
                <a:gd name="connsiteY9" fmla="*/ 2797 h 47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81" h="472868">
                  <a:moveTo>
                    <a:pt x="22247" y="2797"/>
                  </a:moveTo>
                  <a:cubicBezTo>
                    <a:pt x="21718" y="18936"/>
                    <a:pt x="44472" y="108895"/>
                    <a:pt x="46059" y="164722"/>
                  </a:cubicBezTo>
                  <a:cubicBezTo>
                    <a:pt x="47646" y="220549"/>
                    <a:pt x="35212" y="298866"/>
                    <a:pt x="31772" y="337760"/>
                  </a:cubicBezTo>
                  <a:cubicBezTo>
                    <a:pt x="28332" y="376654"/>
                    <a:pt x="30714" y="375596"/>
                    <a:pt x="25422" y="398085"/>
                  </a:cubicBezTo>
                  <a:cubicBezTo>
                    <a:pt x="20130" y="420574"/>
                    <a:pt x="-772" y="470051"/>
                    <a:pt x="22" y="472697"/>
                  </a:cubicBezTo>
                  <a:cubicBezTo>
                    <a:pt x="816" y="475343"/>
                    <a:pt x="22776" y="447033"/>
                    <a:pt x="30184" y="413960"/>
                  </a:cubicBezTo>
                  <a:cubicBezTo>
                    <a:pt x="37592" y="380887"/>
                    <a:pt x="40239" y="318710"/>
                    <a:pt x="44472" y="274260"/>
                  </a:cubicBezTo>
                  <a:cubicBezTo>
                    <a:pt x="48705" y="229810"/>
                    <a:pt x="54790" y="181656"/>
                    <a:pt x="55584" y="147260"/>
                  </a:cubicBezTo>
                  <a:cubicBezTo>
                    <a:pt x="56378" y="112864"/>
                    <a:pt x="52144" y="91168"/>
                    <a:pt x="49234" y="67885"/>
                  </a:cubicBezTo>
                  <a:cubicBezTo>
                    <a:pt x="46324" y="44602"/>
                    <a:pt x="22776" y="-13342"/>
                    <a:pt x="22247" y="2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B817586-AEA8-4175-8B09-F194396EC572}"/>
                </a:ext>
              </a:extLst>
            </p:cNvPr>
            <p:cNvSpPr/>
            <p:nvPr/>
          </p:nvSpPr>
          <p:spPr>
            <a:xfrm flipH="1">
              <a:off x="4528149" y="7880974"/>
              <a:ext cx="155767" cy="13999"/>
            </a:xfrm>
            <a:custGeom>
              <a:avLst/>
              <a:gdLst>
                <a:gd name="connsiteX0" fmla="*/ 949 w 197799"/>
                <a:gd name="connsiteY0" fmla="*/ 15 h 17777"/>
                <a:gd name="connsiteX1" fmla="*/ 151762 w 197799"/>
                <a:gd name="connsiteY1" fmla="*/ 15890 h 17777"/>
                <a:gd name="connsiteX2" fmla="*/ 197799 w 197799"/>
                <a:gd name="connsiteY2" fmla="*/ 17478 h 17777"/>
                <a:gd name="connsiteX3" fmla="*/ 91437 w 197799"/>
                <a:gd name="connsiteY3" fmla="*/ 12715 h 17777"/>
                <a:gd name="connsiteX4" fmla="*/ 949 w 197799"/>
                <a:gd name="connsiteY4" fmla="*/ 15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9" h="17777">
                  <a:moveTo>
                    <a:pt x="949" y="15"/>
                  </a:moveTo>
                  <a:cubicBezTo>
                    <a:pt x="11003" y="544"/>
                    <a:pt x="118954" y="12980"/>
                    <a:pt x="151762" y="15890"/>
                  </a:cubicBezTo>
                  <a:cubicBezTo>
                    <a:pt x="184570" y="18800"/>
                    <a:pt x="197799" y="17478"/>
                    <a:pt x="197799" y="17478"/>
                  </a:cubicBezTo>
                  <a:cubicBezTo>
                    <a:pt x="187745" y="16949"/>
                    <a:pt x="119483" y="12980"/>
                    <a:pt x="91437" y="12715"/>
                  </a:cubicBezTo>
                  <a:cubicBezTo>
                    <a:pt x="63391" y="12450"/>
                    <a:pt x="-9105" y="-514"/>
                    <a:pt x="949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0145EB03-4D03-4CB5-AA37-9B631C3BD56E}"/>
                </a:ext>
              </a:extLst>
            </p:cNvPr>
            <p:cNvSpPr/>
            <p:nvPr/>
          </p:nvSpPr>
          <p:spPr>
            <a:xfrm flipH="1">
              <a:off x="4648164" y="7565425"/>
              <a:ext cx="56353" cy="246826"/>
            </a:xfrm>
            <a:custGeom>
              <a:avLst/>
              <a:gdLst>
                <a:gd name="connsiteX0" fmla="*/ 122 w 71559"/>
                <a:gd name="connsiteY0" fmla="*/ 97499 h 313430"/>
                <a:gd name="connsiteX1" fmla="*/ 20759 w 71559"/>
                <a:gd name="connsiteY1" fmla="*/ 10186 h 313430"/>
                <a:gd name="connsiteX2" fmla="*/ 47747 w 71559"/>
                <a:gd name="connsiteY2" fmla="*/ 41936 h 313430"/>
                <a:gd name="connsiteX3" fmla="*/ 62034 w 71559"/>
                <a:gd name="connsiteY3" fmla="*/ 126074 h 313430"/>
                <a:gd name="connsiteX4" fmla="*/ 49334 w 71559"/>
                <a:gd name="connsiteY4" fmla="*/ 257836 h 313430"/>
                <a:gd name="connsiteX5" fmla="*/ 31872 w 71559"/>
                <a:gd name="connsiteY5" fmla="*/ 300699 h 313430"/>
                <a:gd name="connsiteX6" fmla="*/ 20759 w 71559"/>
                <a:gd name="connsiteY6" fmla="*/ 292761 h 313430"/>
                <a:gd name="connsiteX7" fmla="*/ 4884 w 71559"/>
                <a:gd name="connsiteY7" fmla="*/ 203861 h 313430"/>
                <a:gd name="connsiteX8" fmla="*/ 11234 w 71559"/>
                <a:gd name="connsiteY8" fmla="*/ 278474 h 313430"/>
                <a:gd name="connsiteX9" fmla="*/ 47747 w 71559"/>
                <a:gd name="connsiteY9" fmla="*/ 307049 h 313430"/>
                <a:gd name="connsiteX10" fmla="*/ 71559 w 71559"/>
                <a:gd name="connsiteY10" fmla="*/ 159411 h 313430"/>
                <a:gd name="connsiteX11" fmla="*/ 47747 w 71559"/>
                <a:gd name="connsiteY11" fmla="*/ 24474 h 313430"/>
                <a:gd name="connsiteX12" fmla="*/ 30284 w 71559"/>
                <a:gd name="connsiteY12" fmla="*/ 3836 h 313430"/>
                <a:gd name="connsiteX13" fmla="*/ 122 w 71559"/>
                <a:gd name="connsiteY13" fmla="*/ 97499 h 3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59" h="313430">
                  <a:moveTo>
                    <a:pt x="122" y="97499"/>
                  </a:moveTo>
                  <a:cubicBezTo>
                    <a:pt x="-1466" y="98557"/>
                    <a:pt x="12822" y="19446"/>
                    <a:pt x="20759" y="10186"/>
                  </a:cubicBezTo>
                  <a:cubicBezTo>
                    <a:pt x="28696" y="926"/>
                    <a:pt x="40868" y="22621"/>
                    <a:pt x="47747" y="41936"/>
                  </a:cubicBezTo>
                  <a:cubicBezTo>
                    <a:pt x="54626" y="61251"/>
                    <a:pt x="61769" y="90091"/>
                    <a:pt x="62034" y="126074"/>
                  </a:cubicBezTo>
                  <a:cubicBezTo>
                    <a:pt x="62299" y="162057"/>
                    <a:pt x="54361" y="228732"/>
                    <a:pt x="49334" y="257836"/>
                  </a:cubicBezTo>
                  <a:cubicBezTo>
                    <a:pt x="44307" y="286940"/>
                    <a:pt x="36634" y="294878"/>
                    <a:pt x="31872" y="300699"/>
                  </a:cubicBezTo>
                  <a:cubicBezTo>
                    <a:pt x="27110" y="306520"/>
                    <a:pt x="25257" y="308901"/>
                    <a:pt x="20759" y="292761"/>
                  </a:cubicBezTo>
                  <a:cubicBezTo>
                    <a:pt x="16261" y="276621"/>
                    <a:pt x="6472" y="206242"/>
                    <a:pt x="4884" y="203861"/>
                  </a:cubicBezTo>
                  <a:cubicBezTo>
                    <a:pt x="3297" y="201480"/>
                    <a:pt x="4090" y="261276"/>
                    <a:pt x="11234" y="278474"/>
                  </a:cubicBezTo>
                  <a:cubicBezTo>
                    <a:pt x="18378" y="295672"/>
                    <a:pt x="37693" y="326893"/>
                    <a:pt x="47747" y="307049"/>
                  </a:cubicBezTo>
                  <a:cubicBezTo>
                    <a:pt x="57801" y="287205"/>
                    <a:pt x="71559" y="206507"/>
                    <a:pt x="71559" y="159411"/>
                  </a:cubicBezTo>
                  <a:cubicBezTo>
                    <a:pt x="71559" y="112315"/>
                    <a:pt x="54626" y="50403"/>
                    <a:pt x="47747" y="24474"/>
                  </a:cubicBezTo>
                  <a:cubicBezTo>
                    <a:pt x="40868" y="-1455"/>
                    <a:pt x="37163" y="-3837"/>
                    <a:pt x="30284" y="3836"/>
                  </a:cubicBezTo>
                  <a:cubicBezTo>
                    <a:pt x="23405" y="11509"/>
                    <a:pt x="1710" y="96441"/>
                    <a:pt x="122" y="9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8FE29F83-1F4D-4585-9C0F-5D752400D3F5}"/>
                </a:ext>
              </a:extLst>
            </p:cNvPr>
            <p:cNvSpPr/>
            <p:nvPr/>
          </p:nvSpPr>
          <p:spPr>
            <a:xfrm flipH="1">
              <a:off x="4606845" y="7485179"/>
              <a:ext cx="101475" cy="159830"/>
            </a:xfrm>
            <a:custGeom>
              <a:avLst/>
              <a:gdLst>
                <a:gd name="connsiteX0" fmla="*/ 128777 w 128857"/>
                <a:gd name="connsiteY0" fmla="*/ 10486 h 202959"/>
                <a:gd name="connsiteX1" fmla="*/ 60514 w 128857"/>
                <a:gd name="connsiteY1" fmla="*/ 4136 h 202959"/>
                <a:gd name="connsiteX2" fmla="*/ 9714 w 128857"/>
                <a:gd name="connsiteY2" fmla="*/ 75574 h 202959"/>
                <a:gd name="connsiteX3" fmla="*/ 189 w 128857"/>
                <a:gd name="connsiteY3" fmla="*/ 200986 h 202959"/>
                <a:gd name="connsiteX4" fmla="*/ 3364 w 128857"/>
                <a:gd name="connsiteY4" fmla="*/ 147011 h 202959"/>
                <a:gd name="connsiteX5" fmla="*/ 3364 w 128857"/>
                <a:gd name="connsiteY5" fmla="*/ 75574 h 202959"/>
                <a:gd name="connsiteX6" fmla="*/ 46227 w 128857"/>
                <a:gd name="connsiteY6" fmla="*/ 26361 h 202959"/>
                <a:gd name="connsiteX7" fmla="*/ 128777 w 128857"/>
                <a:gd name="connsiteY7" fmla="*/ 1048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57" h="202959">
                  <a:moveTo>
                    <a:pt x="128777" y="10486"/>
                  </a:moveTo>
                  <a:cubicBezTo>
                    <a:pt x="131158" y="6782"/>
                    <a:pt x="80358" y="-6712"/>
                    <a:pt x="60514" y="4136"/>
                  </a:cubicBezTo>
                  <a:cubicBezTo>
                    <a:pt x="40670" y="14984"/>
                    <a:pt x="19768" y="42766"/>
                    <a:pt x="9714" y="75574"/>
                  </a:cubicBezTo>
                  <a:cubicBezTo>
                    <a:pt x="-340" y="108382"/>
                    <a:pt x="1247" y="189080"/>
                    <a:pt x="189" y="200986"/>
                  </a:cubicBezTo>
                  <a:cubicBezTo>
                    <a:pt x="-869" y="212892"/>
                    <a:pt x="2835" y="167913"/>
                    <a:pt x="3364" y="147011"/>
                  </a:cubicBezTo>
                  <a:cubicBezTo>
                    <a:pt x="3893" y="126109"/>
                    <a:pt x="-3780" y="95682"/>
                    <a:pt x="3364" y="75574"/>
                  </a:cubicBezTo>
                  <a:cubicBezTo>
                    <a:pt x="10508" y="55466"/>
                    <a:pt x="27971" y="37474"/>
                    <a:pt x="46227" y="26361"/>
                  </a:cubicBezTo>
                  <a:cubicBezTo>
                    <a:pt x="64483" y="15249"/>
                    <a:pt x="126396" y="14190"/>
                    <a:pt x="128777" y="10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6FDF4D55-7F2D-418F-9B6D-16E4FF5BBEC0}"/>
                </a:ext>
              </a:extLst>
            </p:cNvPr>
            <p:cNvSpPr/>
            <p:nvPr/>
          </p:nvSpPr>
          <p:spPr>
            <a:xfrm flipH="1">
              <a:off x="4665656" y="7728140"/>
              <a:ext cx="50122" cy="157849"/>
            </a:xfrm>
            <a:custGeom>
              <a:avLst/>
              <a:gdLst>
                <a:gd name="connsiteX0" fmla="*/ 23947 w 63647"/>
                <a:gd name="connsiteY0" fmla="*/ 414 h 200443"/>
                <a:gd name="connsiteX1" fmla="*/ 14422 w 63647"/>
                <a:gd name="connsiteY1" fmla="*/ 70264 h 200443"/>
                <a:gd name="connsiteX2" fmla="*/ 22359 w 63647"/>
                <a:gd name="connsiteY2" fmla="*/ 121064 h 200443"/>
                <a:gd name="connsiteX3" fmla="*/ 63634 w 63647"/>
                <a:gd name="connsiteY3" fmla="*/ 200439 h 200443"/>
                <a:gd name="connsiteX4" fmla="*/ 17597 w 63647"/>
                <a:gd name="connsiteY4" fmla="*/ 124239 h 200443"/>
                <a:gd name="connsiteX5" fmla="*/ 134 w 63647"/>
                <a:gd name="connsiteY5" fmla="*/ 44864 h 200443"/>
                <a:gd name="connsiteX6" fmla="*/ 23947 w 63647"/>
                <a:gd name="connsiteY6" fmla="*/ 414 h 2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47" h="200443">
                  <a:moveTo>
                    <a:pt x="23947" y="414"/>
                  </a:moveTo>
                  <a:cubicBezTo>
                    <a:pt x="26328" y="4647"/>
                    <a:pt x="14687" y="50156"/>
                    <a:pt x="14422" y="70264"/>
                  </a:cubicBezTo>
                  <a:cubicBezTo>
                    <a:pt x="14157" y="90372"/>
                    <a:pt x="14157" y="99368"/>
                    <a:pt x="22359" y="121064"/>
                  </a:cubicBezTo>
                  <a:cubicBezTo>
                    <a:pt x="30561" y="142760"/>
                    <a:pt x="64428" y="199910"/>
                    <a:pt x="63634" y="200439"/>
                  </a:cubicBezTo>
                  <a:cubicBezTo>
                    <a:pt x="62840" y="200968"/>
                    <a:pt x="28180" y="150168"/>
                    <a:pt x="17597" y="124239"/>
                  </a:cubicBezTo>
                  <a:cubicBezTo>
                    <a:pt x="7014" y="98310"/>
                    <a:pt x="2251" y="64443"/>
                    <a:pt x="134" y="44864"/>
                  </a:cubicBezTo>
                  <a:cubicBezTo>
                    <a:pt x="-1983" y="25285"/>
                    <a:pt x="21566" y="-3819"/>
                    <a:pt x="23947" y="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4DAAFCBB-896D-4D30-884A-C14676C28D1B}"/>
                </a:ext>
              </a:extLst>
            </p:cNvPr>
            <p:cNvSpPr/>
            <p:nvPr/>
          </p:nvSpPr>
          <p:spPr>
            <a:xfrm flipH="1">
              <a:off x="4680980" y="7668023"/>
              <a:ext cx="86177" cy="78990"/>
            </a:xfrm>
            <a:custGeom>
              <a:avLst/>
              <a:gdLst>
                <a:gd name="connsiteX0" fmla="*/ 290 w 109431"/>
                <a:gd name="connsiteY0" fmla="*/ 5316 h 100305"/>
                <a:gd name="connsiteX1" fmla="*/ 57440 w 109431"/>
                <a:gd name="connsiteY1" fmla="*/ 18016 h 100305"/>
                <a:gd name="connsiteX2" fmla="*/ 87602 w 109431"/>
                <a:gd name="connsiteY2" fmla="*/ 553 h 100305"/>
                <a:gd name="connsiteX3" fmla="*/ 105065 w 109431"/>
                <a:gd name="connsiteY3" fmla="*/ 8491 h 100305"/>
                <a:gd name="connsiteX4" fmla="*/ 106652 w 109431"/>
                <a:gd name="connsiteY4" fmla="*/ 48178 h 100305"/>
                <a:gd name="connsiteX5" fmla="*/ 71727 w 109431"/>
                <a:gd name="connsiteY5" fmla="*/ 56116 h 100305"/>
                <a:gd name="connsiteX6" fmla="*/ 71727 w 109431"/>
                <a:gd name="connsiteY6" fmla="*/ 56116 h 100305"/>
                <a:gd name="connsiteX7" fmla="*/ 73315 w 109431"/>
                <a:gd name="connsiteY7" fmla="*/ 91041 h 100305"/>
                <a:gd name="connsiteX8" fmla="*/ 1877 w 109431"/>
                <a:gd name="connsiteY8" fmla="*/ 98978 h 100305"/>
                <a:gd name="connsiteX9" fmla="*/ 43152 w 109431"/>
                <a:gd name="connsiteY9" fmla="*/ 68816 h 100305"/>
                <a:gd name="connsiteX10" fmla="*/ 35215 w 109431"/>
                <a:gd name="connsiteY10" fmla="*/ 48178 h 100305"/>
                <a:gd name="connsiteX11" fmla="*/ 290 w 109431"/>
                <a:gd name="connsiteY11" fmla="*/ 5316 h 10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31" h="100305">
                  <a:moveTo>
                    <a:pt x="290" y="5316"/>
                  </a:moveTo>
                  <a:cubicBezTo>
                    <a:pt x="3994" y="289"/>
                    <a:pt x="42888" y="18810"/>
                    <a:pt x="57440" y="18016"/>
                  </a:cubicBezTo>
                  <a:cubicBezTo>
                    <a:pt x="71992" y="17222"/>
                    <a:pt x="79664" y="2141"/>
                    <a:pt x="87602" y="553"/>
                  </a:cubicBezTo>
                  <a:cubicBezTo>
                    <a:pt x="95540" y="-1035"/>
                    <a:pt x="101890" y="553"/>
                    <a:pt x="105065" y="8491"/>
                  </a:cubicBezTo>
                  <a:cubicBezTo>
                    <a:pt x="108240" y="16429"/>
                    <a:pt x="112208" y="40241"/>
                    <a:pt x="106652" y="48178"/>
                  </a:cubicBezTo>
                  <a:cubicBezTo>
                    <a:pt x="101096" y="56116"/>
                    <a:pt x="71727" y="56116"/>
                    <a:pt x="71727" y="56116"/>
                  </a:cubicBezTo>
                  <a:lnTo>
                    <a:pt x="71727" y="56116"/>
                  </a:lnTo>
                  <a:cubicBezTo>
                    <a:pt x="71992" y="61937"/>
                    <a:pt x="84957" y="83897"/>
                    <a:pt x="73315" y="91041"/>
                  </a:cubicBezTo>
                  <a:cubicBezTo>
                    <a:pt x="61673" y="98185"/>
                    <a:pt x="6904" y="102682"/>
                    <a:pt x="1877" y="98978"/>
                  </a:cubicBezTo>
                  <a:cubicBezTo>
                    <a:pt x="-3150" y="95274"/>
                    <a:pt x="37596" y="77283"/>
                    <a:pt x="43152" y="68816"/>
                  </a:cubicBezTo>
                  <a:cubicBezTo>
                    <a:pt x="48708" y="60349"/>
                    <a:pt x="41036" y="55586"/>
                    <a:pt x="35215" y="48178"/>
                  </a:cubicBezTo>
                  <a:cubicBezTo>
                    <a:pt x="29394" y="40770"/>
                    <a:pt x="-3414" y="10343"/>
                    <a:pt x="290" y="53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EB1BE0E8-8AE0-45ED-84C5-F4652834D1FD}"/>
                </a:ext>
              </a:extLst>
            </p:cNvPr>
            <p:cNvSpPr/>
            <p:nvPr/>
          </p:nvSpPr>
          <p:spPr>
            <a:xfrm flipH="1">
              <a:off x="4661294" y="7603005"/>
              <a:ext cx="22032" cy="157015"/>
            </a:xfrm>
            <a:custGeom>
              <a:avLst/>
              <a:gdLst>
                <a:gd name="connsiteX0" fmla="*/ 200 w 27977"/>
                <a:gd name="connsiteY0" fmla="*/ 566 h 199384"/>
                <a:gd name="connsiteX1" fmla="*/ 14488 w 27977"/>
                <a:gd name="connsiteY1" fmla="*/ 91054 h 199384"/>
                <a:gd name="connsiteX2" fmla="*/ 6550 w 27977"/>
                <a:gd name="connsiteY2" fmla="*/ 184716 h 199384"/>
                <a:gd name="connsiteX3" fmla="*/ 20838 w 27977"/>
                <a:gd name="connsiteY3" fmla="*/ 194241 h 199384"/>
                <a:gd name="connsiteX4" fmla="*/ 27188 w 27977"/>
                <a:gd name="connsiteY4" fmla="*/ 135504 h 199384"/>
                <a:gd name="connsiteX5" fmla="*/ 200 w 27977"/>
                <a:gd name="connsiteY5" fmla="*/ 566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" h="199384">
                  <a:moveTo>
                    <a:pt x="200" y="566"/>
                  </a:moveTo>
                  <a:cubicBezTo>
                    <a:pt x="-1917" y="-6842"/>
                    <a:pt x="13430" y="60362"/>
                    <a:pt x="14488" y="91054"/>
                  </a:cubicBezTo>
                  <a:cubicBezTo>
                    <a:pt x="15546" y="121746"/>
                    <a:pt x="5492" y="167518"/>
                    <a:pt x="6550" y="184716"/>
                  </a:cubicBezTo>
                  <a:cubicBezTo>
                    <a:pt x="7608" y="201914"/>
                    <a:pt x="17398" y="202443"/>
                    <a:pt x="20838" y="194241"/>
                  </a:cubicBezTo>
                  <a:cubicBezTo>
                    <a:pt x="24278" y="186039"/>
                    <a:pt x="30099" y="165667"/>
                    <a:pt x="27188" y="135504"/>
                  </a:cubicBezTo>
                  <a:cubicBezTo>
                    <a:pt x="24278" y="105342"/>
                    <a:pt x="2317" y="7974"/>
                    <a:pt x="200" y="5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AEF12BAA-E597-460F-99E3-05C84CFCD0B8}"/>
                </a:ext>
              </a:extLst>
            </p:cNvPr>
            <p:cNvSpPr/>
            <p:nvPr/>
          </p:nvSpPr>
          <p:spPr>
            <a:xfrm flipH="1">
              <a:off x="4364260" y="7094857"/>
              <a:ext cx="175575" cy="472757"/>
            </a:xfrm>
            <a:custGeom>
              <a:avLst/>
              <a:gdLst>
                <a:gd name="connsiteX0" fmla="*/ 1082 w 222953"/>
                <a:gd name="connsiteY0" fmla="*/ 5541 h 600326"/>
                <a:gd name="connsiteX1" fmla="*/ 66698 w 222953"/>
                <a:gd name="connsiteY1" fmla="*/ 212975 h 600326"/>
                <a:gd name="connsiteX2" fmla="*/ 170415 w 222953"/>
                <a:gd name="connsiteY2" fmla="*/ 445808 h 600326"/>
                <a:gd name="connsiteX3" fmla="*/ 214865 w 222953"/>
                <a:gd name="connsiteY3" fmla="*/ 522008 h 600326"/>
                <a:gd name="connsiteX4" fmla="*/ 210632 w 222953"/>
                <a:gd name="connsiteY4" fmla="*/ 600325 h 600326"/>
                <a:gd name="connsiteX5" fmla="*/ 219098 w 222953"/>
                <a:gd name="connsiteY5" fmla="*/ 519891 h 600326"/>
                <a:gd name="connsiteX6" fmla="*/ 138665 w 222953"/>
                <a:gd name="connsiteY6" fmla="*/ 327275 h 600326"/>
                <a:gd name="connsiteX7" fmla="*/ 32832 w 222953"/>
                <a:gd name="connsiteY7" fmla="*/ 79625 h 600326"/>
                <a:gd name="connsiteX8" fmla="*/ 1082 w 222953"/>
                <a:gd name="connsiteY8" fmla="*/ 5541 h 6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3" h="600326">
                  <a:moveTo>
                    <a:pt x="1082" y="5541"/>
                  </a:moveTo>
                  <a:cubicBezTo>
                    <a:pt x="6726" y="27766"/>
                    <a:pt x="38476" y="139597"/>
                    <a:pt x="66698" y="212975"/>
                  </a:cubicBezTo>
                  <a:cubicBezTo>
                    <a:pt x="94920" y="286353"/>
                    <a:pt x="145721" y="394303"/>
                    <a:pt x="170415" y="445808"/>
                  </a:cubicBezTo>
                  <a:cubicBezTo>
                    <a:pt x="195109" y="497313"/>
                    <a:pt x="208162" y="496255"/>
                    <a:pt x="214865" y="522008"/>
                  </a:cubicBezTo>
                  <a:cubicBezTo>
                    <a:pt x="221568" y="547761"/>
                    <a:pt x="209927" y="600678"/>
                    <a:pt x="210632" y="600325"/>
                  </a:cubicBezTo>
                  <a:cubicBezTo>
                    <a:pt x="211337" y="599972"/>
                    <a:pt x="231092" y="565399"/>
                    <a:pt x="219098" y="519891"/>
                  </a:cubicBezTo>
                  <a:cubicBezTo>
                    <a:pt x="207104" y="474383"/>
                    <a:pt x="169709" y="400653"/>
                    <a:pt x="138665" y="327275"/>
                  </a:cubicBezTo>
                  <a:cubicBezTo>
                    <a:pt x="107621" y="253897"/>
                    <a:pt x="52940" y="127250"/>
                    <a:pt x="32832" y="79625"/>
                  </a:cubicBezTo>
                  <a:cubicBezTo>
                    <a:pt x="12724" y="32000"/>
                    <a:pt x="-4562" y="-16684"/>
                    <a:pt x="1082" y="55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43D2BA82-D6B8-4542-879D-A6B094122A4A}"/>
                </a:ext>
              </a:extLst>
            </p:cNvPr>
            <p:cNvSpPr/>
            <p:nvPr/>
          </p:nvSpPr>
          <p:spPr>
            <a:xfrm flipH="1">
              <a:off x="4473945" y="7102531"/>
              <a:ext cx="76711" cy="58901"/>
            </a:xfrm>
            <a:custGeom>
              <a:avLst/>
              <a:gdLst>
                <a:gd name="connsiteX0" fmla="*/ 97373 w 97411"/>
                <a:gd name="connsiteY0" fmla="*/ 30 h 74795"/>
                <a:gd name="connsiteX1" fmla="*/ 71973 w 97411"/>
                <a:gd name="connsiteY1" fmla="*/ 63530 h 74795"/>
                <a:gd name="connsiteX2" fmla="*/ 6 w 97411"/>
                <a:gd name="connsiteY2" fmla="*/ 74113 h 74795"/>
                <a:gd name="connsiteX3" fmla="*/ 76206 w 97411"/>
                <a:gd name="connsiteY3" fmla="*/ 55063 h 74795"/>
                <a:gd name="connsiteX4" fmla="*/ 97373 w 97411"/>
                <a:gd name="connsiteY4" fmla="*/ 30 h 7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1" h="74795">
                  <a:moveTo>
                    <a:pt x="97373" y="30"/>
                  </a:moveTo>
                  <a:cubicBezTo>
                    <a:pt x="96668" y="1441"/>
                    <a:pt x="88201" y="51183"/>
                    <a:pt x="71973" y="63530"/>
                  </a:cubicBezTo>
                  <a:cubicBezTo>
                    <a:pt x="55745" y="75877"/>
                    <a:pt x="-699" y="75524"/>
                    <a:pt x="6" y="74113"/>
                  </a:cubicBezTo>
                  <a:cubicBezTo>
                    <a:pt x="711" y="72702"/>
                    <a:pt x="63506" y="63883"/>
                    <a:pt x="76206" y="55063"/>
                  </a:cubicBezTo>
                  <a:cubicBezTo>
                    <a:pt x="88906" y="46243"/>
                    <a:pt x="98078" y="-1381"/>
                    <a:pt x="9737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9E631A0A-CC26-455E-85ED-CE3B89E1E957}"/>
                </a:ext>
              </a:extLst>
            </p:cNvPr>
            <p:cNvSpPr/>
            <p:nvPr/>
          </p:nvSpPr>
          <p:spPr>
            <a:xfrm flipH="1">
              <a:off x="4384233" y="7084023"/>
              <a:ext cx="242208" cy="473936"/>
            </a:xfrm>
            <a:custGeom>
              <a:avLst/>
              <a:gdLst>
                <a:gd name="connsiteX0" fmla="*/ 98357 w 307566"/>
                <a:gd name="connsiteY0" fmla="*/ 19299 h 601824"/>
                <a:gd name="connsiteX1" fmla="*/ 5223 w 307566"/>
                <a:gd name="connsiteY1" fmla="*/ 6599 h 601824"/>
                <a:gd name="connsiteX2" fmla="*/ 15807 w 307566"/>
                <a:gd name="connsiteY2" fmla="*/ 135716 h 601824"/>
                <a:gd name="connsiteX3" fmla="*/ 49673 w 307566"/>
                <a:gd name="connsiteY3" fmla="*/ 226733 h 601824"/>
                <a:gd name="connsiteX4" fmla="*/ 185140 w 307566"/>
                <a:gd name="connsiteY4" fmla="*/ 491316 h 601824"/>
                <a:gd name="connsiteX5" fmla="*/ 305790 w 307566"/>
                <a:gd name="connsiteY5" fmla="*/ 599266 h 601824"/>
                <a:gd name="connsiteX6" fmla="*/ 244407 w 307566"/>
                <a:gd name="connsiteY6" fmla="*/ 542116 h 601824"/>
                <a:gd name="connsiteX7" fmla="*/ 75073 w 307566"/>
                <a:gd name="connsiteY7" fmla="*/ 271183 h 601824"/>
                <a:gd name="connsiteX8" fmla="*/ 49673 w 307566"/>
                <a:gd name="connsiteY8" fmla="*/ 133599 h 601824"/>
                <a:gd name="connsiteX9" fmla="*/ 9457 w 307566"/>
                <a:gd name="connsiteY9" fmla="*/ 29883 h 601824"/>
                <a:gd name="connsiteX10" fmla="*/ 34857 w 307566"/>
                <a:gd name="connsiteY10" fmla="*/ 23533 h 601824"/>
                <a:gd name="connsiteX11" fmla="*/ 98357 w 307566"/>
                <a:gd name="connsiteY11" fmla="*/ 19299 h 6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566" h="601824">
                  <a:moveTo>
                    <a:pt x="98357" y="19299"/>
                  </a:moveTo>
                  <a:cubicBezTo>
                    <a:pt x="93418" y="16477"/>
                    <a:pt x="18981" y="-12804"/>
                    <a:pt x="5223" y="6599"/>
                  </a:cubicBezTo>
                  <a:cubicBezTo>
                    <a:pt x="-8535" y="26002"/>
                    <a:pt x="8399" y="99027"/>
                    <a:pt x="15807" y="135716"/>
                  </a:cubicBezTo>
                  <a:cubicBezTo>
                    <a:pt x="23215" y="172405"/>
                    <a:pt x="21451" y="167466"/>
                    <a:pt x="49673" y="226733"/>
                  </a:cubicBezTo>
                  <a:cubicBezTo>
                    <a:pt x="77895" y="286000"/>
                    <a:pt x="142454" y="429227"/>
                    <a:pt x="185140" y="491316"/>
                  </a:cubicBezTo>
                  <a:cubicBezTo>
                    <a:pt x="227826" y="553405"/>
                    <a:pt x="295912" y="590800"/>
                    <a:pt x="305790" y="599266"/>
                  </a:cubicBezTo>
                  <a:cubicBezTo>
                    <a:pt x="315668" y="607732"/>
                    <a:pt x="282860" y="596796"/>
                    <a:pt x="244407" y="542116"/>
                  </a:cubicBezTo>
                  <a:cubicBezTo>
                    <a:pt x="205954" y="487436"/>
                    <a:pt x="107529" y="339269"/>
                    <a:pt x="75073" y="271183"/>
                  </a:cubicBezTo>
                  <a:cubicBezTo>
                    <a:pt x="42617" y="203097"/>
                    <a:pt x="60609" y="173816"/>
                    <a:pt x="49673" y="133599"/>
                  </a:cubicBezTo>
                  <a:cubicBezTo>
                    <a:pt x="38737" y="93382"/>
                    <a:pt x="11926" y="48227"/>
                    <a:pt x="9457" y="29883"/>
                  </a:cubicBezTo>
                  <a:cubicBezTo>
                    <a:pt x="6988" y="11539"/>
                    <a:pt x="23568" y="23180"/>
                    <a:pt x="34857" y="23533"/>
                  </a:cubicBezTo>
                  <a:cubicBezTo>
                    <a:pt x="46146" y="23886"/>
                    <a:pt x="103296" y="22121"/>
                    <a:pt x="98357" y="19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6B487FC9-8B35-4B55-BB6D-37F7BF49CDC8}"/>
                </a:ext>
              </a:extLst>
            </p:cNvPr>
            <p:cNvSpPr/>
            <p:nvPr/>
          </p:nvSpPr>
          <p:spPr>
            <a:xfrm flipH="1">
              <a:off x="4940796" y="7094073"/>
              <a:ext cx="189928" cy="475623"/>
            </a:xfrm>
            <a:custGeom>
              <a:avLst/>
              <a:gdLst>
                <a:gd name="connsiteX0" fmla="*/ 230188 w 241179"/>
                <a:gd name="connsiteY0" fmla="*/ 3891 h 603966"/>
                <a:gd name="connsiteX1" fmla="*/ 161925 w 241179"/>
                <a:gd name="connsiteY1" fmla="*/ 283291 h 603966"/>
                <a:gd name="connsiteX2" fmla="*/ 65088 w 241179"/>
                <a:gd name="connsiteY2" fmla="*/ 484903 h 603966"/>
                <a:gd name="connsiteX3" fmla="*/ 0 w 241179"/>
                <a:gd name="connsiteY3" fmla="*/ 603966 h 603966"/>
                <a:gd name="connsiteX4" fmla="*/ 104775 w 241179"/>
                <a:gd name="connsiteY4" fmla="*/ 411878 h 603966"/>
                <a:gd name="connsiteX5" fmla="*/ 227013 w 241179"/>
                <a:gd name="connsiteY5" fmla="*/ 138828 h 603966"/>
                <a:gd name="connsiteX6" fmla="*/ 230188 w 241179"/>
                <a:gd name="connsiteY6" fmla="*/ 3891 h 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179" h="603966">
                  <a:moveTo>
                    <a:pt x="230188" y="3891"/>
                  </a:moveTo>
                  <a:cubicBezTo>
                    <a:pt x="219340" y="27968"/>
                    <a:pt x="189442" y="203122"/>
                    <a:pt x="161925" y="283291"/>
                  </a:cubicBezTo>
                  <a:cubicBezTo>
                    <a:pt x="134408" y="363460"/>
                    <a:pt x="92075" y="431457"/>
                    <a:pt x="65088" y="484903"/>
                  </a:cubicBezTo>
                  <a:cubicBezTo>
                    <a:pt x="38101" y="538349"/>
                    <a:pt x="0" y="603966"/>
                    <a:pt x="0" y="603966"/>
                  </a:cubicBezTo>
                  <a:cubicBezTo>
                    <a:pt x="6614" y="591795"/>
                    <a:pt x="66939" y="489401"/>
                    <a:pt x="104775" y="411878"/>
                  </a:cubicBezTo>
                  <a:cubicBezTo>
                    <a:pt x="142610" y="334355"/>
                    <a:pt x="204523" y="204974"/>
                    <a:pt x="227013" y="138828"/>
                  </a:cubicBezTo>
                  <a:cubicBezTo>
                    <a:pt x="249503" y="72682"/>
                    <a:pt x="241036" y="-20186"/>
                    <a:pt x="230188" y="38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60BC0DC2-CA52-4696-8354-2B5B09694CE5}"/>
                </a:ext>
              </a:extLst>
            </p:cNvPr>
            <p:cNvSpPr/>
            <p:nvPr/>
          </p:nvSpPr>
          <p:spPr>
            <a:xfrm flipH="1">
              <a:off x="5018170" y="7107862"/>
              <a:ext cx="170146" cy="483626"/>
            </a:xfrm>
            <a:custGeom>
              <a:avLst/>
              <a:gdLst>
                <a:gd name="connsiteX0" fmla="*/ 214421 w 216059"/>
                <a:gd name="connsiteY0" fmla="*/ 2256 h 614128"/>
                <a:gd name="connsiteX1" fmla="*/ 115996 w 216059"/>
                <a:gd name="connsiteY1" fmla="*/ 229268 h 614128"/>
                <a:gd name="connsiteX2" fmla="*/ 84246 w 216059"/>
                <a:gd name="connsiteY2" fmla="*/ 324518 h 614128"/>
                <a:gd name="connsiteX3" fmla="*/ 28683 w 216059"/>
                <a:gd name="connsiteY3" fmla="*/ 437231 h 614128"/>
                <a:gd name="connsiteX4" fmla="*/ 108 w 216059"/>
                <a:gd name="connsiteY4" fmla="*/ 505493 h 614128"/>
                <a:gd name="connsiteX5" fmla="*/ 38208 w 216059"/>
                <a:gd name="connsiteY5" fmla="*/ 600743 h 614128"/>
                <a:gd name="connsiteX6" fmla="*/ 14396 w 216059"/>
                <a:gd name="connsiteY6" fmla="*/ 562643 h 614128"/>
                <a:gd name="connsiteX7" fmla="*/ 165208 w 216059"/>
                <a:gd name="connsiteY7" fmla="*/ 140368 h 614128"/>
                <a:gd name="connsiteX8" fmla="*/ 214421 w 216059"/>
                <a:gd name="connsiteY8" fmla="*/ 2256 h 6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59" h="614128">
                  <a:moveTo>
                    <a:pt x="214421" y="2256"/>
                  </a:moveTo>
                  <a:cubicBezTo>
                    <a:pt x="206219" y="17073"/>
                    <a:pt x="137692" y="175558"/>
                    <a:pt x="115996" y="229268"/>
                  </a:cubicBezTo>
                  <a:cubicBezTo>
                    <a:pt x="94300" y="282978"/>
                    <a:pt x="98798" y="289858"/>
                    <a:pt x="84246" y="324518"/>
                  </a:cubicBezTo>
                  <a:cubicBezTo>
                    <a:pt x="69694" y="359178"/>
                    <a:pt x="42706" y="407069"/>
                    <a:pt x="28683" y="437231"/>
                  </a:cubicBezTo>
                  <a:cubicBezTo>
                    <a:pt x="14660" y="467393"/>
                    <a:pt x="-1479" y="478241"/>
                    <a:pt x="108" y="505493"/>
                  </a:cubicBezTo>
                  <a:cubicBezTo>
                    <a:pt x="1695" y="532745"/>
                    <a:pt x="35827" y="591218"/>
                    <a:pt x="38208" y="600743"/>
                  </a:cubicBezTo>
                  <a:cubicBezTo>
                    <a:pt x="40589" y="610268"/>
                    <a:pt x="-6771" y="639372"/>
                    <a:pt x="14396" y="562643"/>
                  </a:cubicBezTo>
                  <a:cubicBezTo>
                    <a:pt x="35563" y="485914"/>
                    <a:pt x="131341" y="233766"/>
                    <a:pt x="165208" y="140368"/>
                  </a:cubicBezTo>
                  <a:cubicBezTo>
                    <a:pt x="199075" y="46970"/>
                    <a:pt x="222623" y="-12561"/>
                    <a:pt x="214421" y="22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99B3DD68-5000-450F-BFD7-0750F8BA7B21}"/>
                </a:ext>
              </a:extLst>
            </p:cNvPr>
            <p:cNvSpPr/>
            <p:nvPr/>
          </p:nvSpPr>
          <p:spPr>
            <a:xfrm flipH="1">
              <a:off x="5044463" y="7104403"/>
              <a:ext cx="53757" cy="65459"/>
            </a:xfrm>
            <a:custGeom>
              <a:avLst/>
              <a:gdLst>
                <a:gd name="connsiteX0" fmla="*/ 0 w 68263"/>
                <a:gd name="connsiteY0" fmla="*/ 299 h 83123"/>
                <a:gd name="connsiteX1" fmla="*/ 41275 w 68263"/>
                <a:gd name="connsiteY1" fmla="*/ 73324 h 83123"/>
                <a:gd name="connsiteX2" fmla="*/ 68263 w 68263"/>
                <a:gd name="connsiteY2" fmla="*/ 79674 h 83123"/>
                <a:gd name="connsiteX3" fmla="*/ 41275 w 68263"/>
                <a:gd name="connsiteY3" fmla="*/ 47924 h 83123"/>
                <a:gd name="connsiteX4" fmla="*/ 0 w 68263"/>
                <a:gd name="connsiteY4" fmla="*/ 299 h 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3" h="83123">
                  <a:moveTo>
                    <a:pt x="0" y="299"/>
                  </a:moveTo>
                  <a:cubicBezTo>
                    <a:pt x="0" y="4532"/>
                    <a:pt x="29898" y="60095"/>
                    <a:pt x="41275" y="73324"/>
                  </a:cubicBezTo>
                  <a:cubicBezTo>
                    <a:pt x="52652" y="86553"/>
                    <a:pt x="68263" y="83907"/>
                    <a:pt x="68263" y="79674"/>
                  </a:cubicBezTo>
                  <a:cubicBezTo>
                    <a:pt x="68263" y="75441"/>
                    <a:pt x="48419" y="57978"/>
                    <a:pt x="41275" y="47924"/>
                  </a:cubicBezTo>
                  <a:cubicBezTo>
                    <a:pt x="34131" y="37870"/>
                    <a:pt x="0" y="-3934"/>
                    <a:pt x="0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47C7029B-E783-4D11-AA50-64D279D06747}"/>
                </a:ext>
              </a:extLst>
            </p:cNvPr>
            <p:cNvSpPr/>
            <p:nvPr/>
          </p:nvSpPr>
          <p:spPr>
            <a:xfrm flipH="1">
              <a:off x="5014459" y="7103388"/>
              <a:ext cx="50021" cy="27531"/>
            </a:xfrm>
            <a:custGeom>
              <a:avLst/>
              <a:gdLst>
                <a:gd name="connsiteX0" fmla="*/ 63519 w 63519"/>
                <a:gd name="connsiteY0" fmla="*/ 0 h 34960"/>
                <a:gd name="connsiteX1" fmla="*/ 19 w 63519"/>
                <a:gd name="connsiteY1" fmla="*/ 34925 h 34960"/>
                <a:gd name="connsiteX2" fmla="*/ 63519 w 63519"/>
                <a:gd name="connsiteY2" fmla="*/ 0 h 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9" h="34960">
                  <a:moveTo>
                    <a:pt x="63519" y="0"/>
                  </a:moveTo>
                  <a:cubicBezTo>
                    <a:pt x="63519" y="0"/>
                    <a:pt x="-1304" y="33602"/>
                    <a:pt x="19" y="34925"/>
                  </a:cubicBezTo>
                  <a:cubicBezTo>
                    <a:pt x="1342" y="36248"/>
                    <a:pt x="63519" y="0"/>
                    <a:pt x="635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74C5A659-25AC-4139-9B10-0F5A113798AE}"/>
                </a:ext>
              </a:extLst>
            </p:cNvPr>
            <p:cNvSpPr/>
            <p:nvPr/>
          </p:nvSpPr>
          <p:spPr>
            <a:xfrm flipH="1">
              <a:off x="5151974" y="7429006"/>
              <a:ext cx="78813" cy="80692"/>
            </a:xfrm>
            <a:custGeom>
              <a:avLst/>
              <a:gdLst>
                <a:gd name="connsiteX0" fmla="*/ 100076 w 100080"/>
                <a:gd name="connsiteY0" fmla="*/ 7205 h 102466"/>
                <a:gd name="connsiteX1" fmla="*/ 34988 w 100080"/>
                <a:gd name="connsiteY1" fmla="*/ 5617 h 102466"/>
                <a:gd name="connsiteX2" fmla="*/ 63 w 100080"/>
                <a:gd name="connsiteY2" fmla="*/ 70705 h 102466"/>
                <a:gd name="connsiteX3" fmla="*/ 42926 w 100080"/>
                <a:gd name="connsiteY3" fmla="*/ 102455 h 102466"/>
                <a:gd name="connsiteX4" fmla="*/ 14351 w 100080"/>
                <a:gd name="connsiteY4" fmla="*/ 73880 h 102466"/>
                <a:gd name="connsiteX5" fmla="*/ 31813 w 100080"/>
                <a:gd name="connsiteY5" fmla="*/ 38955 h 102466"/>
                <a:gd name="connsiteX6" fmla="*/ 100076 w 100080"/>
                <a:gd name="connsiteY6" fmla="*/ 7205 h 1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80" h="102466">
                  <a:moveTo>
                    <a:pt x="100076" y="7205"/>
                  </a:moveTo>
                  <a:cubicBezTo>
                    <a:pt x="100605" y="1649"/>
                    <a:pt x="51657" y="-4966"/>
                    <a:pt x="34988" y="5617"/>
                  </a:cubicBezTo>
                  <a:cubicBezTo>
                    <a:pt x="18319" y="16200"/>
                    <a:pt x="-1260" y="54565"/>
                    <a:pt x="63" y="70705"/>
                  </a:cubicBezTo>
                  <a:cubicBezTo>
                    <a:pt x="1386" y="86845"/>
                    <a:pt x="40545" y="101926"/>
                    <a:pt x="42926" y="102455"/>
                  </a:cubicBezTo>
                  <a:cubicBezTo>
                    <a:pt x="45307" y="102984"/>
                    <a:pt x="16203" y="84463"/>
                    <a:pt x="14351" y="73880"/>
                  </a:cubicBezTo>
                  <a:cubicBezTo>
                    <a:pt x="12499" y="63297"/>
                    <a:pt x="21494" y="51920"/>
                    <a:pt x="31813" y="38955"/>
                  </a:cubicBezTo>
                  <a:cubicBezTo>
                    <a:pt x="42132" y="25990"/>
                    <a:pt x="99547" y="12761"/>
                    <a:pt x="100076" y="7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7CD3DF6F-0C37-445D-A94F-F4A8B11891B2}"/>
                </a:ext>
              </a:extLst>
            </p:cNvPr>
            <p:cNvSpPr/>
            <p:nvPr/>
          </p:nvSpPr>
          <p:spPr>
            <a:xfrm flipH="1">
              <a:off x="5089469" y="7125866"/>
              <a:ext cx="216717" cy="224217"/>
            </a:xfrm>
            <a:custGeom>
              <a:avLst/>
              <a:gdLst>
                <a:gd name="connsiteX0" fmla="*/ 275196 w 275196"/>
                <a:gd name="connsiteY0" fmla="*/ 31 h 284720"/>
                <a:gd name="connsiteX1" fmla="*/ 218046 w 275196"/>
                <a:gd name="connsiteY1" fmla="*/ 55594 h 284720"/>
                <a:gd name="connsiteX2" fmla="*/ 149783 w 275196"/>
                <a:gd name="connsiteY2" fmla="*/ 93694 h 284720"/>
                <a:gd name="connsiteX3" fmla="*/ 43421 w 275196"/>
                <a:gd name="connsiteY3" fmla="*/ 233394 h 284720"/>
                <a:gd name="connsiteX4" fmla="*/ 3733 w 275196"/>
                <a:gd name="connsiteY4" fmla="*/ 281019 h 284720"/>
                <a:gd name="connsiteX5" fmla="*/ 129146 w 275196"/>
                <a:gd name="connsiteY5" fmla="*/ 146081 h 284720"/>
                <a:gd name="connsiteX6" fmla="*/ 218046 w 275196"/>
                <a:gd name="connsiteY6" fmla="*/ 63531 h 284720"/>
                <a:gd name="connsiteX7" fmla="*/ 275196 w 275196"/>
                <a:gd name="connsiteY7" fmla="*/ 31 h 2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96" h="284720">
                  <a:moveTo>
                    <a:pt x="275196" y="31"/>
                  </a:moveTo>
                  <a:cubicBezTo>
                    <a:pt x="275196" y="-1292"/>
                    <a:pt x="238948" y="39984"/>
                    <a:pt x="218046" y="55594"/>
                  </a:cubicBezTo>
                  <a:cubicBezTo>
                    <a:pt x="197144" y="71204"/>
                    <a:pt x="178887" y="64061"/>
                    <a:pt x="149783" y="93694"/>
                  </a:cubicBezTo>
                  <a:cubicBezTo>
                    <a:pt x="120679" y="123327"/>
                    <a:pt x="67763" y="202173"/>
                    <a:pt x="43421" y="233394"/>
                  </a:cubicBezTo>
                  <a:cubicBezTo>
                    <a:pt x="19079" y="264615"/>
                    <a:pt x="-10554" y="295571"/>
                    <a:pt x="3733" y="281019"/>
                  </a:cubicBezTo>
                  <a:cubicBezTo>
                    <a:pt x="18020" y="266467"/>
                    <a:pt x="93427" y="182329"/>
                    <a:pt x="129146" y="146081"/>
                  </a:cubicBezTo>
                  <a:cubicBezTo>
                    <a:pt x="164865" y="109833"/>
                    <a:pt x="194498" y="85756"/>
                    <a:pt x="218046" y="63531"/>
                  </a:cubicBezTo>
                  <a:cubicBezTo>
                    <a:pt x="241594" y="41306"/>
                    <a:pt x="275196" y="1354"/>
                    <a:pt x="275196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E805BA74-B85A-4B07-94BA-2B8387204FA4}"/>
                </a:ext>
              </a:extLst>
            </p:cNvPr>
            <p:cNvSpPr/>
            <p:nvPr/>
          </p:nvSpPr>
          <p:spPr>
            <a:xfrm flipH="1">
              <a:off x="5226863" y="7255843"/>
              <a:ext cx="51801" cy="39893"/>
            </a:xfrm>
            <a:custGeom>
              <a:avLst/>
              <a:gdLst>
                <a:gd name="connsiteX0" fmla="*/ 65623 w 65779"/>
                <a:gd name="connsiteY0" fmla="*/ 81 h 50658"/>
                <a:gd name="connsiteX1" fmla="*/ 2123 w 65779"/>
                <a:gd name="connsiteY1" fmla="*/ 36594 h 50658"/>
                <a:gd name="connsiteX2" fmla="*/ 19585 w 65779"/>
                <a:gd name="connsiteY2" fmla="*/ 47706 h 50658"/>
                <a:gd name="connsiteX3" fmla="*/ 65623 w 65779"/>
                <a:gd name="connsiteY3" fmla="*/ 81 h 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9" h="50658">
                  <a:moveTo>
                    <a:pt x="65623" y="81"/>
                  </a:moveTo>
                  <a:cubicBezTo>
                    <a:pt x="62713" y="-1771"/>
                    <a:pt x="9796" y="28657"/>
                    <a:pt x="2123" y="36594"/>
                  </a:cubicBezTo>
                  <a:cubicBezTo>
                    <a:pt x="-5550" y="44532"/>
                    <a:pt x="9266" y="56173"/>
                    <a:pt x="19585" y="47706"/>
                  </a:cubicBezTo>
                  <a:cubicBezTo>
                    <a:pt x="29904" y="39239"/>
                    <a:pt x="68533" y="1933"/>
                    <a:pt x="65623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B4C6BE7F-60A5-4DE0-9E19-C72AA61F7D45}"/>
                </a:ext>
              </a:extLst>
            </p:cNvPr>
            <p:cNvSpPr/>
            <p:nvPr/>
          </p:nvSpPr>
          <p:spPr>
            <a:xfrm flipH="1">
              <a:off x="5200733" y="7129642"/>
              <a:ext cx="160252" cy="188781"/>
            </a:xfrm>
            <a:custGeom>
              <a:avLst/>
              <a:gdLst>
                <a:gd name="connsiteX0" fmla="*/ 203495 w 203495"/>
                <a:gd name="connsiteY0" fmla="*/ 0 h 239722"/>
                <a:gd name="connsiteX1" fmla="*/ 117770 w 203495"/>
                <a:gd name="connsiteY1" fmla="*/ 119062 h 239722"/>
                <a:gd name="connsiteX2" fmla="*/ 295 w 203495"/>
                <a:gd name="connsiteY2" fmla="*/ 238125 h 239722"/>
                <a:gd name="connsiteX3" fmla="*/ 86020 w 203495"/>
                <a:gd name="connsiteY3" fmla="*/ 180975 h 239722"/>
                <a:gd name="connsiteX4" fmla="*/ 143170 w 203495"/>
                <a:gd name="connsiteY4" fmla="*/ 85725 h 239722"/>
                <a:gd name="connsiteX5" fmla="*/ 203495 w 203495"/>
                <a:gd name="connsiteY5" fmla="*/ 0 h 2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95" h="239722">
                  <a:moveTo>
                    <a:pt x="203495" y="0"/>
                  </a:moveTo>
                  <a:cubicBezTo>
                    <a:pt x="199262" y="5556"/>
                    <a:pt x="151637" y="79375"/>
                    <a:pt x="117770" y="119062"/>
                  </a:cubicBezTo>
                  <a:cubicBezTo>
                    <a:pt x="83903" y="158750"/>
                    <a:pt x="5587" y="227806"/>
                    <a:pt x="295" y="238125"/>
                  </a:cubicBezTo>
                  <a:cubicBezTo>
                    <a:pt x="-4997" y="248444"/>
                    <a:pt x="62207" y="206375"/>
                    <a:pt x="86020" y="180975"/>
                  </a:cubicBezTo>
                  <a:cubicBezTo>
                    <a:pt x="109832" y="155575"/>
                    <a:pt x="121739" y="116152"/>
                    <a:pt x="143170" y="85725"/>
                  </a:cubicBezTo>
                  <a:lnTo>
                    <a:pt x="20349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333C07F5-F688-41F8-A9F0-16104FCF2F4B}"/>
                </a:ext>
              </a:extLst>
            </p:cNvPr>
            <p:cNvSpPr/>
            <p:nvPr/>
          </p:nvSpPr>
          <p:spPr>
            <a:xfrm flipH="1">
              <a:off x="5306833" y="7352153"/>
              <a:ext cx="23146" cy="138131"/>
            </a:xfrm>
            <a:custGeom>
              <a:avLst/>
              <a:gdLst>
                <a:gd name="connsiteX0" fmla="*/ 29185 w 29392"/>
                <a:gd name="connsiteY0" fmla="*/ 20 h 175404"/>
                <a:gd name="connsiteX1" fmla="*/ 6960 w 29392"/>
                <a:gd name="connsiteY1" fmla="*/ 61932 h 175404"/>
                <a:gd name="connsiteX2" fmla="*/ 610 w 29392"/>
                <a:gd name="connsiteY2" fmla="*/ 88920 h 175404"/>
                <a:gd name="connsiteX3" fmla="*/ 610 w 29392"/>
                <a:gd name="connsiteY3" fmla="*/ 119082 h 175404"/>
                <a:gd name="connsiteX4" fmla="*/ 3785 w 29392"/>
                <a:gd name="connsiteY4" fmla="*/ 166707 h 175404"/>
                <a:gd name="connsiteX5" fmla="*/ 11722 w 29392"/>
                <a:gd name="connsiteY5" fmla="*/ 171470 h 175404"/>
                <a:gd name="connsiteX6" fmla="*/ 11722 w 29392"/>
                <a:gd name="connsiteY6" fmla="*/ 123845 h 175404"/>
                <a:gd name="connsiteX7" fmla="*/ 18072 w 29392"/>
                <a:gd name="connsiteY7" fmla="*/ 55582 h 175404"/>
                <a:gd name="connsiteX8" fmla="*/ 29185 w 29392"/>
                <a:gd name="connsiteY8" fmla="*/ 2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2" h="175404">
                  <a:moveTo>
                    <a:pt x="29185" y="20"/>
                  </a:moveTo>
                  <a:cubicBezTo>
                    <a:pt x="27333" y="1078"/>
                    <a:pt x="11723" y="47115"/>
                    <a:pt x="6960" y="61932"/>
                  </a:cubicBezTo>
                  <a:cubicBezTo>
                    <a:pt x="2197" y="76749"/>
                    <a:pt x="1668" y="79395"/>
                    <a:pt x="610" y="88920"/>
                  </a:cubicBezTo>
                  <a:cubicBezTo>
                    <a:pt x="-448" y="98445"/>
                    <a:pt x="81" y="106118"/>
                    <a:pt x="610" y="119082"/>
                  </a:cubicBezTo>
                  <a:cubicBezTo>
                    <a:pt x="1139" y="132046"/>
                    <a:pt x="1933" y="157976"/>
                    <a:pt x="3785" y="166707"/>
                  </a:cubicBezTo>
                  <a:cubicBezTo>
                    <a:pt x="5637" y="175438"/>
                    <a:pt x="10399" y="178613"/>
                    <a:pt x="11722" y="171470"/>
                  </a:cubicBezTo>
                  <a:cubicBezTo>
                    <a:pt x="13045" y="164327"/>
                    <a:pt x="10664" y="143160"/>
                    <a:pt x="11722" y="123845"/>
                  </a:cubicBezTo>
                  <a:cubicBezTo>
                    <a:pt x="12780" y="104530"/>
                    <a:pt x="16220" y="72780"/>
                    <a:pt x="18072" y="55582"/>
                  </a:cubicBezTo>
                  <a:cubicBezTo>
                    <a:pt x="19924" y="38384"/>
                    <a:pt x="31037" y="-1038"/>
                    <a:pt x="2918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034E110E-9153-4C9A-9D2A-841C98CEA85D}"/>
                </a:ext>
              </a:extLst>
            </p:cNvPr>
            <p:cNvSpPr/>
            <p:nvPr/>
          </p:nvSpPr>
          <p:spPr>
            <a:xfrm flipH="1">
              <a:off x="5326696" y="7464656"/>
              <a:ext cx="77488" cy="67497"/>
            </a:xfrm>
            <a:custGeom>
              <a:avLst/>
              <a:gdLst>
                <a:gd name="connsiteX0" fmla="*/ 4350 w 98397"/>
                <a:gd name="connsiteY0" fmla="*/ 35 h 85711"/>
                <a:gd name="connsiteX1" fmla="*/ 45625 w 98397"/>
                <a:gd name="connsiteY1" fmla="*/ 73060 h 85711"/>
                <a:gd name="connsiteX2" fmla="*/ 98013 w 98397"/>
                <a:gd name="connsiteY2" fmla="*/ 25435 h 85711"/>
                <a:gd name="connsiteX3" fmla="*/ 66263 w 98397"/>
                <a:gd name="connsiteY3" fmla="*/ 84172 h 85711"/>
                <a:gd name="connsiteX4" fmla="*/ 9113 w 98397"/>
                <a:gd name="connsiteY4" fmla="*/ 63535 h 85711"/>
                <a:gd name="connsiteX5" fmla="*/ 4350 w 98397"/>
                <a:gd name="connsiteY5" fmla="*/ 35 h 8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97" h="85711">
                  <a:moveTo>
                    <a:pt x="4350" y="35"/>
                  </a:moveTo>
                  <a:cubicBezTo>
                    <a:pt x="10435" y="1622"/>
                    <a:pt x="30015" y="68827"/>
                    <a:pt x="45625" y="73060"/>
                  </a:cubicBezTo>
                  <a:cubicBezTo>
                    <a:pt x="61236" y="77293"/>
                    <a:pt x="94573" y="23583"/>
                    <a:pt x="98013" y="25435"/>
                  </a:cubicBezTo>
                  <a:cubicBezTo>
                    <a:pt x="101453" y="27287"/>
                    <a:pt x="81080" y="77822"/>
                    <a:pt x="66263" y="84172"/>
                  </a:cubicBezTo>
                  <a:cubicBezTo>
                    <a:pt x="51446" y="90522"/>
                    <a:pt x="20755" y="75970"/>
                    <a:pt x="9113" y="63535"/>
                  </a:cubicBezTo>
                  <a:cubicBezTo>
                    <a:pt x="-2529" y="51100"/>
                    <a:pt x="-1735" y="-1552"/>
                    <a:pt x="4350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33EACFC-F0AB-4918-B078-2ED8CCCC3602}"/>
                </a:ext>
              </a:extLst>
            </p:cNvPr>
            <p:cNvSpPr/>
            <p:nvPr/>
          </p:nvSpPr>
          <p:spPr>
            <a:xfrm flipH="1">
              <a:off x="5334377" y="7410737"/>
              <a:ext cx="101445" cy="30699"/>
            </a:xfrm>
            <a:custGeom>
              <a:avLst/>
              <a:gdLst>
                <a:gd name="connsiteX0" fmla="*/ 76 w 128819"/>
                <a:gd name="connsiteY0" fmla="*/ 241 h 38983"/>
                <a:gd name="connsiteX1" fmla="*/ 84214 w 128819"/>
                <a:gd name="connsiteY1" fmla="*/ 38341 h 38983"/>
                <a:gd name="connsiteX2" fmla="*/ 128664 w 128819"/>
                <a:gd name="connsiteY2" fmla="*/ 24054 h 38983"/>
                <a:gd name="connsiteX3" fmla="*/ 69926 w 128819"/>
                <a:gd name="connsiteY3" fmla="*/ 22466 h 38983"/>
                <a:gd name="connsiteX4" fmla="*/ 76 w 128819"/>
                <a:gd name="connsiteY4" fmla="*/ 241 h 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9" h="38983">
                  <a:moveTo>
                    <a:pt x="76" y="241"/>
                  </a:moveTo>
                  <a:cubicBezTo>
                    <a:pt x="2457" y="2887"/>
                    <a:pt x="62783" y="34372"/>
                    <a:pt x="84214" y="38341"/>
                  </a:cubicBezTo>
                  <a:cubicBezTo>
                    <a:pt x="105645" y="42310"/>
                    <a:pt x="131045" y="26700"/>
                    <a:pt x="128664" y="24054"/>
                  </a:cubicBezTo>
                  <a:cubicBezTo>
                    <a:pt x="126283" y="21408"/>
                    <a:pt x="88182" y="27493"/>
                    <a:pt x="69926" y="22466"/>
                  </a:cubicBezTo>
                  <a:cubicBezTo>
                    <a:pt x="51670" y="17439"/>
                    <a:pt x="-2305" y="-2405"/>
                    <a:pt x="76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269C6CAC-5357-416B-A2E9-89CEDC3B6FBF}"/>
                </a:ext>
              </a:extLst>
            </p:cNvPr>
            <p:cNvSpPr/>
            <p:nvPr/>
          </p:nvSpPr>
          <p:spPr>
            <a:xfrm flipH="1">
              <a:off x="5325542" y="7463433"/>
              <a:ext cx="82717" cy="7848"/>
            </a:xfrm>
            <a:custGeom>
              <a:avLst/>
              <a:gdLst>
                <a:gd name="connsiteX0" fmla="*/ 0 w 105037"/>
                <a:gd name="connsiteY0" fmla="*/ 0 h 9966"/>
                <a:gd name="connsiteX1" fmla="*/ 104775 w 105037"/>
                <a:gd name="connsiteY1" fmla="*/ 9525 h 9966"/>
                <a:gd name="connsiteX2" fmla="*/ 0 w 105037"/>
                <a:gd name="connsiteY2" fmla="*/ 0 h 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37" h="9966">
                  <a:moveTo>
                    <a:pt x="0" y="0"/>
                  </a:moveTo>
                  <a:cubicBezTo>
                    <a:pt x="0" y="0"/>
                    <a:pt x="98425" y="6615"/>
                    <a:pt x="104775" y="9525"/>
                  </a:cubicBezTo>
                  <a:cubicBezTo>
                    <a:pt x="111125" y="124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50F5BE3A-6338-4133-9BDA-924DBF700B8C}"/>
                </a:ext>
              </a:extLst>
            </p:cNvPr>
            <p:cNvSpPr/>
            <p:nvPr/>
          </p:nvSpPr>
          <p:spPr>
            <a:xfrm flipH="1">
              <a:off x="5259470" y="7130775"/>
              <a:ext cx="121329" cy="177939"/>
            </a:xfrm>
            <a:custGeom>
              <a:avLst/>
              <a:gdLst>
                <a:gd name="connsiteX0" fmla="*/ 154042 w 154068"/>
                <a:gd name="connsiteY0" fmla="*/ 147 h 225954"/>
                <a:gd name="connsiteX1" fmla="*/ 63554 w 154068"/>
                <a:gd name="connsiteY1" fmla="*/ 30310 h 225954"/>
                <a:gd name="connsiteX2" fmla="*/ 60379 w 154068"/>
                <a:gd name="connsiteY2" fmla="*/ 66822 h 225954"/>
                <a:gd name="connsiteX3" fmla="*/ 66729 w 154068"/>
                <a:gd name="connsiteY3" fmla="*/ 84285 h 225954"/>
                <a:gd name="connsiteX4" fmla="*/ 42917 w 154068"/>
                <a:gd name="connsiteY4" fmla="*/ 87460 h 225954"/>
                <a:gd name="connsiteX5" fmla="*/ 61967 w 154068"/>
                <a:gd name="connsiteY5" fmla="*/ 106510 h 225954"/>
                <a:gd name="connsiteX6" fmla="*/ 17517 w 154068"/>
                <a:gd name="connsiteY6" fmla="*/ 170010 h 225954"/>
                <a:gd name="connsiteX7" fmla="*/ 54 w 154068"/>
                <a:gd name="connsiteY7" fmla="*/ 216047 h 225954"/>
                <a:gd name="connsiteX8" fmla="*/ 22279 w 154068"/>
                <a:gd name="connsiteY8" fmla="*/ 223985 h 225954"/>
                <a:gd name="connsiteX9" fmla="*/ 6404 w 154068"/>
                <a:gd name="connsiteY9" fmla="*/ 189060 h 225954"/>
                <a:gd name="connsiteX10" fmla="*/ 31804 w 154068"/>
                <a:gd name="connsiteY10" fmla="*/ 152547 h 225954"/>
                <a:gd name="connsiteX11" fmla="*/ 84192 w 154068"/>
                <a:gd name="connsiteY11" fmla="*/ 109685 h 225954"/>
                <a:gd name="connsiteX12" fmla="*/ 81017 w 154068"/>
                <a:gd name="connsiteY12" fmla="*/ 58885 h 225954"/>
                <a:gd name="connsiteX13" fmla="*/ 73079 w 154068"/>
                <a:gd name="connsiteY13" fmla="*/ 43010 h 225954"/>
                <a:gd name="connsiteX14" fmla="*/ 154042 w 154068"/>
                <a:gd name="connsiteY14" fmla="*/ 147 h 2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068" h="225954">
                  <a:moveTo>
                    <a:pt x="154042" y="147"/>
                  </a:moveTo>
                  <a:cubicBezTo>
                    <a:pt x="152454" y="-1970"/>
                    <a:pt x="79164" y="19198"/>
                    <a:pt x="63554" y="30310"/>
                  </a:cubicBezTo>
                  <a:cubicBezTo>
                    <a:pt x="47944" y="41422"/>
                    <a:pt x="59850" y="57826"/>
                    <a:pt x="60379" y="66822"/>
                  </a:cubicBezTo>
                  <a:cubicBezTo>
                    <a:pt x="60908" y="75818"/>
                    <a:pt x="69639" y="80845"/>
                    <a:pt x="66729" y="84285"/>
                  </a:cubicBezTo>
                  <a:cubicBezTo>
                    <a:pt x="63819" y="87725"/>
                    <a:pt x="43711" y="83756"/>
                    <a:pt x="42917" y="87460"/>
                  </a:cubicBezTo>
                  <a:cubicBezTo>
                    <a:pt x="42123" y="91164"/>
                    <a:pt x="66200" y="92752"/>
                    <a:pt x="61967" y="106510"/>
                  </a:cubicBezTo>
                  <a:cubicBezTo>
                    <a:pt x="57734" y="120268"/>
                    <a:pt x="27836" y="151754"/>
                    <a:pt x="17517" y="170010"/>
                  </a:cubicBezTo>
                  <a:cubicBezTo>
                    <a:pt x="7198" y="188266"/>
                    <a:pt x="-740" y="207051"/>
                    <a:pt x="54" y="216047"/>
                  </a:cubicBezTo>
                  <a:cubicBezTo>
                    <a:pt x="848" y="225043"/>
                    <a:pt x="21221" y="228483"/>
                    <a:pt x="22279" y="223985"/>
                  </a:cubicBezTo>
                  <a:cubicBezTo>
                    <a:pt x="23337" y="219487"/>
                    <a:pt x="4817" y="200966"/>
                    <a:pt x="6404" y="189060"/>
                  </a:cubicBezTo>
                  <a:cubicBezTo>
                    <a:pt x="7991" y="177154"/>
                    <a:pt x="18839" y="165776"/>
                    <a:pt x="31804" y="152547"/>
                  </a:cubicBezTo>
                  <a:cubicBezTo>
                    <a:pt x="44769" y="139318"/>
                    <a:pt x="75990" y="125295"/>
                    <a:pt x="84192" y="109685"/>
                  </a:cubicBezTo>
                  <a:cubicBezTo>
                    <a:pt x="92394" y="94075"/>
                    <a:pt x="82869" y="69997"/>
                    <a:pt x="81017" y="58885"/>
                  </a:cubicBezTo>
                  <a:cubicBezTo>
                    <a:pt x="79165" y="47773"/>
                    <a:pt x="61702" y="52270"/>
                    <a:pt x="73079" y="43010"/>
                  </a:cubicBezTo>
                  <a:cubicBezTo>
                    <a:pt x="84456" y="33750"/>
                    <a:pt x="155630" y="2264"/>
                    <a:pt x="15404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ECCA7034-10D5-4EDB-8AC8-091150EE128B}"/>
                </a:ext>
              </a:extLst>
            </p:cNvPr>
            <p:cNvSpPr/>
            <p:nvPr/>
          </p:nvSpPr>
          <p:spPr>
            <a:xfrm flipH="1">
              <a:off x="5314766" y="7316655"/>
              <a:ext cx="53508" cy="88064"/>
            </a:xfrm>
            <a:custGeom>
              <a:avLst/>
              <a:gdLst>
                <a:gd name="connsiteX0" fmla="*/ 26 w 67947"/>
                <a:gd name="connsiteY0" fmla="*/ 648 h 111827"/>
                <a:gd name="connsiteX1" fmla="*/ 57176 w 67947"/>
                <a:gd name="connsiteY1" fmla="*/ 11760 h 111827"/>
                <a:gd name="connsiteX2" fmla="*/ 61939 w 67947"/>
                <a:gd name="connsiteY2" fmla="*/ 30810 h 111827"/>
                <a:gd name="connsiteX3" fmla="*/ 7964 w 67947"/>
                <a:gd name="connsiteY3" fmla="*/ 59385 h 111827"/>
                <a:gd name="connsiteX4" fmla="*/ 25426 w 67947"/>
                <a:gd name="connsiteY4" fmla="*/ 89548 h 111827"/>
                <a:gd name="connsiteX5" fmla="*/ 55589 w 67947"/>
                <a:gd name="connsiteY5" fmla="*/ 111773 h 111827"/>
                <a:gd name="connsiteX6" fmla="*/ 20664 w 67947"/>
                <a:gd name="connsiteY6" fmla="*/ 83198 h 111827"/>
                <a:gd name="connsiteX7" fmla="*/ 58764 w 67947"/>
                <a:gd name="connsiteY7" fmla="*/ 41923 h 111827"/>
                <a:gd name="connsiteX8" fmla="*/ 65114 w 67947"/>
                <a:gd name="connsiteY8" fmla="*/ 6998 h 111827"/>
                <a:gd name="connsiteX9" fmla="*/ 26 w 67947"/>
                <a:gd name="connsiteY9" fmla="*/ 648 h 1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7" h="111827">
                  <a:moveTo>
                    <a:pt x="26" y="648"/>
                  </a:moveTo>
                  <a:cubicBezTo>
                    <a:pt x="-1297" y="1442"/>
                    <a:pt x="46857" y="6733"/>
                    <a:pt x="57176" y="11760"/>
                  </a:cubicBezTo>
                  <a:cubicBezTo>
                    <a:pt x="67495" y="16787"/>
                    <a:pt x="70141" y="22873"/>
                    <a:pt x="61939" y="30810"/>
                  </a:cubicBezTo>
                  <a:cubicBezTo>
                    <a:pt x="53737" y="38747"/>
                    <a:pt x="14049" y="49595"/>
                    <a:pt x="7964" y="59385"/>
                  </a:cubicBezTo>
                  <a:cubicBezTo>
                    <a:pt x="1879" y="69175"/>
                    <a:pt x="17489" y="80817"/>
                    <a:pt x="25426" y="89548"/>
                  </a:cubicBezTo>
                  <a:cubicBezTo>
                    <a:pt x="33363" y="98279"/>
                    <a:pt x="56383" y="112831"/>
                    <a:pt x="55589" y="111773"/>
                  </a:cubicBezTo>
                  <a:cubicBezTo>
                    <a:pt x="54795" y="110715"/>
                    <a:pt x="20135" y="94840"/>
                    <a:pt x="20664" y="83198"/>
                  </a:cubicBezTo>
                  <a:cubicBezTo>
                    <a:pt x="21193" y="71556"/>
                    <a:pt x="51356" y="54623"/>
                    <a:pt x="58764" y="41923"/>
                  </a:cubicBezTo>
                  <a:cubicBezTo>
                    <a:pt x="66172" y="29223"/>
                    <a:pt x="71464" y="15729"/>
                    <a:pt x="65114" y="6998"/>
                  </a:cubicBezTo>
                  <a:cubicBezTo>
                    <a:pt x="58764" y="-1733"/>
                    <a:pt x="1349" y="-146"/>
                    <a:pt x="26" y="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69FBC6F7-5339-454A-8349-D75FC069073C}"/>
                </a:ext>
              </a:extLst>
            </p:cNvPr>
            <p:cNvSpPr/>
            <p:nvPr/>
          </p:nvSpPr>
          <p:spPr>
            <a:xfrm flipH="1">
              <a:off x="5370753" y="7326726"/>
              <a:ext cx="67689" cy="77960"/>
            </a:xfrm>
            <a:custGeom>
              <a:avLst/>
              <a:gdLst>
                <a:gd name="connsiteX0" fmla="*/ 85952 w 85954"/>
                <a:gd name="connsiteY0" fmla="*/ 560 h 98997"/>
                <a:gd name="connsiteX1" fmla="*/ 54202 w 85954"/>
                <a:gd name="connsiteY1" fmla="*/ 45010 h 98997"/>
                <a:gd name="connsiteX2" fmla="*/ 58965 w 85954"/>
                <a:gd name="connsiteY2" fmla="*/ 76760 h 98997"/>
                <a:gd name="connsiteX3" fmla="*/ 79602 w 85954"/>
                <a:gd name="connsiteY3" fmla="*/ 98985 h 98997"/>
                <a:gd name="connsiteX4" fmla="*/ 227 w 85954"/>
                <a:gd name="connsiteY4" fmla="*/ 79935 h 98997"/>
                <a:gd name="connsiteX5" fmla="*/ 55790 w 85954"/>
                <a:gd name="connsiteY5" fmla="*/ 78347 h 98997"/>
                <a:gd name="connsiteX6" fmla="*/ 85952 w 85954"/>
                <a:gd name="connsiteY6" fmla="*/ 56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4" h="98997">
                  <a:moveTo>
                    <a:pt x="85952" y="560"/>
                  </a:moveTo>
                  <a:cubicBezTo>
                    <a:pt x="85687" y="-4996"/>
                    <a:pt x="58700" y="32310"/>
                    <a:pt x="54202" y="45010"/>
                  </a:cubicBezTo>
                  <a:cubicBezTo>
                    <a:pt x="49704" y="57710"/>
                    <a:pt x="54732" y="67764"/>
                    <a:pt x="58965" y="76760"/>
                  </a:cubicBezTo>
                  <a:cubicBezTo>
                    <a:pt x="63198" y="85756"/>
                    <a:pt x="89392" y="98456"/>
                    <a:pt x="79602" y="98985"/>
                  </a:cubicBezTo>
                  <a:cubicBezTo>
                    <a:pt x="69812" y="99514"/>
                    <a:pt x="4196" y="83375"/>
                    <a:pt x="227" y="79935"/>
                  </a:cubicBezTo>
                  <a:cubicBezTo>
                    <a:pt x="-3742" y="76495"/>
                    <a:pt x="45471" y="85226"/>
                    <a:pt x="55790" y="78347"/>
                  </a:cubicBezTo>
                  <a:cubicBezTo>
                    <a:pt x="66109" y="71468"/>
                    <a:pt x="86217" y="6116"/>
                    <a:pt x="85952" y="5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8F37A399-2E7C-4D3D-8A2A-E93C8E085165}"/>
                </a:ext>
              </a:extLst>
            </p:cNvPr>
            <p:cNvSpPr/>
            <p:nvPr/>
          </p:nvSpPr>
          <p:spPr>
            <a:xfrm flipH="1">
              <a:off x="5331919" y="7128391"/>
              <a:ext cx="63839" cy="40363"/>
            </a:xfrm>
            <a:custGeom>
              <a:avLst/>
              <a:gdLst>
                <a:gd name="connsiteX0" fmla="*/ 0 w 81065"/>
                <a:gd name="connsiteY0" fmla="*/ 0 h 51255"/>
                <a:gd name="connsiteX1" fmla="*/ 80963 w 81065"/>
                <a:gd name="connsiteY1" fmla="*/ 50800 h 51255"/>
                <a:gd name="connsiteX2" fmla="*/ 0 w 81065"/>
                <a:gd name="connsiteY2" fmla="*/ 0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5" h="51255">
                  <a:moveTo>
                    <a:pt x="0" y="0"/>
                  </a:moveTo>
                  <a:cubicBezTo>
                    <a:pt x="0" y="0"/>
                    <a:pt x="77523" y="44715"/>
                    <a:pt x="80963" y="50800"/>
                  </a:cubicBezTo>
                  <a:cubicBezTo>
                    <a:pt x="84403" y="568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1DB6C530-5C84-463D-8578-5553BCCE31D5}"/>
                </a:ext>
              </a:extLst>
            </p:cNvPr>
            <p:cNvSpPr/>
            <p:nvPr/>
          </p:nvSpPr>
          <p:spPr>
            <a:xfrm flipH="1">
              <a:off x="5326999" y="7176847"/>
              <a:ext cx="70267" cy="32804"/>
            </a:xfrm>
            <a:custGeom>
              <a:avLst/>
              <a:gdLst>
                <a:gd name="connsiteX0" fmla="*/ 89228 w 89228"/>
                <a:gd name="connsiteY0" fmla="*/ 41656 h 41656"/>
                <a:gd name="connsiteX1" fmla="*/ 328 w 89228"/>
                <a:gd name="connsiteY1" fmla="*/ 381 h 41656"/>
                <a:gd name="connsiteX2" fmla="*/ 89228 w 89228"/>
                <a:gd name="connsiteY2" fmla="*/ 41656 h 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28" h="41656">
                  <a:moveTo>
                    <a:pt x="89228" y="41656"/>
                  </a:moveTo>
                  <a:cubicBezTo>
                    <a:pt x="89228" y="41656"/>
                    <a:pt x="6943" y="5408"/>
                    <a:pt x="328" y="381"/>
                  </a:cubicBezTo>
                  <a:cubicBezTo>
                    <a:pt x="-6287" y="-4646"/>
                    <a:pt x="89228" y="41656"/>
                    <a:pt x="89228" y="41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94590795-D502-4683-B679-356E8F7EDF64}"/>
                </a:ext>
              </a:extLst>
            </p:cNvPr>
            <p:cNvSpPr/>
            <p:nvPr/>
          </p:nvSpPr>
          <p:spPr>
            <a:xfrm flipH="1">
              <a:off x="5377304" y="7204650"/>
              <a:ext cx="68703" cy="71710"/>
            </a:xfrm>
            <a:custGeom>
              <a:avLst/>
              <a:gdLst>
                <a:gd name="connsiteX0" fmla="*/ 11421 w 87242"/>
                <a:gd name="connsiteY0" fmla="*/ 1 h 91060"/>
                <a:gd name="connsiteX1" fmla="*/ 84446 w 87242"/>
                <a:gd name="connsiteY1" fmla="*/ 58738 h 91060"/>
                <a:gd name="connsiteX2" fmla="*/ 68571 w 87242"/>
                <a:gd name="connsiteY2" fmla="*/ 90488 h 91060"/>
                <a:gd name="connsiteX3" fmla="*/ 35233 w 87242"/>
                <a:gd name="connsiteY3" fmla="*/ 77788 h 91060"/>
                <a:gd name="connsiteX4" fmla="*/ 1896 w 87242"/>
                <a:gd name="connsiteY4" fmla="*/ 60326 h 91060"/>
                <a:gd name="connsiteX5" fmla="*/ 11421 w 87242"/>
                <a:gd name="connsiteY5" fmla="*/ 1 h 9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2" h="91060">
                  <a:moveTo>
                    <a:pt x="11421" y="1"/>
                  </a:moveTo>
                  <a:cubicBezTo>
                    <a:pt x="25179" y="-264"/>
                    <a:pt x="74921" y="43657"/>
                    <a:pt x="84446" y="58738"/>
                  </a:cubicBezTo>
                  <a:cubicBezTo>
                    <a:pt x="93971" y="73819"/>
                    <a:pt x="76773" y="87313"/>
                    <a:pt x="68571" y="90488"/>
                  </a:cubicBezTo>
                  <a:cubicBezTo>
                    <a:pt x="60369" y="93663"/>
                    <a:pt x="46345" y="82815"/>
                    <a:pt x="35233" y="77788"/>
                  </a:cubicBezTo>
                  <a:cubicBezTo>
                    <a:pt x="24121" y="72761"/>
                    <a:pt x="4806" y="65618"/>
                    <a:pt x="1896" y="60326"/>
                  </a:cubicBezTo>
                  <a:cubicBezTo>
                    <a:pt x="-1014" y="55034"/>
                    <a:pt x="-2337" y="266"/>
                    <a:pt x="1142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A8D90CA6-98C5-49B9-A968-53D1E4AE8C5C}"/>
                </a:ext>
              </a:extLst>
            </p:cNvPr>
            <p:cNvSpPr/>
            <p:nvPr/>
          </p:nvSpPr>
          <p:spPr>
            <a:xfrm flipH="1">
              <a:off x="5379882" y="7268290"/>
              <a:ext cx="82395" cy="45762"/>
            </a:xfrm>
            <a:custGeom>
              <a:avLst/>
              <a:gdLst>
                <a:gd name="connsiteX0" fmla="*/ 332 w 104628"/>
                <a:gd name="connsiteY0" fmla="*/ 150 h 58110"/>
                <a:gd name="connsiteX1" fmla="*/ 81294 w 104628"/>
                <a:gd name="connsiteY1" fmla="*/ 39838 h 58110"/>
                <a:gd name="connsiteX2" fmla="*/ 103519 w 104628"/>
                <a:gd name="connsiteY2" fmla="*/ 55713 h 58110"/>
                <a:gd name="connsiteX3" fmla="*/ 54307 w 104628"/>
                <a:gd name="connsiteY3" fmla="*/ 55713 h 58110"/>
                <a:gd name="connsiteX4" fmla="*/ 332 w 104628"/>
                <a:gd name="connsiteY4" fmla="*/ 150 h 5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8" h="58110">
                  <a:moveTo>
                    <a:pt x="332" y="150"/>
                  </a:moveTo>
                  <a:cubicBezTo>
                    <a:pt x="4830" y="-2496"/>
                    <a:pt x="64096" y="30578"/>
                    <a:pt x="81294" y="39838"/>
                  </a:cubicBezTo>
                  <a:cubicBezTo>
                    <a:pt x="98492" y="49098"/>
                    <a:pt x="108017" y="53067"/>
                    <a:pt x="103519" y="55713"/>
                  </a:cubicBezTo>
                  <a:cubicBezTo>
                    <a:pt x="99021" y="58359"/>
                    <a:pt x="70446" y="59417"/>
                    <a:pt x="54307" y="55713"/>
                  </a:cubicBezTo>
                  <a:cubicBezTo>
                    <a:pt x="38168" y="52009"/>
                    <a:pt x="-4166" y="2796"/>
                    <a:pt x="332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372CB3BA-5C15-4B0C-A713-6DF5D60859C0}"/>
                </a:ext>
              </a:extLst>
            </p:cNvPr>
            <p:cNvSpPr/>
            <p:nvPr/>
          </p:nvSpPr>
          <p:spPr>
            <a:xfrm flipH="1">
              <a:off x="5386909" y="7324659"/>
              <a:ext cx="26871" cy="49227"/>
            </a:xfrm>
            <a:custGeom>
              <a:avLst/>
              <a:gdLst>
                <a:gd name="connsiteX0" fmla="*/ 33999 w 34122"/>
                <a:gd name="connsiteY0" fmla="*/ 10 h 62511"/>
                <a:gd name="connsiteX1" fmla="*/ 661 w 34122"/>
                <a:gd name="connsiteY1" fmla="*/ 53985 h 62511"/>
                <a:gd name="connsiteX2" fmla="*/ 11774 w 34122"/>
                <a:gd name="connsiteY2" fmla="*/ 61922 h 62511"/>
                <a:gd name="connsiteX3" fmla="*/ 11774 w 34122"/>
                <a:gd name="connsiteY3" fmla="*/ 49222 h 62511"/>
                <a:gd name="connsiteX4" fmla="*/ 33999 w 34122"/>
                <a:gd name="connsiteY4" fmla="*/ 10 h 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2" h="62511">
                  <a:moveTo>
                    <a:pt x="33999" y="10"/>
                  </a:moveTo>
                  <a:cubicBezTo>
                    <a:pt x="32147" y="804"/>
                    <a:pt x="4365" y="43666"/>
                    <a:pt x="661" y="53985"/>
                  </a:cubicBezTo>
                  <a:cubicBezTo>
                    <a:pt x="-3043" y="64304"/>
                    <a:pt x="9922" y="62716"/>
                    <a:pt x="11774" y="61922"/>
                  </a:cubicBezTo>
                  <a:cubicBezTo>
                    <a:pt x="13626" y="61128"/>
                    <a:pt x="7276" y="55836"/>
                    <a:pt x="11774" y="49222"/>
                  </a:cubicBezTo>
                  <a:cubicBezTo>
                    <a:pt x="16272" y="42608"/>
                    <a:pt x="35851" y="-784"/>
                    <a:pt x="33999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8185F60B-F0AC-420E-B027-40978D992237}"/>
                </a:ext>
              </a:extLst>
            </p:cNvPr>
            <p:cNvSpPr/>
            <p:nvPr/>
          </p:nvSpPr>
          <p:spPr>
            <a:xfrm flipH="1">
              <a:off x="5402004" y="7129274"/>
              <a:ext cx="183369" cy="378988"/>
            </a:xfrm>
            <a:custGeom>
              <a:avLst/>
              <a:gdLst>
                <a:gd name="connsiteX0" fmla="*/ 231256 w 232850"/>
                <a:gd name="connsiteY0" fmla="*/ 3641 h 481254"/>
                <a:gd name="connsiteX1" fmla="*/ 62981 w 232850"/>
                <a:gd name="connsiteY1" fmla="*/ 354478 h 481254"/>
                <a:gd name="connsiteX2" fmla="*/ 2656 w 232850"/>
                <a:gd name="connsiteY2" fmla="*/ 475128 h 481254"/>
                <a:gd name="connsiteX3" fmla="*/ 139181 w 232850"/>
                <a:gd name="connsiteY3" fmla="*/ 189378 h 481254"/>
                <a:gd name="connsiteX4" fmla="*/ 231256 w 232850"/>
                <a:gd name="connsiteY4" fmla="*/ 3641 h 4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50" h="481254">
                  <a:moveTo>
                    <a:pt x="231256" y="3641"/>
                  </a:moveTo>
                  <a:cubicBezTo>
                    <a:pt x="218556" y="31158"/>
                    <a:pt x="101081" y="275897"/>
                    <a:pt x="62981" y="354478"/>
                  </a:cubicBezTo>
                  <a:cubicBezTo>
                    <a:pt x="24881" y="433059"/>
                    <a:pt x="-10044" y="502645"/>
                    <a:pt x="2656" y="475128"/>
                  </a:cubicBezTo>
                  <a:cubicBezTo>
                    <a:pt x="15356" y="447611"/>
                    <a:pt x="100552" y="267695"/>
                    <a:pt x="139181" y="189378"/>
                  </a:cubicBezTo>
                  <a:cubicBezTo>
                    <a:pt x="177810" y="111061"/>
                    <a:pt x="243956" y="-23876"/>
                    <a:pt x="231256" y="3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87EF591A-D4C4-4554-8F7E-47128F4787E6}"/>
                </a:ext>
              </a:extLst>
            </p:cNvPr>
            <p:cNvSpPr/>
            <p:nvPr/>
          </p:nvSpPr>
          <p:spPr>
            <a:xfrm flipH="1">
              <a:off x="5422025" y="7119779"/>
              <a:ext cx="153880" cy="355547"/>
            </a:xfrm>
            <a:custGeom>
              <a:avLst/>
              <a:gdLst>
                <a:gd name="connsiteX0" fmla="*/ 193834 w 195403"/>
                <a:gd name="connsiteY0" fmla="*/ 1411 h 451488"/>
                <a:gd name="connsiteX1" fmla="*/ 44609 w 195403"/>
                <a:gd name="connsiteY1" fmla="*/ 310974 h 451488"/>
                <a:gd name="connsiteX2" fmla="*/ 3334 w 195403"/>
                <a:gd name="connsiteY2" fmla="*/ 449086 h 451488"/>
                <a:gd name="connsiteX3" fmla="*/ 116047 w 195403"/>
                <a:gd name="connsiteY3" fmla="*/ 206199 h 451488"/>
                <a:gd name="connsiteX4" fmla="*/ 193834 w 195403"/>
                <a:gd name="connsiteY4" fmla="*/ 1411 h 4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03" h="451488">
                  <a:moveTo>
                    <a:pt x="193834" y="1411"/>
                  </a:moveTo>
                  <a:cubicBezTo>
                    <a:pt x="181928" y="18874"/>
                    <a:pt x="76359" y="236362"/>
                    <a:pt x="44609" y="310974"/>
                  </a:cubicBezTo>
                  <a:cubicBezTo>
                    <a:pt x="12859" y="385587"/>
                    <a:pt x="-8572" y="466549"/>
                    <a:pt x="3334" y="449086"/>
                  </a:cubicBezTo>
                  <a:cubicBezTo>
                    <a:pt x="15240" y="431624"/>
                    <a:pt x="85091" y="279489"/>
                    <a:pt x="116047" y="206199"/>
                  </a:cubicBezTo>
                  <a:cubicBezTo>
                    <a:pt x="147003" y="132909"/>
                    <a:pt x="205740" y="-16052"/>
                    <a:pt x="193834" y="1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C0B6718A-163C-402E-AE33-66A0C23353E3}"/>
                </a:ext>
              </a:extLst>
            </p:cNvPr>
            <p:cNvSpPr/>
            <p:nvPr/>
          </p:nvSpPr>
          <p:spPr>
            <a:xfrm flipH="1">
              <a:off x="5394507" y="7453414"/>
              <a:ext cx="45447" cy="85615"/>
            </a:xfrm>
            <a:custGeom>
              <a:avLst/>
              <a:gdLst>
                <a:gd name="connsiteX0" fmla="*/ 57710 w 57710"/>
                <a:gd name="connsiteY0" fmla="*/ 17485 h 108717"/>
                <a:gd name="connsiteX1" fmla="*/ 5322 w 57710"/>
                <a:gd name="connsiteY1" fmla="*/ 22 h 108717"/>
                <a:gd name="connsiteX2" fmla="*/ 3735 w 57710"/>
                <a:gd name="connsiteY2" fmla="*/ 20660 h 108717"/>
                <a:gd name="connsiteX3" fmla="*/ 22785 w 57710"/>
                <a:gd name="connsiteY3" fmla="*/ 107972 h 108717"/>
                <a:gd name="connsiteX4" fmla="*/ 22785 w 57710"/>
                <a:gd name="connsiteY4" fmla="*/ 65110 h 108717"/>
                <a:gd name="connsiteX5" fmla="*/ 57710 w 57710"/>
                <a:gd name="connsiteY5" fmla="*/ 1748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0" h="108717">
                  <a:moveTo>
                    <a:pt x="57710" y="17485"/>
                  </a:moveTo>
                  <a:cubicBezTo>
                    <a:pt x="36014" y="8489"/>
                    <a:pt x="14318" y="-507"/>
                    <a:pt x="5322" y="22"/>
                  </a:cubicBezTo>
                  <a:cubicBezTo>
                    <a:pt x="-3674" y="551"/>
                    <a:pt x="824" y="2668"/>
                    <a:pt x="3735" y="20660"/>
                  </a:cubicBezTo>
                  <a:cubicBezTo>
                    <a:pt x="6646" y="38652"/>
                    <a:pt x="19610" y="100564"/>
                    <a:pt x="22785" y="107972"/>
                  </a:cubicBezTo>
                  <a:cubicBezTo>
                    <a:pt x="25960" y="115380"/>
                    <a:pt x="22785" y="65110"/>
                    <a:pt x="22785" y="65110"/>
                  </a:cubicBezTo>
                  <a:lnTo>
                    <a:pt x="57710" y="174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41DB54C0-57FC-4216-B530-02AD5F558372}"/>
                </a:ext>
              </a:extLst>
            </p:cNvPr>
            <p:cNvSpPr/>
            <p:nvPr/>
          </p:nvSpPr>
          <p:spPr>
            <a:xfrm flipH="1">
              <a:off x="5553293" y="7110550"/>
              <a:ext cx="104958" cy="275426"/>
            </a:xfrm>
            <a:custGeom>
              <a:avLst/>
              <a:gdLst>
                <a:gd name="connsiteX0" fmla="*/ 126950 w 133280"/>
                <a:gd name="connsiteY0" fmla="*/ 3605 h 349747"/>
                <a:gd name="connsiteX1" fmla="*/ 119013 w 133280"/>
                <a:gd name="connsiteY1" fmla="*/ 144893 h 349747"/>
                <a:gd name="connsiteX2" fmla="*/ 42813 w 133280"/>
                <a:gd name="connsiteY2" fmla="*/ 314755 h 349747"/>
                <a:gd name="connsiteX3" fmla="*/ 1538 w 133280"/>
                <a:gd name="connsiteY3" fmla="*/ 344918 h 349747"/>
                <a:gd name="connsiteX4" fmla="*/ 95200 w 133280"/>
                <a:gd name="connsiteY4" fmla="*/ 246493 h 349747"/>
                <a:gd name="connsiteX5" fmla="*/ 131713 w 133280"/>
                <a:gd name="connsiteY5" fmla="*/ 59168 h 349747"/>
                <a:gd name="connsiteX6" fmla="*/ 126950 w 133280"/>
                <a:gd name="connsiteY6" fmla="*/ 3605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80" h="349747">
                  <a:moveTo>
                    <a:pt x="126950" y="3605"/>
                  </a:moveTo>
                  <a:cubicBezTo>
                    <a:pt x="124833" y="17893"/>
                    <a:pt x="133036" y="93035"/>
                    <a:pt x="119013" y="144893"/>
                  </a:cubicBezTo>
                  <a:cubicBezTo>
                    <a:pt x="104990" y="196751"/>
                    <a:pt x="62392" y="281418"/>
                    <a:pt x="42813" y="314755"/>
                  </a:cubicBezTo>
                  <a:cubicBezTo>
                    <a:pt x="23234" y="348093"/>
                    <a:pt x="-7193" y="356295"/>
                    <a:pt x="1538" y="344918"/>
                  </a:cubicBezTo>
                  <a:cubicBezTo>
                    <a:pt x="10269" y="333541"/>
                    <a:pt x="73504" y="294118"/>
                    <a:pt x="95200" y="246493"/>
                  </a:cubicBezTo>
                  <a:cubicBezTo>
                    <a:pt x="116896" y="198868"/>
                    <a:pt x="126951" y="98856"/>
                    <a:pt x="131713" y="59168"/>
                  </a:cubicBezTo>
                  <a:cubicBezTo>
                    <a:pt x="136476" y="19481"/>
                    <a:pt x="129067" y="-10683"/>
                    <a:pt x="126950" y="36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8E6BD31A-41E3-42B4-A032-1C37AD49124A}"/>
                </a:ext>
              </a:extLst>
            </p:cNvPr>
            <p:cNvSpPr/>
            <p:nvPr/>
          </p:nvSpPr>
          <p:spPr>
            <a:xfrm flipH="1">
              <a:off x="5473200" y="7110342"/>
              <a:ext cx="60447" cy="85615"/>
            </a:xfrm>
            <a:custGeom>
              <a:avLst/>
              <a:gdLst>
                <a:gd name="connsiteX0" fmla="*/ 5235 w 76758"/>
                <a:gd name="connsiteY0" fmla="*/ 695 h 108717"/>
                <a:gd name="connsiteX1" fmla="*/ 76672 w 76758"/>
                <a:gd name="connsiteY1" fmla="*/ 105470 h 108717"/>
                <a:gd name="connsiteX2" fmla="*/ 19522 w 76758"/>
                <a:gd name="connsiteY2" fmla="*/ 80070 h 108717"/>
                <a:gd name="connsiteX3" fmla="*/ 3647 w 76758"/>
                <a:gd name="connsiteY3" fmla="*/ 59433 h 108717"/>
                <a:gd name="connsiteX4" fmla="*/ 5235 w 76758"/>
                <a:gd name="connsiteY4" fmla="*/ 69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8" h="108717">
                  <a:moveTo>
                    <a:pt x="5235" y="695"/>
                  </a:moveTo>
                  <a:cubicBezTo>
                    <a:pt x="17406" y="8368"/>
                    <a:pt x="74291" y="92241"/>
                    <a:pt x="76672" y="105470"/>
                  </a:cubicBezTo>
                  <a:cubicBezTo>
                    <a:pt x="79053" y="118699"/>
                    <a:pt x="31693" y="87743"/>
                    <a:pt x="19522" y="80070"/>
                  </a:cubicBezTo>
                  <a:cubicBezTo>
                    <a:pt x="7351" y="72397"/>
                    <a:pt x="1001" y="67635"/>
                    <a:pt x="3647" y="59433"/>
                  </a:cubicBezTo>
                  <a:cubicBezTo>
                    <a:pt x="6293" y="51231"/>
                    <a:pt x="-6936" y="-6978"/>
                    <a:pt x="5235" y="6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F9CD8016-6687-4144-B497-C4DFB634593D}"/>
                </a:ext>
              </a:extLst>
            </p:cNvPr>
            <p:cNvSpPr/>
            <p:nvPr/>
          </p:nvSpPr>
          <p:spPr>
            <a:xfrm flipH="1">
              <a:off x="5490418" y="7193382"/>
              <a:ext cx="54758" cy="65429"/>
            </a:xfrm>
            <a:custGeom>
              <a:avLst/>
              <a:gdLst>
                <a:gd name="connsiteX0" fmla="*/ 69087 w 69534"/>
                <a:gd name="connsiteY0" fmla="*/ 80986 h 83085"/>
                <a:gd name="connsiteX1" fmla="*/ 32575 w 69534"/>
                <a:gd name="connsiteY1" fmla="*/ 7961 h 83085"/>
                <a:gd name="connsiteX2" fmla="*/ 29400 w 69534"/>
                <a:gd name="connsiteY2" fmla="*/ 4786 h 83085"/>
                <a:gd name="connsiteX3" fmla="*/ 2412 w 69534"/>
                <a:gd name="connsiteY3" fmla="*/ 33361 h 83085"/>
                <a:gd name="connsiteX4" fmla="*/ 4000 w 69534"/>
                <a:gd name="connsiteY4" fmla="*/ 61936 h 83085"/>
                <a:gd name="connsiteX5" fmla="*/ 69087 w 69534"/>
                <a:gd name="connsiteY5" fmla="*/ 80986 h 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4" h="83085">
                  <a:moveTo>
                    <a:pt x="69087" y="80986"/>
                  </a:moveTo>
                  <a:cubicBezTo>
                    <a:pt x="73849" y="71990"/>
                    <a:pt x="39189" y="20661"/>
                    <a:pt x="32575" y="7961"/>
                  </a:cubicBezTo>
                  <a:cubicBezTo>
                    <a:pt x="25961" y="-4739"/>
                    <a:pt x="34427" y="553"/>
                    <a:pt x="29400" y="4786"/>
                  </a:cubicBezTo>
                  <a:cubicBezTo>
                    <a:pt x="24373" y="9019"/>
                    <a:pt x="6645" y="23836"/>
                    <a:pt x="2412" y="33361"/>
                  </a:cubicBezTo>
                  <a:cubicBezTo>
                    <a:pt x="-1821" y="42886"/>
                    <a:pt x="31" y="56380"/>
                    <a:pt x="4000" y="61936"/>
                  </a:cubicBezTo>
                  <a:cubicBezTo>
                    <a:pt x="7969" y="67492"/>
                    <a:pt x="64325" y="89982"/>
                    <a:pt x="69087" y="809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44824508-0980-4CA8-A735-1AE6F83710D7}"/>
                </a:ext>
              </a:extLst>
            </p:cNvPr>
            <p:cNvSpPr/>
            <p:nvPr/>
          </p:nvSpPr>
          <p:spPr>
            <a:xfrm flipH="1">
              <a:off x="5569469" y="7325550"/>
              <a:ext cx="53030" cy="79138"/>
            </a:xfrm>
            <a:custGeom>
              <a:avLst/>
              <a:gdLst>
                <a:gd name="connsiteX0" fmla="*/ 38689 w 67340"/>
                <a:gd name="connsiteY0" fmla="*/ 465 h 100493"/>
                <a:gd name="connsiteX1" fmla="*/ 67264 w 67340"/>
                <a:gd name="connsiteY1" fmla="*/ 41740 h 100493"/>
                <a:gd name="connsiteX2" fmla="*/ 46626 w 67340"/>
                <a:gd name="connsiteY2" fmla="*/ 78253 h 100493"/>
                <a:gd name="connsiteX3" fmla="*/ 32339 w 67340"/>
                <a:gd name="connsiteY3" fmla="*/ 100478 h 100493"/>
                <a:gd name="connsiteX4" fmla="*/ 8526 w 67340"/>
                <a:gd name="connsiteY4" fmla="*/ 75078 h 100493"/>
                <a:gd name="connsiteX5" fmla="*/ 2176 w 67340"/>
                <a:gd name="connsiteY5" fmla="*/ 70315 h 100493"/>
                <a:gd name="connsiteX6" fmla="*/ 43451 w 67340"/>
                <a:gd name="connsiteY6" fmla="*/ 70315 h 100493"/>
                <a:gd name="connsiteX7" fmla="*/ 38689 w 67340"/>
                <a:gd name="connsiteY7" fmla="*/ 465 h 1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0" h="100493">
                  <a:moveTo>
                    <a:pt x="38689" y="465"/>
                  </a:moveTo>
                  <a:cubicBezTo>
                    <a:pt x="42658" y="-4297"/>
                    <a:pt x="65941" y="28775"/>
                    <a:pt x="67264" y="41740"/>
                  </a:cubicBezTo>
                  <a:cubicBezTo>
                    <a:pt x="68587" y="54705"/>
                    <a:pt x="52447" y="68463"/>
                    <a:pt x="46626" y="78253"/>
                  </a:cubicBezTo>
                  <a:cubicBezTo>
                    <a:pt x="40805" y="88043"/>
                    <a:pt x="38689" y="101007"/>
                    <a:pt x="32339" y="100478"/>
                  </a:cubicBezTo>
                  <a:cubicBezTo>
                    <a:pt x="25989" y="99949"/>
                    <a:pt x="13553" y="80105"/>
                    <a:pt x="8526" y="75078"/>
                  </a:cubicBezTo>
                  <a:cubicBezTo>
                    <a:pt x="3499" y="70051"/>
                    <a:pt x="-3645" y="71109"/>
                    <a:pt x="2176" y="70315"/>
                  </a:cubicBezTo>
                  <a:cubicBezTo>
                    <a:pt x="7997" y="69521"/>
                    <a:pt x="33926" y="74813"/>
                    <a:pt x="43451" y="70315"/>
                  </a:cubicBezTo>
                  <a:cubicBezTo>
                    <a:pt x="52976" y="65817"/>
                    <a:pt x="34720" y="5227"/>
                    <a:pt x="38689" y="4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F37B0507-7C0F-41CF-A53C-23894DD39187}"/>
                </a:ext>
              </a:extLst>
            </p:cNvPr>
            <p:cNvSpPr/>
            <p:nvPr/>
          </p:nvSpPr>
          <p:spPr>
            <a:xfrm flipH="1">
              <a:off x="5517841" y="7300842"/>
              <a:ext cx="58080" cy="80988"/>
            </a:xfrm>
            <a:custGeom>
              <a:avLst/>
              <a:gdLst>
                <a:gd name="connsiteX0" fmla="*/ 73203 w 73752"/>
                <a:gd name="connsiteY0" fmla="*/ 89 h 102842"/>
                <a:gd name="connsiteX1" fmla="*/ 31928 w 73752"/>
                <a:gd name="connsiteY1" fmla="*/ 82639 h 102842"/>
                <a:gd name="connsiteX2" fmla="*/ 178 w 73752"/>
                <a:gd name="connsiteY2" fmla="*/ 100102 h 102842"/>
                <a:gd name="connsiteX3" fmla="*/ 73203 w 73752"/>
                <a:gd name="connsiteY3" fmla="*/ 89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2" h="102842">
                  <a:moveTo>
                    <a:pt x="73203" y="89"/>
                  </a:moveTo>
                  <a:cubicBezTo>
                    <a:pt x="78495" y="-2821"/>
                    <a:pt x="44099" y="65970"/>
                    <a:pt x="31928" y="82639"/>
                  </a:cubicBezTo>
                  <a:cubicBezTo>
                    <a:pt x="19757" y="99308"/>
                    <a:pt x="-2203" y="107510"/>
                    <a:pt x="178" y="100102"/>
                  </a:cubicBezTo>
                  <a:cubicBezTo>
                    <a:pt x="2559" y="92694"/>
                    <a:pt x="67911" y="2999"/>
                    <a:pt x="73203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F3E81AF1-FA67-44B6-96E7-E569129EF72D}"/>
                </a:ext>
              </a:extLst>
            </p:cNvPr>
            <p:cNvSpPr/>
            <p:nvPr/>
          </p:nvSpPr>
          <p:spPr>
            <a:xfrm flipH="1">
              <a:off x="5583189" y="7400822"/>
              <a:ext cx="11514" cy="90632"/>
            </a:xfrm>
            <a:custGeom>
              <a:avLst/>
              <a:gdLst>
                <a:gd name="connsiteX0" fmla="*/ 217 w 14621"/>
                <a:gd name="connsiteY0" fmla="*/ 131 h 115088"/>
                <a:gd name="connsiteX1" fmla="*/ 14504 w 14621"/>
                <a:gd name="connsiteY1" fmla="*/ 90619 h 115088"/>
                <a:gd name="connsiteX2" fmla="*/ 6567 w 14621"/>
                <a:gd name="connsiteY2" fmla="*/ 112844 h 115088"/>
                <a:gd name="connsiteX3" fmla="*/ 217 w 14621"/>
                <a:gd name="connsiteY3" fmla="*/ 131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1" h="115088">
                  <a:moveTo>
                    <a:pt x="217" y="131"/>
                  </a:moveTo>
                  <a:cubicBezTo>
                    <a:pt x="1540" y="-3573"/>
                    <a:pt x="13446" y="71834"/>
                    <a:pt x="14504" y="90619"/>
                  </a:cubicBezTo>
                  <a:cubicBezTo>
                    <a:pt x="15562" y="109404"/>
                    <a:pt x="9213" y="119988"/>
                    <a:pt x="6567" y="112844"/>
                  </a:cubicBezTo>
                  <a:cubicBezTo>
                    <a:pt x="3921" y="105700"/>
                    <a:pt x="-1106" y="3835"/>
                    <a:pt x="217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6CD64C75-D256-4D52-B5B9-7065740F08B0}"/>
                </a:ext>
              </a:extLst>
            </p:cNvPr>
            <p:cNvSpPr/>
            <p:nvPr/>
          </p:nvSpPr>
          <p:spPr>
            <a:xfrm flipH="1">
              <a:off x="5599356" y="7449670"/>
              <a:ext cx="38113" cy="77818"/>
            </a:xfrm>
            <a:custGeom>
              <a:avLst/>
              <a:gdLst>
                <a:gd name="connsiteX0" fmla="*/ 48173 w 48398"/>
                <a:gd name="connsiteY0" fmla="*/ 14 h 98816"/>
                <a:gd name="connsiteX1" fmla="*/ 21185 w 48398"/>
                <a:gd name="connsiteY1" fmla="*/ 47639 h 98816"/>
                <a:gd name="connsiteX2" fmla="*/ 25948 w 48398"/>
                <a:gd name="connsiteY2" fmla="*/ 98439 h 98816"/>
                <a:gd name="connsiteX3" fmla="*/ 3723 w 48398"/>
                <a:gd name="connsiteY3" fmla="*/ 69864 h 98816"/>
                <a:gd name="connsiteX4" fmla="*/ 3723 w 48398"/>
                <a:gd name="connsiteY4" fmla="*/ 52401 h 98816"/>
                <a:gd name="connsiteX5" fmla="*/ 48173 w 48398"/>
                <a:gd name="connsiteY5" fmla="*/ 14 h 9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98" h="98816">
                  <a:moveTo>
                    <a:pt x="48173" y="14"/>
                  </a:moveTo>
                  <a:cubicBezTo>
                    <a:pt x="51083" y="-780"/>
                    <a:pt x="24889" y="31235"/>
                    <a:pt x="21185" y="47639"/>
                  </a:cubicBezTo>
                  <a:cubicBezTo>
                    <a:pt x="17481" y="64043"/>
                    <a:pt x="28858" y="94735"/>
                    <a:pt x="25948" y="98439"/>
                  </a:cubicBezTo>
                  <a:cubicBezTo>
                    <a:pt x="23038" y="102143"/>
                    <a:pt x="7427" y="77537"/>
                    <a:pt x="3723" y="69864"/>
                  </a:cubicBezTo>
                  <a:cubicBezTo>
                    <a:pt x="19" y="62191"/>
                    <a:pt x="-2362" y="61132"/>
                    <a:pt x="3723" y="52401"/>
                  </a:cubicBezTo>
                  <a:cubicBezTo>
                    <a:pt x="9808" y="43670"/>
                    <a:pt x="45263" y="808"/>
                    <a:pt x="481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AA422BBF-03E2-4CD2-A435-ED8FADC1074C}"/>
                </a:ext>
              </a:extLst>
            </p:cNvPr>
            <p:cNvSpPr/>
            <p:nvPr/>
          </p:nvSpPr>
          <p:spPr>
            <a:xfrm flipH="1">
              <a:off x="5436177" y="7474681"/>
              <a:ext cx="12158" cy="91429"/>
            </a:xfrm>
            <a:custGeom>
              <a:avLst/>
              <a:gdLst>
                <a:gd name="connsiteX0" fmla="*/ 14379 w 15439"/>
                <a:gd name="connsiteY0" fmla="*/ 5 h 116100"/>
                <a:gd name="connsiteX1" fmla="*/ 12791 w 15439"/>
                <a:gd name="connsiteY1" fmla="*/ 101605 h 116100"/>
                <a:gd name="connsiteX2" fmla="*/ 91 w 15439"/>
                <a:gd name="connsiteY2" fmla="*/ 106367 h 116100"/>
                <a:gd name="connsiteX3" fmla="*/ 14379 w 15439"/>
                <a:gd name="connsiteY3" fmla="*/ 5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9" h="116100">
                  <a:moveTo>
                    <a:pt x="14379" y="5"/>
                  </a:moveTo>
                  <a:cubicBezTo>
                    <a:pt x="16496" y="-789"/>
                    <a:pt x="15172" y="83878"/>
                    <a:pt x="12791" y="101605"/>
                  </a:cubicBezTo>
                  <a:cubicBezTo>
                    <a:pt x="10410" y="119332"/>
                    <a:pt x="1414" y="120655"/>
                    <a:pt x="91" y="106367"/>
                  </a:cubicBezTo>
                  <a:cubicBezTo>
                    <a:pt x="-1232" y="92080"/>
                    <a:pt x="12262" y="799"/>
                    <a:pt x="14379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0F3A712E-DD51-49A0-92DC-6AA73972E8FF}"/>
                </a:ext>
              </a:extLst>
            </p:cNvPr>
            <p:cNvSpPr/>
            <p:nvPr/>
          </p:nvSpPr>
          <p:spPr>
            <a:xfrm flipH="1">
              <a:off x="5440727" y="7456137"/>
              <a:ext cx="77546" cy="131305"/>
            </a:xfrm>
            <a:custGeom>
              <a:avLst/>
              <a:gdLst>
                <a:gd name="connsiteX0" fmla="*/ 0 w 98471"/>
                <a:gd name="connsiteY0" fmla="*/ 10853 h 166737"/>
                <a:gd name="connsiteX1" fmla="*/ 52388 w 98471"/>
                <a:gd name="connsiteY1" fmla="*/ 4503 h 166737"/>
                <a:gd name="connsiteX2" fmla="*/ 65088 w 98471"/>
                <a:gd name="connsiteY2" fmla="*/ 79115 h 166737"/>
                <a:gd name="connsiteX3" fmla="*/ 66675 w 98471"/>
                <a:gd name="connsiteY3" fmla="*/ 164840 h 166737"/>
                <a:gd name="connsiteX4" fmla="*/ 98425 w 98471"/>
                <a:gd name="connsiteY4" fmla="*/ 134678 h 166737"/>
                <a:gd name="connsiteX5" fmla="*/ 58738 w 98471"/>
                <a:gd name="connsiteY5" fmla="*/ 90228 h 166737"/>
                <a:gd name="connsiteX6" fmla="*/ 52388 w 98471"/>
                <a:gd name="connsiteY6" fmla="*/ 31490 h 166737"/>
                <a:gd name="connsiteX7" fmla="*/ 0 w 98471"/>
                <a:gd name="connsiteY7" fmla="*/ 10853 h 1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1" h="166737">
                  <a:moveTo>
                    <a:pt x="0" y="10853"/>
                  </a:moveTo>
                  <a:cubicBezTo>
                    <a:pt x="0" y="6355"/>
                    <a:pt x="41540" y="-6874"/>
                    <a:pt x="52388" y="4503"/>
                  </a:cubicBezTo>
                  <a:cubicBezTo>
                    <a:pt x="63236" y="15880"/>
                    <a:pt x="62707" y="52392"/>
                    <a:pt x="65088" y="79115"/>
                  </a:cubicBezTo>
                  <a:cubicBezTo>
                    <a:pt x="67469" y="105838"/>
                    <a:pt x="61119" y="155580"/>
                    <a:pt x="66675" y="164840"/>
                  </a:cubicBezTo>
                  <a:cubicBezTo>
                    <a:pt x="72231" y="174100"/>
                    <a:pt x="99748" y="147113"/>
                    <a:pt x="98425" y="134678"/>
                  </a:cubicBezTo>
                  <a:cubicBezTo>
                    <a:pt x="97102" y="122243"/>
                    <a:pt x="66411" y="107426"/>
                    <a:pt x="58738" y="90228"/>
                  </a:cubicBezTo>
                  <a:cubicBezTo>
                    <a:pt x="51065" y="73030"/>
                    <a:pt x="57680" y="44190"/>
                    <a:pt x="52388" y="31490"/>
                  </a:cubicBezTo>
                  <a:cubicBezTo>
                    <a:pt x="47096" y="18790"/>
                    <a:pt x="0" y="15351"/>
                    <a:pt x="0" y="10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B20D65B-2470-41DA-906D-4CAD58D73570}"/>
                </a:ext>
              </a:extLst>
            </p:cNvPr>
            <p:cNvSpPr/>
            <p:nvPr/>
          </p:nvSpPr>
          <p:spPr>
            <a:xfrm flipH="1">
              <a:off x="5497007" y="7441588"/>
              <a:ext cx="71325" cy="110606"/>
            </a:xfrm>
            <a:custGeom>
              <a:avLst/>
              <a:gdLst>
                <a:gd name="connsiteX0" fmla="*/ 67 w 90572"/>
                <a:gd name="connsiteY0" fmla="*/ 69014 h 140452"/>
                <a:gd name="connsiteX1" fmla="*/ 47692 w 90572"/>
                <a:gd name="connsiteY1" fmla="*/ 5514 h 140452"/>
                <a:gd name="connsiteX2" fmla="*/ 74680 w 90572"/>
                <a:gd name="connsiteY2" fmla="*/ 8689 h 140452"/>
                <a:gd name="connsiteX3" fmla="*/ 90555 w 90572"/>
                <a:gd name="connsiteY3" fmla="*/ 53139 h 140452"/>
                <a:gd name="connsiteX4" fmla="*/ 77855 w 90572"/>
                <a:gd name="connsiteY4" fmla="*/ 103939 h 140452"/>
                <a:gd name="connsiteX5" fmla="*/ 82617 w 90572"/>
                <a:gd name="connsiteY5" fmla="*/ 140452 h 140452"/>
                <a:gd name="connsiteX6" fmla="*/ 79442 w 90572"/>
                <a:gd name="connsiteY6" fmla="*/ 103939 h 140452"/>
                <a:gd name="connsiteX7" fmla="*/ 84205 w 90572"/>
                <a:gd name="connsiteY7" fmla="*/ 69014 h 140452"/>
                <a:gd name="connsiteX8" fmla="*/ 58805 w 90572"/>
                <a:gd name="connsiteY8" fmla="*/ 48377 h 140452"/>
                <a:gd name="connsiteX9" fmla="*/ 67 w 90572"/>
                <a:gd name="connsiteY9" fmla="*/ 69014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72" h="140452">
                  <a:moveTo>
                    <a:pt x="67" y="69014"/>
                  </a:moveTo>
                  <a:cubicBezTo>
                    <a:pt x="-1785" y="61870"/>
                    <a:pt x="35257" y="15568"/>
                    <a:pt x="47692" y="5514"/>
                  </a:cubicBezTo>
                  <a:cubicBezTo>
                    <a:pt x="60127" y="-4540"/>
                    <a:pt x="67536" y="751"/>
                    <a:pt x="74680" y="8689"/>
                  </a:cubicBezTo>
                  <a:cubicBezTo>
                    <a:pt x="81824" y="16626"/>
                    <a:pt x="90026" y="37264"/>
                    <a:pt x="90555" y="53139"/>
                  </a:cubicBezTo>
                  <a:cubicBezTo>
                    <a:pt x="91084" y="69014"/>
                    <a:pt x="79178" y="89387"/>
                    <a:pt x="77855" y="103939"/>
                  </a:cubicBezTo>
                  <a:cubicBezTo>
                    <a:pt x="76532" y="118491"/>
                    <a:pt x="82353" y="140452"/>
                    <a:pt x="82617" y="140452"/>
                  </a:cubicBezTo>
                  <a:cubicBezTo>
                    <a:pt x="82881" y="140452"/>
                    <a:pt x="79177" y="115845"/>
                    <a:pt x="79442" y="103939"/>
                  </a:cubicBezTo>
                  <a:cubicBezTo>
                    <a:pt x="79707" y="92033"/>
                    <a:pt x="87644" y="78274"/>
                    <a:pt x="84205" y="69014"/>
                  </a:cubicBezTo>
                  <a:cubicBezTo>
                    <a:pt x="80766" y="59754"/>
                    <a:pt x="68859" y="50494"/>
                    <a:pt x="58805" y="48377"/>
                  </a:cubicBezTo>
                  <a:cubicBezTo>
                    <a:pt x="48751" y="46260"/>
                    <a:pt x="1919" y="76158"/>
                    <a:pt x="67" y="69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B33D6FC4-9B06-4B73-B519-DABE2CFE0EB7}"/>
                </a:ext>
              </a:extLst>
            </p:cNvPr>
            <p:cNvSpPr/>
            <p:nvPr/>
          </p:nvSpPr>
          <p:spPr>
            <a:xfrm flipH="1">
              <a:off x="5476888" y="7553080"/>
              <a:ext cx="274411" cy="101436"/>
            </a:xfrm>
            <a:custGeom>
              <a:avLst/>
              <a:gdLst>
                <a:gd name="connsiteX0" fmla="*/ 346706 w 348458"/>
                <a:gd name="connsiteY0" fmla="*/ 462 h 128807"/>
                <a:gd name="connsiteX1" fmla="*/ 314956 w 348458"/>
                <a:gd name="connsiteY1" fmla="*/ 59200 h 128807"/>
                <a:gd name="connsiteX2" fmla="*/ 222881 w 348458"/>
                <a:gd name="connsiteY2" fmla="*/ 83012 h 128807"/>
                <a:gd name="connsiteX3" fmla="*/ 159381 w 348458"/>
                <a:gd name="connsiteY3" fmla="*/ 102062 h 128807"/>
                <a:gd name="connsiteX4" fmla="*/ 75244 w 348458"/>
                <a:gd name="connsiteY4" fmla="*/ 100475 h 128807"/>
                <a:gd name="connsiteX5" fmla="*/ 631 w 348458"/>
                <a:gd name="connsiteY5" fmla="*/ 94125 h 128807"/>
                <a:gd name="connsiteX6" fmla="*/ 118106 w 348458"/>
                <a:gd name="connsiteY6" fmla="*/ 119525 h 128807"/>
                <a:gd name="connsiteX7" fmla="*/ 154619 w 348458"/>
                <a:gd name="connsiteY7" fmla="*/ 127462 h 128807"/>
                <a:gd name="connsiteX8" fmla="*/ 268919 w 348458"/>
                <a:gd name="connsiteY8" fmla="*/ 94125 h 128807"/>
                <a:gd name="connsiteX9" fmla="*/ 346706 w 348458"/>
                <a:gd name="connsiteY9" fmla="*/ 462 h 1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458" h="128807">
                  <a:moveTo>
                    <a:pt x="346706" y="462"/>
                  </a:moveTo>
                  <a:cubicBezTo>
                    <a:pt x="354379" y="-5359"/>
                    <a:pt x="335594" y="45442"/>
                    <a:pt x="314956" y="59200"/>
                  </a:cubicBezTo>
                  <a:cubicBezTo>
                    <a:pt x="294318" y="72958"/>
                    <a:pt x="248810" y="75868"/>
                    <a:pt x="222881" y="83012"/>
                  </a:cubicBezTo>
                  <a:cubicBezTo>
                    <a:pt x="196952" y="90156"/>
                    <a:pt x="183987" y="99152"/>
                    <a:pt x="159381" y="102062"/>
                  </a:cubicBezTo>
                  <a:cubicBezTo>
                    <a:pt x="134775" y="104972"/>
                    <a:pt x="101702" y="101798"/>
                    <a:pt x="75244" y="100475"/>
                  </a:cubicBezTo>
                  <a:cubicBezTo>
                    <a:pt x="48786" y="99152"/>
                    <a:pt x="-6513" y="90950"/>
                    <a:pt x="631" y="94125"/>
                  </a:cubicBezTo>
                  <a:cubicBezTo>
                    <a:pt x="7775" y="97300"/>
                    <a:pt x="118106" y="119525"/>
                    <a:pt x="118106" y="119525"/>
                  </a:cubicBezTo>
                  <a:cubicBezTo>
                    <a:pt x="143771" y="125081"/>
                    <a:pt x="129484" y="131695"/>
                    <a:pt x="154619" y="127462"/>
                  </a:cubicBezTo>
                  <a:cubicBezTo>
                    <a:pt x="179754" y="123229"/>
                    <a:pt x="235846" y="107354"/>
                    <a:pt x="268919" y="94125"/>
                  </a:cubicBezTo>
                  <a:cubicBezTo>
                    <a:pt x="301992" y="80896"/>
                    <a:pt x="339033" y="6283"/>
                    <a:pt x="346706" y="4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D0DE5968-A84C-493A-B240-C33B5D2C8BD4}"/>
                </a:ext>
              </a:extLst>
            </p:cNvPr>
            <p:cNvSpPr/>
            <p:nvPr/>
          </p:nvSpPr>
          <p:spPr>
            <a:xfrm flipH="1">
              <a:off x="5507149" y="7489676"/>
              <a:ext cx="79884" cy="91559"/>
            </a:xfrm>
            <a:custGeom>
              <a:avLst/>
              <a:gdLst>
                <a:gd name="connsiteX0" fmla="*/ 90489 w 101440"/>
                <a:gd name="connsiteY0" fmla="*/ 14 h 116265"/>
                <a:gd name="connsiteX1" fmla="*/ 84139 w 101440"/>
                <a:gd name="connsiteY1" fmla="*/ 79389 h 116265"/>
                <a:gd name="connsiteX2" fmla="*/ 38102 w 101440"/>
                <a:gd name="connsiteY2" fmla="*/ 93676 h 116265"/>
                <a:gd name="connsiteX3" fmla="*/ 2 w 101440"/>
                <a:gd name="connsiteY3" fmla="*/ 93676 h 116265"/>
                <a:gd name="connsiteX4" fmla="*/ 39689 w 101440"/>
                <a:gd name="connsiteY4" fmla="*/ 115901 h 116265"/>
                <a:gd name="connsiteX5" fmla="*/ 98427 w 101440"/>
                <a:gd name="connsiteY5" fmla="*/ 73039 h 116265"/>
                <a:gd name="connsiteX6" fmla="*/ 90489 w 101440"/>
                <a:gd name="connsiteY6" fmla="*/ 14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0" h="116265">
                  <a:moveTo>
                    <a:pt x="90489" y="14"/>
                  </a:moveTo>
                  <a:cubicBezTo>
                    <a:pt x="88108" y="1072"/>
                    <a:pt x="92870" y="63779"/>
                    <a:pt x="84139" y="79389"/>
                  </a:cubicBezTo>
                  <a:cubicBezTo>
                    <a:pt x="75408" y="94999"/>
                    <a:pt x="52125" y="91295"/>
                    <a:pt x="38102" y="93676"/>
                  </a:cubicBezTo>
                  <a:cubicBezTo>
                    <a:pt x="24079" y="96057"/>
                    <a:pt x="-262" y="89972"/>
                    <a:pt x="2" y="93676"/>
                  </a:cubicBezTo>
                  <a:cubicBezTo>
                    <a:pt x="266" y="97380"/>
                    <a:pt x="23285" y="119340"/>
                    <a:pt x="39689" y="115901"/>
                  </a:cubicBezTo>
                  <a:cubicBezTo>
                    <a:pt x="56093" y="112462"/>
                    <a:pt x="89166" y="89179"/>
                    <a:pt x="98427" y="73039"/>
                  </a:cubicBezTo>
                  <a:cubicBezTo>
                    <a:pt x="107688" y="56900"/>
                    <a:pt x="92870" y="-1044"/>
                    <a:pt x="90489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43E758B1-9F92-4642-9352-E4EF9C66AD88}"/>
                </a:ext>
              </a:extLst>
            </p:cNvPr>
            <p:cNvSpPr/>
            <p:nvPr/>
          </p:nvSpPr>
          <p:spPr>
            <a:xfrm flipH="1">
              <a:off x="5512845" y="7497015"/>
              <a:ext cx="30179" cy="57861"/>
            </a:xfrm>
            <a:custGeom>
              <a:avLst/>
              <a:gdLst>
                <a:gd name="connsiteX0" fmla="*/ 2855 w 38323"/>
                <a:gd name="connsiteY0" fmla="*/ 219 h 73474"/>
                <a:gd name="connsiteX1" fmla="*/ 6030 w 38323"/>
                <a:gd name="connsiteY1" fmla="*/ 71656 h 73474"/>
                <a:gd name="connsiteX2" fmla="*/ 37780 w 38323"/>
                <a:gd name="connsiteY2" fmla="*/ 49431 h 73474"/>
                <a:gd name="connsiteX3" fmla="*/ 2855 w 38323"/>
                <a:gd name="connsiteY3" fmla="*/ 219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3" h="73474">
                  <a:moveTo>
                    <a:pt x="2855" y="219"/>
                  </a:moveTo>
                  <a:cubicBezTo>
                    <a:pt x="-2437" y="3923"/>
                    <a:pt x="209" y="63454"/>
                    <a:pt x="6030" y="71656"/>
                  </a:cubicBezTo>
                  <a:cubicBezTo>
                    <a:pt x="11851" y="79858"/>
                    <a:pt x="32489" y="58162"/>
                    <a:pt x="37780" y="49431"/>
                  </a:cubicBezTo>
                  <a:cubicBezTo>
                    <a:pt x="43071" y="40700"/>
                    <a:pt x="8147" y="-3485"/>
                    <a:pt x="28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30F88EC4-4707-40F0-BCE5-AD690C832BEE}"/>
                </a:ext>
              </a:extLst>
            </p:cNvPr>
            <p:cNvSpPr/>
            <p:nvPr/>
          </p:nvSpPr>
          <p:spPr>
            <a:xfrm flipH="1">
              <a:off x="5568186" y="7500758"/>
              <a:ext cx="7612" cy="73342"/>
            </a:xfrm>
            <a:custGeom>
              <a:avLst/>
              <a:gdLst>
                <a:gd name="connsiteX0" fmla="*/ 22 w 9666"/>
                <a:gd name="connsiteY0" fmla="*/ 229 h 93133"/>
                <a:gd name="connsiteX1" fmla="*/ 9547 w 9666"/>
                <a:gd name="connsiteY1" fmla="*/ 66904 h 93133"/>
                <a:gd name="connsiteX2" fmla="*/ 6372 w 9666"/>
                <a:gd name="connsiteY2" fmla="*/ 92304 h 93133"/>
                <a:gd name="connsiteX3" fmla="*/ 22 w 9666"/>
                <a:gd name="connsiteY3" fmla="*/ 229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6" h="93133">
                  <a:moveTo>
                    <a:pt x="22" y="229"/>
                  </a:moveTo>
                  <a:cubicBezTo>
                    <a:pt x="551" y="-4004"/>
                    <a:pt x="8489" y="51558"/>
                    <a:pt x="9547" y="66904"/>
                  </a:cubicBezTo>
                  <a:cubicBezTo>
                    <a:pt x="10605" y="82250"/>
                    <a:pt x="4255" y="96802"/>
                    <a:pt x="6372" y="92304"/>
                  </a:cubicBezTo>
                  <a:cubicBezTo>
                    <a:pt x="8489" y="87806"/>
                    <a:pt x="-507" y="4462"/>
                    <a:pt x="22" y="2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7B524686-F75B-4294-8CA3-9632ED3311A7}"/>
                </a:ext>
              </a:extLst>
            </p:cNvPr>
            <p:cNvSpPr/>
            <p:nvPr/>
          </p:nvSpPr>
          <p:spPr>
            <a:xfrm flipH="1">
              <a:off x="5554526" y="7541875"/>
              <a:ext cx="40238" cy="73123"/>
            </a:xfrm>
            <a:custGeom>
              <a:avLst/>
              <a:gdLst>
                <a:gd name="connsiteX0" fmla="*/ 6645 w 51096"/>
                <a:gd name="connsiteY0" fmla="*/ 404 h 92854"/>
                <a:gd name="connsiteX1" fmla="*/ 5057 w 51096"/>
                <a:gd name="connsiteY1" fmla="*/ 87716 h 92854"/>
                <a:gd name="connsiteX2" fmla="*/ 51095 w 51096"/>
                <a:gd name="connsiteY2" fmla="*/ 79779 h 92854"/>
                <a:gd name="connsiteX3" fmla="*/ 3470 w 51096"/>
                <a:gd name="connsiteY3" fmla="*/ 55966 h 92854"/>
                <a:gd name="connsiteX4" fmla="*/ 6645 w 51096"/>
                <a:gd name="connsiteY4" fmla="*/ 404 h 9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96" h="92854">
                  <a:moveTo>
                    <a:pt x="6645" y="404"/>
                  </a:moveTo>
                  <a:cubicBezTo>
                    <a:pt x="6909" y="5696"/>
                    <a:pt x="-2351" y="74487"/>
                    <a:pt x="5057" y="87716"/>
                  </a:cubicBezTo>
                  <a:cubicBezTo>
                    <a:pt x="12465" y="100945"/>
                    <a:pt x="51359" y="85071"/>
                    <a:pt x="51095" y="79779"/>
                  </a:cubicBezTo>
                  <a:cubicBezTo>
                    <a:pt x="50831" y="74487"/>
                    <a:pt x="12730" y="68666"/>
                    <a:pt x="3470" y="55966"/>
                  </a:cubicBezTo>
                  <a:cubicBezTo>
                    <a:pt x="-5790" y="43266"/>
                    <a:pt x="6381" y="-4888"/>
                    <a:pt x="6645" y="4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0DEBD40C-C2C0-4BB8-B8B3-19276EA37EA6}"/>
                </a:ext>
              </a:extLst>
            </p:cNvPr>
            <p:cNvSpPr/>
            <p:nvPr/>
          </p:nvSpPr>
          <p:spPr>
            <a:xfrm flipH="1">
              <a:off x="5606933" y="7538081"/>
              <a:ext cx="43336" cy="95270"/>
            </a:xfrm>
            <a:custGeom>
              <a:avLst/>
              <a:gdLst>
                <a:gd name="connsiteX0" fmla="*/ 927 w 55030"/>
                <a:gd name="connsiteY0" fmla="*/ 459 h 120978"/>
                <a:gd name="connsiteX1" fmla="*/ 8864 w 55030"/>
                <a:gd name="connsiteY1" fmla="*/ 65547 h 120978"/>
                <a:gd name="connsiteX2" fmla="*/ 54902 w 55030"/>
                <a:gd name="connsiteY2" fmla="*/ 119522 h 120978"/>
                <a:gd name="connsiteX3" fmla="*/ 21564 w 55030"/>
                <a:gd name="connsiteY3" fmla="*/ 100472 h 120978"/>
                <a:gd name="connsiteX4" fmla="*/ 927 w 55030"/>
                <a:gd name="connsiteY4" fmla="*/ 459 h 1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0" h="120978">
                  <a:moveTo>
                    <a:pt x="927" y="459"/>
                  </a:moveTo>
                  <a:cubicBezTo>
                    <a:pt x="-1190" y="-5362"/>
                    <a:pt x="-132" y="45703"/>
                    <a:pt x="8864" y="65547"/>
                  </a:cubicBezTo>
                  <a:cubicBezTo>
                    <a:pt x="17860" y="85391"/>
                    <a:pt x="52785" y="113701"/>
                    <a:pt x="54902" y="119522"/>
                  </a:cubicBezTo>
                  <a:cubicBezTo>
                    <a:pt x="57019" y="125343"/>
                    <a:pt x="32412" y="112643"/>
                    <a:pt x="21564" y="100472"/>
                  </a:cubicBezTo>
                  <a:cubicBezTo>
                    <a:pt x="10716" y="88301"/>
                    <a:pt x="3044" y="6280"/>
                    <a:pt x="927" y="4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F35A5D18-C7E0-4C50-806B-0DF481359BF1}"/>
                </a:ext>
              </a:extLst>
            </p:cNvPr>
            <p:cNvSpPr/>
            <p:nvPr/>
          </p:nvSpPr>
          <p:spPr>
            <a:xfrm flipH="1">
              <a:off x="5604438" y="7409147"/>
              <a:ext cx="72292" cy="56954"/>
            </a:xfrm>
            <a:custGeom>
              <a:avLst/>
              <a:gdLst>
                <a:gd name="connsiteX0" fmla="*/ 91679 w 91799"/>
                <a:gd name="connsiteY0" fmla="*/ 21309 h 72322"/>
                <a:gd name="connsiteX1" fmla="*/ 37704 w 91799"/>
                <a:gd name="connsiteY1" fmla="*/ 672 h 72322"/>
                <a:gd name="connsiteX2" fmla="*/ 2779 w 91799"/>
                <a:gd name="connsiteY2" fmla="*/ 48297 h 72322"/>
                <a:gd name="connsiteX3" fmla="*/ 4366 w 91799"/>
                <a:gd name="connsiteY3" fmla="*/ 72109 h 72322"/>
                <a:gd name="connsiteX4" fmla="*/ 21829 w 91799"/>
                <a:gd name="connsiteY4" fmla="*/ 35597 h 72322"/>
                <a:gd name="connsiteX5" fmla="*/ 91679 w 91799"/>
                <a:gd name="connsiteY5" fmla="*/ 21309 h 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9" h="72322">
                  <a:moveTo>
                    <a:pt x="91679" y="21309"/>
                  </a:moveTo>
                  <a:cubicBezTo>
                    <a:pt x="94325" y="15488"/>
                    <a:pt x="52521" y="-3826"/>
                    <a:pt x="37704" y="672"/>
                  </a:cubicBezTo>
                  <a:cubicBezTo>
                    <a:pt x="22887" y="5170"/>
                    <a:pt x="8335" y="36391"/>
                    <a:pt x="2779" y="48297"/>
                  </a:cubicBezTo>
                  <a:cubicBezTo>
                    <a:pt x="-2777" y="60203"/>
                    <a:pt x="1191" y="74226"/>
                    <a:pt x="4366" y="72109"/>
                  </a:cubicBezTo>
                  <a:cubicBezTo>
                    <a:pt x="7541" y="69992"/>
                    <a:pt x="10452" y="45916"/>
                    <a:pt x="21829" y="35597"/>
                  </a:cubicBezTo>
                  <a:cubicBezTo>
                    <a:pt x="33206" y="25278"/>
                    <a:pt x="89033" y="27130"/>
                    <a:pt x="91679" y="213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BE548E49-D7AC-4F6E-B5FF-45EB855F708F}"/>
                </a:ext>
              </a:extLst>
            </p:cNvPr>
            <p:cNvSpPr/>
            <p:nvPr/>
          </p:nvSpPr>
          <p:spPr>
            <a:xfrm flipH="1">
              <a:off x="5603393" y="7445119"/>
              <a:ext cx="77721" cy="88676"/>
            </a:xfrm>
            <a:custGeom>
              <a:avLst/>
              <a:gdLst>
                <a:gd name="connsiteX0" fmla="*/ 90895 w 98693"/>
                <a:gd name="connsiteY0" fmla="*/ 10557 h 112605"/>
                <a:gd name="connsiteX1" fmla="*/ 41682 w 98693"/>
                <a:gd name="connsiteY1" fmla="*/ 24845 h 112605"/>
                <a:gd name="connsiteX2" fmla="*/ 44857 w 98693"/>
                <a:gd name="connsiteY2" fmla="*/ 77232 h 112605"/>
                <a:gd name="connsiteX3" fmla="*/ 95657 w 98693"/>
                <a:gd name="connsiteY3" fmla="*/ 86757 h 112605"/>
                <a:gd name="connsiteX4" fmla="*/ 87720 w 98693"/>
                <a:gd name="connsiteY4" fmla="*/ 101045 h 112605"/>
                <a:gd name="connsiteX5" fmla="*/ 44857 w 98693"/>
                <a:gd name="connsiteY5" fmla="*/ 110570 h 112605"/>
                <a:gd name="connsiteX6" fmla="*/ 5170 w 98693"/>
                <a:gd name="connsiteY6" fmla="*/ 59770 h 112605"/>
                <a:gd name="connsiteX7" fmla="*/ 11520 w 98693"/>
                <a:gd name="connsiteY7" fmla="*/ 4207 h 112605"/>
                <a:gd name="connsiteX8" fmla="*/ 90895 w 98693"/>
                <a:gd name="connsiteY8" fmla="*/ 10557 h 1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93" h="112605">
                  <a:moveTo>
                    <a:pt x="90895" y="10557"/>
                  </a:moveTo>
                  <a:cubicBezTo>
                    <a:pt x="95922" y="13997"/>
                    <a:pt x="49355" y="13733"/>
                    <a:pt x="41682" y="24845"/>
                  </a:cubicBezTo>
                  <a:cubicBezTo>
                    <a:pt x="34009" y="35958"/>
                    <a:pt x="35861" y="66913"/>
                    <a:pt x="44857" y="77232"/>
                  </a:cubicBezTo>
                  <a:cubicBezTo>
                    <a:pt x="53853" y="87551"/>
                    <a:pt x="88513" y="82788"/>
                    <a:pt x="95657" y="86757"/>
                  </a:cubicBezTo>
                  <a:cubicBezTo>
                    <a:pt x="102801" y="90726"/>
                    <a:pt x="96187" y="97076"/>
                    <a:pt x="87720" y="101045"/>
                  </a:cubicBezTo>
                  <a:cubicBezTo>
                    <a:pt x="79253" y="105014"/>
                    <a:pt x="58615" y="117449"/>
                    <a:pt x="44857" y="110570"/>
                  </a:cubicBezTo>
                  <a:cubicBezTo>
                    <a:pt x="31099" y="103691"/>
                    <a:pt x="10726" y="77497"/>
                    <a:pt x="5170" y="59770"/>
                  </a:cubicBezTo>
                  <a:cubicBezTo>
                    <a:pt x="-386" y="42043"/>
                    <a:pt x="-5149" y="15319"/>
                    <a:pt x="11520" y="4207"/>
                  </a:cubicBezTo>
                  <a:cubicBezTo>
                    <a:pt x="28189" y="-6905"/>
                    <a:pt x="85868" y="7117"/>
                    <a:pt x="90895" y="105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FD3279C1-29D2-4A9B-AF58-399FCE237D56}"/>
                </a:ext>
              </a:extLst>
            </p:cNvPr>
            <p:cNvSpPr/>
            <p:nvPr/>
          </p:nvSpPr>
          <p:spPr>
            <a:xfrm flipH="1">
              <a:off x="5546831" y="7439464"/>
              <a:ext cx="101572" cy="105210"/>
            </a:xfrm>
            <a:custGeom>
              <a:avLst/>
              <a:gdLst>
                <a:gd name="connsiteX0" fmla="*/ 128732 w 128980"/>
                <a:gd name="connsiteY0" fmla="*/ 275 h 133600"/>
                <a:gd name="connsiteX1" fmla="*/ 68407 w 128980"/>
                <a:gd name="connsiteY1" fmla="*/ 108225 h 133600"/>
                <a:gd name="connsiteX2" fmla="*/ 144 w 128980"/>
                <a:gd name="connsiteY2" fmla="*/ 132037 h 133600"/>
                <a:gd name="connsiteX3" fmla="*/ 87457 w 128980"/>
                <a:gd name="connsiteY3" fmla="*/ 78062 h 133600"/>
                <a:gd name="connsiteX4" fmla="*/ 128732 w 128980"/>
                <a:gd name="connsiteY4" fmla="*/ 275 h 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0" h="133600">
                  <a:moveTo>
                    <a:pt x="128732" y="275"/>
                  </a:moveTo>
                  <a:cubicBezTo>
                    <a:pt x="125557" y="5302"/>
                    <a:pt x="89838" y="86265"/>
                    <a:pt x="68407" y="108225"/>
                  </a:cubicBezTo>
                  <a:cubicBezTo>
                    <a:pt x="46976" y="130185"/>
                    <a:pt x="-3031" y="137064"/>
                    <a:pt x="144" y="132037"/>
                  </a:cubicBezTo>
                  <a:cubicBezTo>
                    <a:pt x="3319" y="127010"/>
                    <a:pt x="71053" y="95789"/>
                    <a:pt x="87457" y="78062"/>
                  </a:cubicBezTo>
                  <a:cubicBezTo>
                    <a:pt x="103861" y="60335"/>
                    <a:pt x="131907" y="-4752"/>
                    <a:pt x="128732" y="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C10CFCF2-4101-4283-A79F-DA1F93F09841}"/>
                </a:ext>
              </a:extLst>
            </p:cNvPr>
            <p:cNvSpPr/>
            <p:nvPr/>
          </p:nvSpPr>
          <p:spPr>
            <a:xfrm flipH="1">
              <a:off x="5667389" y="7425382"/>
              <a:ext cx="122592" cy="35977"/>
            </a:xfrm>
            <a:custGeom>
              <a:avLst/>
              <a:gdLst>
                <a:gd name="connsiteX0" fmla="*/ 155584 w 155672"/>
                <a:gd name="connsiteY0" fmla="*/ 43027 h 45685"/>
                <a:gd name="connsiteX1" fmla="*/ 51868 w 155672"/>
                <a:gd name="connsiteY1" fmla="*/ 2811 h 45685"/>
                <a:gd name="connsiteX2" fmla="*/ 11651 w 155672"/>
                <a:gd name="connsiteY2" fmla="*/ 23977 h 45685"/>
                <a:gd name="connsiteX3" fmla="*/ 1068 w 155672"/>
                <a:gd name="connsiteY3" fmla="*/ 45144 h 45685"/>
                <a:gd name="connsiteX4" fmla="*/ 32818 w 155672"/>
                <a:gd name="connsiteY4" fmla="*/ 694 h 45685"/>
                <a:gd name="connsiteX5" fmla="*/ 155584 w 155672"/>
                <a:gd name="connsiteY5" fmla="*/ 43027 h 4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72" h="45685">
                  <a:moveTo>
                    <a:pt x="155584" y="43027"/>
                  </a:moveTo>
                  <a:cubicBezTo>
                    <a:pt x="158759" y="43380"/>
                    <a:pt x="75857" y="5986"/>
                    <a:pt x="51868" y="2811"/>
                  </a:cubicBezTo>
                  <a:cubicBezTo>
                    <a:pt x="27879" y="-364"/>
                    <a:pt x="20118" y="16921"/>
                    <a:pt x="11651" y="23977"/>
                  </a:cubicBezTo>
                  <a:cubicBezTo>
                    <a:pt x="3184" y="31032"/>
                    <a:pt x="-2460" y="49024"/>
                    <a:pt x="1068" y="45144"/>
                  </a:cubicBezTo>
                  <a:cubicBezTo>
                    <a:pt x="4596" y="41264"/>
                    <a:pt x="10240" y="7749"/>
                    <a:pt x="32818" y="694"/>
                  </a:cubicBezTo>
                  <a:cubicBezTo>
                    <a:pt x="55396" y="-6362"/>
                    <a:pt x="152409" y="42674"/>
                    <a:pt x="155584" y="430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035C9FDB-030E-4A9F-8AF2-8F91EA98908D}"/>
                </a:ext>
              </a:extLst>
            </p:cNvPr>
            <p:cNvSpPr/>
            <p:nvPr/>
          </p:nvSpPr>
          <p:spPr>
            <a:xfrm flipH="1">
              <a:off x="5671542" y="7451382"/>
              <a:ext cx="114299" cy="94510"/>
            </a:xfrm>
            <a:custGeom>
              <a:avLst/>
              <a:gdLst>
                <a:gd name="connsiteX0" fmla="*/ 44 w 145141"/>
                <a:gd name="connsiteY0" fmla="*/ 1545 h 120013"/>
                <a:gd name="connsiteX1" fmla="*/ 78361 w 145141"/>
                <a:gd name="connsiteY1" fmla="*/ 86211 h 120013"/>
                <a:gd name="connsiteX2" fmla="*/ 143977 w 145141"/>
                <a:gd name="connsiteY2" fmla="*/ 115845 h 120013"/>
                <a:gd name="connsiteX3" fmla="*/ 120694 w 145141"/>
                <a:gd name="connsiteY3" fmla="*/ 1545 h 120013"/>
                <a:gd name="connsiteX4" fmla="*/ 124927 w 145141"/>
                <a:gd name="connsiteY4" fmla="*/ 56578 h 120013"/>
                <a:gd name="connsiteX5" fmla="*/ 67777 w 145141"/>
                <a:gd name="connsiteY5" fmla="*/ 33295 h 120013"/>
                <a:gd name="connsiteX6" fmla="*/ 44 w 145141"/>
                <a:gd name="connsiteY6" fmla="*/ 1545 h 1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1" h="120013">
                  <a:moveTo>
                    <a:pt x="44" y="1545"/>
                  </a:moveTo>
                  <a:cubicBezTo>
                    <a:pt x="1808" y="10364"/>
                    <a:pt x="54372" y="67161"/>
                    <a:pt x="78361" y="86211"/>
                  </a:cubicBezTo>
                  <a:cubicBezTo>
                    <a:pt x="102350" y="105261"/>
                    <a:pt x="136922" y="129956"/>
                    <a:pt x="143977" y="115845"/>
                  </a:cubicBezTo>
                  <a:cubicBezTo>
                    <a:pt x="151032" y="101734"/>
                    <a:pt x="123869" y="11423"/>
                    <a:pt x="120694" y="1545"/>
                  </a:cubicBezTo>
                  <a:cubicBezTo>
                    <a:pt x="117519" y="-8333"/>
                    <a:pt x="133746" y="51286"/>
                    <a:pt x="124927" y="56578"/>
                  </a:cubicBezTo>
                  <a:cubicBezTo>
                    <a:pt x="116108" y="61870"/>
                    <a:pt x="85769" y="42467"/>
                    <a:pt x="67777" y="33295"/>
                  </a:cubicBezTo>
                  <a:cubicBezTo>
                    <a:pt x="49785" y="24123"/>
                    <a:pt x="-1720" y="-7274"/>
                    <a:pt x="44" y="15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E839BB21-65C7-43E0-9311-15F94F9F4C7F}"/>
                </a:ext>
              </a:extLst>
            </p:cNvPr>
            <p:cNvSpPr/>
            <p:nvPr/>
          </p:nvSpPr>
          <p:spPr>
            <a:xfrm flipH="1">
              <a:off x="5715422" y="7500922"/>
              <a:ext cx="97306" cy="44749"/>
            </a:xfrm>
            <a:custGeom>
              <a:avLst/>
              <a:gdLst>
                <a:gd name="connsiteX0" fmla="*/ 123086 w 123563"/>
                <a:gd name="connsiteY0" fmla="*/ 20 h 56824"/>
                <a:gd name="connsiteX1" fmla="*/ 55353 w 123563"/>
                <a:gd name="connsiteY1" fmla="*/ 48703 h 56824"/>
                <a:gd name="connsiteX2" fmla="*/ 319 w 123563"/>
                <a:gd name="connsiteY2" fmla="*/ 52937 h 56824"/>
                <a:gd name="connsiteX3" fmla="*/ 80753 w 123563"/>
                <a:gd name="connsiteY3" fmla="*/ 55053 h 56824"/>
                <a:gd name="connsiteX4" fmla="*/ 123086 w 123563"/>
                <a:gd name="connsiteY4" fmla="*/ 20 h 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63" h="56824">
                  <a:moveTo>
                    <a:pt x="123086" y="20"/>
                  </a:moveTo>
                  <a:cubicBezTo>
                    <a:pt x="118853" y="-1038"/>
                    <a:pt x="75814" y="39884"/>
                    <a:pt x="55353" y="48703"/>
                  </a:cubicBezTo>
                  <a:cubicBezTo>
                    <a:pt x="34892" y="57522"/>
                    <a:pt x="-3914" y="51879"/>
                    <a:pt x="319" y="52937"/>
                  </a:cubicBezTo>
                  <a:cubicBezTo>
                    <a:pt x="4552" y="53995"/>
                    <a:pt x="58881" y="59639"/>
                    <a:pt x="80753" y="55053"/>
                  </a:cubicBezTo>
                  <a:cubicBezTo>
                    <a:pt x="102625" y="50467"/>
                    <a:pt x="127319" y="1078"/>
                    <a:pt x="12308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2283BFDC-E8D5-4B0A-ADFD-A7C5D8BE2E19}"/>
                </a:ext>
              </a:extLst>
            </p:cNvPr>
            <p:cNvSpPr/>
            <p:nvPr/>
          </p:nvSpPr>
          <p:spPr>
            <a:xfrm flipH="1">
              <a:off x="5724971" y="7548075"/>
              <a:ext cx="78161" cy="95362"/>
            </a:xfrm>
            <a:custGeom>
              <a:avLst/>
              <a:gdLst>
                <a:gd name="connsiteX0" fmla="*/ 834 w 99252"/>
                <a:gd name="connsiteY0" fmla="*/ 1526 h 121094"/>
                <a:gd name="connsiteX1" fmla="*/ 98201 w 99252"/>
                <a:gd name="connsiteY1" fmla="*/ 120060 h 121094"/>
                <a:gd name="connsiteX2" fmla="*/ 51634 w 99252"/>
                <a:gd name="connsiteY2" fmla="*/ 56560 h 121094"/>
                <a:gd name="connsiteX3" fmla="*/ 834 w 99252"/>
                <a:gd name="connsiteY3" fmla="*/ 1526 h 1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52" h="121094">
                  <a:moveTo>
                    <a:pt x="834" y="1526"/>
                  </a:moveTo>
                  <a:cubicBezTo>
                    <a:pt x="8595" y="12109"/>
                    <a:pt x="89734" y="110888"/>
                    <a:pt x="98201" y="120060"/>
                  </a:cubicBezTo>
                  <a:cubicBezTo>
                    <a:pt x="106668" y="129232"/>
                    <a:pt x="61512" y="74905"/>
                    <a:pt x="51634" y="56560"/>
                  </a:cubicBezTo>
                  <a:cubicBezTo>
                    <a:pt x="41756" y="38216"/>
                    <a:pt x="-6927" y="-9057"/>
                    <a:pt x="834" y="15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F2E655F9-5775-4BF4-A3C0-B9B864063C0A}"/>
                </a:ext>
              </a:extLst>
            </p:cNvPr>
            <p:cNvSpPr/>
            <p:nvPr/>
          </p:nvSpPr>
          <p:spPr>
            <a:xfrm flipH="1">
              <a:off x="5770154" y="7440608"/>
              <a:ext cx="44482" cy="79748"/>
            </a:xfrm>
            <a:custGeom>
              <a:avLst/>
              <a:gdLst>
                <a:gd name="connsiteX0" fmla="*/ 55659 w 56485"/>
                <a:gd name="connsiteY0" fmla="*/ 409 h 101267"/>
                <a:gd name="connsiteX1" fmla="*/ 626 w 56485"/>
                <a:gd name="connsiteY1" fmla="*/ 40626 h 101267"/>
                <a:gd name="connsiteX2" fmla="*/ 26026 w 56485"/>
                <a:gd name="connsiteY2" fmla="*/ 89309 h 101267"/>
                <a:gd name="connsiteX3" fmla="*/ 28142 w 56485"/>
                <a:gd name="connsiteY3" fmla="*/ 99892 h 101267"/>
                <a:gd name="connsiteX4" fmla="*/ 34492 w 56485"/>
                <a:gd name="connsiteY4" fmla="*/ 66026 h 101267"/>
                <a:gd name="connsiteX5" fmla="*/ 55659 w 56485"/>
                <a:gd name="connsiteY5" fmla="*/ 409 h 1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5" h="101267">
                  <a:moveTo>
                    <a:pt x="55659" y="409"/>
                  </a:moveTo>
                  <a:cubicBezTo>
                    <a:pt x="50015" y="-3824"/>
                    <a:pt x="5565" y="25809"/>
                    <a:pt x="626" y="40626"/>
                  </a:cubicBezTo>
                  <a:cubicBezTo>
                    <a:pt x="-4313" y="55443"/>
                    <a:pt x="21440" y="79431"/>
                    <a:pt x="26026" y="89309"/>
                  </a:cubicBezTo>
                  <a:cubicBezTo>
                    <a:pt x="30612" y="99187"/>
                    <a:pt x="26731" y="103773"/>
                    <a:pt x="28142" y="99892"/>
                  </a:cubicBezTo>
                  <a:cubicBezTo>
                    <a:pt x="29553" y="96012"/>
                    <a:pt x="32728" y="77668"/>
                    <a:pt x="34492" y="66026"/>
                  </a:cubicBezTo>
                  <a:cubicBezTo>
                    <a:pt x="36256" y="54384"/>
                    <a:pt x="61303" y="4642"/>
                    <a:pt x="55659" y="4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6CC81C3F-0288-4AC6-AC1D-8C3788631399}"/>
                </a:ext>
              </a:extLst>
            </p:cNvPr>
            <p:cNvSpPr/>
            <p:nvPr/>
          </p:nvSpPr>
          <p:spPr>
            <a:xfrm flipH="1">
              <a:off x="5624876" y="7590915"/>
              <a:ext cx="169502" cy="90481"/>
            </a:xfrm>
            <a:custGeom>
              <a:avLst/>
              <a:gdLst>
                <a:gd name="connsiteX0" fmla="*/ 211967 w 215240"/>
                <a:gd name="connsiteY0" fmla="*/ 80477 h 114897"/>
                <a:gd name="connsiteX1" fmla="*/ 148467 w 215240"/>
                <a:gd name="connsiteY1" fmla="*/ 63544 h 114897"/>
                <a:gd name="connsiteX2" fmla="*/ 46867 w 215240"/>
                <a:gd name="connsiteY2" fmla="*/ 69894 h 114897"/>
                <a:gd name="connsiteX3" fmla="*/ 48984 w 215240"/>
                <a:gd name="connsiteY3" fmla="*/ 112227 h 114897"/>
                <a:gd name="connsiteX4" fmla="*/ 2417 w 215240"/>
                <a:gd name="connsiteY4" fmla="*/ 103761 h 114897"/>
                <a:gd name="connsiteX5" fmla="*/ 25701 w 215240"/>
                <a:gd name="connsiteY5" fmla="*/ 48727 h 114897"/>
                <a:gd name="connsiteX6" fmla="*/ 301 w 215240"/>
                <a:gd name="connsiteY6" fmla="*/ 44 h 114897"/>
                <a:gd name="connsiteX7" fmla="*/ 46867 w 215240"/>
                <a:gd name="connsiteY7" fmla="*/ 57194 h 114897"/>
                <a:gd name="connsiteX8" fmla="*/ 211967 w 215240"/>
                <a:gd name="connsiteY8" fmla="*/ 80477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0" h="114897">
                  <a:moveTo>
                    <a:pt x="211967" y="80477"/>
                  </a:moveTo>
                  <a:cubicBezTo>
                    <a:pt x="228900" y="81535"/>
                    <a:pt x="175984" y="65308"/>
                    <a:pt x="148467" y="63544"/>
                  </a:cubicBezTo>
                  <a:cubicBezTo>
                    <a:pt x="120950" y="61780"/>
                    <a:pt x="63448" y="61780"/>
                    <a:pt x="46867" y="69894"/>
                  </a:cubicBezTo>
                  <a:cubicBezTo>
                    <a:pt x="30286" y="78008"/>
                    <a:pt x="56392" y="106583"/>
                    <a:pt x="48984" y="112227"/>
                  </a:cubicBezTo>
                  <a:cubicBezTo>
                    <a:pt x="41576" y="117871"/>
                    <a:pt x="6297" y="114344"/>
                    <a:pt x="2417" y="103761"/>
                  </a:cubicBezTo>
                  <a:cubicBezTo>
                    <a:pt x="-1463" y="93178"/>
                    <a:pt x="26054" y="66013"/>
                    <a:pt x="25701" y="48727"/>
                  </a:cubicBezTo>
                  <a:cubicBezTo>
                    <a:pt x="25348" y="31441"/>
                    <a:pt x="-3227" y="-1367"/>
                    <a:pt x="301" y="44"/>
                  </a:cubicBezTo>
                  <a:cubicBezTo>
                    <a:pt x="3829" y="1455"/>
                    <a:pt x="14764" y="45199"/>
                    <a:pt x="46867" y="57194"/>
                  </a:cubicBezTo>
                  <a:cubicBezTo>
                    <a:pt x="78970" y="69188"/>
                    <a:pt x="195034" y="79419"/>
                    <a:pt x="211967" y="804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FB9BA7D9-F9A7-4B31-9A99-3391048DCD5E}"/>
                </a:ext>
              </a:extLst>
            </p:cNvPr>
            <p:cNvSpPr/>
            <p:nvPr/>
          </p:nvSpPr>
          <p:spPr>
            <a:xfrm flipH="1">
              <a:off x="5789976" y="7283959"/>
              <a:ext cx="137527" cy="535457"/>
            </a:xfrm>
            <a:custGeom>
              <a:avLst/>
              <a:gdLst>
                <a:gd name="connsiteX0" fmla="*/ 15 w 174637"/>
                <a:gd name="connsiteY0" fmla="*/ 19412 h 679945"/>
                <a:gd name="connsiteX1" fmla="*/ 124899 w 174637"/>
                <a:gd name="connsiteY1" fmla="*/ 72329 h 679945"/>
                <a:gd name="connsiteX2" fmla="*/ 150299 w 174637"/>
                <a:gd name="connsiteY2" fmla="*/ 256479 h 679945"/>
                <a:gd name="connsiteX3" fmla="*/ 173582 w 174637"/>
                <a:gd name="connsiteY3" fmla="*/ 633246 h 679945"/>
                <a:gd name="connsiteX4" fmla="*/ 114315 w 174637"/>
                <a:gd name="connsiteY4" fmla="*/ 669229 h 679945"/>
                <a:gd name="connsiteX5" fmla="*/ 165115 w 174637"/>
                <a:gd name="connsiteY5" fmla="*/ 616312 h 679945"/>
                <a:gd name="connsiteX6" fmla="*/ 116432 w 174637"/>
                <a:gd name="connsiteY6" fmla="*/ 57512 h 679945"/>
                <a:gd name="connsiteX7" fmla="*/ 15 w 174637"/>
                <a:gd name="connsiteY7" fmla="*/ 19412 h 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37" h="679945">
                  <a:moveTo>
                    <a:pt x="15" y="19412"/>
                  </a:moveTo>
                  <a:cubicBezTo>
                    <a:pt x="1426" y="21882"/>
                    <a:pt x="99852" y="32818"/>
                    <a:pt x="124899" y="72329"/>
                  </a:cubicBezTo>
                  <a:cubicBezTo>
                    <a:pt x="149946" y="111840"/>
                    <a:pt x="142185" y="162993"/>
                    <a:pt x="150299" y="256479"/>
                  </a:cubicBezTo>
                  <a:cubicBezTo>
                    <a:pt x="158413" y="349965"/>
                    <a:pt x="179579" y="564454"/>
                    <a:pt x="173582" y="633246"/>
                  </a:cubicBezTo>
                  <a:cubicBezTo>
                    <a:pt x="167585" y="702038"/>
                    <a:pt x="115726" y="672051"/>
                    <a:pt x="114315" y="669229"/>
                  </a:cubicBezTo>
                  <a:cubicBezTo>
                    <a:pt x="112904" y="666407"/>
                    <a:pt x="164762" y="718265"/>
                    <a:pt x="165115" y="616312"/>
                  </a:cubicBezTo>
                  <a:cubicBezTo>
                    <a:pt x="165468" y="514359"/>
                    <a:pt x="141479" y="156642"/>
                    <a:pt x="116432" y="57512"/>
                  </a:cubicBezTo>
                  <a:cubicBezTo>
                    <a:pt x="91385" y="-41618"/>
                    <a:pt x="-1396" y="16942"/>
                    <a:pt x="15" y="194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3E14955A-5A03-4907-917D-28630911F0DF}"/>
                </a:ext>
              </a:extLst>
            </p:cNvPr>
            <p:cNvSpPr/>
            <p:nvPr/>
          </p:nvSpPr>
          <p:spPr>
            <a:xfrm flipH="1">
              <a:off x="5924121" y="7300871"/>
              <a:ext cx="85766" cy="525222"/>
            </a:xfrm>
            <a:custGeom>
              <a:avLst/>
              <a:gdLst>
                <a:gd name="connsiteX0" fmla="*/ 108864 w 108909"/>
                <a:gd name="connsiteY0" fmla="*/ 2170 h 666948"/>
                <a:gd name="connsiteX1" fmla="*/ 22080 w 108909"/>
                <a:gd name="connsiteY1" fmla="*/ 72020 h 666948"/>
                <a:gd name="connsiteX2" fmla="*/ 13614 w 108909"/>
                <a:gd name="connsiteY2" fmla="*/ 334486 h 666948"/>
                <a:gd name="connsiteX3" fmla="*/ 17847 w 108909"/>
                <a:gd name="connsiteY3" fmla="*/ 584253 h 666948"/>
                <a:gd name="connsiteX4" fmla="*/ 26314 w 108909"/>
                <a:gd name="connsiteY4" fmla="*/ 641403 h 666948"/>
                <a:gd name="connsiteX5" fmla="*/ 60180 w 108909"/>
                <a:gd name="connsiteY5" fmla="*/ 660453 h 666948"/>
                <a:gd name="connsiteX6" fmla="*/ 30547 w 108909"/>
                <a:gd name="connsiteY6" fmla="*/ 618120 h 666948"/>
                <a:gd name="connsiteX7" fmla="*/ 7264 w 108909"/>
                <a:gd name="connsiteY7" fmla="*/ 194786 h 666948"/>
                <a:gd name="connsiteX8" fmla="*/ 9380 w 108909"/>
                <a:gd name="connsiteY8" fmla="*/ 36036 h 666948"/>
                <a:gd name="connsiteX9" fmla="*/ 108864 w 108909"/>
                <a:gd name="connsiteY9" fmla="*/ 2170 h 6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09" h="666948">
                  <a:moveTo>
                    <a:pt x="108864" y="2170"/>
                  </a:moveTo>
                  <a:cubicBezTo>
                    <a:pt x="110981" y="8167"/>
                    <a:pt x="37955" y="16634"/>
                    <a:pt x="22080" y="72020"/>
                  </a:cubicBezTo>
                  <a:cubicBezTo>
                    <a:pt x="6205" y="127406"/>
                    <a:pt x="14319" y="249114"/>
                    <a:pt x="13614" y="334486"/>
                  </a:cubicBezTo>
                  <a:cubicBezTo>
                    <a:pt x="12909" y="419858"/>
                    <a:pt x="15730" y="533100"/>
                    <a:pt x="17847" y="584253"/>
                  </a:cubicBezTo>
                  <a:cubicBezTo>
                    <a:pt x="19964" y="635406"/>
                    <a:pt x="19259" y="628703"/>
                    <a:pt x="26314" y="641403"/>
                  </a:cubicBezTo>
                  <a:cubicBezTo>
                    <a:pt x="33369" y="654103"/>
                    <a:pt x="59475" y="664333"/>
                    <a:pt x="60180" y="660453"/>
                  </a:cubicBezTo>
                  <a:cubicBezTo>
                    <a:pt x="60885" y="656573"/>
                    <a:pt x="39366" y="695731"/>
                    <a:pt x="30547" y="618120"/>
                  </a:cubicBezTo>
                  <a:cubicBezTo>
                    <a:pt x="21728" y="540509"/>
                    <a:pt x="10792" y="291800"/>
                    <a:pt x="7264" y="194786"/>
                  </a:cubicBezTo>
                  <a:cubicBezTo>
                    <a:pt x="3736" y="97772"/>
                    <a:pt x="-8259" y="70961"/>
                    <a:pt x="9380" y="36036"/>
                  </a:cubicBezTo>
                  <a:cubicBezTo>
                    <a:pt x="27019" y="1111"/>
                    <a:pt x="106747" y="-3827"/>
                    <a:pt x="108864" y="2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E80C5684-0DF3-4C37-8711-0032CF0D5360}"/>
                </a:ext>
              </a:extLst>
            </p:cNvPr>
            <p:cNvSpPr/>
            <p:nvPr/>
          </p:nvSpPr>
          <p:spPr>
            <a:xfrm flipH="1">
              <a:off x="5800390" y="7787634"/>
              <a:ext cx="193875" cy="48619"/>
            </a:xfrm>
            <a:custGeom>
              <a:avLst/>
              <a:gdLst>
                <a:gd name="connsiteX0" fmla="*/ 126 w 246190"/>
                <a:gd name="connsiteY0" fmla="*/ 8 h 61738"/>
                <a:gd name="connsiteX1" fmla="*/ 69976 w 246190"/>
                <a:gd name="connsiteY1" fmla="*/ 50808 h 61738"/>
                <a:gd name="connsiteX2" fmla="*/ 186392 w 246190"/>
                <a:gd name="connsiteY2" fmla="*/ 46574 h 61738"/>
                <a:gd name="connsiteX3" fmla="*/ 245659 w 246190"/>
                <a:gd name="connsiteY3" fmla="*/ 19058 h 61738"/>
                <a:gd name="connsiteX4" fmla="*/ 154642 w 246190"/>
                <a:gd name="connsiteY4" fmla="*/ 59274 h 61738"/>
                <a:gd name="connsiteX5" fmla="*/ 55159 w 246190"/>
                <a:gd name="connsiteY5" fmla="*/ 55041 h 61738"/>
                <a:gd name="connsiteX6" fmla="*/ 126 w 246190"/>
                <a:gd name="connsiteY6" fmla="*/ 8 h 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0" h="61738">
                  <a:moveTo>
                    <a:pt x="126" y="8"/>
                  </a:moveTo>
                  <a:cubicBezTo>
                    <a:pt x="2596" y="-698"/>
                    <a:pt x="38932" y="43047"/>
                    <a:pt x="69976" y="50808"/>
                  </a:cubicBezTo>
                  <a:cubicBezTo>
                    <a:pt x="101020" y="58569"/>
                    <a:pt x="157112" y="51866"/>
                    <a:pt x="186392" y="46574"/>
                  </a:cubicBezTo>
                  <a:cubicBezTo>
                    <a:pt x="215672" y="41282"/>
                    <a:pt x="250951" y="16941"/>
                    <a:pt x="245659" y="19058"/>
                  </a:cubicBezTo>
                  <a:cubicBezTo>
                    <a:pt x="240367" y="21175"/>
                    <a:pt x="186392" y="53277"/>
                    <a:pt x="154642" y="59274"/>
                  </a:cubicBezTo>
                  <a:cubicBezTo>
                    <a:pt x="122892" y="65271"/>
                    <a:pt x="78442" y="58921"/>
                    <a:pt x="55159" y="55041"/>
                  </a:cubicBezTo>
                  <a:cubicBezTo>
                    <a:pt x="31876" y="51161"/>
                    <a:pt x="-2344" y="714"/>
                    <a:pt x="126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20D75ABD-3100-4119-9D2D-D74A5A636824}"/>
                </a:ext>
              </a:extLst>
            </p:cNvPr>
            <p:cNvSpPr/>
            <p:nvPr/>
          </p:nvSpPr>
          <p:spPr>
            <a:xfrm flipH="1">
              <a:off x="5623402" y="6473449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977B256A-2F0F-4370-A6BD-F5D48171E243}"/>
                </a:ext>
              </a:extLst>
            </p:cNvPr>
            <p:cNvSpPr/>
            <p:nvPr/>
          </p:nvSpPr>
          <p:spPr>
            <a:xfrm flipH="1">
              <a:off x="5714830" y="6686942"/>
              <a:ext cx="1855312" cy="89735"/>
            </a:xfrm>
            <a:custGeom>
              <a:avLst/>
              <a:gdLst>
                <a:gd name="connsiteX0" fmla="*/ 26390 w 2355952"/>
                <a:gd name="connsiteY0" fmla="*/ 43045 h 113949"/>
                <a:gd name="connsiteX1" fmla="*/ 85656 w 2355952"/>
                <a:gd name="connsiteY1" fmla="*/ 47278 h 113949"/>
                <a:gd name="connsiteX2" fmla="*/ 1389523 w 2355952"/>
                <a:gd name="connsiteY2" fmla="*/ 59978 h 113949"/>
                <a:gd name="connsiteX3" fmla="*/ 1884823 w 2355952"/>
                <a:gd name="connsiteY3" fmla="*/ 55745 h 113949"/>
                <a:gd name="connsiteX4" fmla="*/ 2354723 w 2355952"/>
                <a:gd name="connsiteY4" fmla="*/ 85378 h 113949"/>
                <a:gd name="connsiteX5" fmla="*/ 1740890 w 2355952"/>
                <a:gd name="connsiteY5" fmla="*/ 110778 h 113949"/>
                <a:gd name="connsiteX6" fmla="*/ 885756 w 2355952"/>
                <a:gd name="connsiteY6" fmla="*/ 9178 h 113949"/>
                <a:gd name="connsiteX7" fmla="*/ 585190 w 2355952"/>
                <a:gd name="connsiteY7" fmla="*/ 13412 h 113949"/>
                <a:gd name="connsiteX8" fmla="*/ 26390 w 2355952"/>
                <a:gd name="connsiteY8" fmla="*/ 43045 h 1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952" h="113949">
                  <a:moveTo>
                    <a:pt x="26390" y="43045"/>
                  </a:moveTo>
                  <a:cubicBezTo>
                    <a:pt x="-57572" y="43750"/>
                    <a:pt x="85656" y="47278"/>
                    <a:pt x="85656" y="47278"/>
                  </a:cubicBezTo>
                  <a:lnTo>
                    <a:pt x="1389523" y="59978"/>
                  </a:lnTo>
                  <a:cubicBezTo>
                    <a:pt x="1689384" y="61389"/>
                    <a:pt x="1723956" y="51512"/>
                    <a:pt x="1884823" y="55745"/>
                  </a:cubicBezTo>
                  <a:cubicBezTo>
                    <a:pt x="2045690" y="59978"/>
                    <a:pt x="2378712" y="76206"/>
                    <a:pt x="2354723" y="85378"/>
                  </a:cubicBezTo>
                  <a:cubicBezTo>
                    <a:pt x="2330734" y="94550"/>
                    <a:pt x="1985718" y="123478"/>
                    <a:pt x="1740890" y="110778"/>
                  </a:cubicBezTo>
                  <a:cubicBezTo>
                    <a:pt x="1496062" y="98078"/>
                    <a:pt x="1078373" y="25406"/>
                    <a:pt x="885756" y="9178"/>
                  </a:cubicBezTo>
                  <a:cubicBezTo>
                    <a:pt x="693139" y="-7050"/>
                    <a:pt x="726301" y="712"/>
                    <a:pt x="585190" y="13412"/>
                  </a:cubicBezTo>
                  <a:cubicBezTo>
                    <a:pt x="444079" y="26112"/>
                    <a:pt x="241584" y="55745"/>
                    <a:pt x="26390" y="4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10B8742A-247E-44CE-A023-89DD8C72F000}"/>
                </a:ext>
              </a:extLst>
            </p:cNvPr>
            <p:cNvSpPr/>
            <p:nvPr/>
          </p:nvSpPr>
          <p:spPr>
            <a:xfrm flipH="1">
              <a:off x="4947052" y="7191076"/>
              <a:ext cx="240347" cy="399753"/>
            </a:xfrm>
            <a:custGeom>
              <a:avLst/>
              <a:gdLst>
                <a:gd name="connsiteX0" fmla="*/ 302685 w 305203"/>
                <a:gd name="connsiteY0" fmla="*/ 14592 h 507623"/>
                <a:gd name="connsiteX1" fmla="*/ 266701 w 305203"/>
                <a:gd name="connsiteY1" fmla="*/ 56925 h 507623"/>
                <a:gd name="connsiteX2" fmla="*/ 194735 w 305203"/>
                <a:gd name="connsiteY2" fmla="*/ 293992 h 507623"/>
                <a:gd name="connsiteX3" fmla="*/ 99485 w 305203"/>
                <a:gd name="connsiteY3" fmla="*/ 420992 h 507623"/>
                <a:gd name="connsiteX4" fmla="*/ 1 w 305203"/>
                <a:gd name="connsiteY4" fmla="*/ 505658 h 507623"/>
                <a:gd name="connsiteX5" fmla="*/ 101601 w 305203"/>
                <a:gd name="connsiteY5" fmla="*/ 469675 h 507623"/>
                <a:gd name="connsiteX6" fmla="*/ 131235 w 305203"/>
                <a:gd name="connsiteY6" fmla="*/ 349025 h 507623"/>
                <a:gd name="connsiteX7" fmla="*/ 198968 w 305203"/>
                <a:gd name="connsiteY7" fmla="*/ 260125 h 507623"/>
                <a:gd name="connsiteX8" fmla="*/ 302685 w 305203"/>
                <a:gd name="connsiteY8" fmla="*/ 14592 h 5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3" h="507623">
                  <a:moveTo>
                    <a:pt x="302685" y="14592"/>
                  </a:moveTo>
                  <a:cubicBezTo>
                    <a:pt x="313974" y="-19275"/>
                    <a:pt x="284693" y="10358"/>
                    <a:pt x="266701" y="56925"/>
                  </a:cubicBezTo>
                  <a:cubicBezTo>
                    <a:pt x="248709" y="103492"/>
                    <a:pt x="222604" y="233314"/>
                    <a:pt x="194735" y="293992"/>
                  </a:cubicBezTo>
                  <a:cubicBezTo>
                    <a:pt x="166866" y="354670"/>
                    <a:pt x="131941" y="385714"/>
                    <a:pt x="99485" y="420992"/>
                  </a:cubicBezTo>
                  <a:cubicBezTo>
                    <a:pt x="67029" y="456270"/>
                    <a:pt x="-352" y="497544"/>
                    <a:pt x="1" y="505658"/>
                  </a:cubicBezTo>
                  <a:cubicBezTo>
                    <a:pt x="354" y="513772"/>
                    <a:pt x="79729" y="495781"/>
                    <a:pt x="101601" y="469675"/>
                  </a:cubicBezTo>
                  <a:cubicBezTo>
                    <a:pt x="123473" y="443569"/>
                    <a:pt x="115007" y="383950"/>
                    <a:pt x="131235" y="349025"/>
                  </a:cubicBezTo>
                  <a:cubicBezTo>
                    <a:pt x="147463" y="314100"/>
                    <a:pt x="172157" y="313042"/>
                    <a:pt x="198968" y="260125"/>
                  </a:cubicBezTo>
                  <a:cubicBezTo>
                    <a:pt x="225779" y="207208"/>
                    <a:pt x="291396" y="48459"/>
                    <a:pt x="302685" y="145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4CA24171-487E-4344-A619-8F369EA0E871}"/>
                </a:ext>
              </a:extLst>
            </p:cNvPr>
            <p:cNvSpPr/>
            <p:nvPr/>
          </p:nvSpPr>
          <p:spPr>
            <a:xfrm flipH="1">
              <a:off x="7248193" y="6461882"/>
              <a:ext cx="71974" cy="96453"/>
            </a:xfrm>
            <a:custGeom>
              <a:avLst/>
              <a:gdLst>
                <a:gd name="connsiteX0" fmla="*/ 25933 w 91396"/>
                <a:gd name="connsiteY0" fmla="*/ 223 h 122480"/>
                <a:gd name="connsiteX1" fmla="*/ 6883 w 91396"/>
                <a:gd name="connsiteY1" fmla="*/ 79598 h 122480"/>
                <a:gd name="connsiteX2" fmla="*/ 6883 w 91396"/>
                <a:gd name="connsiteY2" fmla="*/ 116110 h 122480"/>
                <a:gd name="connsiteX3" fmla="*/ 89433 w 91396"/>
                <a:gd name="connsiteY3" fmla="*/ 122460 h 122480"/>
                <a:gd name="connsiteX4" fmla="*/ 62445 w 91396"/>
                <a:gd name="connsiteY4" fmla="*/ 117698 h 122480"/>
                <a:gd name="connsiteX5" fmla="*/ 27520 w 91396"/>
                <a:gd name="connsiteY5" fmla="*/ 106585 h 122480"/>
                <a:gd name="connsiteX6" fmla="*/ 25933 w 91396"/>
                <a:gd name="connsiteY6" fmla="*/ 223 h 1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96" h="122480">
                  <a:moveTo>
                    <a:pt x="25933" y="223"/>
                  </a:moveTo>
                  <a:cubicBezTo>
                    <a:pt x="22494" y="-4275"/>
                    <a:pt x="10058" y="60284"/>
                    <a:pt x="6883" y="79598"/>
                  </a:cubicBezTo>
                  <a:cubicBezTo>
                    <a:pt x="3708" y="98913"/>
                    <a:pt x="-6875" y="108966"/>
                    <a:pt x="6883" y="116110"/>
                  </a:cubicBezTo>
                  <a:cubicBezTo>
                    <a:pt x="20641" y="123254"/>
                    <a:pt x="80173" y="122195"/>
                    <a:pt x="89433" y="122460"/>
                  </a:cubicBezTo>
                  <a:cubicBezTo>
                    <a:pt x="98693" y="122725"/>
                    <a:pt x="72764" y="120344"/>
                    <a:pt x="62445" y="117698"/>
                  </a:cubicBezTo>
                  <a:cubicBezTo>
                    <a:pt x="52126" y="115052"/>
                    <a:pt x="34399" y="122989"/>
                    <a:pt x="27520" y="106585"/>
                  </a:cubicBezTo>
                  <a:cubicBezTo>
                    <a:pt x="20641" y="90181"/>
                    <a:pt x="29372" y="4721"/>
                    <a:pt x="25933" y="2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35772FE6-59C0-4E56-A444-FF7945FF02E1}"/>
                </a:ext>
              </a:extLst>
            </p:cNvPr>
            <p:cNvSpPr/>
            <p:nvPr/>
          </p:nvSpPr>
          <p:spPr>
            <a:xfrm flipH="1">
              <a:off x="7231498" y="6458206"/>
              <a:ext cx="44746" cy="101523"/>
            </a:xfrm>
            <a:custGeom>
              <a:avLst/>
              <a:gdLst>
                <a:gd name="connsiteX0" fmla="*/ 319 w 56820"/>
                <a:gd name="connsiteY0" fmla="*/ 128 h 128918"/>
                <a:gd name="connsiteX1" fmla="*/ 54294 w 56820"/>
                <a:gd name="connsiteY1" fmla="*/ 81091 h 128918"/>
                <a:gd name="connsiteX2" fmla="*/ 46357 w 56820"/>
                <a:gd name="connsiteY2" fmla="*/ 128716 h 128918"/>
                <a:gd name="connsiteX3" fmla="*/ 32069 w 56820"/>
                <a:gd name="connsiteY3" fmla="*/ 63628 h 128918"/>
                <a:gd name="connsiteX4" fmla="*/ 319 w 56820"/>
                <a:gd name="connsiteY4" fmla="*/ 128 h 1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0" h="128918">
                  <a:moveTo>
                    <a:pt x="319" y="128"/>
                  </a:moveTo>
                  <a:cubicBezTo>
                    <a:pt x="4023" y="3039"/>
                    <a:pt x="46621" y="59660"/>
                    <a:pt x="54294" y="81091"/>
                  </a:cubicBezTo>
                  <a:cubicBezTo>
                    <a:pt x="61967" y="102522"/>
                    <a:pt x="50061" y="131627"/>
                    <a:pt x="46357" y="128716"/>
                  </a:cubicBezTo>
                  <a:cubicBezTo>
                    <a:pt x="42653" y="125806"/>
                    <a:pt x="37890" y="82678"/>
                    <a:pt x="32069" y="63628"/>
                  </a:cubicBezTo>
                  <a:cubicBezTo>
                    <a:pt x="26248" y="44578"/>
                    <a:pt x="-3385" y="-2783"/>
                    <a:pt x="319" y="1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A5CA30BB-39A1-4532-9899-2A07FD2FCE87}"/>
                </a:ext>
              </a:extLst>
            </p:cNvPr>
            <p:cNvSpPr/>
            <p:nvPr/>
          </p:nvSpPr>
          <p:spPr>
            <a:xfrm rot="5400000" flipH="1">
              <a:off x="8708444" y="5869352"/>
              <a:ext cx="90314" cy="1030687"/>
            </a:xfrm>
            <a:custGeom>
              <a:avLst/>
              <a:gdLst>
                <a:gd name="connsiteX0" fmla="*/ 63550 w 114684"/>
                <a:gd name="connsiteY0" fmla="*/ 1811 h 1308809"/>
                <a:gd name="connsiteX1" fmla="*/ 54025 w 114684"/>
                <a:gd name="connsiteY1" fmla="*/ 674911 h 1308809"/>
                <a:gd name="connsiteX2" fmla="*/ 44500 w 114684"/>
                <a:gd name="connsiteY2" fmla="*/ 824136 h 1308809"/>
                <a:gd name="connsiteX3" fmla="*/ 76250 w 114684"/>
                <a:gd name="connsiteY3" fmla="*/ 1106711 h 1308809"/>
                <a:gd name="connsiteX4" fmla="*/ 95300 w 114684"/>
                <a:gd name="connsiteY4" fmla="*/ 1182911 h 1308809"/>
                <a:gd name="connsiteX5" fmla="*/ 50 w 114684"/>
                <a:gd name="connsiteY5" fmla="*/ 1141636 h 1308809"/>
                <a:gd name="connsiteX6" fmla="*/ 82600 w 114684"/>
                <a:gd name="connsiteY6" fmla="*/ 1198786 h 1308809"/>
                <a:gd name="connsiteX7" fmla="*/ 114350 w 114684"/>
                <a:gd name="connsiteY7" fmla="*/ 1297211 h 1308809"/>
                <a:gd name="connsiteX8" fmla="*/ 98475 w 114684"/>
                <a:gd name="connsiteY8" fmla="*/ 903511 h 1308809"/>
                <a:gd name="connsiteX9" fmla="*/ 63550 w 114684"/>
                <a:gd name="connsiteY9" fmla="*/ 1811 h 13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684" h="1308809">
                  <a:moveTo>
                    <a:pt x="63550" y="1811"/>
                  </a:moveTo>
                  <a:cubicBezTo>
                    <a:pt x="56142" y="-36289"/>
                    <a:pt x="57200" y="537857"/>
                    <a:pt x="54025" y="674911"/>
                  </a:cubicBezTo>
                  <a:cubicBezTo>
                    <a:pt x="50850" y="811965"/>
                    <a:pt x="40796" y="752169"/>
                    <a:pt x="44500" y="824136"/>
                  </a:cubicBezTo>
                  <a:cubicBezTo>
                    <a:pt x="48204" y="896103"/>
                    <a:pt x="67783" y="1046915"/>
                    <a:pt x="76250" y="1106711"/>
                  </a:cubicBezTo>
                  <a:cubicBezTo>
                    <a:pt x="84717" y="1166507"/>
                    <a:pt x="108000" y="1177090"/>
                    <a:pt x="95300" y="1182911"/>
                  </a:cubicBezTo>
                  <a:cubicBezTo>
                    <a:pt x="82600" y="1188732"/>
                    <a:pt x="2167" y="1138990"/>
                    <a:pt x="50" y="1141636"/>
                  </a:cubicBezTo>
                  <a:cubicBezTo>
                    <a:pt x="-2067" y="1144282"/>
                    <a:pt x="63550" y="1172857"/>
                    <a:pt x="82600" y="1198786"/>
                  </a:cubicBezTo>
                  <a:cubicBezTo>
                    <a:pt x="101650" y="1224715"/>
                    <a:pt x="111704" y="1346424"/>
                    <a:pt x="114350" y="1297211"/>
                  </a:cubicBezTo>
                  <a:cubicBezTo>
                    <a:pt x="116996" y="1247999"/>
                    <a:pt x="103237" y="1116765"/>
                    <a:pt x="98475" y="903511"/>
                  </a:cubicBezTo>
                  <a:cubicBezTo>
                    <a:pt x="93713" y="690257"/>
                    <a:pt x="70958" y="39911"/>
                    <a:pt x="63550" y="18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E4DCF11F-9EE7-4A1C-A098-80B673B1F1D7}"/>
                </a:ext>
              </a:extLst>
            </p:cNvPr>
            <p:cNvSpPr/>
            <p:nvPr/>
          </p:nvSpPr>
          <p:spPr>
            <a:xfrm rot="5400000" flipH="1">
              <a:off x="8580990" y="5881981"/>
              <a:ext cx="161575" cy="1316872"/>
            </a:xfrm>
            <a:custGeom>
              <a:avLst/>
              <a:gdLst>
                <a:gd name="connsiteX0" fmla="*/ 204936 w 205174"/>
                <a:gd name="connsiteY0" fmla="*/ 105014 h 1672219"/>
                <a:gd name="connsiteX1" fmla="*/ 135086 w 205174"/>
                <a:gd name="connsiteY1" fmla="*/ 105014 h 1672219"/>
                <a:gd name="connsiteX2" fmla="*/ 109686 w 205174"/>
                <a:gd name="connsiteY2" fmla="*/ 139939 h 1672219"/>
                <a:gd name="connsiteX3" fmla="*/ 39836 w 205174"/>
                <a:gd name="connsiteY3" fmla="*/ 803514 h 1672219"/>
                <a:gd name="connsiteX4" fmla="*/ 17611 w 205174"/>
                <a:gd name="connsiteY4" fmla="*/ 1394064 h 1672219"/>
                <a:gd name="connsiteX5" fmla="*/ 20786 w 205174"/>
                <a:gd name="connsiteY5" fmla="*/ 1533764 h 1672219"/>
                <a:gd name="connsiteX6" fmla="*/ 11261 w 205174"/>
                <a:gd name="connsiteY6" fmla="*/ 1555989 h 1672219"/>
                <a:gd name="connsiteX7" fmla="*/ 198586 w 205174"/>
                <a:gd name="connsiteY7" fmla="*/ 1575039 h 1672219"/>
                <a:gd name="connsiteX8" fmla="*/ 33486 w 205174"/>
                <a:gd name="connsiteY8" fmla="*/ 1559164 h 1672219"/>
                <a:gd name="connsiteX9" fmla="*/ 154136 w 205174"/>
                <a:gd name="connsiteY9" fmla="*/ 108189 h 1672219"/>
                <a:gd name="connsiteX10" fmla="*/ 204936 w 205174"/>
                <a:gd name="connsiteY10" fmla="*/ 105014 h 16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174" h="1672219">
                  <a:moveTo>
                    <a:pt x="204936" y="105014"/>
                  </a:moveTo>
                  <a:cubicBezTo>
                    <a:pt x="201761" y="104485"/>
                    <a:pt x="150961" y="99193"/>
                    <a:pt x="135086" y="105014"/>
                  </a:cubicBezTo>
                  <a:cubicBezTo>
                    <a:pt x="119211" y="110835"/>
                    <a:pt x="125561" y="23522"/>
                    <a:pt x="109686" y="139939"/>
                  </a:cubicBezTo>
                  <a:cubicBezTo>
                    <a:pt x="93811" y="256356"/>
                    <a:pt x="55182" y="594493"/>
                    <a:pt x="39836" y="803514"/>
                  </a:cubicBezTo>
                  <a:cubicBezTo>
                    <a:pt x="24490" y="1012535"/>
                    <a:pt x="20786" y="1272356"/>
                    <a:pt x="17611" y="1394064"/>
                  </a:cubicBezTo>
                  <a:cubicBezTo>
                    <a:pt x="14436" y="1515772"/>
                    <a:pt x="21844" y="1506777"/>
                    <a:pt x="20786" y="1533764"/>
                  </a:cubicBezTo>
                  <a:cubicBezTo>
                    <a:pt x="19728" y="1560751"/>
                    <a:pt x="-18372" y="1549110"/>
                    <a:pt x="11261" y="1555989"/>
                  </a:cubicBezTo>
                  <a:cubicBezTo>
                    <a:pt x="40894" y="1562868"/>
                    <a:pt x="194882" y="1574510"/>
                    <a:pt x="198586" y="1575039"/>
                  </a:cubicBezTo>
                  <a:cubicBezTo>
                    <a:pt x="202290" y="1575568"/>
                    <a:pt x="40894" y="1803639"/>
                    <a:pt x="33486" y="1559164"/>
                  </a:cubicBezTo>
                  <a:cubicBezTo>
                    <a:pt x="26078" y="1314689"/>
                    <a:pt x="129265" y="350018"/>
                    <a:pt x="154136" y="108189"/>
                  </a:cubicBezTo>
                  <a:cubicBezTo>
                    <a:pt x="179007" y="-133640"/>
                    <a:pt x="208111" y="105543"/>
                    <a:pt x="204936" y="105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38C96060-E0CB-463C-9A8D-365090853C19}"/>
                </a:ext>
              </a:extLst>
            </p:cNvPr>
            <p:cNvSpPr/>
            <p:nvPr/>
          </p:nvSpPr>
          <p:spPr>
            <a:xfrm rot="5400000" flipH="1">
              <a:off x="8257128" y="6319551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4CDE519A-2AE4-45B4-B119-5DB7EED92C80}"/>
                </a:ext>
              </a:extLst>
            </p:cNvPr>
            <p:cNvSpPr/>
            <p:nvPr/>
          </p:nvSpPr>
          <p:spPr>
            <a:xfrm rot="5400000" flipH="1">
              <a:off x="8252486" y="6346915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D6EB9ABE-6F33-4A73-B7A1-6F5BEB970E1E}"/>
                </a:ext>
              </a:extLst>
            </p:cNvPr>
            <p:cNvSpPr/>
            <p:nvPr/>
          </p:nvSpPr>
          <p:spPr>
            <a:xfrm rot="5400000" flipH="1">
              <a:off x="8295455" y="6375873"/>
              <a:ext cx="56392" cy="1481"/>
            </a:xfrm>
            <a:custGeom>
              <a:avLst/>
              <a:gdLst>
                <a:gd name="connsiteX0" fmla="*/ 0 w 71609"/>
                <a:gd name="connsiteY0" fmla="*/ 940 h 1880"/>
                <a:gd name="connsiteX1" fmla="*/ 71438 w 71609"/>
                <a:gd name="connsiteY1" fmla="*/ 940 h 1880"/>
                <a:gd name="connsiteX2" fmla="*/ 0 w 7160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09" h="1880">
                  <a:moveTo>
                    <a:pt x="0" y="940"/>
                  </a:moveTo>
                  <a:cubicBezTo>
                    <a:pt x="0" y="940"/>
                    <a:pt x="67205" y="3057"/>
                    <a:pt x="71438" y="940"/>
                  </a:cubicBezTo>
                  <a:cubicBezTo>
                    <a:pt x="75671" y="-117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C50A6C82-61A0-497E-B62D-31AA4CEF811E}"/>
                </a:ext>
              </a:extLst>
            </p:cNvPr>
            <p:cNvSpPr/>
            <p:nvPr/>
          </p:nvSpPr>
          <p:spPr>
            <a:xfrm rot="5400000" flipH="1">
              <a:off x="8135636" y="6375193"/>
              <a:ext cx="59287" cy="187468"/>
            </a:xfrm>
            <a:custGeom>
              <a:avLst/>
              <a:gdLst>
                <a:gd name="connsiteX0" fmla="*/ 0 w 75285"/>
                <a:gd name="connsiteY0" fmla="*/ 3647 h 238055"/>
                <a:gd name="connsiteX1" fmla="*/ 65087 w 75285"/>
                <a:gd name="connsiteY1" fmla="*/ 19522 h 238055"/>
                <a:gd name="connsiteX2" fmla="*/ 68262 w 75285"/>
                <a:gd name="connsiteY2" fmla="*/ 127472 h 238055"/>
                <a:gd name="connsiteX3" fmla="*/ 58737 w 75285"/>
                <a:gd name="connsiteY3" fmla="*/ 210022 h 238055"/>
                <a:gd name="connsiteX4" fmla="*/ 9525 w 75285"/>
                <a:gd name="connsiteY4" fmla="*/ 237009 h 238055"/>
                <a:gd name="connsiteX5" fmla="*/ 69850 w 75285"/>
                <a:gd name="connsiteY5" fmla="*/ 179859 h 238055"/>
                <a:gd name="connsiteX6" fmla="*/ 66675 w 75285"/>
                <a:gd name="connsiteY6" fmla="*/ 62384 h 238055"/>
                <a:gd name="connsiteX7" fmla="*/ 0 w 75285"/>
                <a:gd name="connsiteY7" fmla="*/ 3647 h 2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85" h="238055">
                  <a:moveTo>
                    <a:pt x="0" y="3647"/>
                  </a:moveTo>
                  <a:cubicBezTo>
                    <a:pt x="-265" y="-3497"/>
                    <a:pt x="53710" y="-1116"/>
                    <a:pt x="65087" y="19522"/>
                  </a:cubicBezTo>
                  <a:cubicBezTo>
                    <a:pt x="76464" y="40160"/>
                    <a:pt x="69320" y="95722"/>
                    <a:pt x="68262" y="127472"/>
                  </a:cubicBezTo>
                  <a:cubicBezTo>
                    <a:pt x="67204" y="159222"/>
                    <a:pt x="68527" y="191766"/>
                    <a:pt x="58737" y="210022"/>
                  </a:cubicBezTo>
                  <a:cubicBezTo>
                    <a:pt x="48948" y="228278"/>
                    <a:pt x="7673" y="242036"/>
                    <a:pt x="9525" y="237009"/>
                  </a:cubicBezTo>
                  <a:cubicBezTo>
                    <a:pt x="11377" y="231982"/>
                    <a:pt x="60325" y="208963"/>
                    <a:pt x="69850" y="179859"/>
                  </a:cubicBezTo>
                  <a:cubicBezTo>
                    <a:pt x="79375" y="150755"/>
                    <a:pt x="75142" y="91488"/>
                    <a:pt x="66675" y="62384"/>
                  </a:cubicBezTo>
                  <a:cubicBezTo>
                    <a:pt x="58208" y="33280"/>
                    <a:pt x="265" y="10791"/>
                    <a:pt x="0" y="36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398BB9EF-E368-4DC6-9523-A136A99A5BDC}"/>
                </a:ext>
              </a:extLst>
            </p:cNvPr>
            <p:cNvSpPr/>
            <p:nvPr/>
          </p:nvSpPr>
          <p:spPr>
            <a:xfrm rot="5400000" flipH="1">
              <a:off x="8523761" y="6196124"/>
              <a:ext cx="51914" cy="518050"/>
            </a:xfrm>
            <a:custGeom>
              <a:avLst/>
              <a:gdLst>
                <a:gd name="connsiteX0" fmla="*/ 52433 w 65922"/>
                <a:gd name="connsiteY0" fmla="*/ 40 h 657841"/>
                <a:gd name="connsiteX1" fmla="*/ 65133 w 65922"/>
                <a:gd name="connsiteY1" fmla="*/ 82590 h 657841"/>
                <a:gd name="connsiteX2" fmla="*/ 25446 w 65922"/>
                <a:gd name="connsiteY2" fmla="*/ 157202 h 657841"/>
                <a:gd name="connsiteX3" fmla="*/ 46 w 65922"/>
                <a:gd name="connsiteY3" fmla="*/ 273090 h 657841"/>
                <a:gd name="connsiteX4" fmla="*/ 19096 w 65922"/>
                <a:gd name="connsiteY4" fmla="*/ 657265 h 657841"/>
                <a:gd name="connsiteX5" fmla="*/ 15921 w 65922"/>
                <a:gd name="connsiteY5" fmla="*/ 177840 h 657841"/>
                <a:gd name="connsiteX6" fmla="*/ 58783 w 65922"/>
                <a:gd name="connsiteY6" fmla="*/ 73065 h 657841"/>
                <a:gd name="connsiteX7" fmla="*/ 52433 w 65922"/>
                <a:gd name="connsiteY7" fmla="*/ 4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2" h="657841">
                  <a:moveTo>
                    <a:pt x="52433" y="40"/>
                  </a:moveTo>
                  <a:cubicBezTo>
                    <a:pt x="53491" y="1628"/>
                    <a:pt x="69631" y="56396"/>
                    <a:pt x="65133" y="82590"/>
                  </a:cubicBezTo>
                  <a:cubicBezTo>
                    <a:pt x="60635" y="108784"/>
                    <a:pt x="36294" y="125452"/>
                    <a:pt x="25446" y="157202"/>
                  </a:cubicBezTo>
                  <a:cubicBezTo>
                    <a:pt x="14598" y="188952"/>
                    <a:pt x="1104" y="189746"/>
                    <a:pt x="46" y="273090"/>
                  </a:cubicBezTo>
                  <a:cubicBezTo>
                    <a:pt x="-1012" y="356434"/>
                    <a:pt x="16450" y="673140"/>
                    <a:pt x="19096" y="657265"/>
                  </a:cubicBezTo>
                  <a:cubicBezTo>
                    <a:pt x="21742" y="641390"/>
                    <a:pt x="9307" y="275207"/>
                    <a:pt x="15921" y="177840"/>
                  </a:cubicBezTo>
                  <a:cubicBezTo>
                    <a:pt x="22535" y="80473"/>
                    <a:pt x="51375" y="101905"/>
                    <a:pt x="58783" y="73065"/>
                  </a:cubicBezTo>
                  <a:cubicBezTo>
                    <a:pt x="66191" y="44225"/>
                    <a:pt x="51375" y="-1548"/>
                    <a:pt x="5243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4F8AE423-03A9-412F-A6AE-D4D3F31DD15C}"/>
                </a:ext>
              </a:extLst>
            </p:cNvPr>
            <p:cNvSpPr/>
            <p:nvPr/>
          </p:nvSpPr>
          <p:spPr>
            <a:xfrm rot="5400000" flipH="1">
              <a:off x="8529826" y="6221378"/>
              <a:ext cx="37656" cy="395397"/>
            </a:xfrm>
            <a:custGeom>
              <a:avLst/>
              <a:gdLst>
                <a:gd name="connsiteX0" fmla="*/ 10275 w 47817"/>
                <a:gd name="connsiteY0" fmla="*/ 189 h 502092"/>
                <a:gd name="connsiteX1" fmla="*/ 32500 w 47817"/>
                <a:gd name="connsiteY1" fmla="*/ 114489 h 502092"/>
                <a:gd name="connsiteX2" fmla="*/ 46788 w 47817"/>
                <a:gd name="connsiteY2" fmla="*/ 146239 h 502092"/>
                <a:gd name="connsiteX3" fmla="*/ 3925 w 47817"/>
                <a:gd name="connsiteY3" fmla="*/ 231964 h 502092"/>
                <a:gd name="connsiteX4" fmla="*/ 3925 w 47817"/>
                <a:gd name="connsiteY4" fmla="*/ 501839 h 502092"/>
                <a:gd name="connsiteX5" fmla="*/ 21388 w 47817"/>
                <a:gd name="connsiteY5" fmla="*/ 179576 h 502092"/>
                <a:gd name="connsiteX6" fmla="*/ 26150 w 47817"/>
                <a:gd name="connsiteY6" fmla="*/ 89089 h 502092"/>
                <a:gd name="connsiteX7" fmla="*/ 10275 w 47817"/>
                <a:gd name="connsiteY7" fmla="*/ 189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17" h="502092">
                  <a:moveTo>
                    <a:pt x="10275" y="189"/>
                  </a:moveTo>
                  <a:cubicBezTo>
                    <a:pt x="11333" y="4422"/>
                    <a:pt x="26415" y="90147"/>
                    <a:pt x="32500" y="114489"/>
                  </a:cubicBezTo>
                  <a:cubicBezTo>
                    <a:pt x="38586" y="138831"/>
                    <a:pt x="51550" y="126660"/>
                    <a:pt x="46788" y="146239"/>
                  </a:cubicBezTo>
                  <a:cubicBezTo>
                    <a:pt x="42026" y="165818"/>
                    <a:pt x="11069" y="172697"/>
                    <a:pt x="3925" y="231964"/>
                  </a:cubicBezTo>
                  <a:cubicBezTo>
                    <a:pt x="-3219" y="291231"/>
                    <a:pt x="1014" y="510570"/>
                    <a:pt x="3925" y="501839"/>
                  </a:cubicBezTo>
                  <a:cubicBezTo>
                    <a:pt x="6835" y="493108"/>
                    <a:pt x="17684" y="248368"/>
                    <a:pt x="21388" y="179576"/>
                  </a:cubicBezTo>
                  <a:cubicBezTo>
                    <a:pt x="25092" y="110784"/>
                    <a:pt x="26944" y="114489"/>
                    <a:pt x="26150" y="89089"/>
                  </a:cubicBezTo>
                  <a:cubicBezTo>
                    <a:pt x="25356" y="63689"/>
                    <a:pt x="9217" y="-4044"/>
                    <a:pt x="10275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0B2A09B7-42D7-4C25-BF07-15BD4C344C1A}"/>
                </a:ext>
              </a:extLst>
            </p:cNvPr>
            <p:cNvSpPr/>
            <p:nvPr/>
          </p:nvSpPr>
          <p:spPr>
            <a:xfrm rot="5400000" flipH="1">
              <a:off x="8648148" y="6365479"/>
              <a:ext cx="15131" cy="148598"/>
            </a:xfrm>
            <a:custGeom>
              <a:avLst/>
              <a:gdLst>
                <a:gd name="connsiteX0" fmla="*/ 19086 w 19214"/>
                <a:gd name="connsiteY0" fmla="*/ 77 h 188696"/>
                <a:gd name="connsiteX1" fmla="*/ 7974 w 19214"/>
                <a:gd name="connsiteY1" fmla="*/ 157240 h 188696"/>
                <a:gd name="connsiteX2" fmla="*/ 36 w 19214"/>
                <a:gd name="connsiteY2" fmla="*/ 179465 h 188696"/>
                <a:gd name="connsiteX3" fmla="*/ 19086 w 19214"/>
                <a:gd name="connsiteY3" fmla="*/ 77 h 1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4" h="188696">
                  <a:moveTo>
                    <a:pt x="19086" y="77"/>
                  </a:moveTo>
                  <a:cubicBezTo>
                    <a:pt x="20409" y="-3627"/>
                    <a:pt x="11149" y="127342"/>
                    <a:pt x="7974" y="157240"/>
                  </a:cubicBezTo>
                  <a:cubicBezTo>
                    <a:pt x="4799" y="187138"/>
                    <a:pt x="-493" y="198250"/>
                    <a:pt x="36" y="179465"/>
                  </a:cubicBezTo>
                  <a:cubicBezTo>
                    <a:pt x="565" y="160680"/>
                    <a:pt x="17763" y="3781"/>
                    <a:pt x="19086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EAF40223-8831-4AB6-AEE2-0B462F6370C0}"/>
                </a:ext>
              </a:extLst>
            </p:cNvPr>
            <p:cNvSpPr/>
            <p:nvPr/>
          </p:nvSpPr>
          <p:spPr>
            <a:xfrm rot="5400000" flipH="1">
              <a:off x="9242314" y="6387273"/>
              <a:ext cx="220553" cy="117953"/>
            </a:xfrm>
            <a:custGeom>
              <a:avLst/>
              <a:gdLst>
                <a:gd name="connsiteX0" fmla="*/ 568 w 280067"/>
                <a:gd name="connsiteY0" fmla="*/ 356 h 149782"/>
                <a:gd name="connsiteX1" fmla="*/ 89468 w 280067"/>
                <a:gd name="connsiteY1" fmla="*/ 108306 h 149782"/>
                <a:gd name="connsiteX2" fmla="*/ 110105 w 280067"/>
                <a:gd name="connsiteY2" fmla="*/ 133706 h 149782"/>
                <a:gd name="connsiteX3" fmla="*/ 235518 w 280067"/>
                <a:gd name="connsiteY3" fmla="*/ 147993 h 149782"/>
                <a:gd name="connsiteX4" fmla="*/ 272030 w 280067"/>
                <a:gd name="connsiteY4" fmla="*/ 146406 h 149782"/>
                <a:gd name="connsiteX5" fmla="*/ 94230 w 280067"/>
                <a:gd name="connsiteY5" fmla="*/ 119418 h 149782"/>
                <a:gd name="connsiteX6" fmla="*/ 52955 w 280067"/>
                <a:gd name="connsiteY6" fmla="*/ 74968 h 149782"/>
                <a:gd name="connsiteX7" fmla="*/ 568 w 280067"/>
                <a:gd name="connsiteY7" fmla="*/ 356 h 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67" h="149782">
                  <a:moveTo>
                    <a:pt x="568" y="356"/>
                  </a:moveTo>
                  <a:cubicBezTo>
                    <a:pt x="6653" y="5912"/>
                    <a:pt x="71212" y="86081"/>
                    <a:pt x="89468" y="108306"/>
                  </a:cubicBezTo>
                  <a:cubicBezTo>
                    <a:pt x="107724" y="130531"/>
                    <a:pt x="85763" y="127092"/>
                    <a:pt x="110105" y="133706"/>
                  </a:cubicBezTo>
                  <a:cubicBezTo>
                    <a:pt x="134447" y="140321"/>
                    <a:pt x="208531" y="145876"/>
                    <a:pt x="235518" y="147993"/>
                  </a:cubicBezTo>
                  <a:cubicBezTo>
                    <a:pt x="262506" y="150110"/>
                    <a:pt x="295578" y="151168"/>
                    <a:pt x="272030" y="146406"/>
                  </a:cubicBezTo>
                  <a:cubicBezTo>
                    <a:pt x="248482" y="141644"/>
                    <a:pt x="130742" y="131324"/>
                    <a:pt x="94230" y="119418"/>
                  </a:cubicBezTo>
                  <a:cubicBezTo>
                    <a:pt x="57718" y="107512"/>
                    <a:pt x="66978" y="94282"/>
                    <a:pt x="52955" y="74968"/>
                  </a:cubicBezTo>
                  <a:cubicBezTo>
                    <a:pt x="38932" y="55654"/>
                    <a:pt x="-5517" y="-5200"/>
                    <a:pt x="568" y="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D5706D05-6B2A-46D9-8C42-CA90081A07CA}"/>
                </a:ext>
              </a:extLst>
            </p:cNvPr>
            <p:cNvSpPr/>
            <p:nvPr/>
          </p:nvSpPr>
          <p:spPr>
            <a:xfrm rot="5400000" flipH="1">
              <a:off x="9189962" y="6456019"/>
              <a:ext cx="206288" cy="6333"/>
            </a:xfrm>
            <a:custGeom>
              <a:avLst/>
              <a:gdLst>
                <a:gd name="connsiteX0" fmla="*/ 0 w 261953"/>
                <a:gd name="connsiteY0" fmla="*/ 4762 h 8042"/>
                <a:gd name="connsiteX1" fmla="*/ 242888 w 261953"/>
                <a:gd name="connsiteY1" fmla="*/ 7937 h 8042"/>
                <a:gd name="connsiteX2" fmla="*/ 233363 w 261953"/>
                <a:gd name="connsiteY2" fmla="*/ 0 h 8042"/>
                <a:gd name="connsiteX3" fmla="*/ 130175 w 261953"/>
                <a:gd name="connsiteY3" fmla="*/ 7937 h 8042"/>
                <a:gd name="connsiteX4" fmla="*/ 0 w 261953"/>
                <a:gd name="connsiteY4" fmla="*/ 4762 h 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53" h="8042">
                  <a:moveTo>
                    <a:pt x="0" y="4762"/>
                  </a:moveTo>
                  <a:cubicBezTo>
                    <a:pt x="18785" y="4762"/>
                    <a:pt x="203994" y="8731"/>
                    <a:pt x="242888" y="7937"/>
                  </a:cubicBezTo>
                  <a:cubicBezTo>
                    <a:pt x="281782" y="7143"/>
                    <a:pt x="252148" y="0"/>
                    <a:pt x="233363" y="0"/>
                  </a:cubicBezTo>
                  <a:cubicBezTo>
                    <a:pt x="214578" y="0"/>
                    <a:pt x="166688" y="7143"/>
                    <a:pt x="130175" y="7937"/>
                  </a:cubicBezTo>
                  <a:lnTo>
                    <a:pt x="0" y="47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FBD998E5-D381-42D9-A4E6-EB09D8778E3C}"/>
                </a:ext>
              </a:extLst>
            </p:cNvPr>
            <p:cNvSpPr/>
            <p:nvPr/>
          </p:nvSpPr>
          <p:spPr>
            <a:xfrm rot="5400000" flipH="1">
              <a:off x="9226936" y="6500748"/>
              <a:ext cx="131509" cy="13374"/>
            </a:xfrm>
            <a:custGeom>
              <a:avLst/>
              <a:gdLst>
                <a:gd name="connsiteX0" fmla="*/ 1090 w 166996"/>
                <a:gd name="connsiteY0" fmla="*/ 769 h 16983"/>
                <a:gd name="connsiteX1" fmla="*/ 164603 w 166996"/>
                <a:gd name="connsiteY1" fmla="*/ 3944 h 16983"/>
                <a:gd name="connsiteX2" fmla="*/ 94753 w 166996"/>
                <a:gd name="connsiteY2" fmla="*/ 16644 h 16983"/>
                <a:gd name="connsiteX3" fmla="*/ 1090 w 166996"/>
                <a:gd name="connsiteY3" fmla="*/ 769 h 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96" h="16983">
                  <a:moveTo>
                    <a:pt x="1090" y="769"/>
                  </a:moveTo>
                  <a:cubicBezTo>
                    <a:pt x="12732" y="-1348"/>
                    <a:pt x="148993" y="1298"/>
                    <a:pt x="164603" y="3944"/>
                  </a:cubicBezTo>
                  <a:cubicBezTo>
                    <a:pt x="180213" y="6590"/>
                    <a:pt x="115126" y="13734"/>
                    <a:pt x="94753" y="16644"/>
                  </a:cubicBezTo>
                  <a:cubicBezTo>
                    <a:pt x="74380" y="19554"/>
                    <a:pt x="-10552" y="2886"/>
                    <a:pt x="1090" y="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2AA1183F-6052-403F-AF80-D65E1CEA49B0}"/>
                </a:ext>
              </a:extLst>
            </p:cNvPr>
            <p:cNvSpPr/>
            <p:nvPr/>
          </p:nvSpPr>
          <p:spPr>
            <a:xfrm rot="5400000" flipH="1">
              <a:off x="9215253" y="6376752"/>
              <a:ext cx="141229" cy="50918"/>
            </a:xfrm>
            <a:custGeom>
              <a:avLst/>
              <a:gdLst>
                <a:gd name="connsiteX0" fmla="*/ 644 w 179338"/>
                <a:gd name="connsiteY0" fmla="*/ 67 h 64658"/>
                <a:gd name="connsiteX1" fmla="*/ 121294 w 179338"/>
                <a:gd name="connsiteY1" fmla="*/ 54042 h 64658"/>
                <a:gd name="connsiteX2" fmla="*/ 159394 w 179338"/>
                <a:gd name="connsiteY2" fmla="*/ 61979 h 64658"/>
                <a:gd name="connsiteX3" fmla="*/ 176857 w 179338"/>
                <a:gd name="connsiteY3" fmla="*/ 23879 h 64658"/>
                <a:gd name="connsiteX4" fmla="*/ 175269 w 179338"/>
                <a:gd name="connsiteY4" fmla="*/ 60392 h 64658"/>
                <a:gd name="connsiteX5" fmla="*/ 140344 w 179338"/>
                <a:gd name="connsiteY5" fmla="*/ 61979 h 64658"/>
                <a:gd name="connsiteX6" fmla="*/ 75257 w 179338"/>
                <a:gd name="connsiteY6" fmla="*/ 42929 h 64658"/>
                <a:gd name="connsiteX7" fmla="*/ 644 w 179338"/>
                <a:gd name="connsiteY7" fmla="*/ 67 h 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338" h="64658">
                  <a:moveTo>
                    <a:pt x="644" y="67"/>
                  </a:moveTo>
                  <a:cubicBezTo>
                    <a:pt x="8317" y="1919"/>
                    <a:pt x="94836" y="43723"/>
                    <a:pt x="121294" y="54042"/>
                  </a:cubicBezTo>
                  <a:cubicBezTo>
                    <a:pt x="147752" y="64361"/>
                    <a:pt x="150134" y="67006"/>
                    <a:pt x="159394" y="61979"/>
                  </a:cubicBezTo>
                  <a:cubicBezTo>
                    <a:pt x="168655" y="56952"/>
                    <a:pt x="174211" y="24143"/>
                    <a:pt x="176857" y="23879"/>
                  </a:cubicBezTo>
                  <a:cubicBezTo>
                    <a:pt x="179503" y="23615"/>
                    <a:pt x="181355" y="54042"/>
                    <a:pt x="175269" y="60392"/>
                  </a:cubicBezTo>
                  <a:cubicBezTo>
                    <a:pt x="169184" y="66742"/>
                    <a:pt x="157013" y="64889"/>
                    <a:pt x="140344" y="61979"/>
                  </a:cubicBezTo>
                  <a:cubicBezTo>
                    <a:pt x="123675" y="59069"/>
                    <a:pt x="94571" y="50602"/>
                    <a:pt x="75257" y="42929"/>
                  </a:cubicBezTo>
                  <a:cubicBezTo>
                    <a:pt x="55943" y="35256"/>
                    <a:pt x="-7029" y="-1785"/>
                    <a:pt x="644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DB4660FE-066F-4814-B668-0B882F2722EE}"/>
                </a:ext>
              </a:extLst>
            </p:cNvPr>
            <p:cNvSpPr/>
            <p:nvPr/>
          </p:nvSpPr>
          <p:spPr>
            <a:xfrm rot="5400000" flipH="1">
              <a:off x="9218515" y="6342466"/>
              <a:ext cx="15444" cy="112580"/>
            </a:xfrm>
            <a:custGeom>
              <a:avLst/>
              <a:gdLst>
                <a:gd name="connsiteX0" fmla="*/ 19581 w 19612"/>
                <a:gd name="connsiteY0" fmla="*/ 8 h 142959"/>
                <a:gd name="connsiteX1" fmla="*/ 531 w 19612"/>
                <a:gd name="connsiteY1" fmla="*/ 122246 h 142959"/>
                <a:gd name="connsiteX2" fmla="*/ 5293 w 19612"/>
                <a:gd name="connsiteY2" fmla="*/ 128596 h 142959"/>
                <a:gd name="connsiteX3" fmla="*/ 19581 w 19612"/>
                <a:gd name="connsiteY3" fmla="*/ 8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2" h="142959">
                  <a:moveTo>
                    <a:pt x="19581" y="8"/>
                  </a:moveTo>
                  <a:cubicBezTo>
                    <a:pt x="18787" y="-1050"/>
                    <a:pt x="2912" y="100815"/>
                    <a:pt x="531" y="122246"/>
                  </a:cubicBezTo>
                  <a:cubicBezTo>
                    <a:pt x="-1850" y="143677"/>
                    <a:pt x="4499" y="152673"/>
                    <a:pt x="5293" y="128596"/>
                  </a:cubicBezTo>
                  <a:cubicBezTo>
                    <a:pt x="6087" y="104519"/>
                    <a:pt x="20375" y="1066"/>
                    <a:pt x="19581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037C0D80-ED75-432F-9A2D-B712A1FF0E88}"/>
                </a:ext>
              </a:extLst>
            </p:cNvPr>
            <p:cNvSpPr/>
            <p:nvPr/>
          </p:nvSpPr>
          <p:spPr>
            <a:xfrm rot="5400000" flipH="1">
              <a:off x="9209664" y="6365577"/>
              <a:ext cx="20833" cy="115659"/>
            </a:xfrm>
            <a:custGeom>
              <a:avLst/>
              <a:gdLst>
                <a:gd name="connsiteX0" fmla="*/ 17792 w 26455"/>
                <a:gd name="connsiteY0" fmla="*/ 494 h 146868"/>
                <a:gd name="connsiteX1" fmla="*/ 19380 w 26455"/>
                <a:gd name="connsiteY1" fmla="*/ 130669 h 146868"/>
                <a:gd name="connsiteX2" fmla="*/ 25730 w 26455"/>
                <a:gd name="connsiteY2" fmla="*/ 140194 h 146868"/>
                <a:gd name="connsiteX3" fmla="*/ 330 w 26455"/>
                <a:gd name="connsiteY3" fmla="*/ 87807 h 146868"/>
                <a:gd name="connsiteX4" fmla="*/ 17792 w 26455"/>
                <a:gd name="connsiteY4" fmla="*/ 494 h 1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5" h="146868">
                  <a:moveTo>
                    <a:pt x="17792" y="494"/>
                  </a:moveTo>
                  <a:cubicBezTo>
                    <a:pt x="20967" y="7638"/>
                    <a:pt x="18057" y="107386"/>
                    <a:pt x="19380" y="130669"/>
                  </a:cubicBezTo>
                  <a:cubicBezTo>
                    <a:pt x="20703" y="153952"/>
                    <a:pt x="28905" y="147338"/>
                    <a:pt x="25730" y="140194"/>
                  </a:cubicBezTo>
                  <a:cubicBezTo>
                    <a:pt x="22555" y="133050"/>
                    <a:pt x="3240" y="110032"/>
                    <a:pt x="330" y="87807"/>
                  </a:cubicBezTo>
                  <a:cubicBezTo>
                    <a:pt x="-2580" y="65582"/>
                    <a:pt x="14617" y="-6650"/>
                    <a:pt x="17792" y="4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8796A6D9-29F2-4A32-B04E-C79F7B101888}"/>
                </a:ext>
              </a:extLst>
            </p:cNvPr>
            <p:cNvSpPr/>
            <p:nvPr/>
          </p:nvSpPr>
          <p:spPr>
            <a:xfrm rot="5400000" flipH="1">
              <a:off x="9198720" y="6352056"/>
              <a:ext cx="33670" cy="141667"/>
            </a:xfrm>
            <a:custGeom>
              <a:avLst/>
              <a:gdLst>
                <a:gd name="connsiteX0" fmla="*/ 3061 w 42755"/>
                <a:gd name="connsiteY0" fmla="*/ 150 h 179895"/>
                <a:gd name="connsiteX1" fmla="*/ 3061 w 42755"/>
                <a:gd name="connsiteY1" fmla="*/ 123975 h 179895"/>
                <a:gd name="connsiteX2" fmla="*/ 42749 w 42755"/>
                <a:gd name="connsiteY2" fmla="*/ 179537 h 179895"/>
                <a:gd name="connsiteX3" fmla="*/ 6236 w 42755"/>
                <a:gd name="connsiteY3" fmla="*/ 100162 h 179895"/>
                <a:gd name="connsiteX4" fmla="*/ 3061 w 42755"/>
                <a:gd name="connsiteY4" fmla="*/ 150 h 17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5" h="179895">
                  <a:moveTo>
                    <a:pt x="3061" y="150"/>
                  </a:moveTo>
                  <a:cubicBezTo>
                    <a:pt x="2532" y="4119"/>
                    <a:pt x="-3554" y="94077"/>
                    <a:pt x="3061" y="123975"/>
                  </a:cubicBezTo>
                  <a:cubicBezTo>
                    <a:pt x="9676" y="153873"/>
                    <a:pt x="42220" y="183506"/>
                    <a:pt x="42749" y="179537"/>
                  </a:cubicBezTo>
                  <a:cubicBezTo>
                    <a:pt x="43278" y="175568"/>
                    <a:pt x="11528" y="128737"/>
                    <a:pt x="6236" y="100162"/>
                  </a:cubicBezTo>
                  <a:cubicBezTo>
                    <a:pt x="944" y="71587"/>
                    <a:pt x="3590" y="-3819"/>
                    <a:pt x="3061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1E30AB8C-6464-4FB1-855C-F4A6B9EB8833}"/>
                </a:ext>
              </a:extLst>
            </p:cNvPr>
            <p:cNvSpPr/>
            <p:nvPr/>
          </p:nvSpPr>
          <p:spPr>
            <a:xfrm rot="5400000" flipH="1">
              <a:off x="9180301" y="6448244"/>
              <a:ext cx="54424" cy="35049"/>
            </a:xfrm>
            <a:custGeom>
              <a:avLst/>
              <a:gdLst>
                <a:gd name="connsiteX0" fmla="*/ 69101 w 69110"/>
                <a:gd name="connsiteY0" fmla="*/ 31 h 44507"/>
                <a:gd name="connsiteX1" fmla="*/ 5601 w 69110"/>
                <a:gd name="connsiteY1" fmla="*/ 41306 h 44507"/>
                <a:gd name="connsiteX2" fmla="*/ 10363 w 69110"/>
                <a:gd name="connsiteY2" fmla="*/ 34956 h 44507"/>
                <a:gd name="connsiteX3" fmla="*/ 69101 w 69110"/>
                <a:gd name="connsiteY3" fmla="*/ 31 h 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0" h="44507">
                  <a:moveTo>
                    <a:pt x="69101" y="31"/>
                  </a:moveTo>
                  <a:cubicBezTo>
                    <a:pt x="68307" y="1089"/>
                    <a:pt x="15391" y="35485"/>
                    <a:pt x="5601" y="41306"/>
                  </a:cubicBezTo>
                  <a:cubicBezTo>
                    <a:pt x="-4189" y="47127"/>
                    <a:pt x="-220" y="45010"/>
                    <a:pt x="10363" y="34956"/>
                  </a:cubicBezTo>
                  <a:cubicBezTo>
                    <a:pt x="20946" y="24902"/>
                    <a:pt x="69895" y="-1027"/>
                    <a:pt x="69101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FDC482A3-B68E-4035-A9C6-DD1AE912C662}"/>
                </a:ext>
              </a:extLst>
            </p:cNvPr>
            <p:cNvSpPr/>
            <p:nvPr/>
          </p:nvSpPr>
          <p:spPr>
            <a:xfrm rot="5400000" flipH="1">
              <a:off x="9204994" y="6469826"/>
              <a:ext cx="60033" cy="32513"/>
            </a:xfrm>
            <a:custGeom>
              <a:avLst/>
              <a:gdLst>
                <a:gd name="connsiteX0" fmla="*/ 76232 w 76232"/>
                <a:gd name="connsiteY0" fmla="*/ 0 h 41286"/>
                <a:gd name="connsiteX1" fmla="*/ 32 w 76232"/>
                <a:gd name="connsiteY1" fmla="*/ 41275 h 41286"/>
                <a:gd name="connsiteX2" fmla="*/ 76232 w 76232"/>
                <a:gd name="connsiteY2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32" h="41286">
                  <a:moveTo>
                    <a:pt x="76232" y="0"/>
                  </a:moveTo>
                  <a:cubicBezTo>
                    <a:pt x="76232" y="0"/>
                    <a:pt x="1884" y="42069"/>
                    <a:pt x="32" y="41275"/>
                  </a:cubicBezTo>
                  <a:cubicBezTo>
                    <a:pt x="-1820" y="40481"/>
                    <a:pt x="76232" y="0"/>
                    <a:pt x="762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CD457C8A-B04C-4ED3-9519-75BBE0E18653}"/>
                </a:ext>
              </a:extLst>
            </p:cNvPr>
            <p:cNvSpPr/>
            <p:nvPr/>
          </p:nvSpPr>
          <p:spPr>
            <a:xfrm rot="5400000" flipH="1">
              <a:off x="9276516" y="6414513"/>
              <a:ext cx="220030" cy="60602"/>
            </a:xfrm>
            <a:custGeom>
              <a:avLst/>
              <a:gdLst>
                <a:gd name="connsiteX0" fmla="*/ 0 w 279403"/>
                <a:gd name="connsiteY0" fmla="*/ 18153 h 76955"/>
                <a:gd name="connsiteX1" fmla="*/ 87313 w 279403"/>
                <a:gd name="connsiteY1" fmla="*/ 19741 h 76955"/>
                <a:gd name="connsiteX2" fmla="*/ 195263 w 279403"/>
                <a:gd name="connsiteY2" fmla="*/ 56253 h 76955"/>
                <a:gd name="connsiteX3" fmla="*/ 279400 w 279403"/>
                <a:gd name="connsiteY3" fmla="*/ 76891 h 76955"/>
                <a:gd name="connsiteX4" fmla="*/ 198438 w 279403"/>
                <a:gd name="connsiteY4" fmla="*/ 49903 h 76955"/>
                <a:gd name="connsiteX5" fmla="*/ 146050 w 279403"/>
                <a:gd name="connsiteY5" fmla="*/ 29266 h 76955"/>
                <a:gd name="connsiteX6" fmla="*/ 87313 w 279403"/>
                <a:gd name="connsiteY6" fmla="*/ 691 h 76955"/>
                <a:gd name="connsiteX7" fmla="*/ 0 w 279403"/>
                <a:gd name="connsiteY7" fmla="*/ 18153 h 7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3" h="76955">
                  <a:moveTo>
                    <a:pt x="0" y="18153"/>
                  </a:moveTo>
                  <a:cubicBezTo>
                    <a:pt x="0" y="21328"/>
                    <a:pt x="54769" y="13391"/>
                    <a:pt x="87313" y="19741"/>
                  </a:cubicBezTo>
                  <a:cubicBezTo>
                    <a:pt x="119857" y="26091"/>
                    <a:pt x="163249" y="46728"/>
                    <a:pt x="195263" y="56253"/>
                  </a:cubicBezTo>
                  <a:cubicBezTo>
                    <a:pt x="227277" y="65778"/>
                    <a:pt x="278871" y="77949"/>
                    <a:pt x="279400" y="76891"/>
                  </a:cubicBezTo>
                  <a:cubicBezTo>
                    <a:pt x="279929" y="75833"/>
                    <a:pt x="220663" y="57841"/>
                    <a:pt x="198438" y="49903"/>
                  </a:cubicBezTo>
                  <a:cubicBezTo>
                    <a:pt x="176213" y="41966"/>
                    <a:pt x="164571" y="37468"/>
                    <a:pt x="146050" y="29266"/>
                  </a:cubicBezTo>
                  <a:cubicBezTo>
                    <a:pt x="127529" y="21064"/>
                    <a:pt x="110067" y="5189"/>
                    <a:pt x="87313" y="691"/>
                  </a:cubicBezTo>
                  <a:cubicBezTo>
                    <a:pt x="64559" y="-3807"/>
                    <a:pt x="0" y="14978"/>
                    <a:pt x="0" y="18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3012BAA1-CC78-43EA-BF06-4C02B6E5ABE0}"/>
                </a:ext>
              </a:extLst>
            </p:cNvPr>
            <p:cNvSpPr/>
            <p:nvPr/>
          </p:nvSpPr>
          <p:spPr>
            <a:xfrm rot="5400000" flipH="1">
              <a:off x="9304505" y="6292476"/>
              <a:ext cx="34794" cy="97383"/>
            </a:xfrm>
            <a:custGeom>
              <a:avLst/>
              <a:gdLst>
                <a:gd name="connsiteX0" fmla="*/ 14 w 44183"/>
                <a:gd name="connsiteY0" fmla="*/ 714 h 123661"/>
                <a:gd name="connsiteX1" fmla="*/ 38114 w 44183"/>
                <a:gd name="connsiteY1" fmla="*/ 121364 h 123661"/>
                <a:gd name="connsiteX2" fmla="*/ 42876 w 44183"/>
                <a:gd name="connsiteY2" fmla="*/ 73739 h 123661"/>
                <a:gd name="connsiteX3" fmla="*/ 14 w 44183"/>
                <a:gd name="connsiteY3" fmla="*/ 714 h 1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3" h="123661">
                  <a:moveTo>
                    <a:pt x="14" y="714"/>
                  </a:moveTo>
                  <a:cubicBezTo>
                    <a:pt x="-780" y="8651"/>
                    <a:pt x="30970" y="109193"/>
                    <a:pt x="38114" y="121364"/>
                  </a:cubicBezTo>
                  <a:cubicBezTo>
                    <a:pt x="45258" y="133535"/>
                    <a:pt x="44993" y="94376"/>
                    <a:pt x="42876" y="73739"/>
                  </a:cubicBezTo>
                  <a:cubicBezTo>
                    <a:pt x="40759" y="53102"/>
                    <a:pt x="808" y="-7223"/>
                    <a:pt x="14" y="7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E3B86DD-52C7-4CF4-AEEF-1DDFCC49403A}"/>
                </a:ext>
              </a:extLst>
            </p:cNvPr>
            <p:cNvSpPr/>
            <p:nvPr/>
          </p:nvSpPr>
          <p:spPr>
            <a:xfrm rot="5400000" flipH="1">
              <a:off x="9294751" y="6468791"/>
              <a:ext cx="111853" cy="121358"/>
            </a:xfrm>
            <a:custGeom>
              <a:avLst/>
              <a:gdLst>
                <a:gd name="connsiteX0" fmla="*/ 22942 w 142036"/>
                <a:gd name="connsiteY0" fmla="*/ 89 h 154106"/>
                <a:gd name="connsiteX1" fmla="*/ 717 w 142036"/>
                <a:gd name="connsiteY1" fmla="*/ 68351 h 154106"/>
                <a:gd name="connsiteX2" fmla="*/ 54692 w 142036"/>
                <a:gd name="connsiteY2" fmla="*/ 125501 h 154106"/>
                <a:gd name="connsiteX3" fmla="*/ 142005 w 142036"/>
                <a:gd name="connsiteY3" fmla="*/ 154076 h 154106"/>
                <a:gd name="connsiteX4" fmla="*/ 64217 w 142036"/>
                <a:gd name="connsiteY4" fmla="*/ 120739 h 154106"/>
                <a:gd name="connsiteX5" fmla="*/ 24530 w 142036"/>
                <a:gd name="connsiteY5" fmla="*/ 71526 h 154106"/>
                <a:gd name="connsiteX6" fmla="*/ 11830 w 142036"/>
                <a:gd name="connsiteY6" fmla="*/ 54064 h 154106"/>
                <a:gd name="connsiteX7" fmla="*/ 22942 w 142036"/>
                <a:gd name="connsiteY7" fmla="*/ 89 h 1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36" h="154106">
                  <a:moveTo>
                    <a:pt x="22942" y="89"/>
                  </a:moveTo>
                  <a:cubicBezTo>
                    <a:pt x="21090" y="2470"/>
                    <a:pt x="-4575" y="47449"/>
                    <a:pt x="717" y="68351"/>
                  </a:cubicBezTo>
                  <a:cubicBezTo>
                    <a:pt x="6009" y="89253"/>
                    <a:pt x="31144" y="111214"/>
                    <a:pt x="54692" y="125501"/>
                  </a:cubicBezTo>
                  <a:cubicBezTo>
                    <a:pt x="78240" y="139788"/>
                    <a:pt x="140418" y="154870"/>
                    <a:pt x="142005" y="154076"/>
                  </a:cubicBezTo>
                  <a:cubicBezTo>
                    <a:pt x="143593" y="153282"/>
                    <a:pt x="83796" y="134497"/>
                    <a:pt x="64217" y="120739"/>
                  </a:cubicBezTo>
                  <a:cubicBezTo>
                    <a:pt x="44638" y="106981"/>
                    <a:pt x="33261" y="82639"/>
                    <a:pt x="24530" y="71526"/>
                  </a:cubicBezTo>
                  <a:cubicBezTo>
                    <a:pt x="15799" y="60413"/>
                    <a:pt x="11565" y="64383"/>
                    <a:pt x="11830" y="54064"/>
                  </a:cubicBezTo>
                  <a:cubicBezTo>
                    <a:pt x="12094" y="43745"/>
                    <a:pt x="24794" y="-2292"/>
                    <a:pt x="22942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40C73C7A-51B9-4F3B-8A87-99F20E2A7586}"/>
                </a:ext>
              </a:extLst>
            </p:cNvPr>
            <p:cNvSpPr/>
            <p:nvPr/>
          </p:nvSpPr>
          <p:spPr>
            <a:xfrm rot="5400000" flipH="1">
              <a:off x="7887793" y="6191471"/>
              <a:ext cx="99055" cy="372847"/>
            </a:xfrm>
            <a:custGeom>
              <a:avLst/>
              <a:gdLst>
                <a:gd name="connsiteX0" fmla="*/ 81101 w 125784"/>
                <a:gd name="connsiteY0" fmla="*/ 149 h 473456"/>
                <a:gd name="connsiteX1" fmla="*/ 92213 w 125784"/>
                <a:gd name="connsiteY1" fmla="*/ 90636 h 473456"/>
                <a:gd name="connsiteX2" fmla="*/ 109676 w 125784"/>
                <a:gd name="connsiteY2" fmla="*/ 109686 h 473456"/>
                <a:gd name="connsiteX3" fmla="*/ 100151 w 125784"/>
                <a:gd name="connsiteY3" fmla="*/ 195411 h 473456"/>
                <a:gd name="connsiteX4" fmla="*/ 93801 w 125784"/>
                <a:gd name="connsiteY4" fmla="*/ 265261 h 473456"/>
                <a:gd name="connsiteX5" fmla="*/ 109676 w 125784"/>
                <a:gd name="connsiteY5" fmla="*/ 408136 h 473456"/>
                <a:gd name="connsiteX6" fmla="*/ 96976 w 125784"/>
                <a:gd name="connsiteY6" fmla="*/ 427186 h 473456"/>
                <a:gd name="connsiteX7" fmla="*/ 138 w 125784"/>
                <a:gd name="connsiteY7" fmla="*/ 471636 h 473456"/>
                <a:gd name="connsiteX8" fmla="*/ 120788 w 125784"/>
                <a:gd name="connsiteY8" fmla="*/ 358924 h 473456"/>
                <a:gd name="connsiteX9" fmla="*/ 103326 w 125784"/>
                <a:gd name="connsiteY9" fmla="*/ 290661 h 473456"/>
                <a:gd name="connsiteX10" fmla="*/ 108088 w 125784"/>
                <a:gd name="connsiteY10" fmla="*/ 114449 h 473456"/>
                <a:gd name="connsiteX11" fmla="*/ 81101 w 125784"/>
                <a:gd name="connsiteY11" fmla="*/ 149 h 4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4" h="473456">
                  <a:moveTo>
                    <a:pt x="81101" y="149"/>
                  </a:moveTo>
                  <a:cubicBezTo>
                    <a:pt x="78455" y="-3820"/>
                    <a:pt x="87451" y="72380"/>
                    <a:pt x="92213" y="90636"/>
                  </a:cubicBezTo>
                  <a:cubicBezTo>
                    <a:pt x="96975" y="108892"/>
                    <a:pt x="108353" y="92223"/>
                    <a:pt x="109676" y="109686"/>
                  </a:cubicBezTo>
                  <a:cubicBezTo>
                    <a:pt x="110999" y="127149"/>
                    <a:pt x="102797" y="169482"/>
                    <a:pt x="100151" y="195411"/>
                  </a:cubicBezTo>
                  <a:cubicBezTo>
                    <a:pt x="97505" y="221340"/>
                    <a:pt x="92214" y="229807"/>
                    <a:pt x="93801" y="265261"/>
                  </a:cubicBezTo>
                  <a:cubicBezTo>
                    <a:pt x="95388" y="300715"/>
                    <a:pt x="109147" y="381149"/>
                    <a:pt x="109676" y="408136"/>
                  </a:cubicBezTo>
                  <a:cubicBezTo>
                    <a:pt x="110205" y="435123"/>
                    <a:pt x="115232" y="416603"/>
                    <a:pt x="96976" y="427186"/>
                  </a:cubicBezTo>
                  <a:cubicBezTo>
                    <a:pt x="78720" y="437769"/>
                    <a:pt x="-3831" y="483013"/>
                    <a:pt x="138" y="471636"/>
                  </a:cubicBezTo>
                  <a:cubicBezTo>
                    <a:pt x="4107" y="460259"/>
                    <a:pt x="103590" y="389086"/>
                    <a:pt x="120788" y="358924"/>
                  </a:cubicBezTo>
                  <a:cubicBezTo>
                    <a:pt x="137986" y="328762"/>
                    <a:pt x="105443" y="331407"/>
                    <a:pt x="103326" y="290661"/>
                  </a:cubicBezTo>
                  <a:cubicBezTo>
                    <a:pt x="101209" y="249915"/>
                    <a:pt x="113115" y="160751"/>
                    <a:pt x="108088" y="114449"/>
                  </a:cubicBezTo>
                  <a:cubicBezTo>
                    <a:pt x="103061" y="68147"/>
                    <a:pt x="83747" y="4118"/>
                    <a:pt x="81101" y="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4BAA5C4A-75DF-4D55-91C3-0D4F8F1A50B4}"/>
                </a:ext>
              </a:extLst>
            </p:cNvPr>
            <p:cNvSpPr/>
            <p:nvPr/>
          </p:nvSpPr>
          <p:spPr>
            <a:xfrm flipH="1">
              <a:off x="1512579" y="6404670"/>
              <a:ext cx="43957" cy="227235"/>
            </a:xfrm>
            <a:custGeom>
              <a:avLst/>
              <a:gdLst>
                <a:gd name="connsiteX0" fmla="*/ 30172 w 55818"/>
                <a:gd name="connsiteY0" fmla="*/ 1436 h 288552"/>
                <a:gd name="connsiteX1" fmla="*/ 44460 w 55818"/>
                <a:gd name="connsiteY1" fmla="*/ 157011 h 288552"/>
                <a:gd name="connsiteX2" fmla="*/ 49222 w 55818"/>
                <a:gd name="connsiteY2" fmla="*/ 279249 h 288552"/>
                <a:gd name="connsiteX3" fmla="*/ 10 w 55818"/>
                <a:gd name="connsiteY3" fmla="*/ 274486 h 288552"/>
                <a:gd name="connsiteX4" fmla="*/ 53985 w 55818"/>
                <a:gd name="connsiteY4" fmla="*/ 230036 h 288552"/>
                <a:gd name="connsiteX5" fmla="*/ 42872 w 55818"/>
                <a:gd name="connsiteY5" fmla="*/ 87161 h 288552"/>
                <a:gd name="connsiteX6" fmla="*/ 30172 w 55818"/>
                <a:gd name="connsiteY6" fmla="*/ 1436 h 28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18" h="288552">
                  <a:moveTo>
                    <a:pt x="30172" y="1436"/>
                  </a:moveTo>
                  <a:cubicBezTo>
                    <a:pt x="30437" y="13078"/>
                    <a:pt x="41285" y="110709"/>
                    <a:pt x="44460" y="157011"/>
                  </a:cubicBezTo>
                  <a:cubicBezTo>
                    <a:pt x="47635" y="203313"/>
                    <a:pt x="56630" y="259670"/>
                    <a:pt x="49222" y="279249"/>
                  </a:cubicBezTo>
                  <a:cubicBezTo>
                    <a:pt x="41814" y="298828"/>
                    <a:pt x="-784" y="282688"/>
                    <a:pt x="10" y="274486"/>
                  </a:cubicBezTo>
                  <a:cubicBezTo>
                    <a:pt x="804" y="266284"/>
                    <a:pt x="46841" y="261257"/>
                    <a:pt x="53985" y="230036"/>
                  </a:cubicBezTo>
                  <a:cubicBezTo>
                    <a:pt x="61129" y="198815"/>
                    <a:pt x="45253" y="122615"/>
                    <a:pt x="42872" y="87161"/>
                  </a:cubicBezTo>
                  <a:cubicBezTo>
                    <a:pt x="40491" y="51707"/>
                    <a:pt x="29907" y="-10206"/>
                    <a:pt x="30172" y="14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27C08F72-15C1-4172-ADC4-5D21A85DDF36}"/>
                </a:ext>
              </a:extLst>
            </p:cNvPr>
            <p:cNvSpPr/>
            <p:nvPr/>
          </p:nvSpPr>
          <p:spPr>
            <a:xfrm flipH="1">
              <a:off x="1549024" y="6400585"/>
              <a:ext cx="12857" cy="230661"/>
            </a:xfrm>
            <a:custGeom>
              <a:avLst/>
              <a:gdLst>
                <a:gd name="connsiteX0" fmla="*/ 14735 w 16326"/>
                <a:gd name="connsiteY0" fmla="*/ 273 h 292903"/>
                <a:gd name="connsiteX1" fmla="*/ 2035 w 16326"/>
                <a:gd name="connsiteY1" fmla="*/ 157436 h 292903"/>
                <a:gd name="connsiteX2" fmla="*/ 16323 w 16326"/>
                <a:gd name="connsiteY2" fmla="*/ 292373 h 292903"/>
                <a:gd name="connsiteX3" fmla="*/ 448 w 16326"/>
                <a:gd name="connsiteY3" fmla="*/ 197123 h 292903"/>
                <a:gd name="connsiteX4" fmla="*/ 14735 w 16326"/>
                <a:gd name="connsiteY4" fmla="*/ 273 h 2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92903">
                  <a:moveTo>
                    <a:pt x="14735" y="273"/>
                  </a:moveTo>
                  <a:cubicBezTo>
                    <a:pt x="14999" y="-6341"/>
                    <a:pt x="1770" y="108753"/>
                    <a:pt x="2035" y="157436"/>
                  </a:cubicBezTo>
                  <a:cubicBezTo>
                    <a:pt x="2300" y="206119"/>
                    <a:pt x="16587" y="285759"/>
                    <a:pt x="16323" y="292373"/>
                  </a:cubicBezTo>
                  <a:cubicBezTo>
                    <a:pt x="16059" y="298987"/>
                    <a:pt x="3888" y="242367"/>
                    <a:pt x="448" y="197123"/>
                  </a:cubicBezTo>
                  <a:cubicBezTo>
                    <a:pt x="-2992" y="151879"/>
                    <a:pt x="14471" y="6887"/>
                    <a:pt x="14735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FE62F489-2024-46D9-BF0B-024CA11ECF54}"/>
                </a:ext>
              </a:extLst>
            </p:cNvPr>
            <p:cNvSpPr/>
            <p:nvPr/>
          </p:nvSpPr>
          <p:spPr>
            <a:xfrm flipH="1">
              <a:off x="1572461" y="6409464"/>
              <a:ext cx="14073" cy="234884"/>
            </a:xfrm>
            <a:custGeom>
              <a:avLst/>
              <a:gdLst>
                <a:gd name="connsiteX0" fmla="*/ 17466 w 17871"/>
                <a:gd name="connsiteY0" fmla="*/ 1699 h 298266"/>
                <a:gd name="connsiteX1" fmla="*/ 15879 w 17871"/>
                <a:gd name="connsiteY1" fmla="*/ 269987 h 298266"/>
                <a:gd name="connsiteX2" fmla="*/ 4 w 17871"/>
                <a:gd name="connsiteY2" fmla="*/ 277924 h 298266"/>
                <a:gd name="connsiteX3" fmla="*/ 14291 w 17871"/>
                <a:gd name="connsiteY3" fmla="*/ 160449 h 298266"/>
                <a:gd name="connsiteX4" fmla="*/ 17466 w 17871"/>
                <a:gd name="connsiteY4" fmla="*/ 1699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1" h="298266">
                  <a:moveTo>
                    <a:pt x="17466" y="1699"/>
                  </a:moveTo>
                  <a:cubicBezTo>
                    <a:pt x="17731" y="19955"/>
                    <a:pt x="18789" y="223950"/>
                    <a:pt x="15879" y="269987"/>
                  </a:cubicBezTo>
                  <a:cubicBezTo>
                    <a:pt x="12969" y="316025"/>
                    <a:pt x="269" y="296180"/>
                    <a:pt x="4" y="277924"/>
                  </a:cubicBezTo>
                  <a:cubicBezTo>
                    <a:pt x="-261" y="259668"/>
                    <a:pt x="10587" y="203576"/>
                    <a:pt x="14291" y="160449"/>
                  </a:cubicBezTo>
                  <a:cubicBezTo>
                    <a:pt x="17995" y="117322"/>
                    <a:pt x="17201" y="-16557"/>
                    <a:pt x="17466" y="16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6DFDD697-D940-4EEA-8018-52B3889626F7}"/>
                </a:ext>
              </a:extLst>
            </p:cNvPr>
            <p:cNvSpPr/>
            <p:nvPr/>
          </p:nvSpPr>
          <p:spPr>
            <a:xfrm flipH="1">
              <a:off x="1587429" y="6409394"/>
              <a:ext cx="19469" cy="228091"/>
            </a:xfrm>
            <a:custGeom>
              <a:avLst/>
              <a:gdLst>
                <a:gd name="connsiteX0" fmla="*/ 6813 w 24723"/>
                <a:gd name="connsiteY0" fmla="*/ 1787 h 289639"/>
                <a:gd name="connsiteX1" fmla="*/ 24275 w 24723"/>
                <a:gd name="connsiteY1" fmla="*/ 155775 h 289639"/>
                <a:gd name="connsiteX2" fmla="*/ 17925 w 24723"/>
                <a:gd name="connsiteY2" fmla="*/ 289125 h 289639"/>
                <a:gd name="connsiteX3" fmla="*/ 463 w 24723"/>
                <a:gd name="connsiteY3" fmla="*/ 197050 h 289639"/>
                <a:gd name="connsiteX4" fmla="*/ 3638 w 24723"/>
                <a:gd name="connsiteY4" fmla="*/ 77987 h 289639"/>
                <a:gd name="connsiteX5" fmla="*/ 6813 w 24723"/>
                <a:gd name="connsiteY5" fmla="*/ 1787 h 28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" h="289639">
                  <a:moveTo>
                    <a:pt x="6813" y="1787"/>
                  </a:moveTo>
                  <a:cubicBezTo>
                    <a:pt x="10252" y="14752"/>
                    <a:pt x="22423" y="107885"/>
                    <a:pt x="24275" y="155775"/>
                  </a:cubicBezTo>
                  <a:cubicBezTo>
                    <a:pt x="26127" y="203665"/>
                    <a:pt x="21894" y="282246"/>
                    <a:pt x="17925" y="289125"/>
                  </a:cubicBezTo>
                  <a:cubicBezTo>
                    <a:pt x="13956" y="296004"/>
                    <a:pt x="2844" y="232240"/>
                    <a:pt x="463" y="197050"/>
                  </a:cubicBezTo>
                  <a:cubicBezTo>
                    <a:pt x="-1918" y="161860"/>
                    <a:pt x="5755" y="106297"/>
                    <a:pt x="3638" y="77987"/>
                  </a:cubicBezTo>
                  <a:cubicBezTo>
                    <a:pt x="1521" y="49677"/>
                    <a:pt x="3374" y="-11178"/>
                    <a:pt x="6813" y="17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7EC8CDA6-E9A8-43F6-9EAF-22AB8D86B89B}"/>
                </a:ext>
              </a:extLst>
            </p:cNvPr>
            <p:cNvSpPr/>
            <p:nvPr/>
          </p:nvSpPr>
          <p:spPr>
            <a:xfrm flipH="1">
              <a:off x="3465608" y="6312625"/>
              <a:ext cx="481133" cy="55671"/>
            </a:xfrm>
            <a:custGeom>
              <a:avLst/>
              <a:gdLst>
                <a:gd name="connsiteX0" fmla="*/ 1478 w 610962"/>
                <a:gd name="connsiteY0" fmla="*/ 70693 h 70693"/>
                <a:gd name="connsiteX1" fmla="*/ 74503 w 610962"/>
                <a:gd name="connsiteY1" fmla="*/ 64343 h 70693"/>
                <a:gd name="connsiteX2" fmla="*/ 604728 w 610962"/>
                <a:gd name="connsiteY2" fmla="*/ 67518 h 70693"/>
                <a:gd name="connsiteX3" fmla="*/ 360253 w 610962"/>
                <a:gd name="connsiteY3" fmla="*/ 57993 h 70693"/>
                <a:gd name="connsiteX4" fmla="*/ 287228 w 610962"/>
                <a:gd name="connsiteY4" fmla="*/ 19893 h 70693"/>
                <a:gd name="connsiteX5" fmla="*/ 188803 w 610962"/>
                <a:gd name="connsiteY5" fmla="*/ 843 h 70693"/>
                <a:gd name="connsiteX6" fmla="*/ 96728 w 610962"/>
                <a:gd name="connsiteY6" fmla="*/ 10368 h 70693"/>
                <a:gd name="connsiteX7" fmla="*/ 1478 w 610962"/>
                <a:gd name="connsiteY7" fmla="*/ 70693 h 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962" h="70693">
                  <a:moveTo>
                    <a:pt x="1478" y="70693"/>
                  </a:moveTo>
                  <a:cubicBezTo>
                    <a:pt x="-12281" y="67782"/>
                    <a:pt x="74503" y="64343"/>
                    <a:pt x="74503" y="64343"/>
                  </a:cubicBezTo>
                  <a:lnTo>
                    <a:pt x="604728" y="67518"/>
                  </a:lnTo>
                  <a:cubicBezTo>
                    <a:pt x="652353" y="66460"/>
                    <a:pt x="413170" y="65931"/>
                    <a:pt x="360253" y="57993"/>
                  </a:cubicBezTo>
                  <a:cubicBezTo>
                    <a:pt x="307336" y="50055"/>
                    <a:pt x="315803" y="29418"/>
                    <a:pt x="287228" y="19893"/>
                  </a:cubicBezTo>
                  <a:cubicBezTo>
                    <a:pt x="258653" y="10368"/>
                    <a:pt x="220553" y="2431"/>
                    <a:pt x="188803" y="843"/>
                  </a:cubicBezTo>
                  <a:cubicBezTo>
                    <a:pt x="157053" y="-745"/>
                    <a:pt x="125832" y="-1274"/>
                    <a:pt x="96728" y="10368"/>
                  </a:cubicBezTo>
                  <a:cubicBezTo>
                    <a:pt x="67624" y="22010"/>
                    <a:pt x="40901" y="46351"/>
                    <a:pt x="1478" y="706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9F37FF90-6E6A-49EE-A0B2-B40A5AFF46D8}"/>
                </a:ext>
              </a:extLst>
            </p:cNvPr>
            <p:cNvSpPr/>
            <p:nvPr/>
          </p:nvSpPr>
          <p:spPr>
            <a:xfrm flipH="1">
              <a:off x="3680490" y="6374508"/>
              <a:ext cx="27675" cy="125260"/>
            </a:xfrm>
            <a:custGeom>
              <a:avLst/>
              <a:gdLst>
                <a:gd name="connsiteX0" fmla="*/ 151 w 35143"/>
                <a:gd name="connsiteY0" fmla="*/ 50 h 159060"/>
                <a:gd name="connsiteX1" fmla="*/ 22376 w 35143"/>
                <a:gd name="connsiteY1" fmla="*/ 120700 h 159060"/>
                <a:gd name="connsiteX2" fmla="*/ 22376 w 35143"/>
                <a:gd name="connsiteY2" fmla="*/ 158800 h 159060"/>
                <a:gd name="connsiteX3" fmla="*/ 35076 w 35143"/>
                <a:gd name="connsiteY3" fmla="*/ 106412 h 159060"/>
                <a:gd name="connsiteX4" fmla="*/ 151 w 35143"/>
                <a:gd name="connsiteY4" fmla="*/ 50 h 15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159060">
                  <a:moveTo>
                    <a:pt x="151" y="50"/>
                  </a:moveTo>
                  <a:cubicBezTo>
                    <a:pt x="-1966" y="2431"/>
                    <a:pt x="18672" y="94242"/>
                    <a:pt x="22376" y="120700"/>
                  </a:cubicBezTo>
                  <a:cubicBezTo>
                    <a:pt x="26080" y="147158"/>
                    <a:pt x="20259" y="161181"/>
                    <a:pt x="22376" y="158800"/>
                  </a:cubicBezTo>
                  <a:cubicBezTo>
                    <a:pt x="24493" y="156419"/>
                    <a:pt x="36134" y="132077"/>
                    <a:pt x="35076" y="106412"/>
                  </a:cubicBezTo>
                  <a:cubicBezTo>
                    <a:pt x="34018" y="80747"/>
                    <a:pt x="2268" y="-2331"/>
                    <a:pt x="151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56DB9548-5227-4399-887D-E515E6E5AE56}"/>
                </a:ext>
              </a:extLst>
            </p:cNvPr>
            <p:cNvSpPr/>
            <p:nvPr/>
          </p:nvSpPr>
          <p:spPr>
            <a:xfrm flipH="1">
              <a:off x="3702999" y="6376714"/>
              <a:ext cx="62632" cy="120198"/>
            </a:xfrm>
            <a:custGeom>
              <a:avLst/>
              <a:gdLst>
                <a:gd name="connsiteX0" fmla="*/ 79473 w 79533"/>
                <a:gd name="connsiteY0" fmla="*/ 423 h 152632"/>
                <a:gd name="connsiteX1" fmla="*/ 98 w 79533"/>
                <a:gd name="connsiteY1" fmla="*/ 117898 h 152632"/>
                <a:gd name="connsiteX2" fmla="*/ 62011 w 79533"/>
                <a:gd name="connsiteY2" fmla="*/ 151235 h 152632"/>
                <a:gd name="connsiteX3" fmla="*/ 14386 w 79533"/>
                <a:gd name="connsiteY3" fmla="*/ 81385 h 152632"/>
                <a:gd name="connsiteX4" fmla="*/ 79473 w 79533"/>
                <a:gd name="connsiteY4" fmla="*/ 423 h 1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3" h="152632">
                  <a:moveTo>
                    <a:pt x="79473" y="423"/>
                  </a:moveTo>
                  <a:cubicBezTo>
                    <a:pt x="77092" y="6509"/>
                    <a:pt x="3008" y="92763"/>
                    <a:pt x="98" y="117898"/>
                  </a:cubicBezTo>
                  <a:cubicBezTo>
                    <a:pt x="-2812" y="143033"/>
                    <a:pt x="59630" y="157321"/>
                    <a:pt x="62011" y="151235"/>
                  </a:cubicBezTo>
                  <a:cubicBezTo>
                    <a:pt x="64392" y="145149"/>
                    <a:pt x="15444" y="107314"/>
                    <a:pt x="14386" y="81385"/>
                  </a:cubicBezTo>
                  <a:cubicBezTo>
                    <a:pt x="13328" y="55456"/>
                    <a:pt x="81854" y="-5663"/>
                    <a:pt x="79473" y="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8BD22997-CA15-405C-BB00-84ABB13C67E8}"/>
                </a:ext>
              </a:extLst>
            </p:cNvPr>
            <p:cNvSpPr/>
            <p:nvPr/>
          </p:nvSpPr>
          <p:spPr>
            <a:xfrm flipH="1">
              <a:off x="4713155" y="6981141"/>
              <a:ext cx="25039" cy="165041"/>
            </a:xfrm>
            <a:custGeom>
              <a:avLst/>
              <a:gdLst>
                <a:gd name="connsiteX0" fmla="*/ 7962 w 31796"/>
                <a:gd name="connsiteY0" fmla="*/ 1247 h 209576"/>
                <a:gd name="connsiteX1" fmla="*/ 1612 w 31796"/>
                <a:gd name="connsiteY1" fmla="*/ 125072 h 209576"/>
                <a:gd name="connsiteX2" fmla="*/ 31774 w 31796"/>
                <a:gd name="connsiteY2" fmla="*/ 209209 h 209576"/>
                <a:gd name="connsiteX3" fmla="*/ 6374 w 31796"/>
                <a:gd name="connsiteY3" fmla="*/ 152059 h 209576"/>
                <a:gd name="connsiteX4" fmla="*/ 24 w 31796"/>
                <a:gd name="connsiteY4" fmla="*/ 66334 h 209576"/>
                <a:gd name="connsiteX5" fmla="*/ 7962 w 31796"/>
                <a:gd name="connsiteY5" fmla="*/ 1247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6" h="209576">
                  <a:moveTo>
                    <a:pt x="7962" y="1247"/>
                  </a:moveTo>
                  <a:cubicBezTo>
                    <a:pt x="8227" y="11037"/>
                    <a:pt x="-2357" y="90412"/>
                    <a:pt x="1612" y="125072"/>
                  </a:cubicBezTo>
                  <a:cubicBezTo>
                    <a:pt x="5581" y="159732"/>
                    <a:pt x="30980" y="204711"/>
                    <a:pt x="31774" y="209209"/>
                  </a:cubicBezTo>
                  <a:cubicBezTo>
                    <a:pt x="32568" y="213707"/>
                    <a:pt x="11666" y="175872"/>
                    <a:pt x="6374" y="152059"/>
                  </a:cubicBezTo>
                  <a:cubicBezTo>
                    <a:pt x="1082" y="128246"/>
                    <a:pt x="553" y="90940"/>
                    <a:pt x="24" y="66334"/>
                  </a:cubicBezTo>
                  <a:cubicBezTo>
                    <a:pt x="-505" y="41728"/>
                    <a:pt x="7697" y="-8543"/>
                    <a:pt x="7962" y="1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2A3355FE-E252-4E88-B9DB-E15941CB3CB9}"/>
                </a:ext>
              </a:extLst>
            </p:cNvPr>
            <p:cNvSpPr/>
            <p:nvPr/>
          </p:nvSpPr>
          <p:spPr>
            <a:xfrm flipH="1">
              <a:off x="4665050" y="6985099"/>
              <a:ext cx="53531" cy="177582"/>
            </a:xfrm>
            <a:custGeom>
              <a:avLst/>
              <a:gdLst>
                <a:gd name="connsiteX0" fmla="*/ 62431 w 67976"/>
                <a:gd name="connsiteY0" fmla="*/ 984 h 225501"/>
                <a:gd name="connsiteX1" fmla="*/ 52906 w 67976"/>
                <a:gd name="connsiteY1" fmla="*/ 99409 h 225501"/>
                <a:gd name="connsiteX2" fmla="*/ 33856 w 67976"/>
                <a:gd name="connsiteY2" fmla="*/ 189897 h 225501"/>
                <a:gd name="connsiteX3" fmla="*/ 518 w 67976"/>
                <a:gd name="connsiteY3" fmla="*/ 224822 h 225501"/>
                <a:gd name="connsiteX4" fmla="*/ 62431 w 67976"/>
                <a:gd name="connsiteY4" fmla="*/ 162909 h 225501"/>
                <a:gd name="connsiteX5" fmla="*/ 62431 w 67976"/>
                <a:gd name="connsiteY5" fmla="*/ 984 h 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76" h="225501">
                  <a:moveTo>
                    <a:pt x="62431" y="984"/>
                  </a:moveTo>
                  <a:cubicBezTo>
                    <a:pt x="60843" y="-9599"/>
                    <a:pt x="57668" y="67924"/>
                    <a:pt x="52906" y="99409"/>
                  </a:cubicBezTo>
                  <a:cubicBezTo>
                    <a:pt x="48144" y="130894"/>
                    <a:pt x="42587" y="168995"/>
                    <a:pt x="33856" y="189897"/>
                  </a:cubicBezTo>
                  <a:cubicBezTo>
                    <a:pt x="25125" y="210799"/>
                    <a:pt x="-4245" y="229320"/>
                    <a:pt x="518" y="224822"/>
                  </a:cubicBezTo>
                  <a:cubicBezTo>
                    <a:pt x="5281" y="220324"/>
                    <a:pt x="50789" y="197834"/>
                    <a:pt x="62431" y="162909"/>
                  </a:cubicBezTo>
                  <a:cubicBezTo>
                    <a:pt x="74073" y="127984"/>
                    <a:pt x="64019" y="11567"/>
                    <a:pt x="62431" y="9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</p:grpSp>
      <p:sp>
        <p:nvSpPr>
          <p:cNvPr id="622" name="テキスト ボックス 621">
            <a:extLst>
              <a:ext uri="{FF2B5EF4-FFF2-40B4-BE49-F238E27FC236}">
                <a16:creationId xmlns:a16="http://schemas.microsoft.com/office/drawing/2014/main" id="{D21DA184-F40D-4200-A658-D268E45E6B87}"/>
              </a:ext>
            </a:extLst>
          </p:cNvPr>
          <p:cNvSpPr txBox="1"/>
          <p:nvPr/>
        </p:nvSpPr>
        <p:spPr>
          <a:xfrm>
            <a:off x="3632600" y="173189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4472C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ウグツジンギ</a:t>
            </a:r>
            <a:endParaRPr kumimoji="1" lang="ja-JP" altLang="en-US" sz="2800" dirty="0">
              <a:solidFill>
                <a:srgbClr val="4472C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23" name="テキスト ボックス 622">
            <a:extLst>
              <a:ext uri="{FF2B5EF4-FFF2-40B4-BE49-F238E27FC236}">
                <a16:creationId xmlns:a16="http://schemas.microsoft.com/office/drawing/2014/main" id="{7B0F595D-4B3A-40E7-B936-E549E1858F69}"/>
              </a:ext>
            </a:extLst>
          </p:cNvPr>
          <p:cNvSpPr txBox="1"/>
          <p:nvPr/>
        </p:nvSpPr>
        <p:spPr>
          <a:xfrm>
            <a:off x="3984951" y="14350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4472C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岩川周平</a:t>
            </a:r>
          </a:p>
        </p:txBody>
      </p:sp>
      <p:grpSp>
        <p:nvGrpSpPr>
          <p:cNvPr id="710" name="グループ化 709">
            <a:extLst>
              <a:ext uri="{FF2B5EF4-FFF2-40B4-BE49-F238E27FC236}">
                <a16:creationId xmlns:a16="http://schemas.microsoft.com/office/drawing/2014/main" id="{A5E5BAD6-BBF8-4BEA-B586-4BE8F774FDA2}"/>
              </a:ext>
            </a:extLst>
          </p:cNvPr>
          <p:cNvGrpSpPr/>
          <p:nvPr/>
        </p:nvGrpSpPr>
        <p:grpSpPr>
          <a:xfrm>
            <a:off x="1434830" y="147022"/>
            <a:ext cx="6731540" cy="2151678"/>
            <a:chOff x="1434830" y="3353029"/>
            <a:chExt cx="6731540" cy="2151678"/>
          </a:xfrm>
        </p:grpSpPr>
        <p:grpSp>
          <p:nvGrpSpPr>
            <p:cNvPr id="711" name="グループ化 710">
              <a:extLst>
                <a:ext uri="{FF2B5EF4-FFF2-40B4-BE49-F238E27FC236}">
                  <a16:creationId xmlns:a16="http://schemas.microsoft.com/office/drawing/2014/main" id="{5792756C-540F-4E24-854D-5961541444EC}"/>
                </a:ext>
              </a:extLst>
            </p:cNvPr>
            <p:cNvGrpSpPr/>
            <p:nvPr/>
          </p:nvGrpSpPr>
          <p:grpSpPr>
            <a:xfrm>
              <a:off x="1434830" y="3353029"/>
              <a:ext cx="6731540" cy="2151678"/>
              <a:chOff x="1434830" y="3353029"/>
              <a:chExt cx="6731540" cy="2151678"/>
            </a:xfrm>
          </p:grpSpPr>
          <p:pic>
            <p:nvPicPr>
              <p:cNvPr id="749" name="Picture 2" descr="トム・クルーズ　映画『トップガン マーヴェリック』" hidden="1">
                <a:extLst>
                  <a:ext uri="{FF2B5EF4-FFF2-40B4-BE49-F238E27FC236}">
                    <a16:creationId xmlns:a16="http://schemas.microsoft.com/office/drawing/2014/main" id="{EE9E05C9-64FE-4D5D-ACB8-ED57939C5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54" b="13024"/>
              <a:stretch/>
            </p:blipFill>
            <p:spPr bwMode="auto">
              <a:xfrm>
                <a:off x="1434830" y="3685531"/>
                <a:ext cx="6731540" cy="1819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0" name="テキスト ボックス 749" hidden="1">
                <a:extLst>
                  <a:ext uri="{FF2B5EF4-FFF2-40B4-BE49-F238E27FC236}">
                    <a16:creationId xmlns:a16="http://schemas.microsoft.com/office/drawing/2014/main" id="{5D008AA9-C5B8-4A3C-A63B-82E69770A62D}"/>
                  </a:ext>
                </a:extLst>
              </p:cNvPr>
              <p:cNvSpPr txBox="1"/>
              <p:nvPr/>
            </p:nvSpPr>
            <p:spPr>
              <a:xfrm>
                <a:off x="3453062" y="4881562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8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奪われた屋久島</a:t>
                </a:r>
                <a:endParaRPr kumimoji="1"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751" name="テキスト ボックス 750" hidden="1">
                <a:extLst>
                  <a:ext uri="{FF2B5EF4-FFF2-40B4-BE49-F238E27FC236}">
                    <a16:creationId xmlns:a16="http://schemas.microsoft.com/office/drawing/2014/main" id="{EDECBD74-E2CE-4823-8A2A-2A438EDB2A92}"/>
                  </a:ext>
                </a:extLst>
              </p:cNvPr>
              <p:cNvSpPr txBox="1"/>
              <p:nvPr/>
            </p:nvSpPr>
            <p:spPr>
              <a:xfrm>
                <a:off x="3580994" y="3353029"/>
                <a:ext cx="2428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spc="-3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ジンギ・ウグツ</a:t>
                </a:r>
              </a:p>
            </p:txBody>
          </p:sp>
        </p:grp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771B1EAF-80DC-4FF3-A023-42B6A50EA6E5}"/>
                </a:ext>
              </a:extLst>
            </p:cNvPr>
            <p:cNvSpPr/>
            <p:nvPr/>
          </p:nvSpPr>
          <p:spPr>
            <a:xfrm>
              <a:off x="6623051" y="4160839"/>
              <a:ext cx="1461787" cy="198966"/>
            </a:xfrm>
            <a:custGeom>
              <a:avLst/>
              <a:gdLst>
                <a:gd name="connsiteX0" fmla="*/ 0 w 1461787"/>
                <a:gd name="connsiteY0" fmla="*/ 0 h 198966"/>
                <a:gd name="connsiteX1" fmla="*/ 1461787 w 1461787"/>
                <a:gd name="connsiteY1" fmla="*/ 0 h 198966"/>
                <a:gd name="connsiteX2" fmla="*/ 1198626 w 1461787"/>
                <a:gd name="connsiteY2" fmla="*/ 198966 h 198966"/>
                <a:gd name="connsiteX3" fmla="*/ 0 w 1461787"/>
                <a:gd name="connsiteY3" fmla="*/ 198966 h 198966"/>
                <a:gd name="connsiteX4" fmla="*/ 0 w 1461787"/>
                <a:gd name="connsiteY4" fmla="*/ 0 h 19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787" h="198966">
                  <a:moveTo>
                    <a:pt x="0" y="0"/>
                  </a:moveTo>
                  <a:lnTo>
                    <a:pt x="1461787" y="0"/>
                  </a:lnTo>
                  <a:lnTo>
                    <a:pt x="1198626" y="198966"/>
                  </a:lnTo>
                  <a:lnTo>
                    <a:pt x="0" y="198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5D25C9A8-AC11-47E9-88DB-B12301A96A3A}"/>
                </a:ext>
              </a:extLst>
            </p:cNvPr>
            <p:cNvSpPr/>
            <p:nvPr/>
          </p:nvSpPr>
          <p:spPr>
            <a:xfrm>
              <a:off x="6623051" y="4416955"/>
              <a:ext cx="1123037" cy="203200"/>
            </a:xfrm>
            <a:custGeom>
              <a:avLst/>
              <a:gdLst>
                <a:gd name="connsiteX0" fmla="*/ 0 w 1123037"/>
                <a:gd name="connsiteY0" fmla="*/ 0 h 203200"/>
                <a:gd name="connsiteX1" fmla="*/ 1123037 w 1123037"/>
                <a:gd name="connsiteY1" fmla="*/ 0 h 203200"/>
                <a:gd name="connsiteX2" fmla="*/ 854276 w 1123037"/>
                <a:gd name="connsiteY2" fmla="*/ 203200 h 203200"/>
                <a:gd name="connsiteX3" fmla="*/ 0 w 1123037"/>
                <a:gd name="connsiteY3" fmla="*/ 203200 h 203200"/>
                <a:gd name="connsiteX4" fmla="*/ 0 w 1123037"/>
                <a:gd name="connsiteY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037" h="203200">
                  <a:moveTo>
                    <a:pt x="0" y="0"/>
                  </a:moveTo>
                  <a:lnTo>
                    <a:pt x="1123037" y="0"/>
                  </a:lnTo>
                  <a:lnTo>
                    <a:pt x="854276" y="203200"/>
                  </a:lnTo>
                  <a:lnTo>
                    <a:pt x="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正方形/長方形 713">
              <a:extLst>
                <a:ext uri="{FF2B5EF4-FFF2-40B4-BE49-F238E27FC236}">
                  <a16:creationId xmlns:a16="http://schemas.microsoft.com/office/drawing/2014/main" id="{DA4731C5-E650-4D40-8719-012811F0B910}"/>
                </a:ext>
              </a:extLst>
            </p:cNvPr>
            <p:cNvSpPr/>
            <p:nvPr/>
          </p:nvSpPr>
          <p:spPr>
            <a:xfrm>
              <a:off x="6258456" y="4942946"/>
              <a:ext cx="380470" cy="1815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BEC16EBE-BC8E-4CE2-944E-88930AF2E4D5}"/>
                </a:ext>
              </a:extLst>
            </p:cNvPr>
            <p:cNvSpPr/>
            <p:nvPr/>
          </p:nvSpPr>
          <p:spPr>
            <a:xfrm>
              <a:off x="6623051" y="4677305"/>
              <a:ext cx="778687" cy="206375"/>
            </a:xfrm>
            <a:custGeom>
              <a:avLst/>
              <a:gdLst>
                <a:gd name="connsiteX0" fmla="*/ 0 w 778687"/>
                <a:gd name="connsiteY0" fmla="*/ 0 h 206375"/>
                <a:gd name="connsiteX1" fmla="*/ 778687 w 778687"/>
                <a:gd name="connsiteY1" fmla="*/ 0 h 206375"/>
                <a:gd name="connsiteX2" fmla="*/ 505726 w 778687"/>
                <a:gd name="connsiteY2" fmla="*/ 206375 h 206375"/>
                <a:gd name="connsiteX3" fmla="*/ 0 w 778687"/>
                <a:gd name="connsiteY3" fmla="*/ 206375 h 206375"/>
                <a:gd name="connsiteX4" fmla="*/ 0 w 778687"/>
                <a:gd name="connsiteY4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687" h="206375">
                  <a:moveTo>
                    <a:pt x="0" y="0"/>
                  </a:moveTo>
                  <a:lnTo>
                    <a:pt x="778687" y="0"/>
                  </a:lnTo>
                  <a:lnTo>
                    <a:pt x="505726" y="206375"/>
                  </a:lnTo>
                  <a:lnTo>
                    <a:pt x="0" y="206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040D6F40-55D5-408D-9FD1-95CE9EA52B8B}"/>
                </a:ext>
              </a:extLst>
            </p:cNvPr>
            <p:cNvSpPr/>
            <p:nvPr/>
          </p:nvSpPr>
          <p:spPr>
            <a:xfrm>
              <a:off x="6623051" y="4940830"/>
              <a:ext cx="430137" cy="183620"/>
            </a:xfrm>
            <a:custGeom>
              <a:avLst/>
              <a:gdLst>
                <a:gd name="connsiteX0" fmla="*/ 0 w 430137"/>
                <a:gd name="connsiteY0" fmla="*/ 0 h 183620"/>
                <a:gd name="connsiteX1" fmla="*/ 430137 w 430137"/>
                <a:gd name="connsiteY1" fmla="*/ 0 h 183620"/>
                <a:gd name="connsiteX2" fmla="*/ 187272 w 430137"/>
                <a:gd name="connsiteY2" fmla="*/ 183620 h 183620"/>
                <a:gd name="connsiteX3" fmla="*/ 0 w 430137"/>
                <a:gd name="connsiteY3" fmla="*/ 183620 h 183620"/>
                <a:gd name="connsiteX4" fmla="*/ 0 w 430137"/>
                <a:gd name="connsiteY4" fmla="*/ 0 h 18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137" h="183620">
                  <a:moveTo>
                    <a:pt x="0" y="0"/>
                  </a:moveTo>
                  <a:lnTo>
                    <a:pt x="430137" y="0"/>
                  </a:lnTo>
                  <a:lnTo>
                    <a:pt x="187272" y="183620"/>
                  </a:lnTo>
                  <a:lnTo>
                    <a:pt x="0" y="18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C9CACBE3-E0FE-4630-B63D-4BE7F27BF2C0}"/>
                </a:ext>
              </a:extLst>
            </p:cNvPr>
            <p:cNvSpPr/>
            <p:nvPr/>
          </p:nvSpPr>
          <p:spPr>
            <a:xfrm rot="2538521">
              <a:off x="6705477" y="3538860"/>
              <a:ext cx="1272573" cy="1036477"/>
            </a:xfrm>
            <a:custGeom>
              <a:avLst/>
              <a:gdLst>
                <a:gd name="connsiteX0" fmla="*/ 0 w 1272573"/>
                <a:gd name="connsiteY0" fmla="*/ 886908 h 1036477"/>
                <a:gd name="connsiteX1" fmla="*/ 974403 w 1272573"/>
                <a:gd name="connsiteY1" fmla="*/ 0 h 1036477"/>
                <a:gd name="connsiteX2" fmla="*/ 1270674 w 1272573"/>
                <a:gd name="connsiteY2" fmla="*/ 0 h 1036477"/>
                <a:gd name="connsiteX3" fmla="*/ 1272573 w 1272573"/>
                <a:gd name="connsiteY3" fmla="*/ 2086 h 1036477"/>
                <a:gd name="connsiteX4" fmla="*/ 136139 w 1272573"/>
                <a:gd name="connsiteY4" fmla="*/ 1036477 h 1036477"/>
                <a:gd name="connsiteX5" fmla="*/ 0 w 1272573"/>
                <a:gd name="connsiteY5" fmla="*/ 886908 h 10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573" h="1036477">
                  <a:moveTo>
                    <a:pt x="0" y="886908"/>
                  </a:moveTo>
                  <a:lnTo>
                    <a:pt x="974403" y="0"/>
                  </a:lnTo>
                  <a:lnTo>
                    <a:pt x="1270674" y="0"/>
                  </a:lnTo>
                  <a:lnTo>
                    <a:pt x="1272573" y="2086"/>
                  </a:lnTo>
                  <a:lnTo>
                    <a:pt x="136139" y="1036477"/>
                  </a:lnTo>
                  <a:lnTo>
                    <a:pt x="0" y="8869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718" name="グループ化 717">
              <a:extLst>
                <a:ext uri="{FF2B5EF4-FFF2-40B4-BE49-F238E27FC236}">
                  <a16:creationId xmlns:a16="http://schemas.microsoft.com/office/drawing/2014/main" id="{1B022587-FA4D-4807-9EC1-9684FF744714}"/>
                </a:ext>
              </a:extLst>
            </p:cNvPr>
            <p:cNvGrpSpPr/>
            <p:nvPr/>
          </p:nvGrpSpPr>
          <p:grpSpPr>
            <a:xfrm flipH="1">
              <a:off x="1517976" y="3538860"/>
              <a:ext cx="1826382" cy="1585590"/>
              <a:chOff x="7633026" y="3538860"/>
              <a:chExt cx="1826382" cy="1585590"/>
            </a:xfrm>
          </p:grpSpPr>
          <p:sp>
            <p:nvSpPr>
              <p:cNvPr id="743" name="フリーフォーム: 図形 742">
                <a:extLst>
                  <a:ext uri="{FF2B5EF4-FFF2-40B4-BE49-F238E27FC236}">
                    <a16:creationId xmlns:a16="http://schemas.microsoft.com/office/drawing/2014/main" id="{96A23492-2A69-4C49-A945-166A5D2D3C28}"/>
                  </a:ext>
                </a:extLst>
              </p:cNvPr>
              <p:cNvSpPr/>
              <p:nvPr/>
            </p:nvSpPr>
            <p:spPr>
              <a:xfrm>
                <a:off x="7997621" y="4160839"/>
                <a:ext cx="1461787" cy="198966"/>
              </a:xfrm>
              <a:custGeom>
                <a:avLst/>
                <a:gdLst>
                  <a:gd name="connsiteX0" fmla="*/ 0 w 1461787"/>
                  <a:gd name="connsiteY0" fmla="*/ 0 h 198966"/>
                  <a:gd name="connsiteX1" fmla="*/ 1461787 w 1461787"/>
                  <a:gd name="connsiteY1" fmla="*/ 0 h 198966"/>
                  <a:gd name="connsiteX2" fmla="*/ 1198626 w 1461787"/>
                  <a:gd name="connsiteY2" fmla="*/ 198966 h 198966"/>
                  <a:gd name="connsiteX3" fmla="*/ 0 w 1461787"/>
                  <a:gd name="connsiteY3" fmla="*/ 198966 h 198966"/>
                  <a:gd name="connsiteX4" fmla="*/ 0 w 1461787"/>
                  <a:gd name="connsiteY4" fmla="*/ 0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87" h="198966">
                    <a:moveTo>
                      <a:pt x="0" y="0"/>
                    </a:moveTo>
                    <a:lnTo>
                      <a:pt x="1461787" y="0"/>
                    </a:lnTo>
                    <a:lnTo>
                      <a:pt x="1198626" y="198966"/>
                    </a:lnTo>
                    <a:lnTo>
                      <a:pt x="0" y="198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4" name="フリーフォーム: 図形 743">
                <a:extLst>
                  <a:ext uri="{FF2B5EF4-FFF2-40B4-BE49-F238E27FC236}">
                    <a16:creationId xmlns:a16="http://schemas.microsoft.com/office/drawing/2014/main" id="{AD0BFD48-5706-4AEC-A20D-3BE34B3038EE}"/>
                  </a:ext>
                </a:extLst>
              </p:cNvPr>
              <p:cNvSpPr/>
              <p:nvPr/>
            </p:nvSpPr>
            <p:spPr>
              <a:xfrm>
                <a:off x="7997621" y="4416955"/>
                <a:ext cx="1123037" cy="203200"/>
              </a:xfrm>
              <a:custGeom>
                <a:avLst/>
                <a:gdLst>
                  <a:gd name="connsiteX0" fmla="*/ 0 w 1123037"/>
                  <a:gd name="connsiteY0" fmla="*/ 0 h 203200"/>
                  <a:gd name="connsiteX1" fmla="*/ 1123037 w 1123037"/>
                  <a:gd name="connsiteY1" fmla="*/ 0 h 203200"/>
                  <a:gd name="connsiteX2" fmla="*/ 854276 w 1123037"/>
                  <a:gd name="connsiteY2" fmla="*/ 203200 h 203200"/>
                  <a:gd name="connsiteX3" fmla="*/ 0 w 1123037"/>
                  <a:gd name="connsiteY3" fmla="*/ 203200 h 203200"/>
                  <a:gd name="connsiteX4" fmla="*/ 0 w 1123037"/>
                  <a:gd name="connsiteY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037" h="203200">
                    <a:moveTo>
                      <a:pt x="0" y="0"/>
                    </a:moveTo>
                    <a:lnTo>
                      <a:pt x="1123037" y="0"/>
                    </a:lnTo>
                    <a:lnTo>
                      <a:pt x="854276" y="203200"/>
                    </a:lnTo>
                    <a:lnTo>
                      <a:pt x="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5" name="正方形/長方形 744">
                <a:extLst>
                  <a:ext uri="{FF2B5EF4-FFF2-40B4-BE49-F238E27FC236}">
                    <a16:creationId xmlns:a16="http://schemas.microsoft.com/office/drawing/2014/main" id="{1F3AC958-3E2C-436B-BE6E-B91176E89DCE}"/>
                  </a:ext>
                </a:extLst>
              </p:cNvPr>
              <p:cNvSpPr/>
              <p:nvPr/>
            </p:nvSpPr>
            <p:spPr>
              <a:xfrm>
                <a:off x="7633026" y="4942946"/>
                <a:ext cx="380470" cy="1815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6" name="フリーフォーム: 図形 745">
                <a:extLst>
                  <a:ext uri="{FF2B5EF4-FFF2-40B4-BE49-F238E27FC236}">
                    <a16:creationId xmlns:a16="http://schemas.microsoft.com/office/drawing/2014/main" id="{400C7205-B75D-41B7-884F-48314D4B3B64}"/>
                  </a:ext>
                </a:extLst>
              </p:cNvPr>
              <p:cNvSpPr/>
              <p:nvPr/>
            </p:nvSpPr>
            <p:spPr>
              <a:xfrm>
                <a:off x="7997621" y="4677305"/>
                <a:ext cx="778687" cy="206375"/>
              </a:xfrm>
              <a:custGeom>
                <a:avLst/>
                <a:gdLst>
                  <a:gd name="connsiteX0" fmla="*/ 0 w 778687"/>
                  <a:gd name="connsiteY0" fmla="*/ 0 h 206375"/>
                  <a:gd name="connsiteX1" fmla="*/ 778687 w 778687"/>
                  <a:gd name="connsiteY1" fmla="*/ 0 h 206375"/>
                  <a:gd name="connsiteX2" fmla="*/ 505726 w 778687"/>
                  <a:gd name="connsiteY2" fmla="*/ 206375 h 206375"/>
                  <a:gd name="connsiteX3" fmla="*/ 0 w 778687"/>
                  <a:gd name="connsiteY3" fmla="*/ 206375 h 206375"/>
                  <a:gd name="connsiteX4" fmla="*/ 0 w 778687"/>
                  <a:gd name="connsiteY4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687" h="206375">
                    <a:moveTo>
                      <a:pt x="0" y="0"/>
                    </a:moveTo>
                    <a:lnTo>
                      <a:pt x="778687" y="0"/>
                    </a:lnTo>
                    <a:lnTo>
                      <a:pt x="505726" y="206375"/>
                    </a:lnTo>
                    <a:lnTo>
                      <a:pt x="0" y="206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7" name="フリーフォーム: 図形 746">
                <a:extLst>
                  <a:ext uri="{FF2B5EF4-FFF2-40B4-BE49-F238E27FC236}">
                    <a16:creationId xmlns:a16="http://schemas.microsoft.com/office/drawing/2014/main" id="{9445B744-C62E-4268-8362-8B08AC8292D0}"/>
                  </a:ext>
                </a:extLst>
              </p:cNvPr>
              <p:cNvSpPr/>
              <p:nvPr/>
            </p:nvSpPr>
            <p:spPr>
              <a:xfrm>
                <a:off x="7997621" y="4940830"/>
                <a:ext cx="430137" cy="183620"/>
              </a:xfrm>
              <a:custGeom>
                <a:avLst/>
                <a:gdLst>
                  <a:gd name="connsiteX0" fmla="*/ 0 w 430137"/>
                  <a:gd name="connsiteY0" fmla="*/ 0 h 183620"/>
                  <a:gd name="connsiteX1" fmla="*/ 430137 w 430137"/>
                  <a:gd name="connsiteY1" fmla="*/ 0 h 183620"/>
                  <a:gd name="connsiteX2" fmla="*/ 187272 w 430137"/>
                  <a:gd name="connsiteY2" fmla="*/ 183620 h 183620"/>
                  <a:gd name="connsiteX3" fmla="*/ 0 w 430137"/>
                  <a:gd name="connsiteY3" fmla="*/ 183620 h 183620"/>
                  <a:gd name="connsiteX4" fmla="*/ 0 w 430137"/>
                  <a:gd name="connsiteY4" fmla="*/ 0 h 18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37" h="183620">
                    <a:moveTo>
                      <a:pt x="0" y="0"/>
                    </a:moveTo>
                    <a:lnTo>
                      <a:pt x="430137" y="0"/>
                    </a:lnTo>
                    <a:lnTo>
                      <a:pt x="187272" y="183620"/>
                    </a:lnTo>
                    <a:lnTo>
                      <a:pt x="0" y="183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6675B54C-CA2B-4414-B257-0A547487E494}"/>
                  </a:ext>
                </a:extLst>
              </p:cNvPr>
              <p:cNvSpPr/>
              <p:nvPr/>
            </p:nvSpPr>
            <p:spPr>
              <a:xfrm rot="2538521">
                <a:off x="8080047" y="3538860"/>
                <a:ext cx="1272573" cy="1036477"/>
              </a:xfrm>
              <a:custGeom>
                <a:avLst/>
                <a:gdLst>
                  <a:gd name="connsiteX0" fmla="*/ 0 w 1272573"/>
                  <a:gd name="connsiteY0" fmla="*/ 886908 h 1036477"/>
                  <a:gd name="connsiteX1" fmla="*/ 974403 w 1272573"/>
                  <a:gd name="connsiteY1" fmla="*/ 0 h 1036477"/>
                  <a:gd name="connsiteX2" fmla="*/ 1270674 w 1272573"/>
                  <a:gd name="connsiteY2" fmla="*/ 0 h 1036477"/>
                  <a:gd name="connsiteX3" fmla="*/ 1272573 w 1272573"/>
                  <a:gd name="connsiteY3" fmla="*/ 2086 h 1036477"/>
                  <a:gd name="connsiteX4" fmla="*/ 136139 w 1272573"/>
                  <a:gd name="connsiteY4" fmla="*/ 1036477 h 1036477"/>
                  <a:gd name="connsiteX5" fmla="*/ 0 w 1272573"/>
                  <a:gd name="connsiteY5" fmla="*/ 886908 h 103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2573" h="1036477">
                    <a:moveTo>
                      <a:pt x="0" y="886908"/>
                    </a:moveTo>
                    <a:lnTo>
                      <a:pt x="974403" y="0"/>
                    </a:lnTo>
                    <a:lnTo>
                      <a:pt x="1270674" y="0"/>
                    </a:lnTo>
                    <a:lnTo>
                      <a:pt x="1272573" y="2086"/>
                    </a:lnTo>
                    <a:lnTo>
                      <a:pt x="136139" y="1036477"/>
                    </a:lnTo>
                    <a:lnTo>
                      <a:pt x="0" y="8869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19" name="正方形/長方形 718">
              <a:extLst>
                <a:ext uri="{FF2B5EF4-FFF2-40B4-BE49-F238E27FC236}">
                  <a16:creationId xmlns:a16="http://schemas.microsoft.com/office/drawing/2014/main" id="{DE5A82DC-A840-4C52-9C50-4B48C165E127}"/>
                </a:ext>
              </a:extLst>
            </p:cNvPr>
            <p:cNvSpPr/>
            <p:nvPr/>
          </p:nvSpPr>
          <p:spPr>
            <a:xfrm>
              <a:off x="3037417" y="3903133"/>
              <a:ext cx="264583" cy="97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平行四辺形 719">
              <a:extLst>
                <a:ext uri="{FF2B5EF4-FFF2-40B4-BE49-F238E27FC236}">
                  <a16:creationId xmlns:a16="http://schemas.microsoft.com/office/drawing/2014/main" id="{CD4A006C-F538-4FCF-82B2-5258A97263AD}"/>
                </a:ext>
              </a:extLst>
            </p:cNvPr>
            <p:cNvSpPr/>
            <p:nvPr/>
          </p:nvSpPr>
          <p:spPr>
            <a:xfrm rot="5400000">
              <a:off x="3262841" y="4225924"/>
              <a:ext cx="373591" cy="301626"/>
            </a:xfrm>
            <a:prstGeom prst="parallelogram">
              <a:avLst>
                <a:gd name="adj" fmla="val 344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正方形/長方形 720">
              <a:extLst>
                <a:ext uri="{FF2B5EF4-FFF2-40B4-BE49-F238E27FC236}">
                  <a16:creationId xmlns:a16="http://schemas.microsoft.com/office/drawing/2014/main" id="{82D93D41-0C0B-4F02-B279-5E38712BF53A}"/>
                </a:ext>
              </a:extLst>
            </p:cNvPr>
            <p:cNvSpPr/>
            <p:nvPr/>
          </p:nvSpPr>
          <p:spPr>
            <a:xfrm>
              <a:off x="3704167" y="4176182"/>
              <a:ext cx="114300" cy="3767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正方形/長方形 721">
              <a:extLst>
                <a:ext uri="{FF2B5EF4-FFF2-40B4-BE49-F238E27FC236}">
                  <a16:creationId xmlns:a16="http://schemas.microsoft.com/office/drawing/2014/main" id="{D7AD2765-405B-47E7-8916-86690B04C09E}"/>
                </a:ext>
              </a:extLst>
            </p:cNvPr>
            <p:cNvSpPr/>
            <p:nvPr/>
          </p:nvSpPr>
          <p:spPr>
            <a:xfrm>
              <a:off x="3864496" y="4176182"/>
              <a:ext cx="114300" cy="3767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3ED4B9BC-498B-44E7-BAC1-D4FAFFF27323}"/>
                </a:ext>
              </a:extLst>
            </p:cNvPr>
            <p:cNvSpPr/>
            <p:nvPr/>
          </p:nvSpPr>
          <p:spPr>
            <a:xfrm rot="7574665">
              <a:off x="3751969" y="4257617"/>
              <a:ext cx="689327" cy="491414"/>
            </a:xfrm>
            <a:custGeom>
              <a:avLst/>
              <a:gdLst>
                <a:gd name="connsiteX0" fmla="*/ 119155 w 689327"/>
                <a:gd name="connsiteY0" fmla="*/ 491414 h 491414"/>
                <a:gd name="connsiteX1" fmla="*/ 0 w 689327"/>
                <a:gd name="connsiteY1" fmla="*/ 328873 h 491414"/>
                <a:gd name="connsiteX2" fmla="*/ 448618 w 689327"/>
                <a:gd name="connsiteY2" fmla="*/ 0 h 491414"/>
                <a:gd name="connsiteX3" fmla="*/ 635495 w 689327"/>
                <a:gd name="connsiteY3" fmla="*/ 0 h 491414"/>
                <a:gd name="connsiteX4" fmla="*/ 689327 w 689327"/>
                <a:gd name="connsiteY4" fmla="*/ 73433 h 491414"/>
                <a:gd name="connsiteX5" fmla="*/ 119155 w 689327"/>
                <a:gd name="connsiteY5" fmla="*/ 491414 h 49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327" h="491414">
                  <a:moveTo>
                    <a:pt x="119155" y="491414"/>
                  </a:moveTo>
                  <a:lnTo>
                    <a:pt x="0" y="328873"/>
                  </a:lnTo>
                  <a:lnTo>
                    <a:pt x="448618" y="0"/>
                  </a:lnTo>
                  <a:lnTo>
                    <a:pt x="635495" y="0"/>
                  </a:lnTo>
                  <a:lnTo>
                    <a:pt x="689327" y="73433"/>
                  </a:lnTo>
                  <a:lnTo>
                    <a:pt x="119155" y="491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正方形/長方形 723">
              <a:extLst>
                <a:ext uri="{FF2B5EF4-FFF2-40B4-BE49-F238E27FC236}">
                  <a16:creationId xmlns:a16="http://schemas.microsoft.com/office/drawing/2014/main" id="{99E37313-777D-4D66-BA20-452BD225B536}"/>
                </a:ext>
              </a:extLst>
            </p:cNvPr>
            <p:cNvSpPr/>
            <p:nvPr/>
          </p:nvSpPr>
          <p:spPr>
            <a:xfrm>
              <a:off x="3703638" y="4676246"/>
              <a:ext cx="334962" cy="206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CD39BEFD-4275-422E-8DE9-C49D72C233F3}"/>
                </a:ext>
              </a:extLst>
            </p:cNvPr>
            <p:cNvSpPr/>
            <p:nvPr/>
          </p:nvSpPr>
          <p:spPr>
            <a:xfrm>
              <a:off x="4308475" y="3903664"/>
              <a:ext cx="628650" cy="263525"/>
            </a:xfrm>
            <a:custGeom>
              <a:avLst/>
              <a:gdLst>
                <a:gd name="connsiteX0" fmla="*/ 0 w 628650"/>
                <a:gd name="connsiteY0" fmla="*/ 0 h 263525"/>
                <a:gd name="connsiteX1" fmla="*/ 430389 w 628650"/>
                <a:gd name="connsiteY1" fmla="*/ 0 h 263525"/>
                <a:gd name="connsiteX2" fmla="*/ 422804 w 628650"/>
                <a:gd name="connsiteY2" fmla="*/ 37570 h 263525"/>
                <a:gd name="connsiteX3" fmla="*/ 597429 w 628650"/>
                <a:gd name="connsiteY3" fmla="*/ 212195 h 263525"/>
                <a:gd name="connsiteX4" fmla="*/ 628650 w 628650"/>
                <a:gd name="connsiteY4" fmla="*/ 205892 h 263525"/>
                <a:gd name="connsiteX5" fmla="*/ 628650 w 628650"/>
                <a:gd name="connsiteY5" fmla="*/ 263525 h 263525"/>
                <a:gd name="connsiteX6" fmla="*/ 0 w 628650"/>
                <a:gd name="connsiteY6" fmla="*/ 263525 h 263525"/>
                <a:gd name="connsiteX7" fmla="*/ 0 w 628650"/>
                <a:gd name="connsiteY7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263525">
                  <a:moveTo>
                    <a:pt x="0" y="0"/>
                  </a:moveTo>
                  <a:lnTo>
                    <a:pt x="430389" y="0"/>
                  </a:lnTo>
                  <a:lnTo>
                    <a:pt x="422804" y="37570"/>
                  </a:lnTo>
                  <a:cubicBezTo>
                    <a:pt x="422804" y="134013"/>
                    <a:pt x="500986" y="212195"/>
                    <a:pt x="597429" y="212195"/>
                  </a:cubicBezTo>
                  <a:lnTo>
                    <a:pt x="628650" y="205892"/>
                  </a:lnTo>
                  <a:lnTo>
                    <a:pt x="628650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28C40713-63A1-418D-A081-A48768CC774B}"/>
                </a:ext>
              </a:extLst>
            </p:cNvPr>
            <p:cNvSpPr/>
            <p:nvPr/>
          </p:nvSpPr>
          <p:spPr>
            <a:xfrm>
              <a:off x="4772023" y="3817936"/>
              <a:ext cx="263526" cy="263526"/>
            </a:xfrm>
            <a:custGeom>
              <a:avLst/>
              <a:gdLst>
                <a:gd name="connsiteX0" fmla="*/ 131763 w 263526"/>
                <a:gd name="connsiteY0" fmla="*/ 0 h 263526"/>
                <a:gd name="connsiteX1" fmla="*/ 263526 w 263526"/>
                <a:gd name="connsiteY1" fmla="*/ 131763 h 263526"/>
                <a:gd name="connsiteX2" fmla="*/ 131763 w 263526"/>
                <a:gd name="connsiteY2" fmla="*/ 263526 h 263526"/>
                <a:gd name="connsiteX3" fmla="*/ 0 w 263526"/>
                <a:gd name="connsiteY3" fmla="*/ 131763 h 263526"/>
                <a:gd name="connsiteX4" fmla="*/ 131763 w 263526"/>
                <a:gd name="connsiteY4" fmla="*/ 0 h 263526"/>
                <a:gd name="connsiteX5" fmla="*/ 131763 w 263526"/>
                <a:gd name="connsiteY5" fmla="*/ 84931 h 263526"/>
                <a:gd name="connsiteX6" fmla="*/ 84931 w 263526"/>
                <a:gd name="connsiteY6" fmla="*/ 131763 h 263526"/>
                <a:gd name="connsiteX7" fmla="*/ 131763 w 263526"/>
                <a:gd name="connsiteY7" fmla="*/ 178595 h 263526"/>
                <a:gd name="connsiteX8" fmla="*/ 178595 w 263526"/>
                <a:gd name="connsiteY8" fmla="*/ 131763 h 263526"/>
                <a:gd name="connsiteX9" fmla="*/ 131763 w 263526"/>
                <a:gd name="connsiteY9" fmla="*/ 84931 h 2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526" h="263526">
                  <a:moveTo>
                    <a:pt x="131763" y="0"/>
                  </a:moveTo>
                  <a:cubicBezTo>
                    <a:pt x="204534" y="0"/>
                    <a:pt x="263526" y="58992"/>
                    <a:pt x="263526" y="131763"/>
                  </a:cubicBezTo>
                  <a:cubicBezTo>
                    <a:pt x="263526" y="204534"/>
                    <a:pt x="204534" y="263526"/>
                    <a:pt x="131763" y="263526"/>
                  </a:cubicBezTo>
                  <a:cubicBezTo>
                    <a:pt x="58992" y="263526"/>
                    <a:pt x="0" y="204534"/>
                    <a:pt x="0" y="131763"/>
                  </a:cubicBezTo>
                  <a:cubicBezTo>
                    <a:pt x="0" y="58992"/>
                    <a:pt x="58992" y="0"/>
                    <a:pt x="131763" y="0"/>
                  </a:cubicBezTo>
                  <a:close/>
                  <a:moveTo>
                    <a:pt x="131763" y="84931"/>
                  </a:moveTo>
                  <a:cubicBezTo>
                    <a:pt x="105898" y="84931"/>
                    <a:pt x="84931" y="105898"/>
                    <a:pt x="84931" y="131763"/>
                  </a:cubicBezTo>
                  <a:cubicBezTo>
                    <a:pt x="84931" y="157628"/>
                    <a:pt x="105898" y="178595"/>
                    <a:pt x="131763" y="178595"/>
                  </a:cubicBezTo>
                  <a:cubicBezTo>
                    <a:pt x="157628" y="178595"/>
                    <a:pt x="178595" y="157628"/>
                    <a:pt x="178595" y="131763"/>
                  </a:cubicBezTo>
                  <a:cubicBezTo>
                    <a:pt x="178595" y="105898"/>
                    <a:pt x="157628" y="84931"/>
                    <a:pt x="131763" y="849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62FCF29F-209E-43C0-AD0F-0DCE2B5E591E}"/>
                </a:ext>
              </a:extLst>
            </p:cNvPr>
            <p:cNvSpPr/>
            <p:nvPr/>
          </p:nvSpPr>
          <p:spPr>
            <a:xfrm rot="2135089">
              <a:off x="4497585" y="4106680"/>
              <a:ext cx="518429" cy="748884"/>
            </a:xfrm>
            <a:custGeom>
              <a:avLst/>
              <a:gdLst>
                <a:gd name="connsiteX0" fmla="*/ 0 w 518429"/>
                <a:gd name="connsiteY0" fmla="*/ 152423 h 748884"/>
                <a:gd name="connsiteX1" fmla="*/ 213022 w 518429"/>
                <a:gd name="connsiteY1" fmla="*/ 0 h 748884"/>
                <a:gd name="connsiteX2" fmla="*/ 518429 w 518429"/>
                <a:gd name="connsiteY2" fmla="*/ 426826 h 748884"/>
                <a:gd name="connsiteX3" fmla="*/ 518429 w 518429"/>
                <a:gd name="connsiteY3" fmla="*/ 683311 h 748884"/>
                <a:gd name="connsiteX4" fmla="*/ 426786 w 518429"/>
                <a:gd name="connsiteY4" fmla="*/ 748884 h 748884"/>
                <a:gd name="connsiteX5" fmla="*/ 0 w 518429"/>
                <a:gd name="connsiteY5" fmla="*/ 152423 h 74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429" h="748884">
                  <a:moveTo>
                    <a:pt x="0" y="152423"/>
                  </a:moveTo>
                  <a:lnTo>
                    <a:pt x="213022" y="0"/>
                  </a:lnTo>
                  <a:lnTo>
                    <a:pt x="518429" y="426826"/>
                  </a:lnTo>
                  <a:lnTo>
                    <a:pt x="518429" y="683311"/>
                  </a:lnTo>
                  <a:lnTo>
                    <a:pt x="426786" y="748884"/>
                  </a:lnTo>
                  <a:lnTo>
                    <a:pt x="0" y="1524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正方形/長方形 727">
              <a:extLst>
                <a:ext uri="{FF2B5EF4-FFF2-40B4-BE49-F238E27FC236}">
                  <a16:creationId xmlns:a16="http://schemas.microsoft.com/office/drawing/2014/main" id="{80D3F0D7-205A-440A-8D20-FF7E050AB017}"/>
                </a:ext>
              </a:extLst>
            </p:cNvPr>
            <p:cNvSpPr/>
            <p:nvPr/>
          </p:nvSpPr>
          <p:spPr>
            <a:xfrm>
              <a:off x="4381499" y="4622800"/>
              <a:ext cx="320675" cy="2587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二等辺三角形 728">
              <a:extLst>
                <a:ext uri="{FF2B5EF4-FFF2-40B4-BE49-F238E27FC236}">
                  <a16:creationId xmlns:a16="http://schemas.microsoft.com/office/drawing/2014/main" id="{6EE2CAFA-B67E-4645-91C0-D85572AC5837}"/>
                </a:ext>
              </a:extLst>
            </p:cNvPr>
            <p:cNvSpPr/>
            <p:nvPr/>
          </p:nvSpPr>
          <p:spPr>
            <a:xfrm>
              <a:off x="4597400" y="4679950"/>
              <a:ext cx="96838" cy="698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二等辺三角形 729">
              <a:extLst>
                <a:ext uri="{FF2B5EF4-FFF2-40B4-BE49-F238E27FC236}">
                  <a16:creationId xmlns:a16="http://schemas.microsoft.com/office/drawing/2014/main" id="{1E87A90B-8BEB-481A-B7A1-3E6D0A95C82C}"/>
                </a:ext>
              </a:extLst>
            </p:cNvPr>
            <p:cNvSpPr/>
            <p:nvPr/>
          </p:nvSpPr>
          <p:spPr>
            <a:xfrm>
              <a:off x="4537075" y="4476749"/>
              <a:ext cx="196850" cy="27305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正方形/長方形 730">
              <a:extLst>
                <a:ext uri="{FF2B5EF4-FFF2-40B4-BE49-F238E27FC236}">
                  <a16:creationId xmlns:a16="http://schemas.microsoft.com/office/drawing/2014/main" id="{E6EB75CA-2471-4782-A16C-79F8ECE79F2E}"/>
                </a:ext>
              </a:extLst>
            </p:cNvPr>
            <p:cNvSpPr/>
            <p:nvPr/>
          </p:nvSpPr>
          <p:spPr>
            <a:xfrm>
              <a:off x="5076826" y="4046538"/>
              <a:ext cx="420688" cy="2555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3F165BF7-C3A1-417C-A5C0-8D25C55FABC5}"/>
                </a:ext>
              </a:extLst>
            </p:cNvPr>
            <p:cNvSpPr/>
            <p:nvPr/>
          </p:nvSpPr>
          <p:spPr>
            <a:xfrm>
              <a:off x="5156200" y="3903133"/>
              <a:ext cx="260350" cy="976841"/>
            </a:xfrm>
            <a:custGeom>
              <a:avLst/>
              <a:gdLst>
                <a:gd name="connsiteX0" fmla="*/ 0 w 260350"/>
                <a:gd name="connsiteY0" fmla="*/ 0 h 971549"/>
                <a:gd name="connsiteX1" fmla="*/ 260350 w 260350"/>
                <a:gd name="connsiteY1" fmla="*/ 0 h 971549"/>
                <a:gd name="connsiteX2" fmla="*/ 260350 w 260350"/>
                <a:gd name="connsiteY2" fmla="*/ 833796 h 971549"/>
                <a:gd name="connsiteX3" fmla="*/ 156841 w 260350"/>
                <a:gd name="connsiteY3" fmla="*/ 971549 h 971549"/>
                <a:gd name="connsiteX4" fmla="*/ 0 w 260350"/>
                <a:gd name="connsiteY4" fmla="*/ 971549 h 971549"/>
                <a:gd name="connsiteX5" fmla="*/ 0 w 260350"/>
                <a:gd name="connsiteY5" fmla="*/ 0 h 97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50" h="971549">
                  <a:moveTo>
                    <a:pt x="0" y="0"/>
                  </a:moveTo>
                  <a:lnTo>
                    <a:pt x="260350" y="0"/>
                  </a:lnTo>
                  <a:lnTo>
                    <a:pt x="260350" y="833796"/>
                  </a:lnTo>
                  <a:lnTo>
                    <a:pt x="156841" y="971549"/>
                  </a:lnTo>
                  <a:lnTo>
                    <a:pt x="0" y="97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A74C47F8-8599-49DC-ACE6-0422BF6926BF}"/>
                </a:ext>
              </a:extLst>
            </p:cNvPr>
            <p:cNvSpPr/>
            <p:nvPr/>
          </p:nvSpPr>
          <p:spPr>
            <a:xfrm rot="5164937">
              <a:off x="5058881" y="4618419"/>
              <a:ext cx="320217" cy="222292"/>
            </a:xfrm>
            <a:custGeom>
              <a:avLst/>
              <a:gdLst>
                <a:gd name="connsiteX0" fmla="*/ 0 w 320217"/>
                <a:gd name="connsiteY0" fmla="*/ 166145 h 222292"/>
                <a:gd name="connsiteX1" fmla="*/ 11378 w 320217"/>
                <a:gd name="connsiteY1" fmla="*/ 0 h 222292"/>
                <a:gd name="connsiteX2" fmla="*/ 320217 w 320217"/>
                <a:gd name="connsiteY2" fmla="*/ 21151 h 222292"/>
                <a:gd name="connsiteX3" fmla="*/ 306442 w 320217"/>
                <a:gd name="connsiteY3" fmla="*/ 222292 h 222292"/>
                <a:gd name="connsiteX4" fmla="*/ 42077 w 320217"/>
                <a:gd name="connsiteY4" fmla="*/ 204188 h 222292"/>
                <a:gd name="connsiteX5" fmla="*/ 0 w 320217"/>
                <a:gd name="connsiteY5" fmla="*/ 166145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217" h="222292">
                  <a:moveTo>
                    <a:pt x="0" y="166145"/>
                  </a:moveTo>
                  <a:lnTo>
                    <a:pt x="11378" y="0"/>
                  </a:lnTo>
                  <a:lnTo>
                    <a:pt x="320217" y="21151"/>
                  </a:lnTo>
                  <a:lnTo>
                    <a:pt x="306442" y="222292"/>
                  </a:lnTo>
                  <a:lnTo>
                    <a:pt x="42077" y="204188"/>
                  </a:lnTo>
                  <a:lnTo>
                    <a:pt x="0" y="166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正方形/長方形 733">
              <a:extLst>
                <a:ext uri="{FF2B5EF4-FFF2-40B4-BE49-F238E27FC236}">
                  <a16:creationId xmlns:a16="http://schemas.microsoft.com/office/drawing/2014/main" id="{2805AA59-B3C0-48C7-8581-8F503BA8BE7A}"/>
                </a:ext>
              </a:extLst>
            </p:cNvPr>
            <p:cNvSpPr/>
            <p:nvPr/>
          </p:nvSpPr>
          <p:spPr>
            <a:xfrm>
              <a:off x="5484813" y="4154488"/>
              <a:ext cx="292100" cy="149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80E23C42-A157-4833-919B-50C8DDEDA120}"/>
                </a:ext>
              </a:extLst>
            </p:cNvPr>
            <p:cNvSpPr/>
            <p:nvPr/>
          </p:nvSpPr>
          <p:spPr>
            <a:xfrm rot="2129135">
              <a:off x="5335274" y="4114956"/>
              <a:ext cx="540511" cy="748512"/>
            </a:xfrm>
            <a:custGeom>
              <a:avLst/>
              <a:gdLst>
                <a:gd name="connsiteX0" fmla="*/ 0 w 540511"/>
                <a:gd name="connsiteY0" fmla="*/ 153897 h 748512"/>
                <a:gd name="connsiteX1" fmla="*/ 215870 w 540511"/>
                <a:gd name="connsiteY1" fmla="*/ 0 h 748512"/>
                <a:gd name="connsiteX2" fmla="*/ 540510 w 540511"/>
                <a:gd name="connsiteY2" fmla="*/ 455371 h 748512"/>
                <a:gd name="connsiteX3" fmla="*/ 540511 w 540511"/>
                <a:gd name="connsiteY3" fmla="*/ 665385 h 748512"/>
                <a:gd name="connsiteX4" fmla="*/ 423909 w 540511"/>
                <a:gd name="connsiteY4" fmla="*/ 748512 h 748512"/>
                <a:gd name="connsiteX5" fmla="*/ 0 w 540511"/>
                <a:gd name="connsiteY5" fmla="*/ 153897 h 7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1" h="748512">
                  <a:moveTo>
                    <a:pt x="0" y="153897"/>
                  </a:moveTo>
                  <a:lnTo>
                    <a:pt x="215870" y="0"/>
                  </a:lnTo>
                  <a:lnTo>
                    <a:pt x="540510" y="455371"/>
                  </a:lnTo>
                  <a:lnTo>
                    <a:pt x="540511" y="665385"/>
                  </a:lnTo>
                  <a:lnTo>
                    <a:pt x="423909" y="748512"/>
                  </a:lnTo>
                  <a:lnTo>
                    <a:pt x="0" y="1538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正方形/長方形 735">
              <a:extLst>
                <a:ext uri="{FF2B5EF4-FFF2-40B4-BE49-F238E27FC236}">
                  <a16:creationId xmlns:a16="http://schemas.microsoft.com/office/drawing/2014/main" id="{276FB20D-3780-434D-B021-3A76841ED21A}"/>
                </a:ext>
              </a:extLst>
            </p:cNvPr>
            <p:cNvSpPr/>
            <p:nvPr/>
          </p:nvSpPr>
          <p:spPr>
            <a:xfrm>
              <a:off x="5472113" y="4621212"/>
              <a:ext cx="173037" cy="261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正方形/長方形 736">
              <a:extLst>
                <a:ext uri="{FF2B5EF4-FFF2-40B4-BE49-F238E27FC236}">
                  <a16:creationId xmlns:a16="http://schemas.microsoft.com/office/drawing/2014/main" id="{2CB72801-C05F-44BC-81C1-20DC86A5F923}"/>
                </a:ext>
              </a:extLst>
            </p:cNvPr>
            <p:cNvSpPr/>
            <p:nvPr/>
          </p:nvSpPr>
          <p:spPr>
            <a:xfrm>
              <a:off x="5527675" y="3906838"/>
              <a:ext cx="103188" cy="209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正方形/長方形 737">
              <a:extLst>
                <a:ext uri="{FF2B5EF4-FFF2-40B4-BE49-F238E27FC236}">
                  <a16:creationId xmlns:a16="http://schemas.microsoft.com/office/drawing/2014/main" id="{C94FF551-2C0B-41B5-B013-FC354EF66E50}"/>
                </a:ext>
              </a:extLst>
            </p:cNvPr>
            <p:cNvSpPr/>
            <p:nvPr/>
          </p:nvSpPr>
          <p:spPr>
            <a:xfrm>
              <a:off x="5671048" y="3906838"/>
              <a:ext cx="103188" cy="209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正方形/長方形 738">
              <a:extLst>
                <a:ext uri="{FF2B5EF4-FFF2-40B4-BE49-F238E27FC236}">
                  <a16:creationId xmlns:a16="http://schemas.microsoft.com/office/drawing/2014/main" id="{EE920496-48D4-49D3-9F01-12FFD1E2B8AA}"/>
                </a:ext>
              </a:extLst>
            </p:cNvPr>
            <p:cNvSpPr/>
            <p:nvPr/>
          </p:nvSpPr>
          <p:spPr>
            <a:xfrm>
              <a:off x="5897563" y="3906838"/>
              <a:ext cx="322262" cy="2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5D7FC884-B82C-4DBF-9DD8-AFD6EE339859}"/>
                </a:ext>
              </a:extLst>
            </p:cNvPr>
            <p:cNvSpPr/>
            <p:nvPr/>
          </p:nvSpPr>
          <p:spPr>
            <a:xfrm rot="7551182">
              <a:off x="5902035" y="4033049"/>
              <a:ext cx="942168" cy="633675"/>
            </a:xfrm>
            <a:custGeom>
              <a:avLst/>
              <a:gdLst>
                <a:gd name="connsiteX0" fmla="*/ 153419 w 942168"/>
                <a:gd name="connsiteY0" fmla="*/ 633675 h 633675"/>
                <a:gd name="connsiteX1" fmla="*/ 0 w 942168"/>
                <a:gd name="connsiteY1" fmla="*/ 421369 h 633675"/>
                <a:gd name="connsiteX2" fmla="*/ 583104 w 942168"/>
                <a:gd name="connsiteY2" fmla="*/ 0 h 633675"/>
                <a:gd name="connsiteX3" fmla="*/ 896136 w 942168"/>
                <a:gd name="connsiteY3" fmla="*/ 0 h 633675"/>
                <a:gd name="connsiteX4" fmla="*/ 942168 w 942168"/>
                <a:gd name="connsiteY4" fmla="*/ 63701 h 633675"/>
                <a:gd name="connsiteX5" fmla="*/ 153419 w 942168"/>
                <a:gd name="connsiteY5" fmla="*/ 633675 h 6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68" h="633675">
                  <a:moveTo>
                    <a:pt x="153419" y="633675"/>
                  </a:moveTo>
                  <a:lnTo>
                    <a:pt x="0" y="421369"/>
                  </a:lnTo>
                  <a:lnTo>
                    <a:pt x="583104" y="0"/>
                  </a:lnTo>
                  <a:lnTo>
                    <a:pt x="896136" y="0"/>
                  </a:lnTo>
                  <a:lnTo>
                    <a:pt x="942168" y="63701"/>
                  </a:lnTo>
                  <a:lnTo>
                    <a:pt x="153419" y="6336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5560B86A-B692-4189-9A41-AC0BFF164A4C}"/>
                </a:ext>
              </a:extLst>
            </p:cNvPr>
            <p:cNvSpPr/>
            <p:nvPr/>
          </p:nvSpPr>
          <p:spPr>
            <a:xfrm rot="2254992">
              <a:off x="6185904" y="4521080"/>
              <a:ext cx="284631" cy="389270"/>
            </a:xfrm>
            <a:custGeom>
              <a:avLst/>
              <a:gdLst>
                <a:gd name="connsiteX0" fmla="*/ 1 w 284631"/>
                <a:gd name="connsiteY0" fmla="*/ 44688 h 389270"/>
                <a:gd name="connsiteX1" fmla="*/ 58064 w 284631"/>
                <a:gd name="connsiteY1" fmla="*/ 0 h 389270"/>
                <a:gd name="connsiteX2" fmla="*/ 284631 w 284631"/>
                <a:gd name="connsiteY2" fmla="*/ 294382 h 389270"/>
                <a:gd name="connsiteX3" fmla="*/ 161343 w 284631"/>
                <a:gd name="connsiteY3" fmla="*/ 389270 h 389270"/>
                <a:gd name="connsiteX4" fmla="*/ 0 w 284631"/>
                <a:gd name="connsiteY4" fmla="*/ 179635 h 389270"/>
                <a:gd name="connsiteX5" fmla="*/ 1 w 284631"/>
                <a:gd name="connsiteY5" fmla="*/ 44688 h 38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31" h="389270">
                  <a:moveTo>
                    <a:pt x="1" y="44688"/>
                  </a:moveTo>
                  <a:lnTo>
                    <a:pt x="58064" y="0"/>
                  </a:lnTo>
                  <a:lnTo>
                    <a:pt x="284631" y="294382"/>
                  </a:lnTo>
                  <a:lnTo>
                    <a:pt x="161343" y="389270"/>
                  </a:lnTo>
                  <a:lnTo>
                    <a:pt x="0" y="179635"/>
                  </a:lnTo>
                  <a:lnTo>
                    <a:pt x="1" y="446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正方形/長方形 741">
              <a:extLst>
                <a:ext uri="{FF2B5EF4-FFF2-40B4-BE49-F238E27FC236}">
                  <a16:creationId xmlns:a16="http://schemas.microsoft.com/office/drawing/2014/main" id="{546E0B57-96B5-490B-8F2C-2FDDF9ECA378}"/>
                </a:ext>
              </a:extLst>
            </p:cNvPr>
            <p:cNvSpPr/>
            <p:nvPr/>
          </p:nvSpPr>
          <p:spPr>
            <a:xfrm>
              <a:off x="5897563" y="4621213"/>
              <a:ext cx="357187" cy="261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14014F-A566-4ABC-9F0B-1F9AC584FC31}"/>
              </a:ext>
            </a:extLst>
          </p:cNvPr>
          <p:cNvSpPr txBox="1"/>
          <p:nvPr/>
        </p:nvSpPr>
        <p:spPr>
          <a:xfrm>
            <a:off x="476131" y="3276867"/>
            <a:ext cx="800219" cy="6247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もう一度、飛んで見せる。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1037-D10A-41FD-AB32-06A59BFC17C7}"/>
              </a:ext>
            </a:extLst>
          </p:cNvPr>
          <p:cNvSpPr txBox="1"/>
          <p:nvPr/>
        </p:nvSpPr>
        <p:spPr>
          <a:xfrm>
            <a:off x="3025123" y="11539217"/>
            <a:ext cx="3570208" cy="111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solidFill>
                  <a:srgbClr val="4472C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監督　熊坂諭</a:t>
            </a:r>
            <a:endParaRPr kumimoji="1" lang="en-US" altLang="ja-JP" sz="2400" dirty="0">
              <a:solidFill>
                <a:srgbClr val="4472C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solidFill>
                  <a:srgbClr val="4472C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衣装協力　ＷＡＡＡＰＳ</a:t>
            </a:r>
          </a:p>
        </p:txBody>
      </p:sp>
    </p:spTree>
    <p:extLst>
      <p:ext uri="{BB962C8B-B14F-4D97-AF65-F5344CB8AC3E}">
        <p14:creationId xmlns:p14="http://schemas.microsoft.com/office/powerpoint/2010/main" val="291016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雲の空&#10;&#10;自動的に生成された説明">
            <a:extLst>
              <a:ext uri="{FF2B5EF4-FFF2-40B4-BE49-F238E27FC236}">
                <a16:creationId xmlns:a16="http://schemas.microsoft.com/office/drawing/2014/main" id="{36BA3CF5-448A-40D4-BAF4-91FF8C929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4782" r="28779"/>
          <a:stretch/>
        </p:blipFill>
        <p:spPr>
          <a:xfrm>
            <a:off x="1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グループ化 613">
            <a:extLst>
              <a:ext uri="{FF2B5EF4-FFF2-40B4-BE49-F238E27FC236}">
                <a16:creationId xmlns:a16="http://schemas.microsoft.com/office/drawing/2014/main" id="{3292700A-3A9A-422D-998E-3494C4D78EEE}"/>
              </a:ext>
            </a:extLst>
          </p:cNvPr>
          <p:cNvGrpSpPr/>
          <p:nvPr/>
        </p:nvGrpSpPr>
        <p:grpSpPr>
          <a:xfrm>
            <a:off x="1434830" y="228829"/>
            <a:ext cx="6731540" cy="2151678"/>
            <a:chOff x="1434830" y="3353029"/>
            <a:chExt cx="6731540" cy="2151678"/>
          </a:xfrm>
          <a:solidFill>
            <a:schemeClr val="bg1"/>
          </a:solidFill>
        </p:grpSpPr>
        <p:pic>
          <p:nvPicPr>
            <p:cNvPr id="615" name="Picture 2" descr="トム・クルーズ　映画『トップガン マーヴェリック』">
              <a:extLst>
                <a:ext uri="{FF2B5EF4-FFF2-40B4-BE49-F238E27FC236}">
                  <a16:creationId xmlns:a16="http://schemas.microsoft.com/office/drawing/2014/main" id="{5FCB3947-5408-4B6A-AA38-58DBC26438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54" b="13024"/>
            <a:stretch/>
          </p:blipFill>
          <p:spPr bwMode="auto">
            <a:xfrm>
              <a:off x="1434830" y="3685531"/>
              <a:ext cx="6731540" cy="1819176"/>
            </a:xfrm>
            <a:prstGeom prst="rect">
              <a:avLst/>
            </a:prstGeom>
            <a:grpFill/>
          </p:spPr>
        </p:pic>
        <p:sp>
          <p:nvSpPr>
            <p:cNvPr id="616" name="正方形/長方形 615">
              <a:extLst>
                <a:ext uri="{FF2B5EF4-FFF2-40B4-BE49-F238E27FC236}">
                  <a16:creationId xmlns:a16="http://schemas.microsoft.com/office/drawing/2014/main" id="{3412AA10-0885-46A4-A937-9AC86DBB68DD}"/>
                </a:ext>
              </a:extLst>
            </p:cNvPr>
            <p:cNvSpPr/>
            <p:nvPr/>
          </p:nvSpPr>
          <p:spPr>
            <a:xfrm>
              <a:off x="3372364" y="4904740"/>
              <a:ext cx="2865120" cy="599967"/>
            </a:xfrm>
            <a:prstGeom prst="rect">
              <a:avLst/>
            </a:prstGeom>
            <a:grpFill/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テキスト ボックス 616">
              <a:extLst>
                <a:ext uri="{FF2B5EF4-FFF2-40B4-BE49-F238E27FC236}">
                  <a16:creationId xmlns:a16="http://schemas.microsoft.com/office/drawing/2014/main" id="{3DACF15E-7AEA-43E4-90AB-E09FDAA6C6F3}"/>
                </a:ext>
              </a:extLst>
            </p:cNvPr>
            <p:cNvSpPr txBox="1"/>
            <p:nvPr/>
          </p:nvSpPr>
          <p:spPr>
            <a:xfrm>
              <a:off x="3453062" y="4881562"/>
              <a:ext cx="26981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もう一度、空へ</a:t>
              </a:r>
              <a:endPara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618" name="テキスト ボックス 617">
              <a:extLst>
                <a:ext uri="{FF2B5EF4-FFF2-40B4-BE49-F238E27FC236}">
                  <a16:creationId xmlns:a16="http://schemas.microsoft.com/office/drawing/2014/main" id="{D7E7A420-C72E-4FFA-9B6E-B23F881DEC72}"/>
                </a:ext>
              </a:extLst>
            </p:cNvPr>
            <p:cNvSpPr txBox="1"/>
            <p:nvPr/>
          </p:nvSpPr>
          <p:spPr>
            <a:xfrm>
              <a:off x="3580994" y="3353029"/>
              <a:ext cx="242887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spc="-3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ジンギ・ウグツ</a:t>
              </a:r>
            </a:p>
          </p:txBody>
        </p:sp>
      </p:grpSp>
      <p:pic>
        <p:nvPicPr>
          <p:cNvPr id="6" name="図 5" descr="男, 人, 立つ, ラケット が含まれている画像&#10;&#10;自動的に生成された説明" hidden="1">
            <a:extLst>
              <a:ext uri="{FF2B5EF4-FFF2-40B4-BE49-F238E27FC236}">
                <a16:creationId xmlns:a16="http://schemas.microsoft.com/office/drawing/2014/main" id="{11E9B7F0-AC32-4753-8A0C-E0F0E8590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1" t="17353" r="18437"/>
          <a:stretch/>
        </p:blipFill>
        <p:spPr>
          <a:xfrm>
            <a:off x="-15050" y="1847850"/>
            <a:ext cx="9501340" cy="7829550"/>
          </a:xfrm>
          <a:prstGeom prst="rect">
            <a:avLst/>
          </a:prstGeom>
        </p:spPr>
      </p:pic>
      <p:grpSp>
        <p:nvGrpSpPr>
          <p:cNvPr id="226" name="グループ化 225">
            <a:extLst>
              <a:ext uri="{FF2B5EF4-FFF2-40B4-BE49-F238E27FC236}">
                <a16:creationId xmlns:a16="http://schemas.microsoft.com/office/drawing/2014/main" id="{C0A2DC2D-FA4E-4B32-9BAD-E21BF7CDA762}"/>
              </a:ext>
            </a:extLst>
          </p:cNvPr>
          <p:cNvGrpSpPr/>
          <p:nvPr/>
        </p:nvGrpSpPr>
        <p:grpSpPr>
          <a:xfrm>
            <a:off x="903929" y="5168259"/>
            <a:ext cx="8575415" cy="7633341"/>
            <a:chOff x="903929" y="2201486"/>
            <a:chExt cx="8575415" cy="7633341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EDA779C-86E4-431C-841F-E5A1010EA5B6}"/>
                </a:ext>
              </a:extLst>
            </p:cNvPr>
            <p:cNvSpPr/>
            <p:nvPr/>
          </p:nvSpPr>
          <p:spPr>
            <a:xfrm>
              <a:off x="3984274" y="3085296"/>
              <a:ext cx="226292" cy="179035"/>
            </a:xfrm>
            <a:custGeom>
              <a:avLst/>
              <a:gdLst>
                <a:gd name="connsiteX0" fmla="*/ 1409 w 226292"/>
                <a:gd name="connsiteY0" fmla="*/ 178604 h 179035"/>
                <a:gd name="connsiteX1" fmla="*/ 109359 w 226292"/>
                <a:gd name="connsiteY1" fmla="*/ 53721 h 179035"/>
                <a:gd name="connsiteX2" fmla="*/ 225776 w 226292"/>
                <a:gd name="connsiteY2" fmla="*/ 804 h 179035"/>
                <a:gd name="connsiteX3" fmla="*/ 149576 w 226292"/>
                <a:gd name="connsiteY3" fmla="*/ 24087 h 179035"/>
                <a:gd name="connsiteX4" fmla="*/ 90309 w 226292"/>
                <a:gd name="connsiteY4" fmla="*/ 55837 h 179035"/>
                <a:gd name="connsiteX5" fmla="*/ 50093 w 226292"/>
                <a:gd name="connsiteY5" fmla="*/ 93937 h 179035"/>
                <a:gd name="connsiteX6" fmla="*/ 1409 w 226292"/>
                <a:gd name="connsiteY6" fmla="*/ 178604 h 17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292" h="179035">
                  <a:moveTo>
                    <a:pt x="1409" y="178604"/>
                  </a:moveTo>
                  <a:cubicBezTo>
                    <a:pt x="11287" y="171901"/>
                    <a:pt x="71965" y="83354"/>
                    <a:pt x="109359" y="53721"/>
                  </a:cubicBezTo>
                  <a:cubicBezTo>
                    <a:pt x="146753" y="24088"/>
                    <a:pt x="219073" y="5743"/>
                    <a:pt x="225776" y="804"/>
                  </a:cubicBezTo>
                  <a:cubicBezTo>
                    <a:pt x="232479" y="-4135"/>
                    <a:pt x="172154" y="14915"/>
                    <a:pt x="149576" y="24087"/>
                  </a:cubicBezTo>
                  <a:cubicBezTo>
                    <a:pt x="126998" y="33259"/>
                    <a:pt x="106890" y="44195"/>
                    <a:pt x="90309" y="55837"/>
                  </a:cubicBezTo>
                  <a:cubicBezTo>
                    <a:pt x="73729" y="67479"/>
                    <a:pt x="63851" y="75945"/>
                    <a:pt x="50093" y="93937"/>
                  </a:cubicBezTo>
                  <a:cubicBezTo>
                    <a:pt x="36335" y="111929"/>
                    <a:pt x="-8469" y="185307"/>
                    <a:pt x="1409" y="178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7B358F7-DB4C-403D-A021-8F8199F66C3C}"/>
                </a:ext>
              </a:extLst>
            </p:cNvPr>
            <p:cNvSpPr/>
            <p:nvPr/>
          </p:nvSpPr>
          <p:spPr>
            <a:xfrm>
              <a:off x="4013200" y="3022537"/>
              <a:ext cx="263131" cy="65159"/>
            </a:xfrm>
            <a:custGeom>
              <a:avLst/>
              <a:gdLst>
                <a:gd name="connsiteX0" fmla="*/ 0 w 263131"/>
                <a:gd name="connsiteY0" fmla="*/ 65151 h 65159"/>
                <a:gd name="connsiteX1" fmla="*/ 100013 w 263131"/>
                <a:gd name="connsiteY1" fmla="*/ 63 h 65159"/>
                <a:gd name="connsiteX2" fmla="*/ 261938 w 263131"/>
                <a:gd name="connsiteY2" fmla="*/ 52451 h 65159"/>
                <a:gd name="connsiteX3" fmla="*/ 169863 w 263131"/>
                <a:gd name="connsiteY3" fmla="*/ 15938 h 65159"/>
                <a:gd name="connsiteX4" fmla="*/ 100013 w 263131"/>
                <a:gd name="connsiteY4" fmla="*/ 4826 h 65159"/>
                <a:gd name="connsiteX5" fmla="*/ 0 w 263131"/>
                <a:gd name="connsiteY5" fmla="*/ 65151 h 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31" h="65159">
                  <a:moveTo>
                    <a:pt x="0" y="65151"/>
                  </a:moveTo>
                  <a:cubicBezTo>
                    <a:pt x="0" y="64357"/>
                    <a:pt x="56357" y="2180"/>
                    <a:pt x="100013" y="63"/>
                  </a:cubicBezTo>
                  <a:cubicBezTo>
                    <a:pt x="143669" y="-2054"/>
                    <a:pt x="250296" y="49805"/>
                    <a:pt x="261938" y="52451"/>
                  </a:cubicBezTo>
                  <a:cubicBezTo>
                    <a:pt x="273580" y="55097"/>
                    <a:pt x="196850" y="23875"/>
                    <a:pt x="169863" y="15938"/>
                  </a:cubicBezTo>
                  <a:cubicBezTo>
                    <a:pt x="142876" y="8001"/>
                    <a:pt x="125678" y="-730"/>
                    <a:pt x="100013" y="4826"/>
                  </a:cubicBezTo>
                  <a:cubicBezTo>
                    <a:pt x="74348" y="10382"/>
                    <a:pt x="0" y="65945"/>
                    <a:pt x="0" y="65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672E4C2E-BABF-416E-AFFF-3D1FC7D68BBE}"/>
                </a:ext>
              </a:extLst>
            </p:cNvPr>
            <p:cNvSpPr/>
            <p:nvPr/>
          </p:nvSpPr>
          <p:spPr>
            <a:xfrm>
              <a:off x="4349749" y="3071682"/>
              <a:ext cx="208105" cy="61695"/>
            </a:xfrm>
            <a:custGeom>
              <a:avLst/>
              <a:gdLst>
                <a:gd name="connsiteX0" fmla="*/ 1 w 208105"/>
                <a:gd name="connsiteY0" fmla="*/ 131 h 61695"/>
                <a:gd name="connsiteX1" fmla="*/ 174626 w 208105"/>
                <a:gd name="connsiteY1" fmla="*/ 52518 h 61695"/>
                <a:gd name="connsiteX2" fmla="*/ 207964 w 208105"/>
                <a:gd name="connsiteY2" fmla="*/ 60456 h 61695"/>
                <a:gd name="connsiteX3" fmla="*/ 171451 w 208105"/>
                <a:gd name="connsiteY3" fmla="*/ 38231 h 61695"/>
                <a:gd name="connsiteX4" fmla="*/ 1 w 208105"/>
                <a:gd name="connsiteY4" fmla="*/ 131 h 6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105" h="61695">
                  <a:moveTo>
                    <a:pt x="1" y="131"/>
                  </a:moveTo>
                  <a:cubicBezTo>
                    <a:pt x="530" y="2512"/>
                    <a:pt x="139966" y="42464"/>
                    <a:pt x="174626" y="52518"/>
                  </a:cubicBezTo>
                  <a:cubicBezTo>
                    <a:pt x="209286" y="62572"/>
                    <a:pt x="208493" y="62837"/>
                    <a:pt x="207964" y="60456"/>
                  </a:cubicBezTo>
                  <a:cubicBezTo>
                    <a:pt x="207435" y="58075"/>
                    <a:pt x="202143" y="48021"/>
                    <a:pt x="171451" y="38231"/>
                  </a:cubicBezTo>
                  <a:cubicBezTo>
                    <a:pt x="140759" y="28441"/>
                    <a:pt x="-528" y="-2250"/>
                    <a:pt x="1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133F142-3862-4AB5-BB72-E44FFC79C4F3}"/>
                </a:ext>
              </a:extLst>
            </p:cNvPr>
            <p:cNvSpPr/>
            <p:nvPr/>
          </p:nvSpPr>
          <p:spPr>
            <a:xfrm>
              <a:off x="4044731" y="2959025"/>
              <a:ext cx="303205" cy="62057"/>
            </a:xfrm>
            <a:custGeom>
              <a:avLst/>
              <a:gdLst>
                <a:gd name="connsiteX0" fmla="*/ 219 w 303205"/>
                <a:gd name="connsiteY0" fmla="*/ 25475 h 62057"/>
                <a:gd name="connsiteX1" fmla="*/ 119282 w 303205"/>
                <a:gd name="connsiteY1" fmla="*/ 17538 h 62057"/>
                <a:gd name="connsiteX2" fmla="*/ 300257 w 303205"/>
                <a:gd name="connsiteY2" fmla="*/ 61988 h 62057"/>
                <a:gd name="connsiteX3" fmla="*/ 225644 w 303205"/>
                <a:gd name="connsiteY3" fmla="*/ 27063 h 62057"/>
                <a:gd name="connsiteX4" fmla="*/ 147857 w 303205"/>
                <a:gd name="connsiteY4" fmla="*/ 75 h 62057"/>
                <a:gd name="connsiteX5" fmla="*/ 219 w 303205"/>
                <a:gd name="connsiteY5" fmla="*/ 25475 h 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205" h="62057">
                  <a:moveTo>
                    <a:pt x="219" y="25475"/>
                  </a:moveTo>
                  <a:cubicBezTo>
                    <a:pt x="-4543" y="28385"/>
                    <a:pt x="69276" y="11453"/>
                    <a:pt x="119282" y="17538"/>
                  </a:cubicBezTo>
                  <a:cubicBezTo>
                    <a:pt x="169288" y="23623"/>
                    <a:pt x="282530" y="60400"/>
                    <a:pt x="300257" y="61988"/>
                  </a:cubicBezTo>
                  <a:cubicBezTo>
                    <a:pt x="317984" y="63576"/>
                    <a:pt x="251044" y="37382"/>
                    <a:pt x="225644" y="27063"/>
                  </a:cubicBezTo>
                  <a:cubicBezTo>
                    <a:pt x="200244" y="16744"/>
                    <a:pt x="179871" y="1662"/>
                    <a:pt x="147857" y="75"/>
                  </a:cubicBezTo>
                  <a:cubicBezTo>
                    <a:pt x="115843" y="-1512"/>
                    <a:pt x="4981" y="22565"/>
                    <a:pt x="219" y="2547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E3BF1A6-0937-422B-9170-8992612BC4DE}"/>
                </a:ext>
              </a:extLst>
            </p:cNvPr>
            <p:cNvSpPr/>
            <p:nvPr/>
          </p:nvSpPr>
          <p:spPr>
            <a:xfrm>
              <a:off x="3923663" y="3126839"/>
              <a:ext cx="72093" cy="95788"/>
            </a:xfrm>
            <a:custGeom>
              <a:avLst/>
              <a:gdLst>
                <a:gd name="connsiteX0" fmla="*/ 72075 w 72093"/>
                <a:gd name="connsiteY0" fmla="*/ 536 h 95788"/>
                <a:gd name="connsiteX1" fmla="*/ 10162 w 72093"/>
                <a:gd name="connsiteY1" fmla="*/ 60861 h 95788"/>
                <a:gd name="connsiteX2" fmla="*/ 3812 w 72093"/>
                <a:gd name="connsiteY2" fmla="*/ 95786 h 95788"/>
                <a:gd name="connsiteX3" fmla="*/ 637 w 72093"/>
                <a:gd name="connsiteY3" fmla="*/ 59274 h 95788"/>
                <a:gd name="connsiteX4" fmla="*/ 16512 w 72093"/>
                <a:gd name="connsiteY4" fmla="*/ 32286 h 95788"/>
                <a:gd name="connsiteX5" fmla="*/ 72075 w 72093"/>
                <a:gd name="connsiteY5" fmla="*/ 536 h 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93" h="95788">
                  <a:moveTo>
                    <a:pt x="72075" y="536"/>
                  </a:moveTo>
                  <a:cubicBezTo>
                    <a:pt x="71017" y="5298"/>
                    <a:pt x="21539" y="44986"/>
                    <a:pt x="10162" y="60861"/>
                  </a:cubicBezTo>
                  <a:cubicBezTo>
                    <a:pt x="-1215" y="76736"/>
                    <a:pt x="5399" y="96050"/>
                    <a:pt x="3812" y="95786"/>
                  </a:cubicBezTo>
                  <a:cubicBezTo>
                    <a:pt x="2225" y="95522"/>
                    <a:pt x="-1480" y="69857"/>
                    <a:pt x="637" y="59274"/>
                  </a:cubicBezTo>
                  <a:cubicBezTo>
                    <a:pt x="2754" y="48691"/>
                    <a:pt x="4870" y="40488"/>
                    <a:pt x="16512" y="32286"/>
                  </a:cubicBezTo>
                  <a:cubicBezTo>
                    <a:pt x="28154" y="24084"/>
                    <a:pt x="73133" y="-4226"/>
                    <a:pt x="72075" y="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E13320BC-B070-4CCF-972F-E0BF02E626DC}"/>
                </a:ext>
              </a:extLst>
            </p:cNvPr>
            <p:cNvSpPr/>
            <p:nvPr/>
          </p:nvSpPr>
          <p:spPr>
            <a:xfrm>
              <a:off x="4241773" y="3151136"/>
              <a:ext cx="281511" cy="87458"/>
            </a:xfrm>
            <a:custGeom>
              <a:avLst/>
              <a:gdLst>
                <a:gd name="connsiteX0" fmla="*/ 27 w 281511"/>
                <a:gd name="connsiteY0" fmla="*/ 52 h 87458"/>
                <a:gd name="connsiteX1" fmla="*/ 242915 w 281511"/>
                <a:gd name="connsiteY1" fmla="*/ 47677 h 87458"/>
                <a:gd name="connsiteX2" fmla="*/ 279427 w 281511"/>
                <a:gd name="connsiteY2" fmla="*/ 87364 h 87458"/>
                <a:gd name="connsiteX3" fmla="*/ 227040 w 281511"/>
                <a:gd name="connsiteY3" fmla="*/ 57202 h 87458"/>
                <a:gd name="connsiteX4" fmla="*/ 27 w 281511"/>
                <a:gd name="connsiteY4" fmla="*/ 52 h 8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11" h="87458">
                  <a:moveTo>
                    <a:pt x="27" y="52"/>
                  </a:moveTo>
                  <a:cubicBezTo>
                    <a:pt x="2673" y="-1536"/>
                    <a:pt x="196348" y="33125"/>
                    <a:pt x="242915" y="47677"/>
                  </a:cubicBezTo>
                  <a:cubicBezTo>
                    <a:pt x="289482" y="62229"/>
                    <a:pt x="282073" y="85777"/>
                    <a:pt x="279427" y="87364"/>
                  </a:cubicBezTo>
                  <a:cubicBezTo>
                    <a:pt x="276781" y="88952"/>
                    <a:pt x="270432" y="70167"/>
                    <a:pt x="227040" y="57202"/>
                  </a:cubicBezTo>
                  <a:cubicBezTo>
                    <a:pt x="183648" y="44238"/>
                    <a:pt x="-2619" y="1640"/>
                    <a:pt x="27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67B18C7-FE36-44B1-A711-01ADC424E04E}"/>
                </a:ext>
              </a:extLst>
            </p:cNvPr>
            <p:cNvSpPr/>
            <p:nvPr/>
          </p:nvSpPr>
          <p:spPr>
            <a:xfrm>
              <a:off x="4092239" y="3312635"/>
              <a:ext cx="456595" cy="156242"/>
            </a:xfrm>
            <a:custGeom>
              <a:avLst/>
              <a:gdLst>
                <a:gd name="connsiteX0" fmla="*/ 1924 w 456595"/>
                <a:gd name="connsiteY0" fmla="*/ 156053 h 156242"/>
                <a:gd name="connsiteX1" fmla="*/ 51136 w 456595"/>
                <a:gd name="connsiteY1" fmla="*/ 70328 h 156242"/>
                <a:gd name="connsiteX2" fmla="*/ 136861 w 456595"/>
                <a:gd name="connsiteY2" fmla="*/ 22703 h 156242"/>
                <a:gd name="connsiteX3" fmla="*/ 238461 w 456595"/>
                <a:gd name="connsiteY3" fmla="*/ 14765 h 156242"/>
                <a:gd name="connsiteX4" fmla="*/ 452774 w 456595"/>
                <a:gd name="connsiteY4" fmla="*/ 35403 h 156242"/>
                <a:gd name="connsiteX5" fmla="*/ 381336 w 456595"/>
                <a:gd name="connsiteY5" fmla="*/ 25878 h 156242"/>
                <a:gd name="connsiteX6" fmla="*/ 252749 w 456595"/>
                <a:gd name="connsiteY6" fmla="*/ 6828 h 156242"/>
                <a:gd name="connsiteX7" fmla="*/ 149561 w 456595"/>
                <a:gd name="connsiteY7" fmla="*/ 2065 h 156242"/>
                <a:gd name="connsiteX8" fmla="*/ 43199 w 456595"/>
                <a:gd name="connsiteY8" fmla="*/ 38578 h 156242"/>
                <a:gd name="connsiteX9" fmla="*/ 13036 w 456595"/>
                <a:gd name="connsiteY9" fmla="*/ 92553 h 156242"/>
                <a:gd name="connsiteX10" fmla="*/ 1924 w 456595"/>
                <a:gd name="connsiteY10" fmla="*/ 156053 h 15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595" h="156242">
                  <a:moveTo>
                    <a:pt x="1924" y="156053"/>
                  </a:moveTo>
                  <a:cubicBezTo>
                    <a:pt x="8274" y="152349"/>
                    <a:pt x="28647" y="92553"/>
                    <a:pt x="51136" y="70328"/>
                  </a:cubicBezTo>
                  <a:cubicBezTo>
                    <a:pt x="73625" y="48103"/>
                    <a:pt x="105640" y="31963"/>
                    <a:pt x="136861" y="22703"/>
                  </a:cubicBezTo>
                  <a:cubicBezTo>
                    <a:pt x="168082" y="13443"/>
                    <a:pt x="185809" y="12648"/>
                    <a:pt x="238461" y="14765"/>
                  </a:cubicBezTo>
                  <a:cubicBezTo>
                    <a:pt x="291113" y="16882"/>
                    <a:pt x="428962" y="33551"/>
                    <a:pt x="452774" y="35403"/>
                  </a:cubicBezTo>
                  <a:cubicBezTo>
                    <a:pt x="476586" y="37255"/>
                    <a:pt x="381336" y="25878"/>
                    <a:pt x="381336" y="25878"/>
                  </a:cubicBezTo>
                  <a:cubicBezTo>
                    <a:pt x="347999" y="21116"/>
                    <a:pt x="291378" y="10797"/>
                    <a:pt x="252749" y="6828"/>
                  </a:cubicBezTo>
                  <a:cubicBezTo>
                    <a:pt x="214120" y="2859"/>
                    <a:pt x="184486" y="-3227"/>
                    <a:pt x="149561" y="2065"/>
                  </a:cubicBezTo>
                  <a:cubicBezTo>
                    <a:pt x="114636" y="7357"/>
                    <a:pt x="65953" y="23497"/>
                    <a:pt x="43199" y="38578"/>
                  </a:cubicBezTo>
                  <a:cubicBezTo>
                    <a:pt x="20445" y="53659"/>
                    <a:pt x="19651" y="76943"/>
                    <a:pt x="13036" y="92553"/>
                  </a:cubicBezTo>
                  <a:cubicBezTo>
                    <a:pt x="6421" y="108163"/>
                    <a:pt x="-4426" y="159757"/>
                    <a:pt x="1924" y="156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866374A-FA64-43AD-85A2-0736FBD549BF}"/>
                </a:ext>
              </a:extLst>
            </p:cNvPr>
            <p:cNvSpPr/>
            <p:nvPr/>
          </p:nvSpPr>
          <p:spPr>
            <a:xfrm>
              <a:off x="4319578" y="3332103"/>
              <a:ext cx="203219" cy="34224"/>
            </a:xfrm>
            <a:custGeom>
              <a:avLst/>
              <a:gdLst>
                <a:gd name="connsiteX0" fmla="*/ 10 w 203219"/>
                <a:gd name="connsiteY0" fmla="*/ 60 h 34224"/>
                <a:gd name="connsiteX1" fmla="*/ 100022 w 203219"/>
                <a:gd name="connsiteY1" fmla="*/ 31810 h 34224"/>
                <a:gd name="connsiteX2" fmla="*/ 134947 w 203219"/>
                <a:gd name="connsiteY2" fmla="*/ 30222 h 34224"/>
                <a:gd name="connsiteX3" fmla="*/ 203210 w 203219"/>
                <a:gd name="connsiteY3" fmla="*/ 15935 h 34224"/>
                <a:gd name="connsiteX4" fmla="*/ 139710 w 203219"/>
                <a:gd name="connsiteY4" fmla="*/ 22285 h 34224"/>
                <a:gd name="connsiteX5" fmla="*/ 106372 w 203219"/>
                <a:gd name="connsiteY5" fmla="*/ 23872 h 34224"/>
                <a:gd name="connsiteX6" fmla="*/ 10 w 203219"/>
                <a:gd name="connsiteY6" fmla="*/ 60 h 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19" h="34224">
                  <a:moveTo>
                    <a:pt x="10" y="60"/>
                  </a:moveTo>
                  <a:cubicBezTo>
                    <a:pt x="-1048" y="1383"/>
                    <a:pt x="77533" y="26783"/>
                    <a:pt x="100022" y="31810"/>
                  </a:cubicBezTo>
                  <a:cubicBezTo>
                    <a:pt x="122511" y="36837"/>
                    <a:pt x="117749" y="32868"/>
                    <a:pt x="134947" y="30222"/>
                  </a:cubicBezTo>
                  <a:cubicBezTo>
                    <a:pt x="152145" y="27576"/>
                    <a:pt x="202416" y="17258"/>
                    <a:pt x="203210" y="15935"/>
                  </a:cubicBezTo>
                  <a:cubicBezTo>
                    <a:pt x="204004" y="14612"/>
                    <a:pt x="155850" y="20962"/>
                    <a:pt x="139710" y="22285"/>
                  </a:cubicBezTo>
                  <a:cubicBezTo>
                    <a:pt x="123570" y="23608"/>
                    <a:pt x="127274" y="28105"/>
                    <a:pt x="106372" y="23872"/>
                  </a:cubicBezTo>
                  <a:cubicBezTo>
                    <a:pt x="85470" y="19639"/>
                    <a:pt x="1068" y="-1263"/>
                    <a:pt x="10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8C17CFC-1675-41FE-86B5-41001A871295}"/>
                </a:ext>
              </a:extLst>
            </p:cNvPr>
            <p:cNvSpPr/>
            <p:nvPr/>
          </p:nvSpPr>
          <p:spPr>
            <a:xfrm>
              <a:off x="4132224" y="3401881"/>
              <a:ext cx="227051" cy="75285"/>
            </a:xfrm>
            <a:custGeom>
              <a:avLst/>
              <a:gdLst>
                <a:gd name="connsiteX0" fmla="*/ 39 w 227051"/>
                <a:gd name="connsiteY0" fmla="*/ 132 h 75285"/>
                <a:gd name="connsiteX1" fmla="*/ 69889 w 227051"/>
                <a:gd name="connsiteY1" fmla="*/ 69982 h 75285"/>
                <a:gd name="connsiteX2" fmla="*/ 144501 w 227051"/>
                <a:gd name="connsiteY2" fmla="*/ 65219 h 75285"/>
                <a:gd name="connsiteX3" fmla="*/ 227051 w 227051"/>
                <a:gd name="connsiteY3" fmla="*/ 23944 h 75285"/>
                <a:gd name="connsiteX4" fmla="*/ 144501 w 227051"/>
                <a:gd name="connsiteY4" fmla="*/ 54107 h 75285"/>
                <a:gd name="connsiteX5" fmla="*/ 90526 w 227051"/>
                <a:gd name="connsiteY5" fmla="*/ 60457 h 75285"/>
                <a:gd name="connsiteX6" fmla="*/ 60364 w 227051"/>
                <a:gd name="connsiteY6" fmla="*/ 52519 h 75285"/>
                <a:gd name="connsiteX7" fmla="*/ 39 w 227051"/>
                <a:gd name="connsiteY7" fmla="*/ 132 h 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051" h="75285">
                  <a:moveTo>
                    <a:pt x="39" y="132"/>
                  </a:moveTo>
                  <a:cubicBezTo>
                    <a:pt x="1626" y="3042"/>
                    <a:pt x="45812" y="59134"/>
                    <a:pt x="69889" y="69982"/>
                  </a:cubicBezTo>
                  <a:cubicBezTo>
                    <a:pt x="93966" y="80830"/>
                    <a:pt x="118307" y="72892"/>
                    <a:pt x="144501" y="65219"/>
                  </a:cubicBezTo>
                  <a:cubicBezTo>
                    <a:pt x="170695" y="57546"/>
                    <a:pt x="227051" y="25796"/>
                    <a:pt x="227051" y="23944"/>
                  </a:cubicBezTo>
                  <a:cubicBezTo>
                    <a:pt x="227051" y="22092"/>
                    <a:pt x="167255" y="48022"/>
                    <a:pt x="144501" y="54107"/>
                  </a:cubicBezTo>
                  <a:cubicBezTo>
                    <a:pt x="121747" y="60193"/>
                    <a:pt x="104549" y="60722"/>
                    <a:pt x="90526" y="60457"/>
                  </a:cubicBezTo>
                  <a:cubicBezTo>
                    <a:pt x="76503" y="60192"/>
                    <a:pt x="75974" y="61779"/>
                    <a:pt x="60364" y="52519"/>
                  </a:cubicBezTo>
                  <a:cubicBezTo>
                    <a:pt x="44754" y="43259"/>
                    <a:pt x="-1548" y="-2778"/>
                    <a:pt x="3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F155725-9AAA-456C-B59B-55EA3847F021}"/>
                </a:ext>
              </a:extLst>
            </p:cNvPr>
            <p:cNvSpPr/>
            <p:nvPr/>
          </p:nvSpPr>
          <p:spPr>
            <a:xfrm>
              <a:off x="4352717" y="3371580"/>
              <a:ext cx="207169" cy="25677"/>
            </a:xfrm>
            <a:custGeom>
              <a:avLst/>
              <a:gdLst>
                <a:gd name="connsiteX0" fmla="*/ 208 w 207169"/>
                <a:gd name="connsiteY0" fmla="*/ 270 h 25677"/>
                <a:gd name="connsiteX1" fmla="*/ 100221 w 207169"/>
                <a:gd name="connsiteY1" fmla="*/ 16145 h 25677"/>
                <a:gd name="connsiteX2" fmla="*/ 160546 w 207169"/>
                <a:gd name="connsiteY2" fmla="*/ 25670 h 25677"/>
                <a:gd name="connsiteX3" fmla="*/ 206583 w 207169"/>
                <a:gd name="connsiteY3" fmla="*/ 17733 h 25677"/>
                <a:gd name="connsiteX4" fmla="*/ 182771 w 207169"/>
                <a:gd name="connsiteY4" fmla="*/ 16145 h 25677"/>
                <a:gd name="connsiteX5" fmla="*/ 128796 w 207169"/>
                <a:gd name="connsiteY5" fmla="*/ 6620 h 25677"/>
                <a:gd name="connsiteX6" fmla="*/ 208 w 207169"/>
                <a:gd name="connsiteY6" fmla="*/ 270 h 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169" h="25677">
                  <a:moveTo>
                    <a:pt x="208" y="270"/>
                  </a:moveTo>
                  <a:cubicBezTo>
                    <a:pt x="-4554" y="1857"/>
                    <a:pt x="73498" y="11912"/>
                    <a:pt x="100221" y="16145"/>
                  </a:cubicBezTo>
                  <a:cubicBezTo>
                    <a:pt x="126944" y="20378"/>
                    <a:pt x="142819" y="25405"/>
                    <a:pt x="160546" y="25670"/>
                  </a:cubicBezTo>
                  <a:cubicBezTo>
                    <a:pt x="178273" y="25935"/>
                    <a:pt x="202879" y="19320"/>
                    <a:pt x="206583" y="17733"/>
                  </a:cubicBezTo>
                  <a:cubicBezTo>
                    <a:pt x="210287" y="16146"/>
                    <a:pt x="195736" y="17997"/>
                    <a:pt x="182771" y="16145"/>
                  </a:cubicBezTo>
                  <a:cubicBezTo>
                    <a:pt x="169806" y="14293"/>
                    <a:pt x="157106" y="8737"/>
                    <a:pt x="128796" y="6620"/>
                  </a:cubicBezTo>
                  <a:cubicBezTo>
                    <a:pt x="100486" y="4503"/>
                    <a:pt x="4970" y="-1317"/>
                    <a:pt x="208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E5B6B01-12B1-4FDB-B345-9A10D56A9160}"/>
                </a:ext>
              </a:extLst>
            </p:cNvPr>
            <p:cNvSpPr/>
            <p:nvPr/>
          </p:nvSpPr>
          <p:spPr>
            <a:xfrm>
              <a:off x="4229039" y="3330555"/>
              <a:ext cx="165339" cy="30415"/>
            </a:xfrm>
            <a:custGeom>
              <a:avLst/>
              <a:gdLst>
                <a:gd name="connsiteX0" fmla="*/ 61 w 165339"/>
                <a:gd name="connsiteY0" fmla="*/ 20 h 30415"/>
                <a:gd name="connsiteX1" fmla="*/ 95311 w 165339"/>
                <a:gd name="connsiteY1" fmla="*/ 30183 h 30415"/>
                <a:gd name="connsiteX2" fmla="*/ 165161 w 165339"/>
                <a:gd name="connsiteY2" fmla="*/ 14308 h 30415"/>
                <a:gd name="connsiteX3" fmla="*/ 114361 w 165339"/>
                <a:gd name="connsiteY3" fmla="*/ 20658 h 30415"/>
                <a:gd name="connsiteX4" fmla="*/ 81024 w 165339"/>
                <a:gd name="connsiteY4" fmla="*/ 25420 h 30415"/>
                <a:gd name="connsiteX5" fmla="*/ 61 w 165339"/>
                <a:gd name="connsiteY5" fmla="*/ 20 h 3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39" h="30415">
                  <a:moveTo>
                    <a:pt x="61" y="20"/>
                  </a:moveTo>
                  <a:cubicBezTo>
                    <a:pt x="2442" y="814"/>
                    <a:pt x="67794" y="27802"/>
                    <a:pt x="95311" y="30183"/>
                  </a:cubicBezTo>
                  <a:cubicBezTo>
                    <a:pt x="122828" y="32564"/>
                    <a:pt x="161986" y="15895"/>
                    <a:pt x="165161" y="14308"/>
                  </a:cubicBezTo>
                  <a:cubicBezTo>
                    <a:pt x="168336" y="12721"/>
                    <a:pt x="128384" y="18806"/>
                    <a:pt x="114361" y="20658"/>
                  </a:cubicBezTo>
                  <a:cubicBezTo>
                    <a:pt x="100338" y="22510"/>
                    <a:pt x="97428" y="29124"/>
                    <a:pt x="81024" y="25420"/>
                  </a:cubicBezTo>
                  <a:cubicBezTo>
                    <a:pt x="64620" y="21716"/>
                    <a:pt x="-2320" y="-774"/>
                    <a:pt x="61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FE1A35C6-8A31-4DF8-A8DC-60C97D65531E}"/>
                </a:ext>
              </a:extLst>
            </p:cNvPr>
            <p:cNvSpPr/>
            <p:nvPr/>
          </p:nvSpPr>
          <p:spPr>
            <a:xfrm>
              <a:off x="4156663" y="3327896"/>
              <a:ext cx="169710" cy="101691"/>
            </a:xfrm>
            <a:custGeom>
              <a:avLst/>
              <a:gdLst>
                <a:gd name="connsiteX0" fmla="*/ 164512 w 169710"/>
                <a:gd name="connsiteY0" fmla="*/ 23317 h 101691"/>
                <a:gd name="connsiteX1" fmla="*/ 159750 w 169710"/>
                <a:gd name="connsiteY1" fmla="*/ 75704 h 101691"/>
                <a:gd name="connsiteX2" fmla="*/ 115300 w 169710"/>
                <a:gd name="connsiteY2" fmla="*/ 97929 h 101691"/>
                <a:gd name="connsiteX3" fmla="*/ 72437 w 169710"/>
                <a:gd name="connsiteY3" fmla="*/ 101104 h 101691"/>
                <a:gd name="connsiteX4" fmla="*/ 48625 w 169710"/>
                <a:gd name="connsiteY4" fmla="*/ 91579 h 101691"/>
                <a:gd name="connsiteX5" fmla="*/ 8937 w 169710"/>
                <a:gd name="connsiteY5" fmla="*/ 48717 h 101691"/>
                <a:gd name="connsiteX6" fmla="*/ 5762 w 169710"/>
                <a:gd name="connsiteY6" fmla="*/ 26492 h 101691"/>
                <a:gd name="connsiteX7" fmla="*/ 75612 w 169710"/>
                <a:gd name="connsiteY7" fmla="*/ 2679 h 101691"/>
                <a:gd name="connsiteX8" fmla="*/ 97837 w 169710"/>
                <a:gd name="connsiteY8" fmla="*/ 1092 h 101691"/>
                <a:gd name="connsiteX9" fmla="*/ 164512 w 169710"/>
                <a:gd name="connsiteY9" fmla="*/ 23317 h 1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710" h="101691">
                  <a:moveTo>
                    <a:pt x="164512" y="23317"/>
                  </a:moveTo>
                  <a:cubicBezTo>
                    <a:pt x="174831" y="35752"/>
                    <a:pt x="167952" y="63269"/>
                    <a:pt x="159750" y="75704"/>
                  </a:cubicBezTo>
                  <a:cubicBezTo>
                    <a:pt x="151548" y="88139"/>
                    <a:pt x="129852" y="93696"/>
                    <a:pt x="115300" y="97929"/>
                  </a:cubicBezTo>
                  <a:cubicBezTo>
                    <a:pt x="100748" y="102162"/>
                    <a:pt x="83549" y="102162"/>
                    <a:pt x="72437" y="101104"/>
                  </a:cubicBezTo>
                  <a:cubicBezTo>
                    <a:pt x="61325" y="100046"/>
                    <a:pt x="59208" y="100310"/>
                    <a:pt x="48625" y="91579"/>
                  </a:cubicBezTo>
                  <a:cubicBezTo>
                    <a:pt x="38042" y="82848"/>
                    <a:pt x="16081" y="59565"/>
                    <a:pt x="8937" y="48717"/>
                  </a:cubicBezTo>
                  <a:cubicBezTo>
                    <a:pt x="1793" y="37869"/>
                    <a:pt x="-5351" y="34165"/>
                    <a:pt x="5762" y="26492"/>
                  </a:cubicBezTo>
                  <a:cubicBezTo>
                    <a:pt x="16874" y="18819"/>
                    <a:pt x="60266" y="6912"/>
                    <a:pt x="75612" y="2679"/>
                  </a:cubicBezTo>
                  <a:cubicBezTo>
                    <a:pt x="90958" y="-1554"/>
                    <a:pt x="90429" y="298"/>
                    <a:pt x="97837" y="1092"/>
                  </a:cubicBezTo>
                  <a:cubicBezTo>
                    <a:pt x="105245" y="1886"/>
                    <a:pt x="154193" y="10882"/>
                    <a:pt x="164512" y="23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558C9D05-CB27-4143-98F1-3714C8B6A683}"/>
                </a:ext>
              </a:extLst>
            </p:cNvPr>
            <p:cNvSpPr/>
            <p:nvPr/>
          </p:nvSpPr>
          <p:spPr>
            <a:xfrm>
              <a:off x="4197350" y="3351212"/>
              <a:ext cx="46038" cy="46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9B24FD0-6F3C-417A-B4BB-27F9DF704469}"/>
                </a:ext>
              </a:extLst>
            </p:cNvPr>
            <p:cNvSpPr/>
            <p:nvPr/>
          </p:nvSpPr>
          <p:spPr>
            <a:xfrm>
              <a:off x="4033838" y="3468622"/>
              <a:ext cx="324371" cy="49602"/>
            </a:xfrm>
            <a:custGeom>
              <a:avLst/>
              <a:gdLst>
                <a:gd name="connsiteX0" fmla="*/ 0 w 324371"/>
                <a:gd name="connsiteY0" fmla="*/ 66 h 49602"/>
                <a:gd name="connsiteX1" fmla="*/ 103187 w 324371"/>
                <a:gd name="connsiteY1" fmla="*/ 49278 h 49602"/>
                <a:gd name="connsiteX2" fmla="*/ 147637 w 324371"/>
                <a:gd name="connsiteY2" fmla="*/ 20703 h 49602"/>
                <a:gd name="connsiteX3" fmla="*/ 200025 w 324371"/>
                <a:gd name="connsiteY3" fmla="*/ 6416 h 49602"/>
                <a:gd name="connsiteX4" fmla="*/ 323850 w 324371"/>
                <a:gd name="connsiteY4" fmla="*/ 14353 h 49602"/>
                <a:gd name="connsiteX5" fmla="*/ 241300 w 324371"/>
                <a:gd name="connsiteY5" fmla="*/ 6416 h 49602"/>
                <a:gd name="connsiteX6" fmla="*/ 165100 w 324371"/>
                <a:gd name="connsiteY6" fmla="*/ 20703 h 49602"/>
                <a:gd name="connsiteX7" fmla="*/ 101600 w 324371"/>
                <a:gd name="connsiteY7" fmla="*/ 38166 h 49602"/>
                <a:gd name="connsiteX8" fmla="*/ 0 w 324371"/>
                <a:gd name="connsiteY8" fmla="*/ 66 h 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371" h="49602">
                  <a:moveTo>
                    <a:pt x="0" y="66"/>
                  </a:moveTo>
                  <a:cubicBezTo>
                    <a:pt x="264" y="1918"/>
                    <a:pt x="78581" y="45839"/>
                    <a:pt x="103187" y="49278"/>
                  </a:cubicBezTo>
                  <a:cubicBezTo>
                    <a:pt x="127793" y="52717"/>
                    <a:pt x="131497" y="27847"/>
                    <a:pt x="147637" y="20703"/>
                  </a:cubicBezTo>
                  <a:cubicBezTo>
                    <a:pt x="163777" y="13559"/>
                    <a:pt x="170656" y="7474"/>
                    <a:pt x="200025" y="6416"/>
                  </a:cubicBezTo>
                  <a:cubicBezTo>
                    <a:pt x="229394" y="5358"/>
                    <a:pt x="316971" y="14353"/>
                    <a:pt x="323850" y="14353"/>
                  </a:cubicBezTo>
                  <a:cubicBezTo>
                    <a:pt x="330729" y="14353"/>
                    <a:pt x="267758" y="5358"/>
                    <a:pt x="241300" y="6416"/>
                  </a:cubicBezTo>
                  <a:cubicBezTo>
                    <a:pt x="214842" y="7474"/>
                    <a:pt x="188383" y="15411"/>
                    <a:pt x="165100" y="20703"/>
                  </a:cubicBezTo>
                  <a:cubicBezTo>
                    <a:pt x="141817" y="25995"/>
                    <a:pt x="125677" y="40547"/>
                    <a:pt x="101600" y="38166"/>
                  </a:cubicBezTo>
                  <a:cubicBezTo>
                    <a:pt x="77523" y="35785"/>
                    <a:pt x="-264" y="-1786"/>
                    <a:pt x="0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2266110-F6B4-477A-9B92-0331E7221349}"/>
                </a:ext>
              </a:extLst>
            </p:cNvPr>
            <p:cNvSpPr/>
            <p:nvPr/>
          </p:nvSpPr>
          <p:spPr>
            <a:xfrm>
              <a:off x="4149566" y="3500377"/>
              <a:ext cx="218774" cy="30431"/>
            </a:xfrm>
            <a:custGeom>
              <a:avLst/>
              <a:gdLst>
                <a:gd name="connsiteX0" fmla="*/ 159 w 218774"/>
                <a:gd name="connsiteY0" fmla="*/ 25461 h 30431"/>
                <a:gd name="connsiteX1" fmla="*/ 112872 w 218774"/>
                <a:gd name="connsiteY1" fmla="*/ 30223 h 30431"/>
                <a:gd name="connsiteX2" fmla="*/ 150972 w 218774"/>
                <a:gd name="connsiteY2" fmla="*/ 19111 h 30431"/>
                <a:gd name="connsiteX3" fmla="*/ 217647 w 218774"/>
                <a:gd name="connsiteY3" fmla="*/ 9586 h 30431"/>
                <a:gd name="connsiteX4" fmla="*/ 189072 w 218774"/>
                <a:gd name="connsiteY4" fmla="*/ 61 h 30431"/>
                <a:gd name="connsiteX5" fmla="*/ 139859 w 218774"/>
                <a:gd name="connsiteY5" fmla="*/ 14348 h 30431"/>
                <a:gd name="connsiteX6" fmla="*/ 159 w 218774"/>
                <a:gd name="connsiteY6" fmla="*/ 25461 h 3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774" h="30431">
                  <a:moveTo>
                    <a:pt x="159" y="25461"/>
                  </a:moveTo>
                  <a:cubicBezTo>
                    <a:pt x="-4339" y="28107"/>
                    <a:pt x="87737" y="31281"/>
                    <a:pt x="112872" y="30223"/>
                  </a:cubicBezTo>
                  <a:cubicBezTo>
                    <a:pt x="138007" y="29165"/>
                    <a:pt x="133510" y="22550"/>
                    <a:pt x="150972" y="19111"/>
                  </a:cubicBezTo>
                  <a:cubicBezTo>
                    <a:pt x="168434" y="15672"/>
                    <a:pt x="211297" y="12761"/>
                    <a:pt x="217647" y="9586"/>
                  </a:cubicBezTo>
                  <a:cubicBezTo>
                    <a:pt x="223997" y="6411"/>
                    <a:pt x="202037" y="-733"/>
                    <a:pt x="189072" y="61"/>
                  </a:cubicBezTo>
                  <a:cubicBezTo>
                    <a:pt x="176107" y="855"/>
                    <a:pt x="168963" y="10379"/>
                    <a:pt x="139859" y="14348"/>
                  </a:cubicBezTo>
                  <a:cubicBezTo>
                    <a:pt x="110755" y="18317"/>
                    <a:pt x="4657" y="22815"/>
                    <a:pt x="159" y="25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53F8A4B7-AD74-4C32-8ED5-9699547FDC4D}"/>
                </a:ext>
              </a:extLst>
            </p:cNvPr>
            <p:cNvSpPr/>
            <p:nvPr/>
          </p:nvSpPr>
          <p:spPr>
            <a:xfrm>
              <a:off x="3276519" y="3324161"/>
              <a:ext cx="72551" cy="103368"/>
            </a:xfrm>
            <a:custGeom>
              <a:avLst/>
              <a:gdLst>
                <a:gd name="connsiteX0" fmla="*/ 81 w 72551"/>
                <a:gd name="connsiteY0" fmla="*/ 103252 h 103368"/>
                <a:gd name="connsiteX1" fmla="*/ 58819 w 72551"/>
                <a:gd name="connsiteY1" fmla="*/ 46102 h 103368"/>
                <a:gd name="connsiteX2" fmla="*/ 66756 w 72551"/>
                <a:gd name="connsiteY2" fmla="*/ 64 h 103368"/>
                <a:gd name="connsiteX3" fmla="*/ 71519 w 72551"/>
                <a:gd name="connsiteY3" fmla="*/ 36577 h 103368"/>
                <a:gd name="connsiteX4" fmla="*/ 46119 w 72551"/>
                <a:gd name="connsiteY4" fmla="*/ 60389 h 103368"/>
                <a:gd name="connsiteX5" fmla="*/ 81 w 72551"/>
                <a:gd name="connsiteY5" fmla="*/ 103252 h 1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51" h="103368">
                  <a:moveTo>
                    <a:pt x="81" y="103252"/>
                  </a:moveTo>
                  <a:cubicBezTo>
                    <a:pt x="2198" y="100871"/>
                    <a:pt x="47707" y="63300"/>
                    <a:pt x="58819" y="46102"/>
                  </a:cubicBezTo>
                  <a:cubicBezTo>
                    <a:pt x="69931" y="28904"/>
                    <a:pt x="64639" y="1652"/>
                    <a:pt x="66756" y="64"/>
                  </a:cubicBezTo>
                  <a:cubicBezTo>
                    <a:pt x="68873" y="-1524"/>
                    <a:pt x="74959" y="26523"/>
                    <a:pt x="71519" y="36577"/>
                  </a:cubicBezTo>
                  <a:cubicBezTo>
                    <a:pt x="68080" y="46631"/>
                    <a:pt x="54586" y="50070"/>
                    <a:pt x="46119" y="60389"/>
                  </a:cubicBezTo>
                  <a:cubicBezTo>
                    <a:pt x="37652" y="70708"/>
                    <a:pt x="-2036" y="105633"/>
                    <a:pt x="81" y="103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F0823C09-3C2E-4876-B816-4A457398D6CC}"/>
                </a:ext>
              </a:extLst>
            </p:cNvPr>
            <p:cNvSpPr/>
            <p:nvPr/>
          </p:nvSpPr>
          <p:spPr>
            <a:xfrm>
              <a:off x="3343259" y="3297177"/>
              <a:ext cx="71478" cy="76362"/>
            </a:xfrm>
            <a:custGeom>
              <a:avLst/>
              <a:gdLst>
                <a:gd name="connsiteX0" fmla="*/ 16 w 71478"/>
                <a:gd name="connsiteY0" fmla="*/ 76261 h 76362"/>
                <a:gd name="connsiteX1" fmla="*/ 41291 w 71478"/>
                <a:gd name="connsiteY1" fmla="*/ 47686 h 76362"/>
                <a:gd name="connsiteX2" fmla="*/ 71454 w 71478"/>
                <a:gd name="connsiteY2" fmla="*/ 61 h 76362"/>
                <a:gd name="connsiteX3" fmla="*/ 36529 w 71478"/>
                <a:gd name="connsiteY3" fmla="*/ 38161 h 76362"/>
                <a:gd name="connsiteX4" fmla="*/ 16 w 71478"/>
                <a:gd name="connsiteY4" fmla="*/ 76261 h 7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78" h="76362">
                  <a:moveTo>
                    <a:pt x="16" y="76261"/>
                  </a:moveTo>
                  <a:cubicBezTo>
                    <a:pt x="810" y="77849"/>
                    <a:pt x="29385" y="60386"/>
                    <a:pt x="41291" y="47686"/>
                  </a:cubicBezTo>
                  <a:cubicBezTo>
                    <a:pt x="53197" y="34986"/>
                    <a:pt x="72248" y="1648"/>
                    <a:pt x="71454" y="61"/>
                  </a:cubicBezTo>
                  <a:cubicBezTo>
                    <a:pt x="70660" y="-1527"/>
                    <a:pt x="46319" y="27842"/>
                    <a:pt x="36529" y="38161"/>
                  </a:cubicBezTo>
                  <a:cubicBezTo>
                    <a:pt x="26739" y="48480"/>
                    <a:pt x="-778" y="74673"/>
                    <a:pt x="16" y="76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3658D54-1D32-4B47-8EB1-B30F7F73F491}"/>
                </a:ext>
              </a:extLst>
            </p:cNvPr>
            <p:cNvSpPr/>
            <p:nvPr/>
          </p:nvSpPr>
          <p:spPr>
            <a:xfrm>
              <a:off x="3422299" y="3308350"/>
              <a:ext cx="174206" cy="41275"/>
            </a:xfrm>
            <a:custGeom>
              <a:avLst/>
              <a:gdLst>
                <a:gd name="connsiteX0" fmla="*/ 351 w 174206"/>
                <a:gd name="connsiteY0" fmla="*/ 0 h 41275"/>
                <a:gd name="connsiteX1" fmla="*/ 124176 w 174206"/>
                <a:gd name="connsiteY1" fmla="*/ 33338 h 41275"/>
                <a:gd name="connsiteX2" fmla="*/ 173389 w 174206"/>
                <a:gd name="connsiteY2" fmla="*/ 41275 h 41275"/>
                <a:gd name="connsiteX3" fmla="*/ 89251 w 174206"/>
                <a:gd name="connsiteY3" fmla="*/ 33338 h 41275"/>
                <a:gd name="connsiteX4" fmla="*/ 351 w 174206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206" h="41275">
                  <a:moveTo>
                    <a:pt x="351" y="0"/>
                  </a:moveTo>
                  <a:cubicBezTo>
                    <a:pt x="6172" y="0"/>
                    <a:pt x="95336" y="26459"/>
                    <a:pt x="124176" y="33338"/>
                  </a:cubicBezTo>
                  <a:cubicBezTo>
                    <a:pt x="153016" y="40217"/>
                    <a:pt x="179210" y="41275"/>
                    <a:pt x="173389" y="41275"/>
                  </a:cubicBezTo>
                  <a:cubicBezTo>
                    <a:pt x="167568" y="41275"/>
                    <a:pt x="115974" y="37836"/>
                    <a:pt x="89251" y="33338"/>
                  </a:cubicBezTo>
                  <a:cubicBezTo>
                    <a:pt x="62528" y="28840"/>
                    <a:pt x="-5470" y="0"/>
                    <a:pt x="3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A0623574-E782-4C30-99E1-6DA06CE715BF}"/>
                </a:ext>
              </a:extLst>
            </p:cNvPr>
            <p:cNvSpPr/>
            <p:nvPr/>
          </p:nvSpPr>
          <p:spPr>
            <a:xfrm>
              <a:off x="3284420" y="3417888"/>
              <a:ext cx="12834" cy="92079"/>
            </a:xfrm>
            <a:custGeom>
              <a:avLst/>
              <a:gdLst>
                <a:gd name="connsiteX0" fmla="*/ 118 w 12834"/>
                <a:gd name="connsiteY0" fmla="*/ 0 h 92079"/>
                <a:gd name="connsiteX1" fmla="*/ 6468 w 12834"/>
                <a:gd name="connsiteY1" fmla="*/ 68262 h 92079"/>
                <a:gd name="connsiteX2" fmla="*/ 6468 w 12834"/>
                <a:gd name="connsiteY2" fmla="*/ 92075 h 92079"/>
                <a:gd name="connsiteX3" fmla="*/ 12818 w 12834"/>
                <a:gd name="connsiteY3" fmla="*/ 69850 h 92079"/>
                <a:gd name="connsiteX4" fmla="*/ 118 w 12834"/>
                <a:gd name="connsiteY4" fmla="*/ 0 h 9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4" h="92079">
                  <a:moveTo>
                    <a:pt x="118" y="0"/>
                  </a:moveTo>
                  <a:cubicBezTo>
                    <a:pt x="-940" y="-265"/>
                    <a:pt x="5410" y="52916"/>
                    <a:pt x="6468" y="68262"/>
                  </a:cubicBezTo>
                  <a:cubicBezTo>
                    <a:pt x="7526" y="83608"/>
                    <a:pt x="5410" y="91810"/>
                    <a:pt x="6468" y="92075"/>
                  </a:cubicBezTo>
                  <a:cubicBezTo>
                    <a:pt x="7526" y="92340"/>
                    <a:pt x="12289" y="80169"/>
                    <a:pt x="12818" y="69850"/>
                  </a:cubicBezTo>
                  <a:cubicBezTo>
                    <a:pt x="13347" y="59531"/>
                    <a:pt x="1176" y="265"/>
                    <a:pt x="1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BD46068C-FEA0-47B5-B0B7-7A2CF96F4ED5}"/>
                </a:ext>
              </a:extLst>
            </p:cNvPr>
            <p:cNvSpPr/>
            <p:nvPr/>
          </p:nvSpPr>
          <p:spPr>
            <a:xfrm>
              <a:off x="3387589" y="3399502"/>
              <a:ext cx="227164" cy="47087"/>
            </a:xfrm>
            <a:custGeom>
              <a:avLst/>
              <a:gdLst>
                <a:gd name="connsiteX0" fmla="*/ 136 w 227164"/>
                <a:gd name="connsiteY0" fmla="*/ 46961 h 47087"/>
                <a:gd name="connsiteX1" fmla="*/ 117611 w 227164"/>
                <a:gd name="connsiteY1" fmla="*/ 15211 h 47087"/>
                <a:gd name="connsiteX2" fmla="*/ 225561 w 227164"/>
                <a:gd name="connsiteY2" fmla="*/ 34261 h 47087"/>
                <a:gd name="connsiteX3" fmla="*/ 179524 w 227164"/>
                <a:gd name="connsiteY3" fmla="*/ 13623 h 47087"/>
                <a:gd name="connsiteX4" fmla="*/ 141424 w 227164"/>
                <a:gd name="connsiteY4" fmla="*/ 923 h 47087"/>
                <a:gd name="connsiteX5" fmla="*/ 136 w 227164"/>
                <a:gd name="connsiteY5" fmla="*/ 46961 h 4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64" h="47087">
                  <a:moveTo>
                    <a:pt x="136" y="46961"/>
                  </a:moveTo>
                  <a:cubicBezTo>
                    <a:pt x="-3833" y="49342"/>
                    <a:pt x="80040" y="17328"/>
                    <a:pt x="117611" y="15211"/>
                  </a:cubicBezTo>
                  <a:cubicBezTo>
                    <a:pt x="155182" y="13094"/>
                    <a:pt x="215242" y="34526"/>
                    <a:pt x="225561" y="34261"/>
                  </a:cubicBezTo>
                  <a:cubicBezTo>
                    <a:pt x="235880" y="33996"/>
                    <a:pt x="193547" y="19179"/>
                    <a:pt x="179524" y="13623"/>
                  </a:cubicBezTo>
                  <a:cubicBezTo>
                    <a:pt x="165501" y="8067"/>
                    <a:pt x="169734" y="-3310"/>
                    <a:pt x="141424" y="923"/>
                  </a:cubicBezTo>
                  <a:cubicBezTo>
                    <a:pt x="113114" y="5156"/>
                    <a:pt x="4105" y="44580"/>
                    <a:pt x="136" y="46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FE83C88C-5E38-4049-8800-B90EAC6BAE4E}"/>
                </a:ext>
              </a:extLst>
            </p:cNvPr>
            <p:cNvSpPr/>
            <p:nvPr/>
          </p:nvSpPr>
          <p:spPr>
            <a:xfrm>
              <a:off x="3463906" y="3466969"/>
              <a:ext cx="128668" cy="17663"/>
            </a:xfrm>
            <a:custGeom>
              <a:avLst/>
              <a:gdLst>
                <a:gd name="connsiteX0" fmla="*/ 19 w 128668"/>
                <a:gd name="connsiteY0" fmla="*/ 17594 h 17663"/>
                <a:gd name="connsiteX1" fmla="*/ 85744 w 128668"/>
                <a:gd name="connsiteY1" fmla="*/ 6481 h 17663"/>
                <a:gd name="connsiteX2" fmla="*/ 128607 w 128668"/>
                <a:gd name="connsiteY2" fmla="*/ 12831 h 17663"/>
                <a:gd name="connsiteX3" fmla="*/ 93682 w 128668"/>
                <a:gd name="connsiteY3" fmla="*/ 131 h 17663"/>
                <a:gd name="connsiteX4" fmla="*/ 19 w 128668"/>
                <a:gd name="connsiteY4" fmla="*/ 17594 h 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8" h="17663">
                  <a:moveTo>
                    <a:pt x="19" y="17594"/>
                  </a:moveTo>
                  <a:cubicBezTo>
                    <a:pt x="-1304" y="18652"/>
                    <a:pt x="64313" y="7275"/>
                    <a:pt x="85744" y="6481"/>
                  </a:cubicBezTo>
                  <a:cubicBezTo>
                    <a:pt x="107175" y="5687"/>
                    <a:pt x="127284" y="13889"/>
                    <a:pt x="128607" y="12831"/>
                  </a:cubicBezTo>
                  <a:cubicBezTo>
                    <a:pt x="129930" y="11773"/>
                    <a:pt x="109557" y="1983"/>
                    <a:pt x="93682" y="131"/>
                  </a:cubicBezTo>
                  <a:cubicBezTo>
                    <a:pt x="77807" y="-1721"/>
                    <a:pt x="1342" y="16536"/>
                    <a:pt x="19" y="17594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A2E08F5-0FE0-4CE2-89F8-BD3BB6F90B63}"/>
                </a:ext>
              </a:extLst>
            </p:cNvPr>
            <p:cNvSpPr/>
            <p:nvPr/>
          </p:nvSpPr>
          <p:spPr>
            <a:xfrm>
              <a:off x="3289427" y="3452576"/>
              <a:ext cx="86489" cy="85026"/>
            </a:xfrm>
            <a:custGeom>
              <a:avLst/>
              <a:gdLst>
                <a:gd name="connsiteX0" fmla="*/ 85598 w 86489"/>
                <a:gd name="connsiteY0" fmla="*/ 237 h 85026"/>
                <a:gd name="connsiteX1" fmla="*/ 44323 w 86489"/>
                <a:gd name="connsiteY1" fmla="*/ 33574 h 85026"/>
                <a:gd name="connsiteX2" fmla="*/ 22098 w 86489"/>
                <a:gd name="connsiteY2" fmla="*/ 70087 h 85026"/>
                <a:gd name="connsiteX3" fmla="*/ 22098 w 86489"/>
                <a:gd name="connsiteY3" fmla="*/ 84374 h 85026"/>
                <a:gd name="connsiteX4" fmla="*/ 1461 w 86489"/>
                <a:gd name="connsiteY4" fmla="*/ 51037 h 85026"/>
                <a:gd name="connsiteX5" fmla="*/ 85598 w 86489"/>
                <a:gd name="connsiteY5" fmla="*/ 237 h 8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489" h="85026">
                  <a:moveTo>
                    <a:pt x="85598" y="237"/>
                  </a:moveTo>
                  <a:cubicBezTo>
                    <a:pt x="92742" y="-2674"/>
                    <a:pt x="54906" y="21932"/>
                    <a:pt x="44323" y="33574"/>
                  </a:cubicBezTo>
                  <a:cubicBezTo>
                    <a:pt x="33740" y="45216"/>
                    <a:pt x="25802" y="61620"/>
                    <a:pt x="22098" y="70087"/>
                  </a:cubicBezTo>
                  <a:cubicBezTo>
                    <a:pt x="18394" y="78554"/>
                    <a:pt x="25538" y="87549"/>
                    <a:pt x="22098" y="84374"/>
                  </a:cubicBezTo>
                  <a:cubicBezTo>
                    <a:pt x="18658" y="81199"/>
                    <a:pt x="-6212" y="62943"/>
                    <a:pt x="1461" y="51037"/>
                  </a:cubicBezTo>
                  <a:cubicBezTo>
                    <a:pt x="9134" y="39131"/>
                    <a:pt x="78454" y="3148"/>
                    <a:pt x="85598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473D358C-DA1B-4845-9683-5FEE80370173}"/>
                </a:ext>
              </a:extLst>
            </p:cNvPr>
            <p:cNvSpPr/>
            <p:nvPr/>
          </p:nvSpPr>
          <p:spPr>
            <a:xfrm>
              <a:off x="3393669" y="3576547"/>
              <a:ext cx="160896" cy="182819"/>
            </a:xfrm>
            <a:custGeom>
              <a:avLst/>
              <a:gdLst>
                <a:gd name="connsiteX0" fmla="*/ 406 w 160896"/>
                <a:gd name="connsiteY0" fmla="*/ 182653 h 182819"/>
                <a:gd name="connsiteX1" fmla="*/ 24219 w 160896"/>
                <a:gd name="connsiteY1" fmla="*/ 77878 h 182819"/>
                <a:gd name="connsiteX2" fmla="*/ 108356 w 160896"/>
                <a:gd name="connsiteY2" fmla="*/ 11203 h 182819"/>
                <a:gd name="connsiteX3" fmla="*/ 160744 w 160896"/>
                <a:gd name="connsiteY3" fmla="*/ 91 h 182819"/>
                <a:gd name="connsiteX4" fmla="*/ 92481 w 160896"/>
                <a:gd name="connsiteY4" fmla="*/ 11203 h 182819"/>
                <a:gd name="connsiteX5" fmla="*/ 27394 w 160896"/>
                <a:gd name="connsiteY5" fmla="*/ 55653 h 182819"/>
                <a:gd name="connsiteX6" fmla="*/ 9931 w 160896"/>
                <a:gd name="connsiteY6" fmla="*/ 101691 h 182819"/>
                <a:gd name="connsiteX7" fmla="*/ 406 w 160896"/>
                <a:gd name="connsiteY7" fmla="*/ 182653 h 18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896" h="182819">
                  <a:moveTo>
                    <a:pt x="406" y="182653"/>
                  </a:moveTo>
                  <a:cubicBezTo>
                    <a:pt x="2787" y="178684"/>
                    <a:pt x="6227" y="106453"/>
                    <a:pt x="24219" y="77878"/>
                  </a:cubicBezTo>
                  <a:cubicBezTo>
                    <a:pt x="42211" y="49303"/>
                    <a:pt x="85602" y="24167"/>
                    <a:pt x="108356" y="11203"/>
                  </a:cubicBezTo>
                  <a:cubicBezTo>
                    <a:pt x="131110" y="-1761"/>
                    <a:pt x="163390" y="91"/>
                    <a:pt x="160744" y="91"/>
                  </a:cubicBezTo>
                  <a:cubicBezTo>
                    <a:pt x="158098" y="91"/>
                    <a:pt x="114706" y="1943"/>
                    <a:pt x="92481" y="11203"/>
                  </a:cubicBezTo>
                  <a:cubicBezTo>
                    <a:pt x="70256" y="20463"/>
                    <a:pt x="41152" y="40572"/>
                    <a:pt x="27394" y="55653"/>
                  </a:cubicBezTo>
                  <a:cubicBezTo>
                    <a:pt x="13636" y="70734"/>
                    <a:pt x="13106" y="85022"/>
                    <a:pt x="9931" y="101691"/>
                  </a:cubicBezTo>
                  <a:cubicBezTo>
                    <a:pt x="6756" y="118360"/>
                    <a:pt x="-1975" y="186622"/>
                    <a:pt x="406" y="182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2B833EB-707F-47CE-9760-02382FD1459F}"/>
                </a:ext>
              </a:extLst>
            </p:cNvPr>
            <p:cNvSpPr/>
            <p:nvPr/>
          </p:nvSpPr>
          <p:spPr>
            <a:xfrm>
              <a:off x="3522600" y="3568647"/>
              <a:ext cx="168457" cy="40375"/>
            </a:xfrm>
            <a:custGeom>
              <a:avLst/>
              <a:gdLst>
                <a:gd name="connsiteX0" fmla="*/ 63 w 168457"/>
                <a:gd name="connsiteY0" fmla="*/ 12753 h 40375"/>
                <a:gd name="connsiteX1" fmla="*/ 71500 w 168457"/>
                <a:gd name="connsiteY1" fmla="*/ 53 h 40375"/>
                <a:gd name="connsiteX2" fmla="*/ 131825 w 168457"/>
                <a:gd name="connsiteY2" fmla="*/ 9578 h 40375"/>
                <a:gd name="connsiteX3" fmla="*/ 168338 w 168457"/>
                <a:gd name="connsiteY3" fmla="*/ 39741 h 40375"/>
                <a:gd name="connsiteX4" fmla="*/ 141350 w 168457"/>
                <a:gd name="connsiteY4" fmla="*/ 28628 h 40375"/>
                <a:gd name="connsiteX5" fmla="*/ 84200 w 168457"/>
                <a:gd name="connsiteY5" fmla="*/ 11166 h 40375"/>
                <a:gd name="connsiteX6" fmla="*/ 63 w 168457"/>
                <a:gd name="connsiteY6" fmla="*/ 12753 h 4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57" h="40375">
                  <a:moveTo>
                    <a:pt x="63" y="12753"/>
                  </a:moveTo>
                  <a:cubicBezTo>
                    <a:pt x="-2054" y="10901"/>
                    <a:pt x="49540" y="582"/>
                    <a:pt x="71500" y="53"/>
                  </a:cubicBezTo>
                  <a:cubicBezTo>
                    <a:pt x="93460" y="-476"/>
                    <a:pt x="115685" y="2963"/>
                    <a:pt x="131825" y="9578"/>
                  </a:cubicBezTo>
                  <a:cubicBezTo>
                    <a:pt x="147965" y="16193"/>
                    <a:pt x="166751" y="36566"/>
                    <a:pt x="168338" y="39741"/>
                  </a:cubicBezTo>
                  <a:cubicBezTo>
                    <a:pt x="169925" y="42916"/>
                    <a:pt x="155373" y="33391"/>
                    <a:pt x="141350" y="28628"/>
                  </a:cubicBezTo>
                  <a:cubicBezTo>
                    <a:pt x="127327" y="23865"/>
                    <a:pt x="102985" y="13812"/>
                    <a:pt x="84200" y="11166"/>
                  </a:cubicBezTo>
                  <a:cubicBezTo>
                    <a:pt x="65415" y="8520"/>
                    <a:pt x="2180" y="14605"/>
                    <a:pt x="63" y="12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79C05A0-1818-46D9-889B-1ABC65E4E8CB}"/>
                </a:ext>
              </a:extLst>
            </p:cNvPr>
            <p:cNvSpPr/>
            <p:nvPr/>
          </p:nvSpPr>
          <p:spPr>
            <a:xfrm>
              <a:off x="3426647" y="3619492"/>
              <a:ext cx="59591" cy="106375"/>
            </a:xfrm>
            <a:custGeom>
              <a:avLst/>
              <a:gdLst>
                <a:gd name="connsiteX0" fmla="*/ 8703 w 59591"/>
                <a:gd name="connsiteY0" fmla="*/ 106371 h 106375"/>
                <a:gd name="connsiteX1" fmla="*/ 16641 w 59591"/>
                <a:gd name="connsiteY1" fmla="*/ 39696 h 106375"/>
                <a:gd name="connsiteX2" fmla="*/ 59503 w 59591"/>
                <a:gd name="connsiteY2" fmla="*/ 8 h 106375"/>
                <a:gd name="connsiteX3" fmla="*/ 3941 w 59591"/>
                <a:gd name="connsiteY3" fmla="*/ 36521 h 106375"/>
                <a:gd name="connsiteX4" fmla="*/ 8703 w 59591"/>
                <a:gd name="connsiteY4" fmla="*/ 106371 h 1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91" h="106375">
                  <a:moveTo>
                    <a:pt x="8703" y="106371"/>
                  </a:moveTo>
                  <a:cubicBezTo>
                    <a:pt x="10820" y="106900"/>
                    <a:pt x="8174" y="57423"/>
                    <a:pt x="16641" y="39696"/>
                  </a:cubicBezTo>
                  <a:cubicBezTo>
                    <a:pt x="25108" y="21969"/>
                    <a:pt x="61620" y="537"/>
                    <a:pt x="59503" y="8"/>
                  </a:cubicBezTo>
                  <a:cubicBezTo>
                    <a:pt x="57386" y="-521"/>
                    <a:pt x="14260" y="23556"/>
                    <a:pt x="3941" y="36521"/>
                  </a:cubicBezTo>
                  <a:cubicBezTo>
                    <a:pt x="-6378" y="49486"/>
                    <a:pt x="6586" y="105842"/>
                    <a:pt x="8703" y="106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54B7131-2A4C-439B-924B-0D19AEC5766F}"/>
                </a:ext>
              </a:extLst>
            </p:cNvPr>
            <p:cNvSpPr/>
            <p:nvPr/>
          </p:nvSpPr>
          <p:spPr>
            <a:xfrm>
              <a:off x="3482846" y="3582200"/>
              <a:ext cx="127256" cy="42069"/>
            </a:xfrm>
            <a:custGeom>
              <a:avLst/>
              <a:gdLst>
                <a:gd name="connsiteX0" fmla="*/ 129 w 127256"/>
                <a:gd name="connsiteY0" fmla="*/ 42063 h 42069"/>
                <a:gd name="connsiteX1" fmla="*/ 57279 w 127256"/>
                <a:gd name="connsiteY1" fmla="*/ 3963 h 42069"/>
                <a:gd name="connsiteX2" fmla="*/ 127129 w 127256"/>
                <a:gd name="connsiteY2" fmla="*/ 5550 h 42069"/>
                <a:gd name="connsiteX3" fmla="*/ 73154 w 127256"/>
                <a:gd name="connsiteY3" fmla="*/ 788 h 42069"/>
                <a:gd name="connsiteX4" fmla="*/ 129 w 127256"/>
                <a:gd name="connsiteY4" fmla="*/ 42063 h 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6" h="42069">
                  <a:moveTo>
                    <a:pt x="129" y="42063"/>
                  </a:moveTo>
                  <a:cubicBezTo>
                    <a:pt x="-2517" y="42592"/>
                    <a:pt x="36113" y="10048"/>
                    <a:pt x="57279" y="3963"/>
                  </a:cubicBezTo>
                  <a:cubicBezTo>
                    <a:pt x="78445" y="-2122"/>
                    <a:pt x="124483" y="6079"/>
                    <a:pt x="127129" y="5550"/>
                  </a:cubicBezTo>
                  <a:cubicBezTo>
                    <a:pt x="129775" y="5021"/>
                    <a:pt x="90617" y="-2387"/>
                    <a:pt x="73154" y="788"/>
                  </a:cubicBezTo>
                  <a:cubicBezTo>
                    <a:pt x="55692" y="3963"/>
                    <a:pt x="2775" y="41534"/>
                    <a:pt x="129" y="42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BF8ACCD-49D2-4481-A953-FC78C4656D77}"/>
                </a:ext>
              </a:extLst>
            </p:cNvPr>
            <p:cNvSpPr/>
            <p:nvPr/>
          </p:nvSpPr>
          <p:spPr>
            <a:xfrm>
              <a:off x="3448050" y="3629014"/>
              <a:ext cx="189176" cy="100024"/>
            </a:xfrm>
            <a:custGeom>
              <a:avLst/>
              <a:gdLst>
                <a:gd name="connsiteX0" fmla="*/ 0 w 189176"/>
                <a:gd name="connsiteY0" fmla="*/ 100024 h 100024"/>
                <a:gd name="connsiteX1" fmla="*/ 79375 w 189176"/>
                <a:gd name="connsiteY1" fmla="*/ 63511 h 100024"/>
                <a:gd name="connsiteX2" fmla="*/ 155575 w 189176"/>
                <a:gd name="connsiteY2" fmla="*/ 30174 h 100024"/>
                <a:gd name="connsiteX3" fmla="*/ 188913 w 189176"/>
                <a:gd name="connsiteY3" fmla="*/ 11 h 100024"/>
                <a:gd name="connsiteX4" fmla="*/ 139700 w 189176"/>
                <a:gd name="connsiteY4" fmla="*/ 26999 h 100024"/>
                <a:gd name="connsiteX5" fmla="*/ 69850 w 189176"/>
                <a:gd name="connsiteY5" fmla="*/ 53986 h 100024"/>
                <a:gd name="connsiteX6" fmla="*/ 0 w 189176"/>
                <a:gd name="connsiteY6" fmla="*/ 100024 h 1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76" h="100024">
                  <a:moveTo>
                    <a:pt x="0" y="100024"/>
                  </a:moveTo>
                  <a:lnTo>
                    <a:pt x="79375" y="63511"/>
                  </a:lnTo>
                  <a:cubicBezTo>
                    <a:pt x="105304" y="51869"/>
                    <a:pt x="137319" y="40757"/>
                    <a:pt x="155575" y="30174"/>
                  </a:cubicBezTo>
                  <a:cubicBezTo>
                    <a:pt x="173831" y="19591"/>
                    <a:pt x="191559" y="540"/>
                    <a:pt x="188913" y="11"/>
                  </a:cubicBezTo>
                  <a:cubicBezTo>
                    <a:pt x="186267" y="-518"/>
                    <a:pt x="159544" y="18003"/>
                    <a:pt x="139700" y="26999"/>
                  </a:cubicBezTo>
                  <a:cubicBezTo>
                    <a:pt x="119856" y="35995"/>
                    <a:pt x="69850" y="53986"/>
                    <a:pt x="69850" y="53986"/>
                  </a:cubicBezTo>
                  <a:lnTo>
                    <a:pt x="0" y="1000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C7543AB-46F5-4CEE-A24F-2CC917AA7279}"/>
                </a:ext>
              </a:extLst>
            </p:cNvPr>
            <p:cNvSpPr/>
            <p:nvPr/>
          </p:nvSpPr>
          <p:spPr>
            <a:xfrm>
              <a:off x="3468423" y="3583400"/>
              <a:ext cx="146302" cy="105950"/>
            </a:xfrm>
            <a:custGeom>
              <a:avLst/>
              <a:gdLst>
                <a:gd name="connsiteX0" fmla="*/ 144727 w 146302"/>
                <a:gd name="connsiteY0" fmla="*/ 1175 h 105950"/>
                <a:gd name="connsiteX1" fmla="*/ 122502 w 146302"/>
                <a:gd name="connsiteY1" fmla="*/ 51975 h 105950"/>
                <a:gd name="connsiteX2" fmla="*/ 130440 w 146302"/>
                <a:gd name="connsiteY2" fmla="*/ 67850 h 105950"/>
                <a:gd name="connsiteX3" fmla="*/ 95515 w 146302"/>
                <a:gd name="connsiteY3" fmla="*/ 82138 h 105950"/>
                <a:gd name="connsiteX4" fmla="*/ 62177 w 146302"/>
                <a:gd name="connsiteY4" fmla="*/ 105950 h 105950"/>
                <a:gd name="connsiteX5" fmla="*/ 25665 w 146302"/>
                <a:gd name="connsiteY5" fmla="*/ 82138 h 105950"/>
                <a:gd name="connsiteX6" fmla="*/ 265 w 146302"/>
                <a:gd name="connsiteY6" fmla="*/ 55150 h 105950"/>
                <a:gd name="connsiteX7" fmla="*/ 41540 w 146302"/>
                <a:gd name="connsiteY7" fmla="*/ 34513 h 105950"/>
                <a:gd name="connsiteX8" fmla="*/ 71702 w 146302"/>
                <a:gd name="connsiteY8" fmla="*/ 17050 h 105950"/>
                <a:gd name="connsiteX9" fmla="*/ 144727 w 146302"/>
                <a:gd name="connsiteY9" fmla="*/ 1175 h 10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302" h="105950">
                  <a:moveTo>
                    <a:pt x="144727" y="1175"/>
                  </a:moveTo>
                  <a:cubicBezTo>
                    <a:pt x="153194" y="6996"/>
                    <a:pt x="124883" y="40863"/>
                    <a:pt x="122502" y="51975"/>
                  </a:cubicBezTo>
                  <a:cubicBezTo>
                    <a:pt x="120121" y="63088"/>
                    <a:pt x="134938" y="62823"/>
                    <a:pt x="130440" y="67850"/>
                  </a:cubicBezTo>
                  <a:cubicBezTo>
                    <a:pt x="125942" y="72877"/>
                    <a:pt x="106892" y="75788"/>
                    <a:pt x="95515" y="82138"/>
                  </a:cubicBezTo>
                  <a:cubicBezTo>
                    <a:pt x="84138" y="88488"/>
                    <a:pt x="73819" y="105950"/>
                    <a:pt x="62177" y="105950"/>
                  </a:cubicBezTo>
                  <a:cubicBezTo>
                    <a:pt x="50535" y="105950"/>
                    <a:pt x="35984" y="90605"/>
                    <a:pt x="25665" y="82138"/>
                  </a:cubicBezTo>
                  <a:cubicBezTo>
                    <a:pt x="15346" y="73671"/>
                    <a:pt x="-2381" y="63087"/>
                    <a:pt x="265" y="55150"/>
                  </a:cubicBezTo>
                  <a:cubicBezTo>
                    <a:pt x="2911" y="47213"/>
                    <a:pt x="29634" y="40863"/>
                    <a:pt x="41540" y="34513"/>
                  </a:cubicBezTo>
                  <a:cubicBezTo>
                    <a:pt x="53446" y="28163"/>
                    <a:pt x="62177" y="21283"/>
                    <a:pt x="71702" y="17050"/>
                  </a:cubicBezTo>
                  <a:cubicBezTo>
                    <a:pt x="81227" y="12817"/>
                    <a:pt x="136260" y="-4646"/>
                    <a:pt x="144727" y="1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235D1DCC-CD6B-4309-8D03-4400892C8E31}"/>
                </a:ext>
              </a:extLst>
            </p:cNvPr>
            <p:cNvSpPr/>
            <p:nvPr/>
          </p:nvSpPr>
          <p:spPr>
            <a:xfrm>
              <a:off x="3535363" y="3603624"/>
              <a:ext cx="46038" cy="46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E5B1111-571E-459D-97A7-C0AC5E3CF995}"/>
                </a:ext>
              </a:extLst>
            </p:cNvPr>
            <p:cNvSpPr/>
            <p:nvPr/>
          </p:nvSpPr>
          <p:spPr>
            <a:xfrm>
              <a:off x="3715366" y="3441693"/>
              <a:ext cx="57397" cy="256809"/>
            </a:xfrm>
            <a:custGeom>
              <a:avLst/>
              <a:gdLst>
                <a:gd name="connsiteX0" fmla="*/ 48597 w 57397"/>
                <a:gd name="connsiteY0" fmla="*/ 7 h 256809"/>
                <a:gd name="connsiteX1" fmla="*/ 29547 w 57397"/>
                <a:gd name="connsiteY1" fmla="*/ 157170 h 256809"/>
                <a:gd name="connsiteX2" fmla="*/ 20022 w 57397"/>
                <a:gd name="connsiteY2" fmla="*/ 204795 h 256809"/>
                <a:gd name="connsiteX3" fmla="*/ 972 w 57397"/>
                <a:gd name="connsiteY3" fmla="*/ 255595 h 256809"/>
                <a:gd name="connsiteX4" fmla="*/ 53359 w 57397"/>
                <a:gd name="connsiteY4" fmla="*/ 150820 h 256809"/>
                <a:gd name="connsiteX5" fmla="*/ 48597 w 57397"/>
                <a:gd name="connsiteY5" fmla="*/ 7 h 25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97" h="256809">
                  <a:moveTo>
                    <a:pt x="48597" y="7"/>
                  </a:moveTo>
                  <a:cubicBezTo>
                    <a:pt x="44628" y="1065"/>
                    <a:pt x="34309" y="123039"/>
                    <a:pt x="29547" y="157170"/>
                  </a:cubicBezTo>
                  <a:cubicBezTo>
                    <a:pt x="24785" y="191301"/>
                    <a:pt x="24785" y="188391"/>
                    <a:pt x="20022" y="204795"/>
                  </a:cubicBezTo>
                  <a:cubicBezTo>
                    <a:pt x="15259" y="221199"/>
                    <a:pt x="-4584" y="264591"/>
                    <a:pt x="972" y="255595"/>
                  </a:cubicBezTo>
                  <a:cubicBezTo>
                    <a:pt x="6528" y="246599"/>
                    <a:pt x="43570" y="191037"/>
                    <a:pt x="53359" y="150820"/>
                  </a:cubicBezTo>
                  <a:cubicBezTo>
                    <a:pt x="63148" y="110603"/>
                    <a:pt x="52566" y="-1051"/>
                    <a:pt x="485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094602E-F8A0-4F0D-9AB1-9619234EEC26}"/>
                </a:ext>
              </a:extLst>
            </p:cNvPr>
            <p:cNvSpPr/>
            <p:nvPr/>
          </p:nvSpPr>
          <p:spPr>
            <a:xfrm>
              <a:off x="3831540" y="3465115"/>
              <a:ext cx="21434" cy="210536"/>
            </a:xfrm>
            <a:custGeom>
              <a:avLst/>
              <a:gdLst>
                <a:gd name="connsiteX0" fmla="*/ 21323 w 21434"/>
                <a:gd name="connsiteY0" fmla="*/ 398 h 210536"/>
                <a:gd name="connsiteX1" fmla="*/ 8623 w 21434"/>
                <a:gd name="connsiteY1" fmla="*/ 106760 h 210536"/>
                <a:gd name="connsiteX2" fmla="*/ 2273 w 21434"/>
                <a:gd name="connsiteY2" fmla="*/ 175023 h 210536"/>
                <a:gd name="connsiteX3" fmla="*/ 2273 w 21434"/>
                <a:gd name="connsiteY3" fmla="*/ 209948 h 210536"/>
                <a:gd name="connsiteX4" fmla="*/ 685 w 21434"/>
                <a:gd name="connsiteY4" fmla="*/ 148035 h 210536"/>
                <a:gd name="connsiteX5" fmla="*/ 21323 w 21434"/>
                <a:gd name="connsiteY5" fmla="*/ 398 h 21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4" h="210536">
                  <a:moveTo>
                    <a:pt x="21323" y="398"/>
                  </a:moveTo>
                  <a:cubicBezTo>
                    <a:pt x="22646" y="-6481"/>
                    <a:pt x="11798" y="77656"/>
                    <a:pt x="8623" y="106760"/>
                  </a:cubicBezTo>
                  <a:cubicBezTo>
                    <a:pt x="5448" y="135864"/>
                    <a:pt x="3331" y="157825"/>
                    <a:pt x="2273" y="175023"/>
                  </a:cubicBezTo>
                  <a:cubicBezTo>
                    <a:pt x="1215" y="192221"/>
                    <a:pt x="2538" y="214446"/>
                    <a:pt x="2273" y="209948"/>
                  </a:cubicBezTo>
                  <a:cubicBezTo>
                    <a:pt x="2008" y="205450"/>
                    <a:pt x="-1432" y="178197"/>
                    <a:pt x="685" y="148035"/>
                  </a:cubicBezTo>
                  <a:cubicBezTo>
                    <a:pt x="2802" y="117873"/>
                    <a:pt x="20000" y="7277"/>
                    <a:pt x="21323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B14CA161-F544-4817-A390-EBCDB66A9FDF}"/>
                </a:ext>
              </a:extLst>
            </p:cNvPr>
            <p:cNvSpPr/>
            <p:nvPr/>
          </p:nvSpPr>
          <p:spPr>
            <a:xfrm>
              <a:off x="3673348" y="3803618"/>
              <a:ext cx="40518" cy="116029"/>
            </a:xfrm>
            <a:custGeom>
              <a:avLst/>
              <a:gdLst>
                <a:gd name="connsiteX0" fmla="*/ 27115 w 40518"/>
                <a:gd name="connsiteY0" fmla="*/ 32 h 116029"/>
                <a:gd name="connsiteX1" fmla="*/ 127 w 40518"/>
                <a:gd name="connsiteY1" fmla="*/ 76232 h 116029"/>
                <a:gd name="connsiteX2" fmla="*/ 39815 w 40518"/>
                <a:gd name="connsiteY2" fmla="*/ 115920 h 116029"/>
                <a:gd name="connsiteX3" fmla="*/ 25527 w 40518"/>
                <a:gd name="connsiteY3" fmla="*/ 87345 h 116029"/>
                <a:gd name="connsiteX4" fmla="*/ 25527 w 40518"/>
                <a:gd name="connsiteY4" fmla="*/ 66707 h 116029"/>
                <a:gd name="connsiteX5" fmla="*/ 27115 w 40518"/>
                <a:gd name="connsiteY5" fmla="*/ 32 h 11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18" h="116029">
                  <a:moveTo>
                    <a:pt x="27115" y="32"/>
                  </a:moveTo>
                  <a:cubicBezTo>
                    <a:pt x="22882" y="1619"/>
                    <a:pt x="-1990" y="56917"/>
                    <a:pt x="127" y="76232"/>
                  </a:cubicBezTo>
                  <a:cubicBezTo>
                    <a:pt x="2244" y="95547"/>
                    <a:pt x="35582" y="114068"/>
                    <a:pt x="39815" y="115920"/>
                  </a:cubicBezTo>
                  <a:cubicBezTo>
                    <a:pt x="44048" y="117772"/>
                    <a:pt x="27908" y="95547"/>
                    <a:pt x="25527" y="87345"/>
                  </a:cubicBezTo>
                  <a:cubicBezTo>
                    <a:pt x="23146" y="79143"/>
                    <a:pt x="24469" y="77555"/>
                    <a:pt x="25527" y="66707"/>
                  </a:cubicBezTo>
                  <a:cubicBezTo>
                    <a:pt x="26585" y="55859"/>
                    <a:pt x="31348" y="-1555"/>
                    <a:pt x="27115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4726232-277B-487A-B8AF-D8A6C33281ED}"/>
                </a:ext>
              </a:extLst>
            </p:cNvPr>
            <p:cNvSpPr/>
            <p:nvPr/>
          </p:nvSpPr>
          <p:spPr>
            <a:xfrm>
              <a:off x="3627867" y="3733434"/>
              <a:ext cx="63320" cy="240171"/>
            </a:xfrm>
            <a:custGeom>
              <a:avLst/>
              <a:gdLst>
                <a:gd name="connsiteX0" fmla="*/ 63071 w 63320"/>
                <a:gd name="connsiteY0" fmla="*/ 366 h 240171"/>
                <a:gd name="connsiteX1" fmla="*/ 1158 w 63320"/>
                <a:gd name="connsiteY1" fmla="*/ 121016 h 240171"/>
                <a:gd name="connsiteX2" fmla="*/ 21796 w 63320"/>
                <a:gd name="connsiteY2" fmla="*/ 238491 h 240171"/>
                <a:gd name="connsiteX3" fmla="*/ 10683 w 63320"/>
                <a:gd name="connsiteY3" fmla="*/ 187691 h 240171"/>
                <a:gd name="connsiteX4" fmla="*/ 7508 w 63320"/>
                <a:gd name="connsiteY4" fmla="*/ 149591 h 240171"/>
                <a:gd name="connsiteX5" fmla="*/ 23383 w 63320"/>
                <a:gd name="connsiteY5" fmla="*/ 84504 h 240171"/>
                <a:gd name="connsiteX6" fmla="*/ 63071 w 63320"/>
                <a:gd name="connsiteY6" fmla="*/ 366 h 24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320" h="240171">
                  <a:moveTo>
                    <a:pt x="63071" y="366"/>
                  </a:moveTo>
                  <a:cubicBezTo>
                    <a:pt x="59367" y="6451"/>
                    <a:pt x="8037" y="81329"/>
                    <a:pt x="1158" y="121016"/>
                  </a:cubicBezTo>
                  <a:cubicBezTo>
                    <a:pt x="-5721" y="160703"/>
                    <a:pt x="20209" y="227379"/>
                    <a:pt x="21796" y="238491"/>
                  </a:cubicBezTo>
                  <a:cubicBezTo>
                    <a:pt x="23383" y="249603"/>
                    <a:pt x="13064" y="202508"/>
                    <a:pt x="10683" y="187691"/>
                  </a:cubicBezTo>
                  <a:cubicBezTo>
                    <a:pt x="8302" y="172874"/>
                    <a:pt x="5391" y="166789"/>
                    <a:pt x="7508" y="149591"/>
                  </a:cubicBezTo>
                  <a:cubicBezTo>
                    <a:pt x="9625" y="132393"/>
                    <a:pt x="18621" y="103289"/>
                    <a:pt x="23383" y="84504"/>
                  </a:cubicBezTo>
                  <a:cubicBezTo>
                    <a:pt x="28145" y="65719"/>
                    <a:pt x="66775" y="-5719"/>
                    <a:pt x="63071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1C1537EC-FC6B-4056-9A4D-503F196F12B9}"/>
                </a:ext>
              </a:extLst>
            </p:cNvPr>
            <p:cNvSpPr/>
            <p:nvPr/>
          </p:nvSpPr>
          <p:spPr>
            <a:xfrm>
              <a:off x="3802055" y="3820431"/>
              <a:ext cx="111160" cy="55334"/>
            </a:xfrm>
            <a:custGeom>
              <a:avLst/>
              <a:gdLst>
                <a:gd name="connsiteX0" fmla="*/ 8 w 111160"/>
                <a:gd name="connsiteY0" fmla="*/ 682 h 55334"/>
                <a:gd name="connsiteX1" fmla="*/ 76208 w 111160"/>
                <a:gd name="connsiteY1" fmla="*/ 18144 h 55334"/>
                <a:gd name="connsiteX2" fmla="*/ 111133 w 111160"/>
                <a:gd name="connsiteY2" fmla="*/ 54657 h 55334"/>
                <a:gd name="connsiteX3" fmla="*/ 80970 w 111160"/>
                <a:gd name="connsiteY3" fmla="*/ 40369 h 55334"/>
                <a:gd name="connsiteX4" fmla="*/ 8 w 111160"/>
                <a:gd name="connsiteY4" fmla="*/ 682 h 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60" h="55334">
                  <a:moveTo>
                    <a:pt x="8" y="682"/>
                  </a:moveTo>
                  <a:cubicBezTo>
                    <a:pt x="-786" y="-3022"/>
                    <a:pt x="57687" y="9148"/>
                    <a:pt x="76208" y="18144"/>
                  </a:cubicBezTo>
                  <a:cubicBezTo>
                    <a:pt x="94729" y="27140"/>
                    <a:pt x="110339" y="50953"/>
                    <a:pt x="111133" y="54657"/>
                  </a:cubicBezTo>
                  <a:cubicBezTo>
                    <a:pt x="111927" y="58361"/>
                    <a:pt x="95522" y="45925"/>
                    <a:pt x="80970" y="40369"/>
                  </a:cubicBezTo>
                  <a:cubicBezTo>
                    <a:pt x="66418" y="34813"/>
                    <a:pt x="802" y="4386"/>
                    <a:pt x="8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215F491-DFBB-459B-AF31-F73218BC7F94}"/>
                </a:ext>
              </a:extLst>
            </p:cNvPr>
            <p:cNvSpPr/>
            <p:nvPr/>
          </p:nvSpPr>
          <p:spPr>
            <a:xfrm>
              <a:off x="3757599" y="3749629"/>
              <a:ext cx="28782" cy="94062"/>
            </a:xfrm>
            <a:custGeom>
              <a:avLst/>
              <a:gdLst>
                <a:gd name="connsiteX0" fmla="*/ 28589 w 28782"/>
                <a:gd name="connsiteY0" fmla="*/ 46 h 94062"/>
                <a:gd name="connsiteX1" fmla="*/ 12714 w 28782"/>
                <a:gd name="connsiteY1" fmla="*/ 74659 h 94062"/>
                <a:gd name="connsiteX2" fmla="*/ 15889 w 28782"/>
                <a:gd name="connsiteY2" fmla="*/ 93709 h 94062"/>
                <a:gd name="connsiteX3" fmla="*/ 14 w 28782"/>
                <a:gd name="connsiteY3" fmla="*/ 63546 h 94062"/>
                <a:gd name="connsiteX4" fmla="*/ 28589 w 28782"/>
                <a:gd name="connsiteY4" fmla="*/ 46 h 9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82" h="94062">
                  <a:moveTo>
                    <a:pt x="28589" y="46"/>
                  </a:moveTo>
                  <a:cubicBezTo>
                    <a:pt x="30706" y="1898"/>
                    <a:pt x="14831" y="59049"/>
                    <a:pt x="12714" y="74659"/>
                  </a:cubicBezTo>
                  <a:cubicBezTo>
                    <a:pt x="10597" y="90269"/>
                    <a:pt x="18006" y="95561"/>
                    <a:pt x="15889" y="93709"/>
                  </a:cubicBezTo>
                  <a:cubicBezTo>
                    <a:pt x="13772" y="91857"/>
                    <a:pt x="-515" y="74923"/>
                    <a:pt x="14" y="63546"/>
                  </a:cubicBezTo>
                  <a:cubicBezTo>
                    <a:pt x="543" y="52169"/>
                    <a:pt x="26472" y="-1806"/>
                    <a:pt x="28589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89A92B9-AE3C-4DC9-BE83-199D668D73C9}"/>
                </a:ext>
              </a:extLst>
            </p:cNvPr>
            <p:cNvSpPr/>
            <p:nvPr/>
          </p:nvSpPr>
          <p:spPr>
            <a:xfrm>
              <a:off x="3662117" y="4005252"/>
              <a:ext cx="78536" cy="104803"/>
            </a:xfrm>
            <a:custGeom>
              <a:avLst/>
              <a:gdLst>
                <a:gd name="connsiteX0" fmla="*/ 246 w 78536"/>
                <a:gd name="connsiteY0" fmla="*/ 11 h 104803"/>
                <a:gd name="connsiteX1" fmla="*/ 38346 w 78536"/>
                <a:gd name="connsiteY1" fmla="*/ 58748 h 104803"/>
                <a:gd name="connsiteX2" fmla="*/ 78033 w 78536"/>
                <a:gd name="connsiteY2" fmla="*/ 104786 h 104803"/>
                <a:gd name="connsiteX3" fmla="*/ 57396 w 78536"/>
                <a:gd name="connsiteY3" fmla="*/ 63511 h 104803"/>
                <a:gd name="connsiteX4" fmla="*/ 246 w 78536"/>
                <a:gd name="connsiteY4" fmla="*/ 11 h 1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6" h="104803">
                  <a:moveTo>
                    <a:pt x="246" y="11"/>
                  </a:moveTo>
                  <a:cubicBezTo>
                    <a:pt x="-2929" y="-783"/>
                    <a:pt x="25382" y="41286"/>
                    <a:pt x="38346" y="58748"/>
                  </a:cubicBezTo>
                  <a:cubicBezTo>
                    <a:pt x="51310" y="76210"/>
                    <a:pt x="74858" y="103992"/>
                    <a:pt x="78033" y="104786"/>
                  </a:cubicBezTo>
                  <a:cubicBezTo>
                    <a:pt x="81208" y="105580"/>
                    <a:pt x="68773" y="79651"/>
                    <a:pt x="57396" y="63511"/>
                  </a:cubicBezTo>
                  <a:cubicBezTo>
                    <a:pt x="46019" y="47371"/>
                    <a:pt x="3421" y="805"/>
                    <a:pt x="246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E75840C-AE07-45D1-A01B-F3F3F6F115BF}"/>
                </a:ext>
              </a:extLst>
            </p:cNvPr>
            <p:cNvSpPr/>
            <p:nvPr/>
          </p:nvSpPr>
          <p:spPr>
            <a:xfrm>
              <a:off x="3739992" y="4015437"/>
              <a:ext cx="109844" cy="97015"/>
            </a:xfrm>
            <a:custGeom>
              <a:avLst/>
              <a:gdLst>
                <a:gd name="connsiteX0" fmla="*/ 158 w 109844"/>
                <a:gd name="connsiteY0" fmla="*/ 938 h 97015"/>
                <a:gd name="connsiteX1" fmla="*/ 103346 w 109844"/>
                <a:gd name="connsiteY1" fmla="*/ 93013 h 97015"/>
                <a:gd name="connsiteX2" fmla="*/ 96996 w 109844"/>
                <a:gd name="connsiteY2" fmla="*/ 77138 h 97015"/>
                <a:gd name="connsiteX3" fmla="*/ 79533 w 109844"/>
                <a:gd name="connsiteY3" fmla="*/ 46976 h 97015"/>
                <a:gd name="connsiteX4" fmla="*/ 158 w 109844"/>
                <a:gd name="connsiteY4" fmla="*/ 938 h 9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44" h="97015">
                  <a:moveTo>
                    <a:pt x="158" y="938"/>
                  </a:moveTo>
                  <a:cubicBezTo>
                    <a:pt x="4127" y="8611"/>
                    <a:pt x="87206" y="80313"/>
                    <a:pt x="103346" y="93013"/>
                  </a:cubicBezTo>
                  <a:cubicBezTo>
                    <a:pt x="119486" y="105713"/>
                    <a:pt x="100965" y="84811"/>
                    <a:pt x="96996" y="77138"/>
                  </a:cubicBezTo>
                  <a:cubicBezTo>
                    <a:pt x="93027" y="69465"/>
                    <a:pt x="91175" y="59147"/>
                    <a:pt x="79533" y="46976"/>
                  </a:cubicBezTo>
                  <a:cubicBezTo>
                    <a:pt x="67891" y="34805"/>
                    <a:pt x="-3811" y="-6735"/>
                    <a:pt x="158" y="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F59597D4-9E1B-460E-A012-BD4BBD8226FA}"/>
                </a:ext>
              </a:extLst>
            </p:cNvPr>
            <p:cNvSpPr/>
            <p:nvPr/>
          </p:nvSpPr>
          <p:spPr>
            <a:xfrm>
              <a:off x="3948833" y="3777765"/>
              <a:ext cx="170822" cy="124323"/>
            </a:xfrm>
            <a:custGeom>
              <a:avLst/>
              <a:gdLst>
                <a:gd name="connsiteX0" fmla="*/ 4042 w 170822"/>
                <a:gd name="connsiteY0" fmla="*/ 485 h 124323"/>
                <a:gd name="connsiteX1" fmla="*/ 37380 w 170822"/>
                <a:gd name="connsiteY1" fmla="*/ 48110 h 124323"/>
                <a:gd name="connsiteX2" fmla="*/ 110405 w 170822"/>
                <a:gd name="connsiteY2" fmla="*/ 81448 h 124323"/>
                <a:gd name="connsiteX3" fmla="*/ 97705 w 170822"/>
                <a:gd name="connsiteY3" fmla="*/ 75098 h 124323"/>
                <a:gd name="connsiteX4" fmla="*/ 129455 w 170822"/>
                <a:gd name="connsiteY4" fmla="*/ 86210 h 124323"/>
                <a:gd name="connsiteX5" fmla="*/ 150092 w 170822"/>
                <a:gd name="connsiteY5" fmla="*/ 103673 h 124323"/>
                <a:gd name="connsiteX6" fmla="*/ 170730 w 170822"/>
                <a:gd name="connsiteY6" fmla="*/ 124310 h 124323"/>
                <a:gd name="connsiteX7" fmla="*/ 156442 w 170822"/>
                <a:gd name="connsiteY7" fmla="*/ 100498 h 124323"/>
                <a:gd name="connsiteX8" fmla="*/ 127867 w 170822"/>
                <a:gd name="connsiteY8" fmla="*/ 79860 h 124323"/>
                <a:gd name="connsiteX9" fmla="*/ 4042 w 170822"/>
                <a:gd name="connsiteY9" fmla="*/ 485 h 1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22" h="124323">
                  <a:moveTo>
                    <a:pt x="4042" y="485"/>
                  </a:moveTo>
                  <a:cubicBezTo>
                    <a:pt x="-11039" y="-4807"/>
                    <a:pt x="19653" y="34616"/>
                    <a:pt x="37380" y="48110"/>
                  </a:cubicBezTo>
                  <a:cubicBezTo>
                    <a:pt x="55107" y="61604"/>
                    <a:pt x="100351" y="76950"/>
                    <a:pt x="110405" y="81448"/>
                  </a:cubicBezTo>
                  <a:cubicBezTo>
                    <a:pt x="120459" y="85946"/>
                    <a:pt x="94530" y="74304"/>
                    <a:pt x="97705" y="75098"/>
                  </a:cubicBezTo>
                  <a:cubicBezTo>
                    <a:pt x="100880" y="75892"/>
                    <a:pt x="120724" y="81448"/>
                    <a:pt x="129455" y="86210"/>
                  </a:cubicBezTo>
                  <a:cubicBezTo>
                    <a:pt x="138186" y="90972"/>
                    <a:pt x="143213" y="97323"/>
                    <a:pt x="150092" y="103673"/>
                  </a:cubicBezTo>
                  <a:cubicBezTo>
                    <a:pt x="156971" y="110023"/>
                    <a:pt x="169672" y="124839"/>
                    <a:pt x="170730" y="124310"/>
                  </a:cubicBezTo>
                  <a:cubicBezTo>
                    <a:pt x="171788" y="123781"/>
                    <a:pt x="163586" y="107906"/>
                    <a:pt x="156442" y="100498"/>
                  </a:cubicBezTo>
                  <a:cubicBezTo>
                    <a:pt x="149298" y="93090"/>
                    <a:pt x="152473" y="94412"/>
                    <a:pt x="127867" y="79860"/>
                  </a:cubicBezTo>
                  <a:cubicBezTo>
                    <a:pt x="103261" y="65308"/>
                    <a:pt x="19123" y="5777"/>
                    <a:pt x="4042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6870856-A5F3-4CA6-8FC0-C149ACA9FACE}"/>
                </a:ext>
              </a:extLst>
            </p:cNvPr>
            <p:cNvSpPr/>
            <p:nvPr/>
          </p:nvSpPr>
          <p:spPr>
            <a:xfrm>
              <a:off x="4103177" y="3795713"/>
              <a:ext cx="92848" cy="194003"/>
            </a:xfrm>
            <a:custGeom>
              <a:avLst/>
              <a:gdLst>
                <a:gd name="connsiteX0" fmla="*/ 10036 w 92848"/>
                <a:gd name="connsiteY0" fmla="*/ 0 h 194003"/>
                <a:gd name="connsiteX1" fmla="*/ 84648 w 92848"/>
                <a:gd name="connsiteY1" fmla="*/ 85725 h 194003"/>
                <a:gd name="connsiteX2" fmla="*/ 81473 w 92848"/>
                <a:gd name="connsiteY2" fmla="*/ 112712 h 194003"/>
                <a:gd name="connsiteX3" fmla="*/ 511 w 92848"/>
                <a:gd name="connsiteY3" fmla="*/ 193675 h 194003"/>
                <a:gd name="connsiteX4" fmla="*/ 48136 w 92848"/>
                <a:gd name="connsiteY4" fmla="*/ 139700 h 194003"/>
                <a:gd name="connsiteX5" fmla="*/ 71948 w 92848"/>
                <a:gd name="connsiteY5" fmla="*/ 100012 h 194003"/>
                <a:gd name="connsiteX6" fmla="*/ 49723 w 92848"/>
                <a:gd name="connsiteY6" fmla="*/ 60325 h 194003"/>
                <a:gd name="connsiteX7" fmla="*/ 10036 w 92848"/>
                <a:gd name="connsiteY7" fmla="*/ 0 h 19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48" h="194003">
                  <a:moveTo>
                    <a:pt x="10036" y="0"/>
                  </a:moveTo>
                  <a:cubicBezTo>
                    <a:pt x="41389" y="33470"/>
                    <a:pt x="72742" y="66940"/>
                    <a:pt x="84648" y="85725"/>
                  </a:cubicBezTo>
                  <a:cubicBezTo>
                    <a:pt x="96554" y="104510"/>
                    <a:pt x="95496" y="94720"/>
                    <a:pt x="81473" y="112712"/>
                  </a:cubicBezTo>
                  <a:cubicBezTo>
                    <a:pt x="67450" y="130704"/>
                    <a:pt x="6067" y="189177"/>
                    <a:pt x="511" y="193675"/>
                  </a:cubicBezTo>
                  <a:cubicBezTo>
                    <a:pt x="-5045" y="198173"/>
                    <a:pt x="36230" y="155311"/>
                    <a:pt x="48136" y="139700"/>
                  </a:cubicBezTo>
                  <a:cubicBezTo>
                    <a:pt x="60042" y="124090"/>
                    <a:pt x="71684" y="113241"/>
                    <a:pt x="71948" y="100012"/>
                  </a:cubicBezTo>
                  <a:cubicBezTo>
                    <a:pt x="72213" y="86783"/>
                    <a:pt x="58719" y="76465"/>
                    <a:pt x="49723" y="60325"/>
                  </a:cubicBezTo>
                  <a:lnTo>
                    <a:pt x="100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5F53DD27-7534-4402-9055-1EB0E8FA978A}"/>
                </a:ext>
              </a:extLst>
            </p:cNvPr>
            <p:cNvSpPr/>
            <p:nvPr/>
          </p:nvSpPr>
          <p:spPr>
            <a:xfrm>
              <a:off x="3855983" y="3929060"/>
              <a:ext cx="250360" cy="53984"/>
            </a:xfrm>
            <a:custGeom>
              <a:avLst/>
              <a:gdLst>
                <a:gd name="connsiteX0" fmla="*/ 55 w 250360"/>
                <a:gd name="connsiteY0" fmla="*/ 49215 h 53984"/>
                <a:gd name="connsiteX1" fmla="*/ 93717 w 250360"/>
                <a:gd name="connsiteY1" fmla="*/ 11115 h 53984"/>
                <a:gd name="connsiteX2" fmla="*/ 127055 w 250360"/>
                <a:gd name="connsiteY2" fmla="*/ 20640 h 53984"/>
                <a:gd name="connsiteX3" fmla="*/ 161980 w 250360"/>
                <a:gd name="connsiteY3" fmla="*/ 39690 h 53984"/>
                <a:gd name="connsiteX4" fmla="*/ 249292 w 250360"/>
                <a:gd name="connsiteY4" fmla="*/ 53978 h 53984"/>
                <a:gd name="connsiteX5" fmla="*/ 208017 w 250360"/>
                <a:gd name="connsiteY5" fmla="*/ 41278 h 53984"/>
                <a:gd name="connsiteX6" fmla="*/ 169917 w 250360"/>
                <a:gd name="connsiteY6" fmla="*/ 20640 h 53984"/>
                <a:gd name="connsiteX7" fmla="*/ 108005 w 250360"/>
                <a:gd name="connsiteY7" fmla="*/ 3 h 53984"/>
                <a:gd name="connsiteX8" fmla="*/ 55 w 250360"/>
                <a:gd name="connsiteY8" fmla="*/ 49215 h 5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60" h="53984">
                  <a:moveTo>
                    <a:pt x="55" y="49215"/>
                  </a:moveTo>
                  <a:cubicBezTo>
                    <a:pt x="-2326" y="51067"/>
                    <a:pt x="72550" y="15877"/>
                    <a:pt x="93717" y="11115"/>
                  </a:cubicBezTo>
                  <a:cubicBezTo>
                    <a:pt x="114884" y="6353"/>
                    <a:pt x="115678" y="15878"/>
                    <a:pt x="127055" y="20640"/>
                  </a:cubicBezTo>
                  <a:cubicBezTo>
                    <a:pt x="138432" y="25402"/>
                    <a:pt x="141607" y="34134"/>
                    <a:pt x="161980" y="39690"/>
                  </a:cubicBezTo>
                  <a:cubicBezTo>
                    <a:pt x="182353" y="45246"/>
                    <a:pt x="241619" y="53713"/>
                    <a:pt x="249292" y="53978"/>
                  </a:cubicBezTo>
                  <a:cubicBezTo>
                    <a:pt x="256965" y="54243"/>
                    <a:pt x="221246" y="46834"/>
                    <a:pt x="208017" y="41278"/>
                  </a:cubicBezTo>
                  <a:cubicBezTo>
                    <a:pt x="194788" y="35722"/>
                    <a:pt x="186585" y="27519"/>
                    <a:pt x="169917" y="20640"/>
                  </a:cubicBezTo>
                  <a:cubicBezTo>
                    <a:pt x="153249" y="13761"/>
                    <a:pt x="133669" y="-262"/>
                    <a:pt x="108005" y="3"/>
                  </a:cubicBezTo>
                  <a:cubicBezTo>
                    <a:pt x="82341" y="268"/>
                    <a:pt x="2436" y="47363"/>
                    <a:pt x="55" y="49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F9950B8-21D2-43BC-82C6-78961837723D}"/>
                </a:ext>
              </a:extLst>
            </p:cNvPr>
            <p:cNvSpPr/>
            <p:nvPr/>
          </p:nvSpPr>
          <p:spPr>
            <a:xfrm>
              <a:off x="3868488" y="4003623"/>
              <a:ext cx="136243" cy="16179"/>
            </a:xfrm>
            <a:custGeom>
              <a:avLst/>
              <a:gdLst>
                <a:gd name="connsiteX0" fmla="*/ 1837 w 136243"/>
                <a:gd name="connsiteY0" fmla="*/ 15927 h 16179"/>
                <a:gd name="connsiteX1" fmla="*/ 132012 w 136243"/>
                <a:gd name="connsiteY1" fmla="*/ 9577 h 16179"/>
                <a:gd name="connsiteX2" fmla="*/ 100262 w 136243"/>
                <a:gd name="connsiteY2" fmla="*/ 6402 h 16179"/>
                <a:gd name="connsiteX3" fmla="*/ 57400 w 136243"/>
                <a:gd name="connsiteY3" fmla="*/ 52 h 16179"/>
                <a:gd name="connsiteX4" fmla="*/ 1837 w 136243"/>
                <a:gd name="connsiteY4" fmla="*/ 15927 h 1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43" h="16179">
                  <a:moveTo>
                    <a:pt x="1837" y="15927"/>
                  </a:moveTo>
                  <a:cubicBezTo>
                    <a:pt x="14272" y="17514"/>
                    <a:pt x="115608" y="11164"/>
                    <a:pt x="132012" y="9577"/>
                  </a:cubicBezTo>
                  <a:cubicBezTo>
                    <a:pt x="148416" y="7990"/>
                    <a:pt x="112697" y="7989"/>
                    <a:pt x="100262" y="6402"/>
                  </a:cubicBezTo>
                  <a:cubicBezTo>
                    <a:pt x="87827" y="4815"/>
                    <a:pt x="71158" y="1110"/>
                    <a:pt x="57400" y="52"/>
                  </a:cubicBezTo>
                  <a:cubicBezTo>
                    <a:pt x="43642" y="-1006"/>
                    <a:pt x="-10598" y="14340"/>
                    <a:pt x="1837" y="15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3D1EFF1-1D9A-46B6-AB27-CA88B638699F}"/>
                </a:ext>
              </a:extLst>
            </p:cNvPr>
            <p:cNvSpPr/>
            <p:nvPr/>
          </p:nvSpPr>
          <p:spPr>
            <a:xfrm>
              <a:off x="3854978" y="4151304"/>
              <a:ext cx="16466" cy="93701"/>
            </a:xfrm>
            <a:custGeom>
              <a:avLst/>
              <a:gdLst>
                <a:gd name="connsiteX0" fmla="*/ 2647 w 16466"/>
                <a:gd name="connsiteY0" fmla="*/ 9 h 93701"/>
                <a:gd name="connsiteX1" fmla="*/ 1060 w 16466"/>
                <a:gd name="connsiteY1" fmla="*/ 61921 h 93701"/>
                <a:gd name="connsiteX2" fmla="*/ 15347 w 16466"/>
                <a:gd name="connsiteY2" fmla="*/ 93671 h 93701"/>
                <a:gd name="connsiteX3" fmla="*/ 15347 w 16466"/>
                <a:gd name="connsiteY3" fmla="*/ 66684 h 93701"/>
                <a:gd name="connsiteX4" fmla="*/ 2647 w 16466"/>
                <a:gd name="connsiteY4" fmla="*/ 9 h 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6" h="93701">
                  <a:moveTo>
                    <a:pt x="2647" y="9"/>
                  </a:moveTo>
                  <a:cubicBezTo>
                    <a:pt x="266" y="-785"/>
                    <a:pt x="-1057" y="46311"/>
                    <a:pt x="1060" y="61921"/>
                  </a:cubicBezTo>
                  <a:cubicBezTo>
                    <a:pt x="3177" y="77531"/>
                    <a:pt x="12966" y="92877"/>
                    <a:pt x="15347" y="93671"/>
                  </a:cubicBezTo>
                  <a:cubicBezTo>
                    <a:pt x="17728" y="94465"/>
                    <a:pt x="15611" y="79648"/>
                    <a:pt x="15347" y="66684"/>
                  </a:cubicBezTo>
                  <a:cubicBezTo>
                    <a:pt x="15083" y="53720"/>
                    <a:pt x="5028" y="803"/>
                    <a:pt x="264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08B4EFD-26C1-4B33-8253-32301FD19DCB}"/>
                </a:ext>
              </a:extLst>
            </p:cNvPr>
            <p:cNvSpPr/>
            <p:nvPr/>
          </p:nvSpPr>
          <p:spPr>
            <a:xfrm>
              <a:off x="3971849" y="4120967"/>
              <a:ext cx="31907" cy="111728"/>
            </a:xfrm>
            <a:custGeom>
              <a:avLst/>
              <a:gdLst>
                <a:gd name="connsiteX0" fmla="*/ 76 w 31907"/>
                <a:gd name="connsiteY0" fmla="*/ 183 h 111728"/>
                <a:gd name="connsiteX1" fmla="*/ 31826 w 31907"/>
                <a:gd name="connsiteY1" fmla="*/ 77971 h 111728"/>
                <a:gd name="connsiteX2" fmla="*/ 9601 w 31907"/>
                <a:gd name="connsiteY2" fmla="*/ 111308 h 111728"/>
                <a:gd name="connsiteX3" fmla="*/ 22301 w 31907"/>
                <a:gd name="connsiteY3" fmla="*/ 57333 h 111728"/>
                <a:gd name="connsiteX4" fmla="*/ 76 w 31907"/>
                <a:gd name="connsiteY4" fmla="*/ 18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7" h="111728">
                  <a:moveTo>
                    <a:pt x="76" y="183"/>
                  </a:moveTo>
                  <a:cubicBezTo>
                    <a:pt x="1664" y="3623"/>
                    <a:pt x="30239" y="59450"/>
                    <a:pt x="31826" y="77971"/>
                  </a:cubicBezTo>
                  <a:cubicBezTo>
                    <a:pt x="33413" y="96492"/>
                    <a:pt x="11189" y="114748"/>
                    <a:pt x="9601" y="111308"/>
                  </a:cubicBezTo>
                  <a:cubicBezTo>
                    <a:pt x="8014" y="107868"/>
                    <a:pt x="22566" y="72150"/>
                    <a:pt x="22301" y="57333"/>
                  </a:cubicBezTo>
                  <a:cubicBezTo>
                    <a:pt x="22037" y="42516"/>
                    <a:pt x="-1512" y="-3257"/>
                    <a:pt x="76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27C29D7-81AC-4249-B96B-18167F5337EF}"/>
                </a:ext>
              </a:extLst>
            </p:cNvPr>
            <p:cNvSpPr/>
            <p:nvPr/>
          </p:nvSpPr>
          <p:spPr>
            <a:xfrm>
              <a:off x="3760064" y="4332013"/>
              <a:ext cx="202457" cy="157367"/>
            </a:xfrm>
            <a:custGeom>
              <a:avLst/>
              <a:gdLst>
                <a:gd name="connsiteX0" fmla="*/ 724 w 202457"/>
                <a:gd name="connsiteY0" fmla="*/ 155850 h 157367"/>
                <a:gd name="connsiteX1" fmla="*/ 89624 w 202457"/>
                <a:gd name="connsiteY1" fmla="*/ 39962 h 157367"/>
                <a:gd name="connsiteX2" fmla="*/ 165824 w 202457"/>
                <a:gd name="connsiteY2" fmla="*/ 1862 h 157367"/>
                <a:gd name="connsiteX3" fmla="*/ 202336 w 202457"/>
                <a:gd name="connsiteY3" fmla="*/ 6625 h 157367"/>
                <a:gd name="connsiteX4" fmla="*/ 154711 w 202457"/>
                <a:gd name="connsiteY4" fmla="*/ 12975 h 157367"/>
                <a:gd name="connsiteX5" fmla="*/ 111849 w 202457"/>
                <a:gd name="connsiteY5" fmla="*/ 25675 h 157367"/>
                <a:gd name="connsiteX6" fmla="*/ 49936 w 202457"/>
                <a:gd name="connsiteY6" fmla="*/ 101875 h 157367"/>
                <a:gd name="connsiteX7" fmla="*/ 724 w 202457"/>
                <a:gd name="connsiteY7" fmla="*/ 155850 h 15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57" h="157367">
                  <a:moveTo>
                    <a:pt x="724" y="155850"/>
                  </a:moveTo>
                  <a:cubicBezTo>
                    <a:pt x="7339" y="145531"/>
                    <a:pt x="62107" y="65627"/>
                    <a:pt x="89624" y="39962"/>
                  </a:cubicBezTo>
                  <a:cubicBezTo>
                    <a:pt x="117141" y="14297"/>
                    <a:pt x="147039" y="7418"/>
                    <a:pt x="165824" y="1862"/>
                  </a:cubicBezTo>
                  <a:cubicBezTo>
                    <a:pt x="184609" y="-3694"/>
                    <a:pt x="204188" y="4773"/>
                    <a:pt x="202336" y="6625"/>
                  </a:cubicBezTo>
                  <a:cubicBezTo>
                    <a:pt x="200484" y="8477"/>
                    <a:pt x="169792" y="9800"/>
                    <a:pt x="154711" y="12975"/>
                  </a:cubicBezTo>
                  <a:cubicBezTo>
                    <a:pt x="139630" y="16150"/>
                    <a:pt x="129311" y="10858"/>
                    <a:pt x="111849" y="25675"/>
                  </a:cubicBezTo>
                  <a:cubicBezTo>
                    <a:pt x="94387" y="40492"/>
                    <a:pt x="65282" y="82561"/>
                    <a:pt x="49936" y="101875"/>
                  </a:cubicBezTo>
                  <a:cubicBezTo>
                    <a:pt x="34590" y="121189"/>
                    <a:pt x="-5891" y="166169"/>
                    <a:pt x="724" y="155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A60BBDD6-4951-49BC-AFFB-2B0DE137AC1B}"/>
                </a:ext>
              </a:extLst>
            </p:cNvPr>
            <p:cNvSpPr/>
            <p:nvPr/>
          </p:nvSpPr>
          <p:spPr>
            <a:xfrm>
              <a:off x="3976954" y="4245720"/>
              <a:ext cx="244250" cy="69109"/>
            </a:xfrm>
            <a:custGeom>
              <a:avLst/>
              <a:gdLst>
                <a:gd name="connsiteX0" fmla="*/ 1321 w 244250"/>
                <a:gd name="connsiteY0" fmla="*/ 69105 h 69109"/>
                <a:gd name="connsiteX1" fmla="*/ 98159 w 244250"/>
                <a:gd name="connsiteY1" fmla="*/ 15130 h 69109"/>
                <a:gd name="connsiteX2" fmla="*/ 244209 w 244250"/>
                <a:gd name="connsiteY2" fmla="*/ 4018 h 69109"/>
                <a:gd name="connsiteX3" fmla="*/ 112446 w 244250"/>
                <a:gd name="connsiteY3" fmla="*/ 843 h 69109"/>
                <a:gd name="connsiteX4" fmla="*/ 45771 w 244250"/>
                <a:gd name="connsiteY4" fmla="*/ 18305 h 69109"/>
                <a:gd name="connsiteX5" fmla="*/ 1321 w 244250"/>
                <a:gd name="connsiteY5" fmla="*/ 69105 h 6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250" h="69109">
                  <a:moveTo>
                    <a:pt x="1321" y="69105"/>
                  </a:moveTo>
                  <a:cubicBezTo>
                    <a:pt x="10052" y="68576"/>
                    <a:pt x="57678" y="25978"/>
                    <a:pt x="98159" y="15130"/>
                  </a:cubicBezTo>
                  <a:cubicBezTo>
                    <a:pt x="138640" y="4282"/>
                    <a:pt x="241828" y="6399"/>
                    <a:pt x="244209" y="4018"/>
                  </a:cubicBezTo>
                  <a:cubicBezTo>
                    <a:pt x="246590" y="1637"/>
                    <a:pt x="145519" y="-1538"/>
                    <a:pt x="112446" y="843"/>
                  </a:cubicBezTo>
                  <a:cubicBezTo>
                    <a:pt x="79373" y="3224"/>
                    <a:pt x="62175" y="9309"/>
                    <a:pt x="45771" y="18305"/>
                  </a:cubicBezTo>
                  <a:cubicBezTo>
                    <a:pt x="29367" y="27301"/>
                    <a:pt x="-7410" y="69634"/>
                    <a:pt x="1321" y="69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6CBC6C3-C963-4EE8-8011-CE46834894CE}"/>
                </a:ext>
              </a:extLst>
            </p:cNvPr>
            <p:cNvSpPr/>
            <p:nvPr/>
          </p:nvSpPr>
          <p:spPr>
            <a:xfrm>
              <a:off x="4116142" y="4282505"/>
              <a:ext cx="197330" cy="26109"/>
            </a:xfrm>
            <a:custGeom>
              <a:avLst/>
              <a:gdLst>
                <a:gd name="connsiteX0" fmla="*/ 246 w 197330"/>
                <a:gd name="connsiteY0" fmla="*/ 570 h 26109"/>
                <a:gd name="connsiteX1" fmla="*/ 189158 w 197330"/>
                <a:gd name="connsiteY1" fmla="*/ 25970 h 26109"/>
                <a:gd name="connsiteX2" fmla="*/ 149471 w 197330"/>
                <a:gd name="connsiteY2" fmla="*/ 10095 h 26109"/>
                <a:gd name="connsiteX3" fmla="*/ 246 w 197330"/>
                <a:gd name="connsiteY3" fmla="*/ 570 h 2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30" h="26109">
                  <a:moveTo>
                    <a:pt x="246" y="570"/>
                  </a:moveTo>
                  <a:cubicBezTo>
                    <a:pt x="6861" y="3216"/>
                    <a:pt x="164287" y="24383"/>
                    <a:pt x="189158" y="25970"/>
                  </a:cubicBezTo>
                  <a:cubicBezTo>
                    <a:pt x="214029" y="27558"/>
                    <a:pt x="176723" y="15122"/>
                    <a:pt x="149471" y="10095"/>
                  </a:cubicBezTo>
                  <a:cubicBezTo>
                    <a:pt x="122219" y="5068"/>
                    <a:pt x="-6369" y="-2076"/>
                    <a:pt x="246" y="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A8FAA71D-F056-4AA6-A5EF-BE559F4AD489}"/>
                </a:ext>
              </a:extLst>
            </p:cNvPr>
            <p:cNvSpPr/>
            <p:nvPr/>
          </p:nvSpPr>
          <p:spPr>
            <a:xfrm>
              <a:off x="4219362" y="4249668"/>
              <a:ext cx="223823" cy="29055"/>
            </a:xfrm>
            <a:custGeom>
              <a:avLst/>
              <a:gdLst>
                <a:gd name="connsiteX0" fmla="*/ 213 w 223823"/>
                <a:gd name="connsiteY0" fmla="*/ 70 h 29055"/>
                <a:gd name="connsiteX1" fmla="*/ 146263 w 223823"/>
                <a:gd name="connsiteY1" fmla="*/ 20707 h 29055"/>
                <a:gd name="connsiteX2" fmla="*/ 222463 w 223823"/>
                <a:gd name="connsiteY2" fmla="*/ 25470 h 29055"/>
                <a:gd name="connsiteX3" fmla="*/ 181188 w 223823"/>
                <a:gd name="connsiteY3" fmla="*/ 28645 h 29055"/>
                <a:gd name="connsiteX4" fmla="*/ 213 w 223823"/>
                <a:gd name="connsiteY4" fmla="*/ 70 h 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23" h="29055">
                  <a:moveTo>
                    <a:pt x="213" y="70"/>
                  </a:moveTo>
                  <a:cubicBezTo>
                    <a:pt x="-5608" y="-1253"/>
                    <a:pt x="109221" y="16474"/>
                    <a:pt x="146263" y="20707"/>
                  </a:cubicBezTo>
                  <a:cubicBezTo>
                    <a:pt x="183305" y="24940"/>
                    <a:pt x="216642" y="24147"/>
                    <a:pt x="222463" y="25470"/>
                  </a:cubicBezTo>
                  <a:cubicBezTo>
                    <a:pt x="228284" y="26793"/>
                    <a:pt x="215584" y="30233"/>
                    <a:pt x="181188" y="28645"/>
                  </a:cubicBezTo>
                  <a:cubicBezTo>
                    <a:pt x="146792" y="27058"/>
                    <a:pt x="6034" y="1393"/>
                    <a:pt x="213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DD6B6B08-B9D1-40E5-8C68-72C83FA7B079}"/>
                </a:ext>
              </a:extLst>
            </p:cNvPr>
            <p:cNvSpPr/>
            <p:nvPr/>
          </p:nvSpPr>
          <p:spPr>
            <a:xfrm>
              <a:off x="3833736" y="4389578"/>
              <a:ext cx="235091" cy="60277"/>
            </a:xfrm>
            <a:custGeom>
              <a:avLst/>
              <a:gdLst>
                <a:gd name="connsiteX0" fmla="*/ 1664 w 235091"/>
                <a:gd name="connsiteY0" fmla="*/ 60185 h 60277"/>
                <a:gd name="connsiteX1" fmla="*/ 58814 w 235091"/>
                <a:gd name="connsiteY1" fmla="*/ 20497 h 60277"/>
                <a:gd name="connsiteX2" fmla="*/ 179464 w 235091"/>
                <a:gd name="connsiteY2" fmla="*/ 17322 h 60277"/>
                <a:gd name="connsiteX3" fmla="*/ 235027 w 235091"/>
                <a:gd name="connsiteY3" fmla="*/ 1447 h 60277"/>
                <a:gd name="connsiteX4" fmla="*/ 188989 w 235091"/>
                <a:gd name="connsiteY4" fmla="*/ 1447 h 60277"/>
                <a:gd name="connsiteX5" fmla="*/ 119139 w 235091"/>
                <a:gd name="connsiteY5" fmla="*/ 7797 h 60277"/>
                <a:gd name="connsiteX6" fmla="*/ 1664 w 235091"/>
                <a:gd name="connsiteY6" fmla="*/ 60185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091" h="60277">
                  <a:moveTo>
                    <a:pt x="1664" y="60185"/>
                  </a:moveTo>
                  <a:cubicBezTo>
                    <a:pt x="-8390" y="62302"/>
                    <a:pt x="29181" y="27641"/>
                    <a:pt x="58814" y="20497"/>
                  </a:cubicBezTo>
                  <a:cubicBezTo>
                    <a:pt x="88447" y="13353"/>
                    <a:pt x="150095" y="20497"/>
                    <a:pt x="179464" y="17322"/>
                  </a:cubicBezTo>
                  <a:cubicBezTo>
                    <a:pt x="208833" y="14147"/>
                    <a:pt x="233440" y="4093"/>
                    <a:pt x="235027" y="1447"/>
                  </a:cubicBezTo>
                  <a:cubicBezTo>
                    <a:pt x="236615" y="-1199"/>
                    <a:pt x="208304" y="389"/>
                    <a:pt x="188989" y="1447"/>
                  </a:cubicBezTo>
                  <a:cubicBezTo>
                    <a:pt x="169674" y="2505"/>
                    <a:pt x="148772" y="2770"/>
                    <a:pt x="119139" y="7797"/>
                  </a:cubicBezTo>
                  <a:cubicBezTo>
                    <a:pt x="89506" y="12824"/>
                    <a:pt x="11718" y="58068"/>
                    <a:pt x="1664" y="60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6373567-680A-4476-AEE5-64C783CEE140}"/>
                </a:ext>
              </a:extLst>
            </p:cNvPr>
            <p:cNvSpPr/>
            <p:nvPr/>
          </p:nvSpPr>
          <p:spPr>
            <a:xfrm>
              <a:off x="4078288" y="4320439"/>
              <a:ext cx="231947" cy="65824"/>
            </a:xfrm>
            <a:custGeom>
              <a:avLst/>
              <a:gdLst>
                <a:gd name="connsiteX0" fmla="*/ 0 w 231947"/>
                <a:gd name="connsiteY0" fmla="*/ 65824 h 65824"/>
                <a:gd name="connsiteX1" fmla="*/ 106362 w 231947"/>
                <a:gd name="connsiteY1" fmla="*/ 21374 h 65824"/>
                <a:gd name="connsiteX2" fmla="*/ 158750 w 231947"/>
                <a:gd name="connsiteY2" fmla="*/ 13436 h 65824"/>
                <a:gd name="connsiteX3" fmla="*/ 230187 w 231947"/>
                <a:gd name="connsiteY3" fmla="*/ 3911 h 65824"/>
                <a:gd name="connsiteX4" fmla="*/ 204787 w 231947"/>
                <a:gd name="connsiteY4" fmla="*/ 3911 h 65824"/>
                <a:gd name="connsiteX5" fmla="*/ 146050 w 231947"/>
                <a:gd name="connsiteY5" fmla="*/ 736 h 65824"/>
                <a:gd name="connsiteX6" fmla="*/ 87312 w 231947"/>
                <a:gd name="connsiteY6" fmla="*/ 19786 h 65824"/>
                <a:gd name="connsiteX7" fmla="*/ 0 w 231947"/>
                <a:gd name="connsiteY7" fmla="*/ 65824 h 6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947" h="65824">
                  <a:moveTo>
                    <a:pt x="0" y="65824"/>
                  </a:moveTo>
                  <a:cubicBezTo>
                    <a:pt x="39952" y="47964"/>
                    <a:pt x="79904" y="30105"/>
                    <a:pt x="106362" y="21374"/>
                  </a:cubicBezTo>
                  <a:cubicBezTo>
                    <a:pt x="132820" y="12643"/>
                    <a:pt x="158750" y="13436"/>
                    <a:pt x="158750" y="13436"/>
                  </a:cubicBezTo>
                  <a:lnTo>
                    <a:pt x="230187" y="3911"/>
                  </a:lnTo>
                  <a:cubicBezTo>
                    <a:pt x="237860" y="2324"/>
                    <a:pt x="218810" y="4440"/>
                    <a:pt x="204787" y="3911"/>
                  </a:cubicBezTo>
                  <a:cubicBezTo>
                    <a:pt x="190764" y="3382"/>
                    <a:pt x="165629" y="-1910"/>
                    <a:pt x="146050" y="736"/>
                  </a:cubicBezTo>
                  <a:cubicBezTo>
                    <a:pt x="126471" y="3382"/>
                    <a:pt x="111125" y="11848"/>
                    <a:pt x="87312" y="19786"/>
                  </a:cubicBezTo>
                  <a:lnTo>
                    <a:pt x="0" y="658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200F31DF-5DD1-4374-A587-4A07C7CD99B6}"/>
                </a:ext>
              </a:extLst>
            </p:cNvPr>
            <p:cNvSpPr/>
            <p:nvPr/>
          </p:nvSpPr>
          <p:spPr>
            <a:xfrm>
              <a:off x="4292599" y="4285282"/>
              <a:ext cx="161465" cy="40889"/>
            </a:xfrm>
            <a:custGeom>
              <a:avLst/>
              <a:gdLst>
                <a:gd name="connsiteX0" fmla="*/ 1 w 161465"/>
                <a:gd name="connsiteY0" fmla="*/ 40656 h 40889"/>
                <a:gd name="connsiteX1" fmla="*/ 74614 w 161465"/>
                <a:gd name="connsiteY1" fmla="*/ 18431 h 40889"/>
                <a:gd name="connsiteX2" fmla="*/ 158751 w 161465"/>
                <a:gd name="connsiteY2" fmla="*/ 15256 h 40889"/>
                <a:gd name="connsiteX3" fmla="*/ 134939 w 161465"/>
                <a:gd name="connsiteY3" fmla="*/ 2556 h 40889"/>
                <a:gd name="connsiteX4" fmla="*/ 76201 w 161465"/>
                <a:gd name="connsiteY4" fmla="*/ 2556 h 40889"/>
                <a:gd name="connsiteX5" fmla="*/ 1 w 161465"/>
                <a:gd name="connsiteY5" fmla="*/ 40656 h 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65" h="40889">
                  <a:moveTo>
                    <a:pt x="1" y="40656"/>
                  </a:moveTo>
                  <a:cubicBezTo>
                    <a:pt x="-263" y="43302"/>
                    <a:pt x="48156" y="22664"/>
                    <a:pt x="74614" y="18431"/>
                  </a:cubicBezTo>
                  <a:cubicBezTo>
                    <a:pt x="101072" y="14198"/>
                    <a:pt x="148697" y="17902"/>
                    <a:pt x="158751" y="15256"/>
                  </a:cubicBezTo>
                  <a:cubicBezTo>
                    <a:pt x="168805" y="12610"/>
                    <a:pt x="148697" y="4673"/>
                    <a:pt x="134939" y="2556"/>
                  </a:cubicBezTo>
                  <a:cubicBezTo>
                    <a:pt x="121181" y="439"/>
                    <a:pt x="100278" y="-1942"/>
                    <a:pt x="76201" y="2556"/>
                  </a:cubicBezTo>
                  <a:cubicBezTo>
                    <a:pt x="52124" y="7054"/>
                    <a:pt x="265" y="38010"/>
                    <a:pt x="1" y="40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160E82E-643C-404A-8A01-5849942C7D6C}"/>
                </a:ext>
              </a:extLst>
            </p:cNvPr>
            <p:cNvSpPr/>
            <p:nvPr/>
          </p:nvSpPr>
          <p:spPr>
            <a:xfrm>
              <a:off x="3946516" y="4360160"/>
              <a:ext cx="296969" cy="71159"/>
            </a:xfrm>
            <a:custGeom>
              <a:avLst/>
              <a:gdLst>
                <a:gd name="connsiteX0" fmla="*/ 9 w 296969"/>
                <a:gd name="connsiteY0" fmla="*/ 70553 h 71159"/>
                <a:gd name="connsiteX1" fmla="*/ 117484 w 296969"/>
                <a:gd name="connsiteY1" fmla="*/ 59440 h 71159"/>
                <a:gd name="connsiteX2" fmla="*/ 185747 w 296969"/>
                <a:gd name="connsiteY2" fmla="*/ 35628 h 71159"/>
                <a:gd name="connsiteX3" fmla="*/ 295284 w 296969"/>
                <a:gd name="connsiteY3" fmla="*/ 703 h 71159"/>
                <a:gd name="connsiteX4" fmla="*/ 247659 w 296969"/>
                <a:gd name="connsiteY4" fmla="*/ 13403 h 71159"/>
                <a:gd name="connsiteX5" fmla="*/ 185747 w 296969"/>
                <a:gd name="connsiteY5" fmla="*/ 27690 h 71159"/>
                <a:gd name="connsiteX6" fmla="*/ 123834 w 296969"/>
                <a:gd name="connsiteY6" fmla="*/ 41978 h 71159"/>
                <a:gd name="connsiteX7" fmla="*/ 9 w 296969"/>
                <a:gd name="connsiteY7" fmla="*/ 70553 h 7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69" h="71159">
                  <a:moveTo>
                    <a:pt x="9" y="70553"/>
                  </a:moveTo>
                  <a:cubicBezTo>
                    <a:pt x="-1049" y="73463"/>
                    <a:pt x="86528" y="65261"/>
                    <a:pt x="117484" y="59440"/>
                  </a:cubicBezTo>
                  <a:cubicBezTo>
                    <a:pt x="148440" y="53619"/>
                    <a:pt x="156114" y="45417"/>
                    <a:pt x="185747" y="35628"/>
                  </a:cubicBezTo>
                  <a:cubicBezTo>
                    <a:pt x="215380" y="25838"/>
                    <a:pt x="284965" y="4407"/>
                    <a:pt x="295284" y="703"/>
                  </a:cubicBezTo>
                  <a:cubicBezTo>
                    <a:pt x="305603" y="-3001"/>
                    <a:pt x="265915" y="8905"/>
                    <a:pt x="247659" y="13403"/>
                  </a:cubicBezTo>
                  <a:cubicBezTo>
                    <a:pt x="229403" y="17901"/>
                    <a:pt x="206384" y="22928"/>
                    <a:pt x="185747" y="27690"/>
                  </a:cubicBezTo>
                  <a:cubicBezTo>
                    <a:pt x="165110" y="32452"/>
                    <a:pt x="149763" y="37745"/>
                    <a:pt x="123834" y="41978"/>
                  </a:cubicBezTo>
                  <a:cubicBezTo>
                    <a:pt x="97905" y="46211"/>
                    <a:pt x="1067" y="67643"/>
                    <a:pt x="9" y="70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1269AFC-1FEC-49E1-AE15-B8FEBA4369DA}"/>
                </a:ext>
              </a:extLst>
            </p:cNvPr>
            <p:cNvSpPr/>
            <p:nvPr/>
          </p:nvSpPr>
          <p:spPr>
            <a:xfrm>
              <a:off x="3819508" y="4486195"/>
              <a:ext cx="277624" cy="40679"/>
            </a:xfrm>
            <a:custGeom>
              <a:avLst/>
              <a:gdLst>
                <a:gd name="connsiteX0" fmla="*/ 17 w 277624"/>
                <a:gd name="connsiteY0" fmla="*/ 28655 h 40679"/>
                <a:gd name="connsiteX1" fmla="*/ 104792 w 277624"/>
                <a:gd name="connsiteY1" fmla="*/ 39768 h 40679"/>
                <a:gd name="connsiteX2" fmla="*/ 274655 w 277624"/>
                <a:gd name="connsiteY2" fmla="*/ 1668 h 40679"/>
                <a:gd name="connsiteX3" fmla="*/ 207980 w 277624"/>
                <a:gd name="connsiteY3" fmla="*/ 8018 h 40679"/>
                <a:gd name="connsiteX4" fmla="*/ 144480 w 277624"/>
                <a:gd name="connsiteY4" fmla="*/ 19130 h 40679"/>
                <a:gd name="connsiteX5" fmla="*/ 96855 w 277624"/>
                <a:gd name="connsiteY5" fmla="*/ 27068 h 40679"/>
                <a:gd name="connsiteX6" fmla="*/ 17 w 277624"/>
                <a:gd name="connsiteY6" fmla="*/ 28655 h 4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624" h="40679">
                  <a:moveTo>
                    <a:pt x="17" y="28655"/>
                  </a:moveTo>
                  <a:cubicBezTo>
                    <a:pt x="1340" y="30772"/>
                    <a:pt x="59019" y="44266"/>
                    <a:pt x="104792" y="39768"/>
                  </a:cubicBezTo>
                  <a:cubicBezTo>
                    <a:pt x="150565" y="35270"/>
                    <a:pt x="257457" y="6960"/>
                    <a:pt x="274655" y="1668"/>
                  </a:cubicBezTo>
                  <a:cubicBezTo>
                    <a:pt x="291853" y="-3624"/>
                    <a:pt x="229676" y="5108"/>
                    <a:pt x="207980" y="8018"/>
                  </a:cubicBezTo>
                  <a:cubicBezTo>
                    <a:pt x="186284" y="10928"/>
                    <a:pt x="163001" y="15955"/>
                    <a:pt x="144480" y="19130"/>
                  </a:cubicBezTo>
                  <a:cubicBezTo>
                    <a:pt x="125959" y="22305"/>
                    <a:pt x="119080" y="25745"/>
                    <a:pt x="96855" y="27068"/>
                  </a:cubicBezTo>
                  <a:cubicBezTo>
                    <a:pt x="74630" y="28391"/>
                    <a:pt x="-1306" y="26538"/>
                    <a:pt x="17" y="28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E60A5A3B-EDE1-4FD5-B0D4-AE77A2F637CB}"/>
                </a:ext>
              </a:extLst>
            </p:cNvPr>
            <p:cNvSpPr/>
            <p:nvPr/>
          </p:nvSpPr>
          <p:spPr>
            <a:xfrm>
              <a:off x="4099829" y="4359165"/>
              <a:ext cx="232662" cy="119636"/>
            </a:xfrm>
            <a:custGeom>
              <a:avLst/>
              <a:gdLst>
                <a:gd name="connsiteX0" fmla="*/ 230871 w 232662"/>
                <a:gd name="connsiteY0" fmla="*/ 110 h 119636"/>
                <a:gd name="connsiteX1" fmla="*/ 189596 w 232662"/>
                <a:gd name="connsiteY1" fmla="*/ 39798 h 119636"/>
                <a:gd name="connsiteX2" fmla="*/ 3859 w 232662"/>
                <a:gd name="connsiteY2" fmla="*/ 119173 h 119636"/>
                <a:gd name="connsiteX3" fmla="*/ 70534 w 232662"/>
                <a:gd name="connsiteY3" fmla="*/ 71548 h 119636"/>
                <a:gd name="connsiteX4" fmla="*/ 151496 w 232662"/>
                <a:gd name="connsiteY4" fmla="*/ 50910 h 119636"/>
                <a:gd name="connsiteX5" fmla="*/ 230871 w 232662"/>
                <a:gd name="connsiteY5" fmla="*/ 110 h 1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62" h="119636">
                  <a:moveTo>
                    <a:pt x="230871" y="110"/>
                  </a:moveTo>
                  <a:cubicBezTo>
                    <a:pt x="237221" y="-1742"/>
                    <a:pt x="227431" y="19954"/>
                    <a:pt x="189596" y="39798"/>
                  </a:cubicBezTo>
                  <a:cubicBezTo>
                    <a:pt x="151761" y="59642"/>
                    <a:pt x="23703" y="113881"/>
                    <a:pt x="3859" y="119173"/>
                  </a:cubicBezTo>
                  <a:cubicBezTo>
                    <a:pt x="-15985" y="124465"/>
                    <a:pt x="45928" y="82925"/>
                    <a:pt x="70534" y="71548"/>
                  </a:cubicBezTo>
                  <a:cubicBezTo>
                    <a:pt x="95140" y="60171"/>
                    <a:pt x="127684" y="60700"/>
                    <a:pt x="151496" y="50910"/>
                  </a:cubicBezTo>
                  <a:cubicBezTo>
                    <a:pt x="175308" y="41120"/>
                    <a:pt x="224521" y="1962"/>
                    <a:pt x="230871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4E8D1E1-D39F-444E-8EDE-C00F7C9E45EA}"/>
                </a:ext>
              </a:extLst>
            </p:cNvPr>
            <p:cNvSpPr/>
            <p:nvPr/>
          </p:nvSpPr>
          <p:spPr>
            <a:xfrm>
              <a:off x="4110032" y="4422490"/>
              <a:ext cx="153041" cy="119482"/>
            </a:xfrm>
            <a:custGeom>
              <a:avLst/>
              <a:gdLst>
                <a:gd name="connsiteX0" fmla="*/ 6 w 153041"/>
                <a:gd name="connsiteY0" fmla="*/ 119348 h 119482"/>
                <a:gd name="connsiteX1" fmla="*/ 96843 w 153041"/>
                <a:gd name="connsiteY1" fmla="*/ 65373 h 119482"/>
                <a:gd name="connsiteX2" fmla="*/ 152406 w 153041"/>
                <a:gd name="connsiteY2" fmla="*/ 285 h 119482"/>
                <a:gd name="connsiteX3" fmla="*/ 125418 w 153041"/>
                <a:gd name="connsiteY3" fmla="*/ 43148 h 119482"/>
                <a:gd name="connsiteX4" fmla="*/ 101606 w 153041"/>
                <a:gd name="connsiteY4" fmla="*/ 79660 h 119482"/>
                <a:gd name="connsiteX5" fmla="*/ 6 w 153041"/>
                <a:gd name="connsiteY5" fmla="*/ 119348 h 11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41" h="119482">
                  <a:moveTo>
                    <a:pt x="6" y="119348"/>
                  </a:moveTo>
                  <a:cubicBezTo>
                    <a:pt x="-788" y="116967"/>
                    <a:pt x="71443" y="85217"/>
                    <a:pt x="96843" y="65373"/>
                  </a:cubicBezTo>
                  <a:cubicBezTo>
                    <a:pt x="122243" y="45529"/>
                    <a:pt x="147644" y="3989"/>
                    <a:pt x="152406" y="285"/>
                  </a:cubicBezTo>
                  <a:cubicBezTo>
                    <a:pt x="157168" y="-3419"/>
                    <a:pt x="133885" y="29919"/>
                    <a:pt x="125418" y="43148"/>
                  </a:cubicBezTo>
                  <a:cubicBezTo>
                    <a:pt x="116951" y="56377"/>
                    <a:pt x="115364" y="67489"/>
                    <a:pt x="101606" y="79660"/>
                  </a:cubicBezTo>
                  <a:cubicBezTo>
                    <a:pt x="87848" y="91831"/>
                    <a:pt x="800" y="121729"/>
                    <a:pt x="6" y="119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B37F6C1-6E75-4F11-B6C7-CED58230CB85}"/>
                </a:ext>
              </a:extLst>
            </p:cNvPr>
            <p:cNvSpPr/>
            <p:nvPr/>
          </p:nvSpPr>
          <p:spPr>
            <a:xfrm>
              <a:off x="3906832" y="4591230"/>
              <a:ext cx="212059" cy="35417"/>
            </a:xfrm>
            <a:custGeom>
              <a:avLst/>
              <a:gdLst>
                <a:gd name="connsiteX0" fmla="*/ 6 w 212059"/>
                <a:gd name="connsiteY0" fmla="*/ 23633 h 35417"/>
                <a:gd name="connsiteX1" fmla="*/ 109543 w 212059"/>
                <a:gd name="connsiteY1" fmla="*/ 34745 h 35417"/>
                <a:gd name="connsiteX2" fmla="*/ 211143 w 212059"/>
                <a:gd name="connsiteY2" fmla="*/ 1408 h 35417"/>
                <a:gd name="connsiteX3" fmla="*/ 157168 w 212059"/>
                <a:gd name="connsiteY3" fmla="*/ 7758 h 35417"/>
                <a:gd name="connsiteX4" fmla="*/ 114306 w 212059"/>
                <a:gd name="connsiteY4" fmla="*/ 22045 h 35417"/>
                <a:gd name="connsiteX5" fmla="*/ 6 w 212059"/>
                <a:gd name="connsiteY5" fmla="*/ 23633 h 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59" h="35417">
                  <a:moveTo>
                    <a:pt x="6" y="23633"/>
                  </a:moveTo>
                  <a:cubicBezTo>
                    <a:pt x="-788" y="25750"/>
                    <a:pt x="74354" y="38449"/>
                    <a:pt x="109543" y="34745"/>
                  </a:cubicBezTo>
                  <a:cubicBezTo>
                    <a:pt x="144732" y="31041"/>
                    <a:pt x="203206" y="5906"/>
                    <a:pt x="211143" y="1408"/>
                  </a:cubicBezTo>
                  <a:cubicBezTo>
                    <a:pt x="219080" y="-3090"/>
                    <a:pt x="173307" y="4319"/>
                    <a:pt x="157168" y="7758"/>
                  </a:cubicBezTo>
                  <a:cubicBezTo>
                    <a:pt x="141029" y="11197"/>
                    <a:pt x="136796" y="19664"/>
                    <a:pt x="114306" y="22045"/>
                  </a:cubicBezTo>
                  <a:cubicBezTo>
                    <a:pt x="91817" y="24426"/>
                    <a:pt x="800" y="21516"/>
                    <a:pt x="6" y="23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705BEF4-8582-43B6-A6B4-1E2AF48898A0}"/>
                </a:ext>
              </a:extLst>
            </p:cNvPr>
            <p:cNvSpPr/>
            <p:nvPr/>
          </p:nvSpPr>
          <p:spPr>
            <a:xfrm>
              <a:off x="4330187" y="4313196"/>
              <a:ext cx="105595" cy="76727"/>
            </a:xfrm>
            <a:custGeom>
              <a:avLst/>
              <a:gdLst>
                <a:gd name="connsiteX0" fmla="*/ 105288 w 105595"/>
                <a:gd name="connsiteY0" fmla="*/ 42 h 76727"/>
                <a:gd name="connsiteX1" fmla="*/ 46551 w 105595"/>
                <a:gd name="connsiteY1" fmla="*/ 22267 h 76727"/>
                <a:gd name="connsiteX2" fmla="*/ 2101 w 105595"/>
                <a:gd name="connsiteY2" fmla="*/ 76242 h 76727"/>
                <a:gd name="connsiteX3" fmla="*/ 8451 w 105595"/>
                <a:gd name="connsiteY3" fmla="*/ 47667 h 76727"/>
                <a:gd name="connsiteX4" fmla="*/ 19563 w 105595"/>
                <a:gd name="connsiteY4" fmla="*/ 27029 h 76727"/>
                <a:gd name="connsiteX5" fmla="*/ 105288 w 105595"/>
                <a:gd name="connsiteY5" fmla="*/ 42 h 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95" h="76727">
                  <a:moveTo>
                    <a:pt x="105288" y="42"/>
                  </a:moveTo>
                  <a:cubicBezTo>
                    <a:pt x="109786" y="-752"/>
                    <a:pt x="63749" y="9567"/>
                    <a:pt x="46551" y="22267"/>
                  </a:cubicBezTo>
                  <a:cubicBezTo>
                    <a:pt x="29353" y="34967"/>
                    <a:pt x="8451" y="72009"/>
                    <a:pt x="2101" y="76242"/>
                  </a:cubicBezTo>
                  <a:cubicBezTo>
                    <a:pt x="-4249" y="80475"/>
                    <a:pt x="5541" y="55869"/>
                    <a:pt x="8451" y="47667"/>
                  </a:cubicBezTo>
                  <a:cubicBezTo>
                    <a:pt x="11361" y="39465"/>
                    <a:pt x="5540" y="36554"/>
                    <a:pt x="19563" y="27029"/>
                  </a:cubicBezTo>
                  <a:cubicBezTo>
                    <a:pt x="33586" y="17504"/>
                    <a:pt x="100790" y="836"/>
                    <a:pt x="105288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61E7DE08-7207-46AD-BEA4-A29F7337E9FE}"/>
                </a:ext>
              </a:extLst>
            </p:cNvPr>
            <p:cNvSpPr/>
            <p:nvPr/>
          </p:nvSpPr>
          <p:spPr>
            <a:xfrm>
              <a:off x="4368452" y="4348163"/>
              <a:ext cx="57498" cy="69920"/>
            </a:xfrm>
            <a:custGeom>
              <a:avLst/>
              <a:gdLst>
                <a:gd name="connsiteX0" fmla="*/ 57498 w 57498"/>
                <a:gd name="connsiteY0" fmla="*/ 0 h 69920"/>
                <a:gd name="connsiteX1" fmla="*/ 348 w 57498"/>
                <a:gd name="connsiteY1" fmla="*/ 69850 h 69920"/>
                <a:gd name="connsiteX2" fmla="*/ 57498 w 57498"/>
                <a:gd name="connsiteY2" fmla="*/ 0 h 6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98" h="69920">
                  <a:moveTo>
                    <a:pt x="57498" y="0"/>
                  </a:moveTo>
                  <a:cubicBezTo>
                    <a:pt x="57498" y="0"/>
                    <a:pt x="5904" y="67204"/>
                    <a:pt x="348" y="69850"/>
                  </a:cubicBezTo>
                  <a:cubicBezTo>
                    <a:pt x="-5208" y="72496"/>
                    <a:pt x="57498" y="0"/>
                    <a:pt x="574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E5CAFF3D-0737-4DA1-B7D8-B72F03393647}"/>
                </a:ext>
              </a:extLst>
            </p:cNvPr>
            <p:cNvSpPr/>
            <p:nvPr/>
          </p:nvSpPr>
          <p:spPr>
            <a:xfrm>
              <a:off x="3282559" y="2605557"/>
              <a:ext cx="286575" cy="764265"/>
            </a:xfrm>
            <a:custGeom>
              <a:avLst/>
              <a:gdLst>
                <a:gd name="connsiteX0" fmla="*/ 286141 w 286575"/>
                <a:gd name="connsiteY0" fmla="*/ 60 h 764265"/>
                <a:gd name="connsiteX1" fmla="*/ 161258 w 286575"/>
                <a:gd name="connsiteY1" fmla="*/ 154576 h 764265"/>
                <a:gd name="connsiteX2" fmla="*/ 68124 w 286575"/>
                <a:gd name="connsiteY2" fmla="*/ 349310 h 764265"/>
                <a:gd name="connsiteX3" fmla="*/ 4624 w 286575"/>
                <a:gd name="connsiteY3" fmla="*/ 512293 h 764265"/>
                <a:gd name="connsiteX4" fmla="*/ 6741 w 286575"/>
                <a:gd name="connsiteY4" fmla="*/ 764176 h 764265"/>
                <a:gd name="connsiteX5" fmla="*/ 21558 w 286575"/>
                <a:gd name="connsiteY5" fmla="*/ 539810 h 764265"/>
                <a:gd name="connsiteX6" fmla="*/ 53308 w 286575"/>
                <a:gd name="connsiteY6" fmla="*/ 423393 h 764265"/>
                <a:gd name="connsiteX7" fmla="*/ 197241 w 286575"/>
                <a:gd name="connsiteY7" fmla="*/ 139760 h 764265"/>
                <a:gd name="connsiteX8" fmla="*/ 286141 w 286575"/>
                <a:gd name="connsiteY8" fmla="*/ 60 h 7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575" h="764265">
                  <a:moveTo>
                    <a:pt x="286141" y="60"/>
                  </a:moveTo>
                  <a:cubicBezTo>
                    <a:pt x="280144" y="2529"/>
                    <a:pt x="197594" y="96368"/>
                    <a:pt x="161258" y="154576"/>
                  </a:cubicBezTo>
                  <a:cubicBezTo>
                    <a:pt x="124922" y="212784"/>
                    <a:pt x="94230" y="289691"/>
                    <a:pt x="68124" y="349310"/>
                  </a:cubicBezTo>
                  <a:cubicBezTo>
                    <a:pt x="42018" y="408929"/>
                    <a:pt x="14854" y="443149"/>
                    <a:pt x="4624" y="512293"/>
                  </a:cubicBezTo>
                  <a:cubicBezTo>
                    <a:pt x="-5606" y="581437"/>
                    <a:pt x="3919" y="759590"/>
                    <a:pt x="6741" y="764176"/>
                  </a:cubicBezTo>
                  <a:cubicBezTo>
                    <a:pt x="9563" y="768762"/>
                    <a:pt x="13797" y="596607"/>
                    <a:pt x="21558" y="539810"/>
                  </a:cubicBezTo>
                  <a:cubicBezTo>
                    <a:pt x="29319" y="483013"/>
                    <a:pt x="24027" y="490068"/>
                    <a:pt x="53308" y="423393"/>
                  </a:cubicBezTo>
                  <a:cubicBezTo>
                    <a:pt x="82588" y="356718"/>
                    <a:pt x="159847" y="208199"/>
                    <a:pt x="197241" y="139760"/>
                  </a:cubicBezTo>
                  <a:cubicBezTo>
                    <a:pt x="234635" y="71321"/>
                    <a:pt x="292138" y="-2409"/>
                    <a:pt x="286141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0E27138D-A9AB-49A9-8F2B-A3CBB6B97546}"/>
                </a:ext>
              </a:extLst>
            </p:cNvPr>
            <p:cNvSpPr/>
            <p:nvPr/>
          </p:nvSpPr>
          <p:spPr>
            <a:xfrm>
              <a:off x="4639570" y="2463635"/>
              <a:ext cx="124998" cy="480699"/>
            </a:xfrm>
            <a:custGeom>
              <a:avLst/>
              <a:gdLst>
                <a:gd name="connsiteX0" fmla="*/ 163 w 124998"/>
                <a:gd name="connsiteY0" fmla="*/ 165 h 480699"/>
                <a:gd name="connsiteX1" fmla="*/ 114463 w 124998"/>
                <a:gd name="connsiteY1" fmla="*/ 154682 h 480699"/>
                <a:gd name="connsiteX2" fmla="*/ 118697 w 124998"/>
                <a:gd name="connsiteY2" fmla="*/ 230882 h 480699"/>
                <a:gd name="connsiteX3" fmla="*/ 103880 w 124998"/>
                <a:gd name="connsiteY3" fmla="*/ 298615 h 480699"/>
                <a:gd name="connsiteX4" fmla="*/ 95413 w 124998"/>
                <a:gd name="connsiteY4" fmla="*/ 383282 h 480699"/>
                <a:gd name="connsiteX5" fmla="*/ 105997 w 124998"/>
                <a:gd name="connsiteY5" fmla="*/ 478532 h 480699"/>
                <a:gd name="connsiteX6" fmla="*/ 93297 w 124998"/>
                <a:gd name="connsiteY6" fmla="*/ 438315 h 480699"/>
                <a:gd name="connsiteX7" fmla="*/ 72130 w 124998"/>
                <a:gd name="connsiteY7" fmla="*/ 309198 h 480699"/>
                <a:gd name="connsiteX8" fmla="*/ 101763 w 124998"/>
                <a:gd name="connsiteY8" fmla="*/ 169498 h 480699"/>
                <a:gd name="connsiteX9" fmla="*/ 89063 w 124998"/>
                <a:gd name="connsiteY9" fmla="*/ 125048 h 480699"/>
                <a:gd name="connsiteX10" fmla="*/ 163 w 124998"/>
                <a:gd name="connsiteY10" fmla="*/ 165 h 4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98" h="480699">
                  <a:moveTo>
                    <a:pt x="163" y="165"/>
                  </a:moveTo>
                  <a:cubicBezTo>
                    <a:pt x="4396" y="5104"/>
                    <a:pt x="94707" y="116229"/>
                    <a:pt x="114463" y="154682"/>
                  </a:cubicBezTo>
                  <a:cubicBezTo>
                    <a:pt x="134219" y="193135"/>
                    <a:pt x="120461" y="206893"/>
                    <a:pt x="118697" y="230882"/>
                  </a:cubicBezTo>
                  <a:cubicBezTo>
                    <a:pt x="116933" y="254871"/>
                    <a:pt x="107761" y="273215"/>
                    <a:pt x="103880" y="298615"/>
                  </a:cubicBezTo>
                  <a:cubicBezTo>
                    <a:pt x="99999" y="324015"/>
                    <a:pt x="95060" y="353296"/>
                    <a:pt x="95413" y="383282"/>
                  </a:cubicBezTo>
                  <a:cubicBezTo>
                    <a:pt x="95766" y="413268"/>
                    <a:pt x="106350" y="469360"/>
                    <a:pt x="105997" y="478532"/>
                  </a:cubicBezTo>
                  <a:cubicBezTo>
                    <a:pt x="105644" y="487704"/>
                    <a:pt x="98942" y="466537"/>
                    <a:pt x="93297" y="438315"/>
                  </a:cubicBezTo>
                  <a:cubicBezTo>
                    <a:pt x="87653" y="410093"/>
                    <a:pt x="70719" y="354001"/>
                    <a:pt x="72130" y="309198"/>
                  </a:cubicBezTo>
                  <a:cubicBezTo>
                    <a:pt x="73541" y="264395"/>
                    <a:pt x="98941" y="200190"/>
                    <a:pt x="101763" y="169498"/>
                  </a:cubicBezTo>
                  <a:cubicBezTo>
                    <a:pt x="104585" y="138806"/>
                    <a:pt x="102821" y="147626"/>
                    <a:pt x="89063" y="125048"/>
                  </a:cubicBezTo>
                  <a:cubicBezTo>
                    <a:pt x="75305" y="102470"/>
                    <a:pt x="-4070" y="-4774"/>
                    <a:pt x="163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C2C8C458-02AD-44D4-88B7-E4CD8AF7FF0D}"/>
                </a:ext>
              </a:extLst>
            </p:cNvPr>
            <p:cNvSpPr/>
            <p:nvPr/>
          </p:nvSpPr>
          <p:spPr>
            <a:xfrm>
              <a:off x="4800600" y="3005406"/>
              <a:ext cx="206243" cy="311413"/>
            </a:xfrm>
            <a:custGeom>
              <a:avLst/>
              <a:gdLst>
                <a:gd name="connsiteX0" fmla="*/ 0 w 206243"/>
                <a:gd name="connsiteY0" fmla="*/ 261 h 311413"/>
                <a:gd name="connsiteX1" fmla="*/ 158750 w 206243"/>
                <a:gd name="connsiteY1" fmla="*/ 103977 h 311413"/>
                <a:gd name="connsiteX2" fmla="*/ 201083 w 206243"/>
                <a:gd name="connsiteY2" fmla="*/ 194994 h 311413"/>
                <a:gd name="connsiteX3" fmla="*/ 203200 w 206243"/>
                <a:gd name="connsiteY3" fmla="*/ 250027 h 311413"/>
                <a:gd name="connsiteX4" fmla="*/ 179917 w 206243"/>
                <a:gd name="connsiteY4" fmla="*/ 311411 h 311413"/>
                <a:gd name="connsiteX5" fmla="*/ 186267 w 206243"/>
                <a:gd name="connsiteY5" fmla="*/ 247911 h 311413"/>
                <a:gd name="connsiteX6" fmla="*/ 184150 w 206243"/>
                <a:gd name="connsiteY6" fmla="*/ 163244 h 311413"/>
                <a:gd name="connsiteX7" fmla="*/ 160867 w 206243"/>
                <a:gd name="connsiteY7" fmla="*/ 135727 h 311413"/>
                <a:gd name="connsiteX8" fmla="*/ 0 w 206243"/>
                <a:gd name="connsiteY8" fmla="*/ 261 h 3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43" h="311413">
                  <a:moveTo>
                    <a:pt x="0" y="261"/>
                  </a:moveTo>
                  <a:cubicBezTo>
                    <a:pt x="-353" y="-5031"/>
                    <a:pt x="125236" y="71522"/>
                    <a:pt x="158750" y="103977"/>
                  </a:cubicBezTo>
                  <a:cubicBezTo>
                    <a:pt x="192264" y="136433"/>
                    <a:pt x="193675" y="170652"/>
                    <a:pt x="201083" y="194994"/>
                  </a:cubicBezTo>
                  <a:cubicBezTo>
                    <a:pt x="208491" y="219336"/>
                    <a:pt x="206728" y="230624"/>
                    <a:pt x="203200" y="250027"/>
                  </a:cubicBezTo>
                  <a:cubicBezTo>
                    <a:pt x="199672" y="269430"/>
                    <a:pt x="182739" y="311764"/>
                    <a:pt x="179917" y="311411"/>
                  </a:cubicBezTo>
                  <a:cubicBezTo>
                    <a:pt x="177095" y="311058"/>
                    <a:pt x="185562" y="272605"/>
                    <a:pt x="186267" y="247911"/>
                  </a:cubicBezTo>
                  <a:cubicBezTo>
                    <a:pt x="186972" y="223217"/>
                    <a:pt x="188383" y="181941"/>
                    <a:pt x="184150" y="163244"/>
                  </a:cubicBezTo>
                  <a:cubicBezTo>
                    <a:pt x="179917" y="144547"/>
                    <a:pt x="188031" y="160774"/>
                    <a:pt x="160867" y="135727"/>
                  </a:cubicBezTo>
                  <a:cubicBezTo>
                    <a:pt x="133703" y="110680"/>
                    <a:pt x="353" y="5553"/>
                    <a:pt x="0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B3BC201-F6FF-4A17-8B58-4A3FA9528067}"/>
                </a:ext>
              </a:extLst>
            </p:cNvPr>
            <p:cNvSpPr/>
            <p:nvPr/>
          </p:nvSpPr>
          <p:spPr>
            <a:xfrm>
              <a:off x="4995326" y="3323057"/>
              <a:ext cx="212163" cy="454163"/>
            </a:xfrm>
            <a:custGeom>
              <a:avLst/>
              <a:gdLst>
                <a:gd name="connsiteX0" fmla="*/ 7 w 212163"/>
                <a:gd name="connsiteY0" fmla="*/ 110 h 454163"/>
                <a:gd name="connsiteX1" fmla="*/ 129124 w 212163"/>
                <a:gd name="connsiteY1" fmla="*/ 89010 h 454163"/>
                <a:gd name="connsiteX2" fmla="*/ 107957 w 212163"/>
                <a:gd name="connsiteY2" fmla="*/ 148276 h 454163"/>
                <a:gd name="connsiteX3" fmla="*/ 110074 w 212163"/>
                <a:gd name="connsiteY3" fmla="*/ 194843 h 454163"/>
                <a:gd name="connsiteX4" fmla="*/ 160874 w 212163"/>
                <a:gd name="connsiteY4" fmla="*/ 239293 h 454163"/>
                <a:gd name="connsiteX5" fmla="*/ 207441 w 212163"/>
                <a:gd name="connsiteY5" fmla="*/ 450960 h 454163"/>
                <a:gd name="connsiteX6" fmla="*/ 205324 w 212163"/>
                <a:gd name="connsiteY6" fmla="*/ 355710 h 454163"/>
                <a:gd name="connsiteX7" fmla="*/ 160874 w 212163"/>
                <a:gd name="connsiteY7" fmla="*/ 203310 h 454163"/>
                <a:gd name="connsiteX8" fmla="*/ 124891 w 212163"/>
                <a:gd name="connsiteY8" fmla="*/ 137693 h 454163"/>
                <a:gd name="connsiteX9" fmla="*/ 135474 w 212163"/>
                <a:gd name="connsiteY9" fmla="*/ 72076 h 454163"/>
                <a:gd name="connsiteX10" fmla="*/ 7 w 212163"/>
                <a:gd name="connsiteY10" fmla="*/ 110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163" h="454163">
                  <a:moveTo>
                    <a:pt x="7" y="110"/>
                  </a:moveTo>
                  <a:cubicBezTo>
                    <a:pt x="-1051" y="2932"/>
                    <a:pt x="111132" y="64316"/>
                    <a:pt x="129124" y="89010"/>
                  </a:cubicBezTo>
                  <a:cubicBezTo>
                    <a:pt x="147116" y="113704"/>
                    <a:pt x="111132" y="130637"/>
                    <a:pt x="107957" y="148276"/>
                  </a:cubicBezTo>
                  <a:cubicBezTo>
                    <a:pt x="104782" y="165915"/>
                    <a:pt x="101255" y="179674"/>
                    <a:pt x="110074" y="194843"/>
                  </a:cubicBezTo>
                  <a:cubicBezTo>
                    <a:pt x="118893" y="210012"/>
                    <a:pt x="144646" y="196607"/>
                    <a:pt x="160874" y="239293"/>
                  </a:cubicBezTo>
                  <a:cubicBezTo>
                    <a:pt x="177102" y="281979"/>
                    <a:pt x="200033" y="431557"/>
                    <a:pt x="207441" y="450960"/>
                  </a:cubicBezTo>
                  <a:cubicBezTo>
                    <a:pt x="214849" y="470363"/>
                    <a:pt x="213085" y="396985"/>
                    <a:pt x="205324" y="355710"/>
                  </a:cubicBezTo>
                  <a:cubicBezTo>
                    <a:pt x="197563" y="314435"/>
                    <a:pt x="174279" y="239646"/>
                    <a:pt x="160874" y="203310"/>
                  </a:cubicBezTo>
                  <a:cubicBezTo>
                    <a:pt x="147469" y="166974"/>
                    <a:pt x="129124" y="159565"/>
                    <a:pt x="124891" y="137693"/>
                  </a:cubicBezTo>
                  <a:cubicBezTo>
                    <a:pt x="120658" y="115821"/>
                    <a:pt x="154171" y="95006"/>
                    <a:pt x="135474" y="72076"/>
                  </a:cubicBezTo>
                  <a:cubicBezTo>
                    <a:pt x="116777" y="49146"/>
                    <a:pt x="1065" y="-2712"/>
                    <a:pt x="7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1BB153DB-74A6-4A04-B947-F5A49E3B4FB7}"/>
                </a:ext>
              </a:extLst>
            </p:cNvPr>
            <p:cNvSpPr/>
            <p:nvPr/>
          </p:nvSpPr>
          <p:spPr>
            <a:xfrm>
              <a:off x="5186946" y="3271774"/>
              <a:ext cx="261047" cy="476345"/>
            </a:xfrm>
            <a:custGeom>
              <a:avLst/>
              <a:gdLst>
                <a:gd name="connsiteX0" fmla="*/ 15292 w 261047"/>
                <a:gd name="connsiteY0" fmla="*/ 476314 h 476345"/>
                <a:gd name="connsiteX1" fmla="*/ 5767 w 261047"/>
                <a:gd name="connsiteY1" fmla="*/ 252476 h 476345"/>
                <a:gd name="connsiteX2" fmla="*/ 115304 w 261047"/>
                <a:gd name="connsiteY2" fmla="*/ 61976 h 476345"/>
                <a:gd name="connsiteX3" fmla="*/ 258179 w 261047"/>
                <a:gd name="connsiteY3" fmla="*/ 1651 h 476345"/>
                <a:gd name="connsiteX4" fmla="*/ 204204 w 261047"/>
                <a:gd name="connsiteY4" fmla="*/ 22289 h 476345"/>
                <a:gd name="connsiteX5" fmla="*/ 123242 w 261047"/>
                <a:gd name="connsiteY5" fmla="*/ 77851 h 476345"/>
                <a:gd name="connsiteX6" fmla="*/ 58154 w 261047"/>
                <a:gd name="connsiteY6" fmla="*/ 165164 h 476345"/>
                <a:gd name="connsiteX7" fmla="*/ 15292 w 261047"/>
                <a:gd name="connsiteY7" fmla="*/ 268351 h 476345"/>
                <a:gd name="connsiteX8" fmla="*/ 15292 w 261047"/>
                <a:gd name="connsiteY8" fmla="*/ 476314 h 47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47" h="476345">
                  <a:moveTo>
                    <a:pt x="15292" y="476314"/>
                  </a:moveTo>
                  <a:cubicBezTo>
                    <a:pt x="13704" y="473668"/>
                    <a:pt x="-10902" y="321532"/>
                    <a:pt x="5767" y="252476"/>
                  </a:cubicBezTo>
                  <a:cubicBezTo>
                    <a:pt x="22436" y="183420"/>
                    <a:pt x="73235" y="103780"/>
                    <a:pt x="115304" y="61976"/>
                  </a:cubicBezTo>
                  <a:cubicBezTo>
                    <a:pt x="157373" y="20172"/>
                    <a:pt x="243362" y="8266"/>
                    <a:pt x="258179" y="1651"/>
                  </a:cubicBezTo>
                  <a:cubicBezTo>
                    <a:pt x="272996" y="-4964"/>
                    <a:pt x="226693" y="9589"/>
                    <a:pt x="204204" y="22289"/>
                  </a:cubicBezTo>
                  <a:cubicBezTo>
                    <a:pt x="181715" y="34989"/>
                    <a:pt x="147584" y="54038"/>
                    <a:pt x="123242" y="77851"/>
                  </a:cubicBezTo>
                  <a:cubicBezTo>
                    <a:pt x="98900" y="101663"/>
                    <a:pt x="76146" y="133414"/>
                    <a:pt x="58154" y="165164"/>
                  </a:cubicBezTo>
                  <a:cubicBezTo>
                    <a:pt x="40162" y="196914"/>
                    <a:pt x="23759" y="221520"/>
                    <a:pt x="15292" y="268351"/>
                  </a:cubicBezTo>
                  <a:cubicBezTo>
                    <a:pt x="6825" y="315182"/>
                    <a:pt x="16880" y="478960"/>
                    <a:pt x="15292" y="476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C5447D77-8745-4170-8DCE-48B991883843}"/>
                </a:ext>
              </a:extLst>
            </p:cNvPr>
            <p:cNvSpPr/>
            <p:nvPr/>
          </p:nvSpPr>
          <p:spPr>
            <a:xfrm>
              <a:off x="5419136" y="3260613"/>
              <a:ext cx="248748" cy="490168"/>
            </a:xfrm>
            <a:custGeom>
              <a:avLst/>
              <a:gdLst>
                <a:gd name="connsiteX0" fmla="*/ 589 w 248748"/>
                <a:gd name="connsiteY0" fmla="*/ 19162 h 490168"/>
                <a:gd name="connsiteX1" fmla="*/ 105364 w 248748"/>
                <a:gd name="connsiteY1" fmla="*/ 28687 h 490168"/>
                <a:gd name="connsiteX2" fmla="*/ 230777 w 248748"/>
                <a:gd name="connsiteY2" fmla="*/ 182675 h 490168"/>
                <a:gd name="connsiteX3" fmla="*/ 221252 w 248748"/>
                <a:gd name="connsiteY3" fmla="*/ 285862 h 490168"/>
                <a:gd name="connsiteX4" fmla="*/ 210139 w 248748"/>
                <a:gd name="connsiteY4" fmla="*/ 355712 h 490168"/>
                <a:gd name="connsiteX5" fmla="*/ 227602 w 248748"/>
                <a:gd name="connsiteY5" fmla="*/ 485887 h 490168"/>
                <a:gd name="connsiteX6" fmla="*/ 222839 w 248748"/>
                <a:gd name="connsiteY6" fmla="*/ 446200 h 490168"/>
                <a:gd name="connsiteX7" fmla="*/ 224427 w 248748"/>
                <a:gd name="connsiteY7" fmla="*/ 322375 h 490168"/>
                <a:gd name="connsiteX8" fmla="*/ 248239 w 248748"/>
                <a:gd name="connsiteY8" fmla="*/ 179500 h 490168"/>
                <a:gd name="connsiteX9" fmla="*/ 224427 w 248748"/>
                <a:gd name="connsiteY9" fmla="*/ 122350 h 490168"/>
                <a:gd name="connsiteX10" fmla="*/ 68852 w 248748"/>
                <a:gd name="connsiteY10" fmla="*/ 6462 h 490168"/>
                <a:gd name="connsiteX11" fmla="*/ 589 w 248748"/>
                <a:gd name="connsiteY11" fmla="*/ 19162 h 4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48" h="490168">
                  <a:moveTo>
                    <a:pt x="589" y="19162"/>
                  </a:moveTo>
                  <a:cubicBezTo>
                    <a:pt x="6674" y="22866"/>
                    <a:pt x="66999" y="1435"/>
                    <a:pt x="105364" y="28687"/>
                  </a:cubicBezTo>
                  <a:cubicBezTo>
                    <a:pt x="143729" y="55939"/>
                    <a:pt x="211462" y="139813"/>
                    <a:pt x="230777" y="182675"/>
                  </a:cubicBezTo>
                  <a:cubicBezTo>
                    <a:pt x="250092" y="225538"/>
                    <a:pt x="224692" y="257023"/>
                    <a:pt x="221252" y="285862"/>
                  </a:cubicBezTo>
                  <a:cubicBezTo>
                    <a:pt x="217812" y="314702"/>
                    <a:pt x="209081" y="322375"/>
                    <a:pt x="210139" y="355712"/>
                  </a:cubicBezTo>
                  <a:cubicBezTo>
                    <a:pt x="211197" y="389049"/>
                    <a:pt x="225485" y="470806"/>
                    <a:pt x="227602" y="485887"/>
                  </a:cubicBezTo>
                  <a:cubicBezTo>
                    <a:pt x="229719" y="500968"/>
                    <a:pt x="223368" y="473452"/>
                    <a:pt x="222839" y="446200"/>
                  </a:cubicBezTo>
                  <a:cubicBezTo>
                    <a:pt x="222310" y="418948"/>
                    <a:pt x="220194" y="366825"/>
                    <a:pt x="224427" y="322375"/>
                  </a:cubicBezTo>
                  <a:cubicBezTo>
                    <a:pt x="228660" y="277925"/>
                    <a:pt x="248239" y="212837"/>
                    <a:pt x="248239" y="179500"/>
                  </a:cubicBezTo>
                  <a:cubicBezTo>
                    <a:pt x="248239" y="146163"/>
                    <a:pt x="254325" y="151190"/>
                    <a:pt x="224427" y="122350"/>
                  </a:cubicBezTo>
                  <a:cubicBezTo>
                    <a:pt x="194529" y="93510"/>
                    <a:pt x="100867" y="25248"/>
                    <a:pt x="68852" y="6462"/>
                  </a:cubicBezTo>
                  <a:cubicBezTo>
                    <a:pt x="36837" y="-12324"/>
                    <a:pt x="-5496" y="15458"/>
                    <a:pt x="589" y="19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05175FB6-D364-4B55-9FF7-19ADC2F3A49D}"/>
                </a:ext>
              </a:extLst>
            </p:cNvPr>
            <p:cNvSpPr/>
            <p:nvPr/>
          </p:nvSpPr>
          <p:spPr>
            <a:xfrm>
              <a:off x="5230803" y="3776290"/>
              <a:ext cx="426347" cy="334520"/>
            </a:xfrm>
            <a:custGeom>
              <a:avLst/>
              <a:gdLst>
                <a:gd name="connsiteX0" fmla="*/ 425460 w 426347"/>
                <a:gd name="connsiteY0" fmla="*/ 1960 h 334520"/>
                <a:gd name="connsiteX1" fmla="*/ 309572 w 426347"/>
                <a:gd name="connsiteY1" fmla="*/ 163885 h 334520"/>
                <a:gd name="connsiteX2" fmla="*/ 217497 w 426347"/>
                <a:gd name="connsiteY2" fmla="*/ 244848 h 334520"/>
                <a:gd name="connsiteX3" fmla="*/ 123835 w 426347"/>
                <a:gd name="connsiteY3" fmla="*/ 322635 h 334520"/>
                <a:gd name="connsiteX4" fmla="*/ 101610 w 426347"/>
                <a:gd name="connsiteY4" fmla="*/ 327398 h 334520"/>
                <a:gd name="connsiteX5" fmla="*/ 10 w 426347"/>
                <a:gd name="connsiteY5" fmla="*/ 255960 h 334520"/>
                <a:gd name="connsiteX6" fmla="*/ 107960 w 426347"/>
                <a:gd name="connsiteY6" fmla="*/ 300410 h 334520"/>
                <a:gd name="connsiteX7" fmla="*/ 166697 w 426347"/>
                <a:gd name="connsiteY7" fmla="*/ 275010 h 334520"/>
                <a:gd name="connsiteX8" fmla="*/ 352435 w 426347"/>
                <a:gd name="connsiteY8" fmla="*/ 86098 h 334520"/>
                <a:gd name="connsiteX9" fmla="*/ 425460 w 426347"/>
                <a:gd name="connsiteY9" fmla="*/ 1960 h 33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347" h="334520">
                  <a:moveTo>
                    <a:pt x="425460" y="1960"/>
                  </a:moveTo>
                  <a:cubicBezTo>
                    <a:pt x="418316" y="14924"/>
                    <a:pt x="344232" y="123404"/>
                    <a:pt x="309572" y="163885"/>
                  </a:cubicBezTo>
                  <a:cubicBezTo>
                    <a:pt x="274912" y="204366"/>
                    <a:pt x="248453" y="218390"/>
                    <a:pt x="217497" y="244848"/>
                  </a:cubicBezTo>
                  <a:cubicBezTo>
                    <a:pt x="186541" y="271306"/>
                    <a:pt x="143149" y="308877"/>
                    <a:pt x="123835" y="322635"/>
                  </a:cubicBezTo>
                  <a:cubicBezTo>
                    <a:pt x="104520" y="336393"/>
                    <a:pt x="122247" y="338510"/>
                    <a:pt x="101610" y="327398"/>
                  </a:cubicBezTo>
                  <a:cubicBezTo>
                    <a:pt x="80973" y="316286"/>
                    <a:pt x="-1048" y="260458"/>
                    <a:pt x="10" y="255960"/>
                  </a:cubicBezTo>
                  <a:cubicBezTo>
                    <a:pt x="1068" y="251462"/>
                    <a:pt x="80179" y="297235"/>
                    <a:pt x="107960" y="300410"/>
                  </a:cubicBezTo>
                  <a:cubicBezTo>
                    <a:pt x="135741" y="303585"/>
                    <a:pt x="125951" y="310729"/>
                    <a:pt x="166697" y="275010"/>
                  </a:cubicBezTo>
                  <a:cubicBezTo>
                    <a:pt x="207443" y="239291"/>
                    <a:pt x="309308" y="129225"/>
                    <a:pt x="352435" y="86098"/>
                  </a:cubicBezTo>
                  <a:cubicBezTo>
                    <a:pt x="395562" y="42971"/>
                    <a:pt x="432604" y="-11004"/>
                    <a:pt x="425460" y="1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A5FDD93A-B0D1-4FFD-8F22-66ABACC04C32}"/>
                </a:ext>
              </a:extLst>
            </p:cNvPr>
            <p:cNvSpPr/>
            <p:nvPr/>
          </p:nvSpPr>
          <p:spPr>
            <a:xfrm>
              <a:off x="5329142" y="3309602"/>
              <a:ext cx="301797" cy="444865"/>
            </a:xfrm>
            <a:custGeom>
              <a:avLst/>
              <a:gdLst>
                <a:gd name="connsiteX0" fmla="*/ 96 w 301797"/>
                <a:gd name="connsiteY0" fmla="*/ 141623 h 444865"/>
                <a:gd name="connsiteX1" fmla="*/ 93758 w 301797"/>
                <a:gd name="connsiteY1" fmla="*/ 24148 h 444865"/>
                <a:gd name="connsiteX2" fmla="*/ 123921 w 301797"/>
                <a:gd name="connsiteY2" fmla="*/ 1923 h 444865"/>
                <a:gd name="connsiteX3" fmla="*/ 225521 w 301797"/>
                <a:gd name="connsiteY3" fmla="*/ 54311 h 444865"/>
                <a:gd name="connsiteX4" fmla="*/ 292196 w 301797"/>
                <a:gd name="connsiteY4" fmla="*/ 167023 h 444865"/>
                <a:gd name="connsiteX5" fmla="*/ 255683 w 301797"/>
                <a:gd name="connsiteY5" fmla="*/ 246398 h 444865"/>
                <a:gd name="connsiteX6" fmla="*/ 301721 w 301797"/>
                <a:gd name="connsiteY6" fmla="*/ 440073 h 444865"/>
                <a:gd name="connsiteX7" fmla="*/ 266796 w 301797"/>
                <a:gd name="connsiteY7" fmla="*/ 370223 h 444865"/>
                <a:gd name="connsiteX8" fmla="*/ 276321 w 301797"/>
                <a:gd name="connsiteY8" fmla="*/ 198773 h 444865"/>
                <a:gd name="connsiteX9" fmla="*/ 258858 w 301797"/>
                <a:gd name="connsiteY9" fmla="*/ 127336 h 444865"/>
                <a:gd name="connsiteX10" fmla="*/ 162021 w 301797"/>
                <a:gd name="connsiteY10" fmla="*/ 30498 h 444865"/>
                <a:gd name="connsiteX11" fmla="*/ 112808 w 301797"/>
                <a:gd name="connsiteY11" fmla="*/ 28911 h 444865"/>
                <a:gd name="connsiteX12" fmla="*/ 96 w 301797"/>
                <a:gd name="connsiteY12" fmla="*/ 141623 h 44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797" h="444865">
                  <a:moveTo>
                    <a:pt x="96" y="141623"/>
                  </a:moveTo>
                  <a:cubicBezTo>
                    <a:pt x="-3079" y="140829"/>
                    <a:pt x="73121" y="47431"/>
                    <a:pt x="93758" y="24148"/>
                  </a:cubicBezTo>
                  <a:cubicBezTo>
                    <a:pt x="114395" y="865"/>
                    <a:pt x="101960" y="-3104"/>
                    <a:pt x="123921" y="1923"/>
                  </a:cubicBezTo>
                  <a:cubicBezTo>
                    <a:pt x="145882" y="6950"/>
                    <a:pt x="197475" y="26794"/>
                    <a:pt x="225521" y="54311"/>
                  </a:cubicBezTo>
                  <a:cubicBezTo>
                    <a:pt x="253567" y="81828"/>
                    <a:pt x="287169" y="135009"/>
                    <a:pt x="292196" y="167023"/>
                  </a:cubicBezTo>
                  <a:cubicBezTo>
                    <a:pt x="297223" y="199037"/>
                    <a:pt x="254096" y="200890"/>
                    <a:pt x="255683" y="246398"/>
                  </a:cubicBezTo>
                  <a:cubicBezTo>
                    <a:pt x="257271" y="291906"/>
                    <a:pt x="299869" y="419436"/>
                    <a:pt x="301721" y="440073"/>
                  </a:cubicBezTo>
                  <a:cubicBezTo>
                    <a:pt x="303573" y="460711"/>
                    <a:pt x="271029" y="410440"/>
                    <a:pt x="266796" y="370223"/>
                  </a:cubicBezTo>
                  <a:cubicBezTo>
                    <a:pt x="262563" y="330006"/>
                    <a:pt x="277644" y="239254"/>
                    <a:pt x="276321" y="198773"/>
                  </a:cubicBezTo>
                  <a:cubicBezTo>
                    <a:pt x="274998" y="158292"/>
                    <a:pt x="277908" y="155382"/>
                    <a:pt x="258858" y="127336"/>
                  </a:cubicBezTo>
                  <a:cubicBezTo>
                    <a:pt x="239808" y="99290"/>
                    <a:pt x="186363" y="46902"/>
                    <a:pt x="162021" y="30498"/>
                  </a:cubicBezTo>
                  <a:cubicBezTo>
                    <a:pt x="137679" y="14094"/>
                    <a:pt x="136091" y="13830"/>
                    <a:pt x="112808" y="28911"/>
                  </a:cubicBezTo>
                  <a:cubicBezTo>
                    <a:pt x="89525" y="43992"/>
                    <a:pt x="3271" y="142417"/>
                    <a:pt x="96" y="141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81D19B2-11B7-49A1-BAEF-28E95A889E2B}"/>
                </a:ext>
              </a:extLst>
            </p:cNvPr>
            <p:cNvSpPr/>
            <p:nvPr/>
          </p:nvSpPr>
          <p:spPr>
            <a:xfrm>
              <a:off x="5506995" y="3565517"/>
              <a:ext cx="70472" cy="142894"/>
            </a:xfrm>
            <a:custGeom>
              <a:avLst/>
              <a:gdLst>
                <a:gd name="connsiteX0" fmla="*/ 43 w 70472"/>
                <a:gd name="connsiteY0" fmla="*/ 8 h 142894"/>
                <a:gd name="connsiteX1" fmla="*/ 58780 w 70472"/>
                <a:gd name="connsiteY1" fmla="*/ 79383 h 142894"/>
                <a:gd name="connsiteX2" fmla="*/ 69893 w 70472"/>
                <a:gd name="connsiteY2" fmla="*/ 142883 h 142894"/>
                <a:gd name="connsiteX3" fmla="*/ 49255 w 70472"/>
                <a:gd name="connsiteY3" fmla="*/ 84146 h 142894"/>
                <a:gd name="connsiteX4" fmla="*/ 43 w 70472"/>
                <a:gd name="connsiteY4" fmla="*/ 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142894">
                  <a:moveTo>
                    <a:pt x="43" y="8"/>
                  </a:moveTo>
                  <a:cubicBezTo>
                    <a:pt x="1630" y="-786"/>
                    <a:pt x="47138" y="55570"/>
                    <a:pt x="58780" y="79383"/>
                  </a:cubicBezTo>
                  <a:cubicBezTo>
                    <a:pt x="70422" y="103196"/>
                    <a:pt x="71480" y="142089"/>
                    <a:pt x="69893" y="142883"/>
                  </a:cubicBezTo>
                  <a:cubicBezTo>
                    <a:pt x="68306" y="143677"/>
                    <a:pt x="57457" y="102138"/>
                    <a:pt x="49255" y="84146"/>
                  </a:cubicBezTo>
                  <a:cubicBezTo>
                    <a:pt x="41053" y="66154"/>
                    <a:pt x="-1544" y="802"/>
                    <a:pt x="4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7114CC97-CC03-408E-BE9C-8E11B3D6230B}"/>
                </a:ext>
              </a:extLst>
            </p:cNvPr>
            <p:cNvSpPr/>
            <p:nvPr/>
          </p:nvSpPr>
          <p:spPr>
            <a:xfrm>
              <a:off x="5333088" y="3566677"/>
              <a:ext cx="163427" cy="114524"/>
            </a:xfrm>
            <a:custGeom>
              <a:avLst/>
              <a:gdLst>
                <a:gd name="connsiteX0" fmla="*/ 912 w 163427"/>
                <a:gd name="connsiteY0" fmla="*/ 436 h 114524"/>
                <a:gd name="connsiteX1" fmla="*/ 64412 w 163427"/>
                <a:gd name="connsiteY1" fmla="*/ 71873 h 114524"/>
                <a:gd name="connsiteX2" fmla="*/ 135850 w 163427"/>
                <a:gd name="connsiteY2" fmla="*/ 109973 h 114524"/>
                <a:gd name="connsiteX3" fmla="*/ 162837 w 163427"/>
                <a:gd name="connsiteY3" fmla="*/ 109973 h 114524"/>
                <a:gd name="connsiteX4" fmla="*/ 113625 w 163427"/>
                <a:gd name="connsiteY4" fmla="*/ 108386 h 114524"/>
                <a:gd name="connsiteX5" fmla="*/ 912 w 163427"/>
                <a:gd name="connsiteY5" fmla="*/ 436 h 1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427" h="114524">
                  <a:moveTo>
                    <a:pt x="912" y="436"/>
                  </a:moveTo>
                  <a:cubicBezTo>
                    <a:pt x="-7290" y="-5650"/>
                    <a:pt x="41922" y="53617"/>
                    <a:pt x="64412" y="71873"/>
                  </a:cubicBezTo>
                  <a:cubicBezTo>
                    <a:pt x="86902" y="90129"/>
                    <a:pt x="119446" y="103623"/>
                    <a:pt x="135850" y="109973"/>
                  </a:cubicBezTo>
                  <a:cubicBezTo>
                    <a:pt x="152254" y="116323"/>
                    <a:pt x="166541" y="110237"/>
                    <a:pt x="162837" y="109973"/>
                  </a:cubicBezTo>
                  <a:cubicBezTo>
                    <a:pt x="159133" y="109709"/>
                    <a:pt x="140083" y="121350"/>
                    <a:pt x="113625" y="108386"/>
                  </a:cubicBezTo>
                  <a:cubicBezTo>
                    <a:pt x="87167" y="95422"/>
                    <a:pt x="9114" y="6522"/>
                    <a:pt x="912" y="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A01443C2-980D-4F38-AFAE-7DB98BE293AE}"/>
                </a:ext>
              </a:extLst>
            </p:cNvPr>
            <p:cNvSpPr/>
            <p:nvPr/>
          </p:nvSpPr>
          <p:spPr>
            <a:xfrm>
              <a:off x="5308584" y="3660761"/>
              <a:ext cx="229652" cy="188273"/>
            </a:xfrm>
            <a:custGeom>
              <a:avLst/>
              <a:gdLst>
                <a:gd name="connsiteX0" fmla="*/ 204804 w 229652"/>
                <a:gd name="connsiteY0" fmla="*/ 14 h 188273"/>
                <a:gd name="connsiteX1" fmla="*/ 207979 w 229652"/>
                <a:gd name="connsiteY1" fmla="*/ 111139 h 188273"/>
                <a:gd name="connsiteX2" fmla="*/ 157179 w 229652"/>
                <a:gd name="connsiteY2" fmla="*/ 152414 h 188273"/>
                <a:gd name="connsiteX3" fmla="*/ 16 w 229652"/>
                <a:gd name="connsiteY3" fmla="*/ 187339 h 188273"/>
                <a:gd name="connsiteX4" fmla="*/ 147654 w 229652"/>
                <a:gd name="connsiteY4" fmla="*/ 173052 h 188273"/>
                <a:gd name="connsiteX5" fmla="*/ 227029 w 229652"/>
                <a:gd name="connsiteY5" fmla="*/ 119077 h 188273"/>
                <a:gd name="connsiteX6" fmla="*/ 204804 w 229652"/>
                <a:gd name="connsiteY6" fmla="*/ 14 h 18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652" h="188273">
                  <a:moveTo>
                    <a:pt x="204804" y="14"/>
                  </a:moveTo>
                  <a:cubicBezTo>
                    <a:pt x="201629" y="-1309"/>
                    <a:pt x="215916" y="85739"/>
                    <a:pt x="207979" y="111139"/>
                  </a:cubicBezTo>
                  <a:cubicBezTo>
                    <a:pt x="200042" y="136539"/>
                    <a:pt x="191839" y="139714"/>
                    <a:pt x="157179" y="152414"/>
                  </a:cubicBezTo>
                  <a:cubicBezTo>
                    <a:pt x="122518" y="165114"/>
                    <a:pt x="1603" y="183899"/>
                    <a:pt x="16" y="187339"/>
                  </a:cubicBezTo>
                  <a:cubicBezTo>
                    <a:pt x="-1572" y="190779"/>
                    <a:pt x="109819" y="184429"/>
                    <a:pt x="147654" y="173052"/>
                  </a:cubicBezTo>
                  <a:cubicBezTo>
                    <a:pt x="185489" y="161675"/>
                    <a:pt x="215387" y="141567"/>
                    <a:pt x="227029" y="119077"/>
                  </a:cubicBezTo>
                  <a:cubicBezTo>
                    <a:pt x="238671" y="96587"/>
                    <a:pt x="207979" y="1337"/>
                    <a:pt x="20480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6285971D-B81D-4654-B6BD-97D7F969EEF9}"/>
                </a:ext>
              </a:extLst>
            </p:cNvPr>
            <p:cNvSpPr/>
            <p:nvPr/>
          </p:nvSpPr>
          <p:spPr>
            <a:xfrm>
              <a:off x="5259388" y="3571207"/>
              <a:ext cx="145414" cy="176604"/>
            </a:xfrm>
            <a:custGeom>
              <a:avLst/>
              <a:gdLst>
                <a:gd name="connsiteX0" fmla="*/ 68262 w 145414"/>
                <a:gd name="connsiteY0" fmla="*/ 668 h 176604"/>
                <a:gd name="connsiteX1" fmla="*/ 28575 w 145414"/>
                <a:gd name="connsiteY1" fmla="*/ 83218 h 176604"/>
                <a:gd name="connsiteX2" fmla="*/ 0 w 145414"/>
                <a:gd name="connsiteY2" fmla="*/ 127668 h 176604"/>
                <a:gd name="connsiteX3" fmla="*/ 28575 w 145414"/>
                <a:gd name="connsiteY3" fmla="*/ 159418 h 176604"/>
                <a:gd name="connsiteX4" fmla="*/ 144462 w 145414"/>
                <a:gd name="connsiteY4" fmla="*/ 175293 h 176604"/>
                <a:gd name="connsiteX5" fmla="*/ 80962 w 145414"/>
                <a:gd name="connsiteY5" fmla="*/ 173706 h 176604"/>
                <a:gd name="connsiteX6" fmla="*/ 33337 w 145414"/>
                <a:gd name="connsiteY6" fmla="*/ 157831 h 176604"/>
                <a:gd name="connsiteX7" fmla="*/ 26987 w 145414"/>
                <a:gd name="connsiteY7" fmla="*/ 132431 h 176604"/>
                <a:gd name="connsiteX8" fmla="*/ 68262 w 145414"/>
                <a:gd name="connsiteY8" fmla="*/ 668 h 1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14" h="176604">
                  <a:moveTo>
                    <a:pt x="68262" y="668"/>
                  </a:moveTo>
                  <a:cubicBezTo>
                    <a:pt x="68527" y="-7534"/>
                    <a:pt x="39952" y="62051"/>
                    <a:pt x="28575" y="83218"/>
                  </a:cubicBezTo>
                  <a:cubicBezTo>
                    <a:pt x="17198" y="104385"/>
                    <a:pt x="0" y="114968"/>
                    <a:pt x="0" y="127668"/>
                  </a:cubicBezTo>
                  <a:cubicBezTo>
                    <a:pt x="0" y="140368"/>
                    <a:pt x="4498" y="151481"/>
                    <a:pt x="28575" y="159418"/>
                  </a:cubicBezTo>
                  <a:cubicBezTo>
                    <a:pt x="52652" y="167355"/>
                    <a:pt x="135731" y="172912"/>
                    <a:pt x="144462" y="175293"/>
                  </a:cubicBezTo>
                  <a:cubicBezTo>
                    <a:pt x="153193" y="177674"/>
                    <a:pt x="99483" y="176616"/>
                    <a:pt x="80962" y="173706"/>
                  </a:cubicBezTo>
                  <a:cubicBezTo>
                    <a:pt x="62441" y="170796"/>
                    <a:pt x="42333" y="164710"/>
                    <a:pt x="33337" y="157831"/>
                  </a:cubicBezTo>
                  <a:cubicBezTo>
                    <a:pt x="24341" y="150952"/>
                    <a:pt x="22754" y="157037"/>
                    <a:pt x="26987" y="132431"/>
                  </a:cubicBezTo>
                  <a:cubicBezTo>
                    <a:pt x="31220" y="107825"/>
                    <a:pt x="67997" y="8870"/>
                    <a:pt x="68262" y="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6ACB0111-E199-4AD2-80B2-9C252C3C776F}"/>
                </a:ext>
              </a:extLst>
            </p:cNvPr>
            <p:cNvSpPr/>
            <p:nvPr/>
          </p:nvSpPr>
          <p:spPr>
            <a:xfrm>
              <a:off x="5197243" y="3761107"/>
              <a:ext cx="59080" cy="271323"/>
            </a:xfrm>
            <a:custGeom>
              <a:avLst/>
              <a:gdLst>
                <a:gd name="connsiteX0" fmla="*/ 232 w 59080"/>
                <a:gd name="connsiteY0" fmla="*/ 1268 h 271323"/>
                <a:gd name="connsiteX1" fmla="*/ 17695 w 59080"/>
                <a:gd name="connsiteY1" fmla="*/ 129856 h 271323"/>
                <a:gd name="connsiteX2" fmla="*/ 58970 w 59080"/>
                <a:gd name="connsiteY2" fmla="*/ 267968 h 271323"/>
                <a:gd name="connsiteX3" fmla="*/ 28807 w 59080"/>
                <a:gd name="connsiteY3" fmla="*/ 210818 h 271323"/>
                <a:gd name="connsiteX4" fmla="*/ 232 w 59080"/>
                <a:gd name="connsiteY4" fmla="*/ 1268 h 27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80" h="271323">
                  <a:moveTo>
                    <a:pt x="232" y="1268"/>
                  </a:moveTo>
                  <a:cubicBezTo>
                    <a:pt x="-1620" y="-12226"/>
                    <a:pt x="7905" y="85406"/>
                    <a:pt x="17695" y="129856"/>
                  </a:cubicBezTo>
                  <a:cubicBezTo>
                    <a:pt x="27485" y="174306"/>
                    <a:pt x="57118" y="254474"/>
                    <a:pt x="58970" y="267968"/>
                  </a:cubicBezTo>
                  <a:cubicBezTo>
                    <a:pt x="60822" y="281462"/>
                    <a:pt x="38861" y="252622"/>
                    <a:pt x="28807" y="210818"/>
                  </a:cubicBezTo>
                  <a:cubicBezTo>
                    <a:pt x="18753" y="169014"/>
                    <a:pt x="2084" y="14762"/>
                    <a:pt x="232" y="1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0F0D13F-D14A-4D9F-AFED-DD2352335180}"/>
                </a:ext>
              </a:extLst>
            </p:cNvPr>
            <p:cNvSpPr/>
            <p:nvPr/>
          </p:nvSpPr>
          <p:spPr>
            <a:xfrm>
              <a:off x="4885892" y="4032542"/>
              <a:ext cx="359415" cy="695548"/>
            </a:xfrm>
            <a:custGeom>
              <a:avLst/>
              <a:gdLst>
                <a:gd name="connsiteX0" fmla="*/ 359208 w 359415"/>
                <a:gd name="connsiteY0" fmla="*/ 4471 h 695548"/>
                <a:gd name="connsiteX1" fmla="*/ 259196 w 359415"/>
                <a:gd name="connsiteY1" fmla="*/ 353721 h 695548"/>
                <a:gd name="connsiteX2" fmla="*/ 203633 w 359415"/>
                <a:gd name="connsiteY2" fmla="*/ 445796 h 695548"/>
                <a:gd name="connsiteX3" fmla="*/ 5196 w 359415"/>
                <a:gd name="connsiteY3" fmla="*/ 687096 h 695548"/>
                <a:gd name="connsiteX4" fmla="*/ 73458 w 359415"/>
                <a:gd name="connsiteY4" fmla="*/ 615658 h 695548"/>
                <a:gd name="connsiteX5" fmla="*/ 240146 w 359415"/>
                <a:gd name="connsiteY5" fmla="*/ 374358 h 695548"/>
                <a:gd name="connsiteX6" fmla="*/ 284596 w 359415"/>
                <a:gd name="connsiteY6" fmla="*/ 169571 h 695548"/>
                <a:gd name="connsiteX7" fmla="*/ 359208 w 359415"/>
                <a:gd name="connsiteY7" fmla="*/ 4471 h 6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415" h="695548">
                  <a:moveTo>
                    <a:pt x="359208" y="4471"/>
                  </a:moveTo>
                  <a:cubicBezTo>
                    <a:pt x="354975" y="35163"/>
                    <a:pt x="285125" y="280167"/>
                    <a:pt x="259196" y="353721"/>
                  </a:cubicBezTo>
                  <a:cubicBezTo>
                    <a:pt x="233267" y="427275"/>
                    <a:pt x="245966" y="390234"/>
                    <a:pt x="203633" y="445796"/>
                  </a:cubicBezTo>
                  <a:cubicBezTo>
                    <a:pt x="161300" y="501359"/>
                    <a:pt x="26892" y="658786"/>
                    <a:pt x="5196" y="687096"/>
                  </a:cubicBezTo>
                  <a:cubicBezTo>
                    <a:pt x="-16500" y="715406"/>
                    <a:pt x="34300" y="667781"/>
                    <a:pt x="73458" y="615658"/>
                  </a:cubicBezTo>
                  <a:cubicBezTo>
                    <a:pt x="112616" y="563535"/>
                    <a:pt x="204956" y="448706"/>
                    <a:pt x="240146" y="374358"/>
                  </a:cubicBezTo>
                  <a:cubicBezTo>
                    <a:pt x="275336" y="300010"/>
                    <a:pt x="267398" y="230161"/>
                    <a:pt x="284596" y="169571"/>
                  </a:cubicBezTo>
                  <a:cubicBezTo>
                    <a:pt x="301794" y="108982"/>
                    <a:pt x="363441" y="-26221"/>
                    <a:pt x="359208" y="4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872F675F-405C-4E94-B2D6-A40AD0B45F2A}"/>
                </a:ext>
              </a:extLst>
            </p:cNvPr>
            <p:cNvSpPr/>
            <p:nvPr/>
          </p:nvSpPr>
          <p:spPr>
            <a:xfrm>
              <a:off x="4459817" y="4695047"/>
              <a:ext cx="448828" cy="302654"/>
            </a:xfrm>
            <a:custGeom>
              <a:avLst/>
              <a:gdLst>
                <a:gd name="connsiteX0" fmla="*/ 0 w 448828"/>
                <a:gd name="connsiteY0" fmla="*/ 302403 h 302654"/>
                <a:gd name="connsiteX1" fmla="*/ 268816 w 448828"/>
                <a:gd name="connsiteY1" fmla="*/ 143653 h 302654"/>
                <a:gd name="connsiteX2" fmla="*/ 446616 w 448828"/>
                <a:gd name="connsiteY2" fmla="*/ 3953 h 302654"/>
                <a:gd name="connsiteX3" fmla="*/ 361950 w 448828"/>
                <a:gd name="connsiteY3" fmla="*/ 44170 h 302654"/>
                <a:gd name="connsiteX4" fmla="*/ 266700 w 448828"/>
                <a:gd name="connsiteY4" fmla="*/ 105553 h 302654"/>
                <a:gd name="connsiteX5" fmla="*/ 0 w 448828"/>
                <a:gd name="connsiteY5" fmla="*/ 302403 h 30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828" h="302654">
                  <a:moveTo>
                    <a:pt x="0" y="302403"/>
                  </a:moveTo>
                  <a:cubicBezTo>
                    <a:pt x="353" y="308753"/>
                    <a:pt x="194380" y="193395"/>
                    <a:pt x="268816" y="143653"/>
                  </a:cubicBezTo>
                  <a:cubicBezTo>
                    <a:pt x="343252" y="93911"/>
                    <a:pt x="431094" y="20533"/>
                    <a:pt x="446616" y="3953"/>
                  </a:cubicBezTo>
                  <a:cubicBezTo>
                    <a:pt x="462138" y="-12627"/>
                    <a:pt x="391936" y="27237"/>
                    <a:pt x="361950" y="44170"/>
                  </a:cubicBezTo>
                  <a:cubicBezTo>
                    <a:pt x="331964" y="61103"/>
                    <a:pt x="322086" y="67453"/>
                    <a:pt x="266700" y="105553"/>
                  </a:cubicBezTo>
                  <a:cubicBezTo>
                    <a:pt x="211314" y="143653"/>
                    <a:pt x="-353" y="296053"/>
                    <a:pt x="0" y="30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54990AB-02F9-418E-8E94-2F2B36D31574}"/>
                </a:ext>
              </a:extLst>
            </p:cNvPr>
            <p:cNvSpPr/>
            <p:nvPr/>
          </p:nvSpPr>
          <p:spPr>
            <a:xfrm>
              <a:off x="4186782" y="4741708"/>
              <a:ext cx="478145" cy="88531"/>
            </a:xfrm>
            <a:custGeom>
              <a:avLst/>
              <a:gdLst>
                <a:gd name="connsiteX0" fmla="*/ 476235 w 478145"/>
                <a:gd name="connsiteY0" fmla="*/ 88525 h 88531"/>
                <a:gd name="connsiteX1" fmla="*/ 342885 w 478145"/>
                <a:gd name="connsiteY1" fmla="*/ 18675 h 88531"/>
                <a:gd name="connsiteX2" fmla="*/ 173551 w 478145"/>
                <a:gd name="connsiteY2" fmla="*/ 3859 h 88531"/>
                <a:gd name="connsiteX3" fmla="*/ 6335 w 478145"/>
                <a:gd name="connsiteY3" fmla="*/ 77942 h 88531"/>
                <a:gd name="connsiteX4" fmla="*/ 55018 w 478145"/>
                <a:gd name="connsiteY4" fmla="*/ 56775 h 88531"/>
                <a:gd name="connsiteX5" fmla="*/ 241285 w 478145"/>
                <a:gd name="connsiteY5" fmla="*/ 22909 h 88531"/>
                <a:gd name="connsiteX6" fmla="*/ 476235 w 478145"/>
                <a:gd name="connsiteY6" fmla="*/ 88525 h 8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145" h="88531">
                  <a:moveTo>
                    <a:pt x="476235" y="88525"/>
                  </a:moveTo>
                  <a:cubicBezTo>
                    <a:pt x="493168" y="87819"/>
                    <a:pt x="393332" y="32786"/>
                    <a:pt x="342885" y="18675"/>
                  </a:cubicBezTo>
                  <a:cubicBezTo>
                    <a:pt x="292438" y="4564"/>
                    <a:pt x="229643" y="-6019"/>
                    <a:pt x="173551" y="3859"/>
                  </a:cubicBezTo>
                  <a:cubicBezTo>
                    <a:pt x="117459" y="13737"/>
                    <a:pt x="26090" y="69123"/>
                    <a:pt x="6335" y="77942"/>
                  </a:cubicBezTo>
                  <a:cubicBezTo>
                    <a:pt x="-13420" y="86761"/>
                    <a:pt x="15860" y="65947"/>
                    <a:pt x="55018" y="56775"/>
                  </a:cubicBezTo>
                  <a:cubicBezTo>
                    <a:pt x="94176" y="47603"/>
                    <a:pt x="173199" y="17617"/>
                    <a:pt x="241285" y="22909"/>
                  </a:cubicBezTo>
                  <a:cubicBezTo>
                    <a:pt x="309371" y="28201"/>
                    <a:pt x="459302" y="89231"/>
                    <a:pt x="476235" y="8852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BEDED27A-BBB1-430A-A7B6-73328DD1595D}"/>
                </a:ext>
              </a:extLst>
            </p:cNvPr>
            <p:cNvSpPr/>
            <p:nvPr/>
          </p:nvSpPr>
          <p:spPr>
            <a:xfrm>
              <a:off x="3686175" y="4835185"/>
              <a:ext cx="389714" cy="374374"/>
            </a:xfrm>
            <a:custGeom>
              <a:avLst/>
              <a:gdLst>
                <a:gd name="connsiteX0" fmla="*/ 0 w 389714"/>
                <a:gd name="connsiteY0" fmla="*/ 340 h 374374"/>
                <a:gd name="connsiteX1" fmla="*/ 76200 w 389714"/>
                <a:gd name="connsiteY1" fmla="*/ 159090 h 374374"/>
                <a:gd name="connsiteX2" fmla="*/ 96838 w 389714"/>
                <a:gd name="connsiteY2" fmla="*/ 173378 h 374374"/>
                <a:gd name="connsiteX3" fmla="*/ 198438 w 389714"/>
                <a:gd name="connsiteY3" fmla="*/ 247990 h 374374"/>
                <a:gd name="connsiteX4" fmla="*/ 379413 w 389714"/>
                <a:gd name="connsiteY4" fmla="*/ 370228 h 374374"/>
                <a:gd name="connsiteX5" fmla="*/ 355600 w 389714"/>
                <a:gd name="connsiteY5" fmla="*/ 338478 h 374374"/>
                <a:gd name="connsiteX6" fmla="*/ 257175 w 389714"/>
                <a:gd name="connsiteY6" fmla="*/ 267040 h 374374"/>
                <a:gd name="connsiteX7" fmla="*/ 104775 w 389714"/>
                <a:gd name="connsiteY7" fmla="*/ 163853 h 374374"/>
                <a:gd name="connsiteX8" fmla="*/ 76200 w 389714"/>
                <a:gd name="connsiteY8" fmla="*/ 117815 h 374374"/>
                <a:gd name="connsiteX9" fmla="*/ 0 w 389714"/>
                <a:gd name="connsiteY9" fmla="*/ 340 h 37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714" h="374374">
                  <a:moveTo>
                    <a:pt x="0" y="340"/>
                  </a:moveTo>
                  <a:cubicBezTo>
                    <a:pt x="0" y="7219"/>
                    <a:pt x="60060" y="130250"/>
                    <a:pt x="76200" y="159090"/>
                  </a:cubicBezTo>
                  <a:cubicBezTo>
                    <a:pt x="92340" y="187930"/>
                    <a:pt x="96838" y="173378"/>
                    <a:pt x="96838" y="173378"/>
                  </a:cubicBezTo>
                  <a:cubicBezTo>
                    <a:pt x="117211" y="188195"/>
                    <a:pt x="151342" y="215182"/>
                    <a:pt x="198438" y="247990"/>
                  </a:cubicBezTo>
                  <a:cubicBezTo>
                    <a:pt x="245534" y="280798"/>
                    <a:pt x="353219" y="355147"/>
                    <a:pt x="379413" y="370228"/>
                  </a:cubicBezTo>
                  <a:cubicBezTo>
                    <a:pt x="405607" y="385309"/>
                    <a:pt x="375973" y="355676"/>
                    <a:pt x="355600" y="338478"/>
                  </a:cubicBezTo>
                  <a:cubicBezTo>
                    <a:pt x="335227" y="321280"/>
                    <a:pt x="298979" y="296144"/>
                    <a:pt x="257175" y="267040"/>
                  </a:cubicBezTo>
                  <a:cubicBezTo>
                    <a:pt x="215371" y="237936"/>
                    <a:pt x="134938" y="188724"/>
                    <a:pt x="104775" y="163853"/>
                  </a:cubicBezTo>
                  <a:cubicBezTo>
                    <a:pt x="74613" y="138982"/>
                    <a:pt x="89429" y="142950"/>
                    <a:pt x="76200" y="117815"/>
                  </a:cubicBezTo>
                  <a:cubicBezTo>
                    <a:pt x="62971" y="92680"/>
                    <a:pt x="0" y="-6539"/>
                    <a:pt x="0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AA603BE5-E01E-4AD4-9DC5-5E26FC762F6A}"/>
                </a:ext>
              </a:extLst>
            </p:cNvPr>
            <p:cNvSpPr/>
            <p:nvPr/>
          </p:nvSpPr>
          <p:spPr>
            <a:xfrm>
              <a:off x="3295385" y="3524202"/>
              <a:ext cx="48568" cy="356918"/>
            </a:xfrm>
            <a:custGeom>
              <a:avLst/>
              <a:gdLst>
                <a:gd name="connsiteX0" fmla="*/ 265 w 48568"/>
                <a:gd name="connsiteY0" fmla="*/ 48 h 356918"/>
                <a:gd name="connsiteX1" fmla="*/ 25665 w 48568"/>
                <a:gd name="connsiteY1" fmla="*/ 264631 h 356918"/>
                <a:gd name="connsiteX2" fmla="*/ 46832 w 48568"/>
                <a:gd name="connsiteY2" fmla="*/ 351415 h 356918"/>
                <a:gd name="connsiteX3" fmla="*/ 46832 w 48568"/>
                <a:gd name="connsiteY3" fmla="*/ 336598 h 356918"/>
                <a:gd name="connsiteX4" fmla="*/ 42598 w 48568"/>
                <a:gd name="connsiteY4" fmla="*/ 243465 h 356918"/>
                <a:gd name="connsiteX5" fmla="*/ 265 w 48568"/>
                <a:gd name="connsiteY5" fmla="*/ 48 h 35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8" h="356918">
                  <a:moveTo>
                    <a:pt x="265" y="48"/>
                  </a:moveTo>
                  <a:cubicBezTo>
                    <a:pt x="-2557" y="3576"/>
                    <a:pt x="17904" y="206070"/>
                    <a:pt x="25665" y="264631"/>
                  </a:cubicBezTo>
                  <a:cubicBezTo>
                    <a:pt x="33426" y="323192"/>
                    <a:pt x="43304" y="339420"/>
                    <a:pt x="46832" y="351415"/>
                  </a:cubicBezTo>
                  <a:cubicBezTo>
                    <a:pt x="50360" y="363410"/>
                    <a:pt x="47538" y="354590"/>
                    <a:pt x="46832" y="336598"/>
                  </a:cubicBezTo>
                  <a:cubicBezTo>
                    <a:pt x="46126" y="318606"/>
                    <a:pt x="46126" y="298498"/>
                    <a:pt x="42598" y="243465"/>
                  </a:cubicBezTo>
                  <a:cubicBezTo>
                    <a:pt x="39070" y="188432"/>
                    <a:pt x="3087" y="-3480"/>
                    <a:pt x="26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A8DD8976-8E7A-4735-959A-98327E76279D}"/>
                </a:ext>
              </a:extLst>
            </p:cNvPr>
            <p:cNvSpPr/>
            <p:nvPr/>
          </p:nvSpPr>
          <p:spPr>
            <a:xfrm>
              <a:off x="3330608" y="3879013"/>
              <a:ext cx="139953" cy="564975"/>
            </a:xfrm>
            <a:custGeom>
              <a:avLst/>
              <a:gdLst>
                <a:gd name="connsiteX0" fmla="*/ 22192 w 139953"/>
                <a:gd name="connsiteY0" fmla="*/ 837 h 564975"/>
                <a:gd name="connsiteX1" fmla="*/ 5259 w 139953"/>
                <a:gd name="connsiteY1" fmla="*/ 159587 h 564975"/>
                <a:gd name="connsiteX2" fmla="*/ 1025 w 139953"/>
                <a:gd name="connsiteY2" fmla="*/ 208270 h 564975"/>
                <a:gd name="connsiteX3" fmla="*/ 22192 w 139953"/>
                <a:gd name="connsiteY3" fmla="*/ 316220 h 564975"/>
                <a:gd name="connsiteX4" fmla="*/ 134375 w 139953"/>
                <a:gd name="connsiteY4" fmla="*/ 557520 h 564975"/>
                <a:gd name="connsiteX5" fmla="*/ 113209 w 139953"/>
                <a:gd name="connsiteY5" fmla="*/ 479204 h 564975"/>
                <a:gd name="connsiteX6" fmla="*/ 28542 w 139953"/>
                <a:gd name="connsiteY6" fmla="*/ 235787 h 564975"/>
                <a:gd name="connsiteX7" fmla="*/ 34892 w 139953"/>
                <a:gd name="connsiteY7" fmla="*/ 102437 h 564975"/>
                <a:gd name="connsiteX8" fmla="*/ 22192 w 139953"/>
                <a:gd name="connsiteY8" fmla="*/ 837 h 5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53" h="564975">
                  <a:moveTo>
                    <a:pt x="22192" y="837"/>
                  </a:moveTo>
                  <a:cubicBezTo>
                    <a:pt x="17253" y="10362"/>
                    <a:pt x="8787" y="125015"/>
                    <a:pt x="5259" y="159587"/>
                  </a:cubicBezTo>
                  <a:cubicBezTo>
                    <a:pt x="1731" y="194159"/>
                    <a:pt x="-1797" y="182165"/>
                    <a:pt x="1025" y="208270"/>
                  </a:cubicBezTo>
                  <a:cubicBezTo>
                    <a:pt x="3847" y="234375"/>
                    <a:pt x="-33" y="258012"/>
                    <a:pt x="22192" y="316220"/>
                  </a:cubicBezTo>
                  <a:cubicBezTo>
                    <a:pt x="44417" y="374428"/>
                    <a:pt x="119206" y="530356"/>
                    <a:pt x="134375" y="557520"/>
                  </a:cubicBezTo>
                  <a:cubicBezTo>
                    <a:pt x="149545" y="584684"/>
                    <a:pt x="130848" y="532826"/>
                    <a:pt x="113209" y="479204"/>
                  </a:cubicBezTo>
                  <a:cubicBezTo>
                    <a:pt x="95570" y="425582"/>
                    <a:pt x="41595" y="298581"/>
                    <a:pt x="28542" y="235787"/>
                  </a:cubicBezTo>
                  <a:cubicBezTo>
                    <a:pt x="15489" y="172993"/>
                    <a:pt x="34892" y="139479"/>
                    <a:pt x="34892" y="102437"/>
                  </a:cubicBezTo>
                  <a:cubicBezTo>
                    <a:pt x="34892" y="65395"/>
                    <a:pt x="27131" y="-8688"/>
                    <a:pt x="22192" y="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20970FB7-C388-47CD-A0E2-9070D59E4A09}"/>
                </a:ext>
              </a:extLst>
            </p:cNvPr>
            <p:cNvSpPr/>
            <p:nvPr/>
          </p:nvSpPr>
          <p:spPr>
            <a:xfrm>
              <a:off x="3471049" y="4430108"/>
              <a:ext cx="193481" cy="368397"/>
            </a:xfrm>
            <a:custGeom>
              <a:avLst/>
              <a:gdLst>
                <a:gd name="connsiteX0" fmla="*/ 284 w 193481"/>
                <a:gd name="connsiteY0" fmla="*/ 75 h 368397"/>
                <a:gd name="connsiteX1" fmla="*/ 123051 w 193481"/>
                <a:gd name="connsiteY1" fmla="*/ 256192 h 368397"/>
                <a:gd name="connsiteX2" fmla="*/ 165384 w 193481"/>
                <a:gd name="connsiteY2" fmla="*/ 334509 h 368397"/>
                <a:gd name="connsiteX3" fmla="*/ 192901 w 193481"/>
                <a:gd name="connsiteY3" fmla="*/ 368375 h 368397"/>
                <a:gd name="connsiteX4" fmla="*/ 182318 w 193481"/>
                <a:gd name="connsiteY4" fmla="*/ 330275 h 368397"/>
                <a:gd name="connsiteX5" fmla="*/ 161151 w 193481"/>
                <a:gd name="connsiteY5" fmla="*/ 283709 h 368397"/>
                <a:gd name="connsiteX6" fmla="*/ 284 w 193481"/>
                <a:gd name="connsiteY6" fmla="*/ 75 h 36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81" h="368397">
                  <a:moveTo>
                    <a:pt x="284" y="75"/>
                  </a:moveTo>
                  <a:cubicBezTo>
                    <a:pt x="-6066" y="-4511"/>
                    <a:pt x="95534" y="200453"/>
                    <a:pt x="123051" y="256192"/>
                  </a:cubicBezTo>
                  <a:cubicBezTo>
                    <a:pt x="150568" y="311931"/>
                    <a:pt x="153742" y="315812"/>
                    <a:pt x="165384" y="334509"/>
                  </a:cubicBezTo>
                  <a:cubicBezTo>
                    <a:pt x="177026" y="353206"/>
                    <a:pt x="190079" y="369081"/>
                    <a:pt x="192901" y="368375"/>
                  </a:cubicBezTo>
                  <a:cubicBezTo>
                    <a:pt x="195723" y="367669"/>
                    <a:pt x="187610" y="344386"/>
                    <a:pt x="182318" y="330275"/>
                  </a:cubicBezTo>
                  <a:cubicBezTo>
                    <a:pt x="177026" y="316164"/>
                    <a:pt x="191137" y="338390"/>
                    <a:pt x="161151" y="283709"/>
                  </a:cubicBezTo>
                  <a:cubicBezTo>
                    <a:pt x="131165" y="229029"/>
                    <a:pt x="6634" y="4661"/>
                    <a:pt x="284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EA14654E-6798-4C79-B06D-7F9740D44ACD}"/>
                </a:ext>
              </a:extLst>
            </p:cNvPr>
            <p:cNvSpPr/>
            <p:nvPr/>
          </p:nvSpPr>
          <p:spPr>
            <a:xfrm>
              <a:off x="4091451" y="4905981"/>
              <a:ext cx="393267" cy="47832"/>
            </a:xfrm>
            <a:custGeom>
              <a:avLst/>
              <a:gdLst>
                <a:gd name="connsiteX0" fmla="*/ 66 w 393267"/>
                <a:gd name="connsiteY0" fmla="*/ 452 h 47832"/>
                <a:gd name="connsiteX1" fmla="*/ 173632 w 393267"/>
                <a:gd name="connsiteY1" fmla="*/ 23736 h 47832"/>
                <a:gd name="connsiteX2" fmla="*/ 387416 w 393267"/>
                <a:gd name="connsiteY2" fmla="*/ 30086 h 47832"/>
                <a:gd name="connsiteX3" fmla="*/ 317566 w 393267"/>
                <a:gd name="connsiteY3" fmla="*/ 30086 h 47832"/>
                <a:gd name="connsiteX4" fmla="*/ 154582 w 393267"/>
                <a:gd name="connsiteY4" fmla="*/ 47019 h 47832"/>
                <a:gd name="connsiteX5" fmla="*/ 66 w 393267"/>
                <a:gd name="connsiteY5" fmla="*/ 452 h 4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267" h="47832">
                  <a:moveTo>
                    <a:pt x="66" y="452"/>
                  </a:moveTo>
                  <a:cubicBezTo>
                    <a:pt x="3241" y="-3428"/>
                    <a:pt x="109074" y="18797"/>
                    <a:pt x="173632" y="23736"/>
                  </a:cubicBezTo>
                  <a:cubicBezTo>
                    <a:pt x="238190" y="28675"/>
                    <a:pt x="363427" y="29028"/>
                    <a:pt x="387416" y="30086"/>
                  </a:cubicBezTo>
                  <a:cubicBezTo>
                    <a:pt x="411405" y="31144"/>
                    <a:pt x="356372" y="27264"/>
                    <a:pt x="317566" y="30086"/>
                  </a:cubicBezTo>
                  <a:cubicBezTo>
                    <a:pt x="278760" y="32908"/>
                    <a:pt x="200443" y="51958"/>
                    <a:pt x="154582" y="47019"/>
                  </a:cubicBezTo>
                  <a:cubicBezTo>
                    <a:pt x="108721" y="42080"/>
                    <a:pt x="-3109" y="4332"/>
                    <a:pt x="66" y="45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1644A7FE-505B-4D3E-ABBA-508FD4048042}"/>
                </a:ext>
              </a:extLst>
            </p:cNvPr>
            <p:cNvSpPr/>
            <p:nvPr/>
          </p:nvSpPr>
          <p:spPr>
            <a:xfrm>
              <a:off x="4095721" y="2201486"/>
              <a:ext cx="1125187" cy="410002"/>
            </a:xfrm>
            <a:custGeom>
              <a:avLst/>
              <a:gdLst>
                <a:gd name="connsiteX0" fmla="*/ 29 w 1125187"/>
                <a:gd name="connsiteY0" fmla="*/ 71814 h 410002"/>
                <a:gd name="connsiteX1" fmla="*/ 430242 w 1125187"/>
                <a:gd name="connsiteY1" fmla="*/ 377 h 410002"/>
                <a:gd name="connsiteX2" fmla="*/ 820767 w 1125187"/>
                <a:gd name="connsiteY2" fmla="*/ 109914 h 410002"/>
                <a:gd name="connsiteX3" fmla="*/ 1112867 w 1125187"/>
                <a:gd name="connsiteY3" fmla="*/ 402014 h 410002"/>
                <a:gd name="connsiteX4" fmla="*/ 1035079 w 1125187"/>
                <a:gd name="connsiteY4" fmla="*/ 305177 h 410002"/>
                <a:gd name="connsiteX5" fmla="*/ 712817 w 1125187"/>
                <a:gd name="connsiteY5" fmla="*/ 68639 h 410002"/>
                <a:gd name="connsiteX6" fmla="*/ 450879 w 1125187"/>
                <a:gd name="connsiteY6" fmla="*/ 11489 h 410002"/>
                <a:gd name="connsiteX7" fmla="*/ 29 w 1125187"/>
                <a:gd name="connsiteY7" fmla="*/ 71814 h 4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5187" h="410002">
                  <a:moveTo>
                    <a:pt x="29" y="71814"/>
                  </a:moveTo>
                  <a:cubicBezTo>
                    <a:pt x="-3410" y="69962"/>
                    <a:pt x="293452" y="-5973"/>
                    <a:pt x="430242" y="377"/>
                  </a:cubicBezTo>
                  <a:cubicBezTo>
                    <a:pt x="567032" y="6727"/>
                    <a:pt x="706996" y="42974"/>
                    <a:pt x="820767" y="109914"/>
                  </a:cubicBezTo>
                  <a:cubicBezTo>
                    <a:pt x="934538" y="176854"/>
                    <a:pt x="1077148" y="369470"/>
                    <a:pt x="1112867" y="402014"/>
                  </a:cubicBezTo>
                  <a:cubicBezTo>
                    <a:pt x="1148586" y="434558"/>
                    <a:pt x="1101754" y="360739"/>
                    <a:pt x="1035079" y="305177"/>
                  </a:cubicBezTo>
                  <a:cubicBezTo>
                    <a:pt x="968404" y="249615"/>
                    <a:pt x="810184" y="117587"/>
                    <a:pt x="712817" y="68639"/>
                  </a:cubicBezTo>
                  <a:cubicBezTo>
                    <a:pt x="615450" y="19691"/>
                    <a:pt x="569677" y="10431"/>
                    <a:pt x="450879" y="11489"/>
                  </a:cubicBezTo>
                  <a:cubicBezTo>
                    <a:pt x="332081" y="12547"/>
                    <a:pt x="3468" y="73666"/>
                    <a:pt x="29" y="71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27D8DEE-62B5-499A-A9A9-FDD10C463FCA}"/>
                </a:ext>
              </a:extLst>
            </p:cNvPr>
            <p:cNvSpPr/>
            <p:nvPr/>
          </p:nvSpPr>
          <p:spPr>
            <a:xfrm>
              <a:off x="5248387" y="2626935"/>
              <a:ext cx="329156" cy="707280"/>
            </a:xfrm>
            <a:custGeom>
              <a:avLst/>
              <a:gdLst>
                <a:gd name="connsiteX0" fmla="*/ 1476 w 329156"/>
                <a:gd name="connsiteY0" fmla="*/ 378 h 707280"/>
                <a:gd name="connsiteX1" fmla="*/ 142763 w 329156"/>
                <a:gd name="connsiteY1" fmla="*/ 184528 h 707280"/>
                <a:gd name="connsiteX2" fmla="*/ 166576 w 329156"/>
                <a:gd name="connsiteY2" fmla="*/ 378203 h 707280"/>
                <a:gd name="connsiteX3" fmla="*/ 180863 w 329156"/>
                <a:gd name="connsiteY3" fmla="*/ 509965 h 707280"/>
                <a:gd name="connsiteX4" fmla="*/ 323738 w 329156"/>
                <a:gd name="connsiteY4" fmla="*/ 698878 h 707280"/>
                <a:gd name="connsiteX5" fmla="*/ 301513 w 329156"/>
                <a:gd name="connsiteY5" fmla="*/ 676653 h 707280"/>
                <a:gd name="connsiteX6" fmla="*/ 169751 w 329156"/>
                <a:gd name="connsiteY6" fmla="*/ 544890 h 707280"/>
                <a:gd name="connsiteX7" fmla="*/ 123713 w 329156"/>
                <a:gd name="connsiteY7" fmla="*/ 325815 h 707280"/>
                <a:gd name="connsiteX8" fmla="*/ 72913 w 329156"/>
                <a:gd name="connsiteY8" fmla="*/ 141665 h 707280"/>
                <a:gd name="connsiteX9" fmla="*/ 1476 w 329156"/>
                <a:gd name="connsiteY9" fmla="*/ 378 h 70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156" h="707280">
                  <a:moveTo>
                    <a:pt x="1476" y="378"/>
                  </a:moveTo>
                  <a:cubicBezTo>
                    <a:pt x="13118" y="7522"/>
                    <a:pt x="115246" y="121557"/>
                    <a:pt x="142763" y="184528"/>
                  </a:cubicBezTo>
                  <a:cubicBezTo>
                    <a:pt x="170280" y="247499"/>
                    <a:pt x="160226" y="323964"/>
                    <a:pt x="166576" y="378203"/>
                  </a:cubicBezTo>
                  <a:cubicBezTo>
                    <a:pt x="172926" y="432442"/>
                    <a:pt x="154669" y="456519"/>
                    <a:pt x="180863" y="509965"/>
                  </a:cubicBezTo>
                  <a:cubicBezTo>
                    <a:pt x="207057" y="563411"/>
                    <a:pt x="303630" y="671097"/>
                    <a:pt x="323738" y="698878"/>
                  </a:cubicBezTo>
                  <a:cubicBezTo>
                    <a:pt x="343846" y="726659"/>
                    <a:pt x="301513" y="676653"/>
                    <a:pt x="301513" y="676653"/>
                  </a:cubicBezTo>
                  <a:cubicBezTo>
                    <a:pt x="275849" y="650988"/>
                    <a:pt x="199384" y="603363"/>
                    <a:pt x="169751" y="544890"/>
                  </a:cubicBezTo>
                  <a:cubicBezTo>
                    <a:pt x="140118" y="486417"/>
                    <a:pt x="139853" y="393019"/>
                    <a:pt x="123713" y="325815"/>
                  </a:cubicBezTo>
                  <a:cubicBezTo>
                    <a:pt x="107573" y="258611"/>
                    <a:pt x="95667" y="194317"/>
                    <a:pt x="72913" y="141665"/>
                  </a:cubicBezTo>
                  <a:cubicBezTo>
                    <a:pt x="50159" y="89013"/>
                    <a:pt x="-10166" y="-6766"/>
                    <a:pt x="1476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BD2372C8-F215-4F6E-8A82-5A2922AC20DB}"/>
                </a:ext>
              </a:extLst>
            </p:cNvPr>
            <p:cNvSpPr/>
            <p:nvPr/>
          </p:nvSpPr>
          <p:spPr>
            <a:xfrm>
              <a:off x="3685593" y="3278117"/>
              <a:ext cx="77147" cy="114488"/>
            </a:xfrm>
            <a:custGeom>
              <a:avLst/>
              <a:gdLst>
                <a:gd name="connsiteX0" fmla="*/ 582 w 77147"/>
                <a:gd name="connsiteY0" fmla="*/ 71 h 114488"/>
                <a:gd name="connsiteX1" fmla="*/ 68845 w 77147"/>
                <a:gd name="connsiteY1" fmla="*/ 66746 h 114488"/>
                <a:gd name="connsiteX2" fmla="*/ 75195 w 77147"/>
                <a:gd name="connsiteY2" fmla="*/ 114371 h 114488"/>
                <a:gd name="connsiteX3" fmla="*/ 73607 w 77147"/>
                <a:gd name="connsiteY3" fmla="*/ 79446 h 114488"/>
                <a:gd name="connsiteX4" fmla="*/ 37095 w 77147"/>
                <a:gd name="connsiteY4" fmla="*/ 54046 h 114488"/>
                <a:gd name="connsiteX5" fmla="*/ 582 w 77147"/>
                <a:gd name="connsiteY5" fmla="*/ 71 h 11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47" h="114488">
                  <a:moveTo>
                    <a:pt x="582" y="71"/>
                  </a:moveTo>
                  <a:cubicBezTo>
                    <a:pt x="5874" y="2188"/>
                    <a:pt x="56410" y="47696"/>
                    <a:pt x="68845" y="66746"/>
                  </a:cubicBezTo>
                  <a:cubicBezTo>
                    <a:pt x="81280" y="85796"/>
                    <a:pt x="74401" y="112254"/>
                    <a:pt x="75195" y="114371"/>
                  </a:cubicBezTo>
                  <a:cubicBezTo>
                    <a:pt x="75989" y="116488"/>
                    <a:pt x="79957" y="89500"/>
                    <a:pt x="73607" y="79446"/>
                  </a:cubicBezTo>
                  <a:cubicBezTo>
                    <a:pt x="67257" y="69392"/>
                    <a:pt x="46620" y="64629"/>
                    <a:pt x="37095" y="54046"/>
                  </a:cubicBezTo>
                  <a:cubicBezTo>
                    <a:pt x="27570" y="43463"/>
                    <a:pt x="-4710" y="-2046"/>
                    <a:pt x="582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43510E22-8310-444B-8507-592DE2FF27AA}"/>
                </a:ext>
              </a:extLst>
            </p:cNvPr>
            <p:cNvSpPr/>
            <p:nvPr/>
          </p:nvSpPr>
          <p:spPr>
            <a:xfrm>
              <a:off x="3870269" y="3313095"/>
              <a:ext cx="62959" cy="111173"/>
            </a:xfrm>
            <a:custGeom>
              <a:avLst/>
              <a:gdLst>
                <a:gd name="connsiteX0" fmla="*/ 56 w 62959"/>
                <a:gd name="connsiteY0" fmla="*/ 18 h 111173"/>
                <a:gd name="connsiteX1" fmla="*/ 50856 w 62959"/>
                <a:gd name="connsiteY1" fmla="*/ 66693 h 111173"/>
                <a:gd name="connsiteX2" fmla="*/ 52444 w 62959"/>
                <a:gd name="connsiteY2" fmla="*/ 111143 h 111173"/>
                <a:gd name="connsiteX3" fmla="*/ 61969 w 62959"/>
                <a:gd name="connsiteY3" fmla="*/ 60343 h 111173"/>
                <a:gd name="connsiteX4" fmla="*/ 56 w 62959"/>
                <a:gd name="connsiteY4" fmla="*/ 18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59" h="111173">
                  <a:moveTo>
                    <a:pt x="56" y="18"/>
                  </a:moveTo>
                  <a:cubicBezTo>
                    <a:pt x="-1796" y="1076"/>
                    <a:pt x="42125" y="48172"/>
                    <a:pt x="50856" y="66693"/>
                  </a:cubicBezTo>
                  <a:cubicBezTo>
                    <a:pt x="59587" y="85214"/>
                    <a:pt x="50592" y="112201"/>
                    <a:pt x="52444" y="111143"/>
                  </a:cubicBezTo>
                  <a:cubicBezTo>
                    <a:pt x="54296" y="110085"/>
                    <a:pt x="66467" y="76747"/>
                    <a:pt x="61969" y="60343"/>
                  </a:cubicBezTo>
                  <a:cubicBezTo>
                    <a:pt x="57471" y="43939"/>
                    <a:pt x="1908" y="-1040"/>
                    <a:pt x="5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37A36990-D378-46CD-BA59-A008F09141F7}"/>
                </a:ext>
              </a:extLst>
            </p:cNvPr>
            <p:cNvSpPr/>
            <p:nvPr/>
          </p:nvSpPr>
          <p:spPr>
            <a:xfrm>
              <a:off x="3963897" y="3306763"/>
              <a:ext cx="78690" cy="85725"/>
            </a:xfrm>
            <a:custGeom>
              <a:avLst/>
              <a:gdLst>
                <a:gd name="connsiteX0" fmla="*/ 91 w 78690"/>
                <a:gd name="connsiteY0" fmla="*/ 0 h 85725"/>
                <a:gd name="connsiteX1" fmla="*/ 55653 w 78690"/>
                <a:gd name="connsiteY1" fmla="*/ 41275 h 85725"/>
                <a:gd name="connsiteX2" fmla="*/ 77878 w 78690"/>
                <a:gd name="connsiteY2" fmla="*/ 85725 h 85725"/>
                <a:gd name="connsiteX3" fmla="*/ 69941 w 78690"/>
                <a:gd name="connsiteY3" fmla="*/ 41275 h 85725"/>
                <a:gd name="connsiteX4" fmla="*/ 91 w 78690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90" h="85725">
                  <a:moveTo>
                    <a:pt x="91" y="0"/>
                  </a:moveTo>
                  <a:cubicBezTo>
                    <a:pt x="-2290" y="0"/>
                    <a:pt x="42688" y="26987"/>
                    <a:pt x="55653" y="41275"/>
                  </a:cubicBezTo>
                  <a:cubicBezTo>
                    <a:pt x="68618" y="55563"/>
                    <a:pt x="75497" y="85725"/>
                    <a:pt x="77878" y="85725"/>
                  </a:cubicBezTo>
                  <a:cubicBezTo>
                    <a:pt x="80259" y="85725"/>
                    <a:pt x="77349" y="53710"/>
                    <a:pt x="69941" y="41275"/>
                  </a:cubicBezTo>
                  <a:cubicBezTo>
                    <a:pt x="62533" y="28840"/>
                    <a:pt x="2472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63B651FC-1681-46E8-A5B9-85B1D92E2C66}"/>
                </a:ext>
              </a:extLst>
            </p:cNvPr>
            <p:cNvSpPr/>
            <p:nvPr/>
          </p:nvSpPr>
          <p:spPr>
            <a:xfrm>
              <a:off x="3654415" y="3472948"/>
              <a:ext cx="61589" cy="82211"/>
            </a:xfrm>
            <a:custGeom>
              <a:avLst/>
              <a:gdLst>
                <a:gd name="connsiteX0" fmla="*/ 10 w 61589"/>
                <a:gd name="connsiteY0" fmla="*/ 502 h 82211"/>
                <a:gd name="connsiteX1" fmla="*/ 53985 w 61589"/>
                <a:gd name="connsiteY1" fmla="*/ 57652 h 82211"/>
                <a:gd name="connsiteX2" fmla="*/ 57160 w 61589"/>
                <a:gd name="connsiteY2" fmla="*/ 81465 h 82211"/>
                <a:gd name="connsiteX3" fmla="*/ 58748 w 61589"/>
                <a:gd name="connsiteY3" fmla="*/ 32252 h 82211"/>
                <a:gd name="connsiteX4" fmla="*/ 10 w 61589"/>
                <a:gd name="connsiteY4" fmla="*/ 502 h 8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9" h="82211">
                  <a:moveTo>
                    <a:pt x="10" y="502"/>
                  </a:moveTo>
                  <a:cubicBezTo>
                    <a:pt x="-784" y="4735"/>
                    <a:pt x="44460" y="44158"/>
                    <a:pt x="53985" y="57652"/>
                  </a:cubicBezTo>
                  <a:cubicBezTo>
                    <a:pt x="63510" y="71146"/>
                    <a:pt x="56366" y="85698"/>
                    <a:pt x="57160" y="81465"/>
                  </a:cubicBezTo>
                  <a:cubicBezTo>
                    <a:pt x="57954" y="77232"/>
                    <a:pt x="65627" y="44687"/>
                    <a:pt x="58748" y="32252"/>
                  </a:cubicBezTo>
                  <a:cubicBezTo>
                    <a:pt x="51869" y="19817"/>
                    <a:pt x="804" y="-3731"/>
                    <a:pt x="10" y="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737093AB-BE57-49AC-B23D-417AA1F9090B}"/>
                </a:ext>
              </a:extLst>
            </p:cNvPr>
            <p:cNvSpPr/>
            <p:nvPr/>
          </p:nvSpPr>
          <p:spPr>
            <a:xfrm>
              <a:off x="3610222" y="4057650"/>
              <a:ext cx="49086" cy="182563"/>
            </a:xfrm>
            <a:custGeom>
              <a:avLst/>
              <a:gdLst>
                <a:gd name="connsiteX0" fmla="*/ 48966 w 49086"/>
                <a:gd name="connsiteY0" fmla="*/ 0 h 182563"/>
                <a:gd name="connsiteX1" fmla="*/ 4516 w 49086"/>
                <a:gd name="connsiteY1" fmla="*/ 92075 h 182563"/>
                <a:gd name="connsiteX2" fmla="*/ 2928 w 49086"/>
                <a:gd name="connsiteY2" fmla="*/ 182563 h 182563"/>
                <a:gd name="connsiteX3" fmla="*/ 17216 w 49086"/>
                <a:gd name="connsiteY3" fmla="*/ 92075 h 182563"/>
                <a:gd name="connsiteX4" fmla="*/ 48966 w 49086"/>
                <a:gd name="connsiteY4" fmla="*/ 0 h 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86" h="182563">
                  <a:moveTo>
                    <a:pt x="48966" y="0"/>
                  </a:moveTo>
                  <a:cubicBezTo>
                    <a:pt x="46849" y="0"/>
                    <a:pt x="12189" y="61648"/>
                    <a:pt x="4516" y="92075"/>
                  </a:cubicBezTo>
                  <a:cubicBezTo>
                    <a:pt x="-3157" y="122502"/>
                    <a:pt x="811" y="182563"/>
                    <a:pt x="2928" y="182563"/>
                  </a:cubicBezTo>
                  <a:cubicBezTo>
                    <a:pt x="5045" y="182563"/>
                    <a:pt x="9808" y="121179"/>
                    <a:pt x="17216" y="92075"/>
                  </a:cubicBezTo>
                  <a:cubicBezTo>
                    <a:pt x="24624" y="62971"/>
                    <a:pt x="51083" y="0"/>
                    <a:pt x="48966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812F714B-0DA1-454F-8810-9C346E19CD9F}"/>
                </a:ext>
              </a:extLst>
            </p:cNvPr>
            <p:cNvSpPr/>
            <p:nvPr/>
          </p:nvSpPr>
          <p:spPr>
            <a:xfrm>
              <a:off x="3691871" y="4386243"/>
              <a:ext cx="115898" cy="112710"/>
            </a:xfrm>
            <a:custGeom>
              <a:avLst/>
              <a:gdLst>
                <a:gd name="connsiteX0" fmla="*/ 2242 w 115898"/>
                <a:gd name="connsiteY0" fmla="*/ 20 h 112710"/>
                <a:gd name="connsiteX1" fmla="*/ 29229 w 115898"/>
                <a:gd name="connsiteY1" fmla="*/ 80982 h 112710"/>
                <a:gd name="connsiteX2" fmla="*/ 113367 w 115898"/>
                <a:gd name="connsiteY2" fmla="*/ 111145 h 112710"/>
                <a:gd name="connsiteX3" fmla="*/ 92729 w 115898"/>
                <a:gd name="connsiteY3" fmla="*/ 106382 h 112710"/>
                <a:gd name="connsiteX4" fmla="*/ 80029 w 115898"/>
                <a:gd name="connsiteY4" fmla="*/ 88920 h 112710"/>
                <a:gd name="connsiteX5" fmla="*/ 2242 w 115898"/>
                <a:gd name="connsiteY5" fmla="*/ 20 h 11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98" h="112710">
                  <a:moveTo>
                    <a:pt x="2242" y="20"/>
                  </a:moveTo>
                  <a:cubicBezTo>
                    <a:pt x="-6225" y="-1303"/>
                    <a:pt x="10708" y="62461"/>
                    <a:pt x="29229" y="80982"/>
                  </a:cubicBezTo>
                  <a:cubicBezTo>
                    <a:pt x="47750" y="99503"/>
                    <a:pt x="102784" y="106912"/>
                    <a:pt x="113367" y="111145"/>
                  </a:cubicBezTo>
                  <a:cubicBezTo>
                    <a:pt x="123950" y="115378"/>
                    <a:pt x="98285" y="110086"/>
                    <a:pt x="92729" y="106382"/>
                  </a:cubicBezTo>
                  <a:cubicBezTo>
                    <a:pt x="87173" y="102678"/>
                    <a:pt x="92994" y="103208"/>
                    <a:pt x="80029" y="88920"/>
                  </a:cubicBezTo>
                  <a:cubicBezTo>
                    <a:pt x="67064" y="74632"/>
                    <a:pt x="10709" y="1343"/>
                    <a:pt x="2242" y="2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74632F75-DC31-4F3A-92B7-F258906CE02D}"/>
                </a:ext>
              </a:extLst>
            </p:cNvPr>
            <p:cNvSpPr/>
            <p:nvPr/>
          </p:nvSpPr>
          <p:spPr>
            <a:xfrm>
              <a:off x="4351103" y="4195745"/>
              <a:ext cx="173306" cy="159932"/>
            </a:xfrm>
            <a:custGeom>
              <a:avLst/>
              <a:gdLst>
                <a:gd name="connsiteX0" fmla="*/ 235 w 173306"/>
                <a:gd name="connsiteY0" fmla="*/ 18 h 159932"/>
                <a:gd name="connsiteX1" fmla="*/ 131997 w 173306"/>
                <a:gd name="connsiteY1" fmla="*/ 68280 h 159932"/>
                <a:gd name="connsiteX2" fmla="*/ 173272 w 173306"/>
                <a:gd name="connsiteY2" fmla="*/ 158768 h 159932"/>
                <a:gd name="connsiteX3" fmla="*/ 138347 w 173306"/>
                <a:gd name="connsiteY3" fmla="*/ 115905 h 159932"/>
                <a:gd name="connsiteX4" fmla="*/ 100247 w 173306"/>
                <a:gd name="connsiteY4" fmla="*/ 61930 h 159932"/>
                <a:gd name="connsiteX5" fmla="*/ 235 w 173306"/>
                <a:gd name="connsiteY5" fmla="*/ 18 h 15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06" h="159932">
                  <a:moveTo>
                    <a:pt x="235" y="18"/>
                  </a:moveTo>
                  <a:cubicBezTo>
                    <a:pt x="5526" y="1076"/>
                    <a:pt x="103158" y="41822"/>
                    <a:pt x="131997" y="68280"/>
                  </a:cubicBezTo>
                  <a:cubicBezTo>
                    <a:pt x="160836" y="94738"/>
                    <a:pt x="172214" y="150831"/>
                    <a:pt x="173272" y="158768"/>
                  </a:cubicBezTo>
                  <a:cubicBezTo>
                    <a:pt x="174330" y="166705"/>
                    <a:pt x="150518" y="132045"/>
                    <a:pt x="138347" y="115905"/>
                  </a:cubicBezTo>
                  <a:cubicBezTo>
                    <a:pt x="126176" y="99765"/>
                    <a:pt x="120091" y="80451"/>
                    <a:pt x="100247" y="61930"/>
                  </a:cubicBezTo>
                  <a:cubicBezTo>
                    <a:pt x="80403" y="43409"/>
                    <a:pt x="-5056" y="-1040"/>
                    <a:pt x="235" y="1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2FDC475D-FD83-4115-8BB2-3E3DE481FA17}"/>
                </a:ext>
              </a:extLst>
            </p:cNvPr>
            <p:cNvSpPr/>
            <p:nvPr/>
          </p:nvSpPr>
          <p:spPr>
            <a:xfrm>
              <a:off x="4003580" y="4526567"/>
              <a:ext cx="284612" cy="150386"/>
            </a:xfrm>
            <a:custGeom>
              <a:avLst/>
              <a:gdLst>
                <a:gd name="connsiteX0" fmla="*/ 95 w 284612"/>
                <a:gd name="connsiteY0" fmla="*/ 147033 h 150386"/>
                <a:gd name="connsiteX1" fmla="*/ 160433 w 284612"/>
                <a:gd name="connsiteY1" fmla="*/ 129571 h 150386"/>
                <a:gd name="connsiteX2" fmla="*/ 282670 w 284612"/>
                <a:gd name="connsiteY2" fmla="*/ 4158 h 150386"/>
                <a:gd name="connsiteX3" fmla="*/ 228695 w 284612"/>
                <a:gd name="connsiteY3" fmla="*/ 35908 h 150386"/>
                <a:gd name="connsiteX4" fmla="*/ 138208 w 284612"/>
                <a:gd name="connsiteY4" fmla="*/ 94646 h 150386"/>
                <a:gd name="connsiteX5" fmla="*/ 95 w 284612"/>
                <a:gd name="connsiteY5" fmla="*/ 147033 h 1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12" h="150386">
                  <a:moveTo>
                    <a:pt x="95" y="147033"/>
                  </a:moveTo>
                  <a:cubicBezTo>
                    <a:pt x="3799" y="152854"/>
                    <a:pt x="113337" y="153384"/>
                    <a:pt x="160433" y="129571"/>
                  </a:cubicBezTo>
                  <a:cubicBezTo>
                    <a:pt x="207529" y="105758"/>
                    <a:pt x="271293" y="19768"/>
                    <a:pt x="282670" y="4158"/>
                  </a:cubicBezTo>
                  <a:cubicBezTo>
                    <a:pt x="294047" y="-11452"/>
                    <a:pt x="252772" y="20827"/>
                    <a:pt x="228695" y="35908"/>
                  </a:cubicBezTo>
                  <a:cubicBezTo>
                    <a:pt x="204618" y="50989"/>
                    <a:pt x="175250" y="78242"/>
                    <a:pt x="138208" y="94646"/>
                  </a:cubicBezTo>
                  <a:cubicBezTo>
                    <a:pt x="101166" y="111050"/>
                    <a:pt x="-3609" y="141212"/>
                    <a:pt x="95" y="1470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9B3CA93-7E6D-4F3F-B952-4F5414FB81DF}"/>
                </a:ext>
              </a:extLst>
            </p:cNvPr>
            <p:cNvSpPr/>
            <p:nvPr/>
          </p:nvSpPr>
          <p:spPr>
            <a:xfrm>
              <a:off x="4257675" y="3906409"/>
              <a:ext cx="229447" cy="225669"/>
            </a:xfrm>
            <a:custGeom>
              <a:avLst/>
              <a:gdLst>
                <a:gd name="connsiteX0" fmla="*/ 0 w 229447"/>
                <a:gd name="connsiteY0" fmla="*/ 429 h 225669"/>
                <a:gd name="connsiteX1" fmla="*/ 166688 w 229447"/>
                <a:gd name="connsiteY1" fmla="*/ 90916 h 225669"/>
                <a:gd name="connsiteX2" fmla="*/ 223838 w 229447"/>
                <a:gd name="connsiteY2" fmla="*/ 219504 h 225669"/>
                <a:gd name="connsiteX3" fmla="*/ 220663 w 229447"/>
                <a:gd name="connsiteY3" fmla="*/ 197279 h 225669"/>
                <a:gd name="connsiteX4" fmla="*/ 165100 w 229447"/>
                <a:gd name="connsiteY4" fmla="*/ 127429 h 225669"/>
                <a:gd name="connsiteX5" fmla="*/ 0 w 229447"/>
                <a:gd name="connsiteY5" fmla="*/ 429 h 2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447" h="225669">
                  <a:moveTo>
                    <a:pt x="0" y="429"/>
                  </a:moveTo>
                  <a:cubicBezTo>
                    <a:pt x="265" y="-5656"/>
                    <a:pt x="129382" y="54404"/>
                    <a:pt x="166688" y="90916"/>
                  </a:cubicBezTo>
                  <a:cubicBezTo>
                    <a:pt x="203994" y="127429"/>
                    <a:pt x="214842" y="201777"/>
                    <a:pt x="223838" y="219504"/>
                  </a:cubicBezTo>
                  <a:cubicBezTo>
                    <a:pt x="232834" y="237231"/>
                    <a:pt x="230453" y="212625"/>
                    <a:pt x="220663" y="197279"/>
                  </a:cubicBezTo>
                  <a:cubicBezTo>
                    <a:pt x="210873" y="181933"/>
                    <a:pt x="195262" y="158385"/>
                    <a:pt x="165100" y="127429"/>
                  </a:cubicBezTo>
                  <a:cubicBezTo>
                    <a:pt x="134938" y="96473"/>
                    <a:pt x="-265" y="6514"/>
                    <a:pt x="0" y="42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09FCBE08-EDF9-4BE8-89DE-BF5088130925}"/>
                </a:ext>
              </a:extLst>
            </p:cNvPr>
            <p:cNvSpPr/>
            <p:nvPr/>
          </p:nvSpPr>
          <p:spPr>
            <a:xfrm>
              <a:off x="3898366" y="3941699"/>
              <a:ext cx="131293" cy="55156"/>
            </a:xfrm>
            <a:custGeom>
              <a:avLst/>
              <a:gdLst>
                <a:gd name="connsiteX0" fmla="*/ 534 w 131293"/>
                <a:gd name="connsiteY0" fmla="*/ 17526 h 55156"/>
                <a:gd name="connsiteX1" fmla="*/ 83084 w 131293"/>
                <a:gd name="connsiteY1" fmla="*/ 64 h 55156"/>
                <a:gd name="connsiteX2" fmla="*/ 111659 w 131293"/>
                <a:gd name="connsiteY2" fmla="*/ 23876 h 55156"/>
                <a:gd name="connsiteX3" fmla="*/ 130709 w 131293"/>
                <a:gd name="connsiteY3" fmla="*/ 54039 h 55156"/>
                <a:gd name="connsiteX4" fmla="*/ 89434 w 131293"/>
                <a:gd name="connsiteY4" fmla="*/ 47689 h 55156"/>
                <a:gd name="connsiteX5" fmla="*/ 48159 w 131293"/>
                <a:gd name="connsiteY5" fmla="*/ 38164 h 55156"/>
                <a:gd name="connsiteX6" fmla="*/ 534 w 131293"/>
                <a:gd name="connsiteY6" fmla="*/ 17526 h 5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93" h="55156">
                  <a:moveTo>
                    <a:pt x="534" y="17526"/>
                  </a:moveTo>
                  <a:cubicBezTo>
                    <a:pt x="6355" y="11176"/>
                    <a:pt x="64563" y="-994"/>
                    <a:pt x="83084" y="64"/>
                  </a:cubicBezTo>
                  <a:cubicBezTo>
                    <a:pt x="101605" y="1122"/>
                    <a:pt x="103722" y="14880"/>
                    <a:pt x="111659" y="23876"/>
                  </a:cubicBezTo>
                  <a:cubicBezTo>
                    <a:pt x="119597" y="32872"/>
                    <a:pt x="134413" y="50070"/>
                    <a:pt x="130709" y="54039"/>
                  </a:cubicBezTo>
                  <a:cubicBezTo>
                    <a:pt x="127005" y="58008"/>
                    <a:pt x="103192" y="50335"/>
                    <a:pt x="89434" y="47689"/>
                  </a:cubicBezTo>
                  <a:cubicBezTo>
                    <a:pt x="75676" y="45043"/>
                    <a:pt x="58213" y="41074"/>
                    <a:pt x="48159" y="38164"/>
                  </a:cubicBezTo>
                  <a:cubicBezTo>
                    <a:pt x="38105" y="35254"/>
                    <a:pt x="-5287" y="23876"/>
                    <a:pt x="534" y="1752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98BFCA0F-00B9-4959-8BCA-CCF39D62BF22}"/>
                </a:ext>
              </a:extLst>
            </p:cNvPr>
            <p:cNvSpPr/>
            <p:nvPr/>
          </p:nvSpPr>
          <p:spPr>
            <a:xfrm>
              <a:off x="3781389" y="4038583"/>
              <a:ext cx="356701" cy="138510"/>
            </a:xfrm>
            <a:custGeom>
              <a:avLst/>
              <a:gdLst>
                <a:gd name="connsiteX0" fmla="*/ 36 w 356701"/>
                <a:gd name="connsiteY0" fmla="*/ 138130 h 138510"/>
                <a:gd name="connsiteX1" fmla="*/ 130211 w 356701"/>
                <a:gd name="connsiteY1" fmla="*/ 74630 h 138510"/>
                <a:gd name="connsiteX2" fmla="*/ 252449 w 356701"/>
                <a:gd name="connsiteY2" fmla="*/ 33355 h 138510"/>
                <a:gd name="connsiteX3" fmla="*/ 354049 w 356701"/>
                <a:gd name="connsiteY3" fmla="*/ 7955 h 138510"/>
                <a:gd name="connsiteX4" fmla="*/ 314361 w 356701"/>
                <a:gd name="connsiteY4" fmla="*/ 17 h 138510"/>
                <a:gd name="connsiteX5" fmla="*/ 181011 w 356701"/>
                <a:gd name="connsiteY5" fmla="*/ 9542 h 138510"/>
                <a:gd name="connsiteX6" fmla="*/ 117511 w 356701"/>
                <a:gd name="connsiteY6" fmla="*/ 42880 h 138510"/>
                <a:gd name="connsiteX7" fmla="*/ 36 w 356701"/>
                <a:gd name="connsiteY7" fmla="*/ 138130 h 13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01" h="138510">
                  <a:moveTo>
                    <a:pt x="36" y="138130"/>
                  </a:moveTo>
                  <a:cubicBezTo>
                    <a:pt x="2153" y="143422"/>
                    <a:pt x="88142" y="92092"/>
                    <a:pt x="130211" y="74630"/>
                  </a:cubicBezTo>
                  <a:cubicBezTo>
                    <a:pt x="172280" y="57167"/>
                    <a:pt x="215143" y="44467"/>
                    <a:pt x="252449" y="33355"/>
                  </a:cubicBezTo>
                  <a:cubicBezTo>
                    <a:pt x="289755" y="22243"/>
                    <a:pt x="343730" y="13511"/>
                    <a:pt x="354049" y="7955"/>
                  </a:cubicBezTo>
                  <a:cubicBezTo>
                    <a:pt x="364368" y="2399"/>
                    <a:pt x="343201" y="-247"/>
                    <a:pt x="314361" y="17"/>
                  </a:cubicBezTo>
                  <a:cubicBezTo>
                    <a:pt x="285521" y="281"/>
                    <a:pt x="213819" y="2398"/>
                    <a:pt x="181011" y="9542"/>
                  </a:cubicBezTo>
                  <a:cubicBezTo>
                    <a:pt x="148203" y="16686"/>
                    <a:pt x="145557" y="25682"/>
                    <a:pt x="117511" y="42880"/>
                  </a:cubicBezTo>
                  <a:cubicBezTo>
                    <a:pt x="89465" y="60078"/>
                    <a:pt x="-2081" y="132838"/>
                    <a:pt x="36" y="1381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E02FFFF6-7743-463B-B378-C764307F6474}"/>
                </a:ext>
              </a:extLst>
            </p:cNvPr>
            <p:cNvSpPr/>
            <p:nvPr/>
          </p:nvSpPr>
          <p:spPr>
            <a:xfrm>
              <a:off x="3995703" y="4106120"/>
              <a:ext cx="336737" cy="78631"/>
            </a:xfrm>
            <a:custGeom>
              <a:avLst/>
              <a:gdLst>
                <a:gd name="connsiteX0" fmla="*/ 35 w 336737"/>
                <a:gd name="connsiteY0" fmla="*/ 5505 h 78631"/>
                <a:gd name="connsiteX1" fmla="*/ 169897 w 336737"/>
                <a:gd name="connsiteY1" fmla="*/ 11855 h 78631"/>
                <a:gd name="connsiteX2" fmla="*/ 328647 w 336737"/>
                <a:gd name="connsiteY2" fmla="*/ 70593 h 78631"/>
                <a:gd name="connsiteX3" fmla="*/ 300072 w 336737"/>
                <a:gd name="connsiteY3" fmla="*/ 70593 h 78631"/>
                <a:gd name="connsiteX4" fmla="*/ 184185 w 336737"/>
                <a:gd name="connsiteY4" fmla="*/ 75355 h 78631"/>
                <a:gd name="connsiteX5" fmla="*/ 35 w 336737"/>
                <a:gd name="connsiteY5" fmla="*/ 5505 h 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737" h="78631">
                  <a:moveTo>
                    <a:pt x="35" y="5505"/>
                  </a:moveTo>
                  <a:cubicBezTo>
                    <a:pt x="-2346" y="-5078"/>
                    <a:pt x="115128" y="1007"/>
                    <a:pt x="169897" y="11855"/>
                  </a:cubicBezTo>
                  <a:cubicBezTo>
                    <a:pt x="224666" y="22703"/>
                    <a:pt x="306951" y="60803"/>
                    <a:pt x="328647" y="70593"/>
                  </a:cubicBezTo>
                  <a:cubicBezTo>
                    <a:pt x="350343" y="80383"/>
                    <a:pt x="324149" y="69799"/>
                    <a:pt x="300072" y="70593"/>
                  </a:cubicBezTo>
                  <a:cubicBezTo>
                    <a:pt x="275995" y="71387"/>
                    <a:pt x="234456" y="84615"/>
                    <a:pt x="184185" y="75355"/>
                  </a:cubicBezTo>
                  <a:cubicBezTo>
                    <a:pt x="133914" y="66095"/>
                    <a:pt x="2416" y="16088"/>
                    <a:pt x="35" y="550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2EC3D4F9-653A-41A3-A547-51D14FFC57A2}"/>
                </a:ext>
              </a:extLst>
            </p:cNvPr>
            <p:cNvSpPr/>
            <p:nvPr/>
          </p:nvSpPr>
          <p:spPr>
            <a:xfrm>
              <a:off x="4946334" y="3375107"/>
              <a:ext cx="302590" cy="1288111"/>
            </a:xfrm>
            <a:custGeom>
              <a:avLst/>
              <a:gdLst>
                <a:gd name="connsiteX0" fmla="*/ 130491 w 302590"/>
                <a:gd name="connsiteY0" fmla="*/ 6268 h 1288111"/>
                <a:gd name="connsiteX1" fmla="*/ 279716 w 302590"/>
                <a:gd name="connsiteY1" fmla="*/ 520618 h 1288111"/>
                <a:gd name="connsiteX2" fmla="*/ 292416 w 302590"/>
                <a:gd name="connsiteY2" fmla="*/ 628568 h 1288111"/>
                <a:gd name="connsiteX3" fmla="*/ 184466 w 302590"/>
                <a:gd name="connsiteY3" fmla="*/ 965118 h 1288111"/>
                <a:gd name="connsiteX4" fmla="*/ 149541 w 302590"/>
                <a:gd name="connsiteY4" fmla="*/ 1079418 h 1288111"/>
                <a:gd name="connsiteX5" fmla="*/ 6666 w 302590"/>
                <a:gd name="connsiteY5" fmla="*/ 1276268 h 1288111"/>
                <a:gd name="connsiteX6" fmla="*/ 28891 w 302590"/>
                <a:gd name="connsiteY6" fmla="*/ 1254043 h 1288111"/>
                <a:gd name="connsiteX7" fmla="*/ 76516 w 302590"/>
                <a:gd name="connsiteY7" fmla="*/ 1155618 h 1288111"/>
                <a:gd name="connsiteX8" fmla="*/ 101916 w 302590"/>
                <a:gd name="connsiteY8" fmla="*/ 917493 h 1288111"/>
                <a:gd name="connsiteX9" fmla="*/ 130491 w 302590"/>
                <a:gd name="connsiteY9" fmla="*/ 6268 h 128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590" h="1288111">
                  <a:moveTo>
                    <a:pt x="130491" y="6268"/>
                  </a:moveTo>
                  <a:cubicBezTo>
                    <a:pt x="160124" y="-59878"/>
                    <a:pt x="252729" y="416901"/>
                    <a:pt x="279716" y="520618"/>
                  </a:cubicBezTo>
                  <a:cubicBezTo>
                    <a:pt x="306703" y="624335"/>
                    <a:pt x="308291" y="554485"/>
                    <a:pt x="292416" y="628568"/>
                  </a:cubicBezTo>
                  <a:cubicBezTo>
                    <a:pt x="276541" y="702651"/>
                    <a:pt x="208279" y="889976"/>
                    <a:pt x="184466" y="965118"/>
                  </a:cubicBezTo>
                  <a:cubicBezTo>
                    <a:pt x="160654" y="1040260"/>
                    <a:pt x="179174" y="1027560"/>
                    <a:pt x="149541" y="1079418"/>
                  </a:cubicBezTo>
                  <a:cubicBezTo>
                    <a:pt x="119908" y="1131276"/>
                    <a:pt x="26774" y="1247164"/>
                    <a:pt x="6666" y="1276268"/>
                  </a:cubicBezTo>
                  <a:cubicBezTo>
                    <a:pt x="-13442" y="1305372"/>
                    <a:pt x="17249" y="1274151"/>
                    <a:pt x="28891" y="1254043"/>
                  </a:cubicBezTo>
                  <a:cubicBezTo>
                    <a:pt x="40533" y="1233935"/>
                    <a:pt x="64345" y="1211710"/>
                    <a:pt x="76516" y="1155618"/>
                  </a:cubicBezTo>
                  <a:cubicBezTo>
                    <a:pt x="88687" y="1099526"/>
                    <a:pt x="93449" y="1103230"/>
                    <a:pt x="101916" y="917493"/>
                  </a:cubicBezTo>
                  <a:cubicBezTo>
                    <a:pt x="110383" y="731756"/>
                    <a:pt x="100858" y="72414"/>
                    <a:pt x="130491" y="62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DB5D4DEC-A3CA-4778-8F6D-FD815C78BDD2}"/>
                </a:ext>
              </a:extLst>
            </p:cNvPr>
            <p:cNvSpPr/>
            <p:nvPr/>
          </p:nvSpPr>
          <p:spPr>
            <a:xfrm>
              <a:off x="4053197" y="4574767"/>
              <a:ext cx="966537" cy="628814"/>
            </a:xfrm>
            <a:custGeom>
              <a:avLst/>
              <a:gdLst>
                <a:gd name="connsiteX0" fmla="*/ 966478 w 966537"/>
                <a:gd name="connsiteY0" fmla="*/ 408 h 628814"/>
                <a:gd name="connsiteX1" fmla="*/ 369578 w 966537"/>
                <a:gd name="connsiteY1" fmla="*/ 444908 h 628814"/>
                <a:gd name="connsiteX2" fmla="*/ 125103 w 966537"/>
                <a:gd name="connsiteY2" fmla="*/ 571908 h 628814"/>
                <a:gd name="connsiteX3" fmla="*/ 4453 w 966537"/>
                <a:gd name="connsiteY3" fmla="*/ 622708 h 628814"/>
                <a:gd name="connsiteX4" fmla="*/ 274328 w 966537"/>
                <a:gd name="connsiteY4" fmla="*/ 438558 h 628814"/>
                <a:gd name="connsiteX5" fmla="*/ 118753 w 966537"/>
                <a:gd name="connsiteY5" fmla="*/ 387758 h 628814"/>
                <a:gd name="connsiteX6" fmla="*/ 404503 w 966537"/>
                <a:gd name="connsiteY6" fmla="*/ 365533 h 628814"/>
                <a:gd name="connsiteX7" fmla="*/ 966478 w 966537"/>
                <a:gd name="connsiteY7" fmla="*/ 408 h 6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537" h="628814">
                  <a:moveTo>
                    <a:pt x="966478" y="408"/>
                  </a:moveTo>
                  <a:cubicBezTo>
                    <a:pt x="960657" y="13637"/>
                    <a:pt x="509807" y="349658"/>
                    <a:pt x="369578" y="444908"/>
                  </a:cubicBezTo>
                  <a:cubicBezTo>
                    <a:pt x="229349" y="540158"/>
                    <a:pt x="185957" y="542275"/>
                    <a:pt x="125103" y="571908"/>
                  </a:cubicBezTo>
                  <a:cubicBezTo>
                    <a:pt x="64249" y="601541"/>
                    <a:pt x="-20418" y="644933"/>
                    <a:pt x="4453" y="622708"/>
                  </a:cubicBezTo>
                  <a:cubicBezTo>
                    <a:pt x="29324" y="600483"/>
                    <a:pt x="255278" y="477716"/>
                    <a:pt x="274328" y="438558"/>
                  </a:cubicBezTo>
                  <a:cubicBezTo>
                    <a:pt x="293378" y="399400"/>
                    <a:pt x="97057" y="399929"/>
                    <a:pt x="118753" y="387758"/>
                  </a:cubicBezTo>
                  <a:cubicBezTo>
                    <a:pt x="140449" y="375587"/>
                    <a:pt x="262686" y="431679"/>
                    <a:pt x="404503" y="365533"/>
                  </a:cubicBezTo>
                  <a:cubicBezTo>
                    <a:pt x="546320" y="299387"/>
                    <a:pt x="972299" y="-12821"/>
                    <a:pt x="966478" y="40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3E46A19D-02EF-4522-B451-17772B0D149E}"/>
                </a:ext>
              </a:extLst>
            </p:cNvPr>
            <p:cNvSpPr/>
            <p:nvPr/>
          </p:nvSpPr>
          <p:spPr>
            <a:xfrm>
              <a:off x="3308521" y="3513009"/>
              <a:ext cx="792087" cy="1654057"/>
            </a:xfrm>
            <a:custGeom>
              <a:avLst/>
              <a:gdLst>
                <a:gd name="connsiteX0" fmla="*/ 790404 w 792087"/>
                <a:gd name="connsiteY0" fmla="*/ 1646366 h 1654057"/>
                <a:gd name="connsiteX1" fmla="*/ 323679 w 792087"/>
                <a:gd name="connsiteY1" fmla="*/ 1227266 h 1654057"/>
                <a:gd name="connsiteX2" fmla="*/ 130004 w 792087"/>
                <a:gd name="connsiteY2" fmla="*/ 633541 h 1654057"/>
                <a:gd name="connsiteX3" fmla="*/ 15704 w 792087"/>
                <a:gd name="connsiteY3" fmla="*/ 271591 h 1654057"/>
                <a:gd name="connsiteX4" fmla="*/ 3004 w 792087"/>
                <a:gd name="connsiteY4" fmla="*/ 8066 h 1654057"/>
                <a:gd name="connsiteX5" fmla="*/ 34754 w 792087"/>
                <a:gd name="connsiteY5" fmla="*/ 582741 h 1654057"/>
                <a:gd name="connsiteX6" fmla="*/ 196679 w 792087"/>
                <a:gd name="connsiteY6" fmla="*/ 982791 h 1654057"/>
                <a:gd name="connsiteX7" fmla="*/ 469729 w 792087"/>
                <a:gd name="connsiteY7" fmla="*/ 1459041 h 1654057"/>
                <a:gd name="connsiteX8" fmla="*/ 790404 w 792087"/>
                <a:gd name="connsiteY8" fmla="*/ 1646366 h 16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087" h="1654057">
                  <a:moveTo>
                    <a:pt x="790404" y="1646366"/>
                  </a:moveTo>
                  <a:cubicBezTo>
                    <a:pt x="766062" y="1607737"/>
                    <a:pt x="433746" y="1396070"/>
                    <a:pt x="323679" y="1227266"/>
                  </a:cubicBezTo>
                  <a:cubicBezTo>
                    <a:pt x="213612" y="1058462"/>
                    <a:pt x="181333" y="792820"/>
                    <a:pt x="130004" y="633541"/>
                  </a:cubicBezTo>
                  <a:cubicBezTo>
                    <a:pt x="78675" y="474262"/>
                    <a:pt x="36871" y="375837"/>
                    <a:pt x="15704" y="271591"/>
                  </a:cubicBezTo>
                  <a:cubicBezTo>
                    <a:pt x="-5463" y="167345"/>
                    <a:pt x="-171" y="-43792"/>
                    <a:pt x="3004" y="8066"/>
                  </a:cubicBezTo>
                  <a:cubicBezTo>
                    <a:pt x="6179" y="59924"/>
                    <a:pt x="2475" y="420287"/>
                    <a:pt x="34754" y="582741"/>
                  </a:cubicBezTo>
                  <a:cubicBezTo>
                    <a:pt x="67033" y="745195"/>
                    <a:pt x="124183" y="836741"/>
                    <a:pt x="196679" y="982791"/>
                  </a:cubicBezTo>
                  <a:cubicBezTo>
                    <a:pt x="269175" y="1128841"/>
                    <a:pt x="370775" y="1346858"/>
                    <a:pt x="469729" y="1459041"/>
                  </a:cubicBezTo>
                  <a:cubicBezTo>
                    <a:pt x="568683" y="1571224"/>
                    <a:pt x="814746" y="1684995"/>
                    <a:pt x="790404" y="16463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55E57E11-3441-4631-8921-4542A1CD537F}"/>
                </a:ext>
              </a:extLst>
            </p:cNvPr>
            <p:cNvSpPr/>
            <p:nvPr/>
          </p:nvSpPr>
          <p:spPr>
            <a:xfrm>
              <a:off x="3313821" y="2463624"/>
              <a:ext cx="576317" cy="996226"/>
            </a:xfrm>
            <a:custGeom>
              <a:avLst/>
              <a:gdLst>
                <a:gd name="connsiteX0" fmla="*/ 575554 w 576317"/>
                <a:gd name="connsiteY0" fmla="*/ 176 h 996226"/>
                <a:gd name="connsiteX1" fmla="*/ 321554 w 576317"/>
                <a:gd name="connsiteY1" fmla="*/ 143051 h 996226"/>
                <a:gd name="connsiteX2" fmla="*/ 105654 w 576317"/>
                <a:gd name="connsiteY2" fmla="*/ 447851 h 996226"/>
                <a:gd name="connsiteX3" fmla="*/ 26279 w 576317"/>
                <a:gd name="connsiteY3" fmla="*/ 787576 h 996226"/>
                <a:gd name="connsiteX4" fmla="*/ 4054 w 576317"/>
                <a:gd name="connsiteY4" fmla="*/ 993951 h 996226"/>
                <a:gd name="connsiteX5" fmla="*/ 4054 w 576317"/>
                <a:gd name="connsiteY5" fmla="*/ 873301 h 996226"/>
                <a:gd name="connsiteX6" fmla="*/ 45329 w 576317"/>
                <a:gd name="connsiteY6" fmla="*/ 511351 h 996226"/>
                <a:gd name="connsiteX7" fmla="*/ 235829 w 576317"/>
                <a:gd name="connsiteY7" fmla="*/ 168451 h 996226"/>
                <a:gd name="connsiteX8" fmla="*/ 575554 w 576317"/>
                <a:gd name="connsiteY8" fmla="*/ 176 h 9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317" h="996226">
                  <a:moveTo>
                    <a:pt x="575554" y="176"/>
                  </a:moveTo>
                  <a:cubicBezTo>
                    <a:pt x="589841" y="-4057"/>
                    <a:pt x="399871" y="68439"/>
                    <a:pt x="321554" y="143051"/>
                  </a:cubicBezTo>
                  <a:cubicBezTo>
                    <a:pt x="243237" y="217664"/>
                    <a:pt x="154866" y="340430"/>
                    <a:pt x="105654" y="447851"/>
                  </a:cubicBezTo>
                  <a:cubicBezTo>
                    <a:pt x="56442" y="555272"/>
                    <a:pt x="43212" y="696559"/>
                    <a:pt x="26279" y="787576"/>
                  </a:cubicBezTo>
                  <a:cubicBezTo>
                    <a:pt x="9346" y="878593"/>
                    <a:pt x="7758" y="979664"/>
                    <a:pt x="4054" y="993951"/>
                  </a:cubicBezTo>
                  <a:cubicBezTo>
                    <a:pt x="350" y="1008238"/>
                    <a:pt x="-2825" y="953734"/>
                    <a:pt x="4054" y="873301"/>
                  </a:cubicBezTo>
                  <a:cubicBezTo>
                    <a:pt x="10933" y="792868"/>
                    <a:pt x="6700" y="628826"/>
                    <a:pt x="45329" y="511351"/>
                  </a:cubicBezTo>
                  <a:cubicBezTo>
                    <a:pt x="83958" y="393876"/>
                    <a:pt x="149046" y="252588"/>
                    <a:pt x="235829" y="168451"/>
                  </a:cubicBezTo>
                  <a:cubicBezTo>
                    <a:pt x="322612" y="84314"/>
                    <a:pt x="561267" y="4409"/>
                    <a:pt x="575554" y="1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8AA6661-FEEB-4A49-8CE1-7A460B3C1B65}"/>
                </a:ext>
              </a:extLst>
            </p:cNvPr>
            <p:cNvSpPr/>
            <p:nvPr/>
          </p:nvSpPr>
          <p:spPr>
            <a:xfrm>
              <a:off x="3427381" y="3668604"/>
              <a:ext cx="206474" cy="112909"/>
            </a:xfrm>
            <a:custGeom>
              <a:avLst/>
              <a:gdLst>
                <a:gd name="connsiteX0" fmla="*/ 206407 w 206474"/>
                <a:gd name="connsiteY0" fmla="*/ 109 h 112909"/>
                <a:gd name="connsiteX1" fmla="*/ 109569 w 206474"/>
                <a:gd name="connsiteY1" fmla="*/ 63609 h 112909"/>
                <a:gd name="connsiteX2" fmla="*/ 65119 w 206474"/>
                <a:gd name="connsiteY2" fmla="*/ 92184 h 112909"/>
                <a:gd name="connsiteX3" fmla="*/ 32 w 206474"/>
                <a:gd name="connsiteY3" fmla="*/ 112821 h 112909"/>
                <a:gd name="connsiteX4" fmla="*/ 55594 w 206474"/>
                <a:gd name="connsiteY4" fmla="*/ 100121 h 112909"/>
                <a:gd name="connsiteX5" fmla="*/ 123857 w 206474"/>
                <a:gd name="connsiteY5" fmla="*/ 82659 h 112909"/>
                <a:gd name="connsiteX6" fmla="*/ 206407 w 206474"/>
                <a:gd name="connsiteY6" fmla="*/ 109 h 11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74" h="112909">
                  <a:moveTo>
                    <a:pt x="206407" y="109"/>
                  </a:moveTo>
                  <a:cubicBezTo>
                    <a:pt x="204026" y="-3066"/>
                    <a:pt x="109569" y="63609"/>
                    <a:pt x="109569" y="63609"/>
                  </a:cubicBezTo>
                  <a:cubicBezTo>
                    <a:pt x="86021" y="78955"/>
                    <a:pt x="83375" y="83982"/>
                    <a:pt x="65119" y="92184"/>
                  </a:cubicBezTo>
                  <a:cubicBezTo>
                    <a:pt x="46863" y="100386"/>
                    <a:pt x="1619" y="111498"/>
                    <a:pt x="32" y="112821"/>
                  </a:cubicBezTo>
                  <a:cubicBezTo>
                    <a:pt x="-1555" y="114144"/>
                    <a:pt x="55594" y="100121"/>
                    <a:pt x="55594" y="100121"/>
                  </a:cubicBezTo>
                  <a:cubicBezTo>
                    <a:pt x="76231" y="95094"/>
                    <a:pt x="100574" y="97476"/>
                    <a:pt x="123857" y="82659"/>
                  </a:cubicBezTo>
                  <a:cubicBezTo>
                    <a:pt x="147140" y="67842"/>
                    <a:pt x="208788" y="3284"/>
                    <a:pt x="206407" y="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D027F9B4-F9D8-4FA3-84A5-0478DA8AB6EF}"/>
                </a:ext>
              </a:extLst>
            </p:cNvPr>
            <p:cNvSpPr/>
            <p:nvPr/>
          </p:nvSpPr>
          <p:spPr>
            <a:xfrm>
              <a:off x="3535272" y="3139932"/>
              <a:ext cx="174178" cy="28780"/>
            </a:xfrm>
            <a:custGeom>
              <a:avLst/>
              <a:gdLst>
                <a:gd name="connsiteX0" fmla="*/ 91 w 174178"/>
                <a:gd name="connsiteY0" fmla="*/ 143 h 28780"/>
                <a:gd name="connsiteX1" fmla="*/ 154078 w 174178"/>
                <a:gd name="connsiteY1" fmla="*/ 28718 h 28780"/>
                <a:gd name="connsiteX2" fmla="*/ 169953 w 174178"/>
                <a:gd name="connsiteY2" fmla="*/ 8081 h 28780"/>
                <a:gd name="connsiteX3" fmla="*/ 131853 w 174178"/>
                <a:gd name="connsiteY3" fmla="*/ 17606 h 28780"/>
                <a:gd name="connsiteX4" fmla="*/ 91 w 174178"/>
                <a:gd name="connsiteY4" fmla="*/ 143 h 2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78" h="28780">
                  <a:moveTo>
                    <a:pt x="91" y="143"/>
                  </a:moveTo>
                  <a:cubicBezTo>
                    <a:pt x="3795" y="1995"/>
                    <a:pt x="125768" y="27395"/>
                    <a:pt x="154078" y="28718"/>
                  </a:cubicBezTo>
                  <a:cubicBezTo>
                    <a:pt x="182388" y="30041"/>
                    <a:pt x="173657" y="9933"/>
                    <a:pt x="169953" y="8081"/>
                  </a:cubicBezTo>
                  <a:cubicBezTo>
                    <a:pt x="166249" y="6229"/>
                    <a:pt x="157518" y="20252"/>
                    <a:pt x="131853" y="17606"/>
                  </a:cubicBezTo>
                  <a:cubicBezTo>
                    <a:pt x="106189" y="14960"/>
                    <a:pt x="-3613" y="-1709"/>
                    <a:pt x="91" y="14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534BDB48-BE40-4B9B-BB48-03F6A8897150}"/>
                </a:ext>
              </a:extLst>
            </p:cNvPr>
            <p:cNvSpPr/>
            <p:nvPr/>
          </p:nvSpPr>
          <p:spPr>
            <a:xfrm>
              <a:off x="3775849" y="2923611"/>
              <a:ext cx="264017" cy="132452"/>
            </a:xfrm>
            <a:custGeom>
              <a:avLst/>
              <a:gdLst>
                <a:gd name="connsiteX0" fmla="*/ 814 w 264017"/>
                <a:gd name="connsiteY0" fmla="*/ 132327 h 132452"/>
                <a:gd name="connsiteX1" fmla="*/ 119876 w 264017"/>
                <a:gd name="connsiteY1" fmla="*/ 35489 h 132452"/>
                <a:gd name="connsiteX2" fmla="*/ 262751 w 264017"/>
                <a:gd name="connsiteY2" fmla="*/ 3739 h 132452"/>
                <a:gd name="connsiteX3" fmla="*/ 180201 w 264017"/>
                <a:gd name="connsiteY3" fmla="*/ 13264 h 132452"/>
                <a:gd name="connsiteX4" fmla="*/ 814 w 264017"/>
                <a:gd name="connsiteY4" fmla="*/ 132327 h 1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17" h="132452">
                  <a:moveTo>
                    <a:pt x="814" y="132327"/>
                  </a:moveTo>
                  <a:cubicBezTo>
                    <a:pt x="-9240" y="136031"/>
                    <a:pt x="76220" y="56920"/>
                    <a:pt x="119876" y="35489"/>
                  </a:cubicBezTo>
                  <a:cubicBezTo>
                    <a:pt x="163532" y="14058"/>
                    <a:pt x="252697" y="7443"/>
                    <a:pt x="262751" y="3739"/>
                  </a:cubicBezTo>
                  <a:cubicBezTo>
                    <a:pt x="272805" y="35"/>
                    <a:pt x="220947" y="-5522"/>
                    <a:pt x="180201" y="13264"/>
                  </a:cubicBezTo>
                  <a:cubicBezTo>
                    <a:pt x="139455" y="32049"/>
                    <a:pt x="10868" y="128623"/>
                    <a:pt x="814" y="1323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012AC30-B651-417B-8884-0F98204ACE8A}"/>
                </a:ext>
              </a:extLst>
            </p:cNvPr>
            <p:cNvSpPr/>
            <p:nvPr/>
          </p:nvSpPr>
          <p:spPr>
            <a:xfrm>
              <a:off x="3924553" y="3035214"/>
              <a:ext cx="633915" cy="205195"/>
            </a:xfrm>
            <a:custGeom>
              <a:avLst/>
              <a:gdLst>
                <a:gd name="connsiteX0" fmla="*/ 2922 w 633915"/>
                <a:gd name="connsiteY0" fmla="*/ 174711 h 205195"/>
                <a:gd name="connsiteX1" fmla="*/ 101347 w 633915"/>
                <a:gd name="connsiteY1" fmla="*/ 44536 h 205195"/>
                <a:gd name="connsiteX2" fmla="*/ 234697 w 633915"/>
                <a:gd name="connsiteY2" fmla="*/ 86 h 205195"/>
                <a:gd name="connsiteX3" fmla="*/ 342647 w 633915"/>
                <a:gd name="connsiteY3" fmla="*/ 35011 h 205195"/>
                <a:gd name="connsiteX4" fmla="*/ 606172 w 633915"/>
                <a:gd name="connsiteY4" fmla="*/ 95336 h 205195"/>
                <a:gd name="connsiteX5" fmla="*/ 618872 w 633915"/>
                <a:gd name="connsiteY5" fmla="*/ 203286 h 205195"/>
                <a:gd name="connsiteX6" fmla="*/ 542672 w 633915"/>
                <a:gd name="connsiteY6" fmla="*/ 158836 h 205195"/>
                <a:gd name="connsiteX7" fmla="*/ 298197 w 633915"/>
                <a:gd name="connsiteY7" fmla="*/ 88986 h 205195"/>
                <a:gd name="connsiteX8" fmla="*/ 215647 w 633915"/>
                <a:gd name="connsiteY8" fmla="*/ 88986 h 205195"/>
                <a:gd name="connsiteX9" fmla="*/ 2922 w 633915"/>
                <a:gd name="connsiteY9" fmla="*/ 174711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915" h="205195">
                  <a:moveTo>
                    <a:pt x="2922" y="174711"/>
                  </a:moveTo>
                  <a:cubicBezTo>
                    <a:pt x="-16128" y="167303"/>
                    <a:pt x="62718" y="73640"/>
                    <a:pt x="101347" y="44536"/>
                  </a:cubicBezTo>
                  <a:cubicBezTo>
                    <a:pt x="139976" y="15432"/>
                    <a:pt x="194480" y="1674"/>
                    <a:pt x="234697" y="86"/>
                  </a:cubicBezTo>
                  <a:cubicBezTo>
                    <a:pt x="274914" y="-1502"/>
                    <a:pt x="280735" y="19136"/>
                    <a:pt x="342647" y="35011"/>
                  </a:cubicBezTo>
                  <a:cubicBezTo>
                    <a:pt x="404560" y="50886"/>
                    <a:pt x="560134" y="67290"/>
                    <a:pt x="606172" y="95336"/>
                  </a:cubicBezTo>
                  <a:cubicBezTo>
                    <a:pt x="652210" y="123382"/>
                    <a:pt x="629455" y="192703"/>
                    <a:pt x="618872" y="203286"/>
                  </a:cubicBezTo>
                  <a:cubicBezTo>
                    <a:pt x="608289" y="213869"/>
                    <a:pt x="596118" y="177886"/>
                    <a:pt x="542672" y="158836"/>
                  </a:cubicBezTo>
                  <a:cubicBezTo>
                    <a:pt x="489226" y="139786"/>
                    <a:pt x="352701" y="100628"/>
                    <a:pt x="298197" y="88986"/>
                  </a:cubicBezTo>
                  <a:cubicBezTo>
                    <a:pt x="243693" y="77344"/>
                    <a:pt x="261685" y="78932"/>
                    <a:pt x="215647" y="88986"/>
                  </a:cubicBezTo>
                  <a:cubicBezTo>
                    <a:pt x="169610" y="99040"/>
                    <a:pt x="21972" y="182119"/>
                    <a:pt x="2922" y="1747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6687938-6981-4FE4-B8C5-6C468650DD8A}"/>
                </a:ext>
              </a:extLst>
            </p:cNvPr>
            <p:cNvSpPr/>
            <p:nvPr/>
          </p:nvSpPr>
          <p:spPr>
            <a:xfrm>
              <a:off x="3277201" y="3314692"/>
              <a:ext cx="390719" cy="171548"/>
            </a:xfrm>
            <a:custGeom>
              <a:avLst/>
              <a:gdLst>
                <a:gd name="connsiteX0" fmla="*/ 5749 w 390719"/>
                <a:gd name="connsiteY0" fmla="*/ 171458 h 171548"/>
                <a:gd name="connsiteX1" fmla="*/ 243874 w 390719"/>
                <a:gd name="connsiteY1" fmla="*/ 85733 h 171548"/>
                <a:gd name="connsiteX2" fmla="*/ 383574 w 390719"/>
                <a:gd name="connsiteY2" fmla="*/ 127008 h 171548"/>
                <a:gd name="connsiteX3" fmla="*/ 364524 w 390719"/>
                <a:gd name="connsiteY3" fmla="*/ 117483 h 171548"/>
                <a:gd name="connsiteX4" fmla="*/ 313724 w 390719"/>
                <a:gd name="connsiteY4" fmla="*/ 38108 h 171548"/>
                <a:gd name="connsiteX5" fmla="*/ 148624 w 390719"/>
                <a:gd name="connsiteY5" fmla="*/ 8 h 171548"/>
                <a:gd name="connsiteX6" fmla="*/ 94649 w 390719"/>
                <a:gd name="connsiteY6" fmla="*/ 34933 h 171548"/>
                <a:gd name="connsiteX7" fmla="*/ 72424 w 390719"/>
                <a:gd name="connsiteY7" fmla="*/ 66683 h 171548"/>
                <a:gd name="connsiteX8" fmla="*/ 5749 w 390719"/>
                <a:gd name="connsiteY8" fmla="*/ 171458 h 1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719" h="171548">
                  <a:moveTo>
                    <a:pt x="5749" y="171458"/>
                  </a:moveTo>
                  <a:cubicBezTo>
                    <a:pt x="34324" y="174633"/>
                    <a:pt x="180903" y="93141"/>
                    <a:pt x="243874" y="85733"/>
                  </a:cubicBezTo>
                  <a:cubicBezTo>
                    <a:pt x="306845" y="78325"/>
                    <a:pt x="363466" y="121716"/>
                    <a:pt x="383574" y="127008"/>
                  </a:cubicBezTo>
                  <a:cubicBezTo>
                    <a:pt x="403682" y="132300"/>
                    <a:pt x="376166" y="132299"/>
                    <a:pt x="364524" y="117483"/>
                  </a:cubicBezTo>
                  <a:cubicBezTo>
                    <a:pt x="352882" y="102667"/>
                    <a:pt x="349707" y="57687"/>
                    <a:pt x="313724" y="38108"/>
                  </a:cubicBezTo>
                  <a:cubicBezTo>
                    <a:pt x="277741" y="18529"/>
                    <a:pt x="185136" y="537"/>
                    <a:pt x="148624" y="8"/>
                  </a:cubicBezTo>
                  <a:cubicBezTo>
                    <a:pt x="112112" y="-521"/>
                    <a:pt x="107349" y="23821"/>
                    <a:pt x="94649" y="34933"/>
                  </a:cubicBezTo>
                  <a:cubicBezTo>
                    <a:pt x="81949" y="46045"/>
                    <a:pt x="80891" y="47633"/>
                    <a:pt x="72424" y="66683"/>
                  </a:cubicBezTo>
                  <a:cubicBezTo>
                    <a:pt x="63957" y="85733"/>
                    <a:pt x="-22826" y="168283"/>
                    <a:pt x="5749" y="17145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0233F76D-A62D-4774-BF77-7DC40E05D3C8}"/>
                </a:ext>
              </a:extLst>
            </p:cNvPr>
            <p:cNvSpPr/>
            <p:nvPr/>
          </p:nvSpPr>
          <p:spPr>
            <a:xfrm>
              <a:off x="4220564" y="3621341"/>
              <a:ext cx="329204" cy="29924"/>
            </a:xfrm>
            <a:custGeom>
              <a:avLst/>
              <a:gdLst>
                <a:gd name="connsiteX0" fmla="*/ 69 w 329204"/>
                <a:gd name="connsiteY0" fmla="*/ 4509 h 29924"/>
                <a:gd name="connsiteX1" fmla="*/ 182103 w 329204"/>
                <a:gd name="connsiteY1" fmla="*/ 29909 h 29924"/>
                <a:gd name="connsiteX2" fmla="*/ 328153 w 329204"/>
                <a:gd name="connsiteY2" fmla="*/ 276 h 29924"/>
                <a:gd name="connsiteX3" fmla="*/ 245603 w 329204"/>
                <a:gd name="connsiteY3" fmla="*/ 15092 h 29924"/>
                <a:gd name="connsiteX4" fmla="*/ 203269 w 329204"/>
                <a:gd name="connsiteY4" fmla="*/ 15092 h 29924"/>
                <a:gd name="connsiteX5" fmla="*/ 69 w 329204"/>
                <a:gd name="connsiteY5" fmla="*/ 4509 h 2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204" h="29924">
                  <a:moveTo>
                    <a:pt x="69" y="4509"/>
                  </a:moveTo>
                  <a:cubicBezTo>
                    <a:pt x="-3459" y="6978"/>
                    <a:pt x="127422" y="30614"/>
                    <a:pt x="182103" y="29909"/>
                  </a:cubicBezTo>
                  <a:cubicBezTo>
                    <a:pt x="236784" y="29204"/>
                    <a:pt x="317570" y="2746"/>
                    <a:pt x="328153" y="276"/>
                  </a:cubicBezTo>
                  <a:cubicBezTo>
                    <a:pt x="338736" y="-2194"/>
                    <a:pt x="266417" y="12623"/>
                    <a:pt x="245603" y="15092"/>
                  </a:cubicBezTo>
                  <a:cubicBezTo>
                    <a:pt x="224789" y="17561"/>
                    <a:pt x="239252" y="18972"/>
                    <a:pt x="203269" y="15092"/>
                  </a:cubicBezTo>
                  <a:cubicBezTo>
                    <a:pt x="167286" y="11212"/>
                    <a:pt x="3597" y="2040"/>
                    <a:pt x="69" y="450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631AB56B-BB34-439A-A392-8C96C9A5E977}"/>
                </a:ext>
              </a:extLst>
            </p:cNvPr>
            <p:cNvSpPr/>
            <p:nvPr/>
          </p:nvSpPr>
          <p:spPr>
            <a:xfrm>
              <a:off x="3452015" y="3848090"/>
              <a:ext cx="140378" cy="46935"/>
            </a:xfrm>
            <a:custGeom>
              <a:avLst/>
              <a:gdLst>
                <a:gd name="connsiteX0" fmla="*/ 137852 w 140378"/>
                <a:gd name="connsiteY0" fmla="*/ 10 h 46935"/>
                <a:gd name="connsiteX1" fmla="*/ 82818 w 140378"/>
                <a:gd name="connsiteY1" fmla="*/ 40227 h 46935"/>
                <a:gd name="connsiteX2" fmla="*/ 268 w 140378"/>
                <a:gd name="connsiteY2" fmla="*/ 44460 h 46935"/>
                <a:gd name="connsiteX3" fmla="*/ 137852 w 140378"/>
                <a:gd name="connsiteY3" fmla="*/ 10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8" h="46935">
                  <a:moveTo>
                    <a:pt x="137852" y="10"/>
                  </a:moveTo>
                  <a:cubicBezTo>
                    <a:pt x="151610" y="-696"/>
                    <a:pt x="105749" y="32819"/>
                    <a:pt x="82818" y="40227"/>
                  </a:cubicBezTo>
                  <a:cubicBezTo>
                    <a:pt x="59887" y="47635"/>
                    <a:pt x="-4671" y="48693"/>
                    <a:pt x="268" y="44460"/>
                  </a:cubicBezTo>
                  <a:cubicBezTo>
                    <a:pt x="5207" y="40227"/>
                    <a:pt x="124094" y="716"/>
                    <a:pt x="137852" y="1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787D8970-F42A-4863-9EAD-E8C8C3EC468B}"/>
                </a:ext>
              </a:extLst>
            </p:cNvPr>
            <p:cNvSpPr/>
            <p:nvPr/>
          </p:nvSpPr>
          <p:spPr>
            <a:xfrm>
              <a:off x="4106255" y="3192498"/>
              <a:ext cx="199511" cy="55573"/>
            </a:xfrm>
            <a:custGeom>
              <a:avLst/>
              <a:gdLst>
                <a:gd name="connsiteX0" fmla="*/ 608 w 199511"/>
                <a:gd name="connsiteY0" fmla="*/ 55527 h 55573"/>
                <a:gd name="connsiteX1" fmla="*/ 60933 w 199511"/>
                <a:gd name="connsiteY1" fmla="*/ 4727 h 55573"/>
                <a:gd name="connsiteX2" fmla="*/ 130783 w 199511"/>
                <a:gd name="connsiteY2" fmla="*/ 4727 h 55573"/>
                <a:gd name="connsiteX3" fmla="*/ 199045 w 199511"/>
                <a:gd name="connsiteY3" fmla="*/ 26952 h 55573"/>
                <a:gd name="connsiteX4" fmla="*/ 157770 w 199511"/>
                <a:gd name="connsiteY4" fmla="*/ 22190 h 55573"/>
                <a:gd name="connsiteX5" fmla="*/ 99033 w 199511"/>
                <a:gd name="connsiteY5" fmla="*/ 14252 h 55573"/>
                <a:gd name="connsiteX6" fmla="*/ 608 w 199511"/>
                <a:gd name="connsiteY6" fmla="*/ 55527 h 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511" h="55573">
                  <a:moveTo>
                    <a:pt x="608" y="55527"/>
                  </a:moveTo>
                  <a:cubicBezTo>
                    <a:pt x="-5742" y="53939"/>
                    <a:pt x="39237" y="13194"/>
                    <a:pt x="60933" y="4727"/>
                  </a:cubicBezTo>
                  <a:cubicBezTo>
                    <a:pt x="82629" y="-3740"/>
                    <a:pt x="107764" y="1023"/>
                    <a:pt x="130783" y="4727"/>
                  </a:cubicBezTo>
                  <a:cubicBezTo>
                    <a:pt x="153802" y="8431"/>
                    <a:pt x="194547" y="24041"/>
                    <a:pt x="199045" y="26952"/>
                  </a:cubicBezTo>
                  <a:cubicBezTo>
                    <a:pt x="203543" y="29862"/>
                    <a:pt x="174439" y="24307"/>
                    <a:pt x="157770" y="22190"/>
                  </a:cubicBezTo>
                  <a:cubicBezTo>
                    <a:pt x="141101" y="20073"/>
                    <a:pt x="125227" y="11342"/>
                    <a:pt x="99033" y="14252"/>
                  </a:cubicBezTo>
                  <a:cubicBezTo>
                    <a:pt x="72839" y="17162"/>
                    <a:pt x="6958" y="57115"/>
                    <a:pt x="608" y="5552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6531455-4D98-4964-A6F4-FB05037F0B43}"/>
                </a:ext>
              </a:extLst>
            </p:cNvPr>
            <p:cNvSpPr/>
            <p:nvPr/>
          </p:nvSpPr>
          <p:spPr>
            <a:xfrm>
              <a:off x="3370070" y="3497294"/>
              <a:ext cx="91859" cy="77769"/>
            </a:xfrm>
            <a:custGeom>
              <a:avLst/>
              <a:gdLst>
                <a:gd name="connsiteX0" fmla="*/ 193 w 91859"/>
                <a:gd name="connsiteY0" fmla="*/ 77756 h 77769"/>
                <a:gd name="connsiteX1" fmla="*/ 89093 w 91859"/>
                <a:gd name="connsiteY1" fmla="*/ 4731 h 77769"/>
                <a:gd name="connsiteX2" fmla="*/ 65280 w 91859"/>
                <a:gd name="connsiteY2" fmla="*/ 11081 h 77769"/>
                <a:gd name="connsiteX3" fmla="*/ 193 w 91859"/>
                <a:gd name="connsiteY3" fmla="*/ 77756 h 7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59" h="77769">
                  <a:moveTo>
                    <a:pt x="193" y="77756"/>
                  </a:moveTo>
                  <a:cubicBezTo>
                    <a:pt x="4162" y="76698"/>
                    <a:pt x="78245" y="15843"/>
                    <a:pt x="89093" y="4731"/>
                  </a:cubicBezTo>
                  <a:cubicBezTo>
                    <a:pt x="99941" y="-6382"/>
                    <a:pt x="76128" y="4731"/>
                    <a:pt x="65280" y="11081"/>
                  </a:cubicBezTo>
                  <a:cubicBezTo>
                    <a:pt x="54432" y="17431"/>
                    <a:pt x="-3776" y="78814"/>
                    <a:pt x="193" y="7775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CC34C0C7-D5BF-40ED-BA65-D017E7CD3588}"/>
                </a:ext>
              </a:extLst>
            </p:cNvPr>
            <p:cNvSpPr/>
            <p:nvPr/>
          </p:nvSpPr>
          <p:spPr>
            <a:xfrm>
              <a:off x="3255239" y="2638127"/>
              <a:ext cx="230996" cy="853195"/>
            </a:xfrm>
            <a:custGeom>
              <a:avLst/>
              <a:gdLst>
                <a:gd name="connsiteX0" fmla="*/ 230911 w 230996"/>
                <a:gd name="connsiteY0" fmla="*/ 1356 h 853195"/>
                <a:gd name="connsiteX1" fmla="*/ 116611 w 230996"/>
                <a:gd name="connsiteY1" fmla="*/ 179156 h 853195"/>
                <a:gd name="connsiteX2" fmla="*/ 8661 w 230996"/>
                <a:gd name="connsiteY2" fmla="*/ 492423 h 853195"/>
                <a:gd name="connsiteX3" fmla="*/ 8661 w 230996"/>
                <a:gd name="connsiteY3" fmla="*/ 803573 h 853195"/>
                <a:gd name="connsiteX4" fmla="*/ 25594 w 230996"/>
                <a:gd name="connsiteY4" fmla="*/ 839556 h 853195"/>
                <a:gd name="connsiteX5" fmla="*/ 17128 w 230996"/>
                <a:gd name="connsiteY5" fmla="*/ 670223 h 853195"/>
                <a:gd name="connsiteX6" fmla="*/ 17128 w 230996"/>
                <a:gd name="connsiteY6" fmla="*/ 424690 h 853195"/>
                <a:gd name="connsiteX7" fmla="*/ 36178 w 230996"/>
                <a:gd name="connsiteY7" fmla="*/ 344256 h 853195"/>
                <a:gd name="connsiteX8" fmla="*/ 133544 w 230996"/>
                <a:gd name="connsiteY8" fmla="*/ 109306 h 853195"/>
                <a:gd name="connsiteX9" fmla="*/ 230911 w 230996"/>
                <a:gd name="connsiteY9" fmla="*/ 1356 h 85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996" h="853195">
                  <a:moveTo>
                    <a:pt x="230911" y="1356"/>
                  </a:moveTo>
                  <a:cubicBezTo>
                    <a:pt x="228089" y="12998"/>
                    <a:pt x="153653" y="97312"/>
                    <a:pt x="116611" y="179156"/>
                  </a:cubicBezTo>
                  <a:cubicBezTo>
                    <a:pt x="79569" y="261000"/>
                    <a:pt x="26653" y="388354"/>
                    <a:pt x="8661" y="492423"/>
                  </a:cubicBezTo>
                  <a:cubicBezTo>
                    <a:pt x="-9331" y="596492"/>
                    <a:pt x="5839" y="745718"/>
                    <a:pt x="8661" y="803573"/>
                  </a:cubicBezTo>
                  <a:cubicBezTo>
                    <a:pt x="11483" y="861428"/>
                    <a:pt x="24183" y="861781"/>
                    <a:pt x="25594" y="839556"/>
                  </a:cubicBezTo>
                  <a:cubicBezTo>
                    <a:pt x="27005" y="817331"/>
                    <a:pt x="18539" y="739367"/>
                    <a:pt x="17128" y="670223"/>
                  </a:cubicBezTo>
                  <a:cubicBezTo>
                    <a:pt x="15717" y="601079"/>
                    <a:pt x="13953" y="479018"/>
                    <a:pt x="17128" y="424690"/>
                  </a:cubicBezTo>
                  <a:cubicBezTo>
                    <a:pt x="20303" y="370362"/>
                    <a:pt x="16775" y="396820"/>
                    <a:pt x="36178" y="344256"/>
                  </a:cubicBezTo>
                  <a:cubicBezTo>
                    <a:pt x="55581" y="291692"/>
                    <a:pt x="101441" y="163281"/>
                    <a:pt x="133544" y="109306"/>
                  </a:cubicBezTo>
                  <a:cubicBezTo>
                    <a:pt x="165647" y="55331"/>
                    <a:pt x="233733" y="-10286"/>
                    <a:pt x="230911" y="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A578799A-A114-43A1-B85A-958A965FFA36}"/>
                </a:ext>
              </a:extLst>
            </p:cNvPr>
            <p:cNvSpPr/>
            <p:nvPr/>
          </p:nvSpPr>
          <p:spPr>
            <a:xfrm>
              <a:off x="3462717" y="2266944"/>
              <a:ext cx="648944" cy="394028"/>
            </a:xfrm>
            <a:custGeom>
              <a:avLst/>
              <a:gdLst>
                <a:gd name="connsiteX0" fmla="*/ 150 w 648944"/>
                <a:gd name="connsiteY0" fmla="*/ 393706 h 394028"/>
                <a:gd name="connsiteX1" fmla="*/ 188533 w 648944"/>
                <a:gd name="connsiteY1" fmla="*/ 198973 h 394028"/>
                <a:gd name="connsiteX2" fmla="*/ 362100 w 648944"/>
                <a:gd name="connsiteY2" fmla="*/ 97373 h 394028"/>
                <a:gd name="connsiteX3" fmla="*/ 491216 w 648944"/>
                <a:gd name="connsiteY3" fmla="*/ 35989 h 394028"/>
                <a:gd name="connsiteX4" fmla="*/ 550483 w 648944"/>
                <a:gd name="connsiteY4" fmla="*/ 16939 h 394028"/>
                <a:gd name="connsiteX5" fmla="*/ 647850 w 648944"/>
                <a:gd name="connsiteY5" fmla="*/ 6 h 394028"/>
                <a:gd name="connsiteX6" fmla="*/ 605516 w 648944"/>
                <a:gd name="connsiteY6" fmla="*/ 14823 h 394028"/>
                <a:gd name="connsiteX7" fmla="*/ 451000 w 648944"/>
                <a:gd name="connsiteY7" fmla="*/ 74089 h 394028"/>
                <a:gd name="connsiteX8" fmla="*/ 298600 w 648944"/>
                <a:gd name="connsiteY8" fmla="*/ 156639 h 394028"/>
                <a:gd name="connsiteX9" fmla="*/ 158900 w 648944"/>
                <a:gd name="connsiteY9" fmla="*/ 243423 h 394028"/>
                <a:gd name="connsiteX10" fmla="*/ 150 w 648944"/>
                <a:gd name="connsiteY10" fmla="*/ 393706 h 39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944" h="394028">
                  <a:moveTo>
                    <a:pt x="150" y="393706"/>
                  </a:moveTo>
                  <a:cubicBezTo>
                    <a:pt x="5089" y="386298"/>
                    <a:pt x="128208" y="248362"/>
                    <a:pt x="188533" y="198973"/>
                  </a:cubicBezTo>
                  <a:cubicBezTo>
                    <a:pt x="248858" y="149584"/>
                    <a:pt x="311653" y="124537"/>
                    <a:pt x="362100" y="97373"/>
                  </a:cubicBezTo>
                  <a:cubicBezTo>
                    <a:pt x="412547" y="70209"/>
                    <a:pt x="459819" y="49395"/>
                    <a:pt x="491216" y="35989"/>
                  </a:cubicBezTo>
                  <a:cubicBezTo>
                    <a:pt x="522613" y="22583"/>
                    <a:pt x="524377" y="22936"/>
                    <a:pt x="550483" y="16939"/>
                  </a:cubicBezTo>
                  <a:cubicBezTo>
                    <a:pt x="576589" y="10942"/>
                    <a:pt x="638678" y="359"/>
                    <a:pt x="647850" y="6"/>
                  </a:cubicBezTo>
                  <a:cubicBezTo>
                    <a:pt x="657022" y="-347"/>
                    <a:pt x="605516" y="14823"/>
                    <a:pt x="605516" y="14823"/>
                  </a:cubicBezTo>
                  <a:cubicBezTo>
                    <a:pt x="572708" y="27170"/>
                    <a:pt x="502153" y="50453"/>
                    <a:pt x="451000" y="74089"/>
                  </a:cubicBezTo>
                  <a:cubicBezTo>
                    <a:pt x="399847" y="97725"/>
                    <a:pt x="347283" y="128417"/>
                    <a:pt x="298600" y="156639"/>
                  </a:cubicBezTo>
                  <a:cubicBezTo>
                    <a:pt x="249917" y="184861"/>
                    <a:pt x="204408" y="208145"/>
                    <a:pt x="158900" y="243423"/>
                  </a:cubicBezTo>
                  <a:cubicBezTo>
                    <a:pt x="113392" y="278701"/>
                    <a:pt x="-4789" y="401114"/>
                    <a:pt x="150" y="393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4C9DA878-2392-4F68-9521-C10141B3FE0E}"/>
                </a:ext>
              </a:extLst>
            </p:cNvPr>
            <p:cNvSpPr/>
            <p:nvPr/>
          </p:nvSpPr>
          <p:spPr>
            <a:xfrm>
              <a:off x="3564506" y="2313670"/>
              <a:ext cx="794775" cy="295443"/>
            </a:xfrm>
            <a:custGeom>
              <a:avLst/>
              <a:gdLst>
                <a:gd name="connsiteX0" fmla="*/ 1019 w 794775"/>
                <a:gd name="connsiteY0" fmla="*/ 294593 h 295443"/>
                <a:gd name="connsiteX1" fmla="*/ 231207 w 794775"/>
                <a:gd name="connsiteY1" fmla="*/ 121555 h 295443"/>
                <a:gd name="connsiteX2" fmla="*/ 412182 w 794775"/>
                <a:gd name="connsiteY2" fmla="*/ 45355 h 295443"/>
                <a:gd name="connsiteX3" fmla="*/ 686819 w 794775"/>
                <a:gd name="connsiteY3" fmla="*/ 905 h 295443"/>
                <a:gd name="connsiteX4" fmla="*/ 794769 w 794775"/>
                <a:gd name="connsiteY4" fmla="*/ 15193 h 295443"/>
                <a:gd name="connsiteX5" fmla="*/ 689994 w 794775"/>
                <a:gd name="connsiteY5" fmla="*/ 12018 h 295443"/>
                <a:gd name="connsiteX6" fmla="*/ 356619 w 794775"/>
                <a:gd name="connsiteY6" fmla="*/ 75518 h 295443"/>
                <a:gd name="connsiteX7" fmla="*/ 155007 w 794775"/>
                <a:gd name="connsiteY7" fmla="*/ 183468 h 295443"/>
                <a:gd name="connsiteX8" fmla="*/ 1019 w 794775"/>
                <a:gd name="connsiteY8" fmla="*/ 294593 h 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75" h="295443">
                  <a:moveTo>
                    <a:pt x="1019" y="294593"/>
                  </a:moveTo>
                  <a:cubicBezTo>
                    <a:pt x="13719" y="284274"/>
                    <a:pt x="162680" y="163095"/>
                    <a:pt x="231207" y="121555"/>
                  </a:cubicBezTo>
                  <a:cubicBezTo>
                    <a:pt x="299734" y="80015"/>
                    <a:pt x="336247" y="65463"/>
                    <a:pt x="412182" y="45355"/>
                  </a:cubicBezTo>
                  <a:cubicBezTo>
                    <a:pt x="488117" y="25247"/>
                    <a:pt x="623055" y="5932"/>
                    <a:pt x="686819" y="905"/>
                  </a:cubicBezTo>
                  <a:cubicBezTo>
                    <a:pt x="750583" y="-4122"/>
                    <a:pt x="794240" y="13341"/>
                    <a:pt x="794769" y="15193"/>
                  </a:cubicBezTo>
                  <a:cubicBezTo>
                    <a:pt x="795298" y="17045"/>
                    <a:pt x="763019" y="1964"/>
                    <a:pt x="689994" y="12018"/>
                  </a:cubicBezTo>
                  <a:cubicBezTo>
                    <a:pt x="616969" y="22072"/>
                    <a:pt x="445784" y="46943"/>
                    <a:pt x="356619" y="75518"/>
                  </a:cubicBezTo>
                  <a:cubicBezTo>
                    <a:pt x="267454" y="104093"/>
                    <a:pt x="212686" y="148278"/>
                    <a:pt x="155007" y="183468"/>
                  </a:cubicBezTo>
                  <a:cubicBezTo>
                    <a:pt x="97328" y="218657"/>
                    <a:pt x="-11681" y="304912"/>
                    <a:pt x="1019" y="294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5F3DE363-F757-4612-8F16-77A85F71EA6A}"/>
                </a:ext>
              </a:extLst>
            </p:cNvPr>
            <p:cNvSpPr/>
            <p:nvPr/>
          </p:nvSpPr>
          <p:spPr>
            <a:xfrm>
              <a:off x="4351338" y="2330450"/>
              <a:ext cx="323896" cy="164716"/>
            </a:xfrm>
            <a:custGeom>
              <a:avLst/>
              <a:gdLst>
                <a:gd name="connsiteX0" fmla="*/ 0 w 323896"/>
                <a:gd name="connsiteY0" fmla="*/ 0 h 164716"/>
                <a:gd name="connsiteX1" fmla="*/ 239712 w 323896"/>
                <a:gd name="connsiteY1" fmla="*/ 69850 h 164716"/>
                <a:gd name="connsiteX2" fmla="*/ 320675 w 323896"/>
                <a:gd name="connsiteY2" fmla="*/ 161925 h 164716"/>
                <a:gd name="connsiteX3" fmla="*/ 301625 w 323896"/>
                <a:gd name="connsiteY3" fmla="*/ 136525 h 164716"/>
                <a:gd name="connsiteX4" fmla="*/ 244475 w 323896"/>
                <a:gd name="connsiteY4" fmla="*/ 92075 h 164716"/>
                <a:gd name="connsiteX5" fmla="*/ 146050 w 323896"/>
                <a:gd name="connsiteY5" fmla="*/ 57150 h 164716"/>
                <a:gd name="connsiteX6" fmla="*/ 0 w 323896"/>
                <a:gd name="connsiteY6" fmla="*/ 0 h 1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96" h="164716">
                  <a:moveTo>
                    <a:pt x="0" y="0"/>
                  </a:moveTo>
                  <a:cubicBezTo>
                    <a:pt x="93133" y="21431"/>
                    <a:pt x="186266" y="42863"/>
                    <a:pt x="239712" y="69850"/>
                  </a:cubicBezTo>
                  <a:cubicBezTo>
                    <a:pt x="293158" y="96837"/>
                    <a:pt x="310356" y="150813"/>
                    <a:pt x="320675" y="161925"/>
                  </a:cubicBezTo>
                  <a:cubicBezTo>
                    <a:pt x="330994" y="173037"/>
                    <a:pt x="314325" y="148167"/>
                    <a:pt x="301625" y="136525"/>
                  </a:cubicBezTo>
                  <a:cubicBezTo>
                    <a:pt x="288925" y="124883"/>
                    <a:pt x="270404" y="105304"/>
                    <a:pt x="244475" y="92075"/>
                  </a:cubicBezTo>
                  <a:cubicBezTo>
                    <a:pt x="218546" y="78846"/>
                    <a:pt x="146050" y="57150"/>
                    <a:pt x="146050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9219D124-CD09-44D3-9B7F-93F131E49980}"/>
                </a:ext>
              </a:extLst>
            </p:cNvPr>
            <p:cNvSpPr/>
            <p:nvPr/>
          </p:nvSpPr>
          <p:spPr>
            <a:xfrm>
              <a:off x="3716916" y="2312394"/>
              <a:ext cx="1242035" cy="814354"/>
            </a:xfrm>
            <a:custGeom>
              <a:avLst/>
              <a:gdLst>
                <a:gd name="connsiteX0" fmla="*/ 4184 w 1242035"/>
                <a:gd name="connsiteY0" fmla="*/ 195856 h 814354"/>
                <a:gd name="connsiteX1" fmla="*/ 328034 w 1242035"/>
                <a:gd name="connsiteY1" fmla="*/ 67269 h 814354"/>
                <a:gd name="connsiteX2" fmla="*/ 688397 w 1242035"/>
                <a:gd name="connsiteY2" fmla="*/ 86319 h 814354"/>
                <a:gd name="connsiteX3" fmla="*/ 901122 w 1242035"/>
                <a:gd name="connsiteY3" fmla="*/ 192681 h 814354"/>
                <a:gd name="connsiteX4" fmla="*/ 985259 w 1242035"/>
                <a:gd name="connsiteY4" fmla="*/ 295869 h 814354"/>
                <a:gd name="connsiteX5" fmla="*/ 980497 w 1242035"/>
                <a:gd name="connsiteY5" fmla="*/ 421281 h 814354"/>
                <a:gd name="connsiteX6" fmla="*/ 975734 w 1242035"/>
                <a:gd name="connsiteY6" fmla="*/ 554631 h 814354"/>
                <a:gd name="connsiteX7" fmla="*/ 1053522 w 1242035"/>
                <a:gd name="connsiteY7" fmla="*/ 692744 h 814354"/>
                <a:gd name="connsiteX8" fmla="*/ 1236084 w 1242035"/>
                <a:gd name="connsiteY8" fmla="*/ 811806 h 814354"/>
                <a:gd name="connsiteX9" fmla="*/ 1182109 w 1242035"/>
                <a:gd name="connsiteY9" fmla="*/ 757831 h 814354"/>
                <a:gd name="connsiteX10" fmla="*/ 1028122 w 1242035"/>
                <a:gd name="connsiteY10" fmla="*/ 572094 h 814354"/>
                <a:gd name="connsiteX11" fmla="*/ 999547 w 1242035"/>
                <a:gd name="connsiteY11" fmla="*/ 238719 h 814354"/>
                <a:gd name="connsiteX12" fmla="*/ 891597 w 1242035"/>
                <a:gd name="connsiteY12" fmla="*/ 121244 h 814354"/>
                <a:gd name="connsiteX13" fmla="*/ 564572 w 1242035"/>
                <a:gd name="connsiteY13" fmla="*/ 594 h 814354"/>
                <a:gd name="connsiteX14" fmla="*/ 4184 w 1242035"/>
                <a:gd name="connsiteY14" fmla="*/ 195856 h 8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035" h="814354">
                  <a:moveTo>
                    <a:pt x="4184" y="195856"/>
                  </a:moveTo>
                  <a:cubicBezTo>
                    <a:pt x="-35239" y="206968"/>
                    <a:pt x="213999" y="85525"/>
                    <a:pt x="328034" y="67269"/>
                  </a:cubicBezTo>
                  <a:cubicBezTo>
                    <a:pt x="442069" y="49013"/>
                    <a:pt x="592882" y="65417"/>
                    <a:pt x="688397" y="86319"/>
                  </a:cubicBezTo>
                  <a:cubicBezTo>
                    <a:pt x="783912" y="107221"/>
                    <a:pt x="851645" y="157756"/>
                    <a:pt x="901122" y="192681"/>
                  </a:cubicBezTo>
                  <a:cubicBezTo>
                    <a:pt x="950599" y="227606"/>
                    <a:pt x="972030" y="257769"/>
                    <a:pt x="985259" y="295869"/>
                  </a:cubicBezTo>
                  <a:cubicBezTo>
                    <a:pt x="998488" y="333969"/>
                    <a:pt x="982084" y="378154"/>
                    <a:pt x="980497" y="421281"/>
                  </a:cubicBezTo>
                  <a:cubicBezTo>
                    <a:pt x="978910" y="464408"/>
                    <a:pt x="963563" y="509387"/>
                    <a:pt x="975734" y="554631"/>
                  </a:cubicBezTo>
                  <a:cubicBezTo>
                    <a:pt x="987905" y="599875"/>
                    <a:pt x="1010131" y="649882"/>
                    <a:pt x="1053522" y="692744"/>
                  </a:cubicBezTo>
                  <a:cubicBezTo>
                    <a:pt x="1096913" y="735606"/>
                    <a:pt x="1214653" y="800958"/>
                    <a:pt x="1236084" y="811806"/>
                  </a:cubicBezTo>
                  <a:cubicBezTo>
                    <a:pt x="1257515" y="822654"/>
                    <a:pt x="1216769" y="797783"/>
                    <a:pt x="1182109" y="757831"/>
                  </a:cubicBezTo>
                  <a:cubicBezTo>
                    <a:pt x="1147449" y="717879"/>
                    <a:pt x="1058549" y="658613"/>
                    <a:pt x="1028122" y="572094"/>
                  </a:cubicBezTo>
                  <a:cubicBezTo>
                    <a:pt x="997695" y="485575"/>
                    <a:pt x="1022301" y="313861"/>
                    <a:pt x="999547" y="238719"/>
                  </a:cubicBezTo>
                  <a:cubicBezTo>
                    <a:pt x="976793" y="163577"/>
                    <a:pt x="964093" y="160931"/>
                    <a:pt x="891597" y="121244"/>
                  </a:cubicBezTo>
                  <a:cubicBezTo>
                    <a:pt x="819101" y="81556"/>
                    <a:pt x="710358" y="-8137"/>
                    <a:pt x="564572" y="594"/>
                  </a:cubicBezTo>
                  <a:cubicBezTo>
                    <a:pt x="418787" y="9325"/>
                    <a:pt x="43607" y="184744"/>
                    <a:pt x="4184" y="1958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77905D6-CF9A-4BDB-B52A-1B1306425F43}"/>
                </a:ext>
              </a:extLst>
            </p:cNvPr>
            <p:cNvSpPr/>
            <p:nvPr/>
          </p:nvSpPr>
          <p:spPr>
            <a:xfrm>
              <a:off x="4786889" y="3000371"/>
              <a:ext cx="282013" cy="660952"/>
            </a:xfrm>
            <a:custGeom>
              <a:avLst/>
              <a:gdLst>
                <a:gd name="connsiteX0" fmla="*/ 1011 w 282013"/>
                <a:gd name="connsiteY0" fmla="*/ 4 h 660952"/>
                <a:gd name="connsiteX1" fmla="*/ 196274 w 282013"/>
                <a:gd name="connsiteY1" fmla="*/ 166692 h 660952"/>
                <a:gd name="connsiteX2" fmla="*/ 216911 w 282013"/>
                <a:gd name="connsiteY2" fmla="*/ 312742 h 660952"/>
                <a:gd name="connsiteX3" fmla="*/ 280411 w 282013"/>
                <a:gd name="connsiteY3" fmla="*/ 366717 h 660952"/>
                <a:gd name="connsiteX4" fmla="*/ 262949 w 282013"/>
                <a:gd name="connsiteY4" fmla="*/ 649292 h 660952"/>
                <a:gd name="connsiteX5" fmla="*/ 262949 w 282013"/>
                <a:gd name="connsiteY5" fmla="*/ 563567 h 660952"/>
                <a:gd name="connsiteX6" fmla="*/ 124836 w 282013"/>
                <a:gd name="connsiteY6" fmla="*/ 171454 h 660952"/>
                <a:gd name="connsiteX7" fmla="*/ 1011 w 282013"/>
                <a:gd name="connsiteY7" fmla="*/ 4 h 6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13" h="660952">
                  <a:moveTo>
                    <a:pt x="1011" y="4"/>
                  </a:moveTo>
                  <a:cubicBezTo>
                    <a:pt x="12917" y="-790"/>
                    <a:pt x="160291" y="114569"/>
                    <a:pt x="196274" y="166692"/>
                  </a:cubicBezTo>
                  <a:cubicBezTo>
                    <a:pt x="232257" y="218815"/>
                    <a:pt x="202888" y="279405"/>
                    <a:pt x="216911" y="312742"/>
                  </a:cubicBezTo>
                  <a:cubicBezTo>
                    <a:pt x="230934" y="346079"/>
                    <a:pt x="272738" y="310625"/>
                    <a:pt x="280411" y="366717"/>
                  </a:cubicBezTo>
                  <a:cubicBezTo>
                    <a:pt x="288084" y="422809"/>
                    <a:pt x="265859" y="616484"/>
                    <a:pt x="262949" y="649292"/>
                  </a:cubicBezTo>
                  <a:cubicBezTo>
                    <a:pt x="260039" y="682100"/>
                    <a:pt x="285968" y="643207"/>
                    <a:pt x="262949" y="563567"/>
                  </a:cubicBezTo>
                  <a:cubicBezTo>
                    <a:pt x="239930" y="483927"/>
                    <a:pt x="164259" y="263000"/>
                    <a:pt x="124836" y="171454"/>
                  </a:cubicBezTo>
                  <a:cubicBezTo>
                    <a:pt x="85413" y="79908"/>
                    <a:pt x="-10895" y="798"/>
                    <a:pt x="1011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B35ADDD9-9316-42A8-A8BC-81A44F829F34}"/>
                </a:ext>
              </a:extLst>
            </p:cNvPr>
            <p:cNvSpPr/>
            <p:nvPr/>
          </p:nvSpPr>
          <p:spPr>
            <a:xfrm>
              <a:off x="3668765" y="2715673"/>
              <a:ext cx="75712" cy="177831"/>
            </a:xfrm>
            <a:custGeom>
              <a:avLst/>
              <a:gdLst>
                <a:gd name="connsiteX0" fmla="*/ 75618 w 75712"/>
                <a:gd name="connsiteY0" fmla="*/ 10 h 177831"/>
                <a:gd name="connsiteX1" fmla="*/ 5768 w 75712"/>
                <a:gd name="connsiteY1" fmla="*/ 107960 h 177831"/>
                <a:gd name="connsiteX2" fmla="*/ 5768 w 75712"/>
                <a:gd name="connsiteY2" fmla="*/ 177810 h 177831"/>
                <a:gd name="connsiteX3" fmla="*/ 20585 w 75712"/>
                <a:gd name="connsiteY3" fmla="*/ 114310 h 177831"/>
                <a:gd name="connsiteX4" fmla="*/ 75618 w 75712"/>
                <a:gd name="connsiteY4" fmla="*/ 10 h 17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12" h="177831">
                  <a:moveTo>
                    <a:pt x="75618" y="10"/>
                  </a:moveTo>
                  <a:cubicBezTo>
                    <a:pt x="73148" y="-1048"/>
                    <a:pt x="17410" y="78327"/>
                    <a:pt x="5768" y="107960"/>
                  </a:cubicBezTo>
                  <a:cubicBezTo>
                    <a:pt x="-5874" y="137593"/>
                    <a:pt x="3298" y="176752"/>
                    <a:pt x="5768" y="177810"/>
                  </a:cubicBezTo>
                  <a:cubicBezTo>
                    <a:pt x="8237" y="178868"/>
                    <a:pt x="9649" y="140415"/>
                    <a:pt x="20585" y="114310"/>
                  </a:cubicBezTo>
                  <a:cubicBezTo>
                    <a:pt x="31521" y="88205"/>
                    <a:pt x="78088" y="1068"/>
                    <a:pt x="75618" y="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6C769988-CFF8-4D72-B779-40B6CEEC2C25}"/>
                </a:ext>
              </a:extLst>
            </p:cNvPr>
            <p:cNvSpPr/>
            <p:nvPr/>
          </p:nvSpPr>
          <p:spPr>
            <a:xfrm>
              <a:off x="3577069" y="2846917"/>
              <a:ext cx="85525" cy="50800"/>
            </a:xfrm>
            <a:custGeom>
              <a:avLst/>
              <a:gdLst>
                <a:gd name="connsiteX0" fmla="*/ 98 w 85525"/>
                <a:gd name="connsiteY0" fmla="*/ 0 h 50800"/>
                <a:gd name="connsiteX1" fmla="*/ 69948 w 85525"/>
                <a:gd name="connsiteY1" fmla="*/ 31750 h 50800"/>
                <a:gd name="connsiteX2" fmla="*/ 84764 w 85525"/>
                <a:gd name="connsiteY2" fmla="*/ 50800 h 50800"/>
                <a:gd name="connsiteX3" fmla="*/ 55131 w 85525"/>
                <a:gd name="connsiteY3" fmla="*/ 31750 h 50800"/>
                <a:gd name="connsiteX4" fmla="*/ 98 w 85525"/>
                <a:gd name="connsiteY4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5" h="50800">
                  <a:moveTo>
                    <a:pt x="98" y="0"/>
                  </a:moveTo>
                  <a:cubicBezTo>
                    <a:pt x="2567" y="0"/>
                    <a:pt x="55837" y="23283"/>
                    <a:pt x="69948" y="31750"/>
                  </a:cubicBezTo>
                  <a:cubicBezTo>
                    <a:pt x="84059" y="40217"/>
                    <a:pt x="87233" y="50800"/>
                    <a:pt x="84764" y="50800"/>
                  </a:cubicBezTo>
                  <a:cubicBezTo>
                    <a:pt x="82295" y="50800"/>
                    <a:pt x="67831" y="38806"/>
                    <a:pt x="55131" y="31750"/>
                  </a:cubicBezTo>
                  <a:cubicBezTo>
                    <a:pt x="42431" y="24694"/>
                    <a:pt x="-2371" y="0"/>
                    <a:pt x="98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0C04C6C8-2B6A-4895-B215-61CDBCFBBC95}"/>
                </a:ext>
              </a:extLst>
            </p:cNvPr>
            <p:cNvSpPr/>
            <p:nvPr/>
          </p:nvSpPr>
          <p:spPr>
            <a:xfrm>
              <a:off x="3877282" y="3462322"/>
              <a:ext cx="225642" cy="318847"/>
            </a:xfrm>
            <a:custGeom>
              <a:avLst/>
              <a:gdLst>
                <a:gd name="connsiteX0" fmla="*/ 32731 w 225642"/>
                <a:gd name="connsiteY0" fmla="*/ 16 h 318847"/>
                <a:gd name="connsiteX1" fmla="*/ 153381 w 225642"/>
                <a:gd name="connsiteY1" fmla="*/ 115903 h 318847"/>
                <a:gd name="connsiteX2" fmla="*/ 183543 w 225642"/>
                <a:gd name="connsiteY2" fmla="*/ 201628 h 318847"/>
                <a:gd name="connsiteX3" fmla="*/ 223231 w 225642"/>
                <a:gd name="connsiteY3" fmla="*/ 312753 h 318847"/>
                <a:gd name="connsiteX4" fmla="*/ 210531 w 225642"/>
                <a:gd name="connsiteY4" fmla="*/ 298466 h 318847"/>
                <a:gd name="connsiteX5" fmla="*/ 123218 w 225642"/>
                <a:gd name="connsiteY5" fmla="*/ 249253 h 318847"/>
                <a:gd name="connsiteX6" fmla="*/ 7331 w 225642"/>
                <a:gd name="connsiteY6" fmla="*/ 238141 h 318847"/>
                <a:gd name="connsiteX7" fmla="*/ 13681 w 225642"/>
                <a:gd name="connsiteY7" fmla="*/ 209566 h 318847"/>
                <a:gd name="connsiteX8" fmla="*/ 27968 w 225642"/>
                <a:gd name="connsiteY8" fmla="*/ 107966 h 318847"/>
                <a:gd name="connsiteX9" fmla="*/ 32731 w 225642"/>
                <a:gd name="connsiteY9" fmla="*/ 16 h 3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2" h="318847">
                  <a:moveTo>
                    <a:pt x="32731" y="16"/>
                  </a:moveTo>
                  <a:cubicBezTo>
                    <a:pt x="53633" y="1339"/>
                    <a:pt x="128246" y="82301"/>
                    <a:pt x="153381" y="115903"/>
                  </a:cubicBezTo>
                  <a:cubicBezTo>
                    <a:pt x="178516" y="149505"/>
                    <a:pt x="171901" y="168820"/>
                    <a:pt x="183543" y="201628"/>
                  </a:cubicBezTo>
                  <a:cubicBezTo>
                    <a:pt x="195185" y="234436"/>
                    <a:pt x="218733" y="296613"/>
                    <a:pt x="223231" y="312753"/>
                  </a:cubicBezTo>
                  <a:cubicBezTo>
                    <a:pt x="227729" y="328893"/>
                    <a:pt x="227200" y="309049"/>
                    <a:pt x="210531" y="298466"/>
                  </a:cubicBezTo>
                  <a:cubicBezTo>
                    <a:pt x="193862" y="287883"/>
                    <a:pt x="157085" y="259307"/>
                    <a:pt x="123218" y="249253"/>
                  </a:cubicBezTo>
                  <a:cubicBezTo>
                    <a:pt x="89351" y="239199"/>
                    <a:pt x="25587" y="244756"/>
                    <a:pt x="7331" y="238141"/>
                  </a:cubicBezTo>
                  <a:cubicBezTo>
                    <a:pt x="-10925" y="231526"/>
                    <a:pt x="10242" y="231262"/>
                    <a:pt x="13681" y="209566"/>
                  </a:cubicBezTo>
                  <a:cubicBezTo>
                    <a:pt x="17120" y="187870"/>
                    <a:pt x="25058" y="137864"/>
                    <a:pt x="27968" y="107966"/>
                  </a:cubicBezTo>
                  <a:cubicBezTo>
                    <a:pt x="30878" y="78068"/>
                    <a:pt x="11829" y="-1307"/>
                    <a:pt x="32731" y="1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B496E64A-221C-4301-B9E0-88F96887BC74}"/>
                </a:ext>
              </a:extLst>
            </p:cNvPr>
            <p:cNvSpPr/>
            <p:nvPr/>
          </p:nvSpPr>
          <p:spPr>
            <a:xfrm>
              <a:off x="3672542" y="3395808"/>
              <a:ext cx="81510" cy="183862"/>
            </a:xfrm>
            <a:custGeom>
              <a:avLst/>
              <a:gdLst>
                <a:gd name="connsiteX0" fmla="*/ 933 w 81510"/>
                <a:gd name="connsiteY0" fmla="*/ 1442 h 183862"/>
                <a:gd name="connsiteX1" fmla="*/ 72371 w 81510"/>
                <a:gd name="connsiteY1" fmla="*/ 37955 h 183862"/>
                <a:gd name="connsiteX2" fmla="*/ 75546 w 81510"/>
                <a:gd name="connsiteY2" fmla="*/ 130030 h 183862"/>
                <a:gd name="connsiteX3" fmla="*/ 26333 w 81510"/>
                <a:gd name="connsiteY3" fmla="*/ 182417 h 183862"/>
                <a:gd name="connsiteX4" fmla="*/ 42208 w 81510"/>
                <a:gd name="connsiteY4" fmla="*/ 164955 h 183862"/>
                <a:gd name="connsiteX5" fmla="*/ 56496 w 81510"/>
                <a:gd name="connsiteY5" fmla="*/ 120505 h 183862"/>
                <a:gd name="connsiteX6" fmla="*/ 32683 w 81510"/>
                <a:gd name="connsiteY6" fmla="*/ 82405 h 183862"/>
                <a:gd name="connsiteX7" fmla="*/ 933 w 81510"/>
                <a:gd name="connsiteY7" fmla="*/ 1442 h 18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510" h="183862">
                  <a:moveTo>
                    <a:pt x="933" y="1442"/>
                  </a:moveTo>
                  <a:cubicBezTo>
                    <a:pt x="7548" y="-5966"/>
                    <a:pt x="59936" y="16524"/>
                    <a:pt x="72371" y="37955"/>
                  </a:cubicBezTo>
                  <a:cubicBezTo>
                    <a:pt x="84806" y="59386"/>
                    <a:pt x="83219" y="105953"/>
                    <a:pt x="75546" y="130030"/>
                  </a:cubicBezTo>
                  <a:cubicBezTo>
                    <a:pt x="67873" y="154107"/>
                    <a:pt x="31889" y="176596"/>
                    <a:pt x="26333" y="182417"/>
                  </a:cubicBezTo>
                  <a:cubicBezTo>
                    <a:pt x="20777" y="188238"/>
                    <a:pt x="37181" y="175274"/>
                    <a:pt x="42208" y="164955"/>
                  </a:cubicBezTo>
                  <a:cubicBezTo>
                    <a:pt x="47235" y="154636"/>
                    <a:pt x="58083" y="134263"/>
                    <a:pt x="56496" y="120505"/>
                  </a:cubicBezTo>
                  <a:cubicBezTo>
                    <a:pt x="54909" y="106747"/>
                    <a:pt x="40621" y="97486"/>
                    <a:pt x="32683" y="82405"/>
                  </a:cubicBezTo>
                  <a:cubicBezTo>
                    <a:pt x="24746" y="67324"/>
                    <a:pt x="-5682" y="8850"/>
                    <a:pt x="933" y="144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28ACB509-B864-4068-B4D6-E9E52DCD8B9F}"/>
                </a:ext>
              </a:extLst>
            </p:cNvPr>
            <p:cNvSpPr/>
            <p:nvPr/>
          </p:nvSpPr>
          <p:spPr>
            <a:xfrm>
              <a:off x="5297756" y="4105072"/>
              <a:ext cx="579796" cy="1153553"/>
            </a:xfrm>
            <a:custGeom>
              <a:avLst/>
              <a:gdLst>
                <a:gd name="connsiteX0" fmla="*/ 96569 w 579796"/>
                <a:gd name="connsiteY0" fmla="*/ 203 h 1153553"/>
                <a:gd name="connsiteX1" fmla="*/ 45769 w 579796"/>
                <a:gd name="connsiteY1" fmla="*/ 425653 h 1153553"/>
                <a:gd name="connsiteX2" fmla="*/ 39419 w 579796"/>
                <a:gd name="connsiteY2" fmla="*/ 641553 h 1153553"/>
                <a:gd name="connsiteX3" fmla="*/ 223569 w 579796"/>
                <a:gd name="connsiteY3" fmla="*/ 1013028 h 1153553"/>
                <a:gd name="connsiteX4" fmla="*/ 404544 w 579796"/>
                <a:gd name="connsiteY4" fmla="*/ 1117803 h 1153553"/>
                <a:gd name="connsiteX5" fmla="*/ 579169 w 579796"/>
                <a:gd name="connsiteY5" fmla="*/ 1152728 h 1153553"/>
                <a:gd name="connsiteX6" fmla="*/ 341044 w 579796"/>
                <a:gd name="connsiteY6" fmla="*/ 1089228 h 1153553"/>
                <a:gd name="connsiteX7" fmla="*/ 39419 w 579796"/>
                <a:gd name="connsiteY7" fmla="*/ 774903 h 1153553"/>
                <a:gd name="connsiteX8" fmla="*/ 7669 w 579796"/>
                <a:gd name="connsiteY8" fmla="*/ 482803 h 1153553"/>
                <a:gd name="connsiteX9" fmla="*/ 96569 w 579796"/>
                <a:gd name="connsiteY9" fmla="*/ 203 h 11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796" h="1153553">
                  <a:moveTo>
                    <a:pt x="96569" y="203"/>
                  </a:moveTo>
                  <a:cubicBezTo>
                    <a:pt x="102919" y="-9322"/>
                    <a:pt x="55294" y="318761"/>
                    <a:pt x="45769" y="425653"/>
                  </a:cubicBezTo>
                  <a:cubicBezTo>
                    <a:pt x="36244" y="532545"/>
                    <a:pt x="9786" y="543657"/>
                    <a:pt x="39419" y="641553"/>
                  </a:cubicBezTo>
                  <a:cubicBezTo>
                    <a:pt x="69052" y="739449"/>
                    <a:pt x="162715" y="933653"/>
                    <a:pt x="223569" y="1013028"/>
                  </a:cubicBezTo>
                  <a:cubicBezTo>
                    <a:pt x="284423" y="1092403"/>
                    <a:pt x="345277" y="1094520"/>
                    <a:pt x="404544" y="1117803"/>
                  </a:cubicBezTo>
                  <a:cubicBezTo>
                    <a:pt x="463811" y="1141086"/>
                    <a:pt x="589752" y="1157491"/>
                    <a:pt x="579169" y="1152728"/>
                  </a:cubicBezTo>
                  <a:cubicBezTo>
                    <a:pt x="568586" y="1147966"/>
                    <a:pt x="431002" y="1152199"/>
                    <a:pt x="341044" y="1089228"/>
                  </a:cubicBezTo>
                  <a:cubicBezTo>
                    <a:pt x="251086" y="1026257"/>
                    <a:pt x="94982" y="875974"/>
                    <a:pt x="39419" y="774903"/>
                  </a:cubicBezTo>
                  <a:cubicBezTo>
                    <a:pt x="-16144" y="673832"/>
                    <a:pt x="1319" y="617740"/>
                    <a:pt x="7669" y="482803"/>
                  </a:cubicBezTo>
                  <a:cubicBezTo>
                    <a:pt x="14019" y="347866"/>
                    <a:pt x="90219" y="9728"/>
                    <a:pt x="96569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7884AC7-B677-4C19-8CE1-0633FF5011FC}"/>
                </a:ext>
              </a:extLst>
            </p:cNvPr>
            <p:cNvSpPr/>
            <p:nvPr/>
          </p:nvSpPr>
          <p:spPr>
            <a:xfrm>
              <a:off x="5346064" y="4003675"/>
              <a:ext cx="143654" cy="485775"/>
            </a:xfrm>
            <a:custGeom>
              <a:avLst/>
              <a:gdLst>
                <a:gd name="connsiteX0" fmla="*/ 143511 w 143654"/>
                <a:gd name="connsiteY0" fmla="*/ 0 h 485775"/>
                <a:gd name="connsiteX1" fmla="*/ 54611 w 143654"/>
                <a:gd name="connsiteY1" fmla="*/ 311150 h 485775"/>
                <a:gd name="connsiteX2" fmla="*/ 636 w 143654"/>
                <a:gd name="connsiteY2" fmla="*/ 485775 h 485775"/>
                <a:gd name="connsiteX3" fmla="*/ 32386 w 143654"/>
                <a:gd name="connsiteY3" fmla="*/ 311150 h 485775"/>
                <a:gd name="connsiteX4" fmla="*/ 143511 w 143654"/>
                <a:gd name="connsiteY4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54" h="485775">
                  <a:moveTo>
                    <a:pt x="143511" y="0"/>
                  </a:moveTo>
                  <a:cubicBezTo>
                    <a:pt x="147215" y="0"/>
                    <a:pt x="78423" y="230188"/>
                    <a:pt x="54611" y="311150"/>
                  </a:cubicBezTo>
                  <a:cubicBezTo>
                    <a:pt x="30799" y="392112"/>
                    <a:pt x="4340" y="485775"/>
                    <a:pt x="636" y="485775"/>
                  </a:cubicBezTo>
                  <a:cubicBezTo>
                    <a:pt x="-3068" y="485775"/>
                    <a:pt x="9632" y="389996"/>
                    <a:pt x="32386" y="311150"/>
                  </a:cubicBezTo>
                  <a:cubicBezTo>
                    <a:pt x="55140" y="232304"/>
                    <a:pt x="139807" y="0"/>
                    <a:pt x="143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0BD43A28-687E-4449-8447-303D8EC9A297}"/>
                </a:ext>
              </a:extLst>
            </p:cNvPr>
            <p:cNvSpPr/>
            <p:nvPr/>
          </p:nvSpPr>
          <p:spPr>
            <a:xfrm>
              <a:off x="3942841" y="5124034"/>
              <a:ext cx="93302" cy="402870"/>
            </a:xfrm>
            <a:custGeom>
              <a:avLst/>
              <a:gdLst>
                <a:gd name="connsiteX0" fmla="*/ 509 w 93302"/>
                <a:gd name="connsiteY0" fmla="*/ 416 h 402870"/>
                <a:gd name="connsiteX1" fmla="*/ 54484 w 93302"/>
                <a:gd name="connsiteY1" fmla="*/ 159166 h 402870"/>
                <a:gd name="connsiteX2" fmla="*/ 32259 w 93302"/>
                <a:gd name="connsiteY2" fmla="*/ 400466 h 402870"/>
                <a:gd name="connsiteX3" fmla="*/ 67184 w 93302"/>
                <a:gd name="connsiteY3" fmla="*/ 273466 h 402870"/>
                <a:gd name="connsiteX4" fmla="*/ 92584 w 93302"/>
                <a:gd name="connsiteY4" fmla="*/ 117891 h 402870"/>
                <a:gd name="connsiteX5" fmla="*/ 509 w 93302"/>
                <a:gd name="connsiteY5" fmla="*/ 416 h 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302" h="402870">
                  <a:moveTo>
                    <a:pt x="509" y="416"/>
                  </a:moveTo>
                  <a:cubicBezTo>
                    <a:pt x="-5841" y="7295"/>
                    <a:pt x="49192" y="92491"/>
                    <a:pt x="54484" y="159166"/>
                  </a:cubicBezTo>
                  <a:cubicBezTo>
                    <a:pt x="59776" y="225841"/>
                    <a:pt x="30142" y="381416"/>
                    <a:pt x="32259" y="400466"/>
                  </a:cubicBezTo>
                  <a:cubicBezTo>
                    <a:pt x="34376" y="419516"/>
                    <a:pt x="57130" y="320562"/>
                    <a:pt x="67184" y="273466"/>
                  </a:cubicBezTo>
                  <a:cubicBezTo>
                    <a:pt x="77238" y="226370"/>
                    <a:pt x="97347" y="162341"/>
                    <a:pt x="92584" y="117891"/>
                  </a:cubicBezTo>
                  <a:cubicBezTo>
                    <a:pt x="87822" y="73441"/>
                    <a:pt x="6859" y="-6463"/>
                    <a:pt x="509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B57B96E3-A5BA-49DF-926F-9DE876904933}"/>
                </a:ext>
              </a:extLst>
            </p:cNvPr>
            <p:cNvSpPr/>
            <p:nvPr/>
          </p:nvSpPr>
          <p:spPr>
            <a:xfrm>
              <a:off x="5666113" y="5197511"/>
              <a:ext cx="238128" cy="32787"/>
            </a:xfrm>
            <a:custGeom>
              <a:avLst/>
              <a:gdLst>
                <a:gd name="connsiteX0" fmla="*/ 204 w 238128"/>
                <a:gd name="connsiteY0" fmla="*/ 32772 h 32787"/>
                <a:gd name="connsiteX1" fmla="*/ 226687 w 238128"/>
                <a:gd name="connsiteY1" fmla="*/ 5256 h 32787"/>
                <a:gd name="connsiteX2" fmla="*/ 186470 w 238128"/>
                <a:gd name="connsiteY2" fmla="*/ 1022 h 32787"/>
                <a:gd name="connsiteX3" fmla="*/ 204 w 238128"/>
                <a:gd name="connsiteY3" fmla="*/ 32772 h 3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8" h="32787">
                  <a:moveTo>
                    <a:pt x="204" y="32772"/>
                  </a:moveTo>
                  <a:cubicBezTo>
                    <a:pt x="6907" y="33478"/>
                    <a:pt x="195643" y="10548"/>
                    <a:pt x="226687" y="5256"/>
                  </a:cubicBezTo>
                  <a:cubicBezTo>
                    <a:pt x="257731" y="-36"/>
                    <a:pt x="219278" y="-1095"/>
                    <a:pt x="186470" y="1022"/>
                  </a:cubicBezTo>
                  <a:cubicBezTo>
                    <a:pt x="153662" y="3139"/>
                    <a:pt x="-6499" y="32066"/>
                    <a:pt x="204" y="327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F3292C82-E7C1-4375-8BF6-B57BA2791A2E}"/>
                </a:ext>
              </a:extLst>
            </p:cNvPr>
            <p:cNvSpPr/>
            <p:nvPr/>
          </p:nvSpPr>
          <p:spPr>
            <a:xfrm>
              <a:off x="5645148" y="5160348"/>
              <a:ext cx="314884" cy="387489"/>
            </a:xfrm>
            <a:custGeom>
              <a:avLst/>
              <a:gdLst>
                <a:gd name="connsiteX0" fmla="*/ 23285 w 314884"/>
                <a:gd name="connsiteY0" fmla="*/ 46652 h 387489"/>
                <a:gd name="connsiteX1" fmla="*/ 148169 w 314884"/>
                <a:gd name="connsiteY1" fmla="*/ 17019 h 387489"/>
                <a:gd name="connsiteX2" fmla="*/ 298452 w 314884"/>
                <a:gd name="connsiteY2" fmla="*/ 27602 h 387489"/>
                <a:gd name="connsiteX3" fmla="*/ 203202 w 314884"/>
                <a:gd name="connsiteY3" fmla="*/ 144019 h 387489"/>
                <a:gd name="connsiteX4" fmla="*/ 2 w 314884"/>
                <a:gd name="connsiteY4" fmla="*/ 387435 h 387489"/>
                <a:gd name="connsiteX5" fmla="*/ 207435 w 314884"/>
                <a:gd name="connsiteY5" fmla="*/ 165185 h 387489"/>
                <a:gd name="connsiteX6" fmla="*/ 311152 w 314884"/>
                <a:gd name="connsiteY6" fmla="*/ 40302 h 387489"/>
                <a:gd name="connsiteX7" fmla="*/ 281519 w 314884"/>
                <a:gd name="connsiteY7" fmla="*/ 6435 h 387489"/>
                <a:gd name="connsiteX8" fmla="*/ 182035 w 314884"/>
                <a:gd name="connsiteY8" fmla="*/ 2202 h 387489"/>
                <a:gd name="connsiteX9" fmla="*/ 23285 w 314884"/>
                <a:gd name="connsiteY9" fmla="*/ 46652 h 38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84" h="387489">
                  <a:moveTo>
                    <a:pt x="23285" y="46652"/>
                  </a:moveTo>
                  <a:cubicBezTo>
                    <a:pt x="62796" y="33423"/>
                    <a:pt x="102308" y="20194"/>
                    <a:pt x="148169" y="17019"/>
                  </a:cubicBezTo>
                  <a:lnTo>
                    <a:pt x="298452" y="27602"/>
                  </a:lnTo>
                  <a:cubicBezTo>
                    <a:pt x="307624" y="48769"/>
                    <a:pt x="252944" y="84047"/>
                    <a:pt x="203202" y="144019"/>
                  </a:cubicBezTo>
                  <a:cubicBezTo>
                    <a:pt x="153460" y="203991"/>
                    <a:pt x="-703" y="383907"/>
                    <a:pt x="2" y="387435"/>
                  </a:cubicBezTo>
                  <a:cubicBezTo>
                    <a:pt x="707" y="390963"/>
                    <a:pt x="155577" y="223041"/>
                    <a:pt x="207435" y="165185"/>
                  </a:cubicBezTo>
                  <a:cubicBezTo>
                    <a:pt x="259293" y="107330"/>
                    <a:pt x="298805" y="66760"/>
                    <a:pt x="311152" y="40302"/>
                  </a:cubicBezTo>
                  <a:cubicBezTo>
                    <a:pt x="323499" y="13844"/>
                    <a:pt x="303038" y="12785"/>
                    <a:pt x="281519" y="6435"/>
                  </a:cubicBezTo>
                  <a:cubicBezTo>
                    <a:pt x="260000" y="85"/>
                    <a:pt x="222957" y="-2031"/>
                    <a:pt x="182035" y="2202"/>
                  </a:cubicBezTo>
                  <a:cubicBezTo>
                    <a:pt x="141113" y="6435"/>
                    <a:pt x="88549" y="19135"/>
                    <a:pt x="23285" y="46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D56510ED-B7EC-47F6-908C-A0E058DFD003}"/>
                </a:ext>
              </a:extLst>
            </p:cNvPr>
            <p:cNvSpPr/>
            <p:nvPr/>
          </p:nvSpPr>
          <p:spPr>
            <a:xfrm>
              <a:off x="5228587" y="5178488"/>
              <a:ext cx="692302" cy="623795"/>
            </a:xfrm>
            <a:custGeom>
              <a:avLst/>
              <a:gdLst>
                <a:gd name="connsiteX0" fmla="*/ 685380 w 692302"/>
                <a:gd name="connsiteY0" fmla="*/ 7345 h 623795"/>
                <a:gd name="connsiteX1" fmla="*/ 412330 w 692302"/>
                <a:gd name="connsiteY1" fmla="*/ 339662 h 623795"/>
                <a:gd name="connsiteX2" fmla="*/ 369996 w 692302"/>
                <a:gd name="connsiteY2" fmla="*/ 390462 h 623795"/>
                <a:gd name="connsiteX3" fmla="*/ 291680 w 692302"/>
                <a:gd name="connsiteY3" fmla="*/ 453962 h 623795"/>
                <a:gd name="connsiteX4" fmla="*/ 10163 w 692302"/>
                <a:gd name="connsiteY4" fmla="*/ 606362 h 623795"/>
                <a:gd name="connsiteX5" fmla="*/ 94830 w 692302"/>
                <a:gd name="connsiteY5" fmla="*/ 595779 h 623795"/>
                <a:gd name="connsiteX6" fmla="*/ 405980 w 692302"/>
                <a:gd name="connsiteY6" fmla="*/ 386229 h 623795"/>
                <a:gd name="connsiteX7" fmla="*/ 594363 w 692302"/>
                <a:gd name="connsiteY7" fmla="*/ 130112 h 623795"/>
                <a:gd name="connsiteX8" fmla="*/ 685380 w 692302"/>
                <a:gd name="connsiteY8" fmla="*/ 7345 h 6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302" h="623795">
                  <a:moveTo>
                    <a:pt x="685380" y="7345"/>
                  </a:moveTo>
                  <a:cubicBezTo>
                    <a:pt x="655041" y="42270"/>
                    <a:pt x="464894" y="275809"/>
                    <a:pt x="412330" y="339662"/>
                  </a:cubicBezTo>
                  <a:cubicBezTo>
                    <a:pt x="359766" y="403515"/>
                    <a:pt x="390104" y="371412"/>
                    <a:pt x="369996" y="390462"/>
                  </a:cubicBezTo>
                  <a:cubicBezTo>
                    <a:pt x="349888" y="409512"/>
                    <a:pt x="351652" y="417979"/>
                    <a:pt x="291680" y="453962"/>
                  </a:cubicBezTo>
                  <a:cubicBezTo>
                    <a:pt x="231708" y="489945"/>
                    <a:pt x="42971" y="582726"/>
                    <a:pt x="10163" y="606362"/>
                  </a:cubicBezTo>
                  <a:cubicBezTo>
                    <a:pt x="-22645" y="629998"/>
                    <a:pt x="28861" y="632468"/>
                    <a:pt x="94830" y="595779"/>
                  </a:cubicBezTo>
                  <a:cubicBezTo>
                    <a:pt x="160799" y="559090"/>
                    <a:pt x="322724" y="463840"/>
                    <a:pt x="405980" y="386229"/>
                  </a:cubicBezTo>
                  <a:cubicBezTo>
                    <a:pt x="489236" y="308618"/>
                    <a:pt x="549560" y="190084"/>
                    <a:pt x="594363" y="130112"/>
                  </a:cubicBezTo>
                  <a:cubicBezTo>
                    <a:pt x="639166" y="70140"/>
                    <a:pt x="715719" y="-27580"/>
                    <a:pt x="685380" y="7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1BCE7B6B-11EF-45BD-AF57-5F1308CD0BFC}"/>
                </a:ext>
              </a:extLst>
            </p:cNvPr>
            <p:cNvSpPr/>
            <p:nvPr/>
          </p:nvSpPr>
          <p:spPr>
            <a:xfrm>
              <a:off x="3969584" y="5520265"/>
              <a:ext cx="1284313" cy="401458"/>
            </a:xfrm>
            <a:custGeom>
              <a:avLst/>
              <a:gdLst>
                <a:gd name="connsiteX0" fmla="*/ 1283 w 1284313"/>
                <a:gd name="connsiteY0" fmla="*/ 2 h 401458"/>
                <a:gd name="connsiteX1" fmla="*/ 130399 w 1284313"/>
                <a:gd name="connsiteY1" fmla="*/ 243418 h 401458"/>
                <a:gd name="connsiteX2" fmla="*/ 428849 w 1284313"/>
                <a:gd name="connsiteY2" fmla="*/ 387352 h 401458"/>
                <a:gd name="connsiteX3" fmla="*/ 985533 w 1284313"/>
                <a:gd name="connsiteY3" fmla="*/ 383118 h 401458"/>
                <a:gd name="connsiteX4" fmla="*/ 1279749 w 1284313"/>
                <a:gd name="connsiteY4" fmla="*/ 273052 h 401458"/>
                <a:gd name="connsiteX5" fmla="*/ 1140049 w 1284313"/>
                <a:gd name="connsiteY5" fmla="*/ 317502 h 401458"/>
                <a:gd name="connsiteX6" fmla="*/ 816199 w 1284313"/>
                <a:gd name="connsiteY6" fmla="*/ 378885 h 401458"/>
                <a:gd name="connsiteX7" fmla="*/ 411916 w 1284313"/>
                <a:gd name="connsiteY7" fmla="*/ 361952 h 401458"/>
                <a:gd name="connsiteX8" fmla="*/ 200249 w 1284313"/>
                <a:gd name="connsiteY8" fmla="*/ 239185 h 401458"/>
                <a:gd name="connsiteX9" fmla="*/ 1283 w 1284313"/>
                <a:gd name="connsiteY9" fmla="*/ 2 h 40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4313" h="401458">
                  <a:moveTo>
                    <a:pt x="1283" y="2"/>
                  </a:moveTo>
                  <a:cubicBezTo>
                    <a:pt x="-10359" y="708"/>
                    <a:pt x="59138" y="178860"/>
                    <a:pt x="130399" y="243418"/>
                  </a:cubicBezTo>
                  <a:cubicBezTo>
                    <a:pt x="201660" y="307976"/>
                    <a:pt x="286327" y="364069"/>
                    <a:pt x="428849" y="387352"/>
                  </a:cubicBezTo>
                  <a:cubicBezTo>
                    <a:pt x="571371" y="410635"/>
                    <a:pt x="843716" y="402168"/>
                    <a:pt x="985533" y="383118"/>
                  </a:cubicBezTo>
                  <a:cubicBezTo>
                    <a:pt x="1127350" y="364068"/>
                    <a:pt x="1253996" y="283988"/>
                    <a:pt x="1279749" y="273052"/>
                  </a:cubicBezTo>
                  <a:cubicBezTo>
                    <a:pt x="1305502" y="262116"/>
                    <a:pt x="1217307" y="299863"/>
                    <a:pt x="1140049" y="317502"/>
                  </a:cubicBezTo>
                  <a:cubicBezTo>
                    <a:pt x="1062791" y="335141"/>
                    <a:pt x="937555" y="371477"/>
                    <a:pt x="816199" y="378885"/>
                  </a:cubicBezTo>
                  <a:cubicBezTo>
                    <a:pt x="694844" y="386293"/>
                    <a:pt x="514574" y="385235"/>
                    <a:pt x="411916" y="361952"/>
                  </a:cubicBezTo>
                  <a:cubicBezTo>
                    <a:pt x="309258" y="338669"/>
                    <a:pt x="265513" y="298452"/>
                    <a:pt x="200249" y="239185"/>
                  </a:cubicBezTo>
                  <a:cubicBezTo>
                    <a:pt x="134985" y="179918"/>
                    <a:pt x="12925" y="-704"/>
                    <a:pt x="128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E6B870C6-AA84-46E8-9E55-D8041F2C67FA}"/>
                </a:ext>
              </a:extLst>
            </p:cNvPr>
            <p:cNvSpPr/>
            <p:nvPr/>
          </p:nvSpPr>
          <p:spPr>
            <a:xfrm>
              <a:off x="4893804" y="5307852"/>
              <a:ext cx="1253880" cy="814537"/>
            </a:xfrm>
            <a:custGeom>
              <a:avLst/>
              <a:gdLst>
                <a:gd name="connsiteX0" fmla="*/ 1252996 w 1253880"/>
                <a:gd name="connsiteY0" fmla="*/ 748 h 814537"/>
                <a:gd name="connsiteX1" fmla="*/ 862471 w 1253880"/>
                <a:gd name="connsiteY1" fmla="*/ 375398 h 814537"/>
                <a:gd name="connsiteX2" fmla="*/ 17921 w 1253880"/>
                <a:gd name="connsiteY2" fmla="*/ 804023 h 814537"/>
                <a:gd name="connsiteX3" fmla="*/ 265571 w 1253880"/>
                <a:gd name="connsiteY3" fmla="*/ 692898 h 814537"/>
                <a:gd name="connsiteX4" fmla="*/ 767221 w 1253880"/>
                <a:gd name="connsiteY4" fmla="*/ 473823 h 814537"/>
                <a:gd name="connsiteX5" fmla="*/ 1252996 w 1253880"/>
                <a:gd name="connsiteY5" fmla="*/ 748 h 8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880" h="814537">
                  <a:moveTo>
                    <a:pt x="1252996" y="748"/>
                  </a:moveTo>
                  <a:cubicBezTo>
                    <a:pt x="1268871" y="-15656"/>
                    <a:pt x="1068317" y="241519"/>
                    <a:pt x="862471" y="375398"/>
                  </a:cubicBezTo>
                  <a:cubicBezTo>
                    <a:pt x="656625" y="509277"/>
                    <a:pt x="117404" y="751106"/>
                    <a:pt x="17921" y="804023"/>
                  </a:cubicBezTo>
                  <a:cubicBezTo>
                    <a:pt x="-81562" y="856940"/>
                    <a:pt x="265571" y="692898"/>
                    <a:pt x="265571" y="692898"/>
                  </a:cubicBezTo>
                  <a:cubicBezTo>
                    <a:pt x="390454" y="637865"/>
                    <a:pt x="605825" y="586006"/>
                    <a:pt x="767221" y="473823"/>
                  </a:cubicBezTo>
                  <a:cubicBezTo>
                    <a:pt x="928617" y="361640"/>
                    <a:pt x="1237121" y="17152"/>
                    <a:pt x="1252996" y="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A7853A1F-14F5-4651-829A-46554F8C9474}"/>
                </a:ext>
              </a:extLst>
            </p:cNvPr>
            <p:cNvSpPr/>
            <p:nvPr/>
          </p:nvSpPr>
          <p:spPr>
            <a:xfrm>
              <a:off x="3789040" y="5368925"/>
              <a:ext cx="1127289" cy="772132"/>
            </a:xfrm>
            <a:custGeom>
              <a:avLst/>
              <a:gdLst>
                <a:gd name="connsiteX0" fmla="*/ 62235 w 1127289"/>
                <a:gd name="connsiteY0" fmla="*/ 0 h 772132"/>
                <a:gd name="connsiteX1" fmla="*/ 1910 w 1127289"/>
                <a:gd name="connsiteY1" fmla="*/ 203200 h 772132"/>
                <a:gd name="connsiteX2" fmla="*/ 147960 w 1127289"/>
                <a:gd name="connsiteY2" fmla="*/ 552450 h 772132"/>
                <a:gd name="connsiteX3" fmla="*/ 382910 w 1127289"/>
                <a:gd name="connsiteY3" fmla="*/ 695325 h 772132"/>
                <a:gd name="connsiteX4" fmla="*/ 662310 w 1127289"/>
                <a:gd name="connsiteY4" fmla="*/ 758825 h 772132"/>
                <a:gd name="connsiteX5" fmla="*/ 1119510 w 1127289"/>
                <a:gd name="connsiteY5" fmla="*/ 730250 h 772132"/>
                <a:gd name="connsiteX6" fmla="*/ 909960 w 1127289"/>
                <a:gd name="connsiteY6" fmla="*/ 771525 h 772132"/>
                <a:gd name="connsiteX7" fmla="*/ 398785 w 1127289"/>
                <a:gd name="connsiteY7" fmla="*/ 692150 h 772132"/>
                <a:gd name="connsiteX8" fmla="*/ 163835 w 1127289"/>
                <a:gd name="connsiteY8" fmla="*/ 542925 h 772132"/>
                <a:gd name="connsiteX9" fmla="*/ 27310 w 1127289"/>
                <a:gd name="connsiteY9" fmla="*/ 203200 h 772132"/>
                <a:gd name="connsiteX10" fmla="*/ 62235 w 1127289"/>
                <a:gd name="connsiteY10" fmla="*/ 0 h 77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7289" h="772132">
                  <a:moveTo>
                    <a:pt x="62235" y="0"/>
                  </a:moveTo>
                  <a:cubicBezTo>
                    <a:pt x="58002" y="0"/>
                    <a:pt x="-12377" y="111125"/>
                    <a:pt x="1910" y="203200"/>
                  </a:cubicBezTo>
                  <a:cubicBezTo>
                    <a:pt x="16197" y="295275"/>
                    <a:pt x="84460" y="470429"/>
                    <a:pt x="147960" y="552450"/>
                  </a:cubicBezTo>
                  <a:cubicBezTo>
                    <a:pt x="211460" y="634471"/>
                    <a:pt x="297185" y="660929"/>
                    <a:pt x="382910" y="695325"/>
                  </a:cubicBezTo>
                  <a:cubicBezTo>
                    <a:pt x="468635" y="729721"/>
                    <a:pt x="539543" y="753004"/>
                    <a:pt x="662310" y="758825"/>
                  </a:cubicBezTo>
                  <a:cubicBezTo>
                    <a:pt x="785077" y="764646"/>
                    <a:pt x="1078235" y="728133"/>
                    <a:pt x="1119510" y="730250"/>
                  </a:cubicBezTo>
                  <a:cubicBezTo>
                    <a:pt x="1160785" y="732367"/>
                    <a:pt x="1030081" y="777875"/>
                    <a:pt x="909960" y="771525"/>
                  </a:cubicBezTo>
                  <a:cubicBezTo>
                    <a:pt x="789839" y="765175"/>
                    <a:pt x="523139" y="730250"/>
                    <a:pt x="398785" y="692150"/>
                  </a:cubicBezTo>
                  <a:cubicBezTo>
                    <a:pt x="274431" y="654050"/>
                    <a:pt x="225748" y="624417"/>
                    <a:pt x="163835" y="542925"/>
                  </a:cubicBezTo>
                  <a:cubicBezTo>
                    <a:pt x="101923" y="461433"/>
                    <a:pt x="48477" y="292629"/>
                    <a:pt x="27310" y="203200"/>
                  </a:cubicBezTo>
                  <a:cubicBezTo>
                    <a:pt x="6143" y="113771"/>
                    <a:pt x="66468" y="0"/>
                    <a:pt x="62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F0AB5628-8639-4704-92A4-21A23EF85584}"/>
                </a:ext>
              </a:extLst>
            </p:cNvPr>
            <p:cNvSpPr/>
            <p:nvPr/>
          </p:nvSpPr>
          <p:spPr>
            <a:xfrm>
              <a:off x="5946070" y="5193998"/>
              <a:ext cx="412009" cy="216571"/>
            </a:xfrm>
            <a:custGeom>
              <a:avLst/>
              <a:gdLst>
                <a:gd name="connsiteX0" fmla="*/ 705 w 412009"/>
                <a:gd name="connsiteY0" fmla="*/ 302 h 216571"/>
                <a:gd name="connsiteX1" fmla="*/ 92780 w 412009"/>
                <a:gd name="connsiteY1" fmla="*/ 114602 h 216571"/>
                <a:gd name="connsiteX2" fmla="*/ 407105 w 412009"/>
                <a:gd name="connsiteY2" fmla="*/ 216202 h 216571"/>
                <a:gd name="connsiteX3" fmla="*/ 273755 w 412009"/>
                <a:gd name="connsiteY3" fmla="*/ 146352 h 216571"/>
                <a:gd name="connsiteX4" fmla="*/ 127705 w 412009"/>
                <a:gd name="connsiteY4" fmla="*/ 82852 h 216571"/>
                <a:gd name="connsiteX5" fmla="*/ 705 w 412009"/>
                <a:gd name="connsiteY5" fmla="*/ 302 h 21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09" h="216571">
                  <a:moveTo>
                    <a:pt x="705" y="302"/>
                  </a:moveTo>
                  <a:cubicBezTo>
                    <a:pt x="-5116" y="5594"/>
                    <a:pt x="25047" y="78619"/>
                    <a:pt x="92780" y="114602"/>
                  </a:cubicBezTo>
                  <a:cubicBezTo>
                    <a:pt x="160513" y="150585"/>
                    <a:pt x="376943" y="210910"/>
                    <a:pt x="407105" y="216202"/>
                  </a:cubicBezTo>
                  <a:cubicBezTo>
                    <a:pt x="437267" y="221494"/>
                    <a:pt x="320322" y="168577"/>
                    <a:pt x="273755" y="146352"/>
                  </a:cubicBezTo>
                  <a:cubicBezTo>
                    <a:pt x="227188" y="124127"/>
                    <a:pt x="173213" y="105077"/>
                    <a:pt x="127705" y="82852"/>
                  </a:cubicBezTo>
                  <a:cubicBezTo>
                    <a:pt x="82197" y="60627"/>
                    <a:pt x="6526" y="-4990"/>
                    <a:pt x="705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60E5B525-4071-4332-AB3A-B81731424F6B}"/>
                </a:ext>
              </a:extLst>
            </p:cNvPr>
            <p:cNvSpPr/>
            <p:nvPr/>
          </p:nvSpPr>
          <p:spPr>
            <a:xfrm>
              <a:off x="2994647" y="5311220"/>
              <a:ext cx="1020473" cy="311924"/>
            </a:xfrm>
            <a:custGeom>
              <a:avLst/>
              <a:gdLst>
                <a:gd name="connsiteX0" fmla="*/ 2553 w 1020473"/>
                <a:gd name="connsiteY0" fmla="*/ 311705 h 311924"/>
                <a:gd name="connsiteX1" fmla="*/ 437528 w 1020473"/>
                <a:gd name="connsiteY1" fmla="*/ 206930 h 311924"/>
                <a:gd name="connsiteX2" fmla="*/ 1005853 w 1020473"/>
                <a:gd name="connsiteY2" fmla="*/ 3730 h 311924"/>
                <a:gd name="connsiteX3" fmla="*/ 834403 w 1020473"/>
                <a:gd name="connsiteY3" fmla="*/ 83105 h 311924"/>
                <a:gd name="connsiteX4" fmla="*/ 637553 w 1020473"/>
                <a:gd name="connsiteY4" fmla="*/ 181530 h 311924"/>
                <a:gd name="connsiteX5" fmla="*/ 2553 w 1020473"/>
                <a:gd name="connsiteY5" fmla="*/ 311705 h 31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473" h="311924">
                  <a:moveTo>
                    <a:pt x="2553" y="311705"/>
                  </a:moveTo>
                  <a:cubicBezTo>
                    <a:pt x="-30785" y="315938"/>
                    <a:pt x="270311" y="258259"/>
                    <a:pt x="437528" y="206930"/>
                  </a:cubicBezTo>
                  <a:cubicBezTo>
                    <a:pt x="604745" y="155601"/>
                    <a:pt x="939707" y="24367"/>
                    <a:pt x="1005853" y="3730"/>
                  </a:cubicBezTo>
                  <a:cubicBezTo>
                    <a:pt x="1071999" y="-16908"/>
                    <a:pt x="895786" y="53472"/>
                    <a:pt x="834403" y="83105"/>
                  </a:cubicBezTo>
                  <a:cubicBezTo>
                    <a:pt x="773020" y="112738"/>
                    <a:pt x="774607" y="140255"/>
                    <a:pt x="637553" y="181530"/>
                  </a:cubicBezTo>
                  <a:cubicBezTo>
                    <a:pt x="500499" y="222805"/>
                    <a:pt x="35891" y="307472"/>
                    <a:pt x="2553" y="3117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CF988AA7-E7AF-4454-8FC1-22ADE0145AB6}"/>
                </a:ext>
              </a:extLst>
            </p:cNvPr>
            <p:cNvSpPr/>
            <p:nvPr/>
          </p:nvSpPr>
          <p:spPr>
            <a:xfrm>
              <a:off x="2339007" y="5614538"/>
              <a:ext cx="639890" cy="554488"/>
            </a:xfrm>
            <a:custGeom>
              <a:avLst/>
              <a:gdLst>
                <a:gd name="connsiteX0" fmla="*/ 639143 w 639890"/>
                <a:gd name="connsiteY0" fmla="*/ 2037 h 554488"/>
                <a:gd name="connsiteX1" fmla="*/ 232743 w 639890"/>
                <a:gd name="connsiteY1" fmla="*/ 211587 h 554488"/>
                <a:gd name="connsiteX2" fmla="*/ 73993 w 639890"/>
                <a:gd name="connsiteY2" fmla="*/ 351287 h 554488"/>
                <a:gd name="connsiteX3" fmla="*/ 968 w 639890"/>
                <a:gd name="connsiteY3" fmla="*/ 554487 h 554488"/>
                <a:gd name="connsiteX4" fmla="*/ 121618 w 639890"/>
                <a:gd name="connsiteY4" fmla="*/ 348112 h 554488"/>
                <a:gd name="connsiteX5" fmla="*/ 639143 w 639890"/>
                <a:gd name="connsiteY5" fmla="*/ 2037 h 5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890" h="554488">
                  <a:moveTo>
                    <a:pt x="639143" y="2037"/>
                  </a:moveTo>
                  <a:cubicBezTo>
                    <a:pt x="657664" y="-20717"/>
                    <a:pt x="326935" y="153379"/>
                    <a:pt x="232743" y="211587"/>
                  </a:cubicBezTo>
                  <a:cubicBezTo>
                    <a:pt x="138551" y="269795"/>
                    <a:pt x="112622" y="294137"/>
                    <a:pt x="73993" y="351287"/>
                  </a:cubicBezTo>
                  <a:cubicBezTo>
                    <a:pt x="35364" y="408437"/>
                    <a:pt x="-6970" y="555016"/>
                    <a:pt x="968" y="554487"/>
                  </a:cubicBezTo>
                  <a:cubicBezTo>
                    <a:pt x="8905" y="553958"/>
                    <a:pt x="14726" y="437012"/>
                    <a:pt x="121618" y="348112"/>
                  </a:cubicBezTo>
                  <a:cubicBezTo>
                    <a:pt x="228510" y="259212"/>
                    <a:pt x="620622" y="24791"/>
                    <a:pt x="639143" y="2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1FF434F9-D931-4D22-87EB-C2578C5E0A45}"/>
                </a:ext>
              </a:extLst>
            </p:cNvPr>
            <p:cNvSpPr/>
            <p:nvPr/>
          </p:nvSpPr>
          <p:spPr>
            <a:xfrm>
              <a:off x="6107524" y="5268310"/>
              <a:ext cx="1533075" cy="901112"/>
            </a:xfrm>
            <a:custGeom>
              <a:avLst/>
              <a:gdLst>
                <a:gd name="connsiteX0" fmla="*/ 36101 w 1533075"/>
                <a:gd name="connsiteY0" fmla="*/ 14890 h 901112"/>
                <a:gd name="connsiteX1" fmla="*/ 83726 w 1533075"/>
                <a:gd name="connsiteY1" fmla="*/ 33940 h 901112"/>
                <a:gd name="connsiteX2" fmla="*/ 1058451 w 1533075"/>
                <a:gd name="connsiteY2" fmla="*/ 405415 h 901112"/>
                <a:gd name="connsiteX3" fmla="*/ 1518826 w 1533075"/>
                <a:gd name="connsiteY3" fmla="*/ 888015 h 901112"/>
                <a:gd name="connsiteX4" fmla="*/ 1350551 w 1533075"/>
                <a:gd name="connsiteY4" fmla="*/ 722915 h 901112"/>
                <a:gd name="connsiteX5" fmla="*/ 702851 w 1533075"/>
                <a:gd name="connsiteY5" fmla="*/ 287940 h 901112"/>
                <a:gd name="connsiteX6" fmla="*/ 36101 w 1533075"/>
                <a:gd name="connsiteY6" fmla="*/ 14890 h 90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075" h="901112">
                  <a:moveTo>
                    <a:pt x="36101" y="14890"/>
                  </a:moveTo>
                  <a:cubicBezTo>
                    <a:pt x="-67087" y="-27443"/>
                    <a:pt x="83726" y="33940"/>
                    <a:pt x="83726" y="33940"/>
                  </a:cubicBezTo>
                  <a:cubicBezTo>
                    <a:pt x="254118" y="99028"/>
                    <a:pt x="819268" y="263069"/>
                    <a:pt x="1058451" y="405415"/>
                  </a:cubicBezTo>
                  <a:cubicBezTo>
                    <a:pt x="1297634" y="547761"/>
                    <a:pt x="1470143" y="835098"/>
                    <a:pt x="1518826" y="888015"/>
                  </a:cubicBezTo>
                  <a:cubicBezTo>
                    <a:pt x="1567509" y="940932"/>
                    <a:pt x="1486547" y="822928"/>
                    <a:pt x="1350551" y="722915"/>
                  </a:cubicBezTo>
                  <a:cubicBezTo>
                    <a:pt x="1214555" y="622902"/>
                    <a:pt x="917163" y="402240"/>
                    <a:pt x="702851" y="287940"/>
                  </a:cubicBezTo>
                  <a:cubicBezTo>
                    <a:pt x="488539" y="173640"/>
                    <a:pt x="139289" y="57223"/>
                    <a:pt x="36101" y="14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983E8151-F849-4445-A8CB-45DCA91FB5DD}"/>
                </a:ext>
              </a:extLst>
            </p:cNvPr>
            <p:cNvSpPr/>
            <p:nvPr/>
          </p:nvSpPr>
          <p:spPr>
            <a:xfrm>
              <a:off x="7658100" y="6145861"/>
              <a:ext cx="844236" cy="2393228"/>
            </a:xfrm>
            <a:custGeom>
              <a:avLst/>
              <a:gdLst>
                <a:gd name="connsiteX0" fmla="*/ 0 w 844236"/>
                <a:gd name="connsiteY0" fmla="*/ 939 h 2393228"/>
                <a:gd name="connsiteX1" fmla="*/ 444500 w 844236"/>
                <a:gd name="connsiteY1" fmla="*/ 1042339 h 2393228"/>
                <a:gd name="connsiteX2" fmla="*/ 838200 w 844236"/>
                <a:gd name="connsiteY2" fmla="*/ 2356789 h 2393228"/>
                <a:gd name="connsiteX3" fmla="*/ 666750 w 844236"/>
                <a:gd name="connsiteY3" fmla="*/ 1956739 h 2393228"/>
                <a:gd name="connsiteX4" fmla="*/ 444500 w 844236"/>
                <a:gd name="connsiteY4" fmla="*/ 1220139 h 2393228"/>
                <a:gd name="connsiteX5" fmla="*/ 0 w 844236"/>
                <a:gd name="connsiteY5" fmla="*/ 939 h 239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236" h="2393228">
                  <a:moveTo>
                    <a:pt x="0" y="939"/>
                  </a:moveTo>
                  <a:cubicBezTo>
                    <a:pt x="0" y="-28694"/>
                    <a:pt x="304800" y="649698"/>
                    <a:pt x="444500" y="1042339"/>
                  </a:cubicBezTo>
                  <a:cubicBezTo>
                    <a:pt x="584200" y="1434980"/>
                    <a:pt x="801158" y="2204389"/>
                    <a:pt x="838200" y="2356789"/>
                  </a:cubicBezTo>
                  <a:cubicBezTo>
                    <a:pt x="875242" y="2509189"/>
                    <a:pt x="732367" y="2146181"/>
                    <a:pt x="666750" y="1956739"/>
                  </a:cubicBezTo>
                  <a:cubicBezTo>
                    <a:pt x="601133" y="1767297"/>
                    <a:pt x="563033" y="1546106"/>
                    <a:pt x="444500" y="1220139"/>
                  </a:cubicBezTo>
                  <a:cubicBezTo>
                    <a:pt x="325967" y="894172"/>
                    <a:pt x="0" y="30572"/>
                    <a:pt x="0" y="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3B5E1D51-D295-48B2-B8E6-B0BBC10F8756}"/>
                </a:ext>
              </a:extLst>
            </p:cNvPr>
            <p:cNvSpPr/>
            <p:nvPr/>
          </p:nvSpPr>
          <p:spPr>
            <a:xfrm>
              <a:off x="1984884" y="6095858"/>
              <a:ext cx="352286" cy="1206694"/>
            </a:xfrm>
            <a:custGeom>
              <a:avLst/>
              <a:gdLst>
                <a:gd name="connsiteX0" fmla="*/ 351916 w 352286"/>
                <a:gd name="connsiteY0" fmla="*/ 142 h 1206694"/>
                <a:gd name="connsiteX1" fmla="*/ 66166 w 352286"/>
                <a:gd name="connsiteY1" fmla="*/ 444642 h 1206694"/>
                <a:gd name="connsiteX2" fmla="*/ 2666 w 352286"/>
                <a:gd name="connsiteY2" fmla="*/ 1206642 h 1206694"/>
                <a:gd name="connsiteX3" fmla="*/ 123316 w 352286"/>
                <a:gd name="connsiteY3" fmla="*/ 406542 h 1206694"/>
                <a:gd name="connsiteX4" fmla="*/ 351916 w 352286"/>
                <a:gd name="connsiteY4" fmla="*/ 142 h 12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86" h="1206694">
                  <a:moveTo>
                    <a:pt x="351916" y="142"/>
                  </a:moveTo>
                  <a:cubicBezTo>
                    <a:pt x="342391" y="6492"/>
                    <a:pt x="124374" y="243559"/>
                    <a:pt x="66166" y="444642"/>
                  </a:cubicBezTo>
                  <a:cubicBezTo>
                    <a:pt x="7958" y="645725"/>
                    <a:pt x="-6859" y="1212992"/>
                    <a:pt x="2666" y="1206642"/>
                  </a:cubicBezTo>
                  <a:cubicBezTo>
                    <a:pt x="12191" y="1200292"/>
                    <a:pt x="61933" y="612917"/>
                    <a:pt x="123316" y="406542"/>
                  </a:cubicBezTo>
                  <a:cubicBezTo>
                    <a:pt x="184699" y="200167"/>
                    <a:pt x="361441" y="-6208"/>
                    <a:pt x="351916" y="1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5554B477-FD00-4B54-924B-A2670830FFE4}"/>
                </a:ext>
              </a:extLst>
            </p:cNvPr>
            <p:cNvSpPr/>
            <p:nvPr/>
          </p:nvSpPr>
          <p:spPr>
            <a:xfrm>
              <a:off x="1562215" y="6744524"/>
              <a:ext cx="488973" cy="1095312"/>
            </a:xfrm>
            <a:custGeom>
              <a:avLst/>
              <a:gdLst>
                <a:gd name="connsiteX0" fmla="*/ 488835 w 488973"/>
                <a:gd name="connsiteY0" fmla="*/ 5526 h 1095312"/>
                <a:gd name="connsiteX1" fmla="*/ 279285 w 488973"/>
                <a:gd name="connsiteY1" fmla="*/ 342076 h 1095312"/>
                <a:gd name="connsiteX2" fmla="*/ 88785 w 488973"/>
                <a:gd name="connsiteY2" fmla="*/ 888176 h 1095312"/>
                <a:gd name="connsiteX3" fmla="*/ 6235 w 488973"/>
                <a:gd name="connsiteY3" fmla="*/ 1085026 h 1095312"/>
                <a:gd name="connsiteX4" fmla="*/ 247535 w 488973"/>
                <a:gd name="connsiteY4" fmla="*/ 608776 h 1095312"/>
                <a:gd name="connsiteX5" fmla="*/ 488835 w 488973"/>
                <a:gd name="connsiteY5" fmla="*/ 5526 h 10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73" h="1095312">
                  <a:moveTo>
                    <a:pt x="488835" y="5526"/>
                  </a:moveTo>
                  <a:cubicBezTo>
                    <a:pt x="494127" y="-38924"/>
                    <a:pt x="345960" y="194968"/>
                    <a:pt x="279285" y="342076"/>
                  </a:cubicBezTo>
                  <a:cubicBezTo>
                    <a:pt x="212610" y="489184"/>
                    <a:pt x="134293" y="764351"/>
                    <a:pt x="88785" y="888176"/>
                  </a:cubicBezTo>
                  <a:cubicBezTo>
                    <a:pt x="43277" y="1012001"/>
                    <a:pt x="-20223" y="1131593"/>
                    <a:pt x="6235" y="1085026"/>
                  </a:cubicBezTo>
                  <a:cubicBezTo>
                    <a:pt x="32693" y="1038459"/>
                    <a:pt x="167102" y="788693"/>
                    <a:pt x="247535" y="608776"/>
                  </a:cubicBezTo>
                  <a:cubicBezTo>
                    <a:pt x="327968" y="428859"/>
                    <a:pt x="483543" y="49976"/>
                    <a:pt x="488835" y="5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B6DA7D5F-C6B6-4714-BFD9-375050FA256C}"/>
                </a:ext>
              </a:extLst>
            </p:cNvPr>
            <p:cNvSpPr/>
            <p:nvPr/>
          </p:nvSpPr>
          <p:spPr>
            <a:xfrm>
              <a:off x="2347715" y="6091515"/>
              <a:ext cx="301245" cy="2584196"/>
            </a:xfrm>
            <a:custGeom>
              <a:avLst/>
              <a:gdLst>
                <a:gd name="connsiteX0" fmla="*/ 1785 w 301245"/>
                <a:gd name="connsiteY0" fmla="*/ 74335 h 2584196"/>
                <a:gd name="connsiteX1" fmla="*/ 33535 w 301245"/>
                <a:gd name="connsiteY1" fmla="*/ 988735 h 2584196"/>
                <a:gd name="connsiteX2" fmla="*/ 166885 w 301245"/>
                <a:gd name="connsiteY2" fmla="*/ 2036485 h 2584196"/>
                <a:gd name="connsiteX3" fmla="*/ 300235 w 301245"/>
                <a:gd name="connsiteY3" fmla="*/ 2576235 h 2584196"/>
                <a:gd name="connsiteX4" fmla="*/ 224035 w 301245"/>
                <a:gd name="connsiteY4" fmla="*/ 2309535 h 2584196"/>
                <a:gd name="connsiteX5" fmla="*/ 147835 w 301245"/>
                <a:gd name="connsiteY5" fmla="*/ 1649135 h 2584196"/>
                <a:gd name="connsiteX6" fmla="*/ 71635 w 301245"/>
                <a:gd name="connsiteY6" fmla="*/ 233085 h 2584196"/>
                <a:gd name="connsiteX7" fmla="*/ 1785 w 301245"/>
                <a:gd name="connsiteY7" fmla="*/ 74335 h 258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245" h="2584196">
                  <a:moveTo>
                    <a:pt x="1785" y="74335"/>
                  </a:moveTo>
                  <a:cubicBezTo>
                    <a:pt x="-4565" y="200277"/>
                    <a:pt x="6018" y="661710"/>
                    <a:pt x="33535" y="988735"/>
                  </a:cubicBezTo>
                  <a:cubicBezTo>
                    <a:pt x="61052" y="1315760"/>
                    <a:pt x="122435" y="1771902"/>
                    <a:pt x="166885" y="2036485"/>
                  </a:cubicBezTo>
                  <a:cubicBezTo>
                    <a:pt x="211335" y="2301068"/>
                    <a:pt x="290710" y="2530727"/>
                    <a:pt x="300235" y="2576235"/>
                  </a:cubicBezTo>
                  <a:cubicBezTo>
                    <a:pt x="309760" y="2621743"/>
                    <a:pt x="249435" y="2464052"/>
                    <a:pt x="224035" y="2309535"/>
                  </a:cubicBezTo>
                  <a:cubicBezTo>
                    <a:pt x="198635" y="2155018"/>
                    <a:pt x="173235" y="1995210"/>
                    <a:pt x="147835" y="1649135"/>
                  </a:cubicBezTo>
                  <a:cubicBezTo>
                    <a:pt x="122435" y="1303060"/>
                    <a:pt x="92802" y="495552"/>
                    <a:pt x="71635" y="233085"/>
                  </a:cubicBezTo>
                  <a:cubicBezTo>
                    <a:pt x="50468" y="-29382"/>
                    <a:pt x="8135" y="-51607"/>
                    <a:pt x="1785" y="74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BBB489FD-C5AA-4816-9C7D-37BAF0F9C4D4}"/>
                </a:ext>
              </a:extLst>
            </p:cNvPr>
            <p:cNvSpPr/>
            <p:nvPr/>
          </p:nvSpPr>
          <p:spPr>
            <a:xfrm>
              <a:off x="1580664" y="7853386"/>
              <a:ext cx="1002680" cy="657810"/>
            </a:xfrm>
            <a:custGeom>
              <a:avLst/>
              <a:gdLst>
                <a:gd name="connsiteX0" fmla="*/ 486 w 1002680"/>
                <a:gd name="connsiteY0" fmla="*/ 1564 h 657810"/>
                <a:gd name="connsiteX1" fmla="*/ 432286 w 1002680"/>
                <a:gd name="connsiteY1" fmla="*/ 363514 h 657810"/>
                <a:gd name="connsiteX2" fmla="*/ 991086 w 1002680"/>
                <a:gd name="connsiteY2" fmla="*/ 655614 h 657810"/>
                <a:gd name="connsiteX3" fmla="*/ 775186 w 1002680"/>
                <a:gd name="connsiteY3" fmla="*/ 484164 h 657810"/>
                <a:gd name="connsiteX4" fmla="*/ 356086 w 1002680"/>
                <a:gd name="connsiteY4" fmla="*/ 242864 h 657810"/>
                <a:gd name="connsiteX5" fmla="*/ 486 w 1002680"/>
                <a:gd name="connsiteY5" fmla="*/ 1564 h 65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2680" h="657810">
                  <a:moveTo>
                    <a:pt x="486" y="1564"/>
                  </a:moveTo>
                  <a:cubicBezTo>
                    <a:pt x="13186" y="21672"/>
                    <a:pt x="267186" y="254506"/>
                    <a:pt x="432286" y="363514"/>
                  </a:cubicBezTo>
                  <a:cubicBezTo>
                    <a:pt x="597386" y="472522"/>
                    <a:pt x="933936" y="635506"/>
                    <a:pt x="991086" y="655614"/>
                  </a:cubicBezTo>
                  <a:cubicBezTo>
                    <a:pt x="1048236" y="675722"/>
                    <a:pt x="881019" y="552956"/>
                    <a:pt x="775186" y="484164"/>
                  </a:cubicBezTo>
                  <a:cubicBezTo>
                    <a:pt x="669353" y="415372"/>
                    <a:pt x="485203" y="325414"/>
                    <a:pt x="356086" y="242864"/>
                  </a:cubicBezTo>
                  <a:cubicBezTo>
                    <a:pt x="226969" y="160314"/>
                    <a:pt x="-12214" y="-18544"/>
                    <a:pt x="486" y="1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1EED403F-F249-4FD6-9410-D5946310DC03}"/>
                </a:ext>
              </a:extLst>
            </p:cNvPr>
            <p:cNvSpPr/>
            <p:nvPr/>
          </p:nvSpPr>
          <p:spPr>
            <a:xfrm>
              <a:off x="1426565" y="7841851"/>
              <a:ext cx="1189876" cy="887343"/>
            </a:xfrm>
            <a:custGeom>
              <a:avLst/>
              <a:gdLst>
                <a:gd name="connsiteX0" fmla="*/ 1170585 w 1189876"/>
                <a:gd name="connsiteY0" fmla="*/ 863999 h 887343"/>
                <a:gd name="connsiteX1" fmla="*/ 1107085 w 1189876"/>
                <a:gd name="connsiteY1" fmla="*/ 863999 h 887343"/>
                <a:gd name="connsiteX2" fmla="*/ 675285 w 1189876"/>
                <a:gd name="connsiteY2" fmla="*/ 635399 h 887343"/>
                <a:gd name="connsiteX3" fmla="*/ 27585 w 1189876"/>
                <a:gd name="connsiteY3" fmla="*/ 222649 h 887343"/>
                <a:gd name="connsiteX4" fmla="*/ 122835 w 1189876"/>
                <a:gd name="connsiteY4" fmla="*/ 101999 h 887343"/>
                <a:gd name="connsiteX5" fmla="*/ 154585 w 1189876"/>
                <a:gd name="connsiteY5" fmla="*/ 399 h 887343"/>
                <a:gd name="connsiteX6" fmla="*/ 103785 w 1189876"/>
                <a:gd name="connsiteY6" fmla="*/ 140099 h 887343"/>
                <a:gd name="connsiteX7" fmla="*/ 154585 w 1189876"/>
                <a:gd name="connsiteY7" fmla="*/ 248049 h 887343"/>
                <a:gd name="connsiteX8" fmla="*/ 872135 w 1189876"/>
                <a:gd name="connsiteY8" fmla="*/ 724299 h 887343"/>
                <a:gd name="connsiteX9" fmla="*/ 1170585 w 1189876"/>
                <a:gd name="connsiteY9" fmla="*/ 863999 h 88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9876" h="887343">
                  <a:moveTo>
                    <a:pt x="1170585" y="863999"/>
                  </a:moveTo>
                  <a:cubicBezTo>
                    <a:pt x="1209743" y="887282"/>
                    <a:pt x="1189635" y="902099"/>
                    <a:pt x="1107085" y="863999"/>
                  </a:cubicBezTo>
                  <a:cubicBezTo>
                    <a:pt x="1024535" y="825899"/>
                    <a:pt x="855202" y="742291"/>
                    <a:pt x="675285" y="635399"/>
                  </a:cubicBezTo>
                  <a:cubicBezTo>
                    <a:pt x="495368" y="528507"/>
                    <a:pt x="119660" y="311549"/>
                    <a:pt x="27585" y="222649"/>
                  </a:cubicBezTo>
                  <a:cubicBezTo>
                    <a:pt x="-64490" y="133749"/>
                    <a:pt x="101668" y="139041"/>
                    <a:pt x="122835" y="101999"/>
                  </a:cubicBezTo>
                  <a:cubicBezTo>
                    <a:pt x="144002" y="64957"/>
                    <a:pt x="157760" y="-5951"/>
                    <a:pt x="154585" y="399"/>
                  </a:cubicBezTo>
                  <a:cubicBezTo>
                    <a:pt x="151410" y="6749"/>
                    <a:pt x="103785" y="98824"/>
                    <a:pt x="103785" y="140099"/>
                  </a:cubicBezTo>
                  <a:cubicBezTo>
                    <a:pt x="103785" y="181374"/>
                    <a:pt x="26527" y="150682"/>
                    <a:pt x="154585" y="248049"/>
                  </a:cubicBezTo>
                  <a:cubicBezTo>
                    <a:pt x="282643" y="345416"/>
                    <a:pt x="700685" y="624816"/>
                    <a:pt x="872135" y="724299"/>
                  </a:cubicBezTo>
                  <a:cubicBezTo>
                    <a:pt x="1043585" y="823782"/>
                    <a:pt x="1131427" y="840716"/>
                    <a:pt x="1170585" y="863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9DE53D4C-F82A-4C48-A465-51FE3091100A}"/>
                </a:ext>
              </a:extLst>
            </p:cNvPr>
            <p:cNvSpPr/>
            <p:nvPr/>
          </p:nvSpPr>
          <p:spPr>
            <a:xfrm>
              <a:off x="8087452" y="8508957"/>
              <a:ext cx="442548" cy="28680"/>
            </a:xfrm>
            <a:custGeom>
              <a:avLst/>
              <a:gdLst>
                <a:gd name="connsiteX0" fmla="*/ 2448 w 442548"/>
                <a:gd name="connsiteY0" fmla="*/ 43 h 28680"/>
                <a:gd name="connsiteX1" fmla="*/ 434248 w 442548"/>
                <a:gd name="connsiteY1" fmla="*/ 22268 h 28680"/>
                <a:gd name="connsiteX2" fmla="*/ 265973 w 442548"/>
                <a:gd name="connsiteY2" fmla="*/ 28618 h 28680"/>
                <a:gd name="connsiteX3" fmla="*/ 2448 w 442548"/>
                <a:gd name="connsiteY3" fmla="*/ 43 h 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48" h="28680">
                  <a:moveTo>
                    <a:pt x="2448" y="43"/>
                  </a:moveTo>
                  <a:cubicBezTo>
                    <a:pt x="30494" y="-1015"/>
                    <a:pt x="390327" y="17506"/>
                    <a:pt x="434248" y="22268"/>
                  </a:cubicBezTo>
                  <a:cubicBezTo>
                    <a:pt x="478169" y="27030"/>
                    <a:pt x="336881" y="27031"/>
                    <a:pt x="265973" y="28618"/>
                  </a:cubicBezTo>
                  <a:cubicBezTo>
                    <a:pt x="195065" y="30206"/>
                    <a:pt x="-25598" y="1101"/>
                    <a:pt x="2448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6D1E16BF-B2A2-45AD-8918-759756D0789E}"/>
                </a:ext>
              </a:extLst>
            </p:cNvPr>
            <p:cNvSpPr/>
            <p:nvPr/>
          </p:nvSpPr>
          <p:spPr>
            <a:xfrm>
              <a:off x="7305174" y="8381218"/>
              <a:ext cx="896921" cy="264316"/>
            </a:xfrm>
            <a:custGeom>
              <a:avLst/>
              <a:gdLst>
                <a:gd name="connsiteX0" fmla="*/ 501 w 896921"/>
                <a:gd name="connsiteY0" fmla="*/ 264307 h 264316"/>
                <a:gd name="connsiteX1" fmla="*/ 314826 w 896921"/>
                <a:gd name="connsiteY1" fmla="*/ 134132 h 264316"/>
                <a:gd name="connsiteX2" fmla="*/ 730751 w 896921"/>
                <a:gd name="connsiteY2" fmla="*/ 10307 h 264316"/>
                <a:gd name="connsiteX3" fmla="*/ 895851 w 896921"/>
                <a:gd name="connsiteY3" fmla="*/ 7132 h 264316"/>
                <a:gd name="connsiteX4" fmla="*/ 794251 w 896921"/>
                <a:gd name="connsiteY4" fmla="*/ 10307 h 264316"/>
                <a:gd name="connsiteX5" fmla="*/ 645026 w 896921"/>
                <a:gd name="connsiteY5" fmla="*/ 48407 h 264316"/>
                <a:gd name="connsiteX6" fmla="*/ 381501 w 896921"/>
                <a:gd name="connsiteY6" fmla="*/ 124607 h 264316"/>
                <a:gd name="connsiteX7" fmla="*/ 244976 w 896921"/>
                <a:gd name="connsiteY7" fmla="*/ 127782 h 264316"/>
                <a:gd name="connsiteX8" fmla="*/ 501 w 896921"/>
                <a:gd name="connsiteY8" fmla="*/ 264307 h 26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921" h="264316">
                  <a:moveTo>
                    <a:pt x="501" y="264307"/>
                  </a:moveTo>
                  <a:cubicBezTo>
                    <a:pt x="12143" y="265365"/>
                    <a:pt x="193118" y="176465"/>
                    <a:pt x="314826" y="134132"/>
                  </a:cubicBezTo>
                  <a:cubicBezTo>
                    <a:pt x="436534" y="91799"/>
                    <a:pt x="633913" y="31474"/>
                    <a:pt x="730751" y="10307"/>
                  </a:cubicBezTo>
                  <a:cubicBezTo>
                    <a:pt x="827589" y="-10860"/>
                    <a:pt x="885268" y="7132"/>
                    <a:pt x="895851" y="7132"/>
                  </a:cubicBezTo>
                  <a:cubicBezTo>
                    <a:pt x="906434" y="7132"/>
                    <a:pt x="836055" y="3428"/>
                    <a:pt x="794251" y="10307"/>
                  </a:cubicBezTo>
                  <a:cubicBezTo>
                    <a:pt x="752447" y="17186"/>
                    <a:pt x="713818" y="29357"/>
                    <a:pt x="645026" y="48407"/>
                  </a:cubicBezTo>
                  <a:cubicBezTo>
                    <a:pt x="576234" y="67457"/>
                    <a:pt x="448176" y="111378"/>
                    <a:pt x="381501" y="124607"/>
                  </a:cubicBezTo>
                  <a:cubicBezTo>
                    <a:pt x="314826" y="137836"/>
                    <a:pt x="306888" y="106086"/>
                    <a:pt x="244976" y="127782"/>
                  </a:cubicBezTo>
                  <a:cubicBezTo>
                    <a:pt x="183064" y="149478"/>
                    <a:pt x="-11141" y="263249"/>
                    <a:pt x="501" y="264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669ABB10-3298-4BFD-B17B-AE9A853A770C}"/>
                </a:ext>
              </a:extLst>
            </p:cNvPr>
            <p:cNvSpPr/>
            <p:nvPr/>
          </p:nvSpPr>
          <p:spPr>
            <a:xfrm>
              <a:off x="7204029" y="6113015"/>
              <a:ext cx="470697" cy="360987"/>
            </a:xfrm>
            <a:custGeom>
              <a:avLst/>
              <a:gdLst>
                <a:gd name="connsiteX0" fmla="*/ 463596 w 470697"/>
                <a:gd name="connsiteY0" fmla="*/ 8385 h 360987"/>
                <a:gd name="connsiteX1" fmla="*/ 79421 w 470697"/>
                <a:gd name="connsiteY1" fmla="*/ 214760 h 360987"/>
                <a:gd name="connsiteX2" fmla="*/ 46 w 470697"/>
                <a:gd name="connsiteY2" fmla="*/ 360810 h 360987"/>
                <a:gd name="connsiteX3" fmla="*/ 82596 w 470697"/>
                <a:gd name="connsiteY3" fmla="*/ 186185 h 360987"/>
                <a:gd name="connsiteX4" fmla="*/ 308021 w 470697"/>
                <a:gd name="connsiteY4" fmla="*/ 52835 h 360987"/>
                <a:gd name="connsiteX5" fmla="*/ 463596 w 470697"/>
                <a:gd name="connsiteY5" fmla="*/ 8385 h 3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697" h="360987">
                  <a:moveTo>
                    <a:pt x="463596" y="8385"/>
                  </a:moveTo>
                  <a:cubicBezTo>
                    <a:pt x="425496" y="35372"/>
                    <a:pt x="156679" y="156023"/>
                    <a:pt x="79421" y="214760"/>
                  </a:cubicBezTo>
                  <a:cubicBezTo>
                    <a:pt x="2163" y="273497"/>
                    <a:pt x="-483" y="365573"/>
                    <a:pt x="46" y="360810"/>
                  </a:cubicBezTo>
                  <a:cubicBezTo>
                    <a:pt x="575" y="356048"/>
                    <a:pt x="31267" y="237514"/>
                    <a:pt x="82596" y="186185"/>
                  </a:cubicBezTo>
                  <a:cubicBezTo>
                    <a:pt x="133925" y="134856"/>
                    <a:pt x="238700" y="79822"/>
                    <a:pt x="308021" y="52835"/>
                  </a:cubicBezTo>
                  <a:cubicBezTo>
                    <a:pt x="377342" y="25848"/>
                    <a:pt x="501696" y="-18602"/>
                    <a:pt x="463596" y="8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8F84A6E6-44D4-4568-A908-FA94EFDDE297}"/>
                </a:ext>
              </a:extLst>
            </p:cNvPr>
            <p:cNvSpPr/>
            <p:nvPr/>
          </p:nvSpPr>
          <p:spPr>
            <a:xfrm>
              <a:off x="7231972" y="6472064"/>
              <a:ext cx="72587" cy="1416055"/>
            </a:xfrm>
            <a:custGeom>
              <a:avLst/>
              <a:gdLst>
                <a:gd name="connsiteX0" fmla="*/ 678 w 72587"/>
                <a:gd name="connsiteY0" fmla="*/ 11286 h 1416055"/>
                <a:gd name="connsiteX1" fmla="*/ 35603 w 72587"/>
                <a:gd name="connsiteY1" fmla="*/ 716136 h 1416055"/>
                <a:gd name="connsiteX2" fmla="*/ 45128 w 72587"/>
                <a:gd name="connsiteY2" fmla="*/ 1414636 h 1416055"/>
                <a:gd name="connsiteX3" fmla="*/ 54653 w 72587"/>
                <a:gd name="connsiteY3" fmla="*/ 881236 h 1416055"/>
                <a:gd name="connsiteX4" fmla="*/ 70528 w 72587"/>
                <a:gd name="connsiteY4" fmla="*/ 325611 h 1416055"/>
                <a:gd name="connsiteX5" fmla="*/ 678 w 72587"/>
                <a:gd name="connsiteY5" fmla="*/ 11286 h 141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87" h="1416055">
                  <a:moveTo>
                    <a:pt x="678" y="11286"/>
                  </a:moveTo>
                  <a:cubicBezTo>
                    <a:pt x="-5143" y="76373"/>
                    <a:pt x="28195" y="482244"/>
                    <a:pt x="35603" y="716136"/>
                  </a:cubicBezTo>
                  <a:cubicBezTo>
                    <a:pt x="43011" y="950028"/>
                    <a:pt x="41953" y="1387119"/>
                    <a:pt x="45128" y="1414636"/>
                  </a:cubicBezTo>
                  <a:cubicBezTo>
                    <a:pt x="48303" y="1442153"/>
                    <a:pt x="50420" y="1062740"/>
                    <a:pt x="54653" y="881236"/>
                  </a:cubicBezTo>
                  <a:cubicBezTo>
                    <a:pt x="58886" y="699732"/>
                    <a:pt x="78995" y="473778"/>
                    <a:pt x="70528" y="325611"/>
                  </a:cubicBezTo>
                  <a:cubicBezTo>
                    <a:pt x="62061" y="177444"/>
                    <a:pt x="6499" y="-53801"/>
                    <a:pt x="678" y="11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E3176BC1-6D6A-4D9B-AB5F-6DFE5B0EF9EE}"/>
                </a:ext>
              </a:extLst>
            </p:cNvPr>
            <p:cNvSpPr/>
            <p:nvPr/>
          </p:nvSpPr>
          <p:spPr>
            <a:xfrm>
              <a:off x="7292260" y="7929280"/>
              <a:ext cx="37301" cy="691186"/>
            </a:xfrm>
            <a:custGeom>
              <a:avLst/>
              <a:gdLst>
                <a:gd name="connsiteX0" fmla="*/ 715 w 37301"/>
                <a:gd name="connsiteY0" fmla="*/ 1870 h 691186"/>
                <a:gd name="connsiteX1" fmla="*/ 13415 w 37301"/>
                <a:gd name="connsiteY1" fmla="*/ 519395 h 691186"/>
                <a:gd name="connsiteX2" fmla="*/ 29290 w 37301"/>
                <a:gd name="connsiteY2" fmla="*/ 690845 h 691186"/>
                <a:gd name="connsiteX3" fmla="*/ 32465 w 37301"/>
                <a:gd name="connsiteY3" fmla="*/ 557495 h 691186"/>
                <a:gd name="connsiteX4" fmla="*/ 35640 w 37301"/>
                <a:gd name="connsiteY4" fmla="*/ 354295 h 691186"/>
                <a:gd name="connsiteX5" fmla="*/ 715 w 37301"/>
                <a:gd name="connsiteY5" fmla="*/ 1870 h 69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01" h="691186">
                  <a:moveTo>
                    <a:pt x="715" y="1870"/>
                  </a:moveTo>
                  <a:cubicBezTo>
                    <a:pt x="-2989" y="29387"/>
                    <a:pt x="8653" y="404566"/>
                    <a:pt x="13415" y="519395"/>
                  </a:cubicBezTo>
                  <a:cubicBezTo>
                    <a:pt x="18178" y="634224"/>
                    <a:pt x="26115" y="684495"/>
                    <a:pt x="29290" y="690845"/>
                  </a:cubicBezTo>
                  <a:cubicBezTo>
                    <a:pt x="32465" y="697195"/>
                    <a:pt x="31407" y="613587"/>
                    <a:pt x="32465" y="557495"/>
                  </a:cubicBezTo>
                  <a:cubicBezTo>
                    <a:pt x="33523" y="501403"/>
                    <a:pt x="40402" y="450603"/>
                    <a:pt x="35640" y="354295"/>
                  </a:cubicBezTo>
                  <a:cubicBezTo>
                    <a:pt x="30878" y="257987"/>
                    <a:pt x="4419" y="-25647"/>
                    <a:pt x="715" y="1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FF8E8E3F-B6EB-4ED7-B6BC-6C4796B875F8}"/>
                </a:ext>
              </a:extLst>
            </p:cNvPr>
            <p:cNvSpPr/>
            <p:nvPr/>
          </p:nvSpPr>
          <p:spPr>
            <a:xfrm>
              <a:off x="7337290" y="8142317"/>
              <a:ext cx="743621" cy="252588"/>
            </a:xfrm>
            <a:custGeom>
              <a:avLst/>
              <a:gdLst>
                <a:gd name="connsiteX0" fmla="*/ 3310 w 743621"/>
                <a:gd name="connsiteY0" fmla="*/ 252383 h 252588"/>
                <a:gd name="connsiteX1" fmla="*/ 546235 w 743621"/>
                <a:gd name="connsiteY1" fmla="*/ 14258 h 252588"/>
                <a:gd name="connsiteX2" fmla="*/ 736735 w 743621"/>
                <a:gd name="connsiteY2" fmla="*/ 30133 h 252588"/>
                <a:gd name="connsiteX3" fmla="*/ 336685 w 743621"/>
                <a:gd name="connsiteY3" fmla="*/ 55533 h 252588"/>
                <a:gd name="connsiteX4" fmla="*/ 3310 w 743621"/>
                <a:gd name="connsiteY4" fmla="*/ 252383 h 2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621" h="252588">
                  <a:moveTo>
                    <a:pt x="3310" y="252383"/>
                  </a:moveTo>
                  <a:cubicBezTo>
                    <a:pt x="38235" y="245504"/>
                    <a:pt x="423998" y="51300"/>
                    <a:pt x="546235" y="14258"/>
                  </a:cubicBezTo>
                  <a:cubicBezTo>
                    <a:pt x="668473" y="-22784"/>
                    <a:pt x="771660" y="23254"/>
                    <a:pt x="736735" y="30133"/>
                  </a:cubicBezTo>
                  <a:cubicBezTo>
                    <a:pt x="701810" y="37012"/>
                    <a:pt x="454689" y="19550"/>
                    <a:pt x="336685" y="55533"/>
                  </a:cubicBezTo>
                  <a:cubicBezTo>
                    <a:pt x="218681" y="91516"/>
                    <a:pt x="-31615" y="259262"/>
                    <a:pt x="3310" y="252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4386F143-DB86-4034-919E-F8065889D98F}"/>
                </a:ext>
              </a:extLst>
            </p:cNvPr>
            <p:cNvSpPr/>
            <p:nvPr/>
          </p:nvSpPr>
          <p:spPr>
            <a:xfrm>
              <a:off x="6935543" y="7372497"/>
              <a:ext cx="623451" cy="1728487"/>
            </a:xfrm>
            <a:custGeom>
              <a:avLst/>
              <a:gdLst>
                <a:gd name="connsiteX0" fmla="*/ 5007 w 623451"/>
                <a:gd name="connsiteY0" fmla="*/ 37953 h 1728487"/>
                <a:gd name="connsiteX1" fmla="*/ 176457 w 623451"/>
                <a:gd name="connsiteY1" fmla="*/ 990453 h 1728487"/>
                <a:gd name="connsiteX2" fmla="*/ 408232 w 623451"/>
                <a:gd name="connsiteY2" fmla="*/ 1587353 h 1728487"/>
                <a:gd name="connsiteX3" fmla="*/ 620957 w 623451"/>
                <a:gd name="connsiteY3" fmla="*/ 1727053 h 1728487"/>
                <a:gd name="connsiteX4" fmla="*/ 513007 w 623451"/>
                <a:gd name="connsiteY4" fmla="*/ 1641328 h 1728487"/>
                <a:gd name="connsiteX5" fmla="*/ 338382 w 623451"/>
                <a:gd name="connsiteY5" fmla="*/ 1361928 h 1728487"/>
                <a:gd name="connsiteX6" fmla="*/ 71682 w 623451"/>
                <a:gd name="connsiteY6" fmla="*/ 301478 h 1728487"/>
                <a:gd name="connsiteX7" fmla="*/ 5007 w 623451"/>
                <a:gd name="connsiteY7" fmla="*/ 37953 h 17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451" h="1728487">
                  <a:moveTo>
                    <a:pt x="5007" y="37953"/>
                  </a:moveTo>
                  <a:cubicBezTo>
                    <a:pt x="22469" y="152782"/>
                    <a:pt x="109253" y="732220"/>
                    <a:pt x="176457" y="990453"/>
                  </a:cubicBezTo>
                  <a:cubicBezTo>
                    <a:pt x="243661" y="1248686"/>
                    <a:pt x="334149" y="1464586"/>
                    <a:pt x="408232" y="1587353"/>
                  </a:cubicBezTo>
                  <a:cubicBezTo>
                    <a:pt x="482315" y="1710120"/>
                    <a:pt x="603495" y="1718057"/>
                    <a:pt x="620957" y="1727053"/>
                  </a:cubicBezTo>
                  <a:cubicBezTo>
                    <a:pt x="638420" y="1736049"/>
                    <a:pt x="560103" y="1702182"/>
                    <a:pt x="513007" y="1641328"/>
                  </a:cubicBezTo>
                  <a:cubicBezTo>
                    <a:pt x="465911" y="1580474"/>
                    <a:pt x="411936" y="1585236"/>
                    <a:pt x="338382" y="1361928"/>
                  </a:cubicBezTo>
                  <a:cubicBezTo>
                    <a:pt x="264828" y="1138620"/>
                    <a:pt x="126186" y="517378"/>
                    <a:pt x="71682" y="301478"/>
                  </a:cubicBezTo>
                  <a:cubicBezTo>
                    <a:pt x="17178" y="85578"/>
                    <a:pt x="-12455" y="-76876"/>
                    <a:pt x="5007" y="37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E523A683-8E44-4E3E-B112-AEA49E106F33}"/>
                </a:ext>
              </a:extLst>
            </p:cNvPr>
            <p:cNvSpPr/>
            <p:nvPr/>
          </p:nvSpPr>
          <p:spPr>
            <a:xfrm>
              <a:off x="7419783" y="8595252"/>
              <a:ext cx="82147" cy="412257"/>
            </a:xfrm>
            <a:custGeom>
              <a:avLst/>
              <a:gdLst>
                <a:gd name="connsiteX0" fmla="*/ 3367 w 82147"/>
                <a:gd name="connsiteY0" fmla="*/ 2648 h 412257"/>
                <a:gd name="connsiteX1" fmla="*/ 73217 w 82147"/>
                <a:gd name="connsiteY1" fmla="*/ 250298 h 412257"/>
                <a:gd name="connsiteX2" fmla="*/ 73217 w 82147"/>
                <a:gd name="connsiteY2" fmla="*/ 291573 h 412257"/>
                <a:gd name="connsiteX3" fmla="*/ 192 w 82147"/>
                <a:gd name="connsiteY3" fmla="*/ 412223 h 412257"/>
                <a:gd name="connsiteX4" fmla="*/ 50992 w 82147"/>
                <a:gd name="connsiteY4" fmla="*/ 278873 h 412257"/>
                <a:gd name="connsiteX5" fmla="*/ 22417 w 82147"/>
                <a:gd name="connsiteY5" fmla="*/ 129648 h 412257"/>
                <a:gd name="connsiteX6" fmla="*/ 3367 w 82147"/>
                <a:gd name="connsiteY6" fmla="*/ 2648 h 41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47" h="412257">
                  <a:moveTo>
                    <a:pt x="3367" y="2648"/>
                  </a:moveTo>
                  <a:cubicBezTo>
                    <a:pt x="11834" y="22756"/>
                    <a:pt x="61575" y="202144"/>
                    <a:pt x="73217" y="250298"/>
                  </a:cubicBezTo>
                  <a:cubicBezTo>
                    <a:pt x="84859" y="298452"/>
                    <a:pt x="85388" y="264586"/>
                    <a:pt x="73217" y="291573"/>
                  </a:cubicBezTo>
                  <a:cubicBezTo>
                    <a:pt x="61046" y="318561"/>
                    <a:pt x="3896" y="414340"/>
                    <a:pt x="192" y="412223"/>
                  </a:cubicBezTo>
                  <a:cubicBezTo>
                    <a:pt x="-3512" y="410106"/>
                    <a:pt x="47288" y="325969"/>
                    <a:pt x="50992" y="278873"/>
                  </a:cubicBezTo>
                  <a:cubicBezTo>
                    <a:pt x="54696" y="231777"/>
                    <a:pt x="30884" y="177273"/>
                    <a:pt x="22417" y="129648"/>
                  </a:cubicBezTo>
                  <a:cubicBezTo>
                    <a:pt x="13950" y="82023"/>
                    <a:pt x="-5100" y="-17460"/>
                    <a:pt x="3367" y="26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74B86790-1A6D-46CA-B958-9F57B1799962}"/>
                </a:ext>
              </a:extLst>
            </p:cNvPr>
            <p:cNvSpPr/>
            <p:nvPr/>
          </p:nvSpPr>
          <p:spPr>
            <a:xfrm>
              <a:off x="8085618" y="8403355"/>
              <a:ext cx="122003" cy="131556"/>
            </a:xfrm>
            <a:custGeom>
              <a:avLst/>
              <a:gdLst>
                <a:gd name="connsiteX0" fmla="*/ 121757 w 122003"/>
                <a:gd name="connsiteY0" fmla="*/ 870 h 131556"/>
                <a:gd name="connsiteX1" fmla="*/ 4282 w 122003"/>
                <a:gd name="connsiteY1" fmla="*/ 129458 h 131556"/>
                <a:gd name="connsiteX2" fmla="*/ 34445 w 122003"/>
                <a:gd name="connsiteY2" fmla="*/ 75483 h 131556"/>
                <a:gd name="connsiteX3" fmla="*/ 121757 w 122003"/>
                <a:gd name="connsiteY3" fmla="*/ 870 h 13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03" h="131556">
                  <a:moveTo>
                    <a:pt x="121757" y="870"/>
                  </a:moveTo>
                  <a:cubicBezTo>
                    <a:pt x="116730" y="9866"/>
                    <a:pt x="18834" y="117023"/>
                    <a:pt x="4282" y="129458"/>
                  </a:cubicBezTo>
                  <a:cubicBezTo>
                    <a:pt x="-10270" y="141893"/>
                    <a:pt x="15395" y="95856"/>
                    <a:pt x="34445" y="75483"/>
                  </a:cubicBezTo>
                  <a:cubicBezTo>
                    <a:pt x="53495" y="55110"/>
                    <a:pt x="126784" y="-8126"/>
                    <a:pt x="121757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FD85AC65-D41A-4331-9650-CB66485A635D}"/>
                </a:ext>
              </a:extLst>
            </p:cNvPr>
            <p:cNvSpPr/>
            <p:nvPr/>
          </p:nvSpPr>
          <p:spPr>
            <a:xfrm>
              <a:off x="8216560" y="8426013"/>
              <a:ext cx="269046" cy="24394"/>
            </a:xfrm>
            <a:custGeom>
              <a:avLst/>
              <a:gdLst>
                <a:gd name="connsiteX0" fmla="*/ 340 w 269046"/>
                <a:gd name="connsiteY0" fmla="*/ 9962 h 24394"/>
                <a:gd name="connsiteX1" fmla="*/ 257515 w 269046"/>
                <a:gd name="connsiteY1" fmla="*/ 24250 h 24394"/>
                <a:gd name="connsiteX2" fmla="*/ 203540 w 269046"/>
                <a:gd name="connsiteY2" fmla="*/ 437 h 24394"/>
                <a:gd name="connsiteX3" fmla="*/ 340 w 269046"/>
                <a:gd name="connsiteY3" fmla="*/ 9962 h 2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046" h="24394">
                  <a:moveTo>
                    <a:pt x="340" y="9962"/>
                  </a:moveTo>
                  <a:cubicBezTo>
                    <a:pt x="9336" y="13931"/>
                    <a:pt x="223648" y="25837"/>
                    <a:pt x="257515" y="24250"/>
                  </a:cubicBezTo>
                  <a:cubicBezTo>
                    <a:pt x="291382" y="22663"/>
                    <a:pt x="243757" y="2818"/>
                    <a:pt x="203540" y="437"/>
                  </a:cubicBezTo>
                  <a:cubicBezTo>
                    <a:pt x="163323" y="-1944"/>
                    <a:pt x="-8656" y="5993"/>
                    <a:pt x="340" y="9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608B4374-3544-456B-A7A2-1EA8737A8E1A}"/>
                </a:ext>
              </a:extLst>
            </p:cNvPr>
            <p:cNvSpPr/>
            <p:nvPr/>
          </p:nvSpPr>
          <p:spPr>
            <a:xfrm>
              <a:off x="6479253" y="6978786"/>
              <a:ext cx="336022" cy="2847350"/>
            </a:xfrm>
            <a:custGeom>
              <a:avLst/>
              <a:gdLst>
                <a:gd name="connsiteX0" fmla="*/ 209414 w 336022"/>
                <a:gd name="connsiteY0" fmla="*/ 14681 h 2847350"/>
                <a:gd name="connsiteX1" fmla="*/ 107814 w 336022"/>
                <a:gd name="connsiteY1" fmla="*/ 1250814 h 2847350"/>
                <a:gd name="connsiteX2" fmla="*/ 327947 w 336022"/>
                <a:gd name="connsiteY2" fmla="*/ 2783281 h 2847350"/>
                <a:gd name="connsiteX3" fmla="*/ 268680 w 336022"/>
                <a:gd name="connsiteY3" fmla="*/ 2486947 h 2847350"/>
                <a:gd name="connsiteX4" fmla="*/ 82414 w 336022"/>
                <a:gd name="connsiteY4" fmla="*/ 1826547 h 2847350"/>
                <a:gd name="connsiteX5" fmla="*/ 6214 w 336022"/>
                <a:gd name="connsiteY5" fmla="*/ 649681 h 2847350"/>
                <a:gd name="connsiteX6" fmla="*/ 209414 w 336022"/>
                <a:gd name="connsiteY6" fmla="*/ 14681 h 28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22" h="2847350">
                  <a:moveTo>
                    <a:pt x="209414" y="14681"/>
                  </a:moveTo>
                  <a:cubicBezTo>
                    <a:pt x="226347" y="114870"/>
                    <a:pt x="88059" y="789381"/>
                    <a:pt x="107814" y="1250814"/>
                  </a:cubicBezTo>
                  <a:cubicBezTo>
                    <a:pt x="127569" y="1712247"/>
                    <a:pt x="301136" y="2577259"/>
                    <a:pt x="327947" y="2783281"/>
                  </a:cubicBezTo>
                  <a:cubicBezTo>
                    <a:pt x="354758" y="2989303"/>
                    <a:pt x="309602" y="2646403"/>
                    <a:pt x="268680" y="2486947"/>
                  </a:cubicBezTo>
                  <a:cubicBezTo>
                    <a:pt x="227758" y="2327491"/>
                    <a:pt x="126158" y="2132758"/>
                    <a:pt x="82414" y="1826547"/>
                  </a:cubicBezTo>
                  <a:cubicBezTo>
                    <a:pt x="38670" y="1520336"/>
                    <a:pt x="-19186" y="950248"/>
                    <a:pt x="6214" y="649681"/>
                  </a:cubicBezTo>
                  <a:cubicBezTo>
                    <a:pt x="31614" y="349114"/>
                    <a:pt x="192481" y="-85508"/>
                    <a:pt x="209414" y="14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C236FB6C-0230-477B-9C9A-BE7E252877B6}"/>
                </a:ext>
              </a:extLst>
            </p:cNvPr>
            <p:cNvSpPr/>
            <p:nvPr/>
          </p:nvSpPr>
          <p:spPr>
            <a:xfrm>
              <a:off x="2564438" y="6780474"/>
              <a:ext cx="197750" cy="3000703"/>
            </a:xfrm>
            <a:custGeom>
              <a:avLst/>
              <a:gdLst>
                <a:gd name="connsiteX0" fmla="*/ 962 w 197750"/>
                <a:gd name="connsiteY0" fmla="*/ 9793 h 3000703"/>
                <a:gd name="connsiteX1" fmla="*/ 111029 w 197750"/>
                <a:gd name="connsiteY1" fmla="*/ 1347526 h 3000703"/>
                <a:gd name="connsiteX2" fmla="*/ 34829 w 197750"/>
                <a:gd name="connsiteY2" fmla="*/ 2981593 h 3000703"/>
                <a:gd name="connsiteX3" fmla="*/ 161829 w 197750"/>
                <a:gd name="connsiteY3" fmla="*/ 2151859 h 3000703"/>
                <a:gd name="connsiteX4" fmla="*/ 187229 w 197750"/>
                <a:gd name="connsiteY4" fmla="*/ 814126 h 3000703"/>
                <a:gd name="connsiteX5" fmla="*/ 962 w 197750"/>
                <a:gd name="connsiteY5" fmla="*/ 9793 h 300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750" h="3000703">
                  <a:moveTo>
                    <a:pt x="962" y="9793"/>
                  </a:moveTo>
                  <a:cubicBezTo>
                    <a:pt x="-11738" y="98693"/>
                    <a:pt x="105385" y="852226"/>
                    <a:pt x="111029" y="1347526"/>
                  </a:cubicBezTo>
                  <a:cubicBezTo>
                    <a:pt x="116673" y="1842826"/>
                    <a:pt x="26362" y="2847538"/>
                    <a:pt x="34829" y="2981593"/>
                  </a:cubicBezTo>
                  <a:cubicBezTo>
                    <a:pt x="43296" y="3115648"/>
                    <a:pt x="136429" y="2513103"/>
                    <a:pt x="161829" y="2151859"/>
                  </a:cubicBezTo>
                  <a:cubicBezTo>
                    <a:pt x="187229" y="1790615"/>
                    <a:pt x="212629" y="1171137"/>
                    <a:pt x="187229" y="814126"/>
                  </a:cubicBezTo>
                  <a:cubicBezTo>
                    <a:pt x="161829" y="457115"/>
                    <a:pt x="13662" y="-79107"/>
                    <a:pt x="962" y="9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7C5AE019-A5BF-4EC2-A315-A036A68C0535}"/>
                </a:ext>
              </a:extLst>
            </p:cNvPr>
            <p:cNvSpPr/>
            <p:nvPr/>
          </p:nvSpPr>
          <p:spPr>
            <a:xfrm>
              <a:off x="2934837" y="7150097"/>
              <a:ext cx="202525" cy="804530"/>
            </a:xfrm>
            <a:custGeom>
              <a:avLst/>
              <a:gdLst>
                <a:gd name="connsiteX0" fmla="*/ 202063 w 202525"/>
                <a:gd name="connsiteY0" fmla="*/ 3 h 804530"/>
                <a:gd name="connsiteX1" fmla="*/ 58130 w 202525"/>
                <a:gd name="connsiteY1" fmla="*/ 150286 h 804530"/>
                <a:gd name="connsiteX2" fmla="*/ 3096 w 202525"/>
                <a:gd name="connsiteY2" fmla="*/ 421220 h 804530"/>
                <a:gd name="connsiteX3" fmla="*/ 9446 w 202525"/>
                <a:gd name="connsiteY3" fmla="*/ 715436 h 804530"/>
                <a:gd name="connsiteX4" fmla="*/ 30613 w 202525"/>
                <a:gd name="connsiteY4" fmla="*/ 804336 h 804530"/>
                <a:gd name="connsiteX5" fmla="*/ 26380 w 202525"/>
                <a:gd name="connsiteY5" fmla="*/ 698503 h 804530"/>
                <a:gd name="connsiteX6" fmla="*/ 39080 w 202525"/>
                <a:gd name="connsiteY6" fmla="*/ 254003 h 804530"/>
                <a:gd name="connsiteX7" fmla="*/ 102580 w 202525"/>
                <a:gd name="connsiteY7" fmla="*/ 146053 h 804530"/>
                <a:gd name="connsiteX8" fmla="*/ 202063 w 202525"/>
                <a:gd name="connsiteY8" fmla="*/ 3 h 80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25" h="804530">
                  <a:moveTo>
                    <a:pt x="202063" y="3"/>
                  </a:moveTo>
                  <a:cubicBezTo>
                    <a:pt x="194655" y="708"/>
                    <a:pt x="91291" y="80083"/>
                    <a:pt x="58130" y="150286"/>
                  </a:cubicBezTo>
                  <a:cubicBezTo>
                    <a:pt x="24969" y="220489"/>
                    <a:pt x="11210" y="327028"/>
                    <a:pt x="3096" y="421220"/>
                  </a:cubicBezTo>
                  <a:cubicBezTo>
                    <a:pt x="-5018" y="515412"/>
                    <a:pt x="4860" y="651583"/>
                    <a:pt x="9446" y="715436"/>
                  </a:cubicBezTo>
                  <a:cubicBezTo>
                    <a:pt x="14032" y="779289"/>
                    <a:pt x="27791" y="807158"/>
                    <a:pt x="30613" y="804336"/>
                  </a:cubicBezTo>
                  <a:cubicBezTo>
                    <a:pt x="33435" y="801514"/>
                    <a:pt x="24969" y="790225"/>
                    <a:pt x="26380" y="698503"/>
                  </a:cubicBezTo>
                  <a:cubicBezTo>
                    <a:pt x="27791" y="606781"/>
                    <a:pt x="26380" y="346078"/>
                    <a:pt x="39080" y="254003"/>
                  </a:cubicBezTo>
                  <a:cubicBezTo>
                    <a:pt x="51780" y="161928"/>
                    <a:pt x="79297" y="183800"/>
                    <a:pt x="102580" y="146053"/>
                  </a:cubicBezTo>
                  <a:cubicBezTo>
                    <a:pt x="125863" y="108306"/>
                    <a:pt x="209471" y="-702"/>
                    <a:pt x="20206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72902476-BC99-4EB7-8B70-5E1865D2A6D1}"/>
                </a:ext>
              </a:extLst>
            </p:cNvPr>
            <p:cNvSpPr/>
            <p:nvPr/>
          </p:nvSpPr>
          <p:spPr>
            <a:xfrm>
              <a:off x="2965405" y="7723315"/>
              <a:ext cx="135539" cy="230064"/>
            </a:xfrm>
            <a:custGeom>
              <a:avLst/>
              <a:gdLst>
                <a:gd name="connsiteX0" fmla="*/ 135512 w 135539"/>
                <a:gd name="connsiteY0" fmla="*/ 402 h 230064"/>
                <a:gd name="connsiteX1" fmla="*/ 52962 w 135539"/>
                <a:gd name="connsiteY1" fmla="*/ 205718 h 230064"/>
                <a:gd name="connsiteX2" fmla="*/ 45 w 135539"/>
                <a:gd name="connsiteY2" fmla="*/ 220535 h 230064"/>
                <a:gd name="connsiteX3" fmla="*/ 61428 w 135539"/>
                <a:gd name="connsiteY3" fmla="*/ 154918 h 230064"/>
                <a:gd name="connsiteX4" fmla="*/ 135512 w 135539"/>
                <a:gd name="connsiteY4" fmla="*/ 402 h 23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9" h="230064">
                  <a:moveTo>
                    <a:pt x="135512" y="402"/>
                  </a:moveTo>
                  <a:cubicBezTo>
                    <a:pt x="134101" y="8869"/>
                    <a:pt x="75540" y="169029"/>
                    <a:pt x="52962" y="205718"/>
                  </a:cubicBezTo>
                  <a:cubicBezTo>
                    <a:pt x="30384" y="242407"/>
                    <a:pt x="-1366" y="229002"/>
                    <a:pt x="45" y="220535"/>
                  </a:cubicBezTo>
                  <a:cubicBezTo>
                    <a:pt x="1456" y="212068"/>
                    <a:pt x="39556" y="190196"/>
                    <a:pt x="61428" y="154918"/>
                  </a:cubicBezTo>
                  <a:cubicBezTo>
                    <a:pt x="83300" y="119640"/>
                    <a:pt x="136923" y="-8065"/>
                    <a:pt x="135512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F6E86D51-5D5C-4274-B314-4D9AB3987E10}"/>
                </a:ext>
              </a:extLst>
            </p:cNvPr>
            <p:cNvSpPr/>
            <p:nvPr/>
          </p:nvSpPr>
          <p:spPr>
            <a:xfrm>
              <a:off x="3032623" y="7171186"/>
              <a:ext cx="102474" cy="449936"/>
            </a:xfrm>
            <a:custGeom>
              <a:avLst/>
              <a:gdLst>
                <a:gd name="connsiteX0" fmla="*/ 102160 w 102474"/>
                <a:gd name="connsiteY0" fmla="*/ 81 h 449936"/>
                <a:gd name="connsiteX1" fmla="*/ 89460 w 102474"/>
                <a:gd name="connsiteY1" fmla="*/ 135547 h 449936"/>
                <a:gd name="connsiteX2" fmla="*/ 36544 w 102474"/>
                <a:gd name="connsiteY2" fmla="*/ 245614 h 449936"/>
                <a:gd name="connsiteX3" fmla="*/ 560 w 102474"/>
                <a:gd name="connsiteY3" fmla="*/ 448814 h 449936"/>
                <a:gd name="connsiteX4" fmla="*/ 17494 w 102474"/>
                <a:gd name="connsiteY4" fmla="*/ 321814 h 449936"/>
                <a:gd name="connsiteX5" fmla="*/ 55594 w 102474"/>
                <a:gd name="connsiteY5" fmla="*/ 201164 h 449936"/>
                <a:gd name="connsiteX6" fmla="*/ 80994 w 102474"/>
                <a:gd name="connsiteY6" fmla="*/ 116497 h 449936"/>
                <a:gd name="connsiteX7" fmla="*/ 102160 w 102474"/>
                <a:gd name="connsiteY7" fmla="*/ 81 h 4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74" h="449936">
                  <a:moveTo>
                    <a:pt x="102160" y="81"/>
                  </a:moveTo>
                  <a:cubicBezTo>
                    <a:pt x="103571" y="3256"/>
                    <a:pt x="100396" y="94625"/>
                    <a:pt x="89460" y="135547"/>
                  </a:cubicBezTo>
                  <a:cubicBezTo>
                    <a:pt x="78524" y="176469"/>
                    <a:pt x="51361" y="193403"/>
                    <a:pt x="36544" y="245614"/>
                  </a:cubicBezTo>
                  <a:cubicBezTo>
                    <a:pt x="21727" y="297825"/>
                    <a:pt x="3735" y="436114"/>
                    <a:pt x="560" y="448814"/>
                  </a:cubicBezTo>
                  <a:cubicBezTo>
                    <a:pt x="-2615" y="461514"/>
                    <a:pt x="8322" y="363089"/>
                    <a:pt x="17494" y="321814"/>
                  </a:cubicBezTo>
                  <a:cubicBezTo>
                    <a:pt x="26666" y="280539"/>
                    <a:pt x="55594" y="201164"/>
                    <a:pt x="55594" y="201164"/>
                  </a:cubicBezTo>
                  <a:cubicBezTo>
                    <a:pt x="66177" y="166945"/>
                    <a:pt x="77819" y="145425"/>
                    <a:pt x="80994" y="116497"/>
                  </a:cubicBezTo>
                  <a:cubicBezTo>
                    <a:pt x="84169" y="87569"/>
                    <a:pt x="100749" y="-3094"/>
                    <a:pt x="102160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17FFB080-483E-4962-8CD0-EB60F3AF5941}"/>
                </a:ext>
              </a:extLst>
            </p:cNvPr>
            <p:cNvSpPr/>
            <p:nvPr/>
          </p:nvSpPr>
          <p:spPr>
            <a:xfrm>
              <a:off x="3032111" y="7232465"/>
              <a:ext cx="213009" cy="417816"/>
            </a:xfrm>
            <a:custGeom>
              <a:avLst/>
              <a:gdLst>
                <a:gd name="connsiteX0" fmla="*/ 184164 w 213009"/>
                <a:gd name="connsiteY0" fmla="*/ 185 h 417816"/>
                <a:gd name="connsiteX1" fmla="*/ 212739 w 213009"/>
                <a:gd name="connsiteY1" fmla="*/ 66860 h 417816"/>
                <a:gd name="connsiteX2" fmla="*/ 163527 w 213009"/>
                <a:gd name="connsiteY2" fmla="*/ 106548 h 417816"/>
                <a:gd name="connsiteX3" fmla="*/ 147652 w 213009"/>
                <a:gd name="connsiteY3" fmla="*/ 63685 h 417816"/>
                <a:gd name="connsiteX4" fmla="*/ 138127 w 213009"/>
                <a:gd name="connsiteY4" fmla="*/ 168460 h 417816"/>
                <a:gd name="connsiteX5" fmla="*/ 98439 w 213009"/>
                <a:gd name="connsiteY5" fmla="*/ 139885 h 417816"/>
                <a:gd name="connsiteX6" fmla="*/ 98439 w 213009"/>
                <a:gd name="connsiteY6" fmla="*/ 228785 h 417816"/>
                <a:gd name="connsiteX7" fmla="*/ 55577 w 213009"/>
                <a:gd name="connsiteY7" fmla="*/ 301810 h 417816"/>
                <a:gd name="connsiteX8" fmla="*/ 14 w 213009"/>
                <a:gd name="connsiteY8" fmla="*/ 417698 h 417816"/>
                <a:gd name="connsiteX9" fmla="*/ 50814 w 213009"/>
                <a:gd name="connsiteY9" fmla="*/ 320860 h 417816"/>
                <a:gd name="connsiteX10" fmla="*/ 123839 w 213009"/>
                <a:gd name="connsiteY10" fmla="*/ 184335 h 417816"/>
                <a:gd name="connsiteX11" fmla="*/ 160352 w 213009"/>
                <a:gd name="connsiteY11" fmla="*/ 125598 h 417816"/>
                <a:gd name="connsiteX12" fmla="*/ 203214 w 213009"/>
                <a:gd name="connsiteY12" fmla="*/ 89085 h 417816"/>
                <a:gd name="connsiteX13" fmla="*/ 184164 w 213009"/>
                <a:gd name="connsiteY13" fmla="*/ 185 h 41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009" h="417816">
                  <a:moveTo>
                    <a:pt x="184164" y="185"/>
                  </a:moveTo>
                  <a:cubicBezTo>
                    <a:pt x="185751" y="-3519"/>
                    <a:pt x="216178" y="49133"/>
                    <a:pt x="212739" y="66860"/>
                  </a:cubicBezTo>
                  <a:cubicBezTo>
                    <a:pt x="209300" y="84587"/>
                    <a:pt x="174375" y="107077"/>
                    <a:pt x="163527" y="106548"/>
                  </a:cubicBezTo>
                  <a:cubicBezTo>
                    <a:pt x="152679" y="106019"/>
                    <a:pt x="151885" y="53366"/>
                    <a:pt x="147652" y="63685"/>
                  </a:cubicBezTo>
                  <a:cubicBezTo>
                    <a:pt x="143419" y="74004"/>
                    <a:pt x="146329" y="155760"/>
                    <a:pt x="138127" y="168460"/>
                  </a:cubicBezTo>
                  <a:cubicBezTo>
                    <a:pt x="129925" y="181160"/>
                    <a:pt x="105054" y="129831"/>
                    <a:pt x="98439" y="139885"/>
                  </a:cubicBezTo>
                  <a:cubicBezTo>
                    <a:pt x="91824" y="149939"/>
                    <a:pt x="105583" y="201798"/>
                    <a:pt x="98439" y="228785"/>
                  </a:cubicBezTo>
                  <a:cubicBezTo>
                    <a:pt x="91295" y="255773"/>
                    <a:pt x="71981" y="270325"/>
                    <a:pt x="55577" y="301810"/>
                  </a:cubicBezTo>
                  <a:cubicBezTo>
                    <a:pt x="39173" y="333296"/>
                    <a:pt x="808" y="414523"/>
                    <a:pt x="14" y="417698"/>
                  </a:cubicBezTo>
                  <a:cubicBezTo>
                    <a:pt x="-780" y="420873"/>
                    <a:pt x="30177" y="359754"/>
                    <a:pt x="50814" y="320860"/>
                  </a:cubicBezTo>
                  <a:cubicBezTo>
                    <a:pt x="71451" y="281966"/>
                    <a:pt x="105583" y="216879"/>
                    <a:pt x="123839" y="184335"/>
                  </a:cubicBezTo>
                  <a:cubicBezTo>
                    <a:pt x="142095" y="151791"/>
                    <a:pt x="147123" y="141473"/>
                    <a:pt x="160352" y="125598"/>
                  </a:cubicBezTo>
                  <a:cubicBezTo>
                    <a:pt x="173581" y="109723"/>
                    <a:pt x="199510" y="106812"/>
                    <a:pt x="203214" y="89085"/>
                  </a:cubicBezTo>
                  <a:cubicBezTo>
                    <a:pt x="206918" y="71358"/>
                    <a:pt x="182577" y="3889"/>
                    <a:pt x="184164" y="1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EFC50279-EEC1-4BF9-9353-1DF609D13764}"/>
                </a:ext>
              </a:extLst>
            </p:cNvPr>
            <p:cNvSpPr/>
            <p:nvPr/>
          </p:nvSpPr>
          <p:spPr>
            <a:xfrm>
              <a:off x="3225708" y="7264242"/>
              <a:ext cx="82650" cy="380142"/>
            </a:xfrm>
            <a:custGeom>
              <a:avLst/>
              <a:gdLst>
                <a:gd name="connsiteX0" fmla="*/ 82642 w 82650"/>
                <a:gd name="connsiteY0" fmla="*/ 158 h 380142"/>
                <a:gd name="connsiteX1" fmla="*/ 15967 w 82650"/>
                <a:gd name="connsiteY1" fmla="*/ 235108 h 380142"/>
                <a:gd name="connsiteX2" fmla="*/ 6442 w 82650"/>
                <a:gd name="connsiteY2" fmla="*/ 377983 h 380142"/>
                <a:gd name="connsiteX3" fmla="*/ 92 w 82650"/>
                <a:gd name="connsiteY3" fmla="*/ 312896 h 380142"/>
                <a:gd name="connsiteX4" fmla="*/ 11205 w 82650"/>
                <a:gd name="connsiteY4" fmla="*/ 200183 h 380142"/>
                <a:gd name="connsiteX5" fmla="*/ 82642 w 82650"/>
                <a:gd name="connsiteY5" fmla="*/ 158 h 38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50" h="380142">
                  <a:moveTo>
                    <a:pt x="82642" y="158"/>
                  </a:moveTo>
                  <a:cubicBezTo>
                    <a:pt x="83436" y="5979"/>
                    <a:pt x="28667" y="172137"/>
                    <a:pt x="15967" y="235108"/>
                  </a:cubicBezTo>
                  <a:cubicBezTo>
                    <a:pt x="3267" y="298079"/>
                    <a:pt x="9088" y="365018"/>
                    <a:pt x="6442" y="377983"/>
                  </a:cubicBezTo>
                  <a:cubicBezTo>
                    <a:pt x="3796" y="390948"/>
                    <a:pt x="-702" y="342529"/>
                    <a:pt x="92" y="312896"/>
                  </a:cubicBezTo>
                  <a:cubicBezTo>
                    <a:pt x="886" y="283263"/>
                    <a:pt x="-2024" y="249925"/>
                    <a:pt x="11205" y="200183"/>
                  </a:cubicBezTo>
                  <a:cubicBezTo>
                    <a:pt x="24434" y="150441"/>
                    <a:pt x="81848" y="-5663"/>
                    <a:pt x="82642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F57DA2E1-0A83-4669-AB9B-3326D4306778}"/>
                </a:ext>
              </a:extLst>
            </p:cNvPr>
            <p:cNvSpPr/>
            <p:nvPr/>
          </p:nvSpPr>
          <p:spPr>
            <a:xfrm>
              <a:off x="3041595" y="7697160"/>
              <a:ext cx="89617" cy="382249"/>
            </a:xfrm>
            <a:custGeom>
              <a:avLst/>
              <a:gdLst>
                <a:gd name="connsiteX0" fmla="*/ 63555 w 89617"/>
                <a:gd name="connsiteY0" fmla="*/ 3803 h 382249"/>
                <a:gd name="connsiteX1" fmla="*/ 41330 w 89617"/>
                <a:gd name="connsiteY1" fmla="*/ 213353 h 382249"/>
                <a:gd name="connsiteX2" fmla="*/ 6405 w 89617"/>
                <a:gd name="connsiteY2" fmla="*/ 308603 h 382249"/>
                <a:gd name="connsiteX3" fmla="*/ 3230 w 89617"/>
                <a:gd name="connsiteY3" fmla="*/ 381628 h 382249"/>
                <a:gd name="connsiteX4" fmla="*/ 41330 w 89617"/>
                <a:gd name="connsiteY4" fmla="*/ 267328 h 382249"/>
                <a:gd name="connsiteX5" fmla="*/ 88955 w 89617"/>
                <a:gd name="connsiteY5" fmla="*/ 91115 h 382249"/>
                <a:gd name="connsiteX6" fmla="*/ 63555 w 89617"/>
                <a:gd name="connsiteY6" fmla="*/ 3803 h 38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7" h="382249">
                  <a:moveTo>
                    <a:pt x="63555" y="3803"/>
                  </a:moveTo>
                  <a:cubicBezTo>
                    <a:pt x="55618" y="24176"/>
                    <a:pt x="50855" y="162553"/>
                    <a:pt x="41330" y="213353"/>
                  </a:cubicBezTo>
                  <a:cubicBezTo>
                    <a:pt x="31805" y="264153"/>
                    <a:pt x="12755" y="280557"/>
                    <a:pt x="6405" y="308603"/>
                  </a:cubicBezTo>
                  <a:cubicBezTo>
                    <a:pt x="55" y="336649"/>
                    <a:pt x="-2591" y="388507"/>
                    <a:pt x="3230" y="381628"/>
                  </a:cubicBezTo>
                  <a:cubicBezTo>
                    <a:pt x="9051" y="374749"/>
                    <a:pt x="27042" y="315747"/>
                    <a:pt x="41330" y="267328"/>
                  </a:cubicBezTo>
                  <a:cubicBezTo>
                    <a:pt x="55618" y="218909"/>
                    <a:pt x="84193" y="132655"/>
                    <a:pt x="88955" y="91115"/>
                  </a:cubicBezTo>
                  <a:cubicBezTo>
                    <a:pt x="93718" y="49575"/>
                    <a:pt x="71492" y="-16570"/>
                    <a:pt x="63555" y="3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3914E1F6-54F9-421C-8D0B-3ADE3BDDF93C}"/>
                </a:ext>
              </a:extLst>
            </p:cNvPr>
            <p:cNvSpPr/>
            <p:nvPr/>
          </p:nvSpPr>
          <p:spPr>
            <a:xfrm>
              <a:off x="3233704" y="7243743"/>
              <a:ext cx="79111" cy="68301"/>
            </a:xfrm>
            <a:custGeom>
              <a:avLst/>
              <a:gdLst>
                <a:gd name="connsiteX0" fmla="*/ 34 w 79111"/>
                <a:gd name="connsiteY0" fmla="*/ 25420 h 68301"/>
                <a:gd name="connsiteX1" fmla="*/ 63534 w 79111"/>
                <a:gd name="connsiteY1" fmla="*/ 20657 h 68301"/>
                <a:gd name="connsiteX2" fmla="*/ 73059 w 79111"/>
                <a:gd name="connsiteY2" fmla="*/ 68282 h 68301"/>
                <a:gd name="connsiteX3" fmla="*/ 77821 w 79111"/>
                <a:gd name="connsiteY3" fmla="*/ 14307 h 68301"/>
                <a:gd name="connsiteX4" fmla="*/ 73059 w 79111"/>
                <a:gd name="connsiteY4" fmla="*/ 20 h 68301"/>
                <a:gd name="connsiteX5" fmla="*/ 34 w 79111"/>
                <a:gd name="connsiteY5" fmla="*/ 25420 h 6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11" h="68301">
                  <a:moveTo>
                    <a:pt x="34" y="25420"/>
                  </a:moveTo>
                  <a:cubicBezTo>
                    <a:pt x="-1553" y="28859"/>
                    <a:pt x="51363" y="13513"/>
                    <a:pt x="63534" y="20657"/>
                  </a:cubicBezTo>
                  <a:cubicBezTo>
                    <a:pt x="75705" y="27801"/>
                    <a:pt x="70678" y="69340"/>
                    <a:pt x="73059" y="68282"/>
                  </a:cubicBezTo>
                  <a:cubicBezTo>
                    <a:pt x="75440" y="67224"/>
                    <a:pt x="77821" y="25684"/>
                    <a:pt x="77821" y="14307"/>
                  </a:cubicBezTo>
                  <a:cubicBezTo>
                    <a:pt x="77821" y="2930"/>
                    <a:pt x="82848" y="814"/>
                    <a:pt x="73059" y="20"/>
                  </a:cubicBezTo>
                  <a:cubicBezTo>
                    <a:pt x="63270" y="-774"/>
                    <a:pt x="1621" y="21981"/>
                    <a:pt x="34" y="25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0C42F55F-B137-4592-8587-52034384808D}"/>
                </a:ext>
              </a:extLst>
            </p:cNvPr>
            <p:cNvSpPr/>
            <p:nvPr/>
          </p:nvSpPr>
          <p:spPr>
            <a:xfrm>
              <a:off x="3232026" y="7083313"/>
              <a:ext cx="449393" cy="545124"/>
            </a:xfrm>
            <a:custGeom>
              <a:avLst/>
              <a:gdLst>
                <a:gd name="connsiteX0" fmla="*/ 449387 w 449393"/>
                <a:gd name="connsiteY0" fmla="*/ 112 h 545124"/>
                <a:gd name="connsiteX1" fmla="*/ 290637 w 449393"/>
                <a:gd name="connsiteY1" fmla="*/ 111237 h 545124"/>
                <a:gd name="connsiteX2" fmla="*/ 292224 w 449393"/>
                <a:gd name="connsiteY2" fmla="*/ 74725 h 545124"/>
                <a:gd name="connsiteX3" fmla="*/ 254124 w 449393"/>
                <a:gd name="connsiteY3" fmla="*/ 174737 h 545124"/>
                <a:gd name="connsiteX4" fmla="*/ 144587 w 449393"/>
                <a:gd name="connsiteY4" fmla="*/ 314437 h 545124"/>
                <a:gd name="connsiteX5" fmla="*/ 81087 w 449393"/>
                <a:gd name="connsiteY5" fmla="*/ 401750 h 545124"/>
                <a:gd name="connsiteX6" fmla="*/ 30287 w 449393"/>
                <a:gd name="connsiteY6" fmla="*/ 514462 h 545124"/>
                <a:gd name="connsiteX7" fmla="*/ 4887 w 449393"/>
                <a:gd name="connsiteY7" fmla="*/ 533512 h 545124"/>
                <a:gd name="connsiteX8" fmla="*/ 128712 w 449393"/>
                <a:gd name="connsiteY8" fmla="*/ 357300 h 545124"/>
                <a:gd name="connsiteX9" fmla="*/ 284287 w 449393"/>
                <a:gd name="connsiteY9" fmla="*/ 135050 h 545124"/>
                <a:gd name="connsiteX10" fmla="*/ 449387 w 449393"/>
                <a:gd name="connsiteY10" fmla="*/ 112 h 54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393" h="545124">
                  <a:moveTo>
                    <a:pt x="449387" y="112"/>
                  </a:moveTo>
                  <a:cubicBezTo>
                    <a:pt x="450445" y="-3857"/>
                    <a:pt x="316831" y="98802"/>
                    <a:pt x="290637" y="111237"/>
                  </a:cubicBezTo>
                  <a:cubicBezTo>
                    <a:pt x="264443" y="123672"/>
                    <a:pt x="298309" y="64142"/>
                    <a:pt x="292224" y="74725"/>
                  </a:cubicBezTo>
                  <a:cubicBezTo>
                    <a:pt x="286139" y="85308"/>
                    <a:pt x="278730" y="134785"/>
                    <a:pt x="254124" y="174737"/>
                  </a:cubicBezTo>
                  <a:cubicBezTo>
                    <a:pt x="229518" y="214689"/>
                    <a:pt x="173426" y="276602"/>
                    <a:pt x="144587" y="314437"/>
                  </a:cubicBezTo>
                  <a:cubicBezTo>
                    <a:pt x="115748" y="352272"/>
                    <a:pt x="100137" y="368413"/>
                    <a:pt x="81087" y="401750"/>
                  </a:cubicBezTo>
                  <a:cubicBezTo>
                    <a:pt x="62037" y="435088"/>
                    <a:pt x="42987" y="492502"/>
                    <a:pt x="30287" y="514462"/>
                  </a:cubicBezTo>
                  <a:cubicBezTo>
                    <a:pt x="17587" y="536422"/>
                    <a:pt x="-11517" y="559706"/>
                    <a:pt x="4887" y="533512"/>
                  </a:cubicBezTo>
                  <a:cubicBezTo>
                    <a:pt x="21291" y="507318"/>
                    <a:pt x="128712" y="357300"/>
                    <a:pt x="128712" y="357300"/>
                  </a:cubicBezTo>
                  <a:cubicBezTo>
                    <a:pt x="175279" y="290890"/>
                    <a:pt x="234281" y="192994"/>
                    <a:pt x="284287" y="135050"/>
                  </a:cubicBezTo>
                  <a:cubicBezTo>
                    <a:pt x="334293" y="77106"/>
                    <a:pt x="448329" y="4081"/>
                    <a:pt x="44938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DDF9E43-D5D1-4A5B-925B-633D463DAECF}"/>
                </a:ext>
              </a:extLst>
            </p:cNvPr>
            <p:cNvSpPr/>
            <p:nvPr/>
          </p:nvSpPr>
          <p:spPr>
            <a:xfrm>
              <a:off x="3027721" y="7084134"/>
              <a:ext cx="680836" cy="951358"/>
            </a:xfrm>
            <a:custGeom>
              <a:avLst/>
              <a:gdLst>
                <a:gd name="connsiteX0" fmla="*/ 679092 w 680836"/>
                <a:gd name="connsiteY0" fmla="*/ 4054 h 951358"/>
                <a:gd name="connsiteX1" fmla="*/ 444142 w 680836"/>
                <a:gd name="connsiteY1" fmla="*/ 345366 h 951358"/>
                <a:gd name="connsiteX2" fmla="*/ 315554 w 680836"/>
                <a:gd name="connsiteY2" fmla="*/ 569204 h 951358"/>
                <a:gd name="connsiteX3" fmla="*/ 274279 w 680836"/>
                <a:gd name="connsiteY3" fmla="*/ 658104 h 951358"/>
                <a:gd name="connsiteX4" fmla="*/ 210779 w 680836"/>
                <a:gd name="connsiteY4" fmla="*/ 788279 h 951358"/>
                <a:gd name="connsiteX5" fmla="*/ 159979 w 680836"/>
                <a:gd name="connsiteY5" fmla="*/ 850191 h 951358"/>
                <a:gd name="connsiteX6" fmla="*/ 37742 w 680836"/>
                <a:gd name="connsiteY6" fmla="*/ 934329 h 951358"/>
                <a:gd name="connsiteX7" fmla="*/ 9167 w 680836"/>
                <a:gd name="connsiteY7" fmla="*/ 942266 h 951358"/>
                <a:gd name="connsiteX8" fmla="*/ 180617 w 680836"/>
                <a:gd name="connsiteY8" fmla="*/ 831141 h 951358"/>
                <a:gd name="connsiteX9" fmla="*/ 274279 w 680836"/>
                <a:gd name="connsiteY9" fmla="*/ 631116 h 951358"/>
                <a:gd name="connsiteX10" fmla="*/ 353654 w 680836"/>
                <a:gd name="connsiteY10" fmla="*/ 481891 h 951358"/>
                <a:gd name="connsiteX11" fmla="*/ 540979 w 680836"/>
                <a:gd name="connsiteY11" fmla="*/ 178679 h 951358"/>
                <a:gd name="connsiteX12" fmla="*/ 679092 w 680836"/>
                <a:gd name="connsiteY12" fmla="*/ 4054 h 95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836" h="951358">
                  <a:moveTo>
                    <a:pt x="679092" y="4054"/>
                  </a:moveTo>
                  <a:cubicBezTo>
                    <a:pt x="662953" y="31835"/>
                    <a:pt x="504732" y="251174"/>
                    <a:pt x="444142" y="345366"/>
                  </a:cubicBezTo>
                  <a:cubicBezTo>
                    <a:pt x="383552" y="439558"/>
                    <a:pt x="343864" y="517081"/>
                    <a:pt x="315554" y="569204"/>
                  </a:cubicBezTo>
                  <a:cubicBezTo>
                    <a:pt x="287243" y="621327"/>
                    <a:pt x="291741" y="621592"/>
                    <a:pt x="274279" y="658104"/>
                  </a:cubicBezTo>
                  <a:cubicBezTo>
                    <a:pt x="256817" y="694616"/>
                    <a:pt x="229829" y="756264"/>
                    <a:pt x="210779" y="788279"/>
                  </a:cubicBezTo>
                  <a:cubicBezTo>
                    <a:pt x="191729" y="820294"/>
                    <a:pt x="188818" y="825849"/>
                    <a:pt x="159979" y="850191"/>
                  </a:cubicBezTo>
                  <a:cubicBezTo>
                    <a:pt x="131140" y="874533"/>
                    <a:pt x="62877" y="918983"/>
                    <a:pt x="37742" y="934329"/>
                  </a:cubicBezTo>
                  <a:cubicBezTo>
                    <a:pt x="12607" y="949675"/>
                    <a:pt x="-14646" y="959464"/>
                    <a:pt x="9167" y="942266"/>
                  </a:cubicBezTo>
                  <a:cubicBezTo>
                    <a:pt x="32979" y="925068"/>
                    <a:pt x="136432" y="882999"/>
                    <a:pt x="180617" y="831141"/>
                  </a:cubicBezTo>
                  <a:cubicBezTo>
                    <a:pt x="224802" y="779283"/>
                    <a:pt x="245439" y="689324"/>
                    <a:pt x="274279" y="631116"/>
                  </a:cubicBezTo>
                  <a:cubicBezTo>
                    <a:pt x="303119" y="572908"/>
                    <a:pt x="309204" y="557297"/>
                    <a:pt x="353654" y="481891"/>
                  </a:cubicBezTo>
                  <a:cubicBezTo>
                    <a:pt x="398104" y="406485"/>
                    <a:pt x="486475" y="259906"/>
                    <a:pt x="540979" y="178679"/>
                  </a:cubicBezTo>
                  <a:cubicBezTo>
                    <a:pt x="595483" y="97452"/>
                    <a:pt x="695231" y="-23727"/>
                    <a:pt x="679092" y="40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BE0B6512-AE47-49E8-9BD0-3DEC0F7BABFA}"/>
                </a:ext>
              </a:extLst>
            </p:cNvPr>
            <p:cNvSpPr/>
            <p:nvPr/>
          </p:nvSpPr>
          <p:spPr>
            <a:xfrm>
              <a:off x="3595529" y="7013528"/>
              <a:ext cx="325649" cy="319383"/>
            </a:xfrm>
            <a:custGeom>
              <a:avLst/>
              <a:gdLst>
                <a:gd name="connsiteX0" fmla="*/ 325596 w 325649"/>
                <a:gd name="connsiteY0" fmla="*/ 47 h 319383"/>
                <a:gd name="connsiteX1" fmla="*/ 265271 w 325649"/>
                <a:gd name="connsiteY1" fmla="*/ 74660 h 319383"/>
                <a:gd name="connsiteX2" fmla="*/ 200184 w 325649"/>
                <a:gd name="connsiteY2" fmla="*/ 42910 h 319383"/>
                <a:gd name="connsiteX3" fmla="*/ 192246 w 325649"/>
                <a:gd name="connsiteY3" fmla="*/ 84185 h 319383"/>
                <a:gd name="connsiteX4" fmla="*/ 174784 w 325649"/>
                <a:gd name="connsiteY4" fmla="*/ 134985 h 319383"/>
                <a:gd name="connsiteX5" fmla="*/ 58896 w 325649"/>
                <a:gd name="connsiteY5" fmla="*/ 266747 h 319383"/>
                <a:gd name="connsiteX6" fmla="*/ 6509 w 325649"/>
                <a:gd name="connsiteY6" fmla="*/ 312785 h 319383"/>
                <a:gd name="connsiteX7" fmla="*/ 203359 w 325649"/>
                <a:gd name="connsiteY7" fmla="*/ 133397 h 319383"/>
                <a:gd name="connsiteX8" fmla="*/ 208121 w 325649"/>
                <a:gd name="connsiteY8" fmla="*/ 104822 h 319383"/>
                <a:gd name="connsiteX9" fmla="*/ 212884 w 325649"/>
                <a:gd name="connsiteY9" fmla="*/ 68310 h 319383"/>
                <a:gd name="connsiteX10" fmla="*/ 274796 w 325649"/>
                <a:gd name="connsiteY10" fmla="*/ 87360 h 319383"/>
                <a:gd name="connsiteX11" fmla="*/ 325596 w 325649"/>
                <a:gd name="connsiteY11" fmla="*/ 47 h 31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649" h="319383">
                  <a:moveTo>
                    <a:pt x="325596" y="47"/>
                  </a:moveTo>
                  <a:cubicBezTo>
                    <a:pt x="324008" y="-2070"/>
                    <a:pt x="286173" y="67516"/>
                    <a:pt x="265271" y="74660"/>
                  </a:cubicBezTo>
                  <a:cubicBezTo>
                    <a:pt x="244369" y="81804"/>
                    <a:pt x="212355" y="41323"/>
                    <a:pt x="200184" y="42910"/>
                  </a:cubicBezTo>
                  <a:cubicBezTo>
                    <a:pt x="188013" y="44497"/>
                    <a:pt x="196479" y="68839"/>
                    <a:pt x="192246" y="84185"/>
                  </a:cubicBezTo>
                  <a:cubicBezTo>
                    <a:pt x="188013" y="99531"/>
                    <a:pt x="197009" y="104558"/>
                    <a:pt x="174784" y="134985"/>
                  </a:cubicBezTo>
                  <a:cubicBezTo>
                    <a:pt x="152559" y="165412"/>
                    <a:pt x="86942" y="237114"/>
                    <a:pt x="58896" y="266747"/>
                  </a:cubicBezTo>
                  <a:cubicBezTo>
                    <a:pt x="30850" y="296380"/>
                    <a:pt x="-17568" y="335010"/>
                    <a:pt x="6509" y="312785"/>
                  </a:cubicBezTo>
                  <a:cubicBezTo>
                    <a:pt x="30586" y="290560"/>
                    <a:pt x="169757" y="168057"/>
                    <a:pt x="203359" y="133397"/>
                  </a:cubicBezTo>
                  <a:cubicBezTo>
                    <a:pt x="236961" y="98737"/>
                    <a:pt x="206534" y="115670"/>
                    <a:pt x="208121" y="104822"/>
                  </a:cubicBezTo>
                  <a:cubicBezTo>
                    <a:pt x="209708" y="93974"/>
                    <a:pt x="201771" y="71220"/>
                    <a:pt x="212884" y="68310"/>
                  </a:cubicBezTo>
                  <a:cubicBezTo>
                    <a:pt x="223997" y="65400"/>
                    <a:pt x="256275" y="95562"/>
                    <a:pt x="274796" y="87360"/>
                  </a:cubicBezTo>
                  <a:cubicBezTo>
                    <a:pt x="293317" y="79158"/>
                    <a:pt x="327184" y="2164"/>
                    <a:pt x="32559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2A69BD69-2BA1-43B4-A8A3-AAC96B20752D}"/>
                </a:ext>
              </a:extLst>
            </p:cNvPr>
            <p:cNvSpPr/>
            <p:nvPr/>
          </p:nvSpPr>
          <p:spPr>
            <a:xfrm>
              <a:off x="3327104" y="7329585"/>
              <a:ext cx="286956" cy="361359"/>
            </a:xfrm>
            <a:custGeom>
              <a:avLst/>
              <a:gdLst>
                <a:gd name="connsiteX0" fmla="*/ 284459 w 286956"/>
                <a:gd name="connsiteY0" fmla="*/ 1490 h 361359"/>
                <a:gd name="connsiteX1" fmla="*/ 120946 w 286956"/>
                <a:gd name="connsiteY1" fmla="*/ 207865 h 361359"/>
                <a:gd name="connsiteX2" fmla="*/ 82846 w 286956"/>
                <a:gd name="connsiteY2" fmla="*/ 290415 h 361359"/>
                <a:gd name="connsiteX3" fmla="*/ 33634 w 286956"/>
                <a:gd name="connsiteY3" fmla="*/ 349153 h 361359"/>
                <a:gd name="connsiteX4" fmla="*/ 3471 w 286956"/>
                <a:gd name="connsiteY4" fmla="*/ 355503 h 361359"/>
                <a:gd name="connsiteX5" fmla="*/ 116184 w 286956"/>
                <a:gd name="connsiteY5" fmla="*/ 280890 h 361359"/>
                <a:gd name="connsiteX6" fmla="*/ 213021 w 286956"/>
                <a:gd name="connsiteY6" fmla="*/ 122140 h 361359"/>
                <a:gd name="connsiteX7" fmla="*/ 284459 w 286956"/>
                <a:gd name="connsiteY7" fmla="*/ 1490 h 36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956" h="361359">
                  <a:moveTo>
                    <a:pt x="284459" y="1490"/>
                  </a:moveTo>
                  <a:cubicBezTo>
                    <a:pt x="269113" y="15778"/>
                    <a:pt x="154548" y="159711"/>
                    <a:pt x="120946" y="207865"/>
                  </a:cubicBezTo>
                  <a:cubicBezTo>
                    <a:pt x="87344" y="256019"/>
                    <a:pt x="97398" y="266867"/>
                    <a:pt x="82846" y="290415"/>
                  </a:cubicBezTo>
                  <a:cubicBezTo>
                    <a:pt x="68294" y="313963"/>
                    <a:pt x="46863" y="338305"/>
                    <a:pt x="33634" y="349153"/>
                  </a:cubicBezTo>
                  <a:cubicBezTo>
                    <a:pt x="20405" y="360001"/>
                    <a:pt x="-10287" y="366880"/>
                    <a:pt x="3471" y="355503"/>
                  </a:cubicBezTo>
                  <a:cubicBezTo>
                    <a:pt x="17229" y="344126"/>
                    <a:pt x="81259" y="319784"/>
                    <a:pt x="116184" y="280890"/>
                  </a:cubicBezTo>
                  <a:cubicBezTo>
                    <a:pt x="151109" y="241996"/>
                    <a:pt x="185504" y="165002"/>
                    <a:pt x="213021" y="122140"/>
                  </a:cubicBezTo>
                  <a:cubicBezTo>
                    <a:pt x="240538" y="79278"/>
                    <a:pt x="299805" y="-12798"/>
                    <a:pt x="284459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52BC5ABB-9A4F-491A-9634-E9C8A26CFAD4}"/>
                </a:ext>
              </a:extLst>
            </p:cNvPr>
            <p:cNvSpPr/>
            <p:nvPr/>
          </p:nvSpPr>
          <p:spPr>
            <a:xfrm>
              <a:off x="3290877" y="7727909"/>
              <a:ext cx="82642" cy="245910"/>
            </a:xfrm>
            <a:custGeom>
              <a:avLst/>
              <a:gdLst>
                <a:gd name="connsiteX0" fmla="*/ 82561 w 82642"/>
                <a:gd name="connsiteY0" fmla="*/ 41 h 245910"/>
                <a:gd name="connsiteX1" fmla="*/ 11 w 82642"/>
                <a:gd name="connsiteY1" fmla="*/ 114341 h 245910"/>
                <a:gd name="connsiteX2" fmla="*/ 76211 w 82642"/>
                <a:gd name="connsiteY2" fmla="*/ 242929 h 245910"/>
                <a:gd name="connsiteX3" fmla="*/ 41286 w 82642"/>
                <a:gd name="connsiteY3" fmla="*/ 203241 h 245910"/>
                <a:gd name="connsiteX4" fmla="*/ 41286 w 82642"/>
                <a:gd name="connsiteY4" fmla="*/ 184191 h 245910"/>
                <a:gd name="connsiteX5" fmla="*/ 30173 w 82642"/>
                <a:gd name="connsiteY5" fmla="*/ 154029 h 245910"/>
                <a:gd name="connsiteX6" fmla="*/ 15886 w 82642"/>
                <a:gd name="connsiteY6" fmla="*/ 101641 h 245910"/>
                <a:gd name="connsiteX7" fmla="*/ 82561 w 82642"/>
                <a:gd name="connsiteY7" fmla="*/ 41 h 2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42" h="245910">
                  <a:moveTo>
                    <a:pt x="82561" y="41"/>
                  </a:moveTo>
                  <a:cubicBezTo>
                    <a:pt x="79915" y="2158"/>
                    <a:pt x="1069" y="73860"/>
                    <a:pt x="11" y="114341"/>
                  </a:cubicBezTo>
                  <a:cubicBezTo>
                    <a:pt x="-1047" y="154822"/>
                    <a:pt x="69332" y="228112"/>
                    <a:pt x="76211" y="242929"/>
                  </a:cubicBezTo>
                  <a:cubicBezTo>
                    <a:pt x="83090" y="257746"/>
                    <a:pt x="47107" y="213031"/>
                    <a:pt x="41286" y="203241"/>
                  </a:cubicBezTo>
                  <a:cubicBezTo>
                    <a:pt x="35465" y="193451"/>
                    <a:pt x="43138" y="192393"/>
                    <a:pt x="41286" y="184191"/>
                  </a:cubicBezTo>
                  <a:cubicBezTo>
                    <a:pt x="39434" y="175989"/>
                    <a:pt x="34406" y="167787"/>
                    <a:pt x="30173" y="154029"/>
                  </a:cubicBezTo>
                  <a:cubicBezTo>
                    <a:pt x="25940" y="140271"/>
                    <a:pt x="9007" y="126247"/>
                    <a:pt x="15886" y="101641"/>
                  </a:cubicBezTo>
                  <a:cubicBezTo>
                    <a:pt x="22765" y="77035"/>
                    <a:pt x="85207" y="-2076"/>
                    <a:pt x="8256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BB6D08CB-BB15-41B3-942C-BF7606DCF98C}"/>
                </a:ext>
              </a:extLst>
            </p:cNvPr>
            <p:cNvSpPr/>
            <p:nvPr/>
          </p:nvSpPr>
          <p:spPr>
            <a:xfrm>
              <a:off x="3354030" y="7720517"/>
              <a:ext cx="130869" cy="253505"/>
            </a:xfrm>
            <a:custGeom>
              <a:avLst/>
              <a:gdLst>
                <a:gd name="connsiteX0" fmla="*/ 130533 w 130869"/>
                <a:gd name="connsiteY0" fmla="*/ 1083 h 253505"/>
                <a:gd name="connsiteX1" fmla="*/ 55920 w 130869"/>
                <a:gd name="connsiteY1" fmla="*/ 69346 h 253505"/>
                <a:gd name="connsiteX2" fmla="*/ 1945 w 130869"/>
                <a:gd name="connsiteY2" fmla="*/ 132846 h 253505"/>
                <a:gd name="connsiteX3" fmla="*/ 13058 w 130869"/>
                <a:gd name="connsiteY3" fmla="*/ 253496 h 253505"/>
                <a:gd name="connsiteX4" fmla="*/ 24170 w 130869"/>
                <a:gd name="connsiteY4" fmla="*/ 126496 h 253505"/>
                <a:gd name="connsiteX5" fmla="*/ 130533 w 130869"/>
                <a:gd name="connsiteY5" fmla="*/ 1083 h 25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9" h="253505">
                  <a:moveTo>
                    <a:pt x="130533" y="1083"/>
                  </a:moveTo>
                  <a:cubicBezTo>
                    <a:pt x="135825" y="-8442"/>
                    <a:pt x="77351" y="47386"/>
                    <a:pt x="55920" y="69346"/>
                  </a:cubicBezTo>
                  <a:cubicBezTo>
                    <a:pt x="34489" y="91306"/>
                    <a:pt x="9089" y="102154"/>
                    <a:pt x="1945" y="132846"/>
                  </a:cubicBezTo>
                  <a:cubicBezTo>
                    <a:pt x="-5199" y="163538"/>
                    <a:pt x="9354" y="254554"/>
                    <a:pt x="13058" y="253496"/>
                  </a:cubicBezTo>
                  <a:cubicBezTo>
                    <a:pt x="16762" y="252438"/>
                    <a:pt x="4326" y="167506"/>
                    <a:pt x="24170" y="126496"/>
                  </a:cubicBezTo>
                  <a:cubicBezTo>
                    <a:pt x="44014" y="85486"/>
                    <a:pt x="125241" y="10608"/>
                    <a:pt x="130533" y="1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262C725C-4FD6-4221-9F5D-BDF2537A0B0E}"/>
                </a:ext>
              </a:extLst>
            </p:cNvPr>
            <p:cNvSpPr/>
            <p:nvPr/>
          </p:nvSpPr>
          <p:spPr>
            <a:xfrm>
              <a:off x="3438498" y="7710620"/>
              <a:ext cx="173065" cy="339733"/>
            </a:xfrm>
            <a:custGeom>
              <a:avLst/>
              <a:gdLst>
                <a:gd name="connsiteX0" fmla="*/ 27 w 173065"/>
                <a:gd name="connsiteY0" fmla="*/ 58605 h 339733"/>
                <a:gd name="connsiteX1" fmla="*/ 130202 w 173065"/>
                <a:gd name="connsiteY1" fmla="*/ 33205 h 339733"/>
                <a:gd name="connsiteX2" fmla="*/ 147665 w 173065"/>
                <a:gd name="connsiteY2" fmla="*/ 45905 h 339733"/>
                <a:gd name="connsiteX3" fmla="*/ 109565 w 173065"/>
                <a:gd name="connsiteY3" fmla="*/ 171318 h 339733"/>
                <a:gd name="connsiteX4" fmla="*/ 74640 w 173065"/>
                <a:gd name="connsiteY4" fmla="*/ 339593 h 339733"/>
                <a:gd name="connsiteX5" fmla="*/ 119090 w 173065"/>
                <a:gd name="connsiteY5" fmla="*/ 196718 h 339733"/>
                <a:gd name="connsiteX6" fmla="*/ 173065 w 173065"/>
                <a:gd name="connsiteY6" fmla="*/ 10980 h 339733"/>
                <a:gd name="connsiteX7" fmla="*/ 119090 w 173065"/>
                <a:gd name="connsiteY7" fmla="*/ 23680 h 339733"/>
                <a:gd name="connsiteX8" fmla="*/ 27 w 173065"/>
                <a:gd name="connsiteY8" fmla="*/ 58605 h 33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65" h="339733">
                  <a:moveTo>
                    <a:pt x="27" y="58605"/>
                  </a:moveTo>
                  <a:cubicBezTo>
                    <a:pt x="1879" y="60192"/>
                    <a:pt x="105596" y="35322"/>
                    <a:pt x="130202" y="33205"/>
                  </a:cubicBezTo>
                  <a:cubicBezTo>
                    <a:pt x="154808" y="31088"/>
                    <a:pt x="151105" y="22886"/>
                    <a:pt x="147665" y="45905"/>
                  </a:cubicBezTo>
                  <a:cubicBezTo>
                    <a:pt x="144225" y="68924"/>
                    <a:pt x="121736" y="122370"/>
                    <a:pt x="109565" y="171318"/>
                  </a:cubicBezTo>
                  <a:cubicBezTo>
                    <a:pt x="97394" y="220266"/>
                    <a:pt x="73053" y="335360"/>
                    <a:pt x="74640" y="339593"/>
                  </a:cubicBezTo>
                  <a:cubicBezTo>
                    <a:pt x="76227" y="343826"/>
                    <a:pt x="102686" y="251487"/>
                    <a:pt x="119090" y="196718"/>
                  </a:cubicBezTo>
                  <a:cubicBezTo>
                    <a:pt x="135494" y="141949"/>
                    <a:pt x="173065" y="39820"/>
                    <a:pt x="173065" y="10980"/>
                  </a:cubicBezTo>
                  <a:cubicBezTo>
                    <a:pt x="173065" y="-17860"/>
                    <a:pt x="146077" y="18653"/>
                    <a:pt x="119090" y="23680"/>
                  </a:cubicBezTo>
                  <a:cubicBezTo>
                    <a:pt x="92103" y="28707"/>
                    <a:pt x="-1825" y="57018"/>
                    <a:pt x="27" y="586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9C79DDCC-1714-4839-AC30-B6A60A1969E9}"/>
                </a:ext>
              </a:extLst>
            </p:cNvPr>
            <p:cNvSpPr/>
            <p:nvPr/>
          </p:nvSpPr>
          <p:spPr>
            <a:xfrm>
              <a:off x="3539715" y="7484166"/>
              <a:ext cx="95733" cy="159720"/>
            </a:xfrm>
            <a:custGeom>
              <a:avLst/>
              <a:gdLst>
                <a:gd name="connsiteX0" fmla="*/ 95660 w 95733"/>
                <a:gd name="connsiteY0" fmla="*/ 897 h 159720"/>
                <a:gd name="connsiteX1" fmla="*/ 410 w 95733"/>
                <a:gd name="connsiteY1" fmla="*/ 151709 h 159720"/>
                <a:gd name="connsiteX2" fmla="*/ 59148 w 95733"/>
                <a:gd name="connsiteY2" fmla="*/ 140597 h 159720"/>
                <a:gd name="connsiteX3" fmla="*/ 8348 w 95733"/>
                <a:gd name="connsiteY3" fmla="*/ 154884 h 159720"/>
                <a:gd name="connsiteX4" fmla="*/ 16285 w 95733"/>
                <a:gd name="connsiteY4" fmla="*/ 91384 h 159720"/>
                <a:gd name="connsiteX5" fmla="*/ 95660 w 95733"/>
                <a:gd name="connsiteY5" fmla="*/ 897 h 15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3" h="159720">
                  <a:moveTo>
                    <a:pt x="95660" y="897"/>
                  </a:moveTo>
                  <a:cubicBezTo>
                    <a:pt x="93014" y="10951"/>
                    <a:pt x="6495" y="128426"/>
                    <a:pt x="410" y="151709"/>
                  </a:cubicBezTo>
                  <a:cubicBezTo>
                    <a:pt x="-5675" y="174992"/>
                    <a:pt x="57825" y="140068"/>
                    <a:pt x="59148" y="140597"/>
                  </a:cubicBezTo>
                  <a:cubicBezTo>
                    <a:pt x="60471" y="141126"/>
                    <a:pt x="15492" y="163086"/>
                    <a:pt x="8348" y="154884"/>
                  </a:cubicBezTo>
                  <a:cubicBezTo>
                    <a:pt x="1204" y="146682"/>
                    <a:pt x="4114" y="114667"/>
                    <a:pt x="16285" y="91384"/>
                  </a:cubicBezTo>
                  <a:cubicBezTo>
                    <a:pt x="28456" y="68101"/>
                    <a:pt x="98306" y="-9157"/>
                    <a:pt x="95660" y="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28C09B68-0C2E-46C7-99B5-43D5E736F16A}"/>
                </a:ext>
              </a:extLst>
            </p:cNvPr>
            <p:cNvSpPr/>
            <p:nvPr/>
          </p:nvSpPr>
          <p:spPr>
            <a:xfrm>
              <a:off x="3600433" y="7485967"/>
              <a:ext cx="37080" cy="157354"/>
            </a:xfrm>
            <a:custGeom>
              <a:avLst/>
              <a:gdLst>
                <a:gd name="connsiteX0" fmla="*/ 34942 w 37080"/>
                <a:gd name="connsiteY0" fmla="*/ 2271 h 157354"/>
                <a:gd name="connsiteX1" fmla="*/ 17 w 37080"/>
                <a:gd name="connsiteY1" fmla="*/ 156258 h 157354"/>
                <a:gd name="connsiteX2" fmla="*/ 30180 w 37080"/>
                <a:gd name="connsiteY2" fmla="*/ 68946 h 157354"/>
                <a:gd name="connsiteX3" fmla="*/ 34942 w 37080"/>
                <a:gd name="connsiteY3" fmla="*/ 2271 h 15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0" h="157354">
                  <a:moveTo>
                    <a:pt x="34942" y="2271"/>
                  </a:moveTo>
                  <a:cubicBezTo>
                    <a:pt x="29915" y="16823"/>
                    <a:pt x="811" y="145146"/>
                    <a:pt x="17" y="156258"/>
                  </a:cubicBezTo>
                  <a:cubicBezTo>
                    <a:pt x="-777" y="167370"/>
                    <a:pt x="25153" y="90906"/>
                    <a:pt x="30180" y="68946"/>
                  </a:cubicBezTo>
                  <a:cubicBezTo>
                    <a:pt x="35207" y="46986"/>
                    <a:pt x="39969" y="-12281"/>
                    <a:pt x="34942" y="2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24B35B8D-6E7C-4BDA-93A9-7A40E31555B1}"/>
                </a:ext>
              </a:extLst>
            </p:cNvPr>
            <p:cNvSpPr/>
            <p:nvPr/>
          </p:nvSpPr>
          <p:spPr>
            <a:xfrm>
              <a:off x="3760312" y="7042102"/>
              <a:ext cx="157750" cy="605212"/>
            </a:xfrm>
            <a:custGeom>
              <a:avLst/>
              <a:gdLst>
                <a:gd name="connsiteX0" fmla="*/ 157638 w 157750"/>
                <a:gd name="connsiteY0" fmla="*/ 48 h 605212"/>
                <a:gd name="connsiteX1" fmla="*/ 110013 w 157750"/>
                <a:gd name="connsiteY1" fmla="*/ 273098 h 605212"/>
                <a:gd name="connsiteX2" fmla="*/ 73501 w 157750"/>
                <a:gd name="connsiteY2" fmla="*/ 374698 h 605212"/>
                <a:gd name="connsiteX3" fmla="*/ 19526 w 157750"/>
                <a:gd name="connsiteY3" fmla="*/ 485823 h 605212"/>
                <a:gd name="connsiteX4" fmla="*/ 8413 w 157750"/>
                <a:gd name="connsiteY4" fmla="*/ 535036 h 605212"/>
                <a:gd name="connsiteX5" fmla="*/ 13176 w 157750"/>
                <a:gd name="connsiteY5" fmla="*/ 604886 h 605212"/>
                <a:gd name="connsiteX6" fmla="*/ 6826 w 157750"/>
                <a:gd name="connsiteY6" fmla="*/ 557261 h 605212"/>
                <a:gd name="connsiteX7" fmla="*/ 6826 w 157750"/>
                <a:gd name="connsiteY7" fmla="*/ 468361 h 605212"/>
                <a:gd name="connsiteX8" fmla="*/ 95726 w 157750"/>
                <a:gd name="connsiteY8" fmla="*/ 252461 h 605212"/>
                <a:gd name="connsiteX9" fmla="*/ 157638 w 157750"/>
                <a:gd name="connsiteY9" fmla="*/ 48 h 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750" h="605212">
                  <a:moveTo>
                    <a:pt x="157638" y="48"/>
                  </a:moveTo>
                  <a:cubicBezTo>
                    <a:pt x="160019" y="3487"/>
                    <a:pt x="124036" y="210656"/>
                    <a:pt x="110013" y="273098"/>
                  </a:cubicBezTo>
                  <a:cubicBezTo>
                    <a:pt x="95990" y="335540"/>
                    <a:pt x="88582" y="339244"/>
                    <a:pt x="73501" y="374698"/>
                  </a:cubicBezTo>
                  <a:cubicBezTo>
                    <a:pt x="58420" y="410152"/>
                    <a:pt x="30374" y="459100"/>
                    <a:pt x="19526" y="485823"/>
                  </a:cubicBezTo>
                  <a:cubicBezTo>
                    <a:pt x="8678" y="512546"/>
                    <a:pt x="9471" y="515192"/>
                    <a:pt x="8413" y="535036"/>
                  </a:cubicBezTo>
                  <a:cubicBezTo>
                    <a:pt x="7355" y="554880"/>
                    <a:pt x="13440" y="601182"/>
                    <a:pt x="13176" y="604886"/>
                  </a:cubicBezTo>
                  <a:cubicBezTo>
                    <a:pt x="12912" y="608590"/>
                    <a:pt x="7884" y="580015"/>
                    <a:pt x="6826" y="557261"/>
                  </a:cubicBezTo>
                  <a:cubicBezTo>
                    <a:pt x="5768" y="534507"/>
                    <a:pt x="-7991" y="519161"/>
                    <a:pt x="6826" y="468361"/>
                  </a:cubicBezTo>
                  <a:cubicBezTo>
                    <a:pt x="21643" y="417561"/>
                    <a:pt x="73236" y="327338"/>
                    <a:pt x="95726" y="252461"/>
                  </a:cubicBezTo>
                  <a:cubicBezTo>
                    <a:pt x="118216" y="177584"/>
                    <a:pt x="155257" y="-3391"/>
                    <a:pt x="15763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0E316898-DF60-42EA-BE2B-AB94BB2CD8C5}"/>
                </a:ext>
              </a:extLst>
            </p:cNvPr>
            <p:cNvSpPr/>
            <p:nvPr/>
          </p:nvSpPr>
          <p:spPr>
            <a:xfrm>
              <a:off x="3502025" y="7565947"/>
              <a:ext cx="293752" cy="509815"/>
            </a:xfrm>
            <a:custGeom>
              <a:avLst/>
              <a:gdLst>
                <a:gd name="connsiteX0" fmla="*/ 269875 w 293752"/>
                <a:gd name="connsiteY0" fmla="*/ 78 h 509815"/>
                <a:gd name="connsiteX1" fmla="*/ 241300 w 293752"/>
                <a:gd name="connsiteY1" fmla="*/ 130253 h 509815"/>
                <a:gd name="connsiteX2" fmla="*/ 293688 w 293752"/>
                <a:gd name="connsiteY2" fmla="*/ 182641 h 509815"/>
                <a:gd name="connsiteX3" fmla="*/ 228600 w 293752"/>
                <a:gd name="connsiteY3" fmla="*/ 166766 h 509815"/>
                <a:gd name="connsiteX4" fmla="*/ 165100 w 293752"/>
                <a:gd name="connsiteY4" fmla="*/ 231853 h 509815"/>
                <a:gd name="connsiteX5" fmla="*/ 133350 w 293752"/>
                <a:gd name="connsiteY5" fmla="*/ 333453 h 509815"/>
                <a:gd name="connsiteX6" fmla="*/ 87313 w 293752"/>
                <a:gd name="connsiteY6" fmla="*/ 427116 h 509815"/>
                <a:gd name="connsiteX7" fmla="*/ 0 w 293752"/>
                <a:gd name="connsiteY7" fmla="*/ 509666 h 509815"/>
                <a:gd name="connsiteX8" fmla="*/ 87313 w 293752"/>
                <a:gd name="connsiteY8" fmla="*/ 406478 h 509815"/>
                <a:gd name="connsiteX9" fmla="*/ 158750 w 293752"/>
                <a:gd name="connsiteY9" fmla="*/ 208041 h 509815"/>
                <a:gd name="connsiteX10" fmla="*/ 244475 w 293752"/>
                <a:gd name="connsiteY10" fmla="*/ 155653 h 509815"/>
                <a:gd name="connsiteX11" fmla="*/ 247650 w 293752"/>
                <a:gd name="connsiteY11" fmla="*/ 142953 h 509815"/>
                <a:gd name="connsiteX12" fmla="*/ 222250 w 293752"/>
                <a:gd name="connsiteY12" fmla="*/ 111203 h 509815"/>
                <a:gd name="connsiteX13" fmla="*/ 269875 w 293752"/>
                <a:gd name="connsiteY13" fmla="*/ 78 h 50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752" h="509815">
                  <a:moveTo>
                    <a:pt x="269875" y="78"/>
                  </a:moveTo>
                  <a:cubicBezTo>
                    <a:pt x="273050" y="3253"/>
                    <a:pt x="237331" y="99826"/>
                    <a:pt x="241300" y="130253"/>
                  </a:cubicBezTo>
                  <a:cubicBezTo>
                    <a:pt x="245269" y="160680"/>
                    <a:pt x="295805" y="176555"/>
                    <a:pt x="293688" y="182641"/>
                  </a:cubicBezTo>
                  <a:cubicBezTo>
                    <a:pt x="291571" y="188727"/>
                    <a:pt x="250031" y="158564"/>
                    <a:pt x="228600" y="166766"/>
                  </a:cubicBezTo>
                  <a:cubicBezTo>
                    <a:pt x="207169" y="174968"/>
                    <a:pt x="180975" y="204072"/>
                    <a:pt x="165100" y="231853"/>
                  </a:cubicBezTo>
                  <a:cubicBezTo>
                    <a:pt x="149225" y="259634"/>
                    <a:pt x="146314" y="300909"/>
                    <a:pt x="133350" y="333453"/>
                  </a:cubicBezTo>
                  <a:cubicBezTo>
                    <a:pt x="120386" y="365997"/>
                    <a:pt x="109538" y="397747"/>
                    <a:pt x="87313" y="427116"/>
                  </a:cubicBezTo>
                  <a:cubicBezTo>
                    <a:pt x="65088" y="456485"/>
                    <a:pt x="0" y="513106"/>
                    <a:pt x="0" y="509666"/>
                  </a:cubicBezTo>
                  <a:cubicBezTo>
                    <a:pt x="0" y="506226"/>
                    <a:pt x="60855" y="456749"/>
                    <a:pt x="87313" y="406478"/>
                  </a:cubicBezTo>
                  <a:cubicBezTo>
                    <a:pt x="113771" y="356207"/>
                    <a:pt x="132556" y="249845"/>
                    <a:pt x="158750" y="208041"/>
                  </a:cubicBezTo>
                  <a:cubicBezTo>
                    <a:pt x="184944" y="166237"/>
                    <a:pt x="229659" y="166501"/>
                    <a:pt x="244475" y="155653"/>
                  </a:cubicBezTo>
                  <a:cubicBezTo>
                    <a:pt x="259291" y="144805"/>
                    <a:pt x="251354" y="150361"/>
                    <a:pt x="247650" y="142953"/>
                  </a:cubicBezTo>
                  <a:cubicBezTo>
                    <a:pt x="243946" y="135545"/>
                    <a:pt x="220133" y="131311"/>
                    <a:pt x="222250" y="111203"/>
                  </a:cubicBezTo>
                  <a:cubicBezTo>
                    <a:pt x="224367" y="91095"/>
                    <a:pt x="266700" y="-3097"/>
                    <a:pt x="269875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65DE7D1D-FA5D-4799-A213-2A2CD72F1A8D}"/>
                </a:ext>
              </a:extLst>
            </p:cNvPr>
            <p:cNvSpPr/>
            <p:nvPr/>
          </p:nvSpPr>
          <p:spPr>
            <a:xfrm>
              <a:off x="3347805" y="7619966"/>
              <a:ext cx="85961" cy="135575"/>
            </a:xfrm>
            <a:custGeom>
              <a:avLst/>
              <a:gdLst>
                <a:gd name="connsiteX0" fmla="*/ 85958 w 85961"/>
                <a:gd name="connsiteY0" fmla="*/ 34 h 135575"/>
                <a:gd name="connsiteX1" fmla="*/ 11345 w 85961"/>
                <a:gd name="connsiteY1" fmla="*/ 114334 h 135575"/>
                <a:gd name="connsiteX2" fmla="*/ 8170 w 85961"/>
                <a:gd name="connsiteY2" fmla="*/ 127034 h 135575"/>
                <a:gd name="connsiteX3" fmla="*/ 85958 w 85961"/>
                <a:gd name="connsiteY3" fmla="*/ 34 h 1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61" h="135575">
                  <a:moveTo>
                    <a:pt x="85958" y="34"/>
                  </a:moveTo>
                  <a:cubicBezTo>
                    <a:pt x="86487" y="-2083"/>
                    <a:pt x="24310" y="93167"/>
                    <a:pt x="11345" y="114334"/>
                  </a:cubicBezTo>
                  <a:cubicBezTo>
                    <a:pt x="-1620" y="135501"/>
                    <a:pt x="-4530" y="142909"/>
                    <a:pt x="8170" y="127034"/>
                  </a:cubicBezTo>
                  <a:cubicBezTo>
                    <a:pt x="20870" y="111159"/>
                    <a:pt x="85429" y="2151"/>
                    <a:pt x="8595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24916F04-1D4C-4495-A49E-41AF8DDB50FE}"/>
                </a:ext>
              </a:extLst>
            </p:cNvPr>
            <p:cNvSpPr/>
            <p:nvPr/>
          </p:nvSpPr>
          <p:spPr>
            <a:xfrm>
              <a:off x="3771278" y="7119901"/>
              <a:ext cx="475295" cy="596919"/>
            </a:xfrm>
            <a:custGeom>
              <a:avLst/>
              <a:gdLst>
                <a:gd name="connsiteX0" fmla="*/ 475285 w 475295"/>
                <a:gd name="connsiteY0" fmla="*/ 37 h 596919"/>
                <a:gd name="connsiteX1" fmla="*/ 372097 w 475295"/>
                <a:gd name="connsiteY1" fmla="*/ 82587 h 596919"/>
                <a:gd name="connsiteX2" fmla="*/ 281610 w 475295"/>
                <a:gd name="connsiteY2" fmla="*/ 103224 h 596919"/>
                <a:gd name="connsiteX3" fmla="*/ 310185 w 475295"/>
                <a:gd name="connsiteY3" fmla="*/ 111162 h 596919"/>
                <a:gd name="connsiteX4" fmla="*/ 308597 w 475295"/>
                <a:gd name="connsiteY4" fmla="*/ 155612 h 596919"/>
                <a:gd name="connsiteX5" fmla="*/ 178422 w 475295"/>
                <a:gd name="connsiteY5" fmla="*/ 357224 h 596919"/>
                <a:gd name="connsiteX6" fmla="*/ 99047 w 475295"/>
                <a:gd name="connsiteY6" fmla="*/ 479462 h 596919"/>
                <a:gd name="connsiteX7" fmla="*/ 622 w 475295"/>
                <a:gd name="connsiteY7" fmla="*/ 595349 h 596919"/>
                <a:gd name="connsiteX8" fmla="*/ 68885 w 475295"/>
                <a:gd name="connsiteY8" fmla="*/ 523912 h 596919"/>
                <a:gd name="connsiteX9" fmla="*/ 286372 w 475295"/>
                <a:gd name="connsiteY9" fmla="*/ 230224 h 596919"/>
                <a:gd name="connsiteX10" fmla="*/ 349872 w 475295"/>
                <a:gd name="connsiteY10" fmla="*/ 122274 h 596919"/>
                <a:gd name="connsiteX11" fmla="*/ 335585 w 475295"/>
                <a:gd name="connsiteY11" fmla="*/ 112749 h 596919"/>
                <a:gd name="connsiteX12" fmla="*/ 378447 w 475295"/>
                <a:gd name="connsiteY12" fmla="*/ 93699 h 596919"/>
                <a:gd name="connsiteX13" fmla="*/ 475285 w 475295"/>
                <a:gd name="connsiteY13" fmla="*/ 37 h 5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5295" h="596919">
                  <a:moveTo>
                    <a:pt x="475285" y="37"/>
                  </a:moveTo>
                  <a:cubicBezTo>
                    <a:pt x="474227" y="-1815"/>
                    <a:pt x="404376" y="65389"/>
                    <a:pt x="372097" y="82587"/>
                  </a:cubicBezTo>
                  <a:cubicBezTo>
                    <a:pt x="339818" y="99785"/>
                    <a:pt x="291929" y="98462"/>
                    <a:pt x="281610" y="103224"/>
                  </a:cubicBezTo>
                  <a:cubicBezTo>
                    <a:pt x="271291" y="107986"/>
                    <a:pt x="305687" y="102431"/>
                    <a:pt x="310185" y="111162"/>
                  </a:cubicBezTo>
                  <a:cubicBezTo>
                    <a:pt x="314683" y="119893"/>
                    <a:pt x="330558" y="114602"/>
                    <a:pt x="308597" y="155612"/>
                  </a:cubicBezTo>
                  <a:cubicBezTo>
                    <a:pt x="286636" y="196622"/>
                    <a:pt x="213347" y="303249"/>
                    <a:pt x="178422" y="357224"/>
                  </a:cubicBezTo>
                  <a:cubicBezTo>
                    <a:pt x="143497" y="411199"/>
                    <a:pt x="128680" y="439775"/>
                    <a:pt x="99047" y="479462"/>
                  </a:cubicBezTo>
                  <a:cubicBezTo>
                    <a:pt x="69414" y="519150"/>
                    <a:pt x="5649" y="587941"/>
                    <a:pt x="622" y="595349"/>
                  </a:cubicBezTo>
                  <a:cubicBezTo>
                    <a:pt x="-4405" y="602757"/>
                    <a:pt x="21260" y="584766"/>
                    <a:pt x="68885" y="523912"/>
                  </a:cubicBezTo>
                  <a:cubicBezTo>
                    <a:pt x="116510" y="463058"/>
                    <a:pt x="239541" y="297164"/>
                    <a:pt x="286372" y="230224"/>
                  </a:cubicBezTo>
                  <a:cubicBezTo>
                    <a:pt x="333203" y="163284"/>
                    <a:pt x="341670" y="141853"/>
                    <a:pt x="349872" y="122274"/>
                  </a:cubicBezTo>
                  <a:cubicBezTo>
                    <a:pt x="358074" y="102695"/>
                    <a:pt x="330823" y="117511"/>
                    <a:pt x="335585" y="112749"/>
                  </a:cubicBezTo>
                  <a:cubicBezTo>
                    <a:pt x="340347" y="107987"/>
                    <a:pt x="357810" y="111161"/>
                    <a:pt x="378447" y="93699"/>
                  </a:cubicBezTo>
                  <a:cubicBezTo>
                    <a:pt x="399084" y="76237"/>
                    <a:pt x="476343" y="1889"/>
                    <a:pt x="475285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1A8FF6B2-9B03-4293-AA86-C21B813AC84F}"/>
                </a:ext>
              </a:extLst>
            </p:cNvPr>
            <p:cNvSpPr/>
            <p:nvPr/>
          </p:nvSpPr>
          <p:spPr>
            <a:xfrm>
              <a:off x="3674915" y="7747715"/>
              <a:ext cx="143032" cy="153274"/>
            </a:xfrm>
            <a:custGeom>
              <a:avLst/>
              <a:gdLst>
                <a:gd name="connsiteX0" fmla="*/ 143023 w 143032"/>
                <a:gd name="connsiteY0" fmla="*/ 873 h 153274"/>
                <a:gd name="connsiteX1" fmla="*/ 81110 w 143032"/>
                <a:gd name="connsiteY1" fmla="*/ 38973 h 153274"/>
                <a:gd name="connsiteX2" fmla="*/ 69998 w 143032"/>
                <a:gd name="connsiteY2" fmla="*/ 56435 h 153274"/>
                <a:gd name="connsiteX3" fmla="*/ 57298 w 143032"/>
                <a:gd name="connsiteY3" fmla="*/ 78660 h 153274"/>
                <a:gd name="connsiteX4" fmla="*/ 148 w 143032"/>
                <a:gd name="connsiteY4" fmla="*/ 153273 h 153274"/>
                <a:gd name="connsiteX5" fmla="*/ 76348 w 143032"/>
                <a:gd name="connsiteY5" fmla="*/ 80248 h 153274"/>
                <a:gd name="connsiteX6" fmla="*/ 143023 w 143032"/>
                <a:gd name="connsiteY6" fmla="*/ 873 h 15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032" h="153274">
                  <a:moveTo>
                    <a:pt x="143023" y="873"/>
                  </a:moveTo>
                  <a:cubicBezTo>
                    <a:pt x="143817" y="-6006"/>
                    <a:pt x="93281" y="29713"/>
                    <a:pt x="81110" y="38973"/>
                  </a:cubicBezTo>
                  <a:cubicBezTo>
                    <a:pt x="68939" y="48233"/>
                    <a:pt x="73967" y="49821"/>
                    <a:pt x="69998" y="56435"/>
                  </a:cubicBezTo>
                  <a:cubicBezTo>
                    <a:pt x="66029" y="63050"/>
                    <a:pt x="68940" y="62520"/>
                    <a:pt x="57298" y="78660"/>
                  </a:cubicBezTo>
                  <a:cubicBezTo>
                    <a:pt x="45656" y="94800"/>
                    <a:pt x="-3027" y="153008"/>
                    <a:pt x="148" y="153273"/>
                  </a:cubicBezTo>
                  <a:cubicBezTo>
                    <a:pt x="3323" y="153538"/>
                    <a:pt x="55446" y="103002"/>
                    <a:pt x="76348" y="80248"/>
                  </a:cubicBezTo>
                  <a:cubicBezTo>
                    <a:pt x="97250" y="57494"/>
                    <a:pt x="142229" y="7752"/>
                    <a:pt x="143023" y="8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7906E90C-EFA7-471F-BCA1-4610C22D00E2}"/>
                </a:ext>
              </a:extLst>
            </p:cNvPr>
            <p:cNvSpPr/>
            <p:nvPr/>
          </p:nvSpPr>
          <p:spPr>
            <a:xfrm>
              <a:off x="4202112" y="7133531"/>
              <a:ext cx="102174" cy="485700"/>
            </a:xfrm>
            <a:custGeom>
              <a:avLst/>
              <a:gdLst>
                <a:gd name="connsiteX0" fmla="*/ 34926 w 102174"/>
                <a:gd name="connsiteY0" fmla="*/ 694 h 485700"/>
                <a:gd name="connsiteX1" fmla="*/ 84138 w 102174"/>
                <a:gd name="connsiteY1" fmla="*/ 184844 h 485700"/>
                <a:gd name="connsiteX2" fmla="*/ 52388 w 102174"/>
                <a:gd name="connsiteY2" fmla="*/ 345182 h 485700"/>
                <a:gd name="connsiteX3" fmla="*/ 20638 w 102174"/>
                <a:gd name="connsiteY3" fmla="*/ 434082 h 485700"/>
                <a:gd name="connsiteX4" fmla="*/ 20638 w 102174"/>
                <a:gd name="connsiteY4" fmla="*/ 443607 h 485700"/>
                <a:gd name="connsiteX5" fmla="*/ 101601 w 102174"/>
                <a:gd name="connsiteY5" fmla="*/ 484882 h 485700"/>
                <a:gd name="connsiteX6" fmla="*/ 53976 w 102174"/>
                <a:gd name="connsiteY6" fmla="*/ 469007 h 485700"/>
                <a:gd name="connsiteX7" fmla="*/ 1 w 102174"/>
                <a:gd name="connsiteY7" fmla="*/ 443607 h 485700"/>
                <a:gd name="connsiteX8" fmla="*/ 55563 w 102174"/>
                <a:gd name="connsiteY8" fmla="*/ 249932 h 485700"/>
                <a:gd name="connsiteX9" fmla="*/ 55563 w 102174"/>
                <a:gd name="connsiteY9" fmla="*/ 126107 h 485700"/>
                <a:gd name="connsiteX10" fmla="*/ 34926 w 102174"/>
                <a:gd name="connsiteY10" fmla="*/ 694 h 4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74" h="485700">
                  <a:moveTo>
                    <a:pt x="34926" y="694"/>
                  </a:moveTo>
                  <a:cubicBezTo>
                    <a:pt x="39688" y="10483"/>
                    <a:pt x="81228" y="127429"/>
                    <a:pt x="84138" y="184844"/>
                  </a:cubicBezTo>
                  <a:cubicBezTo>
                    <a:pt x="87048" y="242259"/>
                    <a:pt x="62971" y="303642"/>
                    <a:pt x="52388" y="345182"/>
                  </a:cubicBezTo>
                  <a:cubicBezTo>
                    <a:pt x="41805" y="386722"/>
                    <a:pt x="25930" y="417678"/>
                    <a:pt x="20638" y="434082"/>
                  </a:cubicBezTo>
                  <a:cubicBezTo>
                    <a:pt x="15346" y="450486"/>
                    <a:pt x="7144" y="435140"/>
                    <a:pt x="20638" y="443607"/>
                  </a:cubicBezTo>
                  <a:cubicBezTo>
                    <a:pt x="34132" y="452074"/>
                    <a:pt x="96045" y="480649"/>
                    <a:pt x="101601" y="484882"/>
                  </a:cubicBezTo>
                  <a:cubicBezTo>
                    <a:pt x="107157" y="489115"/>
                    <a:pt x="70909" y="475886"/>
                    <a:pt x="53976" y="469007"/>
                  </a:cubicBezTo>
                  <a:cubicBezTo>
                    <a:pt x="37043" y="462128"/>
                    <a:pt x="-263" y="480119"/>
                    <a:pt x="1" y="443607"/>
                  </a:cubicBezTo>
                  <a:cubicBezTo>
                    <a:pt x="265" y="407095"/>
                    <a:pt x="46303" y="302849"/>
                    <a:pt x="55563" y="249932"/>
                  </a:cubicBezTo>
                  <a:cubicBezTo>
                    <a:pt x="64823" y="197015"/>
                    <a:pt x="57150" y="165001"/>
                    <a:pt x="55563" y="126107"/>
                  </a:cubicBezTo>
                  <a:cubicBezTo>
                    <a:pt x="53976" y="87213"/>
                    <a:pt x="30164" y="-9095"/>
                    <a:pt x="34926" y="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E6072BE7-834B-412F-9F4F-2E18238E5157}"/>
                </a:ext>
              </a:extLst>
            </p:cNvPr>
            <p:cNvSpPr/>
            <p:nvPr/>
          </p:nvSpPr>
          <p:spPr>
            <a:xfrm>
              <a:off x="3703638" y="7715523"/>
              <a:ext cx="386387" cy="359879"/>
            </a:xfrm>
            <a:custGeom>
              <a:avLst/>
              <a:gdLst>
                <a:gd name="connsiteX0" fmla="*/ 0 w 386387"/>
                <a:gd name="connsiteY0" fmla="*/ 217215 h 359879"/>
                <a:gd name="connsiteX1" fmla="*/ 176212 w 386387"/>
                <a:gd name="connsiteY1" fmla="*/ 79102 h 359879"/>
                <a:gd name="connsiteX2" fmla="*/ 223837 w 386387"/>
                <a:gd name="connsiteY2" fmla="*/ 28302 h 359879"/>
                <a:gd name="connsiteX3" fmla="*/ 228600 w 386387"/>
                <a:gd name="connsiteY3" fmla="*/ 17190 h 359879"/>
                <a:gd name="connsiteX4" fmla="*/ 223837 w 386387"/>
                <a:gd name="connsiteY4" fmla="*/ 2902 h 359879"/>
                <a:gd name="connsiteX5" fmla="*/ 257175 w 386387"/>
                <a:gd name="connsiteY5" fmla="*/ 25127 h 359879"/>
                <a:gd name="connsiteX6" fmla="*/ 333375 w 386387"/>
                <a:gd name="connsiteY6" fmla="*/ 36240 h 359879"/>
                <a:gd name="connsiteX7" fmla="*/ 323850 w 386387"/>
                <a:gd name="connsiteY7" fmla="*/ 66402 h 359879"/>
                <a:gd name="connsiteX8" fmla="*/ 288925 w 386387"/>
                <a:gd name="connsiteY8" fmla="*/ 190227 h 359879"/>
                <a:gd name="connsiteX9" fmla="*/ 296862 w 386387"/>
                <a:gd name="connsiteY9" fmla="*/ 350565 h 359879"/>
                <a:gd name="connsiteX10" fmla="*/ 301625 w 386387"/>
                <a:gd name="connsiteY10" fmla="*/ 333102 h 359879"/>
                <a:gd name="connsiteX11" fmla="*/ 385762 w 386387"/>
                <a:gd name="connsiteY11" fmla="*/ 269602 h 359879"/>
                <a:gd name="connsiteX12" fmla="*/ 338137 w 386387"/>
                <a:gd name="connsiteY12" fmla="*/ 291827 h 359879"/>
                <a:gd name="connsiteX13" fmla="*/ 303212 w 386387"/>
                <a:gd name="connsiteY13" fmla="*/ 299765 h 359879"/>
                <a:gd name="connsiteX14" fmla="*/ 320675 w 386387"/>
                <a:gd name="connsiteY14" fmla="*/ 156890 h 359879"/>
                <a:gd name="connsiteX15" fmla="*/ 349250 w 386387"/>
                <a:gd name="connsiteY15" fmla="*/ 31477 h 359879"/>
                <a:gd name="connsiteX16" fmla="*/ 298450 w 386387"/>
                <a:gd name="connsiteY16" fmla="*/ 15602 h 359879"/>
                <a:gd name="connsiteX17" fmla="*/ 234950 w 386387"/>
                <a:gd name="connsiteY17" fmla="*/ 1315 h 359879"/>
                <a:gd name="connsiteX18" fmla="*/ 177800 w 386387"/>
                <a:gd name="connsiteY18" fmla="*/ 50527 h 359879"/>
                <a:gd name="connsiteX19" fmla="*/ 0 w 386387"/>
                <a:gd name="connsiteY19" fmla="*/ 217215 h 35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6387" h="359879">
                  <a:moveTo>
                    <a:pt x="0" y="217215"/>
                  </a:moveTo>
                  <a:cubicBezTo>
                    <a:pt x="69453" y="163901"/>
                    <a:pt x="138906" y="110587"/>
                    <a:pt x="176212" y="79102"/>
                  </a:cubicBezTo>
                  <a:cubicBezTo>
                    <a:pt x="213518" y="47617"/>
                    <a:pt x="215106" y="38621"/>
                    <a:pt x="223837" y="28302"/>
                  </a:cubicBezTo>
                  <a:cubicBezTo>
                    <a:pt x="232568" y="17983"/>
                    <a:pt x="228600" y="21423"/>
                    <a:pt x="228600" y="17190"/>
                  </a:cubicBezTo>
                  <a:cubicBezTo>
                    <a:pt x="228600" y="12957"/>
                    <a:pt x="219075" y="1579"/>
                    <a:pt x="223837" y="2902"/>
                  </a:cubicBezTo>
                  <a:cubicBezTo>
                    <a:pt x="228599" y="4225"/>
                    <a:pt x="238919" y="19571"/>
                    <a:pt x="257175" y="25127"/>
                  </a:cubicBezTo>
                  <a:cubicBezTo>
                    <a:pt x="275431" y="30683"/>
                    <a:pt x="322263" y="29361"/>
                    <a:pt x="333375" y="36240"/>
                  </a:cubicBezTo>
                  <a:cubicBezTo>
                    <a:pt x="344487" y="43119"/>
                    <a:pt x="331258" y="40738"/>
                    <a:pt x="323850" y="66402"/>
                  </a:cubicBezTo>
                  <a:cubicBezTo>
                    <a:pt x="316442" y="92066"/>
                    <a:pt x="293423" y="142866"/>
                    <a:pt x="288925" y="190227"/>
                  </a:cubicBezTo>
                  <a:cubicBezTo>
                    <a:pt x="284427" y="237588"/>
                    <a:pt x="294745" y="326752"/>
                    <a:pt x="296862" y="350565"/>
                  </a:cubicBezTo>
                  <a:cubicBezTo>
                    <a:pt x="298979" y="374378"/>
                    <a:pt x="286808" y="346596"/>
                    <a:pt x="301625" y="333102"/>
                  </a:cubicBezTo>
                  <a:cubicBezTo>
                    <a:pt x="316442" y="319608"/>
                    <a:pt x="379677" y="276481"/>
                    <a:pt x="385762" y="269602"/>
                  </a:cubicBezTo>
                  <a:cubicBezTo>
                    <a:pt x="391847" y="262723"/>
                    <a:pt x="351895" y="286800"/>
                    <a:pt x="338137" y="291827"/>
                  </a:cubicBezTo>
                  <a:cubicBezTo>
                    <a:pt x="324379" y="296854"/>
                    <a:pt x="306122" y="322254"/>
                    <a:pt x="303212" y="299765"/>
                  </a:cubicBezTo>
                  <a:cubicBezTo>
                    <a:pt x="300302" y="277276"/>
                    <a:pt x="313002" y="201605"/>
                    <a:pt x="320675" y="156890"/>
                  </a:cubicBezTo>
                  <a:cubicBezTo>
                    <a:pt x="328348" y="112175"/>
                    <a:pt x="352954" y="55025"/>
                    <a:pt x="349250" y="31477"/>
                  </a:cubicBezTo>
                  <a:cubicBezTo>
                    <a:pt x="345546" y="7929"/>
                    <a:pt x="317500" y="20629"/>
                    <a:pt x="298450" y="15602"/>
                  </a:cubicBezTo>
                  <a:cubicBezTo>
                    <a:pt x="279400" y="10575"/>
                    <a:pt x="255058" y="-4506"/>
                    <a:pt x="234950" y="1315"/>
                  </a:cubicBezTo>
                  <a:cubicBezTo>
                    <a:pt x="214842" y="7136"/>
                    <a:pt x="177800" y="50527"/>
                    <a:pt x="177800" y="50527"/>
                  </a:cubicBezTo>
                  <a:lnTo>
                    <a:pt x="0" y="217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45F4C973-80C2-44FF-A9DC-46786537133B}"/>
                </a:ext>
              </a:extLst>
            </p:cNvPr>
            <p:cNvSpPr/>
            <p:nvPr/>
          </p:nvSpPr>
          <p:spPr>
            <a:xfrm>
              <a:off x="4085734" y="7671926"/>
              <a:ext cx="184684" cy="335625"/>
            </a:xfrm>
            <a:custGeom>
              <a:avLst/>
              <a:gdLst>
                <a:gd name="connsiteX0" fmla="*/ 184641 w 184684"/>
                <a:gd name="connsiteY0" fmla="*/ 35387 h 335625"/>
                <a:gd name="connsiteX1" fmla="*/ 105266 w 184684"/>
                <a:gd name="connsiteY1" fmla="*/ 14749 h 335625"/>
                <a:gd name="connsiteX2" fmla="*/ 41766 w 184684"/>
                <a:gd name="connsiteY2" fmla="*/ 98887 h 335625"/>
                <a:gd name="connsiteX3" fmla="*/ 3666 w 184684"/>
                <a:gd name="connsiteY3" fmla="*/ 329074 h 335625"/>
                <a:gd name="connsiteX4" fmla="*/ 3666 w 184684"/>
                <a:gd name="connsiteY4" fmla="*/ 259224 h 335625"/>
                <a:gd name="connsiteX5" fmla="*/ 22716 w 184684"/>
                <a:gd name="connsiteY5" fmla="*/ 117937 h 335625"/>
                <a:gd name="connsiteX6" fmla="*/ 44941 w 184684"/>
                <a:gd name="connsiteY6" fmla="*/ 51262 h 335625"/>
                <a:gd name="connsiteX7" fmla="*/ 94154 w 184684"/>
                <a:gd name="connsiteY7" fmla="*/ 462 h 335625"/>
                <a:gd name="connsiteX8" fmla="*/ 184641 w 184684"/>
                <a:gd name="connsiteY8" fmla="*/ 35387 h 33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84" h="335625">
                  <a:moveTo>
                    <a:pt x="184641" y="35387"/>
                  </a:moveTo>
                  <a:cubicBezTo>
                    <a:pt x="186493" y="37768"/>
                    <a:pt x="129078" y="4166"/>
                    <a:pt x="105266" y="14749"/>
                  </a:cubicBezTo>
                  <a:cubicBezTo>
                    <a:pt x="81454" y="25332"/>
                    <a:pt x="58699" y="46500"/>
                    <a:pt x="41766" y="98887"/>
                  </a:cubicBezTo>
                  <a:cubicBezTo>
                    <a:pt x="24833" y="151274"/>
                    <a:pt x="10016" y="302351"/>
                    <a:pt x="3666" y="329074"/>
                  </a:cubicBezTo>
                  <a:cubicBezTo>
                    <a:pt x="-2684" y="355797"/>
                    <a:pt x="491" y="294413"/>
                    <a:pt x="3666" y="259224"/>
                  </a:cubicBezTo>
                  <a:cubicBezTo>
                    <a:pt x="6841" y="224035"/>
                    <a:pt x="15837" y="152597"/>
                    <a:pt x="22716" y="117937"/>
                  </a:cubicBezTo>
                  <a:cubicBezTo>
                    <a:pt x="29595" y="83277"/>
                    <a:pt x="33035" y="70841"/>
                    <a:pt x="44941" y="51262"/>
                  </a:cubicBezTo>
                  <a:cubicBezTo>
                    <a:pt x="56847" y="31683"/>
                    <a:pt x="73516" y="5489"/>
                    <a:pt x="94154" y="462"/>
                  </a:cubicBezTo>
                  <a:cubicBezTo>
                    <a:pt x="114792" y="-4565"/>
                    <a:pt x="182789" y="33006"/>
                    <a:pt x="184641" y="35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F072E29-369A-4FF1-9835-F32B31C35DC4}"/>
                </a:ext>
              </a:extLst>
            </p:cNvPr>
            <p:cNvSpPr/>
            <p:nvPr/>
          </p:nvSpPr>
          <p:spPr>
            <a:xfrm>
              <a:off x="3952235" y="7408782"/>
              <a:ext cx="158397" cy="249623"/>
            </a:xfrm>
            <a:custGeom>
              <a:avLst/>
              <a:gdLst>
                <a:gd name="connsiteX0" fmla="*/ 157803 w 158397"/>
                <a:gd name="connsiteY0" fmla="*/ 81 h 249623"/>
                <a:gd name="connsiteX1" fmla="*/ 59378 w 158397"/>
                <a:gd name="connsiteY1" fmla="*/ 181056 h 249623"/>
                <a:gd name="connsiteX2" fmla="*/ 640 w 158397"/>
                <a:gd name="connsiteY2" fmla="*/ 249318 h 249623"/>
                <a:gd name="connsiteX3" fmla="*/ 95890 w 158397"/>
                <a:gd name="connsiteY3" fmla="*/ 158831 h 249623"/>
                <a:gd name="connsiteX4" fmla="*/ 157803 w 158397"/>
                <a:gd name="connsiteY4" fmla="*/ 81 h 2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" h="249623">
                  <a:moveTo>
                    <a:pt x="157803" y="81"/>
                  </a:moveTo>
                  <a:cubicBezTo>
                    <a:pt x="151718" y="3785"/>
                    <a:pt x="85572" y="139517"/>
                    <a:pt x="59378" y="181056"/>
                  </a:cubicBezTo>
                  <a:cubicBezTo>
                    <a:pt x="33184" y="222595"/>
                    <a:pt x="-5445" y="253022"/>
                    <a:pt x="640" y="249318"/>
                  </a:cubicBezTo>
                  <a:cubicBezTo>
                    <a:pt x="6725" y="245614"/>
                    <a:pt x="69961" y="197725"/>
                    <a:pt x="95890" y="158831"/>
                  </a:cubicBezTo>
                  <a:cubicBezTo>
                    <a:pt x="121819" y="119937"/>
                    <a:pt x="163888" y="-3623"/>
                    <a:pt x="157803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89D5673E-B7DB-46D4-B559-207C258A2CC0}"/>
                </a:ext>
              </a:extLst>
            </p:cNvPr>
            <p:cNvSpPr/>
            <p:nvPr/>
          </p:nvSpPr>
          <p:spPr>
            <a:xfrm>
              <a:off x="3995689" y="7394184"/>
              <a:ext cx="125481" cy="228118"/>
            </a:xfrm>
            <a:custGeom>
              <a:avLst/>
              <a:gdLst>
                <a:gd name="connsiteX0" fmla="*/ 109586 w 125481"/>
                <a:gd name="connsiteY0" fmla="*/ 391 h 228118"/>
                <a:gd name="connsiteX1" fmla="*/ 82599 w 125481"/>
                <a:gd name="connsiteY1" fmla="*/ 202004 h 228118"/>
                <a:gd name="connsiteX2" fmla="*/ 49 w 125481"/>
                <a:gd name="connsiteY2" fmla="*/ 224229 h 228118"/>
                <a:gd name="connsiteX3" fmla="*/ 95299 w 125481"/>
                <a:gd name="connsiteY3" fmla="*/ 189304 h 228118"/>
                <a:gd name="connsiteX4" fmla="*/ 125461 w 125481"/>
                <a:gd name="connsiteY4" fmla="*/ 151204 h 228118"/>
                <a:gd name="connsiteX5" fmla="*/ 109586 w 125481"/>
                <a:gd name="connsiteY5" fmla="*/ 391 h 22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81" h="228118">
                  <a:moveTo>
                    <a:pt x="109586" y="391"/>
                  </a:moveTo>
                  <a:cubicBezTo>
                    <a:pt x="102442" y="8858"/>
                    <a:pt x="100855" y="164698"/>
                    <a:pt x="82599" y="202004"/>
                  </a:cubicBezTo>
                  <a:cubicBezTo>
                    <a:pt x="64343" y="239310"/>
                    <a:pt x="-2068" y="226346"/>
                    <a:pt x="49" y="224229"/>
                  </a:cubicBezTo>
                  <a:cubicBezTo>
                    <a:pt x="2166" y="222112"/>
                    <a:pt x="74397" y="201475"/>
                    <a:pt x="95299" y="189304"/>
                  </a:cubicBezTo>
                  <a:cubicBezTo>
                    <a:pt x="116201" y="177133"/>
                    <a:pt x="125990" y="178985"/>
                    <a:pt x="125461" y="151204"/>
                  </a:cubicBezTo>
                  <a:cubicBezTo>
                    <a:pt x="124932" y="123423"/>
                    <a:pt x="116730" y="-8076"/>
                    <a:pt x="10958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B67137BB-8665-4294-8440-0D29F1A575A3}"/>
                </a:ext>
              </a:extLst>
            </p:cNvPr>
            <p:cNvSpPr/>
            <p:nvPr/>
          </p:nvSpPr>
          <p:spPr>
            <a:xfrm>
              <a:off x="4317727" y="7159853"/>
              <a:ext cx="284275" cy="478985"/>
            </a:xfrm>
            <a:custGeom>
              <a:avLst/>
              <a:gdLst>
                <a:gd name="connsiteX0" fmla="*/ 281261 w 284275"/>
                <a:gd name="connsiteY0" fmla="*/ 2947 h 478985"/>
                <a:gd name="connsiteX1" fmla="*/ 120923 w 284275"/>
                <a:gd name="connsiteY1" fmla="*/ 226785 h 478985"/>
                <a:gd name="connsiteX2" fmla="*/ 17736 w 284275"/>
                <a:gd name="connsiteY2" fmla="*/ 431572 h 478985"/>
                <a:gd name="connsiteX3" fmla="*/ 6623 w 284275"/>
                <a:gd name="connsiteY3" fmla="*/ 471260 h 478985"/>
                <a:gd name="connsiteX4" fmla="*/ 87586 w 284275"/>
                <a:gd name="connsiteY4" fmla="*/ 315685 h 478985"/>
                <a:gd name="connsiteX5" fmla="*/ 216173 w 284275"/>
                <a:gd name="connsiteY5" fmla="*/ 110897 h 478985"/>
                <a:gd name="connsiteX6" fmla="*/ 281261 w 284275"/>
                <a:gd name="connsiteY6" fmla="*/ 2947 h 47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275" h="478985">
                  <a:moveTo>
                    <a:pt x="281261" y="2947"/>
                  </a:moveTo>
                  <a:cubicBezTo>
                    <a:pt x="265386" y="22262"/>
                    <a:pt x="164844" y="155347"/>
                    <a:pt x="120923" y="226785"/>
                  </a:cubicBezTo>
                  <a:cubicBezTo>
                    <a:pt x="77002" y="298223"/>
                    <a:pt x="36786" y="390826"/>
                    <a:pt x="17736" y="431572"/>
                  </a:cubicBezTo>
                  <a:cubicBezTo>
                    <a:pt x="-1314" y="472318"/>
                    <a:pt x="-5019" y="490575"/>
                    <a:pt x="6623" y="471260"/>
                  </a:cubicBezTo>
                  <a:cubicBezTo>
                    <a:pt x="18265" y="451946"/>
                    <a:pt x="52661" y="375745"/>
                    <a:pt x="87586" y="315685"/>
                  </a:cubicBezTo>
                  <a:cubicBezTo>
                    <a:pt x="122511" y="255625"/>
                    <a:pt x="185746" y="157993"/>
                    <a:pt x="216173" y="110897"/>
                  </a:cubicBezTo>
                  <a:cubicBezTo>
                    <a:pt x="246600" y="63801"/>
                    <a:pt x="297136" y="-16368"/>
                    <a:pt x="281261" y="29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B091E39-955A-4F0A-A931-4B40ED8CBD58}"/>
                </a:ext>
              </a:extLst>
            </p:cNvPr>
            <p:cNvSpPr/>
            <p:nvPr/>
          </p:nvSpPr>
          <p:spPr>
            <a:xfrm>
              <a:off x="4161199" y="7705282"/>
              <a:ext cx="175124" cy="334070"/>
            </a:xfrm>
            <a:custGeom>
              <a:avLst/>
              <a:gdLst>
                <a:gd name="connsiteX0" fmla="*/ 56789 w 175124"/>
                <a:gd name="connsiteY0" fmla="*/ 25843 h 334070"/>
                <a:gd name="connsiteX1" fmla="*/ 159976 w 175124"/>
                <a:gd name="connsiteY1" fmla="*/ 14731 h 334070"/>
                <a:gd name="connsiteX2" fmla="*/ 72664 w 175124"/>
                <a:gd name="connsiteY2" fmla="*/ 146493 h 334070"/>
                <a:gd name="connsiteX3" fmla="*/ 7576 w 175124"/>
                <a:gd name="connsiteY3" fmla="*/ 302068 h 334070"/>
                <a:gd name="connsiteX4" fmla="*/ 12339 w 175124"/>
                <a:gd name="connsiteY4" fmla="*/ 319531 h 334070"/>
                <a:gd name="connsiteX5" fmla="*/ 106001 w 175124"/>
                <a:gd name="connsiteY5" fmla="*/ 132206 h 334070"/>
                <a:gd name="connsiteX6" fmla="*/ 174264 w 175124"/>
                <a:gd name="connsiteY6" fmla="*/ 8381 h 334070"/>
                <a:gd name="connsiteX7" fmla="*/ 139339 w 175124"/>
                <a:gd name="connsiteY7" fmla="*/ 13143 h 334070"/>
                <a:gd name="connsiteX8" fmla="*/ 56789 w 175124"/>
                <a:gd name="connsiteY8" fmla="*/ 25843 h 33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24" h="334070">
                  <a:moveTo>
                    <a:pt x="56789" y="25843"/>
                  </a:moveTo>
                  <a:cubicBezTo>
                    <a:pt x="60228" y="26108"/>
                    <a:pt x="157330" y="-5377"/>
                    <a:pt x="159976" y="14731"/>
                  </a:cubicBezTo>
                  <a:cubicBezTo>
                    <a:pt x="162622" y="34839"/>
                    <a:pt x="98064" y="98604"/>
                    <a:pt x="72664" y="146493"/>
                  </a:cubicBezTo>
                  <a:cubicBezTo>
                    <a:pt x="47264" y="194383"/>
                    <a:pt x="17630" y="273228"/>
                    <a:pt x="7576" y="302068"/>
                  </a:cubicBezTo>
                  <a:cubicBezTo>
                    <a:pt x="-2478" y="330908"/>
                    <a:pt x="-4065" y="347841"/>
                    <a:pt x="12339" y="319531"/>
                  </a:cubicBezTo>
                  <a:cubicBezTo>
                    <a:pt x="28743" y="291221"/>
                    <a:pt x="79014" y="184064"/>
                    <a:pt x="106001" y="132206"/>
                  </a:cubicBezTo>
                  <a:cubicBezTo>
                    <a:pt x="132988" y="80348"/>
                    <a:pt x="168708" y="28225"/>
                    <a:pt x="174264" y="8381"/>
                  </a:cubicBezTo>
                  <a:cubicBezTo>
                    <a:pt x="179820" y="-11463"/>
                    <a:pt x="157331" y="9704"/>
                    <a:pt x="139339" y="13143"/>
                  </a:cubicBezTo>
                  <a:cubicBezTo>
                    <a:pt x="121347" y="16582"/>
                    <a:pt x="53350" y="25578"/>
                    <a:pt x="56789" y="25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B89191E5-2CB5-47AB-B18D-8F54F97B4BCE}"/>
                </a:ext>
              </a:extLst>
            </p:cNvPr>
            <p:cNvSpPr/>
            <p:nvPr/>
          </p:nvSpPr>
          <p:spPr>
            <a:xfrm>
              <a:off x="4158833" y="7706874"/>
              <a:ext cx="292989" cy="328113"/>
            </a:xfrm>
            <a:custGeom>
              <a:avLst/>
              <a:gdLst>
                <a:gd name="connsiteX0" fmla="*/ 287755 w 292989"/>
                <a:gd name="connsiteY0" fmla="*/ 13139 h 328113"/>
                <a:gd name="connsiteX1" fmla="*/ 132180 w 292989"/>
                <a:gd name="connsiteY1" fmla="*/ 194114 h 328113"/>
                <a:gd name="connsiteX2" fmla="*/ 73442 w 292989"/>
                <a:gd name="connsiteY2" fmla="*/ 265551 h 328113"/>
                <a:gd name="connsiteX3" fmla="*/ 68680 w 292989"/>
                <a:gd name="connsiteY3" fmla="*/ 311589 h 328113"/>
                <a:gd name="connsiteX4" fmla="*/ 417 w 292989"/>
                <a:gd name="connsiteY4" fmla="*/ 325876 h 328113"/>
                <a:gd name="connsiteX5" fmla="*/ 105192 w 292989"/>
                <a:gd name="connsiteY5" fmla="*/ 268726 h 328113"/>
                <a:gd name="connsiteX6" fmla="*/ 243305 w 292989"/>
                <a:gd name="connsiteY6" fmla="*/ 41714 h 328113"/>
                <a:gd name="connsiteX7" fmla="*/ 287755 w 292989"/>
                <a:gd name="connsiteY7" fmla="*/ 13139 h 3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89" h="328113">
                  <a:moveTo>
                    <a:pt x="287755" y="13139"/>
                  </a:moveTo>
                  <a:cubicBezTo>
                    <a:pt x="269234" y="38539"/>
                    <a:pt x="132180" y="194114"/>
                    <a:pt x="132180" y="194114"/>
                  </a:cubicBezTo>
                  <a:cubicBezTo>
                    <a:pt x="96461" y="236183"/>
                    <a:pt x="84025" y="245972"/>
                    <a:pt x="73442" y="265551"/>
                  </a:cubicBezTo>
                  <a:cubicBezTo>
                    <a:pt x="62859" y="285130"/>
                    <a:pt x="80851" y="301535"/>
                    <a:pt x="68680" y="311589"/>
                  </a:cubicBezTo>
                  <a:cubicBezTo>
                    <a:pt x="56509" y="321643"/>
                    <a:pt x="-5668" y="333020"/>
                    <a:pt x="417" y="325876"/>
                  </a:cubicBezTo>
                  <a:cubicBezTo>
                    <a:pt x="6502" y="318732"/>
                    <a:pt x="64711" y="316086"/>
                    <a:pt x="105192" y="268726"/>
                  </a:cubicBezTo>
                  <a:cubicBezTo>
                    <a:pt x="145673" y="221366"/>
                    <a:pt x="214730" y="83253"/>
                    <a:pt x="243305" y="41714"/>
                  </a:cubicBezTo>
                  <a:cubicBezTo>
                    <a:pt x="271880" y="175"/>
                    <a:pt x="306276" y="-12261"/>
                    <a:pt x="287755" y="13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8B7FE63B-2AEE-47F8-B707-74FB7842F79F}"/>
                </a:ext>
              </a:extLst>
            </p:cNvPr>
            <p:cNvSpPr/>
            <p:nvPr/>
          </p:nvSpPr>
          <p:spPr>
            <a:xfrm>
              <a:off x="4443380" y="7699663"/>
              <a:ext cx="121331" cy="281386"/>
            </a:xfrm>
            <a:custGeom>
              <a:avLst/>
              <a:gdLst>
                <a:gd name="connsiteX0" fmla="*/ 33 w 121331"/>
                <a:gd name="connsiteY0" fmla="*/ 6062 h 281386"/>
                <a:gd name="connsiteX1" fmla="*/ 88933 w 121331"/>
                <a:gd name="connsiteY1" fmla="*/ 12412 h 281386"/>
                <a:gd name="connsiteX2" fmla="*/ 90520 w 121331"/>
                <a:gd name="connsiteY2" fmla="*/ 56862 h 281386"/>
                <a:gd name="connsiteX3" fmla="*/ 76233 w 121331"/>
                <a:gd name="connsiteY3" fmla="*/ 155287 h 281386"/>
                <a:gd name="connsiteX4" fmla="*/ 38133 w 121331"/>
                <a:gd name="connsiteY4" fmla="*/ 279112 h 281386"/>
                <a:gd name="connsiteX5" fmla="*/ 117508 w 121331"/>
                <a:gd name="connsiteY5" fmla="*/ 40987 h 281386"/>
                <a:gd name="connsiteX6" fmla="*/ 100045 w 121331"/>
                <a:gd name="connsiteY6" fmla="*/ 2887 h 281386"/>
                <a:gd name="connsiteX7" fmla="*/ 33 w 121331"/>
                <a:gd name="connsiteY7" fmla="*/ 6062 h 28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31" h="281386">
                  <a:moveTo>
                    <a:pt x="33" y="6062"/>
                  </a:moveTo>
                  <a:cubicBezTo>
                    <a:pt x="-1819" y="7649"/>
                    <a:pt x="73852" y="3945"/>
                    <a:pt x="88933" y="12412"/>
                  </a:cubicBezTo>
                  <a:cubicBezTo>
                    <a:pt x="104014" y="20879"/>
                    <a:pt x="92637" y="33049"/>
                    <a:pt x="90520" y="56862"/>
                  </a:cubicBezTo>
                  <a:cubicBezTo>
                    <a:pt x="88403" y="80675"/>
                    <a:pt x="84964" y="118245"/>
                    <a:pt x="76233" y="155287"/>
                  </a:cubicBezTo>
                  <a:cubicBezTo>
                    <a:pt x="67502" y="192329"/>
                    <a:pt x="31254" y="298162"/>
                    <a:pt x="38133" y="279112"/>
                  </a:cubicBezTo>
                  <a:cubicBezTo>
                    <a:pt x="45012" y="260062"/>
                    <a:pt x="107189" y="87025"/>
                    <a:pt x="117508" y="40987"/>
                  </a:cubicBezTo>
                  <a:cubicBezTo>
                    <a:pt x="127827" y="-5051"/>
                    <a:pt x="115656" y="10295"/>
                    <a:pt x="100045" y="2887"/>
                  </a:cubicBezTo>
                  <a:cubicBezTo>
                    <a:pt x="84435" y="-4521"/>
                    <a:pt x="1885" y="4475"/>
                    <a:pt x="33" y="60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6B41C358-530B-4953-9DC7-8620675F01C4}"/>
                </a:ext>
              </a:extLst>
            </p:cNvPr>
            <p:cNvSpPr/>
            <p:nvPr/>
          </p:nvSpPr>
          <p:spPr>
            <a:xfrm>
              <a:off x="4535413" y="7454085"/>
              <a:ext cx="63979" cy="137354"/>
            </a:xfrm>
            <a:custGeom>
              <a:avLst/>
              <a:gdLst>
                <a:gd name="connsiteX0" fmla="*/ 28650 w 63979"/>
                <a:gd name="connsiteY0" fmla="*/ 815 h 137354"/>
                <a:gd name="connsiteX1" fmla="*/ 63575 w 63979"/>
                <a:gd name="connsiteY1" fmla="*/ 83365 h 137354"/>
                <a:gd name="connsiteX2" fmla="*/ 75 w 63979"/>
                <a:gd name="connsiteY2" fmla="*/ 137340 h 137354"/>
                <a:gd name="connsiteX3" fmla="*/ 50875 w 63979"/>
                <a:gd name="connsiteY3" fmla="*/ 78603 h 137354"/>
                <a:gd name="connsiteX4" fmla="*/ 58812 w 63979"/>
                <a:gd name="connsiteY4" fmla="*/ 42090 h 137354"/>
                <a:gd name="connsiteX5" fmla="*/ 28650 w 63979"/>
                <a:gd name="connsiteY5" fmla="*/ 815 h 13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79" h="137354">
                  <a:moveTo>
                    <a:pt x="28650" y="815"/>
                  </a:moveTo>
                  <a:cubicBezTo>
                    <a:pt x="29444" y="7694"/>
                    <a:pt x="68338" y="60611"/>
                    <a:pt x="63575" y="83365"/>
                  </a:cubicBezTo>
                  <a:cubicBezTo>
                    <a:pt x="58812" y="106119"/>
                    <a:pt x="2192" y="138134"/>
                    <a:pt x="75" y="137340"/>
                  </a:cubicBezTo>
                  <a:cubicBezTo>
                    <a:pt x="-2042" y="136546"/>
                    <a:pt x="41086" y="94478"/>
                    <a:pt x="50875" y="78603"/>
                  </a:cubicBezTo>
                  <a:cubicBezTo>
                    <a:pt x="60664" y="62728"/>
                    <a:pt x="58812" y="51615"/>
                    <a:pt x="58812" y="42090"/>
                  </a:cubicBezTo>
                  <a:cubicBezTo>
                    <a:pt x="58812" y="32565"/>
                    <a:pt x="27856" y="-6064"/>
                    <a:pt x="28650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1753436A-D341-43DA-B4F3-1F2DA4FB820C}"/>
                </a:ext>
              </a:extLst>
            </p:cNvPr>
            <p:cNvSpPr/>
            <p:nvPr/>
          </p:nvSpPr>
          <p:spPr>
            <a:xfrm>
              <a:off x="4517018" y="7483475"/>
              <a:ext cx="64593" cy="103188"/>
            </a:xfrm>
            <a:custGeom>
              <a:avLst/>
              <a:gdLst>
                <a:gd name="connsiteX0" fmla="*/ 64507 w 64593"/>
                <a:gd name="connsiteY0" fmla="*/ 0 h 103188"/>
                <a:gd name="connsiteX1" fmla="*/ 1007 w 64593"/>
                <a:gd name="connsiteY1" fmla="*/ 46038 h 103188"/>
                <a:gd name="connsiteX2" fmla="*/ 24820 w 64593"/>
                <a:gd name="connsiteY2" fmla="*/ 103188 h 103188"/>
                <a:gd name="connsiteX3" fmla="*/ 15295 w 64593"/>
                <a:gd name="connsiteY3" fmla="*/ 46038 h 103188"/>
                <a:gd name="connsiteX4" fmla="*/ 64507 w 64593"/>
                <a:gd name="connsiteY4" fmla="*/ 0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3" h="103188">
                  <a:moveTo>
                    <a:pt x="64507" y="0"/>
                  </a:moveTo>
                  <a:cubicBezTo>
                    <a:pt x="62126" y="0"/>
                    <a:pt x="7621" y="28840"/>
                    <a:pt x="1007" y="46038"/>
                  </a:cubicBezTo>
                  <a:cubicBezTo>
                    <a:pt x="-5608" y="63236"/>
                    <a:pt x="22439" y="103188"/>
                    <a:pt x="24820" y="103188"/>
                  </a:cubicBezTo>
                  <a:cubicBezTo>
                    <a:pt x="27201" y="103188"/>
                    <a:pt x="11326" y="63501"/>
                    <a:pt x="15295" y="46038"/>
                  </a:cubicBezTo>
                  <a:cubicBezTo>
                    <a:pt x="19264" y="28575"/>
                    <a:pt x="66888" y="0"/>
                    <a:pt x="64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DC9DD33B-9700-4B29-B021-FCF196C0694E}"/>
                </a:ext>
              </a:extLst>
            </p:cNvPr>
            <p:cNvSpPr/>
            <p:nvPr/>
          </p:nvSpPr>
          <p:spPr>
            <a:xfrm>
              <a:off x="4600566" y="7011898"/>
              <a:ext cx="150865" cy="150038"/>
            </a:xfrm>
            <a:custGeom>
              <a:avLst/>
              <a:gdLst>
                <a:gd name="connsiteX0" fmla="*/ 9 w 150865"/>
                <a:gd name="connsiteY0" fmla="*/ 149315 h 150038"/>
                <a:gd name="connsiteX1" fmla="*/ 109547 w 150865"/>
                <a:gd name="connsiteY1" fmla="*/ 120740 h 150038"/>
                <a:gd name="connsiteX2" fmla="*/ 150822 w 150865"/>
                <a:gd name="connsiteY2" fmla="*/ 90 h 150038"/>
                <a:gd name="connsiteX3" fmla="*/ 115897 w 150865"/>
                <a:gd name="connsiteY3" fmla="*/ 101690 h 150038"/>
                <a:gd name="connsiteX4" fmla="*/ 9 w 150865"/>
                <a:gd name="connsiteY4" fmla="*/ 149315 h 15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65" h="150038">
                  <a:moveTo>
                    <a:pt x="9" y="149315"/>
                  </a:moveTo>
                  <a:cubicBezTo>
                    <a:pt x="-1049" y="152490"/>
                    <a:pt x="84412" y="145611"/>
                    <a:pt x="109547" y="120740"/>
                  </a:cubicBezTo>
                  <a:cubicBezTo>
                    <a:pt x="134682" y="95869"/>
                    <a:pt x="149764" y="3265"/>
                    <a:pt x="150822" y="90"/>
                  </a:cubicBezTo>
                  <a:cubicBezTo>
                    <a:pt x="151880" y="-3085"/>
                    <a:pt x="133360" y="78407"/>
                    <a:pt x="115897" y="101690"/>
                  </a:cubicBezTo>
                  <a:cubicBezTo>
                    <a:pt x="98435" y="124973"/>
                    <a:pt x="1067" y="146140"/>
                    <a:pt x="9" y="149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843051B3-D307-448E-95A1-8C65148A9269}"/>
                </a:ext>
              </a:extLst>
            </p:cNvPr>
            <p:cNvSpPr/>
            <p:nvPr/>
          </p:nvSpPr>
          <p:spPr>
            <a:xfrm>
              <a:off x="4689140" y="7015142"/>
              <a:ext cx="108351" cy="609141"/>
            </a:xfrm>
            <a:custGeom>
              <a:avLst/>
              <a:gdLst>
                <a:gd name="connsiteX0" fmla="*/ 108285 w 108351"/>
                <a:gd name="connsiteY0" fmla="*/ 21 h 609141"/>
                <a:gd name="connsiteX1" fmla="*/ 43198 w 108351"/>
                <a:gd name="connsiteY1" fmla="*/ 188933 h 609141"/>
                <a:gd name="connsiteX2" fmla="*/ 335 w 108351"/>
                <a:gd name="connsiteY2" fmla="*/ 419121 h 609141"/>
                <a:gd name="connsiteX3" fmla="*/ 22560 w 108351"/>
                <a:gd name="connsiteY3" fmla="*/ 527071 h 609141"/>
                <a:gd name="connsiteX4" fmla="*/ 9860 w 108351"/>
                <a:gd name="connsiteY4" fmla="*/ 606446 h 609141"/>
                <a:gd name="connsiteX5" fmla="*/ 20973 w 108351"/>
                <a:gd name="connsiteY5" fmla="*/ 427058 h 609141"/>
                <a:gd name="connsiteX6" fmla="*/ 30498 w 108351"/>
                <a:gd name="connsiteY6" fmla="*/ 200046 h 609141"/>
                <a:gd name="connsiteX7" fmla="*/ 108285 w 108351"/>
                <a:gd name="connsiteY7" fmla="*/ 21 h 60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51" h="609141">
                  <a:moveTo>
                    <a:pt x="108285" y="21"/>
                  </a:moveTo>
                  <a:cubicBezTo>
                    <a:pt x="110402" y="-1831"/>
                    <a:pt x="61190" y="119083"/>
                    <a:pt x="43198" y="188933"/>
                  </a:cubicBezTo>
                  <a:cubicBezTo>
                    <a:pt x="25206" y="258783"/>
                    <a:pt x="3775" y="362765"/>
                    <a:pt x="335" y="419121"/>
                  </a:cubicBezTo>
                  <a:cubicBezTo>
                    <a:pt x="-3105" y="475477"/>
                    <a:pt x="20973" y="495850"/>
                    <a:pt x="22560" y="527071"/>
                  </a:cubicBezTo>
                  <a:cubicBezTo>
                    <a:pt x="24147" y="558292"/>
                    <a:pt x="10124" y="623115"/>
                    <a:pt x="9860" y="606446"/>
                  </a:cubicBezTo>
                  <a:cubicBezTo>
                    <a:pt x="9596" y="589777"/>
                    <a:pt x="17533" y="494791"/>
                    <a:pt x="20973" y="427058"/>
                  </a:cubicBezTo>
                  <a:cubicBezTo>
                    <a:pt x="24413" y="359325"/>
                    <a:pt x="18856" y="271219"/>
                    <a:pt x="30498" y="200046"/>
                  </a:cubicBezTo>
                  <a:cubicBezTo>
                    <a:pt x="42140" y="128873"/>
                    <a:pt x="106168" y="1873"/>
                    <a:pt x="108285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A9678F7F-2A20-413B-AABD-F4F1D3AF61C3}"/>
                </a:ext>
              </a:extLst>
            </p:cNvPr>
            <p:cNvSpPr/>
            <p:nvPr/>
          </p:nvSpPr>
          <p:spPr>
            <a:xfrm>
              <a:off x="4474287" y="7669667"/>
              <a:ext cx="183458" cy="342864"/>
            </a:xfrm>
            <a:custGeom>
              <a:avLst/>
              <a:gdLst>
                <a:gd name="connsiteX0" fmla="*/ 183438 w 183458"/>
                <a:gd name="connsiteY0" fmla="*/ 1133 h 342864"/>
                <a:gd name="connsiteX1" fmla="*/ 134226 w 183458"/>
                <a:gd name="connsiteY1" fmla="*/ 194808 h 342864"/>
                <a:gd name="connsiteX2" fmla="*/ 58026 w 183458"/>
                <a:gd name="connsiteY2" fmla="*/ 290058 h 342864"/>
                <a:gd name="connsiteX3" fmla="*/ 2463 w 183458"/>
                <a:gd name="connsiteY3" fmla="*/ 340858 h 342864"/>
                <a:gd name="connsiteX4" fmla="*/ 140576 w 183458"/>
                <a:gd name="connsiteY4" fmla="*/ 223383 h 342864"/>
                <a:gd name="connsiteX5" fmla="*/ 140576 w 183458"/>
                <a:gd name="connsiteY5" fmla="*/ 120196 h 342864"/>
                <a:gd name="connsiteX6" fmla="*/ 183438 w 183458"/>
                <a:gd name="connsiteY6" fmla="*/ 1133 h 34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8" h="342864">
                  <a:moveTo>
                    <a:pt x="183438" y="1133"/>
                  </a:moveTo>
                  <a:cubicBezTo>
                    <a:pt x="182380" y="13568"/>
                    <a:pt x="155128" y="146654"/>
                    <a:pt x="134226" y="194808"/>
                  </a:cubicBezTo>
                  <a:cubicBezTo>
                    <a:pt x="113324" y="242962"/>
                    <a:pt x="79986" y="265716"/>
                    <a:pt x="58026" y="290058"/>
                  </a:cubicBezTo>
                  <a:cubicBezTo>
                    <a:pt x="36066" y="314400"/>
                    <a:pt x="-11295" y="351971"/>
                    <a:pt x="2463" y="340858"/>
                  </a:cubicBezTo>
                  <a:cubicBezTo>
                    <a:pt x="16221" y="329745"/>
                    <a:pt x="117557" y="260160"/>
                    <a:pt x="140576" y="223383"/>
                  </a:cubicBezTo>
                  <a:cubicBezTo>
                    <a:pt x="163595" y="186606"/>
                    <a:pt x="136078" y="158560"/>
                    <a:pt x="140576" y="120196"/>
                  </a:cubicBezTo>
                  <a:cubicBezTo>
                    <a:pt x="145074" y="81832"/>
                    <a:pt x="184496" y="-11302"/>
                    <a:pt x="183438" y="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873FCEE4-FA8E-45BD-8859-94E98CF2F80D}"/>
                </a:ext>
              </a:extLst>
            </p:cNvPr>
            <p:cNvSpPr/>
            <p:nvPr/>
          </p:nvSpPr>
          <p:spPr>
            <a:xfrm>
              <a:off x="4746621" y="7126277"/>
              <a:ext cx="288947" cy="36523"/>
            </a:xfrm>
            <a:custGeom>
              <a:avLst/>
              <a:gdLst>
                <a:gd name="connsiteX0" fmla="*/ 4 w 288947"/>
                <a:gd name="connsiteY0" fmla="*/ 20648 h 36523"/>
                <a:gd name="connsiteX1" fmla="*/ 142879 w 288947"/>
                <a:gd name="connsiteY1" fmla="*/ 11 h 36523"/>
                <a:gd name="connsiteX2" fmla="*/ 257179 w 288947"/>
                <a:gd name="connsiteY2" fmla="*/ 23823 h 36523"/>
                <a:gd name="connsiteX3" fmla="*/ 285754 w 288947"/>
                <a:gd name="connsiteY3" fmla="*/ 23823 h 36523"/>
                <a:gd name="connsiteX4" fmla="*/ 196854 w 288947"/>
                <a:gd name="connsiteY4" fmla="*/ 36523 h 36523"/>
                <a:gd name="connsiteX5" fmla="*/ 147642 w 288947"/>
                <a:gd name="connsiteY5" fmla="*/ 23823 h 36523"/>
                <a:gd name="connsiteX6" fmla="*/ 4 w 288947"/>
                <a:gd name="connsiteY6" fmla="*/ 20648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36523">
                  <a:moveTo>
                    <a:pt x="4" y="20648"/>
                  </a:moveTo>
                  <a:cubicBezTo>
                    <a:pt x="-790" y="16679"/>
                    <a:pt x="100017" y="-518"/>
                    <a:pt x="142879" y="11"/>
                  </a:cubicBezTo>
                  <a:cubicBezTo>
                    <a:pt x="185741" y="540"/>
                    <a:pt x="233367" y="19854"/>
                    <a:pt x="257179" y="23823"/>
                  </a:cubicBezTo>
                  <a:cubicBezTo>
                    <a:pt x="280991" y="27792"/>
                    <a:pt x="295808" y="21706"/>
                    <a:pt x="285754" y="23823"/>
                  </a:cubicBezTo>
                  <a:cubicBezTo>
                    <a:pt x="275700" y="25940"/>
                    <a:pt x="219873" y="36523"/>
                    <a:pt x="196854" y="36523"/>
                  </a:cubicBezTo>
                  <a:cubicBezTo>
                    <a:pt x="173835" y="36523"/>
                    <a:pt x="176746" y="27792"/>
                    <a:pt x="147642" y="23823"/>
                  </a:cubicBezTo>
                  <a:cubicBezTo>
                    <a:pt x="118538" y="19854"/>
                    <a:pt x="798" y="24617"/>
                    <a:pt x="4" y="206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F836080B-4B7E-4568-8D8B-0C2D0D20C6C1}"/>
                </a:ext>
              </a:extLst>
            </p:cNvPr>
            <p:cNvSpPr/>
            <p:nvPr/>
          </p:nvSpPr>
          <p:spPr>
            <a:xfrm>
              <a:off x="4758388" y="7024347"/>
              <a:ext cx="608257" cy="216720"/>
            </a:xfrm>
            <a:custGeom>
              <a:avLst/>
              <a:gdLst>
                <a:gd name="connsiteX0" fmla="*/ 937 w 608257"/>
                <a:gd name="connsiteY0" fmla="*/ 90828 h 216720"/>
                <a:gd name="connsiteX1" fmla="*/ 272400 w 608257"/>
                <a:gd name="connsiteY1" fmla="*/ 1928 h 216720"/>
                <a:gd name="connsiteX2" fmla="*/ 472425 w 608257"/>
                <a:gd name="connsiteY2" fmla="*/ 40028 h 216720"/>
                <a:gd name="connsiteX3" fmla="*/ 599425 w 608257"/>
                <a:gd name="connsiteY3" fmla="*/ 157503 h 216720"/>
                <a:gd name="connsiteX4" fmla="*/ 594662 w 608257"/>
                <a:gd name="connsiteY4" fmla="*/ 194016 h 216720"/>
                <a:gd name="connsiteX5" fmla="*/ 572437 w 608257"/>
                <a:gd name="connsiteY5" fmla="*/ 216241 h 216720"/>
                <a:gd name="connsiteX6" fmla="*/ 572437 w 608257"/>
                <a:gd name="connsiteY6" fmla="*/ 173378 h 216720"/>
                <a:gd name="connsiteX7" fmla="*/ 526400 w 608257"/>
                <a:gd name="connsiteY7" fmla="*/ 95591 h 216720"/>
                <a:gd name="connsiteX8" fmla="*/ 405750 w 608257"/>
                <a:gd name="connsiteY8" fmla="*/ 30503 h 216720"/>
                <a:gd name="connsiteX9" fmla="*/ 191437 w 608257"/>
                <a:gd name="connsiteY9" fmla="*/ 40028 h 216720"/>
                <a:gd name="connsiteX10" fmla="*/ 937 w 608257"/>
                <a:gd name="connsiteY10" fmla="*/ 90828 h 2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257" h="216720">
                  <a:moveTo>
                    <a:pt x="937" y="90828"/>
                  </a:moveTo>
                  <a:cubicBezTo>
                    <a:pt x="14431" y="84478"/>
                    <a:pt x="193819" y="10395"/>
                    <a:pt x="272400" y="1928"/>
                  </a:cubicBezTo>
                  <a:cubicBezTo>
                    <a:pt x="350981" y="-6539"/>
                    <a:pt x="417921" y="14099"/>
                    <a:pt x="472425" y="40028"/>
                  </a:cubicBezTo>
                  <a:cubicBezTo>
                    <a:pt x="526929" y="65957"/>
                    <a:pt x="579052" y="131838"/>
                    <a:pt x="599425" y="157503"/>
                  </a:cubicBezTo>
                  <a:cubicBezTo>
                    <a:pt x="619798" y="183168"/>
                    <a:pt x="599160" y="184226"/>
                    <a:pt x="594662" y="194016"/>
                  </a:cubicBezTo>
                  <a:cubicBezTo>
                    <a:pt x="590164" y="203806"/>
                    <a:pt x="576141" y="219681"/>
                    <a:pt x="572437" y="216241"/>
                  </a:cubicBezTo>
                  <a:cubicBezTo>
                    <a:pt x="568733" y="212801"/>
                    <a:pt x="580110" y="193486"/>
                    <a:pt x="572437" y="173378"/>
                  </a:cubicBezTo>
                  <a:cubicBezTo>
                    <a:pt x="564764" y="153270"/>
                    <a:pt x="554181" y="119404"/>
                    <a:pt x="526400" y="95591"/>
                  </a:cubicBezTo>
                  <a:cubicBezTo>
                    <a:pt x="498619" y="71778"/>
                    <a:pt x="461577" y="39764"/>
                    <a:pt x="405750" y="30503"/>
                  </a:cubicBezTo>
                  <a:cubicBezTo>
                    <a:pt x="349923" y="21242"/>
                    <a:pt x="259964" y="28915"/>
                    <a:pt x="191437" y="40028"/>
                  </a:cubicBezTo>
                  <a:cubicBezTo>
                    <a:pt x="122910" y="51140"/>
                    <a:pt x="-12557" y="97178"/>
                    <a:pt x="937" y="90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EF1A59ED-85AE-4300-BCFC-A9FEAEB954D1}"/>
                </a:ext>
              </a:extLst>
            </p:cNvPr>
            <p:cNvSpPr/>
            <p:nvPr/>
          </p:nvSpPr>
          <p:spPr>
            <a:xfrm>
              <a:off x="4718190" y="7164342"/>
              <a:ext cx="208110" cy="424674"/>
            </a:xfrm>
            <a:custGeom>
              <a:avLst/>
              <a:gdLst>
                <a:gd name="connsiteX0" fmla="*/ 207823 w 208110"/>
                <a:gd name="connsiteY0" fmla="*/ 46 h 424674"/>
                <a:gd name="connsiteX1" fmla="*/ 72885 w 208110"/>
                <a:gd name="connsiteY1" fmla="*/ 227058 h 424674"/>
                <a:gd name="connsiteX2" fmla="*/ 72885 w 208110"/>
                <a:gd name="connsiteY2" fmla="*/ 298496 h 424674"/>
                <a:gd name="connsiteX3" fmla="*/ 22085 w 208110"/>
                <a:gd name="connsiteY3" fmla="*/ 331833 h 424674"/>
                <a:gd name="connsiteX4" fmla="*/ 31610 w 208110"/>
                <a:gd name="connsiteY4" fmla="*/ 392158 h 424674"/>
                <a:gd name="connsiteX5" fmla="*/ 1448 w 208110"/>
                <a:gd name="connsiteY5" fmla="*/ 420733 h 424674"/>
                <a:gd name="connsiteX6" fmla="*/ 85585 w 208110"/>
                <a:gd name="connsiteY6" fmla="*/ 306433 h 424674"/>
                <a:gd name="connsiteX7" fmla="*/ 107810 w 208110"/>
                <a:gd name="connsiteY7" fmla="*/ 208008 h 424674"/>
                <a:gd name="connsiteX8" fmla="*/ 207823 w 208110"/>
                <a:gd name="connsiteY8" fmla="*/ 46 h 42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10" h="424674">
                  <a:moveTo>
                    <a:pt x="207823" y="46"/>
                  </a:moveTo>
                  <a:cubicBezTo>
                    <a:pt x="202002" y="3221"/>
                    <a:pt x="95375" y="177316"/>
                    <a:pt x="72885" y="227058"/>
                  </a:cubicBezTo>
                  <a:cubicBezTo>
                    <a:pt x="50395" y="276800"/>
                    <a:pt x="81352" y="281034"/>
                    <a:pt x="72885" y="298496"/>
                  </a:cubicBezTo>
                  <a:cubicBezTo>
                    <a:pt x="64418" y="315958"/>
                    <a:pt x="28964" y="316223"/>
                    <a:pt x="22085" y="331833"/>
                  </a:cubicBezTo>
                  <a:cubicBezTo>
                    <a:pt x="15206" y="347443"/>
                    <a:pt x="35049" y="377341"/>
                    <a:pt x="31610" y="392158"/>
                  </a:cubicBezTo>
                  <a:cubicBezTo>
                    <a:pt x="28171" y="406975"/>
                    <a:pt x="-7548" y="435020"/>
                    <a:pt x="1448" y="420733"/>
                  </a:cubicBezTo>
                  <a:cubicBezTo>
                    <a:pt x="10444" y="406446"/>
                    <a:pt x="67858" y="341887"/>
                    <a:pt x="85585" y="306433"/>
                  </a:cubicBezTo>
                  <a:cubicBezTo>
                    <a:pt x="103312" y="270979"/>
                    <a:pt x="86379" y="258808"/>
                    <a:pt x="107810" y="208008"/>
                  </a:cubicBezTo>
                  <a:cubicBezTo>
                    <a:pt x="129241" y="157208"/>
                    <a:pt x="213644" y="-3129"/>
                    <a:pt x="207823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AC703DE2-570E-4B97-A087-C776F59BF142}"/>
                </a:ext>
              </a:extLst>
            </p:cNvPr>
            <p:cNvSpPr/>
            <p:nvPr/>
          </p:nvSpPr>
          <p:spPr>
            <a:xfrm>
              <a:off x="4631647" y="7587624"/>
              <a:ext cx="225569" cy="384782"/>
            </a:xfrm>
            <a:custGeom>
              <a:avLst/>
              <a:gdLst>
                <a:gd name="connsiteX0" fmla="*/ 46716 w 225569"/>
                <a:gd name="connsiteY0" fmla="*/ 78414 h 384782"/>
                <a:gd name="connsiteX1" fmla="*/ 61003 w 225569"/>
                <a:gd name="connsiteY1" fmla="*/ 213351 h 384782"/>
                <a:gd name="connsiteX2" fmla="*/ 30841 w 225569"/>
                <a:gd name="connsiteY2" fmla="*/ 324476 h 384782"/>
                <a:gd name="connsiteX3" fmla="*/ 2266 w 225569"/>
                <a:gd name="connsiteY3" fmla="*/ 383214 h 384782"/>
                <a:gd name="connsiteX4" fmla="*/ 94341 w 225569"/>
                <a:gd name="connsiteY4" fmla="*/ 264151 h 384782"/>
                <a:gd name="connsiteX5" fmla="*/ 141966 w 225569"/>
                <a:gd name="connsiteY5" fmla="*/ 156201 h 384782"/>
                <a:gd name="connsiteX6" fmla="*/ 224516 w 225569"/>
                <a:gd name="connsiteY6" fmla="*/ 626 h 384782"/>
                <a:gd name="connsiteX7" fmla="*/ 184828 w 225569"/>
                <a:gd name="connsiteY7" fmla="*/ 105401 h 384782"/>
                <a:gd name="connsiteX8" fmla="*/ 129266 w 225569"/>
                <a:gd name="connsiteY8" fmla="*/ 202239 h 384782"/>
                <a:gd name="connsiteX9" fmla="*/ 53066 w 225569"/>
                <a:gd name="connsiteY9" fmla="*/ 289551 h 384782"/>
                <a:gd name="connsiteX10" fmla="*/ 81641 w 225569"/>
                <a:gd name="connsiteY10" fmla="*/ 168901 h 384782"/>
                <a:gd name="connsiteX11" fmla="*/ 46716 w 225569"/>
                <a:gd name="connsiteY11" fmla="*/ 78414 h 38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569" h="384782">
                  <a:moveTo>
                    <a:pt x="46716" y="78414"/>
                  </a:moveTo>
                  <a:cubicBezTo>
                    <a:pt x="43276" y="85822"/>
                    <a:pt x="63649" y="172341"/>
                    <a:pt x="61003" y="213351"/>
                  </a:cubicBezTo>
                  <a:cubicBezTo>
                    <a:pt x="58357" y="254361"/>
                    <a:pt x="40630" y="296166"/>
                    <a:pt x="30841" y="324476"/>
                  </a:cubicBezTo>
                  <a:cubicBezTo>
                    <a:pt x="21052" y="352786"/>
                    <a:pt x="-8317" y="393268"/>
                    <a:pt x="2266" y="383214"/>
                  </a:cubicBezTo>
                  <a:cubicBezTo>
                    <a:pt x="12849" y="373160"/>
                    <a:pt x="71058" y="301986"/>
                    <a:pt x="94341" y="264151"/>
                  </a:cubicBezTo>
                  <a:cubicBezTo>
                    <a:pt x="117624" y="226316"/>
                    <a:pt x="120270" y="200122"/>
                    <a:pt x="141966" y="156201"/>
                  </a:cubicBezTo>
                  <a:cubicBezTo>
                    <a:pt x="163662" y="112280"/>
                    <a:pt x="217372" y="9093"/>
                    <a:pt x="224516" y="626"/>
                  </a:cubicBezTo>
                  <a:cubicBezTo>
                    <a:pt x="231660" y="-7841"/>
                    <a:pt x="200703" y="71799"/>
                    <a:pt x="184828" y="105401"/>
                  </a:cubicBezTo>
                  <a:cubicBezTo>
                    <a:pt x="168953" y="139003"/>
                    <a:pt x="151226" y="171547"/>
                    <a:pt x="129266" y="202239"/>
                  </a:cubicBezTo>
                  <a:cubicBezTo>
                    <a:pt x="107306" y="232931"/>
                    <a:pt x="61004" y="295107"/>
                    <a:pt x="53066" y="289551"/>
                  </a:cubicBezTo>
                  <a:cubicBezTo>
                    <a:pt x="45128" y="283995"/>
                    <a:pt x="80318" y="202238"/>
                    <a:pt x="81641" y="168901"/>
                  </a:cubicBezTo>
                  <a:cubicBezTo>
                    <a:pt x="82964" y="135564"/>
                    <a:pt x="50156" y="71006"/>
                    <a:pt x="46716" y="7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89B19453-B997-44D3-A105-1B155DF9A544}"/>
                </a:ext>
              </a:extLst>
            </p:cNvPr>
            <p:cNvSpPr/>
            <p:nvPr/>
          </p:nvSpPr>
          <p:spPr>
            <a:xfrm>
              <a:off x="4929956" y="7145209"/>
              <a:ext cx="207671" cy="298300"/>
            </a:xfrm>
            <a:custGeom>
              <a:avLst/>
              <a:gdLst>
                <a:gd name="connsiteX0" fmla="*/ 207194 w 207671"/>
                <a:gd name="connsiteY0" fmla="*/ 1716 h 298300"/>
                <a:gd name="connsiteX1" fmla="*/ 11932 w 207671"/>
                <a:gd name="connsiteY1" fmla="*/ 285879 h 298300"/>
                <a:gd name="connsiteX2" fmla="*/ 26219 w 207671"/>
                <a:gd name="connsiteY2" fmla="*/ 239841 h 298300"/>
                <a:gd name="connsiteX3" fmla="*/ 65907 w 207671"/>
                <a:gd name="connsiteY3" fmla="*/ 169991 h 298300"/>
                <a:gd name="connsiteX4" fmla="*/ 207194 w 207671"/>
                <a:gd name="connsiteY4" fmla="*/ 1716 h 29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71" h="298300">
                  <a:moveTo>
                    <a:pt x="207194" y="1716"/>
                  </a:moveTo>
                  <a:cubicBezTo>
                    <a:pt x="198198" y="21031"/>
                    <a:pt x="42094" y="246192"/>
                    <a:pt x="11932" y="285879"/>
                  </a:cubicBezTo>
                  <a:cubicBezTo>
                    <a:pt x="-18231" y="325567"/>
                    <a:pt x="17223" y="259156"/>
                    <a:pt x="26219" y="239841"/>
                  </a:cubicBezTo>
                  <a:cubicBezTo>
                    <a:pt x="35215" y="220526"/>
                    <a:pt x="36274" y="208355"/>
                    <a:pt x="65907" y="169991"/>
                  </a:cubicBezTo>
                  <a:cubicBezTo>
                    <a:pt x="95540" y="131627"/>
                    <a:pt x="216190" y="-17599"/>
                    <a:pt x="207194" y="1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45D67CCB-F171-490A-99C5-F46BD2E510FB}"/>
                </a:ext>
              </a:extLst>
            </p:cNvPr>
            <p:cNvSpPr/>
            <p:nvPr/>
          </p:nvSpPr>
          <p:spPr>
            <a:xfrm>
              <a:off x="4921248" y="7146800"/>
              <a:ext cx="290792" cy="303635"/>
            </a:xfrm>
            <a:custGeom>
              <a:avLst/>
              <a:gdLst>
                <a:gd name="connsiteX0" fmla="*/ 223840 w 290792"/>
                <a:gd name="connsiteY0" fmla="*/ 125 h 303635"/>
                <a:gd name="connsiteX1" fmla="*/ 285752 w 290792"/>
                <a:gd name="connsiteY1" fmla="*/ 74738 h 303635"/>
                <a:gd name="connsiteX2" fmla="*/ 271465 w 290792"/>
                <a:gd name="connsiteY2" fmla="*/ 119188 h 303635"/>
                <a:gd name="connsiteX3" fmla="*/ 147640 w 290792"/>
                <a:gd name="connsiteY3" fmla="*/ 235075 h 303635"/>
                <a:gd name="connsiteX4" fmla="*/ 2 w 290792"/>
                <a:gd name="connsiteY4" fmla="*/ 303338 h 303635"/>
                <a:gd name="connsiteX5" fmla="*/ 150815 w 290792"/>
                <a:gd name="connsiteY5" fmla="*/ 209675 h 303635"/>
                <a:gd name="connsiteX6" fmla="*/ 260352 w 290792"/>
                <a:gd name="connsiteY6" fmla="*/ 93788 h 303635"/>
                <a:gd name="connsiteX7" fmla="*/ 223840 w 290792"/>
                <a:gd name="connsiteY7" fmla="*/ 125 h 30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792" h="303635">
                  <a:moveTo>
                    <a:pt x="223840" y="125"/>
                  </a:moveTo>
                  <a:cubicBezTo>
                    <a:pt x="228073" y="-3050"/>
                    <a:pt x="277815" y="54894"/>
                    <a:pt x="285752" y="74738"/>
                  </a:cubicBezTo>
                  <a:cubicBezTo>
                    <a:pt x="293689" y="94582"/>
                    <a:pt x="294484" y="92465"/>
                    <a:pt x="271465" y="119188"/>
                  </a:cubicBezTo>
                  <a:cubicBezTo>
                    <a:pt x="248446" y="145911"/>
                    <a:pt x="192884" y="204383"/>
                    <a:pt x="147640" y="235075"/>
                  </a:cubicBezTo>
                  <a:cubicBezTo>
                    <a:pt x="102396" y="265767"/>
                    <a:pt x="-527" y="307571"/>
                    <a:pt x="2" y="303338"/>
                  </a:cubicBezTo>
                  <a:cubicBezTo>
                    <a:pt x="531" y="299105"/>
                    <a:pt x="107423" y="244600"/>
                    <a:pt x="150815" y="209675"/>
                  </a:cubicBezTo>
                  <a:cubicBezTo>
                    <a:pt x="194207" y="174750"/>
                    <a:pt x="245800" y="125009"/>
                    <a:pt x="260352" y="93788"/>
                  </a:cubicBezTo>
                  <a:cubicBezTo>
                    <a:pt x="274904" y="62567"/>
                    <a:pt x="219607" y="3300"/>
                    <a:pt x="223840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CAB30AE9-6BE9-4848-BCEE-B00B3D3D69DC}"/>
                </a:ext>
              </a:extLst>
            </p:cNvPr>
            <p:cNvSpPr/>
            <p:nvPr/>
          </p:nvSpPr>
          <p:spPr>
            <a:xfrm>
              <a:off x="5343353" y="7091974"/>
              <a:ext cx="485859" cy="210236"/>
            </a:xfrm>
            <a:custGeom>
              <a:avLst/>
              <a:gdLst>
                <a:gd name="connsiteX0" fmla="*/ 11285 w 485859"/>
                <a:gd name="connsiteY0" fmla="*/ 104164 h 210236"/>
                <a:gd name="connsiteX1" fmla="*/ 79547 w 485859"/>
                <a:gd name="connsiteY1" fmla="*/ 54951 h 210236"/>
                <a:gd name="connsiteX2" fmla="*/ 250997 w 485859"/>
                <a:gd name="connsiteY2" fmla="*/ 976 h 210236"/>
                <a:gd name="connsiteX3" fmla="*/ 417685 w 485859"/>
                <a:gd name="connsiteY3" fmla="*/ 23201 h 210236"/>
                <a:gd name="connsiteX4" fmla="*/ 444672 w 485859"/>
                <a:gd name="connsiteY4" fmla="*/ 61301 h 210236"/>
                <a:gd name="connsiteX5" fmla="*/ 452610 w 485859"/>
                <a:gd name="connsiteY5" fmla="*/ 143851 h 210236"/>
                <a:gd name="connsiteX6" fmla="*/ 484360 w 485859"/>
                <a:gd name="connsiteY6" fmla="*/ 207351 h 210236"/>
                <a:gd name="connsiteX7" fmla="*/ 398635 w 485859"/>
                <a:gd name="connsiteY7" fmla="*/ 199414 h 210236"/>
                <a:gd name="connsiteX8" fmla="*/ 309735 w 485859"/>
                <a:gd name="connsiteY8" fmla="*/ 199414 h 210236"/>
                <a:gd name="connsiteX9" fmla="*/ 458960 w 485859"/>
                <a:gd name="connsiteY9" fmla="*/ 188301 h 210236"/>
                <a:gd name="connsiteX10" fmla="*/ 438322 w 485859"/>
                <a:gd name="connsiteY10" fmla="*/ 100989 h 210236"/>
                <a:gd name="connsiteX11" fmla="*/ 406572 w 485859"/>
                <a:gd name="connsiteY11" fmla="*/ 47014 h 210236"/>
                <a:gd name="connsiteX12" fmla="*/ 306560 w 485859"/>
                <a:gd name="connsiteY12" fmla="*/ 26376 h 210236"/>
                <a:gd name="connsiteX13" fmla="*/ 11285 w 485859"/>
                <a:gd name="connsiteY13" fmla="*/ 104164 h 21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59" h="210236">
                  <a:moveTo>
                    <a:pt x="11285" y="104164"/>
                  </a:moveTo>
                  <a:cubicBezTo>
                    <a:pt x="-26551" y="108927"/>
                    <a:pt x="39595" y="72149"/>
                    <a:pt x="79547" y="54951"/>
                  </a:cubicBezTo>
                  <a:cubicBezTo>
                    <a:pt x="119499" y="37753"/>
                    <a:pt x="194641" y="6268"/>
                    <a:pt x="250997" y="976"/>
                  </a:cubicBezTo>
                  <a:cubicBezTo>
                    <a:pt x="307353" y="-4316"/>
                    <a:pt x="385406" y="13147"/>
                    <a:pt x="417685" y="23201"/>
                  </a:cubicBezTo>
                  <a:cubicBezTo>
                    <a:pt x="449964" y="33255"/>
                    <a:pt x="438851" y="41193"/>
                    <a:pt x="444672" y="61301"/>
                  </a:cubicBezTo>
                  <a:cubicBezTo>
                    <a:pt x="450493" y="81409"/>
                    <a:pt x="445995" y="119509"/>
                    <a:pt x="452610" y="143851"/>
                  </a:cubicBezTo>
                  <a:cubicBezTo>
                    <a:pt x="459225" y="168193"/>
                    <a:pt x="493356" y="198091"/>
                    <a:pt x="484360" y="207351"/>
                  </a:cubicBezTo>
                  <a:cubicBezTo>
                    <a:pt x="475364" y="216612"/>
                    <a:pt x="427739" y="200737"/>
                    <a:pt x="398635" y="199414"/>
                  </a:cubicBezTo>
                  <a:cubicBezTo>
                    <a:pt x="369531" y="198091"/>
                    <a:pt x="299681" y="201266"/>
                    <a:pt x="309735" y="199414"/>
                  </a:cubicBezTo>
                  <a:cubicBezTo>
                    <a:pt x="319789" y="197562"/>
                    <a:pt x="437529" y="204705"/>
                    <a:pt x="458960" y="188301"/>
                  </a:cubicBezTo>
                  <a:cubicBezTo>
                    <a:pt x="480391" y="171897"/>
                    <a:pt x="447053" y="124537"/>
                    <a:pt x="438322" y="100989"/>
                  </a:cubicBezTo>
                  <a:cubicBezTo>
                    <a:pt x="429591" y="77441"/>
                    <a:pt x="428532" y="59449"/>
                    <a:pt x="406572" y="47014"/>
                  </a:cubicBezTo>
                  <a:cubicBezTo>
                    <a:pt x="384612" y="34579"/>
                    <a:pt x="369531" y="19497"/>
                    <a:pt x="306560" y="26376"/>
                  </a:cubicBezTo>
                  <a:cubicBezTo>
                    <a:pt x="243589" y="33255"/>
                    <a:pt x="49121" y="99401"/>
                    <a:pt x="11285" y="10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3C9A04E4-5983-47F2-908F-B14E6BF01DB0}"/>
                </a:ext>
              </a:extLst>
            </p:cNvPr>
            <p:cNvSpPr/>
            <p:nvPr/>
          </p:nvSpPr>
          <p:spPr>
            <a:xfrm>
              <a:off x="5399809" y="7249328"/>
              <a:ext cx="328253" cy="284564"/>
            </a:xfrm>
            <a:custGeom>
              <a:avLst/>
              <a:gdLst>
                <a:gd name="connsiteX0" fmla="*/ 327891 w 328253"/>
                <a:gd name="connsiteY0" fmla="*/ 49997 h 284564"/>
                <a:gd name="connsiteX1" fmla="*/ 189779 w 328253"/>
                <a:gd name="connsiteY1" fmla="*/ 15072 h 284564"/>
                <a:gd name="connsiteX2" fmla="*/ 58016 w 328253"/>
                <a:gd name="connsiteY2" fmla="*/ 53172 h 284564"/>
                <a:gd name="connsiteX3" fmla="*/ 37379 w 328253"/>
                <a:gd name="connsiteY3" fmla="*/ 164297 h 284564"/>
                <a:gd name="connsiteX4" fmla="*/ 151679 w 328253"/>
                <a:gd name="connsiteY4" fmla="*/ 215097 h 284564"/>
                <a:gd name="connsiteX5" fmla="*/ 215179 w 328253"/>
                <a:gd name="connsiteY5" fmla="*/ 256372 h 284564"/>
                <a:gd name="connsiteX6" fmla="*/ 210416 w 328253"/>
                <a:gd name="connsiteY6" fmla="*/ 132547 h 284564"/>
                <a:gd name="connsiteX7" fmla="*/ 204066 w 328253"/>
                <a:gd name="connsiteY7" fmla="*/ 84922 h 284564"/>
                <a:gd name="connsiteX8" fmla="*/ 219941 w 328253"/>
                <a:gd name="connsiteY8" fmla="*/ 199222 h 284564"/>
                <a:gd name="connsiteX9" fmla="*/ 240579 w 328253"/>
                <a:gd name="connsiteY9" fmla="*/ 280185 h 284564"/>
                <a:gd name="connsiteX10" fmla="*/ 164379 w 328253"/>
                <a:gd name="connsiteY10" fmla="*/ 259547 h 284564"/>
                <a:gd name="connsiteX11" fmla="*/ 15154 w 328253"/>
                <a:gd name="connsiteY11" fmla="*/ 140485 h 284564"/>
                <a:gd name="connsiteX12" fmla="*/ 19916 w 328253"/>
                <a:gd name="connsiteY12" fmla="*/ 81747 h 284564"/>
                <a:gd name="connsiteX13" fmla="*/ 146916 w 328253"/>
                <a:gd name="connsiteY13" fmla="*/ 785 h 284564"/>
                <a:gd name="connsiteX14" fmla="*/ 327891 w 328253"/>
                <a:gd name="connsiteY14" fmla="*/ 49997 h 2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253" h="284564">
                  <a:moveTo>
                    <a:pt x="327891" y="49997"/>
                  </a:moveTo>
                  <a:cubicBezTo>
                    <a:pt x="335035" y="52378"/>
                    <a:pt x="234758" y="14543"/>
                    <a:pt x="189779" y="15072"/>
                  </a:cubicBezTo>
                  <a:cubicBezTo>
                    <a:pt x="144800" y="15601"/>
                    <a:pt x="83416" y="28301"/>
                    <a:pt x="58016" y="53172"/>
                  </a:cubicBezTo>
                  <a:cubicBezTo>
                    <a:pt x="32616" y="78043"/>
                    <a:pt x="21769" y="137310"/>
                    <a:pt x="37379" y="164297"/>
                  </a:cubicBezTo>
                  <a:cubicBezTo>
                    <a:pt x="52989" y="191284"/>
                    <a:pt x="122046" y="199751"/>
                    <a:pt x="151679" y="215097"/>
                  </a:cubicBezTo>
                  <a:cubicBezTo>
                    <a:pt x="181312" y="230443"/>
                    <a:pt x="205390" y="270130"/>
                    <a:pt x="215179" y="256372"/>
                  </a:cubicBezTo>
                  <a:cubicBezTo>
                    <a:pt x="224968" y="242614"/>
                    <a:pt x="212268" y="161122"/>
                    <a:pt x="210416" y="132547"/>
                  </a:cubicBezTo>
                  <a:cubicBezTo>
                    <a:pt x="208564" y="103972"/>
                    <a:pt x="202479" y="73810"/>
                    <a:pt x="204066" y="84922"/>
                  </a:cubicBezTo>
                  <a:cubicBezTo>
                    <a:pt x="205653" y="96034"/>
                    <a:pt x="213855" y="166678"/>
                    <a:pt x="219941" y="199222"/>
                  </a:cubicBezTo>
                  <a:cubicBezTo>
                    <a:pt x="226026" y="231766"/>
                    <a:pt x="249839" y="270131"/>
                    <a:pt x="240579" y="280185"/>
                  </a:cubicBezTo>
                  <a:cubicBezTo>
                    <a:pt x="231319" y="290239"/>
                    <a:pt x="201950" y="282830"/>
                    <a:pt x="164379" y="259547"/>
                  </a:cubicBezTo>
                  <a:cubicBezTo>
                    <a:pt x="126808" y="236264"/>
                    <a:pt x="39231" y="170118"/>
                    <a:pt x="15154" y="140485"/>
                  </a:cubicBezTo>
                  <a:cubicBezTo>
                    <a:pt x="-8923" y="110852"/>
                    <a:pt x="-2044" y="105030"/>
                    <a:pt x="19916" y="81747"/>
                  </a:cubicBezTo>
                  <a:cubicBezTo>
                    <a:pt x="41876" y="58464"/>
                    <a:pt x="97968" y="8722"/>
                    <a:pt x="146916" y="785"/>
                  </a:cubicBezTo>
                  <a:cubicBezTo>
                    <a:pt x="195864" y="-7152"/>
                    <a:pt x="320747" y="47616"/>
                    <a:pt x="327891" y="49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62042C39-B5FC-486D-8A06-54AE3648A300}"/>
                </a:ext>
              </a:extLst>
            </p:cNvPr>
            <p:cNvSpPr/>
            <p:nvPr/>
          </p:nvSpPr>
          <p:spPr>
            <a:xfrm>
              <a:off x="4856125" y="7461066"/>
              <a:ext cx="517787" cy="203405"/>
            </a:xfrm>
            <a:custGeom>
              <a:avLst/>
              <a:gdLst>
                <a:gd name="connsiteX0" fmla="*/ 38 w 517787"/>
                <a:gd name="connsiteY0" fmla="*/ 111309 h 203405"/>
                <a:gd name="connsiteX1" fmla="*/ 136563 w 517787"/>
                <a:gd name="connsiteY1" fmla="*/ 66859 h 203405"/>
                <a:gd name="connsiteX2" fmla="*/ 173075 w 517787"/>
                <a:gd name="connsiteY2" fmla="*/ 84322 h 203405"/>
                <a:gd name="connsiteX3" fmla="*/ 195300 w 517787"/>
                <a:gd name="connsiteY3" fmla="*/ 76384 h 203405"/>
                <a:gd name="connsiteX4" fmla="*/ 346113 w 517787"/>
                <a:gd name="connsiteY4" fmla="*/ 8122 h 203405"/>
                <a:gd name="connsiteX5" fmla="*/ 373100 w 517787"/>
                <a:gd name="connsiteY5" fmla="*/ 44634 h 203405"/>
                <a:gd name="connsiteX6" fmla="*/ 415963 w 517787"/>
                <a:gd name="connsiteY6" fmla="*/ 100197 h 203405"/>
                <a:gd name="connsiteX7" fmla="*/ 450888 w 517787"/>
                <a:gd name="connsiteY7" fmla="*/ 112897 h 203405"/>
                <a:gd name="connsiteX8" fmla="*/ 517563 w 517787"/>
                <a:gd name="connsiteY8" fmla="*/ 203384 h 203405"/>
                <a:gd name="connsiteX9" fmla="*/ 469938 w 517787"/>
                <a:gd name="connsiteY9" fmla="*/ 120834 h 203405"/>
                <a:gd name="connsiteX10" fmla="*/ 400088 w 517787"/>
                <a:gd name="connsiteY10" fmla="*/ 54159 h 203405"/>
                <a:gd name="connsiteX11" fmla="*/ 361988 w 517787"/>
                <a:gd name="connsiteY11" fmla="*/ 184 h 203405"/>
                <a:gd name="connsiteX12" fmla="*/ 220700 w 517787"/>
                <a:gd name="connsiteY12" fmla="*/ 36697 h 203405"/>
                <a:gd name="connsiteX13" fmla="*/ 123863 w 517787"/>
                <a:gd name="connsiteY13" fmla="*/ 43047 h 203405"/>
                <a:gd name="connsiteX14" fmla="*/ 38 w 517787"/>
                <a:gd name="connsiteY14" fmla="*/ 111309 h 2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787" h="203405">
                  <a:moveTo>
                    <a:pt x="38" y="111309"/>
                  </a:moveTo>
                  <a:cubicBezTo>
                    <a:pt x="2155" y="115278"/>
                    <a:pt x="107724" y="71357"/>
                    <a:pt x="136563" y="66859"/>
                  </a:cubicBezTo>
                  <a:cubicBezTo>
                    <a:pt x="165402" y="62361"/>
                    <a:pt x="163286" y="82734"/>
                    <a:pt x="173075" y="84322"/>
                  </a:cubicBezTo>
                  <a:cubicBezTo>
                    <a:pt x="182865" y="85909"/>
                    <a:pt x="166460" y="89084"/>
                    <a:pt x="195300" y="76384"/>
                  </a:cubicBezTo>
                  <a:cubicBezTo>
                    <a:pt x="224140" y="63684"/>
                    <a:pt x="316480" y="13414"/>
                    <a:pt x="346113" y="8122"/>
                  </a:cubicBezTo>
                  <a:cubicBezTo>
                    <a:pt x="375746" y="2830"/>
                    <a:pt x="361458" y="29288"/>
                    <a:pt x="373100" y="44634"/>
                  </a:cubicBezTo>
                  <a:cubicBezTo>
                    <a:pt x="384742" y="59980"/>
                    <a:pt x="402998" y="88820"/>
                    <a:pt x="415963" y="100197"/>
                  </a:cubicBezTo>
                  <a:cubicBezTo>
                    <a:pt x="428928" y="111574"/>
                    <a:pt x="433955" y="95699"/>
                    <a:pt x="450888" y="112897"/>
                  </a:cubicBezTo>
                  <a:cubicBezTo>
                    <a:pt x="467821" y="130095"/>
                    <a:pt x="514388" y="202061"/>
                    <a:pt x="517563" y="203384"/>
                  </a:cubicBezTo>
                  <a:cubicBezTo>
                    <a:pt x="520738" y="204707"/>
                    <a:pt x="489517" y="145705"/>
                    <a:pt x="469938" y="120834"/>
                  </a:cubicBezTo>
                  <a:cubicBezTo>
                    <a:pt x="450359" y="95963"/>
                    <a:pt x="418080" y="74267"/>
                    <a:pt x="400088" y="54159"/>
                  </a:cubicBezTo>
                  <a:cubicBezTo>
                    <a:pt x="382096" y="34051"/>
                    <a:pt x="391886" y="3094"/>
                    <a:pt x="361988" y="184"/>
                  </a:cubicBezTo>
                  <a:cubicBezTo>
                    <a:pt x="332090" y="-2726"/>
                    <a:pt x="260387" y="29553"/>
                    <a:pt x="220700" y="36697"/>
                  </a:cubicBezTo>
                  <a:cubicBezTo>
                    <a:pt x="181013" y="43841"/>
                    <a:pt x="163286" y="31141"/>
                    <a:pt x="123863" y="43047"/>
                  </a:cubicBezTo>
                  <a:cubicBezTo>
                    <a:pt x="84440" y="54953"/>
                    <a:pt x="-2079" y="107340"/>
                    <a:pt x="38" y="111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712BBF08-EF08-482B-A125-BA3E7AFA95D5}"/>
                </a:ext>
              </a:extLst>
            </p:cNvPr>
            <p:cNvSpPr/>
            <p:nvPr/>
          </p:nvSpPr>
          <p:spPr>
            <a:xfrm>
              <a:off x="4671830" y="7654547"/>
              <a:ext cx="705106" cy="331439"/>
            </a:xfrm>
            <a:custGeom>
              <a:avLst/>
              <a:gdLst>
                <a:gd name="connsiteX0" fmla="*/ 705033 w 705106"/>
                <a:gd name="connsiteY0" fmla="*/ 378 h 331439"/>
                <a:gd name="connsiteX1" fmla="*/ 349433 w 705106"/>
                <a:gd name="connsiteY1" fmla="*/ 197228 h 331439"/>
                <a:gd name="connsiteX2" fmla="*/ 233545 w 705106"/>
                <a:gd name="connsiteY2" fmla="*/ 257553 h 331439"/>
                <a:gd name="connsiteX3" fmla="*/ 33520 w 705106"/>
                <a:gd name="connsiteY3" fmla="*/ 314703 h 331439"/>
                <a:gd name="connsiteX4" fmla="*/ 28758 w 705106"/>
                <a:gd name="connsiteY4" fmla="*/ 327403 h 331439"/>
                <a:gd name="connsiteX5" fmla="*/ 317683 w 705106"/>
                <a:gd name="connsiteY5" fmla="*/ 252791 h 331439"/>
                <a:gd name="connsiteX6" fmla="*/ 705033 w 705106"/>
                <a:gd name="connsiteY6" fmla="*/ 378 h 3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106" h="331439">
                  <a:moveTo>
                    <a:pt x="705033" y="378"/>
                  </a:moveTo>
                  <a:cubicBezTo>
                    <a:pt x="710325" y="-8882"/>
                    <a:pt x="428014" y="154366"/>
                    <a:pt x="349433" y="197228"/>
                  </a:cubicBezTo>
                  <a:cubicBezTo>
                    <a:pt x="270852" y="240091"/>
                    <a:pt x="286197" y="237974"/>
                    <a:pt x="233545" y="257553"/>
                  </a:cubicBezTo>
                  <a:cubicBezTo>
                    <a:pt x="180893" y="277132"/>
                    <a:pt x="67651" y="303061"/>
                    <a:pt x="33520" y="314703"/>
                  </a:cubicBezTo>
                  <a:cubicBezTo>
                    <a:pt x="-611" y="326345"/>
                    <a:pt x="-18603" y="337722"/>
                    <a:pt x="28758" y="327403"/>
                  </a:cubicBezTo>
                  <a:cubicBezTo>
                    <a:pt x="76118" y="317084"/>
                    <a:pt x="211320" y="303856"/>
                    <a:pt x="317683" y="252791"/>
                  </a:cubicBezTo>
                  <a:cubicBezTo>
                    <a:pt x="424046" y="201726"/>
                    <a:pt x="699741" y="9638"/>
                    <a:pt x="705033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BF63D941-8D11-4DDC-89BC-0070A881FD78}"/>
                </a:ext>
              </a:extLst>
            </p:cNvPr>
            <p:cNvSpPr/>
            <p:nvPr/>
          </p:nvSpPr>
          <p:spPr>
            <a:xfrm>
              <a:off x="5471073" y="7351678"/>
              <a:ext cx="232124" cy="401477"/>
            </a:xfrm>
            <a:custGeom>
              <a:avLst/>
              <a:gdLst>
                <a:gd name="connsiteX0" fmla="*/ 135977 w 232124"/>
                <a:gd name="connsiteY0" fmla="*/ 35 h 401477"/>
                <a:gd name="connsiteX1" fmla="*/ 178840 w 232124"/>
                <a:gd name="connsiteY1" fmla="*/ 187360 h 401477"/>
                <a:gd name="connsiteX2" fmla="*/ 229640 w 232124"/>
                <a:gd name="connsiteY2" fmla="*/ 261972 h 401477"/>
                <a:gd name="connsiteX3" fmla="*/ 94702 w 232124"/>
                <a:gd name="connsiteY3" fmla="*/ 327060 h 401477"/>
                <a:gd name="connsiteX4" fmla="*/ 2627 w 232124"/>
                <a:gd name="connsiteY4" fmla="*/ 400085 h 401477"/>
                <a:gd name="connsiteX5" fmla="*/ 197890 w 232124"/>
                <a:gd name="connsiteY5" fmla="*/ 258797 h 401477"/>
                <a:gd name="connsiteX6" fmla="*/ 178840 w 232124"/>
                <a:gd name="connsiteY6" fmla="*/ 203235 h 401477"/>
                <a:gd name="connsiteX7" fmla="*/ 135977 w 232124"/>
                <a:gd name="connsiteY7" fmla="*/ 35 h 40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124" h="401477">
                  <a:moveTo>
                    <a:pt x="135977" y="35"/>
                  </a:moveTo>
                  <a:cubicBezTo>
                    <a:pt x="135977" y="-2611"/>
                    <a:pt x="163230" y="143704"/>
                    <a:pt x="178840" y="187360"/>
                  </a:cubicBezTo>
                  <a:cubicBezTo>
                    <a:pt x="194450" y="231016"/>
                    <a:pt x="243663" y="238689"/>
                    <a:pt x="229640" y="261972"/>
                  </a:cubicBezTo>
                  <a:cubicBezTo>
                    <a:pt x="215617" y="285255"/>
                    <a:pt x="132537" y="304041"/>
                    <a:pt x="94702" y="327060"/>
                  </a:cubicBezTo>
                  <a:cubicBezTo>
                    <a:pt x="56866" y="350079"/>
                    <a:pt x="-14571" y="411462"/>
                    <a:pt x="2627" y="400085"/>
                  </a:cubicBezTo>
                  <a:cubicBezTo>
                    <a:pt x="19825" y="388708"/>
                    <a:pt x="168521" y="291605"/>
                    <a:pt x="197890" y="258797"/>
                  </a:cubicBezTo>
                  <a:cubicBezTo>
                    <a:pt x="227259" y="225989"/>
                    <a:pt x="189159" y="244245"/>
                    <a:pt x="178840" y="203235"/>
                  </a:cubicBezTo>
                  <a:cubicBezTo>
                    <a:pt x="168521" y="162225"/>
                    <a:pt x="135977" y="2681"/>
                    <a:pt x="135977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7B179D4C-3E65-4E5D-99D9-79223B16E74C}"/>
                </a:ext>
              </a:extLst>
            </p:cNvPr>
            <p:cNvSpPr/>
            <p:nvPr/>
          </p:nvSpPr>
          <p:spPr>
            <a:xfrm>
              <a:off x="4987035" y="7677149"/>
              <a:ext cx="667655" cy="245570"/>
            </a:xfrm>
            <a:custGeom>
              <a:avLst/>
              <a:gdLst>
                <a:gd name="connsiteX0" fmla="*/ 890 w 667655"/>
                <a:gd name="connsiteY0" fmla="*/ 242889 h 245570"/>
                <a:gd name="connsiteX1" fmla="*/ 289815 w 667655"/>
                <a:gd name="connsiteY1" fmla="*/ 233364 h 245570"/>
                <a:gd name="connsiteX2" fmla="*/ 377128 w 667655"/>
                <a:gd name="connsiteY2" fmla="*/ 123826 h 245570"/>
                <a:gd name="connsiteX3" fmla="*/ 462853 w 667655"/>
                <a:gd name="connsiteY3" fmla="*/ 120651 h 245570"/>
                <a:gd name="connsiteX4" fmla="*/ 656528 w 667655"/>
                <a:gd name="connsiteY4" fmla="*/ 68264 h 245570"/>
                <a:gd name="connsiteX5" fmla="*/ 640653 w 667655"/>
                <a:gd name="connsiteY5" fmla="*/ 1 h 245570"/>
                <a:gd name="connsiteX6" fmla="*/ 612078 w 667655"/>
                <a:gd name="connsiteY6" fmla="*/ 69851 h 245570"/>
                <a:gd name="connsiteX7" fmla="*/ 415228 w 667655"/>
                <a:gd name="connsiteY7" fmla="*/ 136526 h 245570"/>
                <a:gd name="connsiteX8" fmla="*/ 296165 w 667655"/>
                <a:gd name="connsiteY8" fmla="*/ 211139 h 245570"/>
                <a:gd name="connsiteX9" fmla="*/ 202503 w 667655"/>
                <a:gd name="connsiteY9" fmla="*/ 233364 h 245570"/>
                <a:gd name="connsiteX10" fmla="*/ 890 w 667655"/>
                <a:gd name="connsiteY10" fmla="*/ 242889 h 24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655" h="245570">
                  <a:moveTo>
                    <a:pt x="890" y="242889"/>
                  </a:moveTo>
                  <a:cubicBezTo>
                    <a:pt x="15442" y="242889"/>
                    <a:pt x="227109" y="253208"/>
                    <a:pt x="289815" y="233364"/>
                  </a:cubicBezTo>
                  <a:cubicBezTo>
                    <a:pt x="352521" y="213520"/>
                    <a:pt x="348288" y="142611"/>
                    <a:pt x="377128" y="123826"/>
                  </a:cubicBezTo>
                  <a:cubicBezTo>
                    <a:pt x="405968" y="105041"/>
                    <a:pt x="416286" y="129911"/>
                    <a:pt x="462853" y="120651"/>
                  </a:cubicBezTo>
                  <a:cubicBezTo>
                    <a:pt x="509420" y="111391"/>
                    <a:pt x="626895" y="88372"/>
                    <a:pt x="656528" y="68264"/>
                  </a:cubicBezTo>
                  <a:cubicBezTo>
                    <a:pt x="686161" y="48156"/>
                    <a:pt x="648061" y="-264"/>
                    <a:pt x="640653" y="1"/>
                  </a:cubicBezTo>
                  <a:cubicBezTo>
                    <a:pt x="633245" y="265"/>
                    <a:pt x="649649" y="47097"/>
                    <a:pt x="612078" y="69851"/>
                  </a:cubicBezTo>
                  <a:cubicBezTo>
                    <a:pt x="574507" y="92605"/>
                    <a:pt x="467880" y="112978"/>
                    <a:pt x="415228" y="136526"/>
                  </a:cubicBezTo>
                  <a:cubicBezTo>
                    <a:pt x="362576" y="160074"/>
                    <a:pt x="331619" y="194999"/>
                    <a:pt x="296165" y="211139"/>
                  </a:cubicBezTo>
                  <a:cubicBezTo>
                    <a:pt x="260711" y="227279"/>
                    <a:pt x="250657" y="228337"/>
                    <a:pt x="202503" y="233364"/>
                  </a:cubicBezTo>
                  <a:cubicBezTo>
                    <a:pt x="154349" y="238391"/>
                    <a:pt x="-13662" y="242889"/>
                    <a:pt x="890" y="242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1D6D9958-D890-44BB-9F4A-CA7E11D0E4B2}"/>
                </a:ext>
              </a:extLst>
            </p:cNvPr>
            <p:cNvSpPr/>
            <p:nvPr/>
          </p:nvSpPr>
          <p:spPr>
            <a:xfrm>
              <a:off x="4740366" y="7929563"/>
              <a:ext cx="611097" cy="80968"/>
            </a:xfrm>
            <a:custGeom>
              <a:avLst/>
              <a:gdLst>
                <a:gd name="connsiteX0" fmla="*/ 1497 w 611097"/>
                <a:gd name="connsiteY0" fmla="*/ 80962 h 80968"/>
                <a:gd name="connsiteX1" fmla="*/ 266609 w 611097"/>
                <a:gd name="connsiteY1" fmla="*/ 36512 h 80968"/>
                <a:gd name="connsiteX2" fmla="*/ 611097 w 611097"/>
                <a:gd name="connsiteY2" fmla="*/ 0 h 80968"/>
                <a:gd name="connsiteX3" fmla="*/ 365034 w 611097"/>
                <a:gd name="connsiteY3" fmla="*/ 25400 h 80968"/>
                <a:gd name="connsiteX4" fmla="*/ 168184 w 611097"/>
                <a:gd name="connsiteY4" fmla="*/ 39687 h 80968"/>
                <a:gd name="connsiteX5" fmla="*/ 1497 w 611097"/>
                <a:gd name="connsiteY5" fmla="*/ 80962 h 8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97" h="80968">
                  <a:moveTo>
                    <a:pt x="1497" y="80962"/>
                  </a:moveTo>
                  <a:cubicBezTo>
                    <a:pt x="17901" y="80433"/>
                    <a:pt x="165009" y="50006"/>
                    <a:pt x="266609" y="36512"/>
                  </a:cubicBezTo>
                  <a:cubicBezTo>
                    <a:pt x="368209" y="23018"/>
                    <a:pt x="611097" y="0"/>
                    <a:pt x="611097" y="0"/>
                  </a:cubicBezTo>
                  <a:lnTo>
                    <a:pt x="365034" y="25400"/>
                  </a:lnTo>
                  <a:cubicBezTo>
                    <a:pt x="291215" y="32014"/>
                    <a:pt x="228773" y="29368"/>
                    <a:pt x="168184" y="39687"/>
                  </a:cubicBezTo>
                  <a:cubicBezTo>
                    <a:pt x="107595" y="50006"/>
                    <a:pt x="-14907" y="81491"/>
                    <a:pt x="1497" y="80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5ADC180C-E985-4503-BDAC-6AF2398A96BD}"/>
                </a:ext>
              </a:extLst>
            </p:cNvPr>
            <p:cNvSpPr/>
            <p:nvPr/>
          </p:nvSpPr>
          <p:spPr>
            <a:xfrm>
              <a:off x="903929" y="8397135"/>
              <a:ext cx="1003164" cy="1361624"/>
            </a:xfrm>
            <a:custGeom>
              <a:avLst/>
              <a:gdLst>
                <a:gd name="connsiteX0" fmla="*/ 985831 w 1003164"/>
                <a:gd name="connsiteY0" fmla="*/ 105 h 1361624"/>
                <a:gd name="connsiteX1" fmla="*/ 975671 w 1003164"/>
                <a:gd name="connsiteY1" fmla="*/ 401425 h 1361624"/>
                <a:gd name="connsiteX2" fmla="*/ 660711 w 1003164"/>
                <a:gd name="connsiteY2" fmla="*/ 731625 h 1361624"/>
                <a:gd name="connsiteX3" fmla="*/ 311 w 1003164"/>
                <a:gd name="connsiteY3" fmla="*/ 1361545 h 1361624"/>
                <a:gd name="connsiteX4" fmla="*/ 579431 w 1003164"/>
                <a:gd name="connsiteY4" fmla="*/ 772265 h 1361624"/>
                <a:gd name="connsiteX5" fmla="*/ 965511 w 1003164"/>
                <a:gd name="connsiteY5" fmla="*/ 365865 h 1361624"/>
                <a:gd name="connsiteX6" fmla="*/ 985831 w 1003164"/>
                <a:gd name="connsiteY6" fmla="*/ 105 h 13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164" h="1361624">
                  <a:moveTo>
                    <a:pt x="985831" y="105"/>
                  </a:moveTo>
                  <a:cubicBezTo>
                    <a:pt x="987524" y="6032"/>
                    <a:pt x="1029858" y="279505"/>
                    <a:pt x="975671" y="401425"/>
                  </a:cubicBezTo>
                  <a:cubicBezTo>
                    <a:pt x="921484" y="523345"/>
                    <a:pt x="823271" y="571605"/>
                    <a:pt x="660711" y="731625"/>
                  </a:cubicBezTo>
                  <a:cubicBezTo>
                    <a:pt x="498151" y="891645"/>
                    <a:pt x="13858" y="1354772"/>
                    <a:pt x="311" y="1361545"/>
                  </a:cubicBezTo>
                  <a:cubicBezTo>
                    <a:pt x="-13236" y="1368318"/>
                    <a:pt x="418564" y="938212"/>
                    <a:pt x="579431" y="772265"/>
                  </a:cubicBezTo>
                  <a:cubicBezTo>
                    <a:pt x="740298" y="606318"/>
                    <a:pt x="896084" y="492018"/>
                    <a:pt x="965511" y="365865"/>
                  </a:cubicBezTo>
                  <a:cubicBezTo>
                    <a:pt x="1034938" y="239712"/>
                    <a:pt x="984138" y="-5822"/>
                    <a:pt x="98583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D066B259-CAD7-4EA5-A304-0A065D6D5405}"/>
                </a:ext>
              </a:extLst>
            </p:cNvPr>
            <p:cNvSpPr/>
            <p:nvPr/>
          </p:nvSpPr>
          <p:spPr>
            <a:xfrm>
              <a:off x="2096203" y="8663889"/>
              <a:ext cx="556203" cy="1082329"/>
            </a:xfrm>
            <a:custGeom>
              <a:avLst/>
              <a:gdLst>
                <a:gd name="connsiteX0" fmla="*/ 494597 w 556203"/>
                <a:gd name="connsiteY0" fmla="*/ 2591 h 1082329"/>
                <a:gd name="connsiteX1" fmla="*/ 555557 w 556203"/>
                <a:gd name="connsiteY1" fmla="*/ 586791 h 1082329"/>
                <a:gd name="connsiteX2" fmla="*/ 525077 w 556203"/>
                <a:gd name="connsiteY2" fmla="*/ 1043991 h 1082329"/>
                <a:gd name="connsiteX3" fmla="*/ 499677 w 556203"/>
                <a:gd name="connsiteY3" fmla="*/ 1054151 h 1082329"/>
                <a:gd name="connsiteX4" fmla="*/ 1837 w 556203"/>
                <a:gd name="connsiteY4" fmla="*/ 1023671 h 1082329"/>
                <a:gd name="connsiteX5" fmla="*/ 337117 w 556203"/>
                <a:gd name="connsiteY5" fmla="*/ 927151 h 1082329"/>
                <a:gd name="connsiteX6" fmla="*/ 494597 w 556203"/>
                <a:gd name="connsiteY6" fmla="*/ 393751 h 1082329"/>
                <a:gd name="connsiteX7" fmla="*/ 494597 w 556203"/>
                <a:gd name="connsiteY7" fmla="*/ 2591 h 10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03" h="1082329">
                  <a:moveTo>
                    <a:pt x="494597" y="2591"/>
                  </a:moveTo>
                  <a:cubicBezTo>
                    <a:pt x="504757" y="34764"/>
                    <a:pt x="550477" y="413224"/>
                    <a:pt x="555557" y="586791"/>
                  </a:cubicBezTo>
                  <a:cubicBezTo>
                    <a:pt x="560637" y="760358"/>
                    <a:pt x="534390" y="966098"/>
                    <a:pt x="525077" y="1043991"/>
                  </a:cubicBezTo>
                  <a:cubicBezTo>
                    <a:pt x="515764" y="1121884"/>
                    <a:pt x="586884" y="1057538"/>
                    <a:pt x="499677" y="1054151"/>
                  </a:cubicBezTo>
                  <a:cubicBezTo>
                    <a:pt x="412470" y="1050764"/>
                    <a:pt x="28930" y="1044838"/>
                    <a:pt x="1837" y="1023671"/>
                  </a:cubicBezTo>
                  <a:cubicBezTo>
                    <a:pt x="-25256" y="1002504"/>
                    <a:pt x="254990" y="1032138"/>
                    <a:pt x="337117" y="927151"/>
                  </a:cubicBezTo>
                  <a:cubicBezTo>
                    <a:pt x="419244" y="822164"/>
                    <a:pt x="464117" y="541918"/>
                    <a:pt x="494597" y="393751"/>
                  </a:cubicBezTo>
                  <a:cubicBezTo>
                    <a:pt x="525077" y="245584"/>
                    <a:pt x="484437" y="-29582"/>
                    <a:pt x="494597" y="2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0C456DEF-A193-4B27-8EB3-59653AB39988}"/>
                </a:ext>
              </a:extLst>
            </p:cNvPr>
            <p:cNvSpPr/>
            <p:nvPr/>
          </p:nvSpPr>
          <p:spPr>
            <a:xfrm>
              <a:off x="8514049" y="8549503"/>
              <a:ext cx="965295" cy="1184649"/>
            </a:xfrm>
            <a:custGeom>
              <a:avLst/>
              <a:gdLst>
                <a:gd name="connsiteX0" fmla="*/ 31 w 965295"/>
                <a:gd name="connsiteY0" fmla="*/ 137 h 1184649"/>
                <a:gd name="connsiteX1" fmla="*/ 604551 w 965295"/>
                <a:gd name="connsiteY1" fmla="*/ 838337 h 1184649"/>
                <a:gd name="connsiteX2" fmla="*/ 965231 w 965295"/>
                <a:gd name="connsiteY2" fmla="*/ 1183777 h 1184649"/>
                <a:gd name="connsiteX3" fmla="*/ 579151 w 965295"/>
                <a:gd name="connsiteY3" fmla="*/ 904377 h 1184649"/>
                <a:gd name="connsiteX4" fmla="*/ 31 w 965295"/>
                <a:gd name="connsiteY4" fmla="*/ 137 h 11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295" h="1184649">
                  <a:moveTo>
                    <a:pt x="31" y="137"/>
                  </a:moveTo>
                  <a:cubicBezTo>
                    <a:pt x="4264" y="-10870"/>
                    <a:pt x="443684" y="641064"/>
                    <a:pt x="604551" y="838337"/>
                  </a:cubicBezTo>
                  <a:cubicBezTo>
                    <a:pt x="765418" y="1035610"/>
                    <a:pt x="969464" y="1172770"/>
                    <a:pt x="965231" y="1183777"/>
                  </a:cubicBezTo>
                  <a:cubicBezTo>
                    <a:pt x="960998" y="1194784"/>
                    <a:pt x="742558" y="1101650"/>
                    <a:pt x="579151" y="904377"/>
                  </a:cubicBezTo>
                  <a:cubicBezTo>
                    <a:pt x="415744" y="707104"/>
                    <a:pt x="-4202" y="11144"/>
                    <a:pt x="31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CDA6F457-2FFE-4B69-9157-2BD40EF07C46}"/>
                </a:ext>
              </a:extLst>
            </p:cNvPr>
            <p:cNvSpPr/>
            <p:nvPr/>
          </p:nvSpPr>
          <p:spPr>
            <a:xfrm>
              <a:off x="7508205" y="8945852"/>
              <a:ext cx="672030" cy="888975"/>
            </a:xfrm>
            <a:custGeom>
              <a:avLst/>
              <a:gdLst>
                <a:gd name="connsiteX0" fmla="*/ 35 w 672030"/>
                <a:gd name="connsiteY0" fmla="*/ 28 h 888975"/>
                <a:gd name="connsiteX1" fmla="*/ 350555 w 672030"/>
                <a:gd name="connsiteY1" fmla="*/ 609628 h 888975"/>
                <a:gd name="connsiteX2" fmla="*/ 665515 w 672030"/>
                <a:gd name="connsiteY2" fmla="*/ 883948 h 888975"/>
                <a:gd name="connsiteX3" fmla="*/ 548675 w 672030"/>
                <a:gd name="connsiteY3" fmla="*/ 772188 h 888975"/>
                <a:gd name="connsiteX4" fmla="*/ 370875 w 672030"/>
                <a:gd name="connsiteY4" fmla="*/ 584228 h 888975"/>
                <a:gd name="connsiteX5" fmla="*/ 35 w 672030"/>
                <a:gd name="connsiteY5" fmla="*/ 28 h 88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030" h="888975">
                  <a:moveTo>
                    <a:pt x="35" y="28"/>
                  </a:moveTo>
                  <a:cubicBezTo>
                    <a:pt x="-3352" y="4261"/>
                    <a:pt x="239642" y="462308"/>
                    <a:pt x="350555" y="609628"/>
                  </a:cubicBezTo>
                  <a:cubicBezTo>
                    <a:pt x="461468" y="756948"/>
                    <a:pt x="632495" y="856855"/>
                    <a:pt x="665515" y="883948"/>
                  </a:cubicBezTo>
                  <a:cubicBezTo>
                    <a:pt x="698535" y="911041"/>
                    <a:pt x="597781" y="822141"/>
                    <a:pt x="548675" y="772188"/>
                  </a:cubicBezTo>
                  <a:cubicBezTo>
                    <a:pt x="499569" y="722235"/>
                    <a:pt x="459775" y="710381"/>
                    <a:pt x="370875" y="584228"/>
                  </a:cubicBezTo>
                  <a:cubicBezTo>
                    <a:pt x="281975" y="458075"/>
                    <a:pt x="3422" y="-4205"/>
                    <a:pt x="3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3ED65656-3921-4298-8DA5-E10EDC5A6869}"/>
                </a:ext>
              </a:extLst>
            </p:cNvPr>
            <p:cNvSpPr/>
            <p:nvPr/>
          </p:nvSpPr>
          <p:spPr>
            <a:xfrm>
              <a:off x="6976371" y="5949794"/>
              <a:ext cx="283024" cy="584131"/>
            </a:xfrm>
            <a:custGeom>
              <a:avLst/>
              <a:gdLst>
                <a:gd name="connsiteX0" fmla="*/ 162 w 283024"/>
                <a:gd name="connsiteY0" fmla="*/ 2273 h 584131"/>
                <a:gd name="connsiteX1" fmla="*/ 220296 w 283024"/>
                <a:gd name="connsiteY1" fmla="*/ 311306 h 584131"/>
                <a:gd name="connsiteX2" fmla="*/ 266862 w 283024"/>
                <a:gd name="connsiteY2" fmla="*/ 573773 h 584131"/>
                <a:gd name="connsiteX3" fmla="*/ 258396 w 283024"/>
                <a:gd name="connsiteY3" fmla="*/ 480639 h 584131"/>
                <a:gd name="connsiteX4" fmla="*/ 162 w 283024"/>
                <a:gd name="connsiteY4" fmla="*/ 2273 h 58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24" h="584131">
                  <a:moveTo>
                    <a:pt x="162" y="2273"/>
                  </a:moveTo>
                  <a:cubicBezTo>
                    <a:pt x="-6188" y="-25949"/>
                    <a:pt x="175846" y="216056"/>
                    <a:pt x="220296" y="311306"/>
                  </a:cubicBezTo>
                  <a:cubicBezTo>
                    <a:pt x="264746" y="406556"/>
                    <a:pt x="260512" y="545551"/>
                    <a:pt x="266862" y="573773"/>
                  </a:cubicBezTo>
                  <a:cubicBezTo>
                    <a:pt x="273212" y="601995"/>
                    <a:pt x="304257" y="573067"/>
                    <a:pt x="258396" y="480639"/>
                  </a:cubicBezTo>
                  <a:cubicBezTo>
                    <a:pt x="212535" y="388211"/>
                    <a:pt x="6512" y="30495"/>
                    <a:pt x="162" y="2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631BCB75-184B-4CE6-94C1-05D2B99873B8}"/>
                </a:ext>
              </a:extLst>
            </p:cNvPr>
            <p:cNvSpPr/>
            <p:nvPr/>
          </p:nvSpPr>
          <p:spPr>
            <a:xfrm>
              <a:off x="7030142" y="6527632"/>
              <a:ext cx="156385" cy="499452"/>
            </a:xfrm>
            <a:custGeom>
              <a:avLst/>
              <a:gdLst>
                <a:gd name="connsiteX0" fmla="*/ 153825 w 156385"/>
                <a:gd name="connsiteY0" fmla="*/ 4401 h 499452"/>
                <a:gd name="connsiteX1" fmla="*/ 18358 w 156385"/>
                <a:gd name="connsiteY1" fmla="*/ 326135 h 499452"/>
                <a:gd name="connsiteX2" fmla="*/ 9891 w 156385"/>
                <a:gd name="connsiteY2" fmla="*/ 495468 h 499452"/>
                <a:gd name="connsiteX3" fmla="*/ 98791 w 156385"/>
                <a:gd name="connsiteY3" fmla="*/ 165268 h 499452"/>
                <a:gd name="connsiteX4" fmla="*/ 153825 w 156385"/>
                <a:gd name="connsiteY4" fmla="*/ 4401 h 49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85" h="499452">
                  <a:moveTo>
                    <a:pt x="153825" y="4401"/>
                  </a:moveTo>
                  <a:cubicBezTo>
                    <a:pt x="140419" y="31212"/>
                    <a:pt x="42347" y="244291"/>
                    <a:pt x="18358" y="326135"/>
                  </a:cubicBezTo>
                  <a:cubicBezTo>
                    <a:pt x="-5631" y="407980"/>
                    <a:pt x="-3515" y="522279"/>
                    <a:pt x="9891" y="495468"/>
                  </a:cubicBezTo>
                  <a:cubicBezTo>
                    <a:pt x="23296" y="468657"/>
                    <a:pt x="72685" y="252051"/>
                    <a:pt x="98791" y="165268"/>
                  </a:cubicBezTo>
                  <a:cubicBezTo>
                    <a:pt x="124897" y="78485"/>
                    <a:pt x="167231" y="-22410"/>
                    <a:pt x="153825" y="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6202D601-65A2-4471-AE41-0DF3B9AEF6F3}"/>
                </a:ext>
              </a:extLst>
            </p:cNvPr>
            <p:cNvSpPr/>
            <p:nvPr/>
          </p:nvSpPr>
          <p:spPr>
            <a:xfrm>
              <a:off x="6747690" y="6743209"/>
              <a:ext cx="97674" cy="1050966"/>
            </a:xfrm>
            <a:custGeom>
              <a:avLst/>
              <a:gdLst>
                <a:gd name="connsiteX0" fmla="*/ 4477 w 97674"/>
                <a:gd name="connsiteY0" fmla="*/ 491 h 1050966"/>
                <a:gd name="connsiteX1" fmla="*/ 67977 w 97674"/>
                <a:gd name="connsiteY1" fmla="*/ 605858 h 1050966"/>
                <a:gd name="connsiteX2" fmla="*/ 243 w 97674"/>
                <a:gd name="connsiteY2" fmla="*/ 1050358 h 1050966"/>
                <a:gd name="connsiteX3" fmla="*/ 97610 w 97674"/>
                <a:gd name="connsiteY3" fmla="*/ 512724 h 1050966"/>
                <a:gd name="connsiteX4" fmla="*/ 4477 w 97674"/>
                <a:gd name="connsiteY4" fmla="*/ 491 h 10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4" h="1050966">
                  <a:moveTo>
                    <a:pt x="4477" y="491"/>
                  </a:moveTo>
                  <a:cubicBezTo>
                    <a:pt x="-462" y="16013"/>
                    <a:pt x="68683" y="430880"/>
                    <a:pt x="67977" y="605858"/>
                  </a:cubicBezTo>
                  <a:cubicBezTo>
                    <a:pt x="67271" y="780836"/>
                    <a:pt x="-4696" y="1065880"/>
                    <a:pt x="243" y="1050358"/>
                  </a:cubicBezTo>
                  <a:cubicBezTo>
                    <a:pt x="5182" y="1034836"/>
                    <a:pt x="94788" y="684174"/>
                    <a:pt x="97610" y="512724"/>
                  </a:cubicBezTo>
                  <a:cubicBezTo>
                    <a:pt x="100432" y="341274"/>
                    <a:pt x="9416" y="-15031"/>
                    <a:pt x="4477" y="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B7099B0E-5D1D-4109-9B80-14D62CEDCF85}"/>
                </a:ext>
              </a:extLst>
            </p:cNvPr>
            <p:cNvSpPr/>
            <p:nvPr/>
          </p:nvSpPr>
          <p:spPr>
            <a:xfrm>
              <a:off x="6836236" y="6442944"/>
              <a:ext cx="106603" cy="1650726"/>
            </a:xfrm>
            <a:custGeom>
              <a:avLst/>
              <a:gdLst>
                <a:gd name="connsiteX0" fmla="*/ 25997 w 106603"/>
                <a:gd name="connsiteY0" fmla="*/ 189 h 1650726"/>
                <a:gd name="connsiteX1" fmla="*/ 106431 w 106603"/>
                <a:gd name="connsiteY1" fmla="*/ 592856 h 1650726"/>
                <a:gd name="connsiteX2" fmla="*/ 47164 w 106603"/>
                <a:gd name="connsiteY2" fmla="*/ 1003489 h 1650726"/>
                <a:gd name="connsiteX3" fmla="*/ 38697 w 106603"/>
                <a:gd name="connsiteY3" fmla="*/ 1638489 h 1650726"/>
                <a:gd name="connsiteX4" fmla="*/ 597 w 106603"/>
                <a:gd name="connsiteY4" fmla="*/ 1363323 h 1650726"/>
                <a:gd name="connsiteX5" fmla="*/ 72564 w 106603"/>
                <a:gd name="connsiteY5" fmla="*/ 656356 h 1650726"/>
                <a:gd name="connsiteX6" fmla="*/ 25997 w 106603"/>
                <a:gd name="connsiteY6" fmla="*/ 189 h 16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03" h="1650726">
                  <a:moveTo>
                    <a:pt x="25997" y="189"/>
                  </a:moveTo>
                  <a:cubicBezTo>
                    <a:pt x="31641" y="-10394"/>
                    <a:pt x="102903" y="425639"/>
                    <a:pt x="106431" y="592856"/>
                  </a:cubicBezTo>
                  <a:cubicBezTo>
                    <a:pt x="109959" y="760073"/>
                    <a:pt x="58453" y="829217"/>
                    <a:pt x="47164" y="1003489"/>
                  </a:cubicBezTo>
                  <a:cubicBezTo>
                    <a:pt x="35875" y="1177761"/>
                    <a:pt x="46458" y="1578517"/>
                    <a:pt x="38697" y="1638489"/>
                  </a:cubicBezTo>
                  <a:cubicBezTo>
                    <a:pt x="30936" y="1698461"/>
                    <a:pt x="-5047" y="1527012"/>
                    <a:pt x="597" y="1363323"/>
                  </a:cubicBezTo>
                  <a:cubicBezTo>
                    <a:pt x="6241" y="1199634"/>
                    <a:pt x="66214" y="887073"/>
                    <a:pt x="72564" y="656356"/>
                  </a:cubicBezTo>
                  <a:cubicBezTo>
                    <a:pt x="78914" y="425639"/>
                    <a:pt x="20353" y="10772"/>
                    <a:pt x="25997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66700E82-FB13-4D8F-A791-9CD4FFE02250}"/>
                </a:ext>
              </a:extLst>
            </p:cNvPr>
            <p:cNvSpPr/>
            <p:nvPr/>
          </p:nvSpPr>
          <p:spPr>
            <a:xfrm>
              <a:off x="6724583" y="8222747"/>
              <a:ext cx="228943" cy="625194"/>
            </a:xfrm>
            <a:custGeom>
              <a:avLst/>
              <a:gdLst>
                <a:gd name="connsiteX0" fmla="*/ 114367 w 228943"/>
                <a:gd name="connsiteY0" fmla="*/ 503 h 625194"/>
                <a:gd name="connsiteX1" fmla="*/ 44517 w 228943"/>
                <a:gd name="connsiteY1" fmla="*/ 292603 h 625194"/>
                <a:gd name="connsiteX2" fmla="*/ 92142 w 228943"/>
                <a:gd name="connsiteY2" fmla="*/ 441828 h 625194"/>
                <a:gd name="connsiteX3" fmla="*/ 228667 w 228943"/>
                <a:gd name="connsiteY3" fmla="*/ 622803 h 625194"/>
                <a:gd name="connsiteX4" fmla="*/ 123892 w 228943"/>
                <a:gd name="connsiteY4" fmla="*/ 533903 h 625194"/>
                <a:gd name="connsiteX5" fmla="*/ 67 w 228943"/>
                <a:gd name="connsiteY5" fmla="*/ 368803 h 625194"/>
                <a:gd name="connsiteX6" fmla="*/ 114367 w 228943"/>
                <a:gd name="connsiteY6" fmla="*/ 503 h 62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43" h="625194">
                  <a:moveTo>
                    <a:pt x="114367" y="503"/>
                  </a:moveTo>
                  <a:cubicBezTo>
                    <a:pt x="121775" y="-12197"/>
                    <a:pt x="48221" y="219049"/>
                    <a:pt x="44517" y="292603"/>
                  </a:cubicBezTo>
                  <a:cubicBezTo>
                    <a:pt x="40813" y="366157"/>
                    <a:pt x="61450" y="386795"/>
                    <a:pt x="92142" y="441828"/>
                  </a:cubicBezTo>
                  <a:cubicBezTo>
                    <a:pt x="122834" y="496861"/>
                    <a:pt x="223375" y="607457"/>
                    <a:pt x="228667" y="622803"/>
                  </a:cubicBezTo>
                  <a:cubicBezTo>
                    <a:pt x="233959" y="638149"/>
                    <a:pt x="161992" y="576236"/>
                    <a:pt x="123892" y="533903"/>
                  </a:cubicBezTo>
                  <a:cubicBezTo>
                    <a:pt x="85792" y="491570"/>
                    <a:pt x="3242" y="451882"/>
                    <a:pt x="67" y="368803"/>
                  </a:cubicBezTo>
                  <a:cubicBezTo>
                    <a:pt x="-3108" y="285724"/>
                    <a:pt x="106959" y="13203"/>
                    <a:pt x="114367" y="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FC44A46E-AA0B-495E-8924-7DDA632184AC}"/>
                </a:ext>
              </a:extLst>
            </p:cNvPr>
            <p:cNvSpPr/>
            <p:nvPr/>
          </p:nvSpPr>
          <p:spPr>
            <a:xfrm>
              <a:off x="6800471" y="8591930"/>
              <a:ext cx="471428" cy="245190"/>
            </a:xfrm>
            <a:custGeom>
              <a:avLst/>
              <a:gdLst>
                <a:gd name="connsiteX0" fmla="*/ 3554 w 471428"/>
                <a:gd name="connsiteY0" fmla="*/ 12320 h 245190"/>
                <a:gd name="connsiteX1" fmla="*/ 171829 w 471428"/>
                <a:gd name="connsiteY1" fmla="*/ 34545 h 245190"/>
                <a:gd name="connsiteX2" fmla="*/ 467104 w 471428"/>
                <a:gd name="connsiteY2" fmla="*/ 240920 h 245190"/>
                <a:gd name="connsiteX3" fmla="*/ 324229 w 471428"/>
                <a:gd name="connsiteY3" fmla="*/ 161545 h 245190"/>
                <a:gd name="connsiteX4" fmla="*/ 3554 w 471428"/>
                <a:gd name="connsiteY4" fmla="*/ 12320 h 2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8" h="245190">
                  <a:moveTo>
                    <a:pt x="3554" y="12320"/>
                  </a:moveTo>
                  <a:cubicBezTo>
                    <a:pt x="-21846" y="-8847"/>
                    <a:pt x="94571" y="-3555"/>
                    <a:pt x="171829" y="34545"/>
                  </a:cubicBezTo>
                  <a:cubicBezTo>
                    <a:pt x="249087" y="72645"/>
                    <a:pt x="441704" y="219753"/>
                    <a:pt x="467104" y="240920"/>
                  </a:cubicBezTo>
                  <a:cubicBezTo>
                    <a:pt x="492504" y="262087"/>
                    <a:pt x="400958" y="199645"/>
                    <a:pt x="324229" y="161545"/>
                  </a:cubicBezTo>
                  <a:cubicBezTo>
                    <a:pt x="247500" y="123445"/>
                    <a:pt x="28954" y="33487"/>
                    <a:pt x="3554" y="1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C75C89A0-C413-4B3F-AAEA-08C1008BDFDB}"/>
                </a:ext>
              </a:extLst>
            </p:cNvPr>
            <p:cNvSpPr/>
            <p:nvPr/>
          </p:nvSpPr>
          <p:spPr>
            <a:xfrm>
              <a:off x="6648374" y="8593928"/>
              <a:ext cx="86251" cy="433236"/>
            </a:xfrm>
            <a:custGeom>
              <a:avLst/>
              <a:gdLst>
                <a:gd name="connsiteX0" fmla="*/ 69926 w 86251"/>
                <a:gd name="connsiteY0" fmla="*/ 797 h 433236"/>
                <a:gd name="connsiteX1" fmla="*/ 76 w 86251"/>
                <a:gd name="connsiteY1" fmla="*/ 169072 h 433236"/>
                <a:gd name="connsiteX2" fmla="*/ 85801 w 86251"/>
                <a:gd name="connsiteY2" fmla="*/ 432597 h 433236"/>
                <a:gd name="connsiteX3" fmla="*/ 35001 w 86251"/>
                <a:gd name="connsiteY3" fmla="*/ 235747 h 433236"/>
                <a:gd name="connsiteX4" fmla="*/ 69926 w 86251"/>
                <a:gd name="connsiteY4" fmla="*/ 797 h 43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51" h="433236">
                  <a:moveTo>
                    <a:pt x="69926" y="797"/>
                  </a:moveTo>
                  <a:cubicBezTo>
                    <a:pt x="64105" y="-10315"/>
                    <a:pt x="-2570" y="97105"/>
                    <a:pt x="76" y="169072"/>
                  </a:cubicBezTo>
                  <a:cubicBezTo>
                    <a:pt x="2722" y="241039"/>
                    <a:pt x="79980" y="421485"/>
                    <a:pt x="85801" y="432597"/>
                  </a:cubicBezTo>
                  <a:cubicBezTo>
                    <a:pt x="91622" y="443709"/>
                    <a:pt x="39234" y="307184"/>
                    <a:pt x="35001" y="235747"/>
                  </a:cubicBezTo>
                  <a:cubicBezTo>
                    <a:pt x="30768" y="164310"/>
                    <a:pt x="75747" y="11909"/>
                    <a:pt x="69926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50DEC0DD-66BF-4962-97E6-EC7C4E7BB2C6}"/>
                </a:ext>
              </a:extLst>
            </p:cNvPr>
            <p:cNvSpPr/>
            <p:nvPr/>
          </p:nvSpPr>
          <p:spPr>
            <a:xfrm>
              <a:off x="6852632" y="8831059"/>
              <a:ext cx="237331" cy="725736"/>
            </a:xfrm>
            <a:custGeom>
              <a:avLst/>
              <a:gdLst>
                <a:gd name="connsiteX0" fmla="*/ 237143 w 237331"/>
                <a:gd name="connsiteY0" fmla="*/ 1791 h 725736"/>
                <a:gd name="connsiteX1" fmla="*/ 157768 w 237331"/>
                <a:gd name="connsiteY1" fmla="*/ 265316 h 725736"/>
                <a:gd name="connsiteX2" fmla="*/ 49818 w 237331"/>
                <a:gd name="connsiteY2" fmla="*/ 506616 h 725736"/>
                <a:gd name="connsiteX3" fmla="*/ 2193 w 237331"/>
                <a:gd name="connsiteY3" fmla="*/ 725691 h 725736"/>
                <a:gd name="connsiteX4" fmla="*/ 21243 w 237331"/>
                <a:gd name="connsiteY4" fmla="*/ 522491 h 725736"/>
                <a:gd name="connsiteX5" fmla="*/ 135543 w 237331"/>
                <a:gd name="connsiteY5" fmla="*/ 166891 h 725736"/>
                <a:gd name="connsiteX6" fmla="*/ 237143 w 237331"/>
                <a:gd name="connsiteY6" fmla="*/ 1791 h 72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331" h="725736">
                  <a:moveTo>
                    <a:pt x="237143" y="1791"/>
                  </a:moveTo>
                  <a:cubicBezTo>
                    <a:pt x="240847" y="18195"/>
                    <a:pt x="188989" y="181179"/>
                    <a:pt x="157768" y="265316"/>
                  </a:cubicBezTo>
                  <a:cubicBezTo>
                    <a:pt x="126547" y="349453"/>
                    <a:pt x="75747" y="429887"/>
                    <a:pt x="49818" y="506616"/>
                  </a:cubicBezTo>
                  <a:cubicBezTo>
                    <a:pt x="23889" y="583345"/>
                    <a:pt x="6955" y="723045"/>
                    <a:pt x="2193" y="725691"/>
                  </a:cubicBezTo>
                  <a:cubicBezTo>
                    <a:pt x="-2569" y="728337"/>
                    <a:pt x="-982" y="615624"/>
                    <a:pt x="21243" y="522491"/>
                  </a:cubicBezTo>
                  <a:cubicBezTo>
                    <a:pt x="43468" y="429358"/>
                    <a:pt x="99030" y="248912"/>
                    <a:pt x="135543" y="166891"/>
                  </a:cubicBezTo>
                  <a:cubicBezTo>
                    <a:pt x="172056" y="84870"/>
                    <a:pt x="233439" y="-14613"/>
                    <a:pt x="237143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1E6E4A58-98ED-4115-BBCA-D4E37C49571D}"/>
                </a:ext>
              </a:extLst>
            </p:cNvPr>
            <p:cNvSpPr/>
            <p:nvPr/>
          </p:nvSpPr>
          <p:spPr>
            <a:xfrm>
              <a:off x="7072198" y="8812884"/>
              <a:ext cx="98075" cy="988534"/>
            </a:xfrm>
            <a:custGeom>
              <a:avLst/>
              <a:gdLst>
                <a:gd name="connsiteX0" fmla="*/ 96952 w 98075"/>
                <a:gd name="connsiteY0" fmla="*/ 13616 h 988534"/>
                <a:gd name="connsiteX1" fmla="*/ 52502 w 98075"/>
                <a:gd name="connsiteY1" fmla="*/ 213641 h 988534"/>
                <a:gd name="connsiteX2" fmla="*/ 30277 w 98075"/>
                <a:gd name="connsiteY2" fmla="*/ 966116 h 988534"/>
                <a:gd name="connsiteX3" fmla="*/ 30277 w 98075"/>
                <a:gd name="connsiteY3" fmla="*/ 766091 h 988534"/>
                <a:gd name="connsiteX4" fmla="*/ 1702 w 98075"/>
                <a:gd name="connsiteY4" fmla="*/ 512091 h 988534"/>
                <a:gd name="connsiteX5" fmla="*/ 96952 w 98075"/>
                <a:gd name="connsiteY5" fmla="*/ 13616 h 98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75" h="988534">
                  <a:moveTo>
                    <a:pt x="96952" y="13616"/>
                  </a:moveTo>
                  <a:cubicBezTo>
                    <a:pt x="105419" y="-36126"/>
                    <a:pt x="63614" y="54891"/>
                    <a:pt x="52502" y="213641"/>
                  </a:cubicBezTo>
                  <a:cubicBezTo>
                    <a:pt x="41390" y="372391"/>
                    <a:pt x="33981" y="874041"/>
                    <a:pt x="30277" y="966116"/>
                  </a:cubicBezTo>
                  <a:cubicBezTo>
                    <a:pt x="26573" y="1058191"/>
                    <a:pt x="35039" y="841762"/>
                    <a:pt x="30277" y="766091"/>
                  </a:cubicBezTo>
                  <a:cubicBezTo>
                    <a:pt x="25515" y="690420"/>
                    <a:pt x="-7823" y="635387"/>
                    <a:pt x="1702" y="512091"/>
                  </a:cubicBezTo>
                  <a:cubicBezTo>
                    <a:pt x="11227" y="388795"/>
                    <a:pt x="88485" y="63358"/>
                    <a:pt x="96952" y="136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C7AE30EF-8A71-4B88-BBC1-948F9A8D04AE}"/>
                </a:ext>
              </a:extLst>
            </p:cNvPr>
            <p:cNvSpPr/>
            <p:nvPr/>
          </p:nvSpPr>
          <p:spPr>
            <a:xfrm>
              <a:off x="2107625" y="6606340"/>
              <a:ext cx="158222" cy="1547114"/>
            </a:xfrm>
            <a:custGeom>
              <a:avLst/>
              <a:gdLst>
                <a:gd name="connsiteX0" fmla="*/ 36135 w 158222"/>
                <a:gd name="connsiteY0" fmla="*/ 17980 h 1547114"/>
                <a:gd name="connsiteX1" fmla="*/ 31055 w 158222"/>
                <a:gd name="connsiteY1" fmla="*/ 876500 h 1547114"/>
                <a:gd name="connsiteX2" fmla="*/ 158055 w 158222"/>
                <a:gd name="connsiteY2" fmla="*/ 1541980 h 1547114"/>
                <a:gd name="connsiteX3" fmla="*/ 575 w 158222"/>
                <a:gd name="connsiteY3" fmla="*/ 1140660 h 1547114"/>
                <a:gd name="connsiteX4" fmla="*/ 102175 w 158222"/>
                <a:gd name="connsiteY4" fmla="*/ 358340 h 1547114"/>
                <a:gd name="connsiteX5" fmla="*/ 36135 w 158222"/>
                <a:gd name="connsiteY5" fmla="*/ 17980 h 15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22" h="1547114">
                  <a:moveTo>
                    <a:pt x="36135" y="17980"/>
                  </a:moveTo>
                  <a:cubicBezTo>
                    <a:pt x="24282" y="104340"/>
                    <a:pt x="10735" y="622500"/>
                    <a:pt x="31055" y="876500"/>
                  </a:cubicBezTo>
                  <a:cubicBezTo>
                    <a:pt x="51375" y="1130500"/>
                    <a:pt x="163135" y="1497953"/>
                    <a:pt x="158055" y="1541980"/>
                  </a:cubicBezTo>
                  <a:cubicBezTo>
                    <a:pt x="152975" y="1586007"/>
                    <a:pt x="9888" y="1337933"/>
                    <a:pt x="575" y="1140660"/>
                  </a:cubicBezTo>
                  <a:cubicBezTo>
                    <a:pt x="-8738" y="943387"/>
                    <a:pt x="97942" y="542067"/>
                    <a:pt x="102175" y="358340"/>
                  </a:cubicBezTo>
                  <a:cubicBezTo>
                    <a:pt x="106408" y="174613"/>
                    <a:pt x="47988" y="-68380"/>
                    <a:pt x="36135" y="17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52F78934-7514-4182-B975-1654CDA143A2}"/>
                </a:ext>
              </a:extLst>
            </p:cNvPr>
            <p:cNvSpPr/>
            <p:nvPr/>
          </p:nvSpPr>
          <p:spPr>
            <a:xfrm>
              <a:off x="1846583" y="7296549"/>
              <a:ext cx="232385" cy="716311"/>
            </a:xfrm>
            <a:custGeom>
              <a:avLst/>
              <a:gdLst>
                <a:gd name="connsiteX0" fmla="*/ 63497 w 232385"/>
                <a:gd name="connsiteY0" fmla="*/ 3411 h 716311"/>
                <a:gd name="connsiteX1" fmla="*/ 73657 w 232385"/>
                <a:gd name="connsiteY1" fmla="*/ 450451 h 716311"/>
                <a:gd name="connsiteX2" fmla="*/ 231137 w 232385"/>
                <a:gd name="connsiteY2" fmla="*/ 709531 h 716311"/>
                <a:gd name="connsiteX3" fmla="*/ 139697 w 232385"/>
                <a:gd name="connsiteY3" fmla="*/ 607931 h 716311"/>
                <a:gd name="connsiteX4" fmla="*/ 2537 w 232385"/>
                <a:gd name="connsiteY4" fmla="*/ 262491 h 716311"/>
                <a:gd name="connsiteX5" fmla="*/ 63497 w 232385"/>
                <a:gd name="connsiteY5" fmla="*/ 3411 h 71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85" h="716311">
                  <a:moveTo>
                    <a:pt x="63497" y="3411"/>
                  </a:moveTo>
                  <a:cubicBezTo>
                    <a:pt x="75350" y="34738"/>
                    <a:pt x="45717" y="332764"/>
                    <a:pt x="73657" y="450451"/>
                  </a:cubicBezTo>
                  <a:cubicBezTo>
                    <a:pt x="101597" y="568138"/>
                    <a:pt x="220130" y="683284"/>
                    <a:pt x="231137" y="709531"/>
                  </a:cubicBezTo>
                  <a:cubicBezTo>
                    <a:pt x="242144" y="735778"/>
                    <a:pt x="177797" y="682437"/>
                    <a:pt x="139697" y="607931"/>
                  </a:cubicBezTo>
                  <a:cubicBezTo>
                    <a:pt x="101597" y="533425"/>
                    <a:pt x="18624" y="360704"/>
                    <a:pt x="2537" y="262491"/>
                  </a:cubicBezTo>
                  <a:cubicBezTo>
                    <a:pt x="-13550" y="164278"/>
                    <a:pt x="51644" y="-27916"/>
                    <a:pt x="63497" y="3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31A4C05A-90F5-4933-BF39-5E03287943A5}"/>
              </a:ext>
            </a:extLst>
          </p:cNvPr>
          <p:cNvGrpSpPr/>
          <p:nvPr/>
        </p:nvGrpSpPr>
        <p:grpSpPr>
          <a:xfrm rot="1800000">
            <a:off x="2266950" y="2420274"/>
            <a:ext cx="9702582" cy="3504276"/>
            <a:chOff x="149448" y="4551526"/>
            <a:chExt cx="9267384" cy="3347096"/>
          </a:xfrm>
        </p:grpSpPr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8FA44A09-FC4B-4577-B461-E8105B911C04}"/>
                </a:ext>
              </a:extLst>
            </p:cNvPr>
            <p:cNvSpPr/>
            <p:nvPr/>
          </p:nvSpPr>
          <p:spPr>
            <a:xfrm>
              <a:off x="4449228" y="6175575"/>
              <a:ext cx="350359" cy="686324"/>
            </a:xfrm>
            <a:custGeom>
              <a:avLst/>
              <a:gdLst>
                <a:gd name="connsiteX0" fmla="*/ 444599 w 444900"/>
                <a:gd name="connsiteY0" fmla="*/ 1838 h 871522"/>
                <a:gd name="connsiteX1" fmla="*/ 292199 w 444900"/>
                <a:gd name="connsiteY1" fmla="*/ 33588 h 871522"/>
                <a:gd name="connsiteX2" fmla="*/ 165199 w 444900"/>
                <a:gd name="connsiteY2" fmla="*/ 44700 h 871522"/>
                <a:gd name="connsiteX3" fmla="*/ 17561 w 444900"/>
                <a:gd name="connsiteY3" fmla="*/ 244725 h 871522"/>
                <a:gd name="connsiteX4" fmla="*/ 9624 w 444900"/>
                <a:gd name="connsiteY4" fmla="*/ 516188 h 871522"/>
                <a:gd name="connsiteX5" fmla="*/ 79474 w 444900"/>
                <a:gd name="connsiteY5" fmla="*/ 701925 h 871522"/>
                <a:gd name="connsiteX6" fmla="*/ 242986 w 444900"/>
                <a:gd name="connsiteY6" fmla="*/ 832100 h 871522"/>
                <a:gd name="connsiteX7" fmla="*/ 439836 w 444900"/>
                <a:gd name="connsiteY7" fmla="*/ 867025 h 871522"/>
                <a:gd name="connsiteX8" fmla="*/ 322361 w 444900"/>
                <a:gd name="connsiteY8" fmla="*/ 844800 h 871522"/>
                <a:gd name="connsiteX9" fmla="*/ 58836 w 444900"/>
                <a:gd name="connsiteY9" fmla="*/ 632075 h 871522"/>
                <a:gd name="connsiteX10" fmla="*/ 60424 w 444900"/>
                <a:gd name="connsiteY10" fmla="*/ 432050 h 871522"/>
                <a:gd name="connsiteX11" fmla="*/ 93761 w 444900"/>
                <a:gd name="connsiteY11" fmla="*/ 165350 h 871522"/>
                <a:gd name="connsiteX12" fmla="*/ 250924 w 444900"/>
                <a:gd name="connsiteY12" fmla="*/ 24063 h 871522"/>
                <a:gd name="connsiteX13" fmla="*/ 444599 w 444900"/>
                <a:gd name="connsiteY13" fmla="*/ 1838 h 8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00" h="871522">
                  <a:moveTo>
                    <a:pt x="444599" y="1838"/>
                  </a:moveTo>
                  <a:cubicBezTo>
                    <a:pt x="451478" y="3425"/>
                    <a:pt x="338766" y="26444"/>
                    <a:pt x="292199" y="33588"/>
                  </a:cubicBezTo>
                  <a:cubicBezTo>
                    <a:pt x="245632" y="40732"/>
                    <a:pt x="210972" y="9511"/>
                    <a:pt x="165199" y="44700"/>
                  </a:cubicBezTo>
                  <a:cubicBezTo>
                    <a:pt x="119426" y="79889"/>
                    <a:pt x="43490" y="166144"/>
                    <a:pt x="17561" y="244725"/>
                  </a:cubicBezTo>
                  <a:cubicBezTo>
                    <a:pt x="-8368" y="323306"/>
                    <a:pt x="-695" y="439988"/>
                    <a:pt x="9624" y="516188"/>
                  </a:cubicBezTo>
                  <a:cubicBezTo>
                    <a:pt x="19943" y="592388"/>
                    <a:pt x="40580" y="649273"/>
                    <a:pt x="79474" y="701925"/>
                  </a:cubicBezTo>
                  <a:cubicBezTo>
                    <a:pt x="118368" y="754577"/>
                    <a:pt x="182926" y="804583"/>
                    <a:pt x="242986" y="832100"/>
                  </a:cubicBezTo>
                  <a:cubicBezTo>
                    <a:pt x="303046" y="859617"/>
                    <a:pt x="426607" y="864908"/>
                    <a:pt x="439836" y="867025"/>
                  </a:cubicBezTo>
                  <a:cubicBezTo>
                    <a:pt x="453065" y="869142"/>
                    <a:pt x="385861" y="883958"/>
                    <a:pt x="322361" y="844800"/>
                  </a:cubicBezTo>
                  <a:cubicBezTo>
                    <a:pt x="258861" y="805642"/>
                    <a:pt x="102492" y="700867"/>
                    <a:pt x="58836" y="632075"/>
                  </a:cubicBezTo>
                  <a:cubicBezTo>
                    <a:pt x="15180" y="563283"/>
                    <a:pt x="54603" y="509838"/>
                    <a:pt x="60424" y="432050"/>
                  </a:cubicBezTo>
                  <a:cubicBezTo>
                    <a:pt x="66245" y="354262"/>
                    <a:pt x="62011" y="233348"/>
                    <a:pt x="93761" y="165350"/>
                  </a:cubicBezTo>
                  <a:cubicBezTo>
                    <a:pt x="125511" y="97352"/>
                    <a:pt x="193774" y="55019"/>
                    <a:pt x="250924" y="24063"/>
                  </a:cubicBezTo>
                  <a:cubicBezTo>
                    <a:pt x="308074" y="-6893"/>
                    <a:pt x="437720" y="251"/>
                    <a:pt x="444599" y="18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35D9DD21-42F1-49D9-B78C-E0878F4245F0}"/>
                </a:ext>
              </a:extLst>
            </p:cNvPr>
            <p:cNvSpPr/>
            <p:nvPr/>
          </p:nvSpPr>
          <p:spPr>
            <a:xfrm>
              <a:off x="4627780" y="6446965"/>
              <a:ext cx="171606" cy="333534"/>
            </a:xfrm>
            <a:custGeom>
              <a:avLst/>
              <a:gdLst>
                <a:gd name="connsiteX0" fmla="*/ 217868 w 217913"/>
                <a:gd name="connsiteY0" fmla="*/ 116 h 423535"/>
                <a:gd name="connsiteX1" fmla="*/ 79755 w 217913"/>
                <a:gd name="connsiteY1" fmla="*/ 58853 h 423535"/>
                <a:gd name="connsiteX2" fmla="*/ 17843 w 217913"/>
                <a:gd name="connsiteY2" fmla="*/ 158866 h 423535"/>
                <a:gd name="connsiteX3" fmla="*/ 11493 w 217913"/>
                <a:gd name="connsiteY3" fmla="*/ 296978 h 423535"/>
                <a:gd name="connsiteX4" fmla="*/ 160718 w 217913"/>
                <a:gd name="connsiteY4" fmla="*/ 412866 h 423535"/>
                <a:gd name="connsiteX5" fmla="*/ 217868 w 217913"/>
                <a:gd name="connsiteY5" fmla="*/ 417628 h 423535"/>
                <a:gd name="connsiteX6" fmla="*/ 168655 w 217913"/>
                <a:gd name="connsiteY6" fmla="*/ 406516 h 423535"/>
                <a:gd name="connsiteX7" fmla="*/ 81343 w 217913"/>
                <a:gd name="connsiteY7" fmla="*/ 330316 h 423535"/>
                <a:gd name="connsiteX8" fmla="*/ 28955 w 217913"/>
                <a:gd name="connsiteY8" fmla="*/ 266816 h 423535"/>
                <a:gd name="connsiteX9" fmla="*/ 28955 w 217913"/>
                <a:gd name="connsiteY9" fmla="*/ 163628 h 423535"/>
                <a:gd name="connsiteX10" fmla="*/ 84518 w 217913"/>
                <a:gd name="connsiteY10" fmla="*/ 73141 h 423535"/>
                <a:gd name="connsiteX11" fmla="*/ 217868 w 217913"/>
                <a:gd name="connsiteY11" fmla="*/ 116 h 4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913" h="423535">
                  <a:moveTo>
                    <a:pt x="217868" y="116"/>
                  </a:moveTo>
                  <a:cubicBezTo>
                    <a:pt x="217074" y="-2265"/>
                    <a:pt x="113092" y="32395"/>
                    <a:pt x="79755" y="58853"/>
                  </a:cubicBezTo>
                  <a:cubicBezTo>
                    <a:pt x="46417" y="85311"/>
                    <a:pt x="29220" y="119179"/>
                    <a:pt x="17843" y="158866"/>
                  </a:cubicBezTo>
                  <a:cubicBezTo>
                    <a:pt x="6466" y="198554"/>
                    <a:pt x="-12320" y="254645"/>
                    <a:pt x="11493" y="296978"/>
                  </a:cubicBezTo>
                  <a:cubicBezTo>
                    <a:pt x="35306" y="339311"/>
                    <a:pt x="126322" y="392758"/>
                    <a:pt x="160718" y="412866"/>
                  </a:cubicBezTo>
                  <a:cubicBezTo>
                    <a:pt x="195114" y="432974"/>
                    <a:pt x="216545" y="418686"/>
                    <a:pt x="217868" y="417628"/>
                  </a:cubicBezTo>
                  <a:cubicBezTo>
                    <a:pt x="219191" y="416570"/>
                    <a:pt x="191409" y="421068"/>
                    <a:pt x="168655" y="406516"/>
                  </a:cubicBezTo>
                  <a:cubicBezTo>
                    <a:pt x="145901" y="391964"/>
                    <a:pt x="104626" y="353599"/>
                    <a:pt x="81343" y="330316"/>
                  </a:cubicBezTo>
                  <a:cubicBezTo>
                    <a:pt x="58060" y="307033"/>
                    <a:pt x="37686" y="294597"/>
                    <a:pt x="28955" y="266816"/>
                  </a:cubicBezTo>
                  <a:cubicBezTo>
                    <a:pt x="20224" y="239035"/>
                    <a:pt x="19695" y="195907"/>
                    <a:pt x="28955" y="163628"/>
                  </a:cubicBezTo>
                  <a:cubicBezTo>
                    <a:pt x="38215" y="131349"/>
                    <a:pt x="54091" y="98805"/>
                    <a:pt x="84518" y="73141"/>
                  </a:cubicBezTo>
                  <a:cubicBezTo>
                    <a:pt x="114945" y="47477"/>
                    <a:pt x="218662" y="2497"/>
                    <a:pt x="21786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09C9F8C3-9BA7-4F53-B310-10B85F9EDD2D}"/>
                </a:ext>
              </a:extLst>
            </p:cNvPr>
            <p:cNvSpPr/>
            <p:nvPr/>
          </p:nvSpPr>
          <p:spPr>
            <a:xfrm>
              <a:off x="4782598" y="6613732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0638652C-E0D4-4B57-83B2-6E551838C313}"/>
                </a:ext>
              </a:extLst>
            </p:cNvPr>
            <p:cNvSpPr/>
            <p:nvPr/>
          </p:nvSpPr>
          <p:spPr>
            <a:xfrm>
              <a:off x="4813054" y="6576921"/>
              <a:ext cx="59913" cy="109176"/>
            </a:xfrm>
            <a:custGeom>
              <a:avLst/>
              <a:gdLst>
                <a:gd name="connsiteX0" fmla="*/ 61 w 76080"/>
                <a:gd name="connsiteY0" fmla="*/ 192 h 138636"/>
                <a:gd name="connsiteX1" fmla="*/ 60386 w 76080"/>
                <a:gd name="connsiteY1" fmla="*/ 31942 h 138636"/>
                <a:gd name="connsiteX2" fmla="*/ 55624 w 76080"/>
                <a:gd name="connsiteY2" fmla="*/ 109729 h 138636"/>
                <a:gd name="connsiteX3" fmla="*/ 30224 w 76080"/>
                <a:gd name="connsiteY3" fmla="*/ 138304 h 138636"/>
                <a:gd name="connsiteX4" fmla="*/ 57211 w 76080"/>
                <a:gd name="connsiteY4" fmla="*/ 93854 h 138636"/>
                <a:gd name="connsiteX5" fmla="*/ 68324 w 76080"/>
                <a:gd name="connsiteY5" fmla="*/ 71629 h 138636"/>
                <a:gd name="connsiteX6" fmla="*/ 73086 w 76080"/>
                <a:gd name="connsiteY6" fmla="*/ 44642 h 138636"/>
                <a:gd name="connsiteX7" fmla="*/ 61 w 76080"/>
                <a:gd name="connsiteY7" fmla="*/ 192 h 13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80" h="138636">
                  <a:moveTo>
                    <a:pt x="61" y="192"/>
                  </a:moveTo>
                  <a:cubicBezTo>
                    <a:pt x="-2056" y="-1925"/>
                    <a:pt x="51126" y="13686"/>
                    <a:pt x="60386" y="31942"/>
                  </a:cubicBezTo>
                  <a:cubicBezTo>
                    <a:pt x="69647" y="50198"/>
                    <a:pt x="60651" y="92002"/>
                    <a:pt x="55624" y="109729"/>
                  </a:cubicBezTo>
                  <a:cubicBezTo>
                    <a:pt x="50597" y="127456"/>
                    <a:pt x="29960" y="140950"/>
                    <a:pt x="30224" y="138304"/>
                  </a:cubicBezTo>
                  <a:cubicBezTo>
                    <a:pt x="30488" y="135658"/>
                    <a:pt x="50861" y="104966"/>
                    <a:pt x="57211" y="93854"/>
                  </a:cubicBezTo>
                  <a:cubicBezTo>
                    <a:pt x="63561" y="82742"/>
                    <a:pt x="65678" y="79831"/>
                    <a:pt x="68324" y="71629"/>
                  </a:cubicBezTo>
                  <a:cubicBezTo>
                    <a:pt x="70970" y="63427"/>
                    <a:pt x="81023" y="57606"/>
                    <a:pt x="73086" y="44642"/>
                  </a:cubicBezTo>
                  <a:cubicBezTo>
                    <a:pt x="65149" y="31678"/>
                    <a:pt x="2178" y="2309"/>
                    <a:pt x="61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7067C18B-AF0E-4FC9-91E7-2D5A4EF3B055}"/>
                </a:ext>
              </a:extLst>
            </p:cNvPr>
            <p:cNvSpPr/>
            <p:nvPr/>
          </p:nvSpPr>
          <p:spPr>
            <a:xfrm>
              <a:off x="4750840" y="6131979"/>
              <a:ext cx="62424" cy="53135"/>
            </a:xfrm>
            <a:custGeom>
              <a:avLst/>
              <a:gdLst>
                <a:gd name="connsiteX0" fmla="*/ 79066 w 79269"/>
                <a:gd name="connsiteY0" fmla="*/ 49 h 67473"/>
                <a:gd name="connsiteX1" fmla="*/ 25091 w 79269"/>
                <a:gd name="connsiteY1" fmla="*/ 9574 h 67473"/>
                <a:gd name="connsiteX2" fmla="*/ 20329 w 79269"/>
                <a:gd name="connsiteY2" fmla="*/ 38149 h 67473"/>
                <a:gd name="connsiteX3" fmla="*/ 45729 w 79269"/>
                <a:gd name="connsiteY3" fmla="*/ 65136 h 67473"/>
                <a:gd name="connsiteX4" fmla="*/ 15566 w 79269"/>
                <a:gd name="connsiteY4" fmla="*/ 63549 h 67473"/>
                <a:gd name="connsiteX5" fmla="*/ 6041 w 79269"/>
                <a:gd name="connsiteY5" fmla="*/ 42911 h 67473"/>
                <a:gd name="connsiteX6" fmla="*/ 2866 w 79269"/>
                <a:gd name="connsiteY6" fmla="*/ 12749 h 67473"/>
                <a:gd name="connsiteX7" fmla="*/ 79066 w 79269"/>
                <a:gd name="connsiteY7" fmla="*/ 4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9" h="67473">
                  <a:moveTo>
                    <a:pt x="79066" y="49"/>
                  </a:moveTo>
                  <a:cubicBezTo>
                    <a:pt x="82770" y="-480"/>
                    <a:pt x="34880" y="3224"/>
                    <a:pt x="25091" y="9574"/>
                  </a:cubicBezTo>
                  <a:cubicBezTo>
                    <a:pt x="15302" y="15924"/>
                    <a:pt x="16889" y="28889"/>
                    <a:pt x="20329" y="38149"/>
                  </a:cubicBezTo>
                  <a:cubicBezTo>
                    <a:pt x="23769" y="47409"/>
                    <a:pt x="46523" y="60903"/>
                    <a:pt x="45729" y="65136"/>
                  </a:cubicBezTo>
                  <a:cubicBezTo>
                    <a:pt x="44935" y="69369"/>
                    <a:pt x="22181" y="67253"/>
                    <a:pt x="15566" y="63549"/>
                  </a:cubicBezTo>
                  <a:cubicBezTo>
                    <a:pt x="8951" y="59845"/>
                    <a:pt x="8158" y="51378"/>
                    <a:pt x="6041" y="42911"/>
                  </a:cubicBezTo>
                  <a:cubicBezTo>
                    <a:pt x="3924" y="34444"/>
                    <a:pt x="-4278" y="21480"/>
                    <a:pt x="2866" y="12749"/>
                  </a:cubicBezTo>
                  <a:cubicBezTo>
                    <a:pt x="10010" y="4018"/>
                    <a:pt x="75362" y="578"/>
                    <a:pt x="7906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AC9F996D-FFF5-40AE-A997-A0B5DB142B18}"/>
                </a:ext>
              </a:extLst>
            </p:cNvPr>
            <p:cNvSpPr/>
            <p:nvPr/>
          </p:nvSpPr>
          <p:spPr>
            <a:xfrm>
              <a:off x="4677579" y="6157573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71B8FB4D-6C37-4292-AC3E-87A39A7BFC48}"/>
                </a:ext>
              </a:extLst>
            </p:cNvPr>
            <p:cNvSpPr/>
            <p:nvPr/>
          </p:nvSpPr>
          <p:spPr>
            <a:xfrm>
              <a:off x="4638042" y="6004063"/>
              <a:ext cx="162936" cy="36961"/>
            </a:xfrm>
            <a:custGeom>
              <a:avLst/>
              <a:gdLst>
                <a:gd name="connsiteX0" fmla="*/ 204836 w 206903"/>
                <a:gd name="connsiteY0" fmla="*/ 13257 h 46935"/>
                <a:gd name="connsiteX1" fmla="*/ 84186 w 206903"/>
                <a:gd name="connsiteY1" fmla="*/ 16432 h 46935"/>
                <a:gd name="connsiteX2" fmla="*/ 48 w 206903"/>
                <a:gd name="connsiteY2" fmla="*/ 46594 h 46935"/>
                <a:gd name="connsiteX3" fmla="*/ 95298 w 206903"/>
                <a:gd name="connsiteY3" fmla="*/ 30719 h 46935"/>
                <a:gd name="connsiteX4" fmla="*/ 155623 w 206903"/>
                <a:gd name="connsiteY4" fmla="*/ 557 h 46935"/>
                <a:gd name="connsiteX5" fmla="*/ 204836 w 206903"/>
                <a:gd name="connsiteY5" fmla="*/ 13257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03" h="46935">
                  <a:moveTo>
                    <a:pt x="204836" y="13257"/>
                  </a:moveTo>
                  <a:cubicBezTo>
                    <a:pt x="192930" y="15903"/>
                    <a:pt x="118317" y="10876"/>
                    <a:pt x="84186" y="16432"/>
                  </a:cubicBezTo>
                  <a:cubicBezTo>
                    <a:pt x="50055" y="21988"/>
                    <a:pt x="-1804" y="44213"/>
                    <a:pt x="48" y="46594"/>
                  </a:cubicBezTo>
                  <a:cubicBezTo>
                    <a:pt x="1900" y="48975"/>
                    <a:pt x="69369" y="38392"/>
                    <a:pt x="95298" y="30719"/>
                  </a:cubicBezTo>
                  <a:cubicBezTo>
                    <a:pt x="121227" y="23046"/>
                    <a:pt x="137102" y="3997"/>
                    <a:pt x="155623" y="557"/>
                  </a:cubicBezTo>
                  <a:cubicBezTo>
                    <a:pt x="174144" y="-2883"/>
                    <a:pt x="216742" y="10611"/>
                    <a:pt x="204836" y="132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20BE36CB-4458-4333-8A11-1A3FF0162003}"/>
                </a:ext>
              </a:extLst>
            </p:cNvPr>
            <p:cNvSpPr/>
            <p:nvPr/>
          </p:nvSpPr>
          <p:spPr>
            <a:xfrm>
              <a:off x="4597830" y="5955744"/>
              <a:ext cx="52281" cy="84560"/>
            </a:xfrm>
            <a:custGeom>
              <a:avLst/>
              <a:gdLst>
                <a:gd name="connsiteX0" fmla="*/ 11423 w 66388"/>
                <a:gd name="connsiteY0" fmla="*/ 1 h 107378"/>
                <a:gd name="connsiteX1" fmla="*/ 24123 w 66388"/>
                <a:gd name="connsiteY1" fmla="*/ 50801 h 107378"/>
                <a:gd name="connsiteX2" fmla="*/ 65398 w 66388"/>
                <a:gd name="connsiteY2" fmla="*/ 100014 h 107378"/>
                <a:gd name="connsiteX3" fmla="*/ 52698 w 66388"/>
                <a:gd name="connsiteY3" fmla="*/ 106364 h 107378"/>
                <a:gd name="connsiteX4" fmla="*/ 43173 w 66388"/>
                <a:gd name="connsiteY4" fmla="*/ 92076 h 107378"/>
                <a:gd name="connsiteX5" fmla="*/ 25710 w 66388"/>
                <a:gd name="connsiteY5" fmla="*/ 74614 h 107378"/>
                <a:gd name="connsiteX6" fmla="*/ 9835 w 66388"/>
                <a:gd name="connsiteY6" fmla="*/ 60326 h 107378"/>
                <a:gd name="connsiteX7" fmla="*/ 310 w 66388"/>
                <a:gd name="connsiteY7" fmla="*/ 49214 h 107378"/>
                <a:gd name="connsiteX8" fmla="*/ 11423 w 66388"/>
                <a:gd name="connsiteY8" fmla="*/ 1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8" h="107378">
                  <a:moveTo>
                    <a:pt x="11423" y="1"/>
                  </a:moveTo>
                  <a:cubicBezTo>
                    <a:pt x="15392" y="265"/>
                    <a:pt x="15127" y="34132"/>
                    <a:pt x="24123" y="50801"/>
                  </a:cubicBezTo>
                  <a:cubicBezTo>
                    <a:pt x="33119" y="67470"/>
                    <a:pt x="60636" y="90754"/>
                    <a:pt x="65398" y="100014"/>
                  </a:cubicBezTo>
                  <a:cubicBezTo>
                    <a:pt x="70161" y="109275"/>
                    <a:pt x="56402" y="107687"/>
                    <a:pt x="52698" y="106364"/>
                  </a:cubicBezTo>
                  <a:cubicBezTo>
                    <a:pt x="48994" y="105041"/>
                    <a:pt x="47671" y="97368"/>
                    <a:pt x="43173" y="92076"/>
                  </a:cubicBezTo>
                  <a:cubicBezTo>
                    <a:pt x="38675" y="86784"/>
                    <a:pt x="31266" y="79906"/>
                    <a:pt x="25710" y="74614"/>
                  </a:cubicBezTo>
                  <a:cubicBezTo>
                    <a:pt x="20154" y="69322"/>
                    <a:pt x="14068" y="64559"/>
                    <a:pt x="9835" y="60326"/>
                  </a:cubicBezTo>
                  <a:cubicBezTo>
                    <a:pt x="5602" y="56093"/>
                    <a:pt x="2427" y="55299"/>
                    <a:pt x="310" y="49214"/>
                  </a:cubicBezTo>
                  <a:cubicBezTo>
                    <a:pt x="-1807" y="43129"/>
                    <a:pt x="7454" y="-263"/>
                    <a:pt x="11423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D8A70F77-D495-4F3B-88C0-EAB1E39F99D6}"/>
                </a:ext>
              </a:extLst>
            </p:cNvPr>
            <p:cNvSpPr/>
            <p:nvPr/>
          </p:nvSpPr>
          <p:spPr>
            <a:xfrm>
              <a:off x="4635558" y="5966006"/>
              <a:ext cx="177641" cy="26134"/>
            </a:xfrm>
            <a:custGeom>
              <a:avLst/>
              <a:gdLst>
                <a:gd name="connsiteX0" fmla="*/ 27 w 225576"/>
                <a:gd name="connsiteY0" fmla="*/ 33007 h 33186"/>
                <a:gd name="connsiteX1" fmla="*/ 115915 w 225576"/>
                <a:gd name="connsiteY1" fmla="*/ 13957 h 33186"/>
                <a:gd name="connsiteX2" fmla="*/ 155602 w 225576"/>
                <a:gd name="connsiteY2" fmla="*/ 9194 h 33186"/>
                <a:gd name="connsiteX3" fmla="*/ 225452 w 225576"/>
                <a:gd name="connsiteY3" fmla="*/ 6019 h 33186"/>
                <a:gd name="connsiteX4" fmla="*/ 171477 w 225576"/>
                <a:gd name="connsiteY4" fmla="*/ 1257 h 33186"/>
                <a:gd name="connsiteX5" fmla="*/ 127027 w 225576"/>
                <a:gd name="connsiteY5" fmla="*/ 1257 h 33186"/>
                <a:gd name="connsiteX6" fmla="*/ 27 w 225576"/>
                <a:gd name="connsiteY6" fmla="*/ 33007 h 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76" h="33186">
                  <a:moveTo>
                    <a:pt x="27" y="33007"/>
                  </a:moveTo>
                  <a:cubicBezTo>
                    <a:pt x="-1825" y="35124"/>
                    <a:pt x="89986" y="17926"/>
                    <a:pt x="115915" y="13957"/>
                  </a:cubicBezTo>
                  <a:cubicBezTo>
                    <a:pt x="141844" y="9988"/>
                    <a:pt x="137346" y="10517"/>
                    <a:pt x="155602" y="9194"/>
                  </a:cubicBezTo>
                  <a:cubicBezTo>
                    <a:pt x="173858" y="7871"/>
                    <a:pt x="222806" y="7342"/>
                    <a:pt x="225452" y="6019"/>
                  </a:cubicBezTo>
                  <a:cubicBezTo>
                    <a:pt x="228098" y="4696"/>
                    <a:pt x="187881" y="2051"/>
                    <a:pt x="171477" y="1257"/>
                  </a:cubicBezTo>
                  <a:cubicBezTo>
                    <a:pt x="155073" y="463"/>
                    <a:pt x="151104" y="-1124"/>
                    <a:pt x="127027" y="1257"/>
                  </a:cubicBezTo>
                  <a:cubicBezTo>
                    <a:pt x="102950" y="3638"/>
                    <a:pt x="1879" y="30890"/>
                    <a:pt x="27" y="330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67014695-42A5-4351-A7D1-C6EA7E047799}"/>
                </a:ext>
              </a:extLst>
            </p:cNvPr>
            <p:cNvSpPr/>
            <p:nvPr/>
          </p:nvSpPr>
          <p:spPr>
            <a:xfrm>
              <a:off x="4615818" y="5947521"/>
              <a:ext cx="39480" cy="61573"/>
            </a:xfrm>
            <a:custGeom>
              <a:avLst/>
              <a:gdLst>
                <a:gd name="connsiteX0" fmla="*/ 324 w 50133"/>
                <a:gd name="connsiteY0" fmla="*/ 859 h 78188"/>
                <a:gd name="connsiteX1" fmla="*/ 28899 w 50133"/>
                <a:gd name="connsiteY1" fmla="*/ 77059 h 78188"/>
                <a:gd name="connsiteX2" fmla="*/ 43187 w 50133"/>
                <a:gd name="connsiteY2" fmla="*/ 48484 h 78188"/>
                <a:gd name="connsiteX3" fmla="*/ 49537 w 50133"/>
                <a:gd name="connsiteY3" fmla="*/ 35784 h 78188"/>
                <a:gd name="connsiteX4" fmla="*/ 324 w 50133"/>
                <a:gd name="connsiteY4" fmla="*/ 859 h 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78188">
                  <a:moveTo>
                    <a:pt x="324" y="859"/>
                  </a:moveTo>
                  <a:cubicBezTo>
                    <a:pt x="-3116" y="7738"/>
                    <a:pt x="21755" y="69122"/>
                    <a:pt x="28899" y="77059"/>
                  </a:cubicBezTo>
                  <a:cubicBezTo>
                    <a:pt x="36043" y="84997"/>
                    <a:pt x="43187" y="48484"/>
                    <a:pt x="43187" y="48484"/>
                  </a:cubicBezTo>
                  <a:cubicBezTo>
                    <a:pt x="46627" y="41605"/>
                    <a:pt x="51918" y="41076"/>
                    <a:pt x="49537" y="35784"/>
                  </a:cubicBezTo>
                  <a:cubicBezTo>
                    <a:pt x="47156" y="30492"/>
                    <a:pt x="3764" y="-6020"/>
                    <a:pt x="324" y="8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91FEF38-7002-4CEF-81A9-000028864CB0}"/>
                </a:ext>
              </a:extLst>
            </p:cNvPr>
            <p:cNvSpPr/>
            <p:nvPr/>
          </p:nvSpPr>
          <p:spPr>
            <a:xfrm>
              <a:off x="4638059" y="5967993"/>
              <a:ext cx="18070" cy="72422"/>
            </a:xfrm>
            <a:custGeom>
              <a:avLst/>
              <a:gdLst>
                <a:gd name="connsiteX0" fmla="*/ 1614 w 22946"/>
                <a:gd name="connsiteY0" fmla="*/ 321 h 91964"/>
                <a:gd name="connsiteX1" fmla="*/ 3201 w 22946"/>
                <a:gd name="connsiteY1" fmla="*/ 87634 h 91964"/>
                <a:gd name="connsiteX2" fmla="*/ 20664 w 22946"/>
                <a:gd name="connsiteY2" fmla="*/ 76521 h 91964"/>
                <a:gd name="connsiteX3" fmla="*/ 20664 w 22946"/>
                <a:gd name="connsiteY3" fmla="*/ 57471 h 91964"/>
                <a:gd name="connsiteX4" fmla="*/ 1614 w 22946"/>
                <a:gd name="connsiteY4" fmla="*/ 321 h 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6" h="91964">
                  <a:moveTo>
                    <a:pt x="1614" y="321"/>
                  </a:moveTo>
                  <a:cubicBezTo>
                    <a:pt x="-1296" y="5348"/>
                    <a:pt x="26" y="74934"/>
                    <a:pt x="3201" y="87634"/>
                  </a:cubicBezTo>
                  <a:cubicBezTo>
                    <a:pt x="6376" y="100334"/>
                    <a:pt x="17754" y="81548"/>
                    <a:pt x="20664" y="76521"/>
                  </a:cubicBezTo>
                  <a:cubicBezTo>
                    <a:pt x="23574" y="71494"/>
                    <a:pt x="23839" y="64086"/>
                    <a:pt x="20664" y="57471"/>
                  </a:cubicBezTo>
                  <a:cubicBezTo>
                    <a:pt x="17489" y="50856"/>
                    <a:pt x="4524" y="-4706"/>
                    <a:pt x="1614" y="3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DBB9772C-B890-40A5-BBAB-E1C8F1D5627B}"/>
                </a:ext>
              </a:extLst>
            </p:cNvPr>
            <p:cNvSpPr/>
            <p:nvPr/>
          </p:nvSpPr>
          <p:spPr>
            <a:xfrm>
              <a:off x="4618059" y="5912612"/>
              <a:ext cx="193861" cy="35675"/>
            </a:xfrm>
            <a:custGeom>
              <a:avLst/>
              <a:gdLst>
                <a:gd name="connsiteX0" fmla="*/ 24 w 246173"/>
                <a:gd name="connsiteY0" fmla="*/ 45247 h 45301"/>
                <a:gd name="connsiteX1" fmla="*/ 133374 w 246173"/>
                <a:gd name="connsiteY1" fmla="*/ 7147 h 45301"/>
                <a:gd name="connsiteX2" fmla="*/ 192112 w 246173"/>
                <a:gd name="connsiteY2" fmla="*/ 7147 h 45301"/>
                <a:gd name="connsiteX3" fmla="*/ 246087 w 246173"/>
                <a:gd name="connsiteY3" fmla="*/ 2385 h 45301"/>
                <a:gd name="connsiteX4" fmla="*/ 179412 w 246173"/>
                <a:gd name="connsiteY4" fmla="*/ 797 h 45301"/>
                <a:gd name="connsiteX5" fmla="*/ 144487 w 246173"/>
                <a:gd name="connsiteY5" fmla="*/ 15085 h 45301"/>
                <a:gd name="connsiteX6" fmla="*/ 24 w 246173"/>
                <a:gd name="connsiteY6" fmla="*/ 45247 h 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73" h="45301">
                  <a:moveTo>
                    <a:pt x="24" y="45247"/>
                  </a:moveTo>
                  <a:cubicBezTo>
                    <a:pt x="-1828" y="43924"/>
                    <a:pt x="101359" y="13497"/>
                    <a:pt x="133374" y="7147"/>
                  </a:cubicBezTo>
                  <a:cubicBezTo>
                    <a:pt x="165389" y="797"/>
                    <a:pt x="173327" y="7941"/>
                    <a:pt x="192112" y="7147"/>
                  </a:cubicBezTo>
                  <a:cubicBezTo>
                    <a:pt x="210897" y="6353"/>
                    <a:pt x="248204" y="3443"/>
                    <a:pt x="246087" y="2385"/>
                  </a:cubicBezTo>
                  <a:cubicBezTo>
                    <a:pt x="243970" y="1327"/>
                    <a:pt x="196345" y="-1320"/>
                    <a:pt x="179412" y="797"/>
                  </a:cubicBezTo>
                  <a:cubicBezTo>
                    <a:pt x="162479" y="2914"/>
                    <a:pt x="172004" y="6883"/>
                    <a:pt x="144487" y="15085"/>
                  </a:cubicBezTo>
                  <a:cubicBezTo>
                    <a:pt x="116970" y="23287"/>
                    <a:pt x="1876" y="46570"/>
                    <a:pt x="24" y="45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249FB04C-37FE-48FD-9556-781E7D7825A0}"/>
                </a:ext>
              </a:extLst>
            </p:cNvPr>
            <p:cNvSpPr/>
            <p:nvPr/>
          </p:nvSpPr>
          <p:spPr>
            <a:xfrm>
              <a:off x="4501176" y="5822398"/>
              <a:ext cx="300845" cy="133368"/>
            </a:xfrm>
            <a:custGeom>
              <a:avLst/>
              <a:gdLst>
                <a:gd name="connsiteX0" fmla="*/ 381809 w 382026"/>
                <a:gd name="connsiteY0" fmla="*/ 16929 h 169356"/>
                <a:gd name="connsiteX1" fmla="*/ 194484 w 382026"/>
                <a:gd name="connsiteY1" fmla="*/ 10579 h 169356"/>
                <a:gd name="connsiteX2" fmla="*/ 126221 w 382026"/>
                <a:gd name="connsiteY2" fmla="*/ 26454 h 169356"/>
                <a:gd name="connsiteX3" fmla="*/ 51609 w 382026"/>
                <a:gd name="connsiteY3" fmla="*/ 85192 h 169356"/>
                <a:gd name="connsiteX4" fmla="*/ 2396 w 382026"/>
                <a:gd name="connsiteY4" fmla="*/ 148692 h 169356"/>
                <a:gd name="connsiteX5" fmla="*/ 8746 w 382026"/>
                <a:gd name="connsiteY5" fmla="*/ 169329 h 169356"/>
                <a:gd name="connsiteX6" fmla="*/ 18271 w 382026"/>
                <a:gd name="connsiteY6" fmla="*/ 145517 h 169356"/>
                <a:gd name="connsiteX7" fmla="*/ 29384 w 382026"/>
                <a:gd name="connsiteY7" fmla="*/ 120117 h 169356"/>
                <a:gd name="connsiteX8" fmla="*/ 103996 w 382026"/>
                <a:gd name="connsiteY8" fmla="*/ 35979 h 169356"/>
                <a:gd name="connsiteX9" fmla="*/ 229409 w 382026"/>
                <a:gd name="connsiteY9" fmla="*/ 1054 h 169356"/>
                <a:gd name="connsiteX10" fmla="*/ 381809 w 382026"/>
                <a:gd name="connsiteY10" fmla="*/ 16929 h 16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26" h="169356">
                  <a:moveTo>
                    <a:pt x="381809" y="16929"/>
                  </a:moveTo>
                  <a:cubicBezTo>
                    <a:pt x="375988" y="18517"/>
                    <a:pt x="237082" y="8992"/>
                    <a:pt x="194484" y="10579"/>
                  </a:cubicBezTo>
                  <a:cubicBezTo>
                    <a:pt x="151886" y="12166"/>
                    <a:pt x="150033" y="14018"/>
                    <a:pt x="126221" y="26454"/>
                  </a:cubicBezTo>
                  <a:cubicBezTo>
                    <a:pt x="102408" y="38890"/>
                    <a:pt x="72246" y="64819"/>
                    <a:pt x="51609" y="85192"/>
                  </a:cubicBezTo>
                  <a:cubicBezTo>
                    <a:pt x="30972" y="105565"/>
                    <a:pt x="9540" y="134669"/>
                    <a:pt x="2396" y="148692"/>
                  </a:cubicBezTo>
                  <a:cubicBezTo>
                    <a:pt x="-4748" y="162715"/>
                    <a:pt x="6100" y="169858"/>
                    <a:pt x="8746" y="169329"/>
                  </a:cubicBezTo>
                  <a:cubicBezTo>
                    <a:pt x="11392" y="168800"/>
                    <a:pt x="14831" y="153719"/>
                    <a:pt x="18271" y="145517"/>
                  </a:cubicBezTo>
                  <a:cubicBezTo>
                    <a:pt x="21711" y="137315"/>
                    <a:pt x="15096" y="138373"/>
                    <a:pt x="29384" y="120117"/>
                  </a:cubicBezTo>
                  <a:cubicBezTo>
                    <a:pt x="43672" y="101861"/>
                    <a:pt x="70659" y="55823"/>
                    <a:pt x="103996" y="35979"/>
                  </a:cubicBezTo>
                  <a:cubicBezTo>
                    <a:pt x="137333" y="16135"/>
                    <a:pt x="183636" y="6875"/>
                    <a:pt x="229409" y="1054"/>
                  </a:cubicBezTo>
                  <a:cubicBezTo>
                    <a:pt x="275182" y="-4767"/>
                    <a:pt x="387630" y="15341"/>
                    <a:pt x="381809" y="169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34825211-E475-4707-864D-F6A672C5EAF0}"/>
                </a:ext>
              </a:extLst>
            </p:cNvPr>
            <p:cNvSpPr/>
            <p:nvPr/>
          </p:nvSpPr>
          <p:spPr>
            <a:xfrm>
              <a:off x="4463773" y="5501659"/>
              <a:ext cx="336845" cy="400493"/>
            </a:xfrm>
            <a:custGeom>
              <a:avLst/>
              <a:gdLst>
                <a:gd name="connsiteX0" fmla="*/ 427717 w 427740"/>
                <a:gd name="connsiteY0" fmla="*/ 1941 h 508562"/>
                <a:gd name="connsiteX1" fmla="*/ 268967 w 427740"/>
                <a:gd name="connsiteY1" fmla="*/ 20991 h 508562"/>
                <a:gd name="connsiteX2" fmla="*/ 99105 w 427740"/>
                <a:gd name="connsiteY2" fmla="*/ 155929 h 508562"/>
                <a:gd name="connsiteX3" fmla="*/ 11792 w 427740"/>
                <a:gd name="connsiteY3" fmla="*/ 371829 h 508562"/>
                <a:gd name="connsiteX4" fmla="*/ 11792 w 427740"/>
                <a:gd name="connsiteY4" fmla="*/ 406754 h 508562"/>
                <a:gd name="connsiteX5" fmla="*/ 49892 w 427740"/>
                <a:gd name="connsiteY5" fmla="*/ 460729 h 508562"/>
                <a:gd name="connsiteX6" fmla="*/ 141967 w 427740"/>
                <a:gd name="connsiteY6" fmla="*/ 508354 h 508562"/>
                <a:gd name="connsiteX7" fmla="*/ 40367 w 427740"/>
                <a:gd name="connsiteY7" fmla="*/ 441679 h 508562"/>
                <a:gd name="connsiteX8" fmla="*/ 7030 w 427740"/>
                <a:gd name="connsiteY8" fmla="*/ 422629 h 508562"/>
                <a:gd name="connsiteX9" fmla="*/ 3855 w 427740"/>
                <a:gd name="connsiteY9" fmla="*/ 316266 h 508562"/>
                <a:gd name="connsiteX10" fmla="*/ 51480 w 427740"/>
                <a:gd name="connsiteY10" fmla="*/ 209904 h 508562"/>
                <a:gd name="connsiteX11" fmla="*/ 126092 w 427740"/>
                <a:gd name="connsiteY11" fmla="*/ 97191 h 508562"/>
                <a:gd name="connsiteX12" fmla="*/ 257855 w 427740"/>
                <a:gd name="connsiteY12" fmla="*/ 36866 h 508562"/>
                <a:gd name="connsiteX13" fmla="*/ 427717 w 427740"/>
                <a:gd name="connsiteY13" fmla="*/ 1941 h 5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740" h="508562">
                  <a:moveTo>
                    <a:pt x="427717" y="1941"/>
                  </a:moveTo>
                  <a:cubicBezTo>
                    <a:pt x="429569" y="-705"/>
                    <a:pt x="323736" y="-4674"/>
                    <a:pt x="268967" y="20991"/>
                  </a:cubicBezTo>
                  <a:cubicBezTo>
                    <a:pt x="214198" y="46656"/>
                    <a:pt x="141967" y="97456"/>
                    <a:pt x="99105" y="155929"/>
                  </a:cubicBezTo>
                  <a:cubicBezTo>
                    <a:pt x="56242" y="214402"/>
                    <a:pt x="26344" y="330025"/>
                    <a:pt x="11792" y="371829"/>
                  </a:cubicBezTo>
                  <a:cubicBezTo>
                    <a:pt x="-2760" y="413633"/>
                    <a:pt x="5442" y="391937"/>
                    <a:pt x="11792" y="406754"/>
                  </a:cubicBezTo>
                  <a:cubicBezTo>
                    <a:pt x="18142" y="421571"/>
                    <a:pt x="28196" y="443796"/>
                    <a:pt x="49892" y="460729"/>
                  </a:cubicBezTo>
                  <a:cubicBezTo>
                    <a:pt x="71588" y="477662"/>
                    <a:pt x="143554" y="511529"/>
                    <a:pt x="141967" y="508354"/>
                  </a:cubicBezTo>
                  <a:cubicBezTo>
                    <a:pt x="140380" y="505179"/>
                    <a:pt x="62856" y="455967"/>
                    <a:pt x="40367" y="441679"/>
                  </a:cubicBezTo>
                  <a:cubicBezTo>
                    <a:pt x="17877" y="427392"/>
                    <a:pt x="13115" y="443531"/>
                    <a:pt x="7030" y="422629"/>
                  </a:cubicBezTo>
                  <a:cubicBezTo>
                    <a:pt x="945" y="401727"/>
                    <a:pt x="-3553" y="351720"/>
                    <a:pt x="3855" y="316266"/>
                  </a:cubicBezTo>
                  <a:cubicBezTo>
                    <a:pt x="11263" y="280812"/>
                    <a:pt x="31107" y="246417"/>
                    <a:pt x="51480" y="209904"/>
                  </a:cubicBezTo>
                  <a:cubicBezTo>
                    <a:pt x="71853" y="173392"/>
                    <a:pt x="91696" y="126031"/>
                    <a:pt x="126092" y="97191"/>
                  </a:cubicBezTo>
                  <a:cubicBezTo>
                    <a:pt x="160488" y="68351"/>
                    <a:pt x="208907" y="53006"/>
                    <a:pt x="257855" y="36866"/>
                  </a:cubicBezTo>
                  <a:cubicBezTo>
                    <a:pt x="306803" y="20727"/>
                    <a:pt x="425865" y="4587"/>
                    <a:pt x="427717" y="19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3ED25C2-50BF-4A62-81FF-CC69FE77C849}"/>
                </a:ext>
              </a:extLst>
            </p:cNvPr>
            <p:cNvSpPr/>
            <p:nvPr/>
          </p:nvSpPr>
          <p:spPr>
            <a:xfrm>
              <a:off x="4464797" y="5459400"/>
              <a:ext cx="335154" cy="313627"/>
            </a:xfrm>
            <a:custGeom>
              <a:avLst/>
              <a:gdLst>
                <a:gd name="connsiteX0" fmla="*/ 424829 w 425592"/>
                <a:gd name="connsiteY0" fmla="*/ 42 h 398257"/>
                <a:gd name="connsiteX1" fmla="*/ 247029 w 425592"/>
                <a:gd name="connsiteY1" fmla="*/ 22267 h 398257"/>
                <a:gd name="connsiteX2" fmla="*/ 97804 w 425592"/>
                <a:gd name="connsiteY2" fmla="*/ 133392 h 398257"/>
                <a:gd name="connsiteX3" fmla="*/ 29541 w 425592"/>
                <a:gd name="connsiteY3" fmla="*/ 271504 h 398257"/>
                <a:gd name="connsiteX4" fmla="*/ 966 w 425592"/>
                <a:gd name="connsiteY4" fmla="*/ 396917 h 398257"/>
                <a:gd name="connsiteX5" fmla="*/ 10491 w 425592"/>
                <a:gd name="connsiteY5" fmla="*/ 331829 h 398257"/>
                <a:gd name="connsiteX6" fmla="*/ 47004 w 425592"/>
                <a:gd name="connsiteY6" fmla="*/ 239754 h 398257"/>
                <a:gd name="connsiteX7" fmla="*/ 167654 w 425592"/>
                <a:gd name="connsiteY7" fmla="*/ 71479 h 398257"/>
                <a:gd name="connsiteX8" fmla="*/ 305766 w 425592"/>
                <a:gd name="connsiteY8" fmla="*/ 23854 h 398257"/>
                <a:gd name="connsiteX9" fmla="*/ 424829 w 425592"/>
                <a:gd name="connsiteY9" fmla="*/ 42 h 39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92" h="398257">
                  <a:moveTo>
                    <a:pt x="424829" y="42"/>
                  </a:moveTo>
                  <a:cubicBezTo>
                    <a:pt x="415040" y="-222"/>
                    <a:pt x="301533" y="42"/>
                    <a:pt x="247029" y="22267"/>
                  </a:cubicBezTo>
                  <a:cubicBezTo>
                    <a:pt x="192525" y="44492"/>
                    <a:pt x="134052" y="91853"/>
                    <a:pt x="97804" y="133392"/>
                  </a:cubicBezTo>
                  <a:cubicBezTo>
                    <a:pt x="61556" y="174932"/>
                    <a:pt x="45681" y="227583"/>
                    <a:pt x="29541" y="271504"/>
                  </a:cubicBezTo>
                  <a:cubicBezTo>
                    <a:pt x="13401" y="315425"/>
                    <a:pt x="4141" y="386863"/>
                    <a:pt x="966" y="396917"/>
                  </a:cubicBezTo>
                  <a:cubicBezTo>
                    <a:pt x="-2209" y="406971"/>
                    <a:pt x="2818" y="358023"/>
                    <a:pt x="10491" y="331829"/>
                  </a:cubicBezTo>
                  <a:cubicBezTo>
                    <a:pt x="18164" y="305635"/>
                    <a:pt x="20810" y="283146"/>
                    <a:pt x="47004" y="239754"/>
                  </a:cubicBezTo>
                  <a:cubicBezTo>
                    <a:pt x="73198" y="196362"/>
                    <a:pt x="124527" y="107462"/>
                    <a:pt x="167654" y="71479"/>
                  </a:cubicBezTo>
                  <a:cubicBezTo>
                    <a:pt x="210781" y="35496"/>
                    <a:pt x="263697" y="34173"/>
                    <a:pt x="305766" y="23854"/>
                  </a:cubicBezTo>
                  <a:cubicBezTo>
                    <a:pt x="347835" y="13535"/>
                    <a:pt x="434618" y="306"/>
                    <a:pt x="424829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97975BC8-16F5-4C32-9C73-FE4C9071C176}"/>
                </a:ext>
              </a:extLst>
            </p:cNvPr>
            <p:cNvSpPr/>
            <p:nvPr/>
          </p:nvSpPr>
          <p:spPr>
            <a:xfrm>
              <a:off x="4412571" y="5270534"/>
              <a:ext cx="388131" cy="586599"/>
            </a:xfrm>
            <a:custGeom>
              <a:avLst/>
              <a:gdLst>
                <a:gd name="connsiteX0" fmla="*/ 492736 w 492865"/>
                <a:gd name="connsiteY0" fmla="*/ 159 h 744887"/>
                <a:gd name="connsiteX1" fmla="*/ 265724 w 492865"/>
                <a:gd name="connsiteY1" fmla="*/ 54134 h 744887"/>
                <a:gd name="connsiteX2" fmla="*/ 114911 w 492865"/>
                <a:gd name="connsiteY2" fmla="*/ 155734 h 744887"/>
                <a:gd name="connsiteX3" fmla="*/ 10136 w 492865"/>
                <a:gd name="connsiteY3" fmla="*/ 354172 h 744887"/>
                <a:gd name="connsiteX4" fmla="*/ 6961 w 492865"/>
                <a:gd name="connsiteY4" fmla="*/ 516097 h 744887"/>
                <a:gd name="connsiteX5" fmla="*/ 35536 w 492865"/>
                <a:gd name="connsiteY5" fmla="*/ 600234 h 744887"/>
                <a:gd name="connsiteX6" fmla="*/ 102211 w 492865"/>
                <a:gd name="connsiteY6" fmla="*/ 744697 h 744887"/>
                <a:gd name="connsiteX7" fmla="*/ 45061 w 492865"/>
                <a:gd name="connsiteY7" fmla="*/ 628809 h 744887"/>
                <a:gd name="connsiteX8" fmla="*/ 18074 w 492865"/>
                <a:gd name="connsiteY8" fmla="*/ 535147 h 744887"/>
                <a:gd name="connsiteX9" fmla="*/ 30774 w 492865"/>
                <a:gd name="connsiteY9" fmla="*/ 357347 h 744887"/>
                <a:gd name="connsiteX10" fmla="*/ 51411 w 492865"/>
                <a:gd name="connsiteY10" fmla="*/ 246222 h 744887"/>
                <a:gd name="connsiteX11" fmla="*/ 116499 w 492865"/>
                <a:gd name="connsiteY11" fmla="*/ 114459 h 744887"/>
                <a:gd name="connsiteX12" fmla="*/ 295886 w 492865"/>
                <a:gd name="connsiteY12" fmla="*/ 39847 h 744887"/>
                <a:gd name="connsiteX13" fmla="*/ 492736 w 492865"/>
                <a:gd name="connsiteY13" fmla="*/ 159 h 7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865" h="744887">
                  <a:moveTo>
                    <a:pt x="492736" y="159"/>
                  </a:moveTo>
                  <a:cubicBezTo>
                    <a:pt x="487709" y="2540"/>
                    <a:pt x="328695" y="28205"/>
                    <a:pt x="265724" y="54134"/>
                  </a:cubicBezTo>
                  <a:cubicBezTo>
                    <a:pt x="202753" y="80063"/>
                    <a:pt x="157509" y="105728"/>
                    <a:pt x="114911" y="155734"/>
                  </a:cubicBezTo>
                  <a:cubicBezTo>
                    <a:pt x="72313" y="205740"/>
                    <a:pt x="28128" y="294112"/>
                    <a:pt x="10136" y="354172"/>
                  </a:cubicBezTo>
                  <a:cubicBezTo>
                    <a:pt x="-7856" y="414232"/>
                    <a:pt x="2728" y="475087"/>
                    <a:pt x="6961" y="516097"/>
                  </a:cubicBezTo>
                  <a:cubicBezTo>
                    <a:pt x="11194" y="557107"/>
                    <a:pt x="19661" y="562134"/>
                    <a:pt x="35536" y="600234"/>
                  </a:cubicBezTo>
                  <a:cubicBezTo>
                    <a:pt x="51411" y="638334"/>
                    <a:pt x="100624" y="739935"/>
                    <a:pt x="102211" y="744697"/>
                  </a:cubicBezTo>
                  <a:cubicBezTo>
                    <a:pt x="103798" y="749459"/>
                    <a:pt x="59084" y="663734"/>
                    <a:pt x="45061" y="628809"/>
                  </a:cubicBezTo>
                  <a:cubicBezTo>
                    <a:pt x="31038" y="593884"/>
                    <a:pt x="20455" y="580391"/>
                    <a:pt x="18074" y="535147"/>
                  </a:cubicBezTo>
                  <a:cubicBezTo>
                    <a:pt x="15693" y="489903"/>
                    <a:pt x="25218" y="405501"/>
                    <a:pt x="30774" y="357347"/>
                  </a:cubicBezTo>
                  <a:cubicBezTo>
                    <a:pt x="36330" y="309193"/>
                    <a:pt x="37124" y="286703"/>
                    <a:pt x="51411" y="246222"/>
                  </a:cubicBezTo>
                  <a:cubicBezTo>
                    <a:pt x="65698" y="205741"/>
                    <a:pt x="75753" y="148855"/>
                    <a:pt x="116499" y="114459"/>
                  </a:cubicBezTo>
                  <a:cubicBezTo>
                    <a:pt x="157245" y="80063"/>
                    <a:pt x="236884" y="57045"/>
                    <a:pt x="295886" y="39847"/>
                  </a:cubicBezTo>
                  <a:cubicBezTo>
                    <a:pt x="354888" y="22649"/>
                    <a:pt x="497763" y="-2222"/>
                    <a:pt x="49273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55067A95-CD2D-4E5E-8C3C-8EF4F6173AF8}"/>
                </a:ext>
              </a:extLst>
            </p:cNvPr>
            <p:cNvSpPr/>
            <p:nvPr/>
          </p:nvSpPr>
          <p:spPr>
            <a:xfrm>
              <a:off x="4380523" y="5709328"/>
              <a:ext cx="142372" cy="202671"/>
            </a:xfrm>
            <a:custGeom>
              <a:avLst/>
              <a:gdLst>
                <a:gd name="connsiteX0" fmla="*/ 61944 w 180790"/>
                <a:gd name="connsiteY0" fmla="*/ 173 h 257360"/>
                <a:gd name="connsiteX1" fmla="*/ 31 w 180790"/>
                <a:gd name="connsiteY1" fmla="*/ 77960 h 257360"/>
                <a:gd name="connsiteX2" fmla="*/ 71469 w 180790"/>
                <a:gd name="connsiteY2" fmla="*/ 146223 h 257360"/>
                <a:gd name="connsiteX3" fmla="*/ 139731 w 180790"/>
                <a:gd name="connsiteY3" fmla="*/ 235123 h 257360"/>
                <a:gd name="connsiteX4" fmla="*/ 146081 w 180790"/>
                <a:gd name="connsiteY4" fmla="*/ 257348 h 257360"/>
                <a:gd name="connsiteX5" fmla="*/ 169894 w 180790"/>
                <a:gd name="connsiteY5" fmla="*/ 233535 h 257360"/>
                <a:gd name="connsiteX6" fmla="*/ 179419 w 180790"/>
                <a:gd name="connsiteY6" fmla="*/ 231948 h 257360"/>
                <a:gd name="connsiteX7" fmla="*/ 141319 w 180790"/>
                <a:gd name="connsiteY7" fmla="*/ 222423 h 257360"/>
                <a:gd name="connsiteX8" fmla="*/ 82581 w 180790"/>
                <a:gd name="connsiteY8" fmla="*/ 173210 h 257360"/>
                <a:gd name="connsiteX9" fmla="*/ 12731 w 180790"/>
                <a:gd name="connsiteY9" fmla="*/ 95423 h 257360"/>
                <a:gd name="connsiteX10" fmla="*/ 22256 w 180790"/>
                <a:gd name="connsiteY10" fmla="*/ 57323 h 257360"/>
                <a:gd name="connsiteX11" fmla="*/ 61944 w 180790"/>
                <a:gd name="connsiteY11" fmla="*/ 173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90" h="257360">
                  <a:moveTo>
                    <a:pt x="61944" y="173"/>
                  </a:moveTo>
                  <a:cubicBezTo>
                    <a:pt x="58240" y="3612"/>
                    <a:pt x="-1557" y="53618"/>
                    <a:pt x="31" y="77960"/>
                  </a:cubicBezTo>
                  <a:cubicBezTo>
                    <a:pt x="1618" y="102302"/>
                    <a:pt x="48186" y="120029"/>
                    <a:pt x="71469" y="146223"/>
                  </a:cubicBezTo>
                  <a:cubicBezTo>
                    <a:pt x="94752" y="172417"/>
                    <a:pt x="127296" y="216602"/>
                    <a:pt x="139731" y="235123"/>
                  </a:cubicBezTo>
                  <a:cubicBezTo>
                    <a:pt x="152166" y="253644"/>
                    <a:pt x="141054" y="257613"/>
                    <a:pt x="146081" y="257348"/>
                  </a:cubicBezTo>
                  <a:cubicBezTo>
                    <a:pt x="151108" y="257083"/>
                    <a:pt x="164338" y="237768"/>
                    <a:pt x="169894" y="233535"/>
                  </a:cubicBezTo>
                  <a:cubicBezTo>
                    <a:pt x="175450" y="229302"/>
                    <a:pt x="184182" y="233800"/>
                    <a:pt x="179419" y="231948"/>
                  </a:cubicBezTo>
                  <a:cubicBezTo>
                    <a:pt x="174656" y="230096"/>
                    <a:pt x="157459" y="232213"/>
                    <a:pt x="141319" y="222423"/>
                  </a:cubicBezTo>
                  <a:cubicBezTo>
                    <a:pt x="125179" y="212633"/>
                    <a:pt x="104012" y="194377"/>
                    <a:pt x="82581" y="173210"/>
                  </a:cubicBezTo>
                  <a:cubicBezTo>
                    <a:pt x="61150" y="152043"/>
                    <a:pt x="22785" y="114738"/>
                    <a:pt x="12731" y="95423"/>
                  </a:cubicBezTo>
                  <a:cubicBezTo>
                    <a:pt x="2677" y="76109"/>
                    <a:pt x="14319" y="69229"/>
                    <a:pt x="22256" y="57323"/>
                  </a:cubicBezTo>
                  <a:cubicBezTo>
                    <a:pt x="30193" y="45417"/>
                    <a:pt x="65648" y="-3266"/>
                    <a:pt x="61944" y="1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912A1B10-9BAB-4558-90FA-D51033809BC0}"/>
                </a:ext>
              </a:extLst>
            </p:cNvPr>
            <p:cNvSpPr/>
            <p:nvPr/>
          </p:nvSpPr>
          <p:spPr>
            <a:xfrm>
              <a:off x="4396784" y="5805595"/>
              <a:ext cx="85827" cy="98183"/>
            </a:xfrm>
            <a:custGeom>
              <a:avLst/>
              <a:gdLst>
                <a:gd name="connsiteX0" fmla="*/ 21 w 108987"/>
                <a:gd name="connsiteY0" fmla="*/ 167 h 124677"/>
                <a:gd name="connsiteX1" fmla="*/ 38121 w 108987"/>
                <a:gd name="connsiteY1" fmla="*/ 77955 h 124677"/>
                <a:gd name="connsiteX2" fmla="*/ 106383 w 108987"/>
                <a:gd name="connsiteY2" fmla="*/ 123992 h 124677"/>
                <a:gd name="connsiteX3" fmla="*/ 92096 w 108987"/>
                <a:gd name="connsiteY3" fmla="*/ 103355 h 124677"/>
                <a:gd name="connsiteX4" fmla="*/ 66696 w 108987"/>
                <a:gd name="connsiteY4" fmla="*/ 73192 h 124677"/>
                <a:gd name="connsiteX5" fmla="*/ 42883 w 108987"/>
                <a:gd name="connsiteY5" fmla="*/ 57317 h 124677"/>
                <a:gd name="connsiteX6" fmla="*/ 21 w 108987"/>
                <a:gd name="connsiteY6" fmla="*/ 167 h 12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7" h="124677">
                  <a:moveTo>
                    <a:pt x="21" y="167"/>
                  </a:moveTo>
                  <a:cubicBezTo>
                    <a:pt x="-773" y="3607"/>
                    <a:pt x="20394" y="57318"/>
                    <a:pt x="38121" y="77955"/>
                  </a:cubicBezTo>
                  <a:cubicBezTo>
                    <a:pt x="55848" y="98592"/>
                    <a:pt x="97387" y="119759"/>
                    <a:pt x="106383" y="123992"/>
                  </a:cubicBezTo>
                  <a:cubicBezTo>
                    <a:pt x="115379" y="128225"/>
                    <a:pt x="98711" y="111822"/>
                    <a:pt x="92096" y="103355"/>
                  </a:cubicBezTo>
                  <a:cubicBezTo>
                    <a:pt x="85481" y="94888"/>
                    <a:pt x="74898" y="80865"/>
                    <a:pt x="66696" y="73192"/>
                  </a:cubicBezTo>
                  <a:cubicBezTo>
                    <a:pt x="58494" y="65519"/>
                    <a:pt x="50556" y="67371"/>
                    <a:pt x="42883" y="57317"/>
                  </a:cubicBezTo>
                  <a:cubicBezTo>
                    <a:pt x="35210" y="47263"/>
                    <a:pt x="815" y="-3273"/>
                    <a:pt x="21" y="1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019A4C5B-8FE1-4B59-9FEB-91F348220434}"/>
                </a:ext>
              </a:extLst>
            </p:cNvPr>
            <p:cNvSpPr/>
            <p:nvPr/>
          </p:nvSpPr>
          <p:spPr>
            <a:xfrm>
              <a:off x="4353505" y="5783009"/>
              <a:ext cx="31976" cy="263539"/>
            </a:xfrm>
            <a:custGeom>
              <a:avLst/>
              <a:gdLst>
                <a:gd name="connsiteX0" fmla="*/ 35929 w 40605"/>
                <a:gd name="connsiteY0" fmla="*/ 1860 h 334653"/>
                <a:gd name="connsiteX1" fmla="*/ 2591 w 40605"/>
                <a:gd name="connsiteY1" fmla="*/ 184422 h 334653"/>
                <a:gd name="connsiteX2" fmla="*/ 2591 w 40605"/>
                <a:gd name="connsiteY2" fmla="*/ 252685 h 334653"/>
                <a:gd name="connsiteX3" fmla="*/ 5766 w 40605"/>
                <a:gd name="connsiteY3" fmla="*/ 322535 h 334653"/>
                <a:gd name="connsiteX4" fmla="*/ 12116 w 40605"/>
                <a:gd name="connsiteY4" fmla="*/ 328885 h 334653"/>
                <a:gd name="connsiteX5" fmla="*/ 8941 w 40605"/>
                <a:gd name="connsiteY5" fmla="*/ 262210 h 334653"/>
                <a:gd name="connsiteX6" fmla="*/ 35929 w 40605"/>
                <a:gd name="connsiteY6" fmla="*/ 98697 h 334653"/>
                <a:gd name="connsiteX7" fmla="*/ 35929 w 40605"/>
                <a:gd name="connsiteY7" fmla="*/ 1860 h 3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05" h="334653">
                  <a:moveTo>
                    <a:pt x="35929" y="1860"/>
                  </a:moveTo>
                  <a:cubicBezTo>
                    <a:pt x="30373" y="16148"/>
                    <a:pt x="8147" y="142618"/>
                    <a:pt x="2591" y="184422"/>
                  </a:cubicBezTo>
                  <a:cubicBezTo>
                    <a:pt x="-2965" y="226226"/>
                    <a:pt x="2062" y="229666"/>
                    <a:pt x="2591" y="252685"/>
                  </a:cubicBezTo>
                  <a:cubicBezTo>
                    <a:pt x="3120" y="275704"/>
                    <a:pt x="4179" y="309835"/>
                    <a:pt x="5766" y="322535"/>
                  </a:cubicBezTo>
                  <a:cubicBezTo>
                    <a:pt x="7353" y="335235"/>
                    <a:pt x="11587" y="338939"/>
                    <a:pt x="12116" y="328885"/>
                  </a:cubicBezTo>
                  <a:cubicBezTo>
                    <a:pt x="12645" y="318831"/>
                    <a:pt x="4972" y="300575"/>
                    <a:pt x="8941" y="262210"/>
                  </a:cubicBezTo>
                  <a:cubicBezTo>
                    <a:pt x="12910" y="223845"/>
                    <a:pt x="29050" y="138384"/>
                    <a:pt x="35929" y="98697"/>
                  </a:cubicBezTo>
                  <a:cubicBezTo>
                    <a:pt x="42808" y="59010"/>
                    <a:pt x="41485" y="-12428"/>
                    <a:pt x="35929" y="1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B798CD76-26D8-4498-BAEC-C1B4C9D7E86E}"/>
                </a:ext>
              </a:extLst>
            </p:cNvPr>
            <p:cNvSpPr/>
            <p:nvPr/>
          </p:nvSpPr>
          <p:spPr>
            <a:xfrm>
              <a:off x="4264748" y="5983248"/>
              <a:ext cx="108074" cy="81492"/>
            </a:xfrm>
            <a:custGeom>
              <a:avLst/>
              <a:gdLst>
                <a:gd name="connsiteX0" fmla="*/ 113710 w 137237"/>
                <a:gd name="connsiteY0" fmla="*/ 0 h 103482"/>
                <a:gd name="connsiteX1" fmla="*/ 61322 w 137237"/>
                <a:gd name="connsiteY1" fmla="*/ 12700 h 103482"/>
                <a:gd name="connsiteX2" fmla="*/ 48622 w 137237"/>
                <a:gd name="connsiteY2" fmla="*/ 33338 h 103482"/>
                <a:gd name="connsiteX3" fmla="*/ 13697 w 137237"/>
                <a:gd name="connsiteY3" fmla="*/ 60325 h 103482"/>
                <a:gd name="connsiteX4" fmla="*/ 2585 w 137237"/>
                <a:gd name="connsiteY4" fmla="*/ 96838 h 103482"/>
                <a:gd name="connsiteX5" fmla="*/ 59735 w 137237"/>
                <a:gd name="connsiteY5" fmla="*/ 98425 h 103482"/>
                <a:gd name="connsiteX6" fmla="*/ 127997 w 137237"/>
                <a:gd name="connsiteY6" fmla="*/ 103188 h 103482"/>
                <a:gd name="connsiteX7" fmla="*/ 127997 w 137237"/>
                <a:gd name="connsiteY7" fmla="*/ 88900 h 103482"/>
                <a:gd name="connsiteX8" fmla="*/ 48622 w 137237"/>
                <a:gd name="connsiteY8" fmla="*/ 88900 h 103482"/>
                <a:gd name="connsiteX9" fmla="*/ 13697 w 137237"/>
                <a:gd name="connsiteY9" fmla="*/ 88900 h 103482"/>
                <a:gd name="connsiteX10" fmla="*/ 50210 w 137237"/>
                <a:gd name="connsiteY10" fmla="*/ 46038 h 103482"/>
                <a:gd name="connsiteX11" fmla="*/ 64497 w 137237"/>
                <a:gd name="connsiteY11" fmla="*/ 12700 h 103482"/>
                <a:gd name="connsiteX12" fmla="*/ 113710 w 137237"/>
                <a:gd name="connsiteY12" fmla="*/ 0 h 1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237" h="103482">
                  <a:moveTo>
                    <a:pt x="113710" y="0"/>
                  </a:moveTo>
                  <a:cubicBezTo>
                    <a:pt x="113181" y="0"/>
                    <a:pt x="72170" y="7144"/>
                    <a:pt x="61322" y="12700"/>
                  </a:cubicBezTo>
                  <a:cubicBezTo>
                    <a:pt x="50474" y="18256"/>
                    <a:pt x="56559" y="25401"/>
                    <a:pt x="48622" y="33338"/>
                  </a:cubicBezTo>
                  <a:cubicBezTo>
                    <a:pt x="40685" y="41275"/>
                    <a:pt x="21370" y="49742"/>
                    <a:pt x="13697" y="60325"/>
                  </a:cubicBezTo>
                  <a:cubicBezTo>
                    <a:pt x="6024" y="70908"/>
                    <a:pt x="-5088" y="90488"/>
                    <a:pt x="2585" y="96838"/>
                  </a:cubicBezTo>
                  <a:cubicBezTo>
                    <a:pt x="10258" y="103188"/>
                    <a:pt x="38833" y="97367"/>
                    <a:pt x="59735" y="98425"/>
                  </a:cubicBezTo>
                  <a:cubicBezTo>
                    <a:pt x="80637" y="99483"/>
                    <a:pt x="116620" y="104776"/>
                    <a:pt x="127997" y="103188"/>
                  </a:cubicBezTo>
                  <a:cubicBezTo>
                    <a:pt x="139374" y="101601"/>
                    <a:pt x="141226" y="91281"/>
                    <a:pt x="127997" y="88900"/>
                  </a:cubicBezTo>
                  <a:cubicBezTo>
                    <a:pt x="114768" y="86519"/>
                    <a:pt x="48622" y="88900"/>
                    <a:pt x="48622" y="88900"/>
                  </a:cubicBezTo>
                  <a:cubicBezTo>
                    <a:pt x="29572" y="88900"/>
                    <a:pt x="13432" y="96044"/>
                    <a:pt x="13697" y="88900"/>
                  </a:cubicBezTo>
                  <a:cubicBezTo>
                    <a:pt x="13962" y="81756"/>
                    <a:pt x="41743" y="58738"/>
                    <a:pt x="50210" y="46038"/>
                  </a:cubicBezTo>
                  <a:cubicBezTo>
                    <a:pt x="58677" y="33338"/>
                    <a:pt x="55237" y="20637"/>
                    <a:pt x="64497" y="12700"/>
                  </a:cubicBezTo>
                  <a:cubicBezTo>
                    <a:pt x="73757" y="4763"/>
                    <a:pt x="114239" y="0"/>
                    <a:pt x="11371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CCAF4172-B4F7-4B0D-970D-47D7DFF47941}"/>
                </a:ext>
              </a:extLst>
            </p:cNvPr>
            <p:cNvSpPr/>
            <p:nvPr/>
          </p:nvSpPr>
          <p:spPr>
            <a:xfrm>
              <a:off x="4327931" y="5995717"/>
              <a:ext cx="31381" cy="46996"/>
            </a:xfrm>
            <a:custGeom>
              <a:avLst/>
              <a:gdLst>
                <a:gd name="connsiteX0" fmla="*/ 140 w 39849"/>
                <a:gd name="connsiteY0" fmla="*/ 41 h 59677"/>
                <a:gd name="connsiteX1" fmla="*/ 27128 w 39849"/>
                <a:gd name="connsiteY1" fmla="*/ 57191 h 59677"/>
                <a:gd name="connsiteX2" fmla="*/ 39828 w 39849"/>
                <a:gd name="connsiteY2" fmla="*/ 47666 h 59677"/>
                <a:gd name="connsiteX3" fmla="*/ 140 w 39849"/>
                <a:gd name="connsiteY3" fmla="*/ 41 h 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49" h="59677">
                  <a:moveTo>
                    <a:pt x="140" y="41"/>
                  </a:moveTo>
                  <a:cubicBezTo>
                    <a:pt x="-1977" y="1629"/>
                    <a:pt x="20513" y="49254"/>
                    <a:pt x="27128" y="57191"/>
                  </a:cubicBezTo>
                  <a:cubicBezTo>
                    <a:pt x="33743" y="65128"/>
                    <a:pt x="38770" y="51899"/>
                    <a:pt x="39828" y="47666"/>
                  </a:cubicBezTo>
                  <a:cubicBezTo>
                    <a:pt x="40886" y="43433"/>
                    <a:pt x="2257" y="-1547"/>
                    <a:pt x="14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D900FD4C-5243-43B3-B2ED-E3B186921460}"/>
                </a:ext>
              </a:extLst>
            </p:cNvPr>
            <p:cNvSpPr/>
            <p:nvPr/>
          </p:nvSpPr>
          <p:spPr>
            <a:xfrm>
              <a:off x="3828553" y="4907116"/>
              <a:ext cx="543759" cy="1118333"/>
            </a:xfrm>
            <a:custGeom>
              <a:avLst/>
              <a:gdLst>
                <a:gd name="connsiteX0" fmla="*/ 19378 w 690488"/>
                <a:gd name="connsiteY0" fmla="*/ 46775 h 1420106"/>
                <a:gd name="connsiteX1" fmla="*/ 504095 w 690488"/>
                <a:gd name="connsiteY1" fmla="*/ 1005625 h 1420106"/>
                <a:gd name="connsiteX2" fmla="*/ 664962 w 690488"/>
                <a:gd name="connsiteY2" fmla="*/ 1388742 h 1420106"/>
                <a:gd name="connsiteX3" fmla="*/ 664962 w 690488"/>
                <a:gd name="connsiteY3" fmla="*/ 1333709 h 1420106"/>
                <a:gd name="connsiteX4" fmla="*/ 421545 w 690488"/>
                <a:gd name="connsiteY4" fmla="*/ 825709 h 1420106"/>
                <a:gd name="connsiteX5" fmla="*/ 288195 w 690488"/>
                <a:gd name="connsiteY5" fmla="*/ 487042 h 1420106"/>
                <a:gd name="connsiteX6" fmla="*/ 112512 w 690488"/>
                <a:gd name="connsiteY6" fmla="*/ 182242 h 1420106"/>
                <a:gd name="connsiteX7" fmla="*/ 19378 w 690488"/>
                <a:gd name="connsiteY7" fmla="*/ 46775 h 14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488" h="1420106">
                  <a:moveTo>
                    <a:pt x="19378" y="46775"/>
                  </a:moveTo>
                  <a:cubicBezTo>
                    <a:pt x="84642" y="184006"/>
                    <a:pt x="396498" y="781964"/>
                    <a:pt x="504095" y="1005625"/>
                  </a:cubicBezTo>
                  <a:cubicBezTo>
                    <a:pt x="611692" y="1229286"/>
                    <a:pt x="638151" y="1334061"/>
                    <a:pt x="664962" y="1388742"/>
                  </a:cubicBezTo>
                  <a:cubicBezTo>
                    <a:pt x="691773" y="1443423"/>
                    <a:pt x="705532" y="1427548"/>
                    <a:pt x="664962" y="1333709"/>
                  </a:cubicBezTo>
                  <a:cubicBezTo>
                    <a:pt x="624393" y="1239870"/>
                    <a:pt x="484340" y="966820"/>
                    <a:pt x="421545" y="825709"/>
                  </a:cubicBezTo>
                  <a:cubicBezTo>
                    <a:pt x="358751" y="684598"/>
                    <a:pt x="339701" y="594287"/>
                    <a:pt x="288195" y="487042"/>
                  </a:cubicBezTo>
                  <a:cubicBezTo>
                    <a:pt x="236690" y="379798"/>
                    <a:pt x="153787" y="253503"/>
                    <a:pt x="112512" y="182242"/>
                  </a:cubicBezTo>
                  <a:cubicBezTo>
                    <a:pt x="71237" y="110981"/>
                    <a:pt x="-45886" y="-90456"/>
                    <a:pt x="19378" y="46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E0CACFC7-E066-4CD5-9D93-8B23CDF718A2}"/>
                </a:ext>
              </a:extLst>
            </p:cNvPr>
            <p:cNvSpPr/>
            <p:nvPr/>
          </p:nvSpPr>
          <p:spPr>
            <a:xfrm>
              <a:off x="3795704" y="4920241"/>
              <a:ext cx="529570" cy="1082125"/>
            </a:xfrm>
            <a:custGeom>
              <a:avLst/>
              <a:gdLst>
                <a:gd name="connsiteX0" fmla="*/ 20876 w 672470"/>
                <a:gd name="connsiteY0" fmla="*/ 44925 h 1374127"/>
                <a:gd name="connsiteX1" fmla="*/ 522526 w 672470"/>
                <a:gd name="connsiteY1" fmla="*/ 1048225 h 1374127"/>
                <a:gd name="connsiteX2" fmla="*/ 670692 w 672470"/>
                <a:gd name="connsiteY2" fmla="*/ 1369958 h 1374127"/>
                <a:gd name="connsiteX3" fmla="*/ 448442 w 672470"/>
                <a:gd name="connsiteY3" fmla="*/ 870425 h 1374127"/>
                <a:gd name="connsiteX4" fmla="*/ 190209 w 672470"/>
                <a:gd name="connsiteY4" fmla="*/ 358192 h 1374127"/>
                <a:gd name="connsiteX5" fmla="*/ 103426 w 672470"/>
                <a:gd name="connsiteY5" fmla="*/ 190975 h 1374127"/>
                <a:gd name="connsiteX6" fmla="*/ 20876 w 672470"/>
                <a:gd name="connsiteY6" fmla="*/ 44925 h 13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70" h="1374127">
                  <a:moveTo>
                    <a:pt x="20876" y="44925"/>
                  </a:moveTo>
                  <a:cubicBezTo>
                    <a:pt x="90726" y="187800"/>
                    <a:pt x="414223" y="827386"/>
                    <a:pt x="522526" y="1048225"/>
                  </a:cubicBezTo>
                  <a:cubicBezTo>
                    <a:pt x="630829" y="1269064"/>
                    <a:pt x="683039" y="1399591"/>
                    <a:pt x="670692" y="1369958"/>
                  </a:cubicBezTo>
                  <a:cubicBezTo>
                    <a:pt x="658345" y="1340325"/>
                    <a:pt x="528522" y="1039053"/>
                    <a:pt x="448442" y="870425"/>
                  </a:cubicBezTo>
                  <a:cubicBezTo>
                    <a:pt x="368362" y="701797"/>
                    <a:pt x="247712" y="471434"/>
                    <a:pt x="190209" y="358192"/>
                  </a:cubicBezTo>
                  <a:cubicBezTo>
                    <a:pt x="132706" y="244950"/>
                    <a:pt x="130237" y="240717"/>
                    <a:pt x="103426" y="190975"/>
                  </a:cubicBezTo>
                  <a:cubicBezTo>
                    <a:pt x="76615" y="141233"/>
                    <a:pt x="-48974" y="-97950"/>
                    <a:pt x="20876" y="449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D82076BE-FA90-4E6E-A556-B19B9AB2ABBE}"/>
                </a:ext>
              </a:extLst>
            </p:cNvPr>
            <p:cNvSpPr/>
            <p:nvPr/>
          </p:nvSpPr>
          <p:spPr>
            <a:xfrm>
              <a:off x="3782134" y="4900490"/>
              <a:ext cx="106692" cy="20401"/>
            </a:xfrm>
            <a:custGeom>
              <a:avLst/>
              <a:gdLst>
                <a:gd name="connsiteX0" fmla="*/ 7 w 135482"/>
                <a:gd name="connsiteY0" fmla="*/ 14972 h 25906"/>
                <a:gd name="connsiteX1" fmla="*/ 74090 w 135482"/>
                <a:gd name="connsiteY1" fmla="*/ 25555 h 25906"/>
                <a:gd name="connsiteX2" fmla="*/ 135473 w 135482"/>
                <a:gd name="connsiteY2" fmla="*/ 155 h 25906"/>
                <a:gd name="connsiteX3" fmla="*/ 69857 w 135482"/>
                <a:gd name="connsiteY3" fmla="*/ 14972 h 25906"/>
                <a:gd name="connsiteX4" fmla="*/ 7 w 135482"/>
                <a:gd name="connsiteY4" fmla="*/ 14972 h 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2" h="25906">
                  <a:moveTo>
                    <a:pt x="7" y="14972"/>
                  </a:moveTo>
                  <a:cubicBezTo>
                    <a:pt x="713" y="16736"/>
                    <a:pt x="51512" y="28024"/>
                    <a:pt x="74090" y="25555"/>
                  </a:cubicBezTo>
                  <a:cubicBezTo>
                    <a:pt x="96668" y="23086"/>
                    <a:pt x="136179" y="1919"/>
                    <a:pt x="135473" y="155"/>
                  </a:cubicBezTo>
                  <a:cubicBezTo>
                    <a:pt x="134767" y="-1609"/>
                    <a:pt x="88907" y="12150"/>
                    <a:pt x="69857" y="14972"/>
                  </a:cubicBezTo>
                  <a:cubicBezTo>
                    <a:pt x="50807" y="17794"/>
                    <a:pt x="-699" y="13208"/>
                    <a:pt x="7" y="14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54776529-1C75-4938-8702-04160ACB3184}"/>
                </a:ext>
              </a:extLst>
            </p:cNvPr>
            <p:cNvSpPr/>
            <p:nvPr/>
          </p:nvSpPr>
          <p:spPr>
            <a:xfrm>
              <a:off x="4441308" y="5888221"/>
              <a:ext cx="39332" cy="138854"/>
            </a:xfrm>
            <a:custGeom>
              <a:avLst/>
              <a:gdLst>
                <a:gd name="connsiteX0" fmla="*/ 49844 w 49945"/>
                <a:gd name="connsiteY0" fmla="*/ 19 h 176322"/>
                <a:gd name="connsiteX1" fmla="*/ 2219 w 49945"/>
                <a:gd name="connsiteY1" fmla="*/ 123844 h 176322"/>
                <a:gd name="connsiteX2" fmla="*/ 8569 w 49945"/>
                <a:gd name="connsiteY2" fmla="*/ 176232 h 176322"/>
                <a:gd name="connsiteX3" fmla="*/ 14919 w 49945"/>
                <a:gd name="connsiteY3" fmla="*/ 133369 h 176322"/>
                <a:gd name="connsiteX4" fmla="*/ 49844 w 49945"/>
                <a:gd name="connsiteY4" fmla="*/ 19 h 1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5" h="176322">
                  <a:moveTo>
                    <a:pt x="49844" y="19"/>
                  </a:moveTo>
                  <a:cubicBezTo>
                    <a:pt x="47727" y="-1569"/>
                    <a:pt x="9098" y="94475"/>
                    <a:pt x="2219" y="123844"/>
                  </a:cubicBezTo>
                  <a:cubicBezTo>
                    <a:pt x="-4660" y="153213"/>
                    <a:pt x="6452" y="174644"/>
                    <a:pt x="8569" y="176232"/>
                  </a:cubicBezTo>
                  <a:cubicBezTo>
                    <a:pt x="10686" y="177820"/>
                    <a:pt x="9627" y="158240"/>
                    <a:pt x="14919" y="133369"/>
                  </a:cubicBezTo>
                  <a:cubicBezTo>
                    <a:pt x="20211" y="108498"/>
                    <a:pt x="51961" y="1607"/>
                    <a:pt x="49844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235071C1-FDE0-43ED-BB79-1EC34D194923}"/>
                </a:ext>
              </a:extLst>
            </p:cNvPr>
            <p:cNvSpPr/>
            <p:nvPr/>
          </p:nvSpPr>
          <p:spPr>
            <a:xfrm>
              <a:off x="4415513" y="5890718"/>
              <a:ext cx="37548" cy="130085"/>
            </a:xfrm>
            <a:custGeom>
              <a:avLst/>
              <a:gdLst>
                <a:gd name="connsiteX0" fmla="*/ 47674 w 47680"/>
                <a:gd name="connsiteY0" fmla="*/ 23 h 165187"/>
                <a:gd name="connsiteX1" fmla="*/ 11162 w 47680"/>
                <a:gd name="connsiteY1" fmla="*/ 111148 h 165187"/>
                <a:gd name="connsiteX2" fmla="*/ 49 w 47680"/>
                <a:gd name="connsiteY2" fmla="*/ 165123 h 165187"/>
                <a:gd name="connsiteX3" fmla="*/ 14337 w 47680"/>
                <a:gd name="connsiteY3" fmla="*/ 101623 h 165187"/>
                <a:gd name="connsiteX4" fmla="*/ 47674 w 47680"/>
                <a:gd name="connsiteY4" fmla="*/ 23 h 1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" h="165187">
                  <a:moveTo>
                    <a:pt x="47674" y="23"/>
                  </a:moveTo>
                  <a:cubicBezTo>
                    <a:pt x="47145" y="1610"/>
                    <a:pt x="19099" y="83632"/>
                    <a:pt x="11162" y="111148"/>
                  </a:cubicBezTo>
                  <a:cubicBezTo>
                    <a:pt x="3225" y="138664"/>
                    <a:pt x="-480" y="166710"/>
                    <a:pt x="49" y="165123"/>
                  </a:cubicBezTo>
                  <a:cubicBezTo>
                    <a:pt x="578" y="163536"/>
                    <a:pt x="11162" y="124377"/>
                    <a:pt x="14337" y="101623"/>
                  </a:cubicBezTo>
                  <a:cubicBezTo>
                    <a:pt x="17512" y="78869"/>
                    <a:pt x="48203" y="-1564"/>
                    <a:pt x="47674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3C42046E-DC4B-4C1D-B46F-A3FD56381085}"/>
                </a:ext>
              </a:extLst>
            </p:cNvPr>
            <p:cNvSpPr/>
            <p:nvPr/>
          </p:nvSpPr>
          <p:spPr>
            <a:xfrm>
              <a:off x="4379298" y="5805381"/>
              <a:ext cx="99074" cy="207759"/>
            </a:xfrm>
            <a:custGeom>
              <a:avLst/>
              <a:gdLst>
                <a:gd name="connsiteX0" fmla="*/ 17462 w 125808"/>
                <a:gd name="connsiteY0" fmla="*/ 260788 h 263821"/>
                <a:gd name="connsiteX1" fmla="*/ 31750 w 125808"/>
                <a:gd name="connsiteY1" fmla="*/ 106801 h 263821"/>
                <a:gd name="connsiteX2" fmla="*/ 68262 w 125808"/>
                <a:gd name="connsiteY2" fmla="*/ 75051 h 263821"/>
                <a:gd name="connsiteX3" fmla="*/ 123825 w 125808"/>
                <a:gd name="connsiteY3" fmla="*/ 62351 h 263821"/>
                <a:gd name="connsiteX4" fmla="*/ 107950 w 125808"/>
                <a:gd name="connsiteY4" fmla="*/ 438 h 263821"/>
                <a:gd name="connsiteX5" fmla="*/ 55562 w 125808"/>
                <a:gd name="connsiteY5" fmla="*/ 36951 h 263821"/>
                <a:gd name="connsiteX6" fmla="*/ 25400 w 125808"/>
                <a:gd name="connsiteY6" fmla="*/ 79813 h 263821"/>
                <a:gd name="connsiteX7" fmla="*/ 0 w 125808"/>
                <a:gd name="connsiteY7" fmla="*/ 135376 h 263821"/>
                <a:gd name="connsiteX8" fmla="*/ 25400 w 125808"/>
                <a:gd name="connsiteY8" fmla="*/ 171888 h 263821"/>
                <a:gd name="connsiteX9" fmla="*/ 3175 w 125808"/>
                <a:gd name="connsiteY9" fmla="*/ 208401 h 263821"/>
                <a:gd name="connsiteX10" fmla="*/ 17462 w 125808"/>
                <a:gd name="connsiteY10" fmla="*/ 260788 h 2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08" h="263821">
                  <a:moveTo>
                    <a:pt x="17462" y="260788"/>
                  </a:moveTo>
                  <a:cubicBezTo>
                    <a:pt x="22224" y="243855"/>
                    <a:pt x="23283" y="137757"/>
                    <a:pt x="31750" y="106801"/>
                  </a:cubicBezTo>
                  <a:cubicBezTo>
                    <a:pt x="40217" y="75845"/>
                    <a:pt x="52916" y="82459"/>
                    <a:pt x="68262" y="75051"/>
                  </a:cubicBezTo>
                  <a:cubicBezTo>
                    <a:pt x="83608" y="67643"/>
                    <a:pt x="117210" y="74786"/>
                    <a:pt x="123825" y="62351"/>
                  </a:cubicBezTo>
                  <a:cubicBezTo>
                    <a:pt x="130440" y="49916"/>
                    <a:pt x="119327" y="4671"/>
                    <a:pt x="107950" y="438"/>
                  </a:cubicBezTo>
                  <a:cubicBezTo>
                    <a:pt x="96573" y="-3795"/>
                    <a:pt x="69320" y="23722"/>
                    <a:pt x="55562" y="36951"/>
                  </a:cubicBezTo>
                  <a:cubicBezTo>
                    <a:pt x="41804" y="50180"/>
                    <a:pt x="34660" y="63409"/>
                    <a:pt x="25400" y="79813"/>
                  </a:cubicBezTo>
                  <a:cubicBezTo>
                    <a:pt x="16140" y="96217"/>
                    <a:pt x="0" y="120030"/>
                    <a:pt x="0" y="135376"/>
                  </a:cubicBezTo>
                  <a:cubicBezTo>
                    <a:pt x="0" y="150722"/>
                    <a:pt x="24871" y="159717"/>
                    <a:pt x="25400" y="171888"/>
                  </a:cubicBezTo>
                  <a:cubicBezTo>
                    <a:pt x="25929" y="184059"/>
                    <a:pt x="6879" y="198082"/>
                    <a:pt x="3175" y="208401"/>
                  </a:cubicBezTo>
                  <a:cubicBezTo>
                    <a:pt x="-529" y="218720"/>
                    <a:pt x="12700" y="277721"/>
                    <a:pt x="17462" y="2607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2BF4146E-96E8-4FC1-83EE-3B1D8C83BB90}"/>
                </a:ext>
              </a:extLst>
            </p:cNvPr>
            <p:cNvSpPr/>
            <p:nvPr/>
          </p:nvSpPr>
          <p:spPr>
            <a:xfrm>
              <a:off x="3509169" y="4551689"/>
              <a:ext cx="678863" cy="1517514"/>
            </a:xfrm>
            <a:custGeom>
              <a:avLst/>
              <a:gdLst>
                <a:gd name="connsiteX0" fmla="*/ 27012 w 862048"/>
                <a:gd name="connsiteY0" fmla="*/ 58903 h 1927002"/>
                <a:gd name="connsiteX1" fmla="*/ 652487 w 862048"/>
                <a:gd name="connsiteY1" fmla="*/ 1643228 h 1927002"/>
                <a:gd name="connsiteX2" fmla="*/ 754087 w 862048"/>
                <a:gd name="connsiteY2" fmla="*/ 1871828 h 1927002"/>
                <a:gd name="connsiteX3" fmla="*/ 862037 w 862048"/>
                <a:gd name="connsiteY3" fmla="*/ 1916278 h 1927002"/>
                <a:gd name="connsiteX4" fmla="*/ 747737 w 862048"/>
                <a:gd name="connsiteY4" fmla="*/ 1713078 h 1927002"/>
                <a:gd name="connsiteX5" fmla="*/ 373087 w 862048"/>
                <a:gd name="connsiteY5" fmla="*/ 919328 h 1927002"/>
                <a:gd name="connsiteX6" fmla="*/ 138137 w 862048"/>
                <a:gd name="connsiteY6" fmla="*/ 392278 h 1927002"/>
                <a:gd name="connsiteX7" fmla="*/ 27012 w 862048"/>
                <a:gd name="connsiteY7" fmla="*/ 58903 h 19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048" h="1927002">
                  <a:moveTo>
                    <a:pt x="27012" y="58903"/>
                  </a:moveTo>
                  <a:cubicBezTo>
                    <a:pt x="112737" y="267395"/>
                    <a:pt x="531308" y="1341074"/>
                    <a:pt x="652487" y="1643228"/>
                  </a:cubicBezTo>
                  <a:cubicBezTo>
                    <a:pt x="773666" y="1945382"/>
                    <a:pt x="719162" y="1826320"/>
                    <a:pt x="754087" y="1871828"/>
                  </a:cubicBezTo>
                  <a:cubicBezTo>
                    <a:pt x="789012" y="1917336"/>
                    <a:pt x="863095" y="1942736"/>
                    <a:pt x="862037" y="1916278"/>
                  </a:cubicBezTo>
                  <a:cubicBezTo>
                    <a:pt x="860979" y="1889820"/>
                    <a:pt x="829229" y="1879236"/>
                    <a:pt x="747737" y="1713078"/>
                  </a:cubicBezTo>
                  <a:cubicBezTo>
                    <a:pt x="666245" y="1546920"/>
                    <a:pt x="474687" y="1139461"/>
                    <a:pt x="373087" y="919328"/>
                  </a:cubicBezTo>
                  <a:cubicBezTo>
                    <a:pt x="271487" y="699195"/>
                    <a:pt x="194229" y="533036"/>
                    <a:pt x="138137" y="392278"/>
                  </a:cubicBezTo>
                  <a:cubicBezTo>
                    <a:pt x="82045" y="251520"/>
                    <a:pt x="-58713" y="-149589"/>
                    <a:pt x="27012" y="589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A5008F76-9C5D-45AC-8950-9BF3798A1C60}"/>
                </a:ext>
              </a:extLst>
            </p:cNvPr>
            <p:cNvSpPr/>
            <p:nvPr/>
          </p:nvSpPr>
          <p:spPr>
            <a:xfrm>
              <a:off x="3512785" y="4555503"/>
              <a:ext cx="292092" cy="726336"/>
            </a:xfrm>
            <a:custGeom>
              <a:avLst/>
              <a:gdLst>
                <a:gd name="connsiteX0" fmla="*/ 195 w 370910"/>
                <a:gd name="connsiteY0" fmla="*/ 84 h 922332"/>
                <a:gd name="connsiteX1" fmla="*/ 106558 w 370910"/>
                <a:gd name="connsiteY1" fmla="*/ 101684 h 922332"/>
                <a:gd name="connsiteX2" fmla="*/ 166883 w 370910"/>
                <a:gd name="connsiteY2" fmla="*/ 190584 h 922332"/>
                <a:gd name="connsiteX3" fmla="*/ 251020 w 370910"/>
                <a:gd name="connsiteY3" fmla="*/ 431884 h 922332"/>
                <a:gd name="connsiteX4" fmla="*/ 301820 w 370910"/>
                <a:gd name="connsiteY4" fmla="*/ 647784 h 922332"/>
                <a:gd name="connsiteX5" fmla="*/ 347858 w 370910"/>
                <a:gd name="connsiteY5" fmla="*/ 820822 h 922332"/>
                <a:gd name="connsiteX6" fmla="*/ 368495 w 370910"/>
                <a:gd name="connsiteY6" fmla="*/ 919247 h 922332"/>
                <a:gd name="connsiteX7" fmla="*/ 363733 w 370910"/>
                <a:gd name="connsiteY7" fmla="*/ 868447 h 922332"/>
                <a:gd name="connsiteX8" fmla="*/ 308170 w 370910"/>
                <a:gd name="connsiteY8" fmla="*/ 592222 h 922332"/>
                <a:gd name="connsiteX9" fmla="*/ 239908 w 370910"/>
                <a:gd name="connsiteY9" fmla="*/ 335047 h 922332"/>
                <a:gd name="connsiteX10" fmla="*/ 135133 w 370910"/>
                <a:gd name="connsiteY10" fmla="*/ 119147 h 922332"/>
                <a:gd name="connsiteX11" fmla="*/ 195 w 370910"/>
                <a:gd name="connsiteY11" fmla="*/ 84 h 92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910" h="922332">
                  <a:moveTo>
                    <a:pt x="195" y="84"/>
                  </a:moveTo>
                  <a:cubicBezTo>
                    <a:pt x="-4567" y="-2826"/>
                    <a:pt x="78777" y="69934"/>
                    <a:pt x="106558" y="101684"/>
                  </a:cubicBezTo>
                  <a:cubicBezTo>
                    <a:pt x="134339" y="133434"/>
                    <a:pt x="142806" y="135551"/>
                    <a:pt x="166883" y="190584"/>
                  </a:cubicBezTo>
                  <a:cubicBezTo>
                    <a:pt x="190960" y="245617"/>
                    <a:pt x="228531" y="355684"/>
                    <a:pt x="251020" y="431884"/>
                  </a:cubicBezTo>
                  <a:cubicBezTo>
                    <a:pt x="273509" y="508084"/>
                    <a:pt x="285680" y="582961"/>
                    <a:pt x="301820" y="647784"/>
                  </a:cubicBezTo>
                  <a:cubicBezTo>
                    <a:pt x="317960" y="712607"/>
                    <a:pt x="336746" y="775578"/>
                    <a:pt x="347858" y="820822"/>
                  </a:cubicBezTo>
                  <a:cubicBezTo>
                    <a:pt x="358971" y="866066"/>
                    <a:pt x="365849" y="911310"/>
                    <a:pt x="368495" y="919247"/>
                  </a:cubicBezTo>
                  <a:cubicBezTo>
                    <a:pt x="371141" y="927184"/>
                    <a:pt x="373787" y="922951"/>
                    <a:pt x="363733" y="868447"/>
                  </a:cubicBezTo>
                  <a:cubicBezTo>
                    <a:pt x="353679" y="813943"/>
                    <a:pt x="328807" y="681122"/>
                    <a:pt x="308170" y="592222"/>
                  </a:cubicBezTo>
                  <a:cubicBezTo>
                    <a:pt x="287533" y="503322"/>
                    <a:pt x="268748" y="413893"/>
                    <a:pt x="239908" y="335047"/>
                  </a:cubicBezTo>
                  <a:cubicBezTo>
                    <a:pt x="211068" y="256201"/>
                    <a:pt x="174291" y="173651"/>
                    <a:pt x="135133" y="119147"/>
                  </a:cubicBezTo>
                  <a:cubicBezTo>
                    <a:pt x="95975" y="64643"/>
                    <a:pt x="4957" y="2994"/>
                    <a:pt x="195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7" name="楕円 256">
              <a:extLst>
                <a:ext uri="{FF2B5EF4-FFF2-40B4-BE49-F238E27FC236}">
                  <a16:creationId xmlns:a16="http://schemas.microsoft.com/office/drawing/2014/main" id="{2C9AE8ED-4EDC-4F0F-94DD-14025FA2FCD6}"/>
                </a:ext>
              </a:extLst>
            </p:cNvPr>
            <p:cNvSpPr/>
            <p:nvPr/>
          </p:nvSpPr>
          <p:spPr>
            <a:xfrm>
              <a:off x="3589621" y="4704339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35ED7A27-EAB0-4CB3-864A-73D1902ECEED}"/>
                </a:ext>
              </a:extLst>
            </p:cNvPr>
            <p:cNvSpPr/>
            <p:nvPr/>
          </p:nvSpPr>
          <p:spPr>
            <a:xfrm>
              <a:off x="3625624" y="4803101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36A066A7-3870-469D-808E-23ABECA1EDE6}"/>
                </a:ext>
              </a:extLst>
            </p:cNvPr>
            <p:cNvSpPr/>
            <p:nvPr/>
          </p:nvSpPr>
          <p:spPr>
            <a:xfrm>
              <a:off x="3657311" y="4882488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545023D-0F6C-4221-B21D-B3CEFC1D13AA}"/>
                </a:ext>
              </a:extLst>
            </p:cNvPr>
            <p:cNvSpPr/>
            <p:nvPr/>
          </p:nvSpPr>
          <p:spPr>
            <a:xfrm>
              <a:off x="3497473" y="4551526"/>
              <a:ext cx="551315" cy="1504493"/>
            </a:xfrm>
            <a:custGeom>
              <a:avLst/>
              <a:gdLst>
                <a:gd name="connsiteX0" fmla="*/ 19639 w 700082"/>
                <a:gd name="connsiteY0" fmla="*/ 17835 h 1910467"/>
                <a:gd name="connsiteX1" fmla="*/ 3764 w 700082"/>
                <a:gd name="connsiteY1" fmla="*/ 71810 h 1910467"/>
                <a:gd name="connsiteX2" fmla="*/ 64089 w 700082"/>
                <a:gd name="connsiteY2" fmla="*/ 214685 h 1910467"/>
                <a:gd name="connsiteX3" fmla="*/ 346664 w 700082"/>
                <a:gd name="connsiteY3" fmla="*/ 913185 h 1910467"/>
                <a:gd name="connsiteX4" fmla="*/ 575264 w 700082"/>
                <a:gd name="connsiteY4" fmla="*/ 1643435 h 1910467"/>
                <a:gd name="connsiteX5" fmla="*/ 686389 w 700082"/>
                <a:gd name="connsiteY5" fmla="*/ 1875210 h 1910467"/>
                <a:gd name="connsiteX6" fmla="*/ 686389 w 700082"/>
                <a:gd name="connsiteY6" fmla="*/ 1910135 h 1910467"/>
                <a:gd name="connsiteX7" fmla="*/ 578439 w 700082"/>
                <a:gd name="connsiteY7" fmla="*/ 1891085 h 1910467"/>
                <a:gd name="connsiteX8" fmla="*/ 613364 w 700082"/>
                <a:gd name="connsiteY8" fmla="*/ 1862510 h 1910467"/>
                <a:gd name="connsiteX9" fmla="*/ 467314 w 700082"/>
                <a:gd name="connsiteY9" fmla="*/ 1471985 h 1910467"/>
                <a:gd name="connsiteX10" fmla="*/ 289514 w 700082"/>
                <a:gd name="connsiteY10" fmla="*/ 802060 h 1910467"/>
                <a:gd name="connsiteX11" fmla="*/ 127589 w 700082"/>
                <a:gd name="connsiteY11" fmla="*/ 379785 h 1910467"/>
                <a:gd name="connsiteX12" fmla="*/ 19639 w 700082"/>
                <a:gd name="connsiteY12" fmla="*/ 17835 h 19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082" h="1910467">
                  <a:moveTo>
                    <a:pt x="19639" y="17835"/>
                  </a:moveTo>
                  <a:cubicBezTo>
                    <a:pt x="-998" y="-33494"/>
                    <a:pt x="-3644" y="39002"/>
                    <a:pt x="3764" y="71810"/>
                  </a:cubicBezTo>
                  <a:cubicBezTo>
                    <a:pt x="11172" y="104618"/>
                    <a:pt x="6939" y="74456"/>
                    <a:pt x="64089" y="214685"/>
                  </a:cubicBezTo>
                  <a:cubicBezTo>
                    <a:pt x="121239" y="354914"/>
                    <a:pt x="261468" y="675060"/>
                    <a:pt x="346664" y="913185"/>
                  </a:cubicBezTo>
                  <a:cubicBezTo>
                    <a:pt x="431860" y="1151310"/>
                    <a:pt x="518643" y="1483097"/>
                    <a:pt x="575264" y="1643435"/>
                  </a:cubicBezTo>
                  <a:cubicBezTo>
                    <a:pt x="631885" y="1803773"/>
                    <a:pt x="667868" y="1830760"/>
                    <a:pt x="686389" y="1875210"/>
                  </a:cubicBezTo>
                  <a:cubicBezTo>
                    <a:pt x="704910" y="1919660"/>
                    <a:pt x="704381" y="1907489"/>
                    <a:pt x="686389" y="1910135"/>
                  </a:cubicBezTo>
                  <a:cubicBezTo>
                    <a:pt x="668397" y="1912781"/>
                    <a:pt x="590610" y="1899022"/>
                    <a:pt x="578439" y="1891085"/>
                  </a:cubicBezTo>
                  <a:cubicBezTo>
                    <a:pt x="566268" y="1883148"/>
                    <a:pt x="631885" y="1932360"/>
                    <a:pt x="613364" y="1862510"/>
                  </a:cubicBezTo>
                  <a:cubicBezTo>
                    <a:pt x="594843" y="1792660"/>
                    <a:pt x="521289" y="1648727"/>
                    <a:pt x="467314" y="1471985"/>
                  </a:cubicBezTo>
                  <a:cubicBezTo>
                    <a:pt x="413339" y="1295243"/>
                    <a:pt x="346135" y="984093"/>
                    <a:pt x="289514" y="802060"/>
                  </a:cubicBezTo>
                  <a:cubicBezTo>
                    <a:pt x="232893" y="620027"/>
                    <a:pt x="173097" y="504139"/>
                    <a:pt x="127589" y="379785"/>
                  </a:cubicBezTo>
                  <a:cubicBezTo>
                    <a:pt x="82081" y="255431"/>
                    <a:pt x="40276" y="69164"/>
                    <a:pt x="19639" y="178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E1EC8C33-17E5-474D-BC14-2886EEF726F0}"/>
                </a:ext>
              </a:extLst>
            </p:cNvPr>
            <p:cNvSpPr/>
            <p:nvPr/>
          </p:nvSpPr>
          <p:spPr>
            <a:xfrm>
              <a:off x="3640341" y="4997013"/>
              <a:ext cx="147529" cy="433823"/>
            </a:xfrm>
            <a:custGeom>
              <a:avLst/>
              <a:gdLst>
                <a:gd name="connsiteX0" fmla="*/ 1734 w 187339"/>
                <a:gd name="connsiteY0" fmla="*/ 3000 h 550886"/>
                <a:gd name="connsiteX1" fmla="*/ 96984 w 187339"/>
                <a:gd name="connsiteY1" fmla="*/ 212550 h 550886"/>
                <a:gd name="connsiteX2" fmla="*/ 103334 w 187339"/>
                <a:gd name="connsiteY2" fmla="*/ 314150 h 550886"/>
                <a:gd name="connsiteX3" fmla="*/ 184296 w 187339"/>
                <a:gd name="connsiteY3" fmla="*/ 547512 h 550886"/>
                <a:gd name="connsiteX4" fmla="*/ 163659 w 187339"/>
                <a:gd name="connsiteY4" fmla="*/ 441150 h 550886"/>
                <a:gd name="connsiteX5" fmla="*/ 101746 w 187339"/>
                <a:gd name="connsiteY5" fmla="*/ 283987 h 550886"/>
                <a:gd name="connsiteX6" fmla="*/ 50946 w 187339"/>
                <a:gd name="connsiteY6" fmla="*/ 212550 h 550886"/>
                <a:gd name="connsiteX7" fmla="*/ 35071 w 187339"/>
                <a:gd name="connsiteY7" fmla="*/ 95075 h 550886"/>
                <a:gd name="connsiteX8" fmla="*/ 1734 w 187339"/>
                <a:gd name="connsiteY8" fmla="*/ 3000 h 5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39" h="550886">
                  <a:moveTo>
                    <a:pt x="1734" y="3000"/>
                  </a:moveTo>
                  <a:cubicBezTo>
                    <a:pt x="12053" y="22579"/>
                    <a:pt x="80051" y="160692"/>
                    <a:pt x="96984" y="212550"/>
                  </a:cubicBezTo>
                  <a:cubicBezTo>
                    <a:pt x="113917" y="264408"/>
                    <a:pt x="88782" y="258323"/>
                    <a:pt x="103334" y="314150"/>
                  </a:cubicBezTo>
                  <a:cubicBezTo>
                    <a:pt x="117886" y="369977"/>
                    <a:pt x="174242" y="526345"/>
                    <a:pt x="184296" y="547512"/>
                  </a:cubicBezTo>
                  <a:cubicBezTo>
                    <a:pt x="194350" y="568679"/>
                    <a:pt x="177417" y="485071"/>
                    <a:pt x="163659" y="441150"/>
                  </a:cubicBezTo>
                  <a:cubicBezTo>
                    <a:pt x="149901" y="397229"/>
                    <a:pt x="120531" y="322087"/>
                    <a:pt x="101746" y="283987"/>
                  </a:cubicBezTo>
                  <a:cubicBezTo>
                    <a:pt x="82961" y="245887"/>
                    <a:pt x="62059" y="244035"/>
                    <a:pt x="50946" y="212550"/>
                  </a:cubicBezTo>
                  <a:cubicBezTo>
                    <a:pt x="39834" y="181065"/>
                    <a:pt x="39834" y="125238"/>
                    <a:pt x="35071" y="95075"/>
                  </a:cubicBezTo>
                  <a:cubicBezTo>
                    <a:pt x="30309" y="64913"/>
                    <a:pt x="-8585" y="-16579"/>
                    <a:pt x="1734" y="30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60AE2F73-C85C-4576-B484-77A78E2468BB}"/>
                </a:ext>
              </a:extLst>
            </p:cNvPr>
            <p:cNvSpPr/>
            <p:nvPr/>
          </p:nvSpPr>
          <p:spPr>
            <a:xfrm>
              <a:off x="3530151" y="4838105"/>
              <a:ext cx="61549" cy="5384"/>
            </a:xfrm>
            <a:custGeom>
              <a:avLst/>
              <a:gdLst>
                <a:gd name="connsiteX0" fmla="*/ 78157 w 78157"/>
                <a:gd name="connsiteY0" fmla="*/ 0 h 6837"/>
                <a:gd name="connsiteX1" fmla="*/ 369 w 78157"/>
                <a:gd name="connsiteY1" fmla="*/ 6350 h 6837"/>
                <a:gd name="connsiteX2" fmla="*/ 78157 w 78157"/>
                <a:gd name="connsiteY2" fmla="*/ 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57" h="6837">
                  <a:moveTo>
                    <a:pt x="78157" y="0"/>
                  </a:moveTo>
                  <a:cubicBezTo>
                    <a:pt x="78157" y="0"/>
                    <a:pt x="6984" y="3704"/>
                    <a:pt x="369" y="6350"/>
                  </a:cubicBezTo>
                  <a:cubicBezTo>
                    <a:pt x="-6246" y="8996"/>
                    <a:pt x="78157" y="0"/>
                    <a:pt x="781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EB7973AF-91A5-4E1D-A507-329CE95141EA}"/>
                </a:ext>
              </a:extLst>
            </p:cNvPr>
            <p:cNvSpPr/>
            <p:nvPr/>
          </p:nvSpPr>
          <p:spPr>
            <a:xfrm>
              <a:off x="3537932" y="4846762"/>
              <a:ext cx="67910" cy="44917"/>
            </a:xfrm>
            <a:custGeom>
              <a:avLst/>
              <a:gdLst>
                <a:gd name="connsiteX0" fmla="*/ 13 w 86235"/>
                <a:gd name="connsiteY0" fmla="*/ 120 h 57038"/>
                <a:gd name="connsiteX1" fmla="*/ 52401 w 86235"/>
                <a:gd name="connsiteY1" fmla="*/ 39807 h 57038"/>
                <a:gd name="connsiteX2" fmla="*/ 68276 w 86235"/>
                <a:gd name="connsiteY2" fmla="*/ 50920 h 57038"/>
                <a:gd name="connsiteX3" fmla="*/ 85738 w 86235"/>
                <a:gd name="connsiteY3" fmla="*/ 54095 h 57038"/>
                <a:gd name="connsiteX4" fmla="*/ 47638 w 86235"/>
                <a:gd name="connsiteY4" fmla="*/ 54095 h 57038"/>
                <a:gd name="connsiteX5" fmla="*/ 13 w 86235"/>
                <a:gd name="connsiteY5" fmla="*/ 120 h 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35" h="57038">
                  <a:moveTo>
                    <a:pt x="13" y="120"/>
                  </a:moveTo>
                  <a:cubicBezTo>
                    <a:pt x="807" y="-2261"/>
                    <a:pt x="41024" y="31340"/>
                    <a:pt x="52401" y="39807"/>
                  </a:cubicBezTo>
                  <a:cubicBezTo>
                    <a:pt x="63778" y="48274"/>
                    <a:pt x="62720" y="48539"/>
                    <a:pt x="68276" y="50920"/>
                  </a:cubicBezTo>
                  <a:cubicBezTo>
                    <a:pt x="73832" y="53301"/>
                    <a:pt x="89178" y="53566"/>
                    <a:pt x="85738" y="54095"/>
                  </a:cubicBezTo>
                  <a:cubicBezTo>
                    <a:pt x="82298" y="54624"/>
                    <a:pt x="61926" y="60445"/>
                    <a:pt x="47638" y="54095"/>
                  </a:cubicBezTo>
                  <a:cubicBezTo>
                    <a:pt x="33350" y="47745"/>
                    <a:pt x="-781" y="2501"/>
                    <a:pt x="13" y="1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458CE974-B6D3-4AA2-B502-3F7D12BA67B3}"/>
                </a:ext>
              </a:extLst>
            </p:cNvPr>
            <p:cNvSpPr/>
            <p:nvPr/>
          </p:nvSpPr>
          <p:spPr>
            <a:xfrm>
              <a:off x="3580448" y="4914008"/>
              <a:ext cx="78056" cy="112887"/>
            </a:xfrm>
            <a:custGeom>
              <a:avLst/>
              <a:gdLst>
                <a:gd name="connsiteX0" fmla="*/ 52388 w 99119"/>
                <a:gd name="connsiteY0" fmla="*/ 453 h 143348"/>
                <a:gd name="connsiteX1" fmla="*/ 30163 w 99119"/>
                <a:gd name="connsiteY1" fmla="*/ 63953 h 143348"/>
                <a:gd name="connsiteX2" fmla="*/ 25400 w 99119"/>
                <a:gd name="connsiteY2" fmla="*/ 86178 h 143348"/>
                <a:gd name="connsiteX3" fmla="*/ 60325 w 99119"/>
                <a:gd name="connsiteY3" fmla="*/ 106815 h 143348"/>
                <a:gd name="connsiteX4" fmla="*/ 98425 w 99119"/>
                <a:gd name="connsiteY4" fmla="*/ 143328 h 143348"/>
                <a:gd name="connsiteX5" fmla="*/ 79375 w 99119"/>
                <a:gd name="connsiteY5" fmla="*/ 111578 h 143348"/>
                <a:gd name="connsiteX6" fmla="*/ 12700 w 99119"/>
                <a:gd name="connsiteY6" fmla="*/ 79828 h 143348"/>
                <a:gd name="connsiteX7" fmla="*/ 3175 w 99119"/>
                <a:gd name="connsiteY7" fmla="*/ 36965 h 143348"/>
                <a:gd name="connsiteX8" fmla="*/ 52388 w 99119"/>
                <a:gd name="connsiteY8" fmla="*/ 453 h 1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19" h="143348">
                  <a:moveTo>
                    <a:pt x="52388" y="453"/>
                  </a:moveTo>
                  <a:cubicBezTo>
                    <a:pt x="56886" y="4951"/>
                    <a:pt x="34661" y="49666"/>
                    <a:pt x="30163" y="63953"/>
                  </a:cubicBezTo>
                  <a:cubicBezTo>
                    <a:pt x="25665" y="78240"/>
                    <a:pt x="20373" y="79034"/>
                    <a:pt x="25400" y="86178"/>
                  </a:cubicBezTo>
                  <a:cubicBezTo>
                    <a:pt x="30427" y="93322"/>
                    <a:pt x="48154" y="97290"/>
                    <a:pt x="60325" y="106815"/>
                  </a:cubicBezTo>
                  <a:cubicBezTo>
                    <a:pt x="72496" y="116340"/>
                    <a:pt x="95250" y="142534"/>
                    <a:pt x="98425" y="143328"/>
                  </a:cubicBezTo>
                  <a:cubicBezTo>
                    <a:pt x="101600" y="144122"/>
                    <a:pt x="93663" y="122161"/>
                    <a:pt x="79375" y="111578"/>
                  </a:cubicBezTo>
                  <a:cubicBezTo>
                    <a:pt x="65088" y="100995"/>
                    <a:pt x="25400" y="92264"/>
                    <a:pt x="12700" y="79828"/>
                  </a:cubicBezTo>
                  <a:cubicBezTo>
                    <a:pt x="0" y="67393"/>
                    <a:pt x="-3175" y="47813"/>
                    <a:pt x="3175" y="36965"/>
                  </a:cubicBezTo>
                  <a:cubicBezTo>
                    <a:pt x="9525" y="26117"/>
                    <a:pt x="47890" y="-4045"/>
                    <a:pt x="52388" y="4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91BD3B98-B482-48D9-A90E-BFD08A8C972C}"/>
                </a:ext>
              </a:extLst>
            </p:cNvPr>
            <p:cNvSpPr/>
            <p:nvPr/>
          </p:nvSpPr>
          <p:spPr>
            <a:xfrm>
              <a:off x="3933727" y="6076742"/>
              <a:ext cx="461380" cy="105466"/>
            </a:xfrm>
            <a:custGeom>
              <a:avLst/>
              <a:gdLst>
                <a:gd name="connsiteX0" fmla="*/ 583266 w 585879"/>
                <a:gd name="connsiteY0" fmla="*/ 13041 h 133925"/>
                <a:gd name="connsiteX1" fmla="*/ 440391 w 585879"/>
                <a:gd name="connsiteY1" fmla="*/ 63841 h 133925"/>
                <a:gd name="connsiteX2" fmla="*/ 145116 w 585879"/>
                <a:gd name="connsiteY2" fmla="*/ 98766 h 133925"/>
                <a:gd name="connsiteX3" fmla="*/ 37166 w 585879"/>
                <a:gd name="connsiteY3" fmla="*/ 133691 h 133925"/>
                <a:gd name="connsiteX4" fmla="*/ 41929 w 585879"/>
                <a:gd name="connsiteY4" fmla="*/ 113053 h 133925"/>
                <a:gd name="connsiteX5" fmla="*/ 49866 w 585879"/>
                <a:gd name="connsiteY5" fmla="*/ 94003 h 133925"/>
                <a:gd name="connsiteX6" fmla="*/ 311804 w 585879"/>
                <a:gd name="connsiteY6" fmla="*/ 30503 h 133925"/>
                <a:gd name="connsiteX7" fmla="*/ 502304 w 585879"/>
                <a:gd name="connsiteY7" fmla="*/ 341 h 133925"/>
                <a:gd name="connsiteX8" fmla="*/ 351491 w 585879"/>
                <a:gd name="connsiteY8" fmla="*/ 16216 h 133925"/>
                <a:gd name="connsiteX9" fmla="*/ 192741 w 585879"/>
                <a:gd name="connsiteY9" fmla="*/ 46378 h 133925"/>
                <a:gd name="connsiteX10" fmla="*/ 48279 w 585879"/>
                <a:gd name="connsiteY10" fmla="*/ 82891 h 133925"/>
                <a:gd name="connsiteX11" fmla="*/ 19704 w 585879"/>
                <a:gd name="connsiteY11" fmla="*/ 125753 h 133925"/>
                <a:gd name="connsiteX12" fmla="*/ 326091 w 585879"/>
                <a:gd name="connsiteY12" fmla="*/ 98766 h 133925"/>
                <a:gd name="connsiteX13" fmla="*/ 583266 w 585879"/>
                <a:gd name="connsiteY13" fmla="*/ 13041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79" h="133925">
                  <a:moveTo>
                    <a:pt x="583266" y="13041"/>
                  </a:moveTo>
                  <a:cubicBezTo>
                    <a:pt x="602316" y="7220"/>
                    <a:pt x="513416" y="49554"/>
                    <a:pt x="440391" y="63841"/>
                  </a:cubicBezTo>
                  <a:cubicBezTo>
                    <a:pt x="367366" y="78128"/>
                    <a:pt x="212320" y="87124"/>
                    <a:pt x="145116" y="98766"/>
                  </a:cubicBezTo>
                  <a:cubicBezTo>
                    <a:pt x="77912" y="110408"/>
                    <a:pt x="54364" y="131310"/>
                    <a:pt x="37166" y="133691"/>
                  </a:cubicBezTo>
                  <a:cubicBezTo>
                    <a:pt x="19968" y="136072"/>
                    <a:pt x="39812" y="119668"/>
                    <a:pt x="41929" y="113053"/>
                  </a:cubicBezTo>
                  <a:cubicBezTo>
                    <a:pt x="44046" y="106438"/>
                    <a:pt x="4887" y="107761"/>
                    <a:pt x="49866" y="94003"/>
                  </a:cubicBezTo>
                  <a:cubicBezTo>
                    <a:pt x="94845" y="80245"/>
                    <a:pt x="236398" y="46113"/>
                    <a:pt x="311804" y="30503"/>
                  </a:cubicBezTo>
                  <a:cubicBezTo>
                    <a:pt x="387210" y="14893"/>
                    <a:pt x="495690" y="2722"/>
                    <a:pt x="502304" y="341"/>
                  </a:cubicBezTo>
                  <a:cubicBezTo>
                    <a:pt x="508918" y="-2040"/>
                    <a:pt x="403085" y="8543"/>
                    <a:pt x="351491" y="16216"/>
                  </a:cubicBezTo>
                  <a:cubicBezTo>
                    <a:pt x="299897" y="23889"/>
                    <a:pt x="243276" y="35266"/>
                    <a:pt x="192741" y="46378"/>
                  </a:cubicBezTo>
                  <a:cubicBezTo>
                    <a:pt x="142206" y="57490"/>
                    <a:pt x="77118" y="69662"/>
                    <a:pt x="48279" y="82891"/>
                  </a:cubicBezTo>
                  <a:cubicBezTo>
                    <a:pt x="19440" y="96120"/>
                    <a:pt x="-26598" y="123107"/>
                    <a:pt x="19704" y="125753"/>
                  </a:cubicBezTo>
                  <a:cubicBezTo>
                    <a:pt x="66006" y="128399"/>
                    <a:pt x="234016" y="112524"/>
                    <a:pt x="326091" y="98766"/>
                  </a:cubicBezTo>
                  <a:cubicBezTo>
                    <a:pt x="418166" y="85008"/>
                    <a:pt x="564216" y="18862"/>
                    <a:pt x="583266" y="13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5F368EF5-B77A-4646-86CD-690C8C6A9D9F}"/>
                </a:ext>
              </a:extLst>
            </p:cNvPr>
            <p:cNvSpPr/>
            <p:nvPr/>
          </p:nvSpPr>
          <p:spPr>
            <a:xfrm>
              <a:off x="4311784" y="6074358"/>
              <a:ext cx="115083" cy="19330"/>
            </a:xfrm>
            <a:custGeom>
              <a:avLst/>
              <a:gdLst>
                <a:gd name="connsiteX0" fmla="*/ 7 w 146137"/>
                <a:gd name="connsiteY0" fmla="*/ 8129 h 24546"/>
                <a:gd name="connsiteX1" fmla="*/ 85732 w 146137"/>
                <a:gd name="connsiteY1" fmla="*/ 192 h 24546"/>
                <a:gd name="connsiteX2" fmla="*/ 146057 w 146137"/>
                <a:gd name="connsiteY2" fmla="*/ 17654 h 24546"/>
                <a:gd name="connsiteX3" fmla="*/ 98432 w 146137"/>
                <a:gd name="connsiteY3" fmla="*/ 24004 h 24546"/>
                <a:gd name="connsiteX4" fmla="*/ 90494 w 146137"/>
                <a:gd name="connsiteY4" fmla="*/ 4954 h 24546"/>
                <a:gd name="connsiteX5" fmla="*/ 7 w 146137"/>
                <a:gd name="connsiteY5" fmla="*/ 8129 h 2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37" h="24546">
                  <a:moveTo>
                    <a:pt x="7" y="8129"/>
                  </a:moveTo>
                  <a:cubicBezTo>
                    <a:pt x="-787" y="7335"/>
                    <a:pt x="61390" y="-1396"/>
                    <a:pt x="85732" y="192"/>
                  </a:cubicBezTo>
                  <a:cubicBezTo>
                    <a:pt x="110074" y="1779"/>
                    <a:pt x="143940" y="13685"/>
                    <a:pt x="146057" y="17654"/>
                  </a:cubicBezTo>
                  <a:cubicBezTo>
                    <a:pt x="148174" y="21623"/>
                    <a:pt x="107692" y="26121"/>
                    <a:pt x="98432" y="24004"/>
                  </a:cubicBezTo>
                  <a:cubicBezTo>
                    <a:pt x="89172" y="21887"/>
                    <a:pt x="100284" y="9716"/>
                    <a:pt x="90494" y="4954"/>
                  </a:cubicBezTo>
                  <a:cubicBezTo>
                    <a:pt x="80704" y="192"/>
                    <a:pt x="801" y="8923"/>
                    <a:pt x="7" y="81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65417428-2FDE-4DB4-A594-9646052C0CBC}"/>
                </a:ext>
              </a:extLst>
            </p:cNvPr>
            <p:cNvSpPr/>
            <p:nvPr/>
          </p:nvSpPr>
          <p:spPr>
            <a:xfrm>
              <a:off x="1536331" y="6034859"/>
              <a:ext cx="2487398" cy="319455"/>
            </a:xfrm>
            <a:custGeom>
              <a:avLst/>
              <a:gdLst>
                <a:gd name="connsiteX0" fmla="*/ 3146036 w 3158600"/>
                <a:gd name="connsiteY0" fmla="*/ 15955 h 405657"/>
                <a:gd name="connsiteX1" fmla="*/ 3065603 w 3158600"/>
                <a:gd name="connsiteY1" fmla="*/ 15955 h 405657"/>
                <a:gd name="connsiteX2" fmla="*/ 2591470 w 3158600"/>
                <a:gd name="connsiteY2" fmla="*/ 189521 h 405657"/>
                <a:gd name="connsiteX3" fmla="*/ 982803 w 3158600"/>
                <a:gd name="connsiteY3" fmla="*/ 329221 h 405657"/>
                <a:gd name="connsiteX4" fmla="*/ 670 w 3158600"/>
                <a:gd name="connsiteY4" fmla="*/ 405421 h 405657"/>
                <a:gd name="connsiteX5" fmla="*/ 838870 w 3158600"/>
                <a:gd name="connsiteY5" fmla="*/ 350388 h 405657"/>
                <a:gd name="connsiteX6" fmla="*/ 1418836 w 3158600"/>
                <a:gd name="connsiteY6" fmla="*/ 274188 h 405657"/>
                <a:gd name="connsiteX7" fmla="*/ 2527970 w 3158600"/>
                <a:gd name="connsiteY7" fmla="*/ 202221 h 405657"/>
                <a:gd name="connsiteX8" fmla="*/ 2896270 w 3158600"/>
                <a:gd name="connsiteY8" fmla="*/ 87921 h 405657"/>
                <a:gd name="connsiteX9" fmla="*/ 3146036 w 3158600"/>
                <a:gd name="connsiteY9" fmla="*/ 15955 h 4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8600" h="405657">
                  <a:moveTo>
                    <a:pt x="3146036" y="15955"/>
                  </a:moveTo>
                  <a:cubicBezTo>
                    <a:pt x="3174258" y="3961"/>
                    <a:pt x="3158031" y="-12973"/>
                    <a:pt x="3065603" y="15955"/>
                  </a:cubicBezTo>
                  <a:cubicBezTo>
                    <a:pt x="2973175" y="44883"/>
                    <a:pt x="2938603" y="137310"/>
                    <a:pt x="2591470" y="189521"/>
                  </a:cubicBezTo>
                  <a:cubicBezTo>
                    <a:pt x="2244337" y="241732"/>
                    <a:pt x="982803" y="329221"/>
                    <a:pt x="982803" y="329221"/>
                  </a:cubicBezTo>
                  <a:lnTo>
                    <a:pt x="670" y="405421"/>
                  </a:lnTo>
                  <a:cubicBezTo>
                    <a:pt x="-23319" y="408949"/>
                    <a:pt x="602509" y="372260"/>
                    <a:pt x="838870" y="350388"/>
                  </a:cubicBezTo>
                  <a:cubicBezTo>
                    <a:pt x="1075231" y="328516"/>
                    <a:pt x="1137319" y="298882"/>
                    <a:pt x="1418836" y="274188"/>
                  </a:cubicBezTo>
                  <a:cubicBezTo>
                    <a:pt x="1700353" y="249494"/>
                    <a:pt x="2281731" y="233266"/>
                    <a:pt x="2527970" y="202221"/>
                  </a:cubicBezTo>
                  <a:cubicBezTo>
                    <a:pt x="2774209" y="171177"/>
                    <a:pt x="2792553" y="118965"/>
                    <a:pt x="2896270" y="87921"/>
                  </a:cubicBezTo>
                  <a:cubicBezTo>
                    <a:pt x="2999987" y="56877"/>
                    <a:pt x="3117814" y="27949"/>
                    <a:pt x="3146036" y="159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A4E272AF-76E3-4448-8F15-46B4724A6529}"/>
                </a:ext>
              </a:extLst>
            </p:cNvPr>
            <p:cNvSpPr/>
            <p:nvPr/>
          </p:nvSpPr>
          <p:spPr>
            <a:xfrm>
              <a:off x="3454112" y="6133979"/>
              <a:ext cx="983144" cy="207870"/>
            </a:xfrm>
            <a:custGeom>
              <a:avLst/>
              <a:gdLst>
                <a:gd name="connsiteX0" fmla="*/ 1248393 w 1248437"/>
                <a:gd name="connsiteY0" fmla="*/ 153 h 263962"/>
                <a:gd name="connsiteX1" fmla="*/ 795426 w 1248437"/>
                <a:gd name="connsiteY1" fmla="*/ 80587 h 263962"/>
                <a:gd name="connsiteX2" fmla="*/ 270493 w 1248437"/>
                <a:gd name="connsiteY2" fmla="*/ 207587 h 263962"/>
                <a:gd name="connsiteX3" fmla="*/ 3793 w 1248437"/>
                <a:gd name="connsiteY3" fmla="*/ 262620 h 263962"/>
                <a:gd name="connsiteX4" fmla="*/ 456759 w 1248437"/>
                <a:gd name="connsiteY4" fmla="*/ 156787 h 263962"/>
                <a:gd name="connsiteX5" fmla="*/ 820826 w 1248437"/>
                <a:gd name="connsiteY5" fmla="*/ 63653 h 263962"/>
                <a:gd name="connsiteX6" fmla="*/ 1248393 w 1248437"/>
                <a:gd name="connsiteY6" fmla="*/ 153 h 2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437" h="263962">
                  <a:moveTo>
                    <a:pt x="1248393" y="153"/>
                  </a:moveTo>
                  <a:cubicBezTo>
                    <a:pt x="1244160" y="2975"/>
                    <a:pt x="958409" y="46015"/>
                    <a:pt x="795426" y="80587"/>
                  </a:cubicBezTo>
                  <a:cubicBezTo>
                    <a:pt x="632443" y="115159"/>
                    <a:pt x="402432" y="177248"/>
                    <a:pt x="270493" y="207587"/>
                  </a:cubicBezTo>
                  <a:cubicBezTo>
                    <a:pt x="138554" y="237926"/>
                    <a:pt x="-27251" y="271087"/>
                    <a:pt x="3793" y="262620"/>
                  </a:cubicBezTo>
                  <a:cubicBezTo>
                    <a:pt x="34837" y="254153"/>
                    <a:pt x="320587" y="189948"/>
                    <a:pt x="456759" y="156787"/>
                  </a:cubicBezTo>
                  <a:cubicBezTo>
                    <a:pt x="592931" y="123626"/>
                    <a:pt x="684654" y="93286"/>
                    <a:pt x="820826" y="63653"/>
                  </a:cubicBezTo>
                  <a:cubicBezTo>
                    <a:pt x="956998" y="34020"/>
                    <a:pt x="1252626" y="-2669"/>
                    <a:pt x="1248393" y="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045ED259-37D8-4435-82AD-91999F6E87E0}"/>
                </a:ext>
              </a:extLst>
            </p:cNvPr>
            <p:cNvSpPr/>
            <p:nvPr/>
          </p:nvSpPr>
          <p:spPr>
            <a:xfrm>
              <a:off x="3425340" y="6179399"/>
              <a:ext cx="616865" cy="163061"/>
            </a:xfrm>
            <a:custGeom>
              <a:avLst/>
              <a:gdLst>
                <a:gd name="connsiteX0" fmla="*/ 14929 w 783320"/>
                <a:gd name="connsiteY0" fmla="*/ 77944 h 207061"/>
                <a:gd name="connsiteX1" fmla="*/ 112 w 783320"/>
                <a:gd name="connsiteY1" fmla="*/ 179544 h 207061"/>
                <a:gd name="connsiteX2" fmla="*/ 8579 w 783320"/>
                <a:gd name="connsiteY2" fmla="*/ 194361 h 207061"/>
                <a:gd name="connsiteX3" fmla="*/ 17045 w 783320"/>
                <a:gd name="connsiteY3" fmla="*/ 207061 h 207061"/>
                <a:gd name="connsiteX4" fmla="*/ 48795 w 783320"/>
                <a:gd name="connsiteY4" fmla="*/ 194361 h 207061"/>
                <a:gd name="connsiteX5" fmla="*/ 607595 w 783320"/>
                <a:gd name="connsiteY5" fmla="*/ 63127 h 207061"/>
                <a:gd name="connsiteX6" fmla="*/ 783279 w 783320"/>
                <a:gd name="connsiteY6" fmla="*/ 1744 h 207061"/>
                <a:gd name="connsiteX7" fmla="*/ 618179 w 783320"/>
                <a:gd name="connsiteY7" fmla="*/ 29261 h 207061"/>
                <a:gd name="connsiteX8" fmla="*/ 112295 w 783320"/>
                <a:gd name="connsiteY8" fmla="*/ 154144 h 207061"/>
                <a:gd name="connsiteX9" fmla="*/ 19162 w 783320"/>
                <a:gd name="connsiteY9" fmla="*/ 166844 h 207061"/>
                <a:gd name="connsiteX10" fmla="*/ 14929 w 783320"/>
                <a:gd name="connsiteY10" fmla="*/ 77944 h 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320" h="207061">
                  <a:moveTo>
                    <a:pt x="14929" y="77944"/>
                  </a:moveTo>
                  <a:cubicBezTo>
                    <a:pt x="11754" y="80061"/>
                    <a:pt x="1170" y="160141"/>
                    <a:pt x="112" y="179544"/>
                  </a:cubicBezTo>
                  <a:cubicBezTo>
                    <a:pt x="-946" y="198947"/>
                    <a:pt x="5757" y="189775"/>
                    <a:pt x="8579" y="194361"/>
                  </a:cubicBezTo>
                  <a:cubicBezTo>
                    <a:pt x="11401" y="198947"/>
                    <a:pt x="10342" y="207061"/>
                    <a:pt x="17045" y="207061"/>
                  </a:cubicBezTo>
                  <a:cubicBezTo>
                    <a:pt x="23748" y="207061"/>
                    <a:pt x="48795" y="194361"/>
                    <a:pt x="48795" y="194361"/>
                  </a:cubicBezTo>
                  <a:lnTo>
                    <a:pt x="607595" y="63127"/>
                  </a:lnTo>
                  <a:cubicBezTo>
                    <a:pt x="730009" y="31024"/>
                    <a:pt x="781515" y="7388"/>
                    <a:pt x="783279" y="1744"/>
                  </a:cubicBezTo>
                  <a:cubicBezTo>
                    <a:pt x="785043" y="-3900"/>
                    <a:pt x="730010" y="3861"/>
                    <a:pt x="618179" y="29261"/>
                  </a:cubicBezTo>
                  <a:cubicBezTo>
                    <a:pt x="506348" y="54661"/>
                    <a:pt x="212131" y="131214"/>
                    <a:pt x="112295" y="154144"/>
                  </a:cubicBezTo>
                  <a:cubicBezTo>
                    <a:pt x="12459" y="177075"/>
                    <a:pt x="35037" y="177780"/>
                    <a:pt x="19162" y="166844"/>
                  </a:cubicBezTo>
                  <a:cubicBezTo>
                    <a:pt x="3287" y="155908"/>
                    <a:pt x="18104" y="75827"/>
                    <a:pt x="14929" y="779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13257263-EA08-4FD7-B003-43F5EC01D922}"/>
                </a:ext>
              </a:extLst>
            </p:cNvPr>
            <p:cNvSpPr/>
            <p:nvPr/>
          </p:nvSpPr>
          <p:spPr>
            <a:xfrm>
              <a:off x="4241818" y="6101148"/>
              <a:ext cx="186697" cy="36422"/>
            </a:xfrm>
            <a:custGeom>
              <a:avLst/>
              <a:gdLst>
                <a:gd name="connsiteX0" fmla="*/ 229082 w 237075"/>
                <a:gd name="connsiteY0" fmla="*/ 16444 h 46250"/>
                <a:gd name="connsiteX1" fmla="*/ 482 w 237075"/>
                <a:gd name="connsiteY1" fmla="*/ 46078 h 46250"/>
                <a:gd name="connsiteX2" fmla="*/ 169815 w 237075"/>
                <a:gd name="connsiteY2" fmla="*/ 1628 h 46250"/>
                <a:gd name="connsiteX3" fmla="*/ 229082 w 237075"/>
                <a:gd name="connsiteY3" fmla="*/ 16444 h 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075" h="46250">
                  <a:moveTo>
                    <a:pt x="229082" y="16444"/>
                  </a:moveTo>
                  <a:cubicBezTo>
                    <a:pt x="200860" y="23852"/>
                    <a:pt x="10360" y="48547"/>
                    <a:pt x="482" y="46078"/>
                  </a:cubicBezTo>
                  <a:cubicBezTo>
                    <a:pt x="-9396" y="43609"/>
                    <a:pt x="135243" y="7978"/>
                    <a:pt x="169815" y="1628"/>
                  </a:cubicBezTo>
                  <a:cubicBezTo>
                    <a:pt x="204387" y="-4722"/>
                    <a:pt x="257304" y="9036"/>
                    <a:pt x="229082" y="164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EED3E52B-8206-4A0E-A27F-142B3DD84824}"/>
                </a:ext>
              </a:extLst>
            </p:cNvPr>
            <p:cNvSpPr/>
            <p:nvPr/>
          </p:nvSpPr>
          <p:spPr>
            <a:xfrm>
              <a:off x="3405392" y="6236505"/>
              <a:ext cx="48860" cy="195548"/>
            </a:xfrm>
            <a:custGeom>
              <a:avLst/>
              <a:gdLst>
                <a:gd name="connsiteX0" fmla="*/ 21210 w 62045"/>
                <a:gd name="connsiteY0" fmla="*/ 1196 h 248315"/>
                <a:gd name="connsiteX1" fmla="*/ 23326 w 62045"/>
                <a:gd name="connsiteY1" fmla="*/ 104912 h 248315"/>
                <a:gd name="connsiteX2" fmla="*/ 61426 w 62045"/>
                <a:gd name="connsiteY2" fmla="*/ 240379 h 248315"/>
                <a:gd name="connsiteX3" fmla="*/ 44493 w 62045"/>
                <a:gd name="connsiteY3" fmla="*/ 223446 h 248315"/>
                <a:gd name="connsiteX4" fmla="*/ 12743 w 62045"/>
                <a:gd name="connsiteY4" fmla="*/ 149362 h 248315"/>
                <a:gd name="connsiteX5" fmla="*/ 43 w 62045"/>
                <a:gd name="connsiteY5" fmla="*/ 54112 h 248315"/>
                <a:gd name="connsiteX6" fmla="*/ 21210 w 62045"/>
                <a:gd name="connsiteY6" fmla="*/ 1196 h 24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5" h="248315">
                  <a:moveTo>
                    <a:pt x="21210" y="1196"/>
                  </a:moveTo>
                  <a:cubicBezTo>
                    <a:pt x="25090" y="9663"/>
                    <a:pt x="16623" y="65048"/>
                    <a:pt x="23326" y="104912"/>
                  </a:cubicBezTo>
                  <a:cubicBezTo>
                    <a:pt x="30029" y="144776"/>
                    <a:pt x="57898" y="220623"/>
                    <a:pt x="61426" y="240379"/>
                  </a:cubicBezTo>
                  <a:cubicBezTo>
                    <a:pt x="64954" y="260135"/>
                    <a:pt x="52607" y="238615"/>
                    <a:pt x="44493" y="223446"/>
                  </a:cubicBezTo>
                  <a:cubicBezTo>
                    <a:pt x="36379" y="208277"/>
                    <a:pt x="20151" y="177584"/>
                    <a:pt x="12743" y="149362"/>
                  </a:cubicBezTo>
                  <a:cubicBezTo>
                    <a:pt x="5335" y="121140"/>
                    <a:pt x="1101" y="77042"/>
                    <a:pt x="43" y="54112"/>
                  </a:cubicBezTo>
                  <a:cubicBezTo>
                    <a:pt x="-1015" y="31182"/>
                    <a:pt x="17330" y="-7271"/>
                    <a:pt x="21210" y="1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B943F015-1D73-4187-AF5F-ED1353E9A9F7}"/>
                </a:ext>
              </a:extLst>
            </p:cNvPr>
            <p:cNvSpPr/>
            <p:nvPr/>
          </p:nvSpPr>
          <p:spPr>
            <a:xfrm>
              <a:off x="1535531" y="6426171"/>
              <a:ext cx="1935831" cy="30907"/>
            </a:xfrm>
            <a:custGeom>
              <a:avLst/>
              <a:gdLst>
                <a:gd name="connsiteX0" fmla="*/ 12269 w 2458198"/>
                <a:gd name="connsiteY0" fmla="*/ 31283 h 39247"/>
                <a:gd name="connsiteX1" fmla="*/ 885394 w 2458198"/>
                <a:gd name="connsiteY1" fmla="*/ 37633 h 39247"/>
                <a:gd name="connsiteX2" fmla="*/ 2244294 w 2458198"/>
                <a:gd name="connsiteY2" fmla="*/ 2708 h 39247"/>
                <a:gd name="connsiteX3" fmla="*/ 2450669 w 2458198"/>
                <a:gd name="connsiteY3" fmla="*/ 2708 h 39247"/>
                <a:gd name="connsiteX4" fmla="*/ 2206194 w 2458198"/>
                <a:gd name="connsiteY4" fmla="*/ 5883 h 39247"/>
                <a:gd name="connsiteX5" fmla="*/ 1209244 w 2458198"/>
                <a:gd name="connsiteY5" fmla="*/ 15408 h 39247"/>
                <a:gd name="connsiteX6" fmla="*/ 428194 w 2458198"/>
                <a:gd name="connsiteY6" fmla="*/ 12233 h 39247"/>
                <a:gd name="connsiteX7" fmla="*/ 12269 w 2458198"/>
                <a:gd name="connsiteY7" fmla="*/ 31283 h 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198" h="39247">
                  <a:moveTo>
                    <a:pt x="12269" y="31283"/>
                  </a:moveTo>
                  <a:cubicBezTo>
                    <a:pt x="88469" y="35516"/>
                    <a:pt x="513390" y="42395"/>
                    <a:pt x="885394" y="37633"/>
                  </a:cubicBezTo>
                  <a:cubicBezTo>
                    <a:pt x="1257398" y="32871"/>
                    <a:pt x="1983415" y="8529"/>
                    <a:pt x="2244294" y="2708"/>
                  </a:cubicBezTo>
                  <a:cubicBezTo>
                    <a:pt x="2505173" y="-3113"/>
                    <a:pt x="2457019" y="2179"/>
                    <a:pt x="2450669" y="2708"/>
                  </a:cubicBezTo>
                  <a:cubicBezTo>
                    <a:pt x="2444319" y="3237"/>
                    <a:pt x="2206194" y="5883"/>
                    <a:pt x="2206194" y="5883"/>
                  </a:cubicBezTo>
                  <a:lnTo>
                    <a:pt x="1209244" y="15408"/>
                  </a:lnTo>
                  <a:lnTo>
                    <a:pt x="428194" y="12233"/>
                  </a:lnTo>
                  <a:cubicBezTo>
                    <a:pt x="231873" y="13291"/>
                    <a:pt x="-63931" y="27050"/>
                    <a:pt x="12269" y="312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114DF469-2D86-4438-A802-8BB2CC4C22E9}"/>
                </a:ext>
              </a:extLst>
            </p:cNvPr>
            <p:cNvSpPr/>
            <p:nvPr/>
          </p:nvSpPr>
          <p:spPr>
            <a:xfrm>
              <a:off x="1790221" y="6466361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4BAA07B2-BE86-47E0-940E-A9B1003ACBF1}"/>
                </a:ext>
              </a:extLst>
            </p:cNvPr>
            <p:cNvSpPr/>
            <p:nvPr/>
          </p:nvSpPr>
          <p:spPr>
            <a:xfrm>
              <a:off x="4415545" y="6119596"/>
              <a:ext cx="135036" cy="635855"/>
            </a:xfrm>
            <a:custGeom>
              <a:avLst/>
              <a:gdLst>
                <a:gd name="connsiteX0" fmla="*/ 4241 w 171474"/>
                <a:gd name="connsiteY0" fmla="*/ 5718 h 807435"/>
                <a:gd name="connsiteX1" fmla="*/ 2125 w 171474"/>
                <a:gd name="connsiteY1" fmla="*/ 316868 h 807435"/>
                <a:gd name="connsiteX2" fmla="*/ 29641 w 171474"/>
                <a:gd name="connsiteY2" fmla="*/ 581452 h 807435"/>
                <a:gd name="connsiteX3" fmla="*/ 99491 w 171474"/>
                <a:gd name="connsiteY3" fmla="*/ 771952 h 807435"/>
                <a:gd name="connsiteX4" fmla="*/ 171458 w 171474"/>
                <a:gd name="connsiteY4" fmla="*/ 803702 h 807435"/>
                <a:gd name="connsiteX5" fmla="*/ 93141 w 171474"/>
                <a:gd name="connsiteY5" fmla="*/ 723268 h 807435"/>
                <a:gd name="connsiteX6" fmla="*/ 6358 w 171474"/>
                <a:gd name="connsiteY6" fmla="*/ 335918 h 807435"/>
                <a:gd name="connsiteX7" fmla="*/ 23291 w 171474"/>
                <a:gd name="connsiteY7" fmla="*/ 130602 h 807435"/>
                <a:gd name="connsiteX8" fmla="*/ 4241 w 171474"/>
                <a:gd name="connsiteY8" fmla="*/ 5718 h 8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4" h="807435">
                  <a:moveTo>
                    <a:pt x="4241" y="5718"/>
                  </a:moveTo>
                  <a:cubicBezTo>
                    <a:pt x="713" y="36762"/>
                    <a:pt x="-2108" y="220912"/>
                    <a:pt x="2125" y="316868"/>
                  </a:cubicBezTo>
                  <a:cubicBezTo>
                    <a:pt x="6358" y="412824"/>
                    <a:pt x="13413" y="505605"/>
                    <a:pt x="29641" y="581452"/>
                  </a:cubicBezTo>
                  <a:cubicBezTo>
                    <a:pt x="45869" y="657299"/>
                    <a:pt x="75855" y="734910"/>
                    <a:pt x="99491" y="771952"/>
                  </a:cubicBezTo>
                  <a:cubicBezTo>
                    <a:pt x="123127" y="808994"/>
                    <a:pt x="172516" y="811816"/>
                    <a:pt x="171458" y="803702"/>
                  </a:cubicBezTo>
                  <a:cubicBezTo>
                    <a:pt x="170400" y="795588"/>
                    <a:pt x="120658" y="801232"/>
                    <a:pt x="93141" y="723268"/>
                  </a:cubicBezTo>
                  <a:cubicBezTo>
                    <a:pt x="65624" y="645304"/>
                    <a:pt x="18000" y="434696"/>
                    <a:pt x="6358" y="335918"/>
                  </a:cubicBezTo>
                  <a:cubicBezTo>
                    <a:pt x="-5284" y="237140"/>
                    <a:pt x="21880" y="183519"/>
                    <a:pt x="23291" y="130602"/>
                  </a:cubicBezTo>
                  <a:cubicBezTo>
                    <a:pt x="24702" y="77685"/>
                    <a:pt x="7769" y="-25326"/>
                    <a:pt x="4241" y="57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8D12A433-1FBA-47EA-93C6-A71B3F29038B}"/>
                </a:ext>
              </a:extLst>
            </p:cNvPr>
            <p:cNvSpPr/>
            <p:nvPr/>
          </p:nvSpPr>
          <p:spPr>
            <a:xfrm>
              <a:off x="4285492" y="6133161"/>
              <a:ext cx="115270" cy="137216"/>
            </a:xfrm>
            <a:custGeom>
              <a:avLst/>
              <a:gdLst>
                <a:gd name="connsiteX0" fmla="*/ 146106 w 146375"/>
                <a:gd name="connsiteY0" fmla="*/ 1193 h 174243"/>
                <a:gd name="connsiteX1" fmla="*/ 80489 w 146375"/>
                <a:gd name="connsiteY1" fmla="*/ 155710 h 174243"/>
                <a:gd name="connsiteX2" fmla="*/ 56 w 146375"/>
                <a:gd name="connsiteY2" fmla="*/ 168410 h 174243"/>
                <a:gd name="connsiteX3" fmla="*/ 93189 w 146375"/>
                <a:gd name="connsiteY3" fmla="*/ 128193 h 174243"/>
                <a:gd name="connsiteX4" fmla="*/ 103773 w 146375"/>
                <a:gd name="connsiteY4" fmla="*/ 85860 h 174243"/>
                <a:gd name="connsiteX5" fmla="*/ 146106 w 146375"/>
                <a:gd name="connsiteY5" fmla="*/ 1193 h 1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75" h="174243">
                  <a:moveTo>
                    <a:pt x="146106" y="1193"/>
                  </a:moveTo>
                  <a:cubicBezTo>
                    <a:pt x="142225" y="12835"/>
                    <a:pt x="104831" y="127841"/>
                    <a:pt x="80489" y="155710"/>
                  </a:cubicBezTo>
                  <a:cubicBezTo>
                    <a:pt x="56147" y="183579"/>
                    <a:pt x="-2061" y="172996"/>
                    <a:pt x="56" y="168410"/>
                  </a:cubicBezTo>
                  <a:cubicBezTo>
                    <a:pt x="2173" y="163824"/>
                    <a:pt x="75903" y="141951"/>
                    <a:pt x="93189" y="128193"/>
                  </a:cubicBezTo>
                  <a:cubicBezTo>
                    <a:pt x="110475" y="114435"/>
                    <a:pt x="96717" y="105263"/>
                    <a:pt x="103773" y="85860"/>
                  </a:cubicBezTo>
                  <a:cubicBezTo>
                    <a:pt x="110829" y="66457"/>
                    <a:pt x="149987" y="-10449"/>
                    <a:pt x="146106" y="1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BDE8708B-9920-482A-90D3-A2C77B55609A}"/>
                </a:ext>
              </a:extLst>
            </p:cNvPr>
            <p:cNvSpPr/>
            <p:nvPr/>
          </p:nvSpPr>
          <p:spPr>
            <a:xfrm>
              <a:off x="4368760" y="6227352"/>
              <a:ext cx="127179" cy="500192"/>
            </a:xfrm>
            <a:custGeom>
              <a:avLst/>
              <a:gdLst>
                <a:gd name="connsiteX0" fmla="*/ 152 w 161497"/>
                <a:gd name="connsiteY0" fmla="*/ 4352 h 635165"/>
                <a:gd name="connsiteX1" fmla="*/ 10736 w 161497"/>
                <a:gd name="connsiteY1" fmla="*/ 264702 h 635165"/>
                <a:gd name="connsiteX2" fmla="*/ 70002 w 161497"/>
                <a:gd name="connsiteY2" fmla="*/ 450969 h 635165"/>
                <a:gd name="connsiteX3" fmla="*/ 161019 w 161497"/>
                <a:gd name="connsiteY3" fmla="*/ 635119 h 635165"/>
                <a:gd name="connsiteX4" fmla="*/ 101752 w 161497"/>
                <a:gd name="connsiteY4" fmla="*/ 434035 h 635165"/>
                <a:gd name="connsiteX5" fmla="*/ 12852 w 161497"/>
                <a:gd name="connsiteY5" fmla="*/ 125002 h 635165"/>
                <a:gd name="connsiteX6" fmla="*/ 152 w 161497"/>
                <a:gd name="connsiteY6" fmla="*/ 4352 h 6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97" h="635165">
                  <a:moveTo>
                    <a:pt x="152" y="4352"/>
                  </a:moveTo>
                  <a:cubicBezTo>
                    <a:pt x="-201" y="27635"/>
                    <a:pt x="-906" y="190266"/>
                    <a:pt x="10736" y="264702"/>
                  </a:cubicBezTo>
                  <a:cubicBezTo>
                    <a:pt x="22378" y="339138"/>
                    <a:pt x="44955" y="389233"/>
                    <a:pt x="70002" y="450969"/>
                  </a:cubicBezTo>
                  <a:cubicBezTo>
                    <a:pt x="95049" y="512705"/>
                    <a:pt x="155727" y="637941"/>
                    <a:pt x="161019" y="635119"/>
                  </a:cubicBezTo>
                  <a:cubicBezTo>
                    <a:pt x="166311" y="632297"/>
                    <a:pt x="126446" y="519054"/>
                    <a:pt x="101752" y="434035"/>
                  </a:cubicBezTo>
                  <a:cubicBezTo>
                    <a:pt x="77058" y="349016"/>
                    <a:pt x="28021" y="194499"/>
                    <a:pt x="12852" y="125002"/>
                  </a:cubicBezTo>
                  <a:cubicBezTo>
                    <a:pt x="-2317" y="55505"/>
                    <a:pt x="505" y="-18931"/>
                    <a:pt x="152" y="43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D094D4D7-4123-4809-93E3-57B358CCEF0D}"/>
                </a:ext>
              </a:extLst>
            </p:cNvPr>
            <p:cNvSpPr/>
            <p:nvPr/>
          </p:nvSpPr>
          <p:spPr>
            <a:xfrm>
              <a:off x="3868801" y="6309447"/>
              <a:ext cx="400948" cy="44020"/>
            </a:xfrm>
            <a:custGeom>
              <a:avLst/>
              <a:gdLst>
                <a:gd name="connsiteX0" fmla="*/ 20 w 509140"/>
                <a:gd name="connsiteY0" fmla="*/ 8053 h 55898"/>
                <a:gd name="connsiteX1" fmla="*/ 88920 w 509140"/>
                <a:gd name="connsiteY1" fmla="*/ 54620 h 55898"/>
                <a:gd name="connsiteX2" fmla="*/ 118554 w 509140"/>
                <a:gd name="connsiteY2" fmla="*/ 39803 h 55898"/>
                <a:gd name="connsiteX3" fmla="*/ 501670 w 509140"/>
                <a:gd name="connsiteY3" fmla="*/ 8053 h 55898"/>
                <a:gd name="connsiteX4" fmla="*/ 351387 w 509140"/>
                <a:gd name="connsiteY4" fmla="*/ 1703 h 55898"/>
                <a:gd name="connsiteX5" fmla="*/ 97387 w 509140"/>
                <a:gd name="connsiteY5" fmla="*/ 33453 h 55898"/>
                <a:gd name="connsiteX6" fmla="*/ 20 w 509140"/>
                <a:gd name="connsiteY6" fmla="*/ 8053 h 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40" h="55898">
                  <a:moveTo>
                    <a:pt x="20" y="8053"/>
                  </a:moveTo>
                  <a:cubicBezTo>
                    <a:pt x="-1391" y="11581"/>
                    <a:pt x="69164" y="49328"/>
                    <a:pt x="88920" y="54620"/>
                  </a:cubicBezTo>
                  <a:cubicBezTo>
                    <a:pt x="108676" y="59912"/>
                    <a:pt x="49762" y="47564"/>
                    <a:pt x="118554" y="39803"/>
                  </a:cubicBezTo>
                  <a:cubicBezTo>
                    <a:pt x="187346" y="32042"/>
                    <a:pt x="462865" y="14403"/>
                    <a:pt x="501670" y="8053"/>
                  </a:cubicBezTo>
                  <a:cubicBezTo>
                    <a:pt x="540475" y="1703"/>
                    <a:pt x="418768" y="-2530"/>
                    <a:pt x="351387" y="1703"/>
                  </a:cubicBezTo>
                  <a:cubicBezTo>
                    <a:pt x="284006" y="5936"/>
                    <a:pt x="149951" y="29925"/>
                    <a:pt x="97387" y="33453"/>
                  </a:cubicBezTo>
                  <a:cubicBezTo>
                    <a:pt x="44823" y="36981"/>
                    <a:pt x="1431" y="4525"/>
                    <a:pt x="20" y="80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638C7AC3-A14E-4987-8D3D-6DE0E3256390}"/>
                </a:ext>
              </a:extLst>
            </p:cNvPr>
            <p:cNvSpPr/>
            <p:nvPr/>
          </p:nvSpPr>
          <p:spPr>
            <a:xfrm>
              <a:off x="3446492" y="6288877"/>
              <a:ext cx="565738" cy="72018"/>
            </a:xfrm>
            <a:custGeom>
              <a:avLst/>
              <a:gdLst>
                <a:gd name="connsiteX0" fmla="*/ 769 w 718397"/>
                <a:gd name="connsiteY0" fmla="*/ 53225 h 91451"/>
                <a:gd name="connsiteX1" fmla="*/ 324619 w 718397"/>
                <a:gd name="connsiteY1" fmla="*/ 4542 h 91451"/>
                <a:gd name="connsiteX2" fmla="*/ 441035 w 718397"/>
                <a:gd name="connsiteY2" fmla="*/ 6658 h 91451"/>
                <a:gd name="connsiteX3" fmla="*/ 481252 w 718397"/>
                <a:gd name="connsiteY3" fmla="*/ 44758 h 91451"/>
                <a:gd name="connsiteX4" fmla="*/ 718319 w 718397"/>
                <a:gd name="connsiteY4" fmla="*/ 91325 h 91451"/>
                <a:gd name="connsiteX5" fmla="*/ 506652 w 718397"/>
                <a:gd name="connsiteY5" fmla="*/ 57458 h 91451"/>
                <a:gd name="connsiteX6" fmla="*/ 426219 w 718397"/>
                <a:gd name="connsiteY6" fmla="*/ 25708 h 91451"/>
                <a:gd name="connsiteX7" fmla="*/ 769 w 718397"/>
                <a:gd name="connsiteY7" fmla="*/ 53225 h 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97" h="91451">
                  <a:moveTo>
                    <a:pt x="769" y="53225"/>
                  </a:moveTo>
                  <a:cubicBezTo>
                    <a:pt x="-16164" y="49697"/>
                    <a:pt x="251241" y="12303"/>
                    <a:pt x="324619" y="4542"/>
                  </a:cubicBezTo>
                  <a:cubicBezTo>
                    <a:pt x="397997" y="-3219"/>
                    <a:pt x="414930" y="-45"/>
                    <a:pt x="441035" y="6658"/>
                  </a:cubicBezTo>
                  <a:cubicBezTo>
                    <a:pt x="467141" y="13361"/>
                    <a:pt x="435038" y="30647"/>
                    <a:pt x="481252" y="44758"/>
                  </a:cubicBezTo>
                  <a:cubicBezTo>
                    <a:pt x="527466" y="58869"/>
                    <a:pt x="714086" y="89208"/>
                    <a:pt x="718319" y="91325"/>
                  </a:cubicBezTo>
                  <a:cubicBezTo>
                    <a:pt x="722552" y="93442"/>
                    <a:pt x="555335" y="68394"/>
                    <a:pt x="506652" y="57458"/>
                  </a:cubicBezTo>
                  <a:cubicBezTo>
                    <a:pt x="457969" y="46522"/>
                    <a:pt x="507005" y="27119"/>
                    <a:pt x="426219" y="25708"/>
                  </a:cubicBezTo>
                  <a:cubicBezTo>
                    <a:pt x="345433" y="24297"/>
                    <a:pt x="17702" y="56753"/>
                    <a:pt x="769" y="532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76290CA9-FC88-4C50-A5A9-36045B6BC52E}"/>
                </a:ext>
              </a:extLst>
            </p:cNvPr>
            <p:cNvSpPr/>
            <p:nvPr/>
          </p:nvSpPr>
          <p:spPr>
            <a:xfrm>
              <a:off x="3443764" y="6344544"/>
              <a:ext cx="422224" cy="12932"/>
            </a:xfrm>
            <a:custGeom>
              <a:avLst/>
              <a:gdLst>
                <a:gd name="connsiteX0" fmla="*/ 0 w 536157"/>
                <a:gd name="connsiteY0" fmla="*/ 14287 h 16421"/>
                <a:gd name="connsiteX1" fmla="*/ 275167 w 536157"/>
                <a:gd name="connsiteY1" fmla="*/ 1587 h 16421"/>
                <a:gd name="connsiteX2" fmla="*/ 433917 w 536157"/>
                <a:gd name="connsiteY2" fmla="*/ 1587 h 16421"/>
                <a:gd name="connsiteX3" fmla="*/ 531284 w 536157"/>
                <a:gd name="connsiteY3" fmla="*/ 14287 h 16421"/>
                <a:gd name="connsiteX4" fmla="*/ 281517 w 536157"/>
                <a:gd name="connsiteY4" fmla="*/ 16404 h 16421"/>
                <a:gd name="connsiteX5" fmla="*/ 0 w 536157"/>
                <a:gd name="connsiteY5" fmla="*/ 14287 h 1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57" h="16421">
                  <a:moveTo>
                    <a:pt x="0" y="14287"/>
                  </a:moveTo>
                  <a:lnTo>
                    <a:pt x="275167" y="1587"/>
                  </a:lnTo>
                  <a:cubicBezTo>
                    <a:pt x="347487" y="-530"/>
                    <a:pt x="391231" y="-530"/>
                    <a:pt x="433917" y="1587"/>
                  </a:cubicBezTo>
                  <a:cubicBezTo>
                    <a:pt x="476603" y="3704"/>
                    <a:pt x="556684" y="11818"/>
                    <a:pt x="531284" y="14287"/>
                  </a:cubicBezTo>
                  <a:cubicBezTo>
                    <a:pt x="505884" y="16756"/>
                    <a:pt x="281517" y="16404"/>
                    <a:pt x="281517" y="16404"/>
                  </a:cubicBezTo>
                  <a:lnTo>
                    <a:pt x="0" y="14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2741D55C-381E-4A9C-8F4F-57ED969A5595}"/>
                </a:ext>
              </a:extLst>
            </p:cNvPr>
            <p:cNvSpPr/>
            <p:nvPr/>
          </p:nvSpPr>
          <p:spPr>
            <a:xfrm>
              <a:off x="3677028" y="6296720"/>
              <a:ext cx="793970" cy="488113"/>
            </a:xfrm>
            <a:custGeom>
              <a:avLst/>
              <a:gdLst>
                <a:gd name="connsiteX0" fmla="*/ 29758 w 1008216"/>
                <a:gd name="connsiteY0" fmla="*/ 100415 h 619826"/>
                <a:gd name="connsiteX1" fmla="*/ 561041 w 1008216"/>
                <a:gd name="connsiteY1" fmla="*/ 89832 h 619826"/>
                <a:gd name="connsiteX2" fmla="*/ 694391 w 1008216"/>
                <a:gd name="connsiteY2" fmla="*/ 49615 h 619826"/>
                <a:gd name="connsiteX3" fmla="*/ 804458 w 1008216"/>
                <a:gd name="connsiteY3" fmla="*/ 9398 h 619826"/>
                <a:gd name="connsiteX4" fmla="*/ 836208 w 1008216"/>
                <a:gd name="connsiteY4" fmla="*/ 9398 h 619826"/>
                <a:gd name="connsiteX5" fmla="*/ 834091 w 1008216"/>
                <a:gd name="connsiteY5" fmla="*/ 113115 h 619826"/>
                <a:gd name="connsiteX6" fmla="*/ 903941 w 1008216"/>
                <a:gd name="connsiteY6" fmla="*/ 301498 h 619826"/>
                <a:gd name="connsiteX7" fmla="*/ 1005541 w 1008216"/>
                <a:gd name="connsiteY7" fmla="*/ 563965 h 619826"/>
                <a:gd name="connsiteX8" fmla="*/ 969558 w 1008216"/>
                <a:gd name="connsiteY8" fmla="*/ 614765 h 619826"/>
                <a:gd name="connsiteX9" fmla="*/ 872191 w 1008216"/>
                <a:gd name="connsiteY9" fmla="*/ 483532 h 619826"/>
                <a:gd name="connsiteX10" fmla="*/ 851025 w 1008216"/>
                <a:gd name="connsiteY10" fmla="*/ 312082 h 619826"/>
                <a:gd name="connsiteX11" fmla="*/ 715558 w 1008216"/>
                <a:gd name="connsiteY11" fmla="*/ 81365 h 619826"/>
                <a:gd name="connsiteX12" fmla="*/ 459441 w 1008216"/>
                <a:gd name="connsiteY12" fmla="*/ 104648 h 619826"/>
                <a:gd name="connsiteX13" fmla="*/ 80558 w 1008216"/>
                <a:gd name="connsiteY13" fmla="*/ 136398 h 619826"/>
                <a:gd name="connsiteX14" fmla="*/ 103841 w 1008216"/>
                <a:gd name="connsiteY14" fmla="*/ 218948 h 619826"/>
                <a:gd name="connsiteX15" fmla="*/ 118658 w 1008216"/>
                <a:gd name="connsiteY15" fmla="*/ 185082 h 619826"/>
                <a:gd name="connsiteX16" fmla="*/ 69975 w 1008216"/>
                <a:gd name="connsiteY16" fmla="*/ 161798 h 619826"/>
                <a:gd name="connsiteX17" fmla="*/ 29758 w 1008216"/>
                <a:gd name="connsiteY17" fmla="*/ 100415 h 6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16" h="619826">
                  <a:moveTo>
                    <a:pt x="29758" y="100415"/>
                  </a:moveTo>
                  <a:cubicBezTo>
                    <a:pt x="111602" y="88421"/>
                    <a:pt x="450269" y="98299"/>
                    <a:pt x="561041" y="89832"/>
                  </a:cubicBezTo>
                  <a:cubicBezTo>
                    <a:pt x="671813" y="81365"/>
                    <a:pt x="653822" y="63021"/>
                    <a:pt x="694391" y="49615"/>
                  </a:cubicBezTo>
                  <a:cubicBezTo>
                    <a:pt x="734960" y="36209"/>
                    <a:pt x="780822" y="16101"/>
                    <a:pt x="804458" y="9398"/>
                  </a:cubicBezTo>
                  <a:cubicBezTo>
                    <a:pt x="828094" y="2695"/>
                    <a:pt x="831269" y="-7888"/>
                    <a:pt x="836208" y="9398"/>
                  </a:cubicBezTo>
                  <a:cubicBezTo>
                    <a:pt x="841147" y="26684"/>
                    <a:pt x="822802" y="64432"/>
                    <a:pt x="834091" y="113115"/>
                  </a:cubicBezTo>
                  <a:cubicBezTo>
                    <a:pt x="845380" y="161798"/>
                    <a:pt x="875366" y="226356"/>
                    <a:pt x="903941" y="301498"/>
                  </a:cubicBezTo>
                  <a:cubicBezTo>
                    <a:pt x="932516" y="376640"/>
                    <a:pt x="994605" y="511754"/>
                    <a:pt x="1005541" y="563965"/>
                  </a:cubicBezTo>
                  <a:cubicBezTo>
                    <a:pt x="1016477" y="616176"/>
                    <a:pt x="991783" y="628170"/>
                    <a:pt x="969558" y="614765"/>
                  </a:cubicBezTo>
                  <a:cubicBezTo>
                    <a:pt x="947333" y="601360"/>
                    <a:pt x="891946" y="533979"/>
                    <a:pt x="872191" y="483532"/>
                  </a:cubicBezTo>
                  <a:cubicBezTo>
                    <a:pt x="852436" y="433085"/>
                    <a:pt x="877131" y="379110"/>
                    <a:pt x="851025" y="312082"/>
                  </a:cubicBezTo>
                  <a:cubicBezTo>
                    <a:pt x="824919" y="245054"/>
                    <a:pt x="780822" y="115937"/>
                    <a:pt x="715558" y="81365"/>
                  </a:cubicBezTo>
                  <a:cubicBezTo>
                    <a:pt x="650294" y="46793"/>
                    <a:pt x="459441" y="104648"/>
                    <a:pt x="459441" y="104648"/>
                  </a:cubicBezTo>
                  <a:cubicBezTo>
                    <a:pt x="353608" y="113820"/>
                    <a:pt x="139825" y="117348"/>
                    <a:pt x="80558" y="136398"/>
                  </a:cubicBezTo>
                  <a:cubicBezTo>
                    <a:pt x="21291" y="155448"/>
                    <a:pt x="97491" y="210834"/>
                    <a:pt x="103841" y="218948"/>
                  </a:cubicBezTo>
                  <a:cubicBezTo>
                    <a:pt x="110191" y="227062"/>
                    <a:pt x="124302" y="194607"/>
                    <a:pt x="118658" y="185082"/>
                  </a:cubicBezTo>
                  <a:cubicBezTo>
                    <a:pt x="113014" y="175557"/>
                    <a:pt x="80206" y="173793"/>
                    <a:pt x="69975" y="161798"/>
                  </a:cubicBezTo>
                  <a:cubicBezTo>
                    <a:pt x="59745" y="149804"/>
                    <a:pt x="-52086" y="112409"/>
                    <a:pt x="29758" y="1004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10F4D973-D08C-42EA-B4F1-BFFCB8A00BBF}"/>
                </a:ext>
              </a:extLst>
            </p:cNvPr>
            <p:cNvSpPr/>
            <p:nvPr/>
          </p:nvSpPr>
          <p:spPr>
            <a:xfrm>
              <a:off x="4238220" y="6387658"/>
              <a:ext cx="195667" cy="481014"/>
            </a:xfrm>
            <a:custGeom>
              <a:avLst/>
              <a:gdLst>
                <a:gd name="connsiteX0" fmla="*/ 816 w 248466"/>
                <a:gd name="connsiteY0" fmla="*/ 1872 h 610812"/>
                <a:gd name="connsiteX1" fmla="*/ 159566 w 248466"/>
                <a:gd name="connsiteY1" fmla="*/ 397689 h 610812"/>
                <a:gd name="connsiteX2" fmla="*/ 220950 w 248466"/>
                <a:gd name="connsiteY2" fmla="*/ 541622 h 610812"/>
                <a:gd name="connsiteX3" fmla="*/ 248466 w 248466"/>
                <a:gd name="connsiteY3" fmla="*/ 609356 h 610812"/>
                <a:gd name="connsiteX4" fmla="*/ 220950 w 248466"/>
                <a:gd name="connsiteY4" fmla="*/ 482356 h 610812"/>
                <a:gd name="connsiteX5" fmla="*/ 102416 w 248466"/>
                <a:gd name="connsiteY5" fmla="*/ 257989 h 610812"/>
                <a:gd name="connsiteX6" fmla="*/ 816 w 248466"/>
                <a:gd name="connsiteY6" fmla="*/ 1872 h 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66" h="610812">
                  <a:moveTo>
                    <a:pt x="816" y="1872"/>
                  </a:moveTo>
                  <a:cubicBezTo>
                    <a:pt x="10341" y="25155"/>
                    <a:pt x="122877" y="307731"/>
                    <a:pt x="159566" y="397689"/>
                  </a:cubicBezTo>
                  <a:cubicBezTo>
                    <a:pt x="196255" y="487647"/>
                    <a:pt x="206133" y="506344"/>
                    <a:pt x="220950" y="541622"/>
                  </a:cubicBezTo>
                  <a:cubicBezTo>
                    <a:pt x="235767" y="576900"/>
                    <a:pt x="248466" y="619234"/>
                    <a:pt x="248466" y="609356"/>
                  </a:cubicBezTo>
                  <a:cubicBezTo>
                    <a:pt x="248466" y="599478"/>
                    <a:pt x="245292" y="540917"/>
                    <a:pt x="220950" y="482356"/>
                  </a:cubicBezTo>
                  <a:cubicBezTo>
                    <a:pt x="196608" y="423795"/>
                    <a:pt x="137341" y="337364"/>
                    <a:pt x="102416" y="257989"/>
                  </a:cubicBezTo>
                  <a:cubicBezTo>
                    <a:pt x="67491" y="178614"/>
                    <a:pt x="-8709" y="-21411"/>
                    <a:pt x="816" y="18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917635A-A043-49D6-8519-E1410875CF1A}"/>
                </a:ext>
              </a:extLst>
            </p:cNvPr>
            <p:cNvSpPr/>
            <p:nvPr/>
          </p:nvSpPr>
          <p:spPr>
            <a:xfrm>
              <a:off x="3814112" y="6393853"/>
              <a:ext cx="421571" cy="20602"/>
            </a:xfrm>
            <a:custGeom>
              <a:avLst/>
              <a:gdLst>
                <a:gd name="connsiteX0" fmla="*/ 535133 w 535328"/>
                <a:gd name="connsiteY0" fmla="*/ 13055 h 26161"/>
                <a:gd name="connsiteX1" fmla="*/ 450466 w 535328"/>
                <a:gd name="connsiteY1" fmla="*/ 13055 h 26161"/>
                <a:gd name="connsiteX2" fmla="*/ 63116 w 535328"/>
                <a:gd name="connsiteY2" fmla="*/ 25755 h 26161"/>
                <a:gd name="connsiteX3" fmla="*/ 16550 w 535328"/>
                <a:gd name="connsiteY3" fmla="*/ 21522 h 26161"/>
                <a:gd name="connsiteX4" fmla="*/ 41950 w 535328"/>
                <a:gd name="connsiteY4" fmla="*/ 6705 h 26161"/>
                <a:gd name="connsiteX5" fmla="*/ 456816 w 535328"/>
                <a:gd name="connsiteY5" fmla="*/ 355 h 26161"/>
                <a:gd name="connsiteX6" fmla="*/ 535133 w 535328"/>
                <a:gd name="connsiteY6" fmla="*/ 13055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28" h="26161">
                  <a:moveTo>
                    <a:pt x="535133" y="13055"/>
                  </a:moveTo>
                  <a:cubicBezTo>
                    <a:pt x="532134" y="11996"/>
                    <a:pt x="450466" y="13055"/>
                    <a:pt x="450466" y="13055"/>
                  </a:cubicBezTo>
                  <a:lnTo>
                    <a:pt x="63116" y="25755"/>
                  </a:lnTo>
                  <a:cubicBezTo>
                    <a:pt x="-9203" y="27166"/>
                    <a:pt x="20078" y="24697"/>
                    <a:pt x="16550" y="21522"/>
                  </a:cubicBezTo>
                  <a:cubicBezTo>
                    <a:pt x="13022" y="18347"/>
                    <a:pt x="-31428" y="10233"/>
                    <a:pt x="41950" y="6705"/>
                  </a:cubicBezTo>
                  <a:cubicBezTo>
                    <a:pt x="115328" y="3177"/>
                    <a:pt x="374972" y="1413"/>
                    <a:pt x="456816" y="355"/>
                  </a:cubicBezTo>
                  <a:cubicBezTo>
                    <a:pt x="538660" y="-703"/>
                    <a:pt x="535838" y="-174"/>
                    <a:pt x="535133" y="130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2ACA5D0-D8BF-4680-B3B4-07C66C158E98}"/>
                </a:ext>
              </a:extLst>
            </p:cNvPr>
            <p:cNvSpPr/>
            <p:nvPr/>
          </p:nvSpPr>
          <p:spPr>
            <a:xfrm>
              <a:off x="4222474" y="6420544"/>
              <a:ext cx="217551" cy="498744"/>
            </a:xfrm>
            <a:custGeom>
              <a:avLst/>
              <a:gdLst>
                <a:gd name="connsiteX0" fmla="*/ 16579 w 276255"/>
                <a:gd name="connsiteY0" fmla="*/ 329 h 633326"/>
                <a:gd name="connsiteX1" fmla="*/ 5996 w 276255"/>
                <a:gd name="connsiteY1" fmla="*/ 129446 h 633326"/>
                <a:gd name="connsiteX2" fmla="*/ 116062 w 276255"/>
                <a:gd name="connsiteY2" fmla="*/ 303012 h 633326"/>
                <a:gd name="connsiteX3" fmla="*/ 219779 w 276255"/>
                <a:gd name="connsiteY3" fmla="*/ 533729 h 633326"/>
                <a:gd name="connsiteX4" fmla="*/ 253646 w 276255"/>
                <a:gd name="connsiteY4" fmla="*/ 633212 h 633326"/>
                <a:gd name="connsiteX5" fmla="*/ 268462 w 276255"/>
                <a:gd name="connsiteY5" fmla="*/ 554896 h 633326"/>
                <a:gd name="connsiteX6" fmla="*/ 268462 w 276255"/>
                <a:gd name="connsiteY6" fmla="*/ 616279 h 633326"/>
                <a:gd name="connsiteX7" fmla="*/ 171096 w 276255"/>
                <a:gd name="connsiteY7" fmla="*/ 368629 h 633326"/>
                <a:gd name="connsiteX8" fmla="*/ 52562 w 276255"/>
                <a:gd name="connsiteY8" fmla="*/ 161196 h 633326"/>
                <a:gd name="connsiteX9" fmla="*/ 33512 w 276255"/>
                <a:gd name="connsiteY9" fmla="*/ 93462 h 633326"/>
                <a:gd name="connsiteX10" fmla="*/ 16579 w 276255"/>
                <a:gd name="connsiteY10" fmla="*/ 329 h 6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55" h="633326">
                  <a:moveTo>
                    <a:pt x="16579" y="329"/>
                  </a:moveTo>
                  <a:cubicBezTo>
                    <a:pt x="11993" y="6326"/>
                    <a:pt x="-10585" y="78999"/>
                    <a:pt x="5996" y="129446"/>
                  </a:cubicBezTo>
                  <a:cubicBezTo>
                    <a:pt x="22577" y="179893"/>
                    <a:pt x="80432" y="235632"/>
                    <a:pt x="116062" y="303012"/>
                  </a:cubicBezTo>
                  <a:cubicBezTo>
                    <a:pt x="151692" y="370392"/>
                    <a:pt x="196848" y="478696"/>
                    <a:pt x="219779" y="533729"/>
                  </a:cubicBezTo>
                  <a:cubicBezTo>
                    <a:pt x="242710" y="588762"/>
                    <a:pt x="245532" y="629684"/>
                    <a:pt x="253646" y="633212"/>
                  </a:cubicBezTo>
                  <a:cubicBezTo>
                    <a:pt x="261760" y="636740"/>
                    <a:pt x="265993" y="557718"/>
                    <a:pt x="268462" y="554896"/>
                  </a:cubicBezTo>
                  <a:cubicBezTo>
                    <a:pt x="270931" y="552074"/>
                    <a:pt x="284690" y="647323"/>
                    <a:pt x="268462" y="616279"/>
                  </a:cubicBezTo>
                  <a:cubicBezTo>
                    <a:pt x="252234" y="585235"/>
                    <a:pt x="207079" y="444476"/>
                    <a:pt x="171096" y="368629"/>
                  </a:cubicBezTo>
                  <a:cubicBezTo>
                    <a:pt x="135113" y="292782"/>
                    <a:pt x="75493" y="207057"/>
                    <a:pt x="52562" y="161196"/>
                  </a:cubicBezTo>
                  <a:cubicBezTo>
                    <a:pt x="29631" y="115335"/>
                    <a:pt x="36687" y="114981"/>
                    <a:pt x="33512" y="93462"/>
                  </a:cubicBezTo>
                  <a:cubicBezTo>
                    <a:pt x="30337" y="71943"/>
                    <a:pt x="21165" y="-5668"/>
                    <a:pt x="16579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6308A610-D96A-4E8D-B7FC-1CA8082F3251}"/>
                </a:ext>
              </a:extLst>
            </p:cNvPr>
            <p:cNvSpPr/>
            <p:nvPr/>
          </p:nvSpPr>
          <p:spPr>
            <a:xfrm>
              <a:off x="3870124" y="6488202"/>
              <a:ext cx="389380" cy="42120"/>
            </a:xfrm>
            <a:custGeom>
              <a:avLst/>
              <a:gdLst>
                <a:gd name="connsiteX0" fmla="*/ 4690 w 494451"/>
                <a:gd name="connsiteY0" fmla="*/ 1197 h 53486"/>
                <a:gd name="connsiteX1" fmla="*/ 364524 w 494451"/>
                <a:gd name="connsiteY1" fmla="*/ 41414 h 53486"/>
                <a:gd name="connsiteX2" fmla="*/ 487290 w 494451"/>
                <a:gd name="connsiteY2" fmla="*/ 51997 h 53486"/>
                <a:gd name="connsiteX3" fmla="*/ 180374 w 494451"/>
                <a:gd name="connsiteY3" fmla="*/ 13897 h 53486"/>
                <a:gd name="connsiteX4" fmla="*/ 4690 w 494451"/>
                <a:gd name="connsiteY4" fmla="*/ 1197 h 5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451" h="53486">
                  <a:moveTo>
                    <a:pt x="4690" y="1197"/>
                  </a:moveTo>
                  <a:cubicBezTo>
                    <a:pt x="35382" y="5783"/>
                    <a:pt x="284091" y="32947"/>
                    <a:pt x="364524" y="41414"/>
                  </a:cubicBezTo>
                  <a:cubicBezTo>
                    <a:pt x="444957" y="49881"/>
                    <a:pt x="517982" y="56583"/>
                    <a:pt x="487290" y="51997"/>
                  </a:cubicBezTo>
                  <a:cubicBezTo>
                    <a:pt x="456598" y="47411"/>
                    <a:pt x="259749" y="21658"/>
                    <a:pt x="180374" y="13897"/>
                  </a:cubicBezTo>
                  <a:cubicBezTo>
                    <a:pt x="100999" y="6136"/>
                    <a:pt x="-26002" y="-3389"/>
                    <a:pt x="4690" y="1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87301A25-DE88-4646-9B27-8EDFA075FEC6}"/>
                </a:ext>
              </a:extLst>
            </p:cNvPr>
            <p:cNvSpPr/>
            <p:nvPr/>
          </p:nvSpPr>
          <p:spPr>
            <a:xfrm>
              <a:off x="3827123" y="6408996"/>
              <a:ext cx="57084" cy="95955"/>
            </a:xfrm>
            <a:custGeom>
              <a:avLst/>
              <a:gdLst>
                <a:gd name="connsiteX0" fmla="*/ 28 w 72487"/>
                <a:gd name="connsiteY0" fmla="*/ 176 h 121847"/>
                <a:gd name="connsiteX1" fmla="*/ 61411 w 72487"/>
                <a:gd name="connsiteY1" fmla="*/ 97543 h 121847"/>
                <a:gd name="connsiteX2" fmla="*/ 67761 w 72487"/>
                <a:gd name="connsiteY2" fmla="*/ 120826 h 121847"/>
                <a:gd name="connsiteX3" fmla="*/ 69878 w 72487"/>
                <a:gd name="connsiteY3" fmla="*/ 74260 h 121847"/>
                <a:gd name="connsiteX4" fmla="*/ 28 w 72487"/>
                <a:gd name="connsiteY4" fmla="*/ 176 h 12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" h="121847">
                  <a:moveTo>
                    <a:pt x="28" y="176"/>
                  </a:moveTo>
                  <a:cubicBezTo>
                    <a:pt x="-1383" y="4056"/>
                    <a:pt x="50122" y="77435"/>
                    <a:pt x="61411" y="97543"/>
                  </a:cubicBezTo>
                  <a:cubicBezTo>
                    <a:pt x="72700" y="117651"/>
                    <a:pt x="66350" y="124706"/>
                    <a:pt x="67761" y="120826"/>
                  </a:cubicBezTo>
                  <a:cubicBezTo>
                    <a:pt x="69172" y="116946"/>
                    <a:pt x="76228" y="91193"/>
                    <a:pt x="69878" y="74260"/>
                  </a:cubicBezTo>
                  <a:cubicBezTo>
                    <a:pt x="63528" y="57327"/>
                    <a:pt x="1439" y="-3704"/>
                    <a:pt x="28" y="1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FD9B5B0D-4B8E-4327-8D60-2299B22318A3}"/>
                </a:ext>
              </a:extLst>
            </p:cNvPr>
            <p:cNvSpPr/>
            <p:nvPr/>
          </p:nvSpPr>
          <p:spPr>
            <a:xfrm>
              <a:off x="3828622" y="6415688"/>
              <a:ext cx="247754" cy="637768"/>
            </a:xfrm>
            <a:custGeom>
              <a:avLst/>
              <a:gdLst>
                <a:gd name="connsiteX0" fmla="*/ 241 w 314608"/>
                <a:gd name="connsiteY0" fmla="*/ 2261 h 809864"/>
                <a:gd name="connsiteX1" fmla="*/ 152641 w 314608"/>
                <a:gd name="connsiteY1" fmla="*/ 425594 h 809864"/>
                <a:gd name="connsiteX2" fmla="*/ 258475 w 314608"/>
                <a:gd name="connsiteY2" fmla="*/ 711344 h 809864"/>
                <a:gd name="connsiteX3" fmla="*/ 311391 w 314608"/>
                <a:gd name="connsiteY3" fmla="*/ 791777 h 809864"/>
                <a:gd name="connsiteX4" fmla="*/ 288108 w 314608"/>
                <a:gd name="connsiteY4" fmla="*/ 757911 h 809864"/>
                <a:gd name="connsiteX5" fmla="*/ 120891 w 314608"/>
                <a:gd name="connsiteY5" fmla="*/ 279544 h 809864"/>
                <a:gd name="connsiteX6" fmla="*/ 241 w 314608"/>
                <a:gd name="connsiteY6" fmla="*/ 2261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08" h="809864">
                  <a:moveTo>
                    <a:pt x="241" y="2261"/>
                  </a:moveTo>
                  <a:cubicBezTo>
                    <a:pt x="5533" y="26603"/>
                    <a:pt x="109602" y="307414"/>
                    <a:pt x="152641" y="425594"/>
                  </a:cubicBezTo>
                  <a:cubicBezTo>
                    <a:pt x="195680" y="543775"/>
                    <a:pt x="232017" y="650314"/>
                    <a:pt x="258475" y="711344"/>
                  </a:cubicBezTo>
                  <a:cubicBezTo>
                    <a:pt x="284933" y="772374"/>
                    <a:pt x="306452" y="784016"/>
                    <a:pt x="311391" y="791777"/>
                  </a:cubicBezTo>
                  <a:cubicBezTo>
                    <a:pt x="316330" y="799538"/>
                    <a:pt x="319858" y="843283"/>
                    <a:pt x="288108" y="757911"/>
                  </a:cubicBezTo>
                  <a:cubicBezTo>
                    <a:pt x="256358" y="672539"/>
                    <a:pt x="163930" y="403722"/>
                    <a:pt x="120891" y="279544"/>
                  </a:cubicBezTo>
                  <a:cubicBezTo>
                    <a:pt x="77852" y="155366"/>
                    <a:pt x="-5051" y="-22081"/>
                    <a:pt x="241" y="2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E76B22D0-A90D-4A42-B627-797854339DFD}"/>
                </a:ext>
              </a:extLst>
            </p:cNvPr>
            <p:cNvSpPr/>
            <p:nvPr/>
          </p:nvSpPr>
          <p:spPr>
            <a:xfrm>
              <a:off x="3806940" y="6408725"/>
              <a:ext cx="257210" cy="637787"/>
            </a:xfrm>
            <a:custGeom>
              <a:avLst/>
              <a:gdLst>
                <a:gd name="connsiteX0" fmla="*/ 257 w 326616"/>
                <a:gd name="connsiteY0" fmla="*/ 4753 h 809888"/>
                <a:gd name="connsiteX1" fmla="*/ 42590 w 326616"/>
                <a:gd name="connsiteY1" fmla="*/ 212186 h 809888"/>
                <a:gd name="connsiteX2" fmla="*/ 235207 w 326616"/>
                <a:gd name="connsiteY2" fmla="*/ 673619 h 809888"/>
                <a:gd name="connsiteX3" fmla="*/ 326223 w 326616"/>
                <a:gd name="connsiteY3" fmla="*/ 804853 h 809888"/>
                <a:gd name="connsiteX4" fmla="*/ 203457 w 326616"/>
                <a:gd name="connsiteY4" fmla="*/ 538153 h 809888"/>
                <a:gd name="connsiteX5" fmla="*/ 63757 w 326616"/>
                <a:gd name="connsiteY5" fmla="*/ 201603 h 809888"/>
                <a:gd name="connsiteX6" fmla="*/ 25657 w 326616"/>
                <a:gd name="connsiteY6" fmla="*/ 76719 h 809888"/>
                <a:gd name="connsiteX7" fmla="*/ 257 w 326616"/>
                <a:gd name="connsiteY7" fmla="*/ 4753 h 8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16" h="809888">
                  <a:moveTo>
                    <a:pt x="257" y="4753"/>
                  </a:moveTo>
                  <a:cubicBezTo>
                    <a:pt x="3079" y="27331"/>
                    <a:pt x="3432" y="100708"/>
                    <a:pt x="42590" y="212186"/>
                  </a:cubicBezTo>
                  <a:cubicBezTo>
                    <a:pt x="81748" y="323664"/>
                    <a:pt x="187935" y="574841"/>
                    <a:pt x="235207" y="673619"/>
                  </a:cubicBezTo>
                  <a:cubicBezTo>
                    <a:pt x="282479" y="772397"/>
                    <a:pt x="331515" y="827431"/>
                    <a:pt x="326223" y="804853"/>
                  </a:cubicBezTo>
                  <a:cubicBezTo>
                    <a:pt x="320931" y="782275"/>
                    <a:pt x="247201" y="638695"/>
                    <a:pt x="203457" y="538153"/>
                  </a:cubicBezTo>
                  <a:cubicBezTo>
                    <a:pt x="159713" y="437611"/>
                    <a:pt x="93390" y="278509"/>
                    <a:pt x="63757" y="201603"/>
                  </a:cubicBezTo>
                  <a:cubicBezTo>
                    <a:pt x="34124" y="124697"/>
                    <a:pt x="32713" y="107763"/>
                    <a:pt x="25657" y="76719"/>
                  </a:cubicBezTo>
                  <a:cubicBezTo>
                    <a:pt x="18601" y="45675"/>
                    <a:pt x="-2565" y="-17825"/>
                    <a:pt x="257" y="47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00A9B9C7-A954-4540-AFB0-B8C6D64D3369}"/>
                </a:ext>
              </a:extLst>
            </p:cNvPr>
            <p:cNvSpPr/>
            <p:nvPr/>
          </p:nvSpPr>
          <p:spPr>
            <a:xfrm>
              <a:off x="3773858" y="6405795"/>
              <a:ext cx="228553" cy="570087"/>
            </a:xfrm>
            <a:custGeom>
              <a:avLst/>
              <a:gdLst>
                <a:gd name="connsiteX0" fmla="*/ 23216 w 290226"/>
                <a:gd name="connsiteY0" fmla="*/ 7 h 723920"/>
                <a:gd name="connsiteX1" fmla="*/ 2049 w 290226"/>
                <a:gd name="connsiteY1" fmla="*/ 105840 h 723920"/>
                <a:gd name="connsiteX2" fmla="*/ 82482 w 290226"/>
                <a:gd name="connsiteY2" fmla="*/ 355607 h 723920"/>
                <a:gd name="connsiteX3" fmla="*/ 131166 w 290226"/>
                <a:gd name="connsiteY3" fmla="*/ 423340 h 723920"/>
                <a:gd name="connsiteX4" fmla="*/ 196782 w 290226"/>
                <a:gd name="connsiteY4" fmla="*/ 611724 h 723920"/>
                <a:gd name="connsiteX5" fmla="*/ 289916 w 290226"/>
                <a:gd name="connsiteY5" fmla="*/ 723907 h 723920"/>
                <a:gd name="connsiteX6" fmla="*/ 222182 w 290226"/>
                <a:gd name="connsiteY6" fmla="*/ 605374 h 723920"/>
                <a:gd name="connsiteX7" fmla="*/ 97299 w 290226"/>
                <a:gd name="connsiteY7" fmla="*/ 349257 h 723920"/>
                <a:gd name="connsiteX8" fmla="*/ 14749 w 290226"/>
                <a:gd name="connsiteY8" fmla="*/ 110074 h 723920"/>
                <a:gd name="connsiteX9" fmla="*/ 23216 w 290226"/>
                <a:gd name="connsiteY9" fmla="*/ 7 h 7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26" h="723920">
                  <a:moveTo>
                    <a:pt x="23216" y="7"/>
                  </a:moveTo>
                  <a:cubicBezTo>
                    <a:pt x="21099" y="-699"/>
                    <a:pt x="-7829" y="46573"/>
                    <a:pt x="2049" y="105840"/>
                  </a:cubicBezTo>
                  <a:cubicBezTo>
                    <a:pt x="11927" y="165107"/>
                    <a:pt x="60963" y="302690"/>
                    <a:pt x="82482" y="355607"/>
                  </a:cubicBezTo>
                  <a:cubicBezTo>
                    <a:pt x="104001" y="408524"/>
                    <a:pt x="112116" y="380654"/>
                    <a:pt x="131166" y="423340"/>
                  </a:cubicBezTo>
                  <a:cubicBezTo>
                    <a:pt x="150216" y="466026"/>
                    <a:pt x="170324" y="561630"/>
                    <a:pt x="196782" y="611724"/>
                  </a:cubicBezTo>
                  <a:cubicBezTo>
                    <a:pt x="223240" y="661819"/>
                    <a:pt x="285683" y="724965"/>
                    <a:pt x="289916" y="723907"/>
                  </a:cubicBezTo>
                  <a:cubicBezTo>
                    <a:pt x="294149" y="722849"/>
                    <a:pt x="254285" y="667816"/>
                    <a:pt x="222182" y="605374"/>
                  </a:cubicBezTo>
                  <a:cubicBezTo>
                    <a:pt x="190079" y="542932"/>
                    <a:pt x="131871" y="431807"/>
                    <a:pt x="97299" y="349257"/>
                  </a:cubicBezTo>
                  <a:cubicBezTo>
                    <a:pt x="62727" y="266707"/>
                    <a:pt x="26743" y="163696"/>
                    <a:pt x="14749" y="110074"/>
                  </a:cubicBezTo>
                  <a:cubicBezTo>
                    <a:pt x="2755" y="56452"/>
                    <a:pt x="25333" y="713"/>
                    <a:pt x="23216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6B4F933C-A8C6-47C1-8280-F10419DB7410}"/>
                </a:ext>
              </a:extLst>
            </p:cNvPr>
            <p:cNvSpPr/>
            <p:nvPr/>
          </p:nvSpPr>
          <p:spPr>
            <a:xfrm>
              <a:off x="4060508" y="7024184"/>
              <a:ext cx="399479" cy="23364"/>
            </a:xfrm>
            <a:custGeom>
              <a:avLst/>
              <a:gdLst>
                <a:gd name="connsiteX0" fmla="*/ 0 w 507275"/>
                <a:gd name="connsiteY0" fmla="*/ 29668 h 29668"/>
                <a:gd name="connsiteX1" fmla="*/ 465667 w 507275"/>
                <a:gd name="connsiteY1" fmla="*/ 4268 h 29668"/>
                <a:gd name="connsiteX2" fmla="*/ 484717 w 507275"/>
                <a:gd name="connsiteY2" fmla="*/ 34 h 29668"/>
                <a:gd name="connsiteX3" fmla="*/ 169333 w 507275"/>
                <a:gd name="connsiteY3" fmla="*/ 21201 h 29668"/>
                <a:gd name="connsiteX4" fmla="*/ 0 w 507275"/>
                <a:gd name="connsiteY4" fmla="*/ 29668 h 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75" h="29668">
                  <a:moveTo>
                    <a:pt x="0" y="29668"/>
                  </a:moveTo>
                  <a:lnTo>
                    <a:pt x="465667" y="4268"/>
                  </a:lnTo>
                  <a:cubicBezTo>
                    <a:pt x="546453" y="-671"/>
                    <a:pt x="484717" y="34"/>
                    <a:pt x="484717" y="34"/>
                  </a:cubicBezTo>
                  <a:lnTo>
                    <a:pt x="169333" y="21201"/>
                  </a:lnTo>
                  <a:lnTo>
                    <a:pt x="0" y="296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80B13D05-926A-43EE-B0CF-0EEB6DF929E5}"/>
                </a:ext>
              </a:extLst>
            </p:cNvPr>
            <p:cNvSpPr/>
            <p:nvPr/>
          </p:nvSpPr>
          <p:spPr>
            <a:xfrm>
              <a:off x="4065072" y="6975815"/>
              <a:ext cx="384623" cy="41805"/>
            </a:xfrm>
            <a:custGeom>
              <a:avLst/>
              <a:gdLst>
                <a:gd name="connsiteX0" fmla="*/ 11137 w 488410"/>
                <a:gd name="connsiteY0" fmla="*/ 52990 h 53086"/>
                <a:gd name="connsiteX1" fmla="*/ 349804 w 488410"/>
                <a:gd name="connsiteY1" fmla="*/ 44523 h 53086"/>
                <a:gd name="connsiteX2" fmla="*/ 461987 w 488410"/>
                <a:gd name="connsiteY2" fmla="*/ 17006 h 53086"/>
                <a:gd name="connsiteX3" fmla="*/ 478921 w 488410"/>
                <a:gd name="connsiteY3" fmla="*/ 73 h 53086"/>
                <a:gd name="connsiteX4" fmla="*/ 339221 w 488410"/>
                <a:gd name="connsiteY4" fmla="*/ 23356 h 53086"/>
                <a:gd name="connsiteX5" fmla="*/ 104271 w 488410"/>
                <a:gd name="connsiteY5" fmla="*/ 40290 h 53086"/>
                <a:gd name="connsiteX6" fmla="*/ 11137 w 488410"/>
                <a:gd name="connsiteY6" fmla="*/ 52990 h 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10" h="53086">
                  <a:moveTo>
                    <a:pt x="11137" y="52990"/>
                  </a:moveTo>
                  <a:cubicBezTo>
                    <a:pt x="52059" y="53695"/>
                    <a:pt x="274662" y="50520"/>
                    <a:pt x="349804" y="44523"/>
                  </a:cubicBezTo>
                  <a:cubicBezTo>
                    <a:pt x="424946" y="38526"/>
                    <a:pt x="440468" y="24414"/>
                    <a:pt x="461987" y="17006"/>
                  </a:cubicBezTo>
                  <a:cubicBezTo>
                    <a:pt x="483506" y="9598"/>
                    <a:pt x="499382" y="-985"/>
                    <a:pt x="478921" y="73"/>
                  </a:cubicBezTo>
                  <a:cubicBezTo>
                    <a:pt x="458460" y="1131"/>
                    <a:pt x="401663" y="16653"/>
                    <a:pt x="339221" y="23356"/>
                  </a:cubicBezTo>
                  <a:cubicBezTo>
                    <a:pt x="276779" y="30059"/>
                    <a:pt x="157188" y="34645"/>
                    <a:pt x="104271" y="40290"/>
                  </a:cubicBezTo>
                  <a:cubicBezTo>
                    <a:pt x="51354" y="45934"/>
                    <a:pt x="-29785" y="52285"/>
                    <a:pt x="11137" y="529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08117C0B-752A-4679-A3CD-2EC1C70FDB37}"/>
                </a:ext>
              </a:extLst>
            </p:cNvPr>
            <p:cNvSpPr/>
            <p:nvPr/>
          </p:nvSpPr>
          <p:spPr>
            <a:xfrm>
              <a:off x="3901842" y="6902530"/>
              <a:ext cx="153905" cy="210470"/>
            </a:xfrm>
            <a:custGeom>
              <a:avLst/>
              <a:gdLst>
                <a:gd name="connsiteX0" fmla="*/ 40614 w 195435"/>
                <a:gd name="connsiteY0" fmla="*/ 0 h 267263"/>
                <a:gd name="connsiteX1" fmla="*/ 30031 w 195435"/>
                <a:gd name="connsiteY1" fmla="*/ 118533 h 267263"/>
                <a:gd name="connsiteX2" fmla="*/ 8864 w 195435"/>
                <a:gd name="connsiteY2" fmla="*/ 171450 h 267263"/>
                <a:gd name="connsiteX3" fmla="*/ 6748 w 195435"/>
                <a:gd name="connsiteY3" fmla="*/ 171450 h 267263"/>
                <a:gd name="connsiteX4" fmla="*/ 95648 w 195435"/>
                <a:gd name="connsiteY4" fmla="*/ 245533 h 267263"/>
                <a:gd name="connsiteX5" fmla="*/ 195131 w 195435"/>
                <a:gd name="connsiteY5" fmla="*/ 171450 h 267263"/>
                <a:gd name="connsiteX6" fmla="*/ 125281 w 195435"/>
                <a:gd name="connsiteY6" fmla="*/ 243416 h 267263"/>
                <a:gd name="connsiteX7" fmla="*/ 85064 w 195435"/>
                <a:gd name="connsiteY7" fmla="*/ 266700 h 267263"/>
                <a:gd name="connsiteX8" fmla="*/ 59664 w 195435"/>
                <a:gd name="connsiteY8" fmla="*/ 224366 h 267263"/>
                <a:gd name="connsiteX9" fmla="*/ 13098 w 195435"/>
                <a:gd name="connsiteY9" fmla="*/ 186266 h 267263"/>
                <a:gd name="connsiteX10" fmla="*/ 34264 w 195435"/>
                <a:gd name="connsiteY10" fmla="*/ 114300 h 267263"/>
                <a:gd name="connsiteX11" fmla="*/ 34264 w 195435"/>
                <a:gd name="connsiteY11" fmla="*/ 61383 h 267263"/>
                <a:gd name="connsiteX12" fmla="*/ 40614 w 195435"/>
                <a:gd name="connsiteY12" fmla="*/ 0 h 2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435" h="267263">
                  <a:moveTo>
                    <a:pt x="40614" y="0"/>
                  </a:moveTo>
                  <a:cubicBezTo>
                    <a:pt x="37968" y="44979"/>
                    <a:pt x="35323" y="89958"/>
                    <a:pt x="30031" y="118533"/>
                  </a:cubicBezTo>
                  <a:cubicBezTo>
                    <a:pt x="24739" y="147108"/>
                    <a:pt x="8864" y="171450"/>
                    <a:pt x="8864" y="171450"/>
                  </a:cubicBezTo>
                  <a:cubicBezTo>
                    <a:pt x="4983" y="180270"/>
                    <a:pt x="-7716" y="159103"/>
                    <a:pt x="6748" y="171450"/>
                  </a:cubicBezTo>
                  <a:cubicBezTo>
                    <a:pt x="21212" y="183797"/>
                    <a:pt x="64251" y="245533"/>
                    <a:pt x="95648" y="245533"/>
                  </a:cubicBezTo>
                  <a:cubicBezTo>
                    <a:pt x="127045" y="245533"/>
                    <a:pt x="190192" y="171803"/>
                    <a:pt x="195131" y="171450"/>
                  </a:cubicBezTo>
                  <a:cubicBezTo>
                    <a:pt x="200070" y="171097"/>
                    <a:pt x="143626" y="227541"/>
                    <a:pt x="125281" y="243416"/>
                  </a:cubicBezTo>
                  <a:cubicBezTo>
                    <a:pt x="106936" y="259291"/>
                    <a:pt x="96000" y="269875"/>
                    <a:pt x="85064" y="266700"/>
                  </a:cubicBezTo>
                  <a:cubicBezTo>
                    <a:pt x="74128" y="263525"/>
                    <a:pt x="71658" y="237772"/>
                    <a:pt x="59664" y="224366"/>
                  </a:cubicBezTo>
                  <a:cubicBezTo>
                    <a:pt x="47670" y="210960"/>
                    <a:pt x="17331" y="204610"/>
                    <a:pt x="13098" y="186266"/>
                  </a:cubicBezTo>
                  <a:cubicBezTo>
                    <a:pt x="8865" y="167922"/>
                    <a:pt x="30736" y="135114"/>
                    <a:pt x="34264" y="114300"/>
                  </a:cubicBezTo>
                  <a:cubicBezTo>
                    <a:pt x="37792" y="93486"/>
                    <a:pt x="34264" y="61383"/>
                    <a:pt x="34264" y="61383"/>
                  </a:cubicBezTo>
                  <a:lnTo>
                    <a:pt x="406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EC3BE99-2E2B-4BE2-BAB6-181A98000295}"/>
                </a:ext>
              </a:extLst>
            </p:cNvPr>
            <p:cNvSpPr/>
            <p:nvPr/>
          </p:nvSpPr>
          <p:spPr>
            <a:xfrm>
              <a:off x="4069928" y="7014931"/>
              <a:ext cx="383961" cy="33362"/>
            </a:xfrm>
            <a:custGeom>
              <a:avLst/>
              <a:gdLst>
                <a:gd name="connsiteX0" fmla="*/ 738 w 487569"/>
                <a:gd name="connsiteY0" fmla="*/ 41419 h 42365"/>
                <a:gd name="connsiteX1" fmla="*/ 62121 w 487569"/>
                <a:gd name="connsiteY1" fmla="*/ 39302 h 42365"/>
                <a:gd name="connsiteX2" fmla="*/ 280138 w 487569"/>
                <a:gd name="connsiteY2" fmla="*/ 16019 h 42365"/>
                <a:gd name="connsiteX3" fmla="*/ 485455 w 487569"/>
                <a:gd name="connsiteY3" fmla="*/ 7552 h 42365"/>
                <a:gd name="connsiteX4" fmla="*/ 369038 w 487569"/>
                <a:gd name="connsiteY4" fmla="*/ 1202 h 42365"/>
                <a:gd name="connsiteX5" fmla="*/ 91755 w 487569"/>
                <a:gd name="connsiteY5" fmla="*/ 32952 h 42365"/>
                <a:gd name="connsiteX6" fmla="*/ 738 w 487569"/>
                <a:gd name="connsiteY6" fmla="*/ 41419 h 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569" h="42365">
                  <a:moveTo>
                    <a:pt x="738" y="41419"/>
                  </a:moveTo>
                  <a:cubicBezTo>
                    <a:pt x="-4201" y="42477"/>
                    <a:pt x="15554" y="43535"/>
                    <a:pt x="62121" y="39302"/>
                  </a:cubicBezTo>
                  <a:cubicBezTo>
                    <a:pt x="108688" y="35069"/>
                    <a:pt x="209582" y="21311"/>
                    <a:pt x="280138" y="16019"/>
                  </a:cubicBezTo>
                  <a:cubicBezTo>
                    <a:pt x="350694" y="10727"/>
                    <a:pt x="470638" y="10022"/>
                    <a:pt x="485455" y="7552"/>
                  </a:cubicBezTo>
                  <a:cubicBezTo>
                    <a:pt x="500272" y="5082"/>
                    <a:pt x="434655" y="-3031"/>
                    <a:pt x="369038" y="1202"/>
                  </a:cubicBezTo>
                  <a:cubicBezTo>
                    <a:pt x="303421" y="5435"/>
                    <a:pt x="149963" y="24838"/>
                    <a:pt x="91755" y="32952"/>
                  </a:cubicBezTo>
                  <a:cubicBezTo>
                    <a:pt x="33547" y="41066"/>
                    <a:pt x="5677" y="40361"/>
                    <a:pt x="738" y="41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F2A25915-A42B-4376-ABE1-9A784B51CB56}"/>
                </a:ext>
              </a:extLst>
            </p:cNvPr>
            <p:cNvSpPr/>
            <p:nvPr/>
          </p:nvSpPr>
          <p:spPr>
            <a:xfrm>
              <a:off x="3966433" y="7014273"/>
              <a:ext cx="524135" cy="113320"/>
            </a:xfrm>
            <a:custGeom>
              <a:avLst/>
              <a:gdLst>
                <a:gd name="connsiteX0" fmla="*/ 19976 w 665568"/>
                <a:gd name="connsiteY0" fmla="*/ 122687 h 143898"/>
                <a:gd name="connsiteX1" fmla="*/ 424259 w 665568"/>
                <a:gd name="connsiteY1" fmla="*/ 143854 h 143898"/>
                <a:gd name="connsiteX2" fmla="*/ 654976 w 665568"/>
                <a:gd name="connsiteY2" fmla="*/ 116337 h 143898"/>
                <a:gd name="connsiteX3" fmla="*/ 625342 w 665568"/>
                <a:gd name="connsiteY3" fmla="*/ 86704 h 143898"/>
                <a:gd name="connsiteX4" fmla="*/ 612642 w 665568"/>
                <a:gd name="connsiteY4" fmla="*/ 2037 h 143898"/>
                <a:gd name="connsiteX5" fmla="*/ 597826 w 665568"/>
                <a:gd name="connsiteY5" fmla="*/ 33787 h 143898"/>
                <a:gd name="connsiteX6" fmla="*/ 642276 w 665568"/>
                <a:gd name="connsiteY6" fmla="*/ 116337 h 143898"/>
                <a:gd name="connsiteX7" fmla="*/ 439076 w 665568"/>
                <a:gd name="connsiteY7" fmla="*/ 129037 h 143898"/>
                <a:gd name="connsiteX8" fmla="*/ 98292 w 665568"/>
                <a:gd name="connsiteY8" fmla="*/ 118454 h 143898"/>
                <a:gd name="connsiteX9" fmla="*/ 19976 w 665568"/>
                <a:gd name="connsiteY9" fmla="*/ 122687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568" h="143898">
                  <a:moveTo>
                    <a:pt x="19976" y="122687"/>
                  </a:moveTo>
                  <a:cubicBezTo>
                    <a:pt x="74304" y="126920"/>
                    <a:pt x="318426" y="144912"/>
                    <a:pt x="424259" y="143854"/>
                  </a:cubicBezTo>
                  <a:cubicBezTo>
                    <a:pt x="530092" y="142796"/>
                    <a:pt x="621462" y="125862"/>
                    <a:pt x="654976" y="116337"/>
                  </a:cubicBezTo>
                  <a:cubicBezTo>
                    <a:pt x="688490" y="106812"/>
                    <a:pt x="632398" y="105754"/>
                    <a:pt x="625342" y="86704"/>
                  </a:cubicBezTo>
                  <a:cubicBezTo>
                    <a:pt x="618286" y="67654"/>
                    <a:pt x="617228" y="10856"/>
                    <a:pt x="612642" y="2037"/>
                  </a:cubicBezTo>
                  <a:cubicBezTo>
                    <a:pt x="608056" y="-6783"/>
                    <a:pt x="592887" y="14737"/>
                    <a:pt x="597826" y="33787"/>
                  </a:cubicBezTo>
                  <a:cubicBezTo>
                    <a:pt x="602765" y="52837"/>
                    <a:pt x="668734" y="100462"/>
                    <a:pt x="642276" y="116337"/>
                  </a:cubicBezTo>
                  <a:cubicBezTo>
                    <a:pt x="615818" y="132212"/>
                    <a:pt x="529740" y="128684"/>
                    <a:pt x="439076" y="129037"/>
                  </a:cubicBezTo>
                  <a:cubicBezTo>
                    <a:pt x="348412" y="129390"/>
                    <a:pt x="164261" y="120923"/>
                    <a:pt x="98292" y="118454"/>
                  </a:cubicBezTo>
                  <a:cubicBezTo>
                    <a:pt x="32323" y="115985"/>
                    <a:pt x="-34352" y="118454"/>
                    <a:pt x="19976" y="122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78E8F6D6-9E22-4A57-8F27-15DC90374008}"/>
                </a:ext>
              </a:extLst>
            </p:cNvPr>
            <p:cNvSpPr/>
            <p:nvPr/>
          </p:nvSpPr>
          <p:spPr>
            <a:xfrm>
              <a:off x="4428814" y="6734914"/>
              <a:ext cx="116846" cy="356719"/>
            </a:xfrm>
            <a:custGeom>
              <a:avLst/>
              <a:gdLst>
                <a:gd name="connsiteX0" fmla="*/ 95342 w 148376"/>
                <a:gd name="connsiteY0" fmla="*/ 1179 h 452977"/>
                <a:gd name="connsiteX1" fmla="*/ 8559 w 148376"/>
                <a:gd name="connsiteY1" fmla="*/ 155696 h 452977"/>
                <a:gd name="connsiteX2" fmla="*/ 27609 w 148376"/>
                <a:gd name="connsiteY2" fmla="*/ 358896 h 452977"/>
                <a:gd name="connsiteX3" fmla="*/ 63592 w 148376"/>
                <a:gd name="connsiteY3" fmla="*/ 435096 h 452977"/>
                <a:gd name="connsiteX4" fmla="*/ 93226 w 148376"/>
                <a:gd name="connsiteY4" fmla="*/ 452029 h 452977"/>
                <a:gd name="connsiteX5" fmla="*/ 103809 w 148376"/>
                <a:gd name="connsiteY5" fmla="*/ 416046 h 452977"/>
                <a:gd name="connsiteX6" fmla="*/ 105926 w 148376"/>
                <a:gd name="connsiteY6" fmla="*/ 361012 h 452977"/>
                <a:gd name="connsiteX7" fmla="*/ 82642 w 148376"/>
                <a:gd name="connsiteY7" fmla="*/ 331379 h 452977"/>
                <a:gd name="connsiteX8" fmla="*/ 57242 w 148376"/>
                <a:gd name="connsiteY8" fmla="*/ 265762 h 452977"/>
                <a:gd name="connsiteX9" fmla="*/ 55126 w 148376"/>
                <a:gd name="connsiteY9" fmla="*/ 221312 h 452977"/>
                <a:gd name="connsiteX10" fmla="*/ 148259 w 148376"/>
                <a:gd name="connsiteY10" fmla="*/ 75262 h 452977"/>
                <a:gd name="connsiteX11" fmla="*/ 74176 w 148376"/>
                <a:gd name="connsiteY11" fmla="*/ 145112 h 452977"/>
                <a:gd name="connsiteX12" fmla="*/ 57242 w 148376"/>
                <a:gd name="connsiteY12" fmla="*/ 263646 h 452977"/>
                <a:gd name="connsiteX13" fmla="*/ 86876 w 148376"/>
                <a:gd name="connsiteY13" fmla="*/ 350429 h 452977"/>
                <a:gd name="connsiteX14" fmla="*/ 112276 w 148376"/>
                <a:gd name="connsiteY14" fmla="*/ 386412 h 452977"/>
                <a:gd name="connsiteX15" fmla="*/ 97459 w 148376"/>
                <a:gd name="connsiteY15" fmla="*/ 439329 h 452977"/>
                <a:gd name="connsiteX16" fmla="*/ 38192 w 148376"/>
                <a:gd name="connsiteY16" fmla="*/ 388529 h 452977"/>
                <a:gd name="connsiteX17" fmla="*/ 92 w 148376"/>
                <a:gd name="connsiteY17" fmla="*/ 261529 h 452977"/>
                <a:gd name="connsiteX18" fmla="*/ 27609 w 148376"/>
                <a:gd name="connsiteY18" fmla="*/ 187446 h 452977"/>
                <a:gd name="connsiteX19" fmla="*/ 31842 w 148376"/>
                <a:gd name="connsiteY19" fmla="*/ 128179 h 452977"/>
                <a:gd name="connsiteX20" fmla="*/ 42426 w 148376"/>
                <a:gd name="connsiteY20" fmla="*/ 85846 h 452977"/>
                <a:gd name="connsiteX21" fmla="*/ 95342 w 148376"/>
                <a:gd name="connsiteY21" fmla="*/ 1179 h 4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76" h="452977">
                  <a:moveTo>
                    <a:pt x="95342" y="1179"/>
                  </a:moveTo>
                  <a:cubicBezTo>
                    <a:pt x="89698" y="12821"/>
                    <a:pt x="19848" y="96077"/>
                    <a:pt x="8559" y="155696"/>
                  </a:cubicBezTo>
                  <a:cubicBezTo>
                    <a:pt x="-2730" y="215315"/>
                    <a:pt x="18437" y="312329"/>
                    <a:pt x="27609" y="358896"/>
                  </a:cubicBezTo>
                  <a:cubicBezTo>
                    <a:pt x="36781" y="405463"/>
                    <a:pt x="52656" y="419574"/>
                    <a:pt x="63592" y="435096"/>
                  </a:cubicBezTo>
                  <a:cubicBezTo>
                    <a:pt x="74528" y="450618"/>
                    <a:pt x="86523" y="455204"/>
                    <a:pt x="93226" y="452029"/>
                  </a:cubicBezTo>
                  <a:cubicBezTo>
                    <a:pt x="99929" y="448854"/>
                    <a:pt x="101692" y="431215"/>
                    <a:pt x="103809" y="416046"/>
                  </a:cubicBezTo>
                  <a:cubicBezTo>
                    <a:pt x="105926" y="400877"/>
                    <a:pt x="109454" y="375123"/>
                    <a:pt x="105926" y="361012"/>
                  </a:cubicBezTo>
                  <a:cubicBezTo>
                    <a:pt x="102398" y="346901"/>
                    <a:pt x="90756" y="347254"/>
                    <a:pt x="82642" y="331379"/>
                  </a:cubicBezTo>
                  <a:cubicBezTo>
                    <a:pt x="74528" y="315504"/>
                    <a:pt x="61828" y="284106"/>
                    <a:pt x="57242" y="265762"/>
                  </a:cubicBezTo>
                  <a:cubicBezTo>
                    <a:pt x="52656" y="247418"/>
                    <a:pt x="39957" y="253062"/>
                    <a:pt x="55126" y="221312"/>
                  </a:cubicBezTo>
                  <a:cubicBezTo>
                    <a:pt x="70295" y="189562"/>
                    <a:pt x="145084" y="87962"/>
                    <a:pt x="148259" y="75262"/>
                  </a:cubicBezTo>
                  <a:cubicBezTo>
                    <a:pt x="151434" y="62562"/>
                    <a:pt x="89345" y="113715"/>
                    <a:pt x="74176" y="145112"/>
                  </a:cubicBezTo>
                  <a:cubicBezTo>
                    <a:pt x="59007" y="176509"/>
                    <a:pt x="55125" y="229427"/>
                    <a:pt x="57242" y="263646"/>
                  </a:cubicBezTo>
                  <a:cubicBezTo>
                    <a:pt x="59359" y="297866"/>
                    <a:pt x="77704" y="329968"/>
                    <a:pt x="86876" y="350429"/>
                  </a:cubicBezTo>
                  <a:cubicBezTo>
                    <a:pt x="96048" y="370890"/>
                    <a:pt x="110512" y="371595"/>
                    <a:pt x="112276" y="386412"/>
                  </a:cubicBezTo>
                  <a:cubicBezTo>
                    <a:pt x="114040" y="401229"/>
                    <a:pt x="109806" y="438976"/>
                    <a:pt x="97459" y="439329"/>
                  </a:cubicBezTo>
                  <a:cubicBezTo>
                    <a:pt x="85112" y="439682"/>
                    <a:pt x="54420" y="418162"/>
                    <a:pt x="38192" y="388529"/>
                  </a:cubicBezTo>
                  <a:cubicBezTo>
                    <a:pt x="21964" y="358896"/>
                    <a:pt x="1856" y="295043"/>
                    <a:pt x="92" y="261529"/>
                  </a:cubicBezTo>
                  <a:cubicBezTo>
                    <a:pt x="-1672" y="228015"/>
                    <a:pt x="22317" y="209671"/>
                    <a:pt x="27609" y="187446"/>
                  </a:cubicBezTo>
                  <a:cubicBezTo>
                    <a:pt x="32901" y="165221"/>
                    <a:pt x="29373" y="145112"/>
                    <a:pt x="31842" y="128179"/>
                  </a:cubicBezTo>
                  <a:cubicBezTo>
                    <a:pt x="34311" y="111246"/>
                    <a:pt x="35018" y="104191"/>
                    <a:pt x="42426" y="85846"/>
                  </a:cubicBezTo>
                  <a:cubicBezTo>
                    <a:pt x="49834" y="67501"/>
                    <a:pt x="100986" y="-10463"/>
                    <a:pt x="95342" y="1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BE2C5BC-F733-4839-A3CD-4CDC3E7B2E02}"/>
                </a:ext>
              </a:extLst>
            </p:cNvPr>
            <p:cNvSpPr/>
            <p:nvPr/>
          </p:nvSpPr>
          <p:spPr>
            <a:xfrm>
              <a:off x="4549754" y="6794132"/>
              <a:ext cx="126476" cy="71991"/>
            </a:xfrm>
            <a:custGeom>
              <a:avLst/>
              <a:gdLst>
                <a:gd name="connsiteX0" fmla="*/ 3153 w 160605"/>
                <a:gd name="connsiteY0" fmla="*/ 2181 h 91417"/>
                <a:gd name="connsiteX1" fmla="*/ 159786 w 160605"/>
                <a:gd name="connsiteY1" fmla="*/ 91081 h 91417"/>
                <a:gd name="connsiteX2" fmla="*/ 62419 w 160605"/>
                <a:gd name="connsiteY2" fmla="*/ 31814 h 91417"/>
                <a:gd name="connsiteX3" fmla="*/ 3153 w 160605"/>
                <a:gd name="connsiteY3" fmla="*/ 218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5" h="91417">
                  <a:moveTo>
                    <a:pt x="3153" y="2181"/>
                  </a:moveTo>
                  <a:cubicBezTo>
                    <a:pt x="19381" y="12059"/>
                    <a:pt x="149908" y="86142"/>
                    <a:pt x="159786" y="91081"/>
                  </a:cubicBezTo>
                  <a:cubicBezTo>
                    <a:pt x="169664" y="96020"/>
                    <a:pt x="87466" y="45220"/>
                    <a:pt x="62419" y="31814"/>
                  </a:cubicBezTo>
                  <a:cubicBezTo>
                    <a:pt x="37372" y="18408"/>
                    <a:pt x="-13075" y="-7697"/>
                    <a:pt x="3153" y="2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3D46A3DE-9935-43A1-BABA-2526A7ED5F15}"/>
                </a:ext>
              </a:extLst>
            </p:cNvPr>
            <p:cNvSpPr/>
            <p:nvPr/>
          </p:nvSpPr>
          <p:spPr>
            <a:xfrm>
              <a:off x="4601674" y="6852056"/>
              <a:ext cx="56185" cy="239570"/>
            </a:xfrm>
            <a:custGeom>
              <a:avLst/>
              <a:gdLst>
                <a:gd name="connsiteX0" fmla="*/ 49404 w 71346"/>
                <a:gd name="connsiteY0" fmla="*/ 65 h 304216"/>
                <a:gd name="connsiteX1" fmla="*/ 8129 w 71346"/>
                <a:gd name="connsiteY1" fmla="*/ 161990 h 304216"/>
                <a:gd name="connsiteX2" fmla="*/ 22417 w 71346"/>
                <a:gd name="connsiteY2" fmla="*/ 258827 h 304216"/>
                <a:gd name="connsiteX3" fmla="*/ 9717 w 71346"/>
                <a:gd name="connsiteY3" fmla="*/ 293752 h 304216"/>
                <a:gd name="connsiteX4" fmla="*/ 3367 w 71346"/>
                <a:gd name="connsiteY4" fmla="*/ 303277 h 304216"/>
                <a:gd name="connsiteX5" fmla="*/ 65279 w 71346"/>
                <a:gd name="connsiteY5" fmla="*/ 274702 h 304216"/>
                <a:gd name="connsiteX6" fmla="*/ 66867 w 71346"/>
                <a:gd name="connsiteY6" fmla="*/ 250890 h 304216"/>
                <a:gd name="connsiteX7" fmla="*/ 46229 w 71346"/>
                <a:gd name="connsiteY7" fmla="*/ 231840 h 304216"/>
                <a:gd name="connsiteX8" fmla="*/ 20829 w 71346"/>
                <a:gd name="connsiteY8" fmla="*/ 142940 h 304216"/>
                <a:gd name="connsiteX9" fmla="*/ 49404 w 71346"/>
                <a:gd name="connsiteY9" fmla="*/ 65 h 3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6" h="304216">
                  <a:moveTo>
                    <a:pt x="49404" y="65"/>
                  </a:moveTo>
                  <a:cubicBezTo>
                    <a:pt x="47287" y="3240"/>
                    <a:pt x="12627" y="118863"/>
                    <a:pt x="8129" y="161990"/>
                  </a:cubicBezTo>
                  <a:cubicBezTo>
                    <a:pt x="3631" y="205117"/>
                    <a:pt x="22152" y="236867"/>
                    <a:pt x="22417" y="258827"/>
                  </a:cubicBezTo>
                  <a:cubicBezTo>
                    <a:pt x="22682" y="280787"/>
                    <a:pt x="12892" y="286344"/>
                    <a:pt x="9717" y="293752"/>
                  </a:cubicBezTo>
                  <a:cubicBezTo>
                    <a:pt x="6542" y="301160"/>
                    <a:pt x="-5893" y="306452"/>
                    <a:pt x="3367" y="303277"/>
                  </a:cubicBezTo>
                  <a:cubicBezTo>
                    <a:pt x="12627" y="300102"/>
                    <a:pt x="54696" y="283433"/>
                    <a:pt x="65279" y="274702"/>
                  </a:cubicBezTo>
                  <a:cubicBezTo>
                    <a:pt x="75862" y="265971"/>
                    <a:pt x="70042" y="258034"/>
                    <a:pt x="66867" y="250890"/>
                  </a:cubicBezTo>
                  <a:cubicBezTo>
                    <a:pt x="63692" y="243746"/>
                    <a:pt x="53902" y="249831"/>
                    <a:pt x="46229" y="231840"/>
                  </a:cubicBezTo>
                  <a:cubicBezTo>
                    <a:pt x="38556" y="213849"/>
                    <a:pt x="19506" y="176013"/>
                    <a:pt x="20829" y="142940"/>
                  </a:cubicBezTo>
                  <a:cubicBezTo>
                    <a:pt x="22152" y="109867"/>
                    <a:pt x="51521" y="-3110"/>
                    <a:pt x="49404" y="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49D5C2EA-72F5-47D1-B15E-FA8FF77C375E}"/>
                </a:ext>
              </a:extLst>
            </p:cNvPr>
            <p:cNvSpPr/>
            <p:nvPr/>
          </p:nvSpPr>
          <p:spPr>
            <a:xfrm>
              <a:off x="4638760" y="6884489"/>
              <a:ext cx="81237" cy="168528"/>
            </a:xfrm>
            <a:custGeom>
              <a:avLst/>
              <a:gdLst>
                <a:gd name="connsiteX0" fmla="*/ 102324 w 103158"/>
                <a:gd name="connsiteY0" fmla="*/ 1742 h 214004"/>
                <a:gd name="connsiteX1" fmla="*/ 18186 w 103158"/>
                <a:gd name="connsiteY1" fmla="*/ 93817 h 214004"/>
                <a:gd name="connsiteX2" fmla="*/ 724 w 103158"/>
                <a:gd name="connsiteY2" fmla="*/ 184305 h 214004"/>
                <a:gd name="connsiteX3" fmla="*/ 32474 w 103158"/>
                <a:gd name="connsiteY3" fmla="*/ 212880 h 214004"/>
                <a:gd name="connsiteX4" fmla="*/ 15011 w 103158"/>
                <a:gd name="connsiteY4" fmla="*/ 152555 h 214004"/>
                <a:gd name="connsiteX5" fmla="*/ 30886 w 103158"/>
                <a:gd name="connsiteY5" fmla="*/ 95405 h 214004"/>
                <a:gd name="connsiteX6" fmla="*/ 59461 w 103158"/>
                <a:gd name="connsiteY6" fmla="*/ 38255 h 214004"/>
                <a:gd name="connsiteX7" fmla="*/ 102324 w 103158"/>
                <a:gd name="connsiteY7" fmla="*/ 1742 h 21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58" h="214004">
                  <a:moveTo>
                    <a:pt x="102324" y="1742"/>
                  </a:moveTo>
                  <a:cubicBezTo>
                    <a:pt x="95445" y="11002"/>
                    <a:pt x="35119" y="63390"/>
                    <a:pt x="18186" y="93817"/>
                  </a:cubicBezTo>
                  <a:cubicBezTo>
                    <a:pt x="1253" y="124244"/>
                    <a:pt x="-1657" y="164461"/>
                    <a:pt x="724" y="184305"/>
                  </a:cubicBezTo>
                  <a:cubicBezTo>
                    <a:pt x="3105" y="204149"/>
                    <a:pt x="30093" y="218172"/>
                    <a:pt x="32474" y="212880"/>
                  </a:cubicBezTo>
                  <a:cubicBezTo>
                    <a:pt x="34855" y="207588"/>
                    <a:pt x="15276" y="172134"/>
                    <a:pt x="15011" y="152555"/>
                  </a:cubicBezTo>
                  <a:cubicBezTo>
                    <a:pt x="14746" y="132976"/>
                    <a:pt x="23478" y="114455"/>
                    <a:pt x="30886" y="95405"/>
                  </a:cubicBezTo>
                  <a:cubicBezTo>
                    <a:pt x="38294" y="76355"/>
                    <a:pt x="47290" y="54130"/>
                    <a:pt x="59461" y="38255"/>
                  </a:cubicBezTo>
                  <a:cubicBezTo>
                    <a:pt x="71632" y="22380"/>
                    <a:pt x="109203" y="-7518"/>
                    <a:pt x="102324" y="17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98031C71-FC85-4C3F-888E-15D91147A4AA}"/>
                </a:ext>
              </a:extLst>
            </p:cNvPr>
            <p:cNvSpPr/>
            <p:nvPr/>
          </p:nvSpPr>
          <p:spPr>
            <a:xfrm>
              <a:off x="4621828" y="6927116"/>
              <a:ext cx="52814" cy="15452"/>
            </a:xfrm>
            <a:custGeom>
              <a:avLst/>
              <a:gdLst>
                <a:gd name="connsiteX0" fmla="*/ 0 w 67066"/>
                <a:gd name="connsiteY0" fmla="*/ 0 h 19621"/>
                <a:gd name="connsiteX1" fmla="*/ 66675 w 67066"/>
                <a:gd name="connsiteY1" fmla="*/ 19050 h 19621"/>
                <a:gd name="connsiteX2" fmla="*/ 0 w 67066"/>
                <a:gd name="connsiteY2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66" h="19621">
                  <a:moveTo>
                    <a:pt x="0" y="0"/>
                  </a:moveTo>
                  <a:cubicBezTo>
                    <a:pt x="0" y="0"/>
                    <a:pt x="60325" y="14552"/>
                    <a:pt x="66675" y="19050"/>
                  </a:cubicBezTo>
                  <a:cubicBezTo>
                    <a:pt x="73025" y="235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24CD1C52-BC0B-49EB-A571-4EA0036B918B}"/>
                </a:ext>
              </a:extLst>
            </p:cNvPr>
            <p:cNvSpPr/>
            <p:nvPr/>
          </p:nvSpPr>
          <p:spPr>
            <a:xfrm>
              <a:off x="4727693" y="6894501"/>
              <a:ext cx="76766" cy="85375"/>
            </a:xfrm>
            <a:custGeom>
              <a:avLst/>
              <a:gdLst>
                <a:gd name="connsiteX0" fmla="*/ 6855 w 97480"/>
                <a:gd name="connsiteY0" fmla="*/ 142 h 108413"/>
                <a:gd name="connsiteX1" fmla="*/ 2093 w 97480"/>
                <a:gd name="connsiteY1" fmla="*/ 54117 h 108413"/>
                <a:gd name="connsiteX2" fmla="*/ 40193 w 97480"/>
                <a:gd name="connsiteY2" fmla="*/ 87454 h 108413"/>
                <a:gd name="connsiteX3" fmla="*/ 97343 w 97480"/>
                <a:gd name="connsiteY3" fmla="*/ 108092 h 108413"/>
                <a:gd name="connsiteX4" fmla="*/ 22730 w 97480"/>
                <a:gd name="connsiteY4" fmla="*/ 71579 h 108413"/>
                <a:gd name="connsiteX5" fmla="*/ 6855 w 97480"/>
                <a:gd name="connsiteY5" fmla="*/ 142 h 1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80" h="108413">
                  <a:moveTo>
                    <a:pt x="6855" y="142"/>
                  </a:moveTo>
                  <a:cubicBezTo>
                    <a:pt x="3416" y="-2768"/>
                    <a:pt x="-3463" y="39565"/>
                    <a:pt x="2093" y="54117"/>
                  </a:cubicBezTo>
                  <a:cubicBezTo>
                    <a:pt x="7649" y="68669"/>
                    <a:pt x="24318" y="78458"/>
                    <a:pt x="40193" y="87454"/>
                  </a:cubicBezTo>
                  <a:cubicBezTo>
                    <a:pt x="56068" y="96450"/>
                    <a:pt x="100253" y="110738"/>
                    <a:pt x="97343" y="108092"/>
                  </a:cubicBezTo>
                  <a:cubicBezTo>
                    <a:pt x="94433" y="105446"/>
                    <a:pt x="36488" y="82692"/>
                    <a:pt x="22730" y="71579"/>
                  </a:cubicBezTo>
                  <a:cubicBezTo>
                    <a:pt x="8972" y="60466"/>
                    <a:pt x="10294" y="3052"/>
                    <a:pt x="6855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471E6A5E-AA72-4E60-9C37-C901277408FF}"/>
                </a:ext>
              </a:extLst>
            </p:cNvPr>
            <p:cNvSpPr/>
            <p:nvPr/>
          </p:nvSpPr>
          <p:spPr>
            <a:xfrm>
              <a:off x="4729286" y="6906557"/>
              <a:ext cx="29611" cy="275378"/>
            </a:xfrm>
            <a:custGeom>
              <a:avLst/>
              <a:gdLst>
                <a:gd name="connsiteX0" fmla="*/ 3246 w 37601"/>
                <a:gd name="connsiteY0" fmla="*/ 2294 h 349686"/>
                <a:gd name="connsiteX1" fmla="*/ 4833 w 37601"/>
                <a:gd name="connsiteY1" fmla="*/ 245182 h 349686"/>
                <a:gd name="connsiteX2" fmla="*/ 36583 w 37601"/>
                <a:gd name="connsiteY2" fmla="*/ 334082 h 349686"/>
                <a:gd name="connsiteX3" fmla="*/ 27058 w 37601"/>
                <a:gd name="connsiteY3" fmla="*/ 345194 h 349686"/>
                <a:gd name="connsiteX4" fmla="*/ 71 w 37601"/>
                <a:gd name="connsiteY4" fmla="*/ 284869 h 349686"/>
                <a:gd name="connsiteX5" fmla="*/ 19121 w 37601"/>
                <a:gd name="connsiteY5" fmla="*/ 162632 h 349686"/>
                <a:gd name="connsiteX6" fmla="*/ 17533 w 37601"/>
                <a:gd name="connsiteY6" fmla="*/ 124532 h 349686"/>
                <a:gd name="connsiteX7" fmla="*/ 3246 w 37601"/>
                <a:gd name="connsiteY7" fmla="*/ 2294 h 34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1" h="349686">
                  <a:moveTo>
                    <a:pt x="3246" y="2294"/>
                  </a:moveTo>
                  <a:cubicBezTo>
                    <a:pt x="1129" y="22402"/>
                    <a:pt x="-723" y="189884"/>
                    <a:pt x="4833" y="245182"/>
                  </a:cubicBezTo>
                  <a:cubicBezTo>
                    <a:pt x="10389" y="300480"/>
                    <a:pt x="32879" y="317413"/>
                    <a:pt x="36583" y="334082"/>
                  </a:cubicBezTo>
                  <a:cubicBezTo>
                    <a:pt x="40287" y="350751"/>
                    <a:pt x="33143" y="353396"/>
                    <a:pt x="27058" y="345194"/>
                  </a:cubicBezTo>
                  <a:cubicBezTo>
                    <a:pt x="20973" y="336992"/>
                    <a:pt x="1394" y="315296"/>
                    <a:pt x="71" y="284869"/>
                  </a:cubicBezTo>
                  <a:cubicBezTo>
                    <a:pt x="-1252" y="254442"/>
                    <a:pt x="16211" y="189355"/>
                    <a:pt x="19121" y="162632"/>
                  </a:cubicBezTo>
                  <a:cubicBezTo>
                    <a:pt x="22031" y="135909"/>
                    <a:pt x="20973" y="148874"/>
                    <a:pt x="17533" y="124532"/>
                  </a:cubicBezTo>
                  <a:cubicBezTo>
                    <a:pt x="14093" y="100190"/>
                    <a:pt x="5363" y="-17814"/>
                    <a:pt x="3246" y="22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B94ECBCC-38B2-4622-9EE9-C39A5EF33F4A}"/>
                </a:ext>
              </a:extLst>
            </p:cNvPr>
            <p:cNvSpPr/>
            <p:nvPr/>
          </p:nvSpPr>
          <p:spPr>
            <a:xfrm>
              <a:off x="4664216" y="6915749"/>
              <a:ext cx="64008" cy="148217"/>
            </a:xfrm>
            <a:custGeom>
              <a:avLst/>
              <a:gdLst>
                <a:gd name="connsiteX0" fmla="*/ 149 w 81280"/>
                <a:gd name="connsiteY0" fmla="*/ 71584 h 188212"/>
                <a:gd name="connsiteX1" fmla="*/ 76349 w 81280"/>
                <a:gd name="connsiteY1" fmla="*/ 141434 h 188212"/>
                <a:gd name="connsiteX2" fmla="*/ 73174 w 81280"/>
                <a:gd name="connsiteY2" fmla="*/ 187471 h 188212"/>
                <a:gd name="connsiteX3" fmla="*/ 68411 w 81280"/>
                <a:gd name="connsiteY3" fmla="*/ 104921 h 188212"/>
                <a:gd name="connsiteX4" fmla="*/ 47774 w 81280"/>
                <a:gd name="connsiteY4" fmla="*/ 89046 h 188212"/>
                <a:gd name="connsiteX5" fmla="*/ 76349 w 81280"/>
                <a:gd name="connsiteY5" fmla="*/ 46184 h 188212"/>
                <a:gd name="connsiteX6" fmla="*/ 69999 w 81280"/>
                <a:gd name="connsiteY6" fmla="*/ 146 h 188212"/>
                <a:gd name="connsiteX7" fmla="*/ 57299 w 81280"/>
                <a:gd name="connsiteY7" fmla="*/ 62059 h 188212"/>
                <a:gd name="connsiteX8" fmla="*/ 149 w 81280"/>
                <a:gd name="connsiteY8" fmla="*/ 71584 h 1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188212">
                  <a:moveTo>
                    <a:pt x="149" y="71584"/>
                  </a:moveTo>
                  <a:cubicBezTo>
                    <a:pt x="3324" y="84813"/>
                    <a:pt x="64178" y="122120"/>
                    <a:pt x="76349" y="141434"/>
                  </a:cubicBezTo>
                  <a:cubicBezTo>
                    <a:pt x="88520" y="160749"/>
                    <a:pt x="74497" y="193556"/>
                    <a:pt x="73174" y="187471"/>
                  </a:cubicBezTo>
                  <a:cubicBezTo>
                    <a:pt x="71851" y="181386"/>
                    <a:pt x="72644" y="121325"/>
                    <a:pt x="68411" y="104921"/>
                  </a:cubicBezTo>
                  <a:cubicBezTo>
                    <a:pt x="64178" y="88517"/>
                    <a:pt x="46451" y="98835"/>
                    <a:pt x="47774" y="89046"/>
                  </a:cubicBezTo>
                  <a:cubicBezTo>
                    <a:pt x="49097" y="79257"/>
                    <a:pt x="72645" y="61001"/>
                    <a:pt x="76349" y="46184"/>
                  </a:cubicBezTo>
                  <a:cubicBezTo>
                    <a:pt x="80053" y="31367"/>
                    <a:pt x="73174" y="-2500"/>
                    <a:pt x="69999" y="146"/>
                  </a:cubicBezTo>
                  <a:cubicBezTo>
                    <a:pt x="66824" y="2792"/>
                    <a:pt x="69205" y="49624"/>
                    <a:pt x="57299" y="62059"/>
                  </a:cubicBezTo>
                  <a:cubicBezTo>
                    <a:pt x="45393" y="74494"/>
                    <a:pt x="-3026" y="58355"/>
                    <a:pt x="149" y="715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710B0D59-C69D-4D31-A52D-E1679636CEBB}"/>
                </a:ext>
              </a:extLst>
            </p:cNvPr>
            <p:cNvSpPr/>
            <p:nvPr/>
          </p:nvSpPr>
          <p:spPr>
            <a:xfrm>
              <a:off x="4676832" y="7088361"/>
              <a:ext cx="60112" cy="180076"/>
            </a:xfrm>
            <a:custGeom>
              <a:avLst/>
              <a:gdLst>
                <a:gd name="connsiteX0" fmla="*/ 76204 w 76333"/>
                <a:gd name="connsiteY0" fmla="*/ 32 h 228668"/>
                <a:gd name="connsiteX1" fmla="*/ 63504 w 76333"/>
                <a:gd name="connsiteY1" fmla="*/ 123857 h 228668"/>
                <a:gd name="connsiteX2" fmla="*/ 4 w 76333"/>
                <a:gd name="connsiteY2" fmla="*/ 228632 h 228668"/>
                <a:gd name="connsiteX3" fmla="*/ 60329 w 76333"/>
                <a:gd name="connsiteY3" fmla="*/ 112745 h 228668"/>
                <a:gd name="connsiteX4" fmla="*/ 76204 w 76333"/>
                <a:gd name="connsiteY4" fmla="*/ 32 h 2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33" h="228668">
                  <a:moveTo>
                    <a:pt x="76204" y="32"/>
                  </a:moveTo>
                  <a:cubicBezTo>
                    <a:pt x="76733" y="1884"/>
                    <a:pt x="76204" y="85757"/>
                    <a:pt x="63504" y="123857"/>
                  </a:cubicBezTo>
                  <a:cubicBezTo>
                    <a:pt x="50804" y="161957"/>
                    <a:pt x="533" y="230484"/>
                    <a:pt x="4" y="228632"/>
                  </a:cubicBezTo>
                  <a:cubicBezTo>
                    <a:pt x="-525" y="226780"/>
                    <a:pt x="49216" y="148464"/>
                    <a:pt x="60329" y="112745"/>
                  </a:cubicBezTo>
                  <a:cubicBezTo>
                    <a:pt x="71441" y="77026"/>
                    <a:pt x="75675" y="-1820"/>
                    <a:pt x="76204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3F8D0A01-8DBD-42B8-AB2D-F8C674A971D9}"/>
                </a:ext>
              </a:extLst>
            </p:cNvPr>
            <p:cNvSpPr/>
            <p:nvPr/>
          </p:nvSpPr>
          <p:spPr>
            <a:xfrm>
              <a:off x="4642698" y="7049061"/>
              <a:ext cx="64471" cy="240701"/>
            </a:xfrm>
            <a:custGeom>
              <a:avLst/>
              <a:gdLst>
                <a:gd name="connsiteX0" fmla="*/ 22710 w 81868"/>
                <a:gd name="connsiteY0" fmla="*/ 724 h 305652"/>
                <a:gd name="connsiteX1" fmla="*/ 63985 w 81868"/>
                <a:gd name="connsiteY1" fmla="*/ 46761 h 305652"/>
                <a:gd name="connsiteX2" fmla="*/ 81448 w 81868"/>
                <a:gd name="connsiteY2" fmla="*/ 92799 h 305652"/>
                <a:gd name="connsiteX3" fmla="*/ 48110 w 81868"/>
                <a:gd name="connsiteY3" fmla="*/ 181699 h 305652"/>
                <a:gd name="connsiteX4" fmla="*/ 485 w 81868"/>
                <a:gd name="connsiteY4" fmla="*/ 303936 h 305652"/>
                <a:gd name="connsiteX5" fmla="*/ 79860 w 81868"/>
                <a:gd name="connsiteY5" fmla="*/ 254724 h 305652"/>
                <a:gd name="connsiteX6" fmla="*/ 43348 w 81868"/>
                <a:gd name="connsiteY6" fmla="*/ 273774 h 305652"/>
                <a:gd name="connsiteX7" fmla="*/ 33823 w 81868"/>
                <a:gd name="connsiteY7" fmla="*/ 254724 h 305652"/>
                <a:gd name="connsiteX8" fmla="*/ 75098 w 81868"/>
                <a:gd name="connsiteY8" fmla="*/ 130899 h 305652"/>
                <a:gd name="connsiteX9" fmla="*/ 54460 w 81868"/>
                <a:gd name="connsiteY9" fmla="*/ 84861 h 305652"/>
                <a:gd name="connsiteX10" fmla="*/ 22710 w 81868"/>
                <a:gd name="connsiteY10" fmla="*/ 724 h 3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68" h="305652">
                  <a:moveTo>
                    <a:pt x="22710" y="724"/>
                  </a:moveTo>
                  <a:cubicBezTo>
                    <a:pt x="24298" y="-5626"/>
                    <a:pt x="54195" y="31415"/>
                    <a:pt x="63985" y="46761"/>
                  </a:cubicBezTo>
                  <a:cubicBezTo>
                    <a:pt x="73775" y="62107"/>
                    <a:pt x="84094" y="70309"/>
                    <a:pt x="81448" y="92799"/>
                  </a:cubicBezTo>
                  <a:cubicBezTo>
                    <a:pt x="78802" y="115289"/>
                    <a:pt x="61604" y="146510"/>
                    <a:pt x="48110" y="181699"/>
                  </a:cubicBezTo>
                  <a:cubicBezTo>
                    <a:pt x="34616" y="216888"/>
                    <a:pt x="-4807" y="291765"/>
                    <a:pt x="485" y="303936"/>
                  </a:cubicBezTo>
                  <a:cubicBezTo>
                    <a:pt x="5777" y="316107"/>
                    <a:pt x="72716" y="259751"/>
                    <a:pt x="79860" y="254724"/>
                  </a:cubicBezTo>
                  <a:cubicBezTo>
                    <a:pt x="87004" y="249697"/>
                    <a:pt x="51021" y="273774"/>
                    <a:pt x="43348" y="273774"/>
                  </a:cubicBezTo>
                  <a:cubicBezTo>
                    <a:pt x="35675" y="273774"/>
                    <a:pt x="28531" y="278537"/>
                    <a:pt x="33823" y="254724"/>
                  </a:cubicBezTo>
                  <a:cubicBezTo>
                    <a:pt x="39115" y="230911"/>
                    <a:pt x="71659" y="159209"/>
                    <a:pt x="75098" y="130899"/>
                  </a:cubicBezTo>
                  <a:cubicBezTo>
                    <a:pt x="78537" y="102589"/>
                    <a:pt x="58958" y="102324"/>
                    <a:pt x="54460" y="84861"/>
                  </a:cubicBezTo>
                  <a:cubicBezTo>
                    <a:pt x="49962" y="67398"/>
                    <a:pt x="21122" y="7074"/>
                    <a:pt x="22710" y="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6E938512-D99D-4A16-B04E-41B22472BCE5}"/>
                </a:ext>
              </a:extLst>
            </p:cNvPr>
            <p:cNvSpPr/>
            <p:nvPr/>
          </p:nvSpPr>
          <p:spPr>
            <a:xfrm>
              <a:off x="4747701" y="6989609"/>
              <a:ext cx="50547" cy="76351"/>
            </a:xfrm>
            <a:custGeom>
              <a:avLst/>
              <a:gdLst>
                <a:gd name="connsiteX0" fmla="*/ 51299 w 64187"/>
                <a:gd name="connsiteY0" fmla="*/ 19 h 96954"/>
                <a:gd name="connsiteX1" fmla="*/ 17962 w 64187"/>
                <a:gd name="connsiteY1" fmla="*/ 57169 h 96954"/>
                <a:gd name="connsiteX2" fmla="*/ 2087 w 64187"/>
                <a:gd name="connsiteY2" fmla="*/ 96856 h 96954"/>
                <a:gd name="connsiteX3" fmla="*/ 63999 w 64187"/>
                <a:gd name="connsiteY3" fmla="*/ 68281 h 96954"/>
                <a:gd name="connsiteX4" fmla="*/ 22724 w 64187"/>
                <a:gd name="connsiteY4" fmla="*/ 63519 h 96954"/>
                <a:gd name="connsiteX5" fmla="*/ 51299 w 64187"/>
                <a:gd name="connsiteY5" fmla="*/ 1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7" h="96954">
                  <a:moveTo>
                    <a:pt x="51299" y="19"/>
                  </a:moveTo>
                  <a:cubicBezTo>
                    <a:pt x="50505" y="-1039"/>
                    <a:pt x="26164" y="41030"/>
                    <a:pt x="17962" y="57169"/>
                  </a:cubicBezTo>
                  <a:cubicBezTo>
                    <a:pt x="9760" y="73309"/>
                    <a:pt x="-5586" y="95004"/>
                    <a:pt x="2087" y="96856"/>
                  </a:cubicBezTo>
                  <a:cubicBezTo>
                    <a:pt x="9760" y="98708"/>
                    <a:pt x="60560" y="73837"/>
                    <a:pt x="63999" y="68281"/>
                  </a:cubicBezTo>
                  <a:cubicBezTo>
                    <a:pt x="67438" y="62725"/>
                    <a:pt x="22724" y="69869"/>
                    <a:pt x="22724" y="63519"/>
                  </a:cubicBezTo>
                  <a:cubicBezTo>
                    <a:pt x="22724" y="57169"/>
                    <a:pt x="52093" y="1077"/>
                    <a:pt x="51299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3E3FE62E-6C7F-4066-ACA3-27737F46B02F}"/>
                </a:ext>
              </a:extLst>
            </p:cNvPr>
            <p:cNvSpPr/>
            <p:nvPr/>
          </p:nvSpPr>
          <p:spPr>
            <a:xfrm>
              <a:off x="4781353" y="7043267"/>
              <a:ext cx="14549" cy="81964"/>
            </a:xfrm>
            <a:custGeom>
              <a:avLst/>
              <a:gdLst>
                <a:gd name="connsiteX0" fmla="*/ 11741 w 18475"/>
                <a:gd name="connsiteY0" fmla="*/ 144 h 104081"/>
                <a:gd name="connsiteX1" fmla="*/ 18091 w 18475"/>
                <a:gd name="connsiteY1" fmla="*/ 100157 h 104081"/>
                <a:gd name="connsiteX2" fmla="*/ 629 w 18475"/>
                <a:gd name="connsiteY2" fmla="*/ 77932 h 104081"/>
                <a:gd name="connsiteX3" fmla="*/ 11741 w 18475"/>
                <a:gd name="connsiteY3" fmla="*/ 144 h 1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" h="104081">
                  <a:moveTo>
                    <a:pt x="11741" y="144"/>
                  </a:moveTo>
                  <a:cubicBezTo>
                    <a:pt x="14651" y="3848"/>
                    <a:pt x="19943" y="87192"/>
                    <a:pt x="18091" y="100157"/>
                  </a:cubicBezTo>
                  <a:cubicBezTo>
                    <a:pt x="16239" y="113122"/>
                    <a:pt x="4068" y="90897"/>
                    <a:pt x="629" y="77932"/>
                  </a:cubicBezTo>
                  <a:cubicBezTo>
                    <a:pt x="-2810" y="64967"/>
                    <a:pt x="8831" y="-3560"/>
                    <a:pt x="11741" y="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39CAA7A4-8978-4FC4-998F-A53A1A543860}"/>
                </a:ext>
              </a:extLst>
            </p:cNvPr>
            <p:cNvSpPr/>
            <p:nvPr/>
          </p:nvSpPr>
          <p:spPr>
            <a:xfrm>
              <a:off x="4739254" y="7105843"/>
              <a:ext cx="60120" cy="56307"/>
            </a:xfrm>
            <a:custGeom>
              <a:avLst/>
              <a:gdLst>
                <a:gd name="connsiteX0" fmla="*/ 76313 w 76343"/>
                <a:gd name="connsiteY0" fmla="*/ 33396 h 71501"/>
                <a:gd name="connsiteX1" fmla="*/ 23925 w 76343"/>
                <a:gd name="connsiteY1" fmla="*/ 20696 h 71501"/>
                <a:gd name="connsiteX2" fmla="*/ 9638 w 76343"/>
                <a:gd name="connsiteY2" fmla="*/ 71496 h 71501"/>
                <a:gd name="connsiteX3" fmla="*/ 113 w 76343"/>
                <a:gd name="connsiteY3" fmla="*/ 23871 h 71501"/>
                <a:gd name="connsiteX4" fmla="*/ 15988 w 76343"/>
                <a:gd name="connsiteY4" fmla="*/ 58 h 71501"/>
                <a:gd name="connsiteX5" fmla="*/ 76313 w 76343"/>
                <a:gd name="connsiteY5" fmla="*/ 33396 h 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3" h="71501">
                  <a:moveTo>
                    <a:pt x="76313" y="33396"/>
                  </a:moveTo>
                  <a:cubicBezTo>
                    <a:pt x="77636" y="36836"/>
                    <a:pt x="35037" y="14346"/>
                    <a:pt x="23925" y="20696"/>
                  </a:cubicBezTo>
                  <a:cubicBezTo>
                    <a:pt x="12813" y="27046"/>
                    <a:pt x="13607" y="70967"/>
                    <a:pt x="9638" y="71496"/>
                  </a:cubicBezTo>
                  <a:cubicBezTo>
                    <a:pt x="5669" y="72025"/>
                    <a:pt x="-945" y="35777"/>
                    <a:pt x="113" y="23871"/>
                  </a:cubicBezTo>
                  <a:cubicBezTo>
                    <a:pt x="1171" y="11965"/>
                    <a:pt x="6463" y="1645"/>
                    <a:pt x="15988" y="58"/>
                  </a:cubicBezTo>
                  <a:cubicBezTo>
                    <a:pt x="25513" y="-1530"/>
                    <a:pt x="74990" y="29956"/>
                    <a:pt x="76313" y="33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0287FED9-6809-40D1-BA40-8EBD10DDEB49}"/>
                </a:ext>
              </a:extLst>
            </p:cNvPr>
            <p:cNvSpPr/>
            <p:nvPr/>
          </p:nvSpPr>
          <p:spPr>
            <a:xfrm>
              <a:off x="4742946" y="7165682"/>
              <a:ext cx="79154" cy="49399"/>
            </a:xfrm>
            <a:custGeom>
              <a:avLst/>
              <a:gdLst>
                <a:gd name="connsiteX0" fmla="*/ 100200 w 100513"/>
                <a:gd name="connsiteY0" fmla="*/ 62185 h 62729"/>
                <a:gd name="connsiteX1" fmla="*/ 31937 w 100513"/>
                <a:gd name="connsiteY1" fmla="*/ 28847 h 62729"/>
                <a:gd name="connsiteX2" fmla="*/ 1775 w 100513"/>
                <a:gd name="connsiteY2" fmla="*/ 272 h 62729"/>
                <a:gd name="connsiteX3" fmla="*/ 100200 w 100513"/>
                <a:gd name="connsiteY3" fmla="*/ 62185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13" h="62729">
                  <a:moveTo>
                    <a:pt x="100200" y="62185"/>
                  </a:moveTo>
                  <a:cubicBezTo>
                    <a:pt x="105227" y="66948"/>
                    <a:pt x="48341" y="39166"/>
                    <a:pt x="31937" y="28847"/>
                  </a:cubicBezTo>
                  <a:cubicBezTo>
                    <a:pt x="15533" y="18528"/>
                    <a:pt x="-6427" y="-2639"/>
                    <a:pt x="1775" y="272"/>
                  </a:cubicBezTo>
                  <a:cubicBezTo>
                    <a:pt x="9977" y="3182"/>
                    <a:pt x="95173" y="57422"/>
                    <a:pt x="100200" y="62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52189E27-BDCA-4C89-AB2D-D73A950E36E5}"/>
                </a:ext>
              </a:extLst>
            </p:cNvPr>
            <p:cNvSpPr/>
            <p:nvPr/>
          </p:nvSpPr>
          <p:spPr>
            <a:xfrm>
              <a:off x="4753086" y="7185783"/>
              <a:ext cx="22763" cy="97083"/>
            </a:xfrm>
            <a:custGeom>
              <a:avLst/>
              <a:gdLst>
                <a:gd name="connsiteX0" fmla="*/ 22236 w 28905"/>
                <a:gd name="connsiteY0" fmla="*/ 146 h 123280"/>
                <a:gd name="connsiteX1" fmla="*/ 28586 w 28905"/>
                <a:gd name="connsiteY1" fmla="*/ 114446 h 123280"/>
                <a:gd name="connsiteX2" fmla="*/ 14299 w 28905"/>
                <a:gd name="connsiteY2" fmla="*/ 112859 h 123280"/>
                <a:gd name="connsiteX3" fmla="*/ 11 w 28905"/>
                <a:gd name="connsiteY3" fmla="*/ 90634 h 123280"/>
                <a:gd name="connsiteX4" fmla="*/ 22236 w 28905"/>
                <a:gd name="connsiteY4" fmla="*/ 146 h 1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" h="123280">
                  <a:moveTo>
                    <a:pt x="22236" y="146"/>
                  </a:moveTo>
                  <a:cubicBezTo>
                    <a:pt x="26998" y="4115"/>
                    <a:pt x="29909" y="95660"/>
                    <a:pt x="28586" y="114446"/>
                  </a:cubicBezTo>
                  <a:cubicBezTo>
                    <a:pt x="27263" y="133232"/>
                    <a:pt x="19061" y="116828"/>
                    <a:pt x="14299" y="112859"/>
                  </a:cubicBezTo>
                  <a:cubicBezTo>
                    <a:pt x="9537" y="108890"/>
                    <a:pt x="540" y="107303"/>
                    <a:pt x="11" y="90634"/>
                  </a:cubicBezTo>
                  <a:cubicBezTo>
                    <a:pt x="-518" y="73965"/>
                    <a:pt x="17474" y="-3823"/>
                    <a:pt x="22236" y="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09D17A12-F227-41A3-962D-2C89B20A7142}"/>
                </a:ext>
              </a:extLst>
            </p:cNvPr>
            <p:cNvSpPr/>
            <p:nvPr/>
          </p:nvSpPr>
          <p:spPr>
            <a:xfrm>
              <a:off x="4733186" y="7217918"/>
              <a:ext cx="94695" cy="84930"/>
            </a:xfrm>
            <a:custGeom>
              <a:avLst/>
              <a:gdLst>
                <a:gd name="connsiteX0" fmla="*/ 118943 w 120248"/>
                <a:gd name="connsiteY0" fmla="*/ 13315 h 107847"/>
                <a:gd name="connsiteX1" fmla="*/ 9405 w 120248"/>
                <a:gd name="connsiteY1" fmla="*/ 26015 h 107847"/>
                <a:gd name="connsiteX2" fmla="*/ 12580 w 120248"/>
                <a:gd name="connsiteY2" fmla="*/ 43478 h 107847"/>
                <a:gd name="connsiteX3" fmla="*/ 33218 w 120248"/>
                <a:gd name="connsiteY3" fmla="*/ 99040 h 107847"/>
                <a:gd name="connsiteX4" fmla="*/ 3055 w 120248"/>
                <a:gd name="connsiteY4" fmla="*/ 105390 h 107847"/>
                <a:gd name="connsiteX5" fmla="*/ 18930 w 120248"/>
                <a:gd name="connsiteY5" fmla="*/ 75228 h 107847"/>
                <a:gd name="connsiteX6" fmla="*/ 1468 w 120248"/>
                <a:gd name="connsiteY6" fmla="*/ 19665 h 107847"/>
                <a:gd name="connsiteX7" fmla="*/ 64968 w 120248"/>
                <a:gd name="connsiteY7" fmla="*/ 615 h 107847"/>
                <a:gd name="connsiteX8" fmla="*/ 118943 w 120248"/>
                <a:gd name="connsiteY8" fmla="*/ 13315 h 1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48" h="107847">
                  <a:moveTo>
                    <a:pt x="118943" y="13315"/>
                  </a:moveTo>
                  <a:cubicBezTo>
                    <a:pt x="109683" y="17548"/>
                    <a:pt x="27132" y="20988"/>
                    <a:pt x="9405" y="26015"/>
                  </a:cubicBezTo>
                  <a:cubicBezTo>
                    <a:pt x="-8322" y="31042"/>
                    <a:pt x="8611" y="31307"/>
                    <a:pt x="12580" y="43478"/>
                  </a:cubicBezTo>
                  <a:cubicBezTo>
                    <a:pt x="16549" y="55649"/>
                    <a:pt x="34805" y="88721"/>
                    <a:pt x="33218" y="99040"/>
                  </a:cubicBezTo>
                  <a:cubicBezTo>
                    <a:pt x="31630" y="109359"/>
                    <a:pt x="5436" y="109359"/>
                    <a:pt x="3055" y="105390"/>
                  </a:cubicBezTo>
                  <a:cubicBezTo>
                    <a:pt x="674" y="101421"/>
                    <a:pt x="19194" y="89515"/>
                    <a:pt x="18930" y="75228"/>
                  </a:cubicBezTo>
                  <a:cubicBezTo>
                    <a:pt x="18666" y="60941"/>
                    <a:pt x="-6205" y="32100"/>
                    <a:pt x="1468" y="19665"/>
                  </a:cubicBezTo>
                  <a:cubicBezTo>
                    <a:pt x="9141" y="7230"/>
                    <a:pt x="44066" y="4054"/>
                    <a:pt x="64968" y="615"/>
                  </a:cubicBezTo>
                  <a:cubicBezTo>
                    <a:pt x="85870" y="-2825"/>
                    <a:pt x="128203" y="9082"/>
                    <a:pt x="118943" y="13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53BC3F0F-9F86-4F09-9D0B-BBA058C5276A}"/>
                </a:ext>
              </a:extLst>
            </p:cNvPr>
            <p:cNvSpPr/>
            <p:nvPr/>
          </p:nvSpPr>
          <p:spPr>
            <a:xfrm>
              <a:off x="4766411" y="7287154"/>
              <a:ext cx="114310" cy="50417"/>
            </a:xfrm>
            <a:custGeom>
              <a:avLst/>
              <a:gdLst>
                <a:gd name="connsiteX0" fmla="*/ 553 w 145155"/>
                <a:gd name="connsiteY0" fmla="*/ 9 h 64022"/>
                <a:gd name="connsiteX1" fmla="*/ 22778 w 145155"/>
                <a:gd name="connsiteY1" fmla="*/ 57159 h 64022"/>
                <a:gd name="connsiteX2" fmla="*/ 98978 w 145155"/>
                <a:gd name="connsiteY2" fmla="*/ 63509 h 64022"/>
                <a:gd name="connsiteX3" fmla="*/ 143428 w 145155"/>
                <a:gd name="connsiteY3" fmla="*/ 61921 h 64022"/>
                <a:gd name="connsiteX4" fmla="*/ 40240 w 145155"/>
                <a:gd name="connsiteY4" fmla="*/ 52396 h 64022"/>
                <a:gd name="connsiteX5" fmla="*/ 553 w 145155"/>
                <a:gd name="connsiteY5" fmla="*/ 9 h 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55" h="64022">
                  <a:moveTo>
                    <a:pt x="553" y="9"/>
                  </a:moveTo>
                  <a:cubicBezTo>
                    <a:pt x="-2357" y="803"/>
                    <a:pt x="6374" y="46576"/>
                    <a:pt x="22778" y="57159"/>
                  </a:cubicBezTo>
                  <a:cubicBezTo>
                    <a:pt x="39182" y="67742"/>
                    <a:pt x="78870" y="62715"/>
                    <a:pt x="98978" y="63509"/>
                  </a:cubicBezTo>
                  <a:cubicBezTo>
                    <a:pt x="119086" y="64303"/>
                    <a:pt x="153218" y="63773"/>
                    <a:pt x="143428" y="61921"/>
                  </a:cubicBezTo>
                  <a:cubicBezTo>
                    <a:pt x="133638" y="60069"/>
                    <a:pt x="60877" y="55835"/>
                    <a:pt x="40240" y="52396"/>
                  </a:cubicBezTo>
                  <a:cubicBezTo>
                    <a:pt x="19603" y="48957"/>
                    <a:pt x="3463" y="-785"/>
                    <a:pt x="553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AFEA4C92-54E3-4AF8-AE3D-BFC3DECEF1D8}"/>
                </a:ext>
              </a:extLst>
            </p:cNvPr>
            <p:cNvSpPr/>
            <p:nvPr/>
          </p:nvSpPr>
          <p:spPr>
            <a:xfrm>
              <a:off x="4689280" y="7287087"/>
              <a:ext cx="116355" cy="103801"/>
            </a:xfrm>
            <a:custGeom>
              <a:avLst/>
              <a:gdLst>
                <a:gd name="connsiteX0" fmla="*/ 66746 w 147752"/>
                <a:gd name="connsiteY0" fmla="*/ 95 h 131811"/>
                <a:gd name="connsiteX1" fmla="*/ 3246 w 147752"/>
                <a:gd name="connsiteY1" fmla="*/ 77882 h 131811"/>
                <a:gd name="connsiteX2" fmla="*/ 23883 w 147752"/>
                <a:gd name="connsiteY2" fmla="*/ 125507 h 131811"/>
                <a:gd name="connsiteX3" fmla="*/ 147708 w 147752"/>
                <a:gd name="connsiteY3" fmla="*/ 130270 h 131811"/>
                <a:gd name="connsiteX4" fmla="*/ 38171 w 147752"/>
                <a:gd name="connsiteY4" fmla="*/ 115982 h 131811"/>
                <a:gd name="connsiteX5" fmla="*/ 34996 w 147752"/>
                <a:gd name="connsiteY5" fmla="*/ 92170 h 131811"/>
                <a:gd name="connsiteX6" fmla="*/ 19121 w 147752"/>
                <a:gd name="connsiteY6" fmla="*/ 62007 h 131811"/>
                <a:gd name="connsiteX7" fmla="*/ 66746 w 147752"/>
                <a:gd name="connsiteY7" fmla="*/ 95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52" h="131811">
                  <a:moveTo>
                    <a:pt x="66746" y="95"/>
                  </a:moveTo>
                  <a:cubicBezTo>
                    <a:pt x="64100" y="2741"/>
                    <a:pt x="10390" y="56980"/>
                    <a:pt x="3246" y="77882"/>
                  </a:cubicBezTo>
                  <a:cubicBezTo>
                    <a:pt x="-3898" y="98784"/>
                    <a:pt x="-194" y="116776"/>
                    <a:pt x="23883" y="125507"/>
                  </a:cubicBezTo>
                  <a:cubicBezTo>
                    <a:pt x="47960" y="134238"/>
                    <a:pt x="145327" y="131857"/>
                    <a:pt x="147708" y="130270"/>
                  </a:cubicBezTo>
                  <a:cubicBezTo>
                    <a:pt x="150089" y="128683"/>
                    <a:pt x="56956" y="122332"/>
                    <a:pt x="38171" y="115982"/>
                  </a:cubicBezTo>
                  <a:cubicBezTo>
                    <a:pt x="19386" y="109632"/>
                    <a:pt x="38171" y="101166"/>
                    <a:pt x="34996" y="92170"/>
                  </a:cubicBezTo>
                  <a:cubicBezTo>
                    <a:pt x="31821" y="83174"/>
                    <a:pt x="17269" y="73384"/>
                    <a:pt x="19121" y="62007"/>
                  </a:cubicBezTo>
                  <a:cubicBezTo>
                    <a:pt x="20973" y="50630"/>
                    <a:pt x="69392" y="-2551"/>
                    <a:pt x="66746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D7B05EB4-558F-47BD-8CA1-2F5AE1CE0E76}"/>
                </a:ext>
              </a:extLst>
            </p:cNvPr>
            <p:cNvSpPr/>
            <p:nvPr/>
          </p:nvSpPr>
          <p:spPr>
            <a:xfrm>
              <a:off x="4760595" y="7333417"/>
              <a:ext cx="40006" cy="38864"/>
            </a:xfrm>
            <a:custGeom>
              <a:avLst/>
              <a:gdLst>
                <a:gd name="connsiteX0" fmla="*/ 50801 w 50801"/>
                <a:gd name="connsiteY0" fmla="*/ 0 h 49351"/>
                <a:gd name="connsiteX1" fmla="*/ 1 w 50801"/>
                <a:gd name="connsiteY1" fmla="*/ 49213 h 49351"/>
                <a:gd name="connsiteX2" fmla="*/ 50801 w 50801"/>
                <a:gd name="connsiteY2" fmla="*/ 0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1" h="49351">
                  <a:moveTo>
                    <a:pt x="50801" y="0"/>
                  </a:moveTo>
                  <a:cubicBezTo>
                    <a:pt x="50801" y="0"/>
                    <a:pt x="-264" y="46038"/>
                    <a:pt x="1" y="49213"/>
                  </a:cubicBezTo>
                  <a:cubicBezTo>
                    <a:pt x="266" y="52388"/>
                    <a:pt x="50801" y="0"/>
                    <a:pt x="5080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8F8F8D7C-6EAF-461B-B408-7668C13CEFBB}"/>
                </a:ext>
              </a:extLst>
            </p:cNvPr>
            <p:cNvSpPr/>
            <p:nvPr/>
          </p:nvSpPr>
          <p:spPr>
            <a:xfrm>
              <a:off x="4703088" y="7353419"/>
              <a:ext cx="70229" cy="15283"/>
            </a:xfrm>
            <a:custGeom>
              <a:avLst/>
              <a:gdLst>
                <a:gd name="connsiteX0" fmla="*/ 0 w 89180"/>
                <a:gd name="connsiteY0" fmla="*/ 0 h 19407"/>
                <a:gd name="connsiteX1" fmla="*/ 88900 w 89180"/>
                <a:gd name="connsiteY1" fmla="*/ 19050 h 19407"/>
                <a:gd name="connsiteX2" fmla="*/ 0 w 89180"/>
                <a:gd name="connsiteY2" fmla="*/ 0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80" h="19407">
                  <a:moveTo>
                    <a:pt x="0" y="0"/>
                  </a:moveTo>
                  <a:cubicBezTo>
                    <a:pt x="0" y="0"/>
                    <a:pt x="82815" y="15610"/>
                    <a:pt x="88900" y="19050"/>
                  </a:cubicBezTo>
                  <a:cubicBezTo>
                    <a:pt x="94985" y="224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D21C52F8-E190-4BD4-81DB-CC67A57F9B8C}"/>
                </a:ext>
              </a:extLst>
            </p:cNvPr>
            <p:cNvSpPr/>
            <p:nvPr/>
          </p:nvSpPr>
          <p:spPr>
            <a:xfrm>
              <a:off x="4743093" y="7318415"/>
              <a:ext cx="35209" cy="20040"/>
            </a:xfrm>
            <a:custGeom>
              <a:avLst/>
              <a:gdLst>
                <a:gd name="connsiteX0" fmla="*/ 0 w 44710"/>
                <a:gd name="connsiteY0" fmla="*/ 0 h 25447"/>
                <a:gd name="connsiteX1" fmla="*/ 44450 w 44710"/>
                <a:gd name="connsiteY1" fmla="*/ 25400 h 25447"/>
                <a:gd name="connsiteX2" fmla="*/ 0 w 44710"/>
                <a:gd name="connsiteY2" fmla="*/ 0 h 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25447">
                  <a:moveTo>
                    <a:pt x="0" y="0"/>
                  </a:moveTo>
                  <a:cubicBezTo>
                    <a:pt x="0" y="0"/>
                    <a:pt x="40217" y="26723"/>
                    <a:pt x="44450" y="25400"/>
                  </a:cubicBezTo>
                  <a:cubicBezTo>
                    <a:pt x="48683" y="240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A4A79D4-FD84-40C1-A304-D17A8FC77324}"/>
                </a:ext>
              </a:extLst>
            </p:cNvPr>
            <p:cNvSpPr/>
            <p:nvPr/>
          </p:nvSpPr>
          <p:spPr>
            <a:xfrm>
              <a:off x="4741835" y="7242889"/>
              <a:ext cx="162226" cy="194351"/>
            </a:xfrm>
            <a:custGeom>
              <a:avLst/>
              <a:gdLst>
                <a:gd name="connsiteX0" fmla="*/ 204798 w 206001"/>
                <a:gd name="connsiteY0" fmla="*/ 656 h 246795"/>
                <a:gd name="connsiteX1" fmla="*/ 101611 w 206001"/>
                <a:gd name="connsiteY1" fmla="*/ 218144 h 246795"/>
                <a:gd name="connsiteX2" fmla="*/ 85736 w 206001"/>
                <a:gd name="connsiteY2" fmla="*/ 237194 h 246795"/>
                <a:gd name="connsiteX3" fmla="*/ 11 w 206001"/>
                <a:gd name="connsiteY3" fmla="*/ 246719 h 246795"/>
                <a:gd name="connsiteX4" fmla="*/ 92086 w 206001"/>
                <a:gd name="connsiteY4" fmla="*/ 232431 h 246795"/>
                <a:gd name="connsiteX5" fmla="*/ 153998 w 206001"/>
                <a:gd name="connsiteY5" fmla="*/ 153056 h 246795"/>
                <a:gd name="connsiteX6" fmla="*/ 204798 w 206001"/>
                <a:gd name="connsiteY6" fmla="*/ 656 h 2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01" h="246795">
                  <a:moveTo>
                    <a:pt x="204798" y="656"/>
                  </a:moveTo>
                  <a:cubicBezTo>
                    <a:pt x="196067" y="11504"/>
                    <a:pt x="121455" y="178721"/>
                    <a:pt x="101611" y="218144"/>
                  </a:cubicBezTo>
                  <a:cubicBezTo>
                    <a:pt x="81767" y="257567"/>
                    <a:pt x="102669" y="232432"/>
                    <a:pt x="85736" y="237194"/>
                  </a:cubicBezTo>
                  <a:cubicBezTo>
                    <a:pt x="68803" y="241956"/>
                    <a:pt x="-1047" y="247513"/>
                    <a:pt x="11" y="246719"/>
                  </a:cubicBezTo>
                  <a:cubicBezTo>
                    <a:pt x="1069" y="245925"/>
                    <a:pt x="66422" y="248041"/>
                    <a:pt x="92086" y="232431"/>
                  </a:cubicBezTo>
                  <a:cubicBezTo>
                    <a:pt x="117750" y="216821"/>
                    <a:pt x="135477" y="189569"/>
                    <a:pt x="153998" y="153056"/>
                  </a:cubicBezTo>
                  <a:cubicBezTo>
                    <a:pt x="172519" y="116544"/>
                    <a:pt x="213529" y="-10192"/>
                    <a:pt x="204798" y="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CF84D6D9-31DF-4474-87C5-74B2AA10CC68}"/>
                </a:ext>
              </a:extLst>
            </p:cNvPr>
            <p:cNvSpPr/>
            <p:nvPr/>
          </p:nvSpPr>
          <p:spPr>
            <a:xfrm>
              <a:off x="4679332" y="7374601"/>
              <a:ext cx="102551" cy="171165"/>
            </a:xfrm>
            <a:custGeom>
              <a:avLst/>
              <a:gdLst>
                <a:gd name="connsiteX0" fmla="*/ 4 w 130223"/>
                <a:gd name="connsiteY0" fmla="*/ 1678 h 217353"/>
                <a:gd name="connsiteX1" fmla="*/ 55566 w 130223"/>
                <a:gd name="connsiteY1" fmla="*/ 131853 h 217353"/>
                <a:gd name="connsiteX2" fmla="*/ 90491 w 130223"/>
                <a:gd name="connsiteY2" fmla="*/ 211228 h 217353"/>
                <a:gd name="connsiteX3" fmla="*/ 130179 w 130223"/>
                <a:gd name="connsiteY3" fmla="*/ 209641 h 217353"/>
                <a:gd name="connsiteX4" fmla="*/ 82554 w 130223"/>
                <a:gd name="connsiteY4" fmla="*/ 190591 h 217353"/>
                <a:gd name="connsiteX5" fmla="*/ 68266 w 130223"/>
                <a:gd name="connsiteY5" fmla="*/ 111216 h 217353"/>
                <a:gd name="connsiteX6" fmla="*/ 52391 w 130223"/>
                <a:gd name="connsiteY6" fmla="*/ 60416 h 217353"/>
                <a:gd name="connsiteX7" fmla="*/ 4 w 130223"/>
                <a:gd name="connsiteY7" fmla="*/ 1678 h 2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3" h="217353">
                  <a:moveTo>
                    <a:pt x="4" y="1678"/>
                  </a:moveTo>
                  <a:cubicBezTo>
                    <a:pt x="533" y="13584"/>
                    <a:pt x="40485" y="96928"/>
                    <a:pt x="55566" y="131853"/>
                  </a:cubicBezTo>
                  <a:cubicBezTo>
                    <a:pt x="70647" y="166778"/>
                    <a:pt x="78056" y="198263"/>
                    <a:pt x="90491" y="211228"/>
                  </a:cubicBezTo>
                  <a:cubicBezTo>
                    <a:pt x="102927" y="224193"/>
                    <a:pt x="131502" y="213080"/>
                    <a:pt x="130179" y="209641"/>
                  </a:cubicBezTo>
                  <a:cubicBezTo>
                    <a:pt x="128856" y="206202"/>
                    <a:pt x="92873" y="206995"/>
                    <a:pt x="82554" y="190591"/>
                  </a:cubicBezTo>
                  <a:cubicBezTo>
                    <a:pt x="72235" y="174187"/>
                    <a:pt x="73293" y="132912"/>
                    <a:pt x="68266" y="111216"/>
                  </a:cubicBezTo>
                  <a:cubicBezTo>
                    <a:pt x="63239" y="89520"/>
                    <a:pt x="60858" y="76291"/>
                    <a:pt x="52391" y="60416"/>
                  </a:cubicBezTo>
                  <a:cubicBezTo>
                    <a:pt x="43924" y="44541"/>
                    <a:pt x="-525" y="-10228"/>
                    <a:pt x="4" y="16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8A6063B9-1B68-4B7B-9DD3-7F7B747AE879}"/>
                </a:ext>
              </a:extLst>
            </p:cNvPr>
            <p:cNvSpPr/>
            <p:nvPr/>
          </p:nvSpPr>
          <p:spPr>
            <a:xfrm>
              <a:off x="4771819" y="7408162"/>
              <a:ext cx="36283" cy="138986"/>
            </a:xfrm>
            <a:custGeom>
              <a:avLst/>
              <a:gdLst>
                <a:gd name="connsiteX0" fmla="*/ 36 w 46074"/>
                <a:gd name="connsiteY0" fmla="*/ 335 h 176490"/>
                <a:gd name="connsiteX1" fmla="*/ 38136 w 46074"/>
                <a:gd name="connsiteY1" fmla="*/ 44785 h 176490"/>
                <a:gd name="connsiteX2" fmla="*/ 28611 w 46074"/>
                <a:gd name="connsiteY2" fmla="*/ 146385 h 176490"/>
                <a:gd name="connsiteX3" fmla="*/ 14323 w 46074"/>
                <a:gd name="connsiteY3" fmla="*/ 171785 h 176490"/>
                <a:gd name="connsiteX4" fmla="*/ 46073 w 46074"/>
                <a:gd name="connsiteY4" fmla="*/ 65423 h 176490"/>
                <a:gd name="connsiteX5" fmla="*/ 36 w 46074"/>
                <a:gd name="connsiteY5" fmla="*/ 335 h 1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" h="176490">
                  <a:moveTo>
                    <a:pt x="36" y="335"/>
                  </a:moveTo>
                  <a:cubicBezTo>
                    <a:pt x="-1287" y="-3105"/>
                    <a:pt x="33374" y="20443"/>
                    <a:pt x="38136" y="44785"/>
                  </a:cubicBezTo>
                  <a:cubicBezTo>
                    <a:pt x="42898" y="69127"/>
                    <a:pt x="32580" y="125218"/>
                    <a:pt x="28611" y="146385"/>
                  </a:cubicBezTo>
                  <a:cubicBezTo>
                    <a:pt x="24642" y="167552"/>
                    <a:pt x="11413" y="185279"/>
                    <a:pt x="14323" y="171785"/>
                  </a:cubicBezTo>
                  <a:cubicBezTo>
                    <a:pt x="17233" y="158291"/>
                    <a:pt x="45808" y="93998"/>
                    <a:pt x="46073" y="65423"/>
                  </a:cubicBezTo>
                  <a:cubicBezTo>
                    <a:pt x="46338" y="36848"/>
                    <a:pt x="1359" y="3775"/>
                    <a:pt x="36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3A6403C2-60BA-442D-9E51-8B1C43077825}"/>
                </a:ext>
              </a:extLst>
            </p:cNvPr>
            <p:cNvSpPr/>
            <p:nvPr/>
          </p:nvSpPr>
          <p:spPr>
            <a:xfrm>
              <a:off x="4727739" y="7397070"/>
              <a:ext cx="57860" cy="47611"/>
            </a:xfrm>
            <a:custGeom>
              <a:avLst/>
              <a:gdLst>
                <a:gd name="connsiteX0" fmla="*/ 73473 w 73473"/>
                <a:gd name="connsiteY0" fmla="*/ 14421 h 60459"/>
                <a:gd name="connsiteX1" fmla="*/ 6798 w 73473"/>
                <a:gd name="connsiteY1" fmla="*/ 17596 h 60459"/>
                <a:gd name="connsiteX2" fmla="*/ 2036 w 73473"/>
                <a:gd name="connsiteY2" fmla="*/ 60459 h 60459"/>
                <a:gd name="connsiteX3" fmla="*/ 5211 w 73473"/>
                <a:gd name="connsiteY3" fmla="*/ 17596 h 60459"/>
                <a:gd name="connsiteX4" fmla="*/ 5211 w 73473"/>
                <a:gd name="connsiteY4" fmla="*/ 134 h 60459"/>
                <a:gd name="connsiteX5" fmla="*/ 73473 w 73473"/>
                <a:gd name="connsiteY5" fmla="*/ 14421 h 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73" h="60459">
                  <a:moveTo>
                    <a:pt x="73473" y="14421"/>
                  </a:moveTo>
                  <a:cubicBezTo>
                    <a:pt x="73738" y="17331"/>
                    <a:pt x="18704" y="9923"/>
                    <a:pt x="6798" y="17596"/>
                  </a:cubicBezTo>
                  <a:cubicBezTo>
                    <a:pt x="-5108" y="25269"/>
                    <a:pt x="2300" y="60459"/>
                    <a:pt x="2036" y="60459"/>
                  </a:cubicBezTo>
                  <a:cubicBezTo>
                    <a:pt x="1772" y="60459"/>
                    <a:pt x="4682" y="27650"/>
                    <a:pt x="5211" y="17596"/>
                  </a:cubicBezTo>
                  <a:cubicBezTo>
                    <a:pt x="5740" y="7542"/>
                    <a:pt x="-4314" y="1721"/>
                    <a:pt x="5211" y="134"/>
                  </a:cubicBezTo>
                  <a:cubicBezTo>
                    <a:pt x="14736" y="-1454"/>
                    <a:pt x="73208" y="11511"/>
                    <a:pt x="73473" y="14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20DF03F1-E61D-4FBA-A73D-CEC7D70CFEBB}"/>
                </a:ext>
              </a:extLst>
            </p:cNvPr>
            <p:cNvSpPr/>
            <p:nvPr/>
          </p:nvSpPr>
          <p:spPr>
            <a:xfrm>
              <a:off x="4727830" y="7429656"/>
              <a:ext cx="96796" cy="10549"/>
            </a:xfrm>
            <a:custGeom>
              <a:avLst/>
              <a:gdLst>
                <a:gd name="connsiteX0" fmla="*/ 332 w 122915"/>
                <a:gd name="connsiteY0" fmla="*/ 12729 h 13395"/>
                <a:gd name="connsiteX1" fmla="*/ 119395 w 122915"/>
                <a:gd name="connsiteY1" fmla="*/ 29 h 13395"/>
                <a:gd name="connsiteX2" fmla="*/ 84470 w 122915"/>
                <a:gd name="connsiteY2" fmla="*/ 9554 h 13395"/>
                <a:gd name="connsiteX3" fmla="*/ 332 w 122915"/>
                <a:gd name="connsiteY3" fmla="*/ 12729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5" h="13395">
                  <a:moveTo>
                    <a:pt x="332" y="12729"/>
                  </a:moveTo>
                  <a:cubicBezTo>
                    <a:pt x="6153" y="11141"/>
                    <a:pt x="105372" y="558"/>
                    <a:pt x="119395" y="29"/>
                  </a:cubicBezTo>
                  <a:cubicBezTo>
                    <a:pt x="133418" y="-500"/>
                    <a:pt x="102197" y="6115"/>
                    <a:pt x="84470" y="9554"/>
                  </a:cubicBezTo>
                  <a:cubicBezTo>
                    <a:pt x="66743" y="12993"/>
                    <a:pt x="-5489" y="14317"/>
                    <a:pt x="332" y="127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A1F092C1-65FE-4B8A-9CB7-A48598BC00AE}"/>
                </a:ext>
              </a:extLst>
            </p:cNvPr>
            <p:cNvSpPr/>
            <p:nvPr/>
          </p:nvSpPr>
          <p:spPr>
            <a:xfrm>
              <a:off x="4759980" y="7439487"/>
              <a:ext cx="11883" cy="95975"/>
            </a:xfrm>
            <a:custGeom>
              <a:avLst/>
              <a:gdLst>
                <a:gd name="connsiteX0" fmla="*/ 3956 w 15090"/>
                <a:gd name="connsiteY0" fmla="*/ 246 h 121873"/>
                <a:gd name="connsiteX1" fmla="*/ 15069 w 15090"/>
                <a:gd name="connsiteY1" fmla="*/ 93908 h 121873"/>
                <a:gd name="connsiteX2" fmla="*/ 781 w 15090"/>
                <a:gd name="connsiteY2" fmla="*/ 120896 h 121873"/>
                <a:gd name="connsiteX3" fmla="*/ 781 w 15090"/>
                <a:gd name="connsiteY3" fmla="*/ 66921 h 121873"/>
                <a:gd name="connsiteX4" fmla="*/ 3956 w 15090"/>
                <a:gd name="connsiteY4" fmla="*/ 246 h 12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" h="121873">
                  <a:moveTo>
                    <a:pt x="3956" y="246"/>
                  </a:moveTo>
                  <a:cubicBezTo>
                    <a:pt x="6337" y="4744"/>
                    <a:pt x="15598" y="73800"/>
                    <a:pt x="15069" y="93908"/>
                  </a:cubicBezTo>
                  <a:cubicBezTo>
                    <a:pt x="14540" y="114016"/>
                    <a:pt x="3162" y="125394"/>
                    <a:pt x="781" y="120896"/>
                  </a:cubicBezTo>
                  <a:cubicBezTo>
                    <a:pt x="-1600" y="116398"/>
                    <a:pt x="2368" y="79621"/>
                    <a:pt x="781" y="66921"/>
                  </a:cubicBezTo>
                  <a:cubicBezTo>
                    <a:pt x="-806" y="54221"/>
                    <a:pt x="1575" y="-4252"/>
                    <a:pt x="3956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468D26F7-CF3B-4DAE-A91A-8F8942058D0D}"/>
                </a:ext>
              </a:extLst>
            </p:cNvPr>
            <p:cNvSpPr/>
            <p:nvPr/>
          </p:nvSpPr>
          <p:spPr>
            <a:xfrm>
              <a:off x="4783030" y="7514362"/>
              <a:ext cx="28826" cy="130500"/>
            </a:xfrm>
            <a:custGeom>
              <a:avLst/>
              <a:gdLst>
                <a:gd name="connsiteX0" fmla="*/ 36599 w 36604"/>
                <a:gd name="connsiteY0" fmla="*/ 416 h 165714"/>
                <a:gd name="connsiteX1" fmla="*/ 28661 w 36604"/>
                <a:gd name="connsiteY1" fmla="*/ 121066 h 165714"/>
                <a:gd name="connsiteX2" fmla="*/ 23899 w 36604"/>
                <a:gd name="connsiteY2" fmla="*/ 162341 h 165714"/>
                <a:gd name="connsiteX3" fmla="*/ 86 w 36604"/>
                <a:gd name="connsiteY3" fmla="*/ 162341 h 165714"/>
                <a:gd name="connsiteX4" fmla="*/ 33424 w 36604"/>
                <a:gd name="connsiteY4" fmla="*/ 154403 h 165714"/>
                <a:gd name="connsiteX5" fmla="*/ 30249 w 36604"/>
                <a:gd name="connsiteY5" fmla="*/ 82966 h 165714"/>
                <a:gd name="connsiteX6" fmla="*/ 36599 w 36604"/>
                <a:gd name="connsiteY6" fmla="*/ 416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4" h="165714">
                  <a:moveTo>
                    <a:pt x="36599" y="416"/>
                  </a:moveTo>
                  <a:cubicBezTo>
                    <a:pt x="36334" y="6766"/>
                    <a:pt x="30778" y="94079"/>
                    <a:pt x="28661" y="121066"/>
                  </a:cubicBezTo>
                  <a:cubicBezTo>
                    <a:pt x="26544" y="148054"/>
                    <a:pt x="28661" y="155462"/>
                    <a:pt x="23899" y="162341"/>
                  </a:cubicBezTo>
                  <a:cubicBezTo>
                    <a:pt x="19137" y="169220"/>
                    <a:pt x="-1501" y="163664"/>
                    <a:pt x="86" y="162341"/>
                  </a:cubicBezTo>
                  <a:cubicBezTo>
                    <a:pt x="1673" y="161018"/>
                    <a:pt x="28397" y="167632"/>
                    <a:pt x="33424" y="154403"/>
                  </a:cubicBezTo>
                  <a:cubicBezTo>
                    <a:pt x="38451" y="141174"/>
                    <a:pt x="33424" y="103868"/>
                    <a:pt x="30249" y="82966"/>
                  </a:cubicBezTo>
                  <a:cubicBezTo>
                    <a:pt x="27074" y="62064"/>
                    <a:pt x="36864" y="-5934"/>
                    <a:pt x="36599" y="4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D11AF1CE-199E-48CB-BE63-4A7669F29221}"/>
                </a:ext>
              </a:extLst>
            </p:cNvPr>
            <p:cNvSpPr/>
            <p:nvPr/>
          </p:nvSpPr>
          <p:spPr>
            <a:xfrm>
              <a:off x="4754331" y="7524636"/>
              <a:ext cx="110834" cy="152231"/>
            </a:xfrm>
            <a:custGeom>
              <a:avLst/>
              <a:gdLst>
                <a:gd name="connsiteX0" fmla="*/ 42879 w 140741"/>
                <a:gd name="connsiteY0" fmla="*/ 70 h 193309"/>
                <a:gd name="connsiteX1" fmla="*/ 46054 w 140741"/>
                <a:gd name="connsiteY1" fmla="*/ 144532 h 193309"/>
                <a:gd name="connsiteX2" fmla="*/ 17 w 140741"/>
                <a:gd name="connsiteY2" fmla="*/ 174695 h 193309"/>
                <a:gd name="connsiteX3" fmla="*/ 41292 w 140741"/>
                <a:gd name="connsiteY3" fmla="*/ 188982 h 193309"/>
                <a:gd name="connsiteX4" fmla="*/ 93679 w 140741"/>
                <a:gd name="connsiteY4" fmla="*/ 192157 h 193309"/>
                <a:gd name="connsiteX5" fmla="*/ 123842 w 140741"/>
                <a:gd name="connsiteY5" fmla="*/ 171520 h 193309"/>
                <a:gd name="connsiteX6" fmla="*/ 139717 w 140741"/>
                <a:gd name="connsiteY6" fmla="*/ 174695 h 193309"/>
                <a:gd name="connsiteX7" fmla="*/ 95267 w 140741"/>
                <a:gd name="connsiteY7" fmla="*/ 181045 h 193309"/>
                <a:gd name="connsiteX8" fmla="*/ 41292 w 140741"/>
                <a:gd name="connsiteY8" fmla="*/ 187395 h 193309"/>
                <a:gd name="connsiteX9" fmla="*/ 28592 w 140741"/>
                <a:gd name="connsiteY9" fmla="*/ 173107 h 193309"/>
                <a:gd name="connsiteX10" fmla="*/ 42879 w 140741"/>
                <a:gd name="connsiteY10" fmla="*/ 125482 h 193309"/>
                <a:gd name="connsiteX11" fmla="*/ 42879 w 140741"/>
                <a:gd name="connsiteY11" fmla="*/ 70 h 1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741" h="193309">
                  <a:moveTo>
                    <a:pt x="42879" y="70"/>
                  </a:moveTo>
                  <a:cubicBezTo>
                    <a:pt x="43408" y="3245"/>
                    <a:pt x="53198" y="115428"/>
                    <a:pt x="46054" y="144532"/>
                  </a:cubicBezTo>
                  <a:cubicBezTo>
                    <a:pt x="38910" y="173636"/>
                    <a:pt x="811" y="167287"/>
                    <a:pt x="17" y="174695"/>
                  </a:cubicBezTo>
                  <a:cubicBezTo>
                    <a:pt x="-777" y="182103"/>
                    <a:pt x="25682" y="186072"/>
                    <a:pt x="41292" y="188982"/>
                  </a:cubicBezTo>
                  <a:cubicBezTo>
                    <a:pt x="56902" y="191892"/>
                    <a:pt x="79921" y="195067"/>
                    <a:pt x="93679" y="192157"/>
                  </a:cubicBezTo>
                  <a:cubicBezTo>
                    <a:pt x="107437" y="189247"/>
                    <a:pt x="116169" y="174430"/>
                    <a:pt x="123842" y="171520"/>
                  </a:cubicBezTo>
                  <a:cubicBezTo>
                    <a:pt x="131515" y="168610"/>
                    <a:pt x="144479" y="173108"/>
                    <a:pt x="139717" y="174695"/>
                  </a:cubicBezTo>
                  <a:cubicBezTo>
                    <a:pt x="134955" y="176282"/>
                    <a:pt x="111671" y="178928"/>
                    <a:pt x="95267" y="181045"/>
                  </a:cubicBezTo>
                  <a:cubicBezTo>
                    <a:pt x="78863" y="183162"/>
                    <a:pt x="52404" y="188718"/>
                    <a:pt x="41292" y="187395"/>
                  </a:cubicBezTo>
                  <a:cubicBezTo>
                    <a:pt x="30180" y="186072"/>
                    <a:pt x="28328" y="183426"/>
                    <a:pt x="28592" y="173107"/>
                  </a:cubicBezTo>
                  <a:cubicBezTo>
                    <a:pt x="28856" y="162788"/>
                    <a:pt x="41291" y="148765"/>
                    <a:pt x="42879" y="125482"/>
                  </a:cubicBezTo>
                  <a:cubicBezTo>
                    <a:pt x="44467" y="102199"/>
                    <a:pt x="42350" y="-3105"/>
                    <a:pt x="42879" y="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A6FB6005-45A5-41B6-BD7B-B73C46BD33C7}"/>
                </a:ext>
              </a:extLst>
            </p:cNvPr>
            <p:cNvSpPr/>
            <p:nvPr/>
          </p:nvSpPr>
          <p:spPr>
            <a:xfrm>
              <a:off x="4904390" y="7479854"/>
              <a:ext cx="141181" cy="410625"/>
            </a:xfrm>
            <a:custGeom>
              <a:avLst/>
              <a:gdLst>
                <a:gd name="connsiteX0" fmla="*/ 1553 w 179278"/>
                <a:gd name="connsiteY0" fmla="*/ 60111 h 521429"/>
                <a:gd name="connsiteX1" fmla="*/ 39653 w 179278"/>
                <a:gd name="connsiteY1" fmla="*/ 9311 h 521429"/>
                <a:gd name="connsiteX2" fmla="*/ 112678 w 179278"/>
                <a:gd name="connsiteY2" fmla="*/ 15661 h 521429"/>
                <a:gd name="connsiteX3" fmla="*/ 176178 w 179278"/>
                <a:gd name="connsiteY3" fmla="*/ 163298 h 521429"/>
                <a:gd name="connsiteX4" fmla="*/ 165066 w 179278"/>
                <a:gd name="connsiteY4" fmla="*/ 429998 h 521429"/>
                <a:gd name="connsiteX5" fmla="*/ 126966 w 179278"/>
                <a:gd name="connsiteY5" fmla="*/ 518898 h 521429"/>
                <a:gd name="connsiteX6" fmla="*/ 146016 w 179278"/>
                <a:gd name="connsiteY6" fmla="*/ 474448 h 521429"/>
                <a:gd name="connsiteX7" fmla="*/ 168241 w 179278"/>
                <a:gd name="connsiteY7" fmla="*/ 250611 h 521429"/>
                <a:gd name="connsiteX8" fmla="*/ 149191 w 179278"/>
                <a:gd name="connsiteY8" fmla="*/ 88686 h 521429"/>
                <a:gd name="connsiteX9" fmla="*/ 119028 w 179278"/>
                <a:gd name="connsiteY9" fmla="*/ 34711 h 521429"/>
                <a:gd name="connsiteX10" fmla="*/ 90453 w 179278"/>
                <a:gd name="connsiteY10" fmla="*/ 12486 h 521429"/>
                <a:gd name="connsiteX11" fmla="*/ 1553 w 179278"/>
                <a:gd name="connsiteY11" fmla="*/ 60111 h 5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8" h="521429">
                  <a:moveTo>
                    <a:pt x="1553" y="60111"/>
                  </a:moveTo>
                  <a:cubicBezTo>
                    <a:pt x="-6914" y="59582"/>
                    <a:pt x="21132" y="16719"/>
                    <a:pt x="39653" y="9311"/>
                  </a:cubicBezTo>
                  <a:cubicBezTo>
                    <a:pt x="58174" y="1903"/>
                    <a:pt x="89924" y="-10003"/>
                    <a:pt x="112678" y="15661"/>
                  </a:cubicBezTo>
                  <a:cubicBezTo>
                    <a:pt x="135432" y="41325"/>
                    <a:pt x="167447" y="94242"/>
                    <a:pt x="176178" y="163298"/>
                  </a:cubicBezTo>
                  <a:cubicBezTo>
                    <a:pt x="184909" y="232354"/>
                    <a:pt x="173268" y="370731"/>
                    <a:pt x="165066" y="429998"/>
                  </a:cubicBezTo>
                  <a:cubicBezTo>
                    <a:pt x="156864" y="489265"/>
                    <a:pt x="126966" y="518898"/>
                    <a:pt x="126966" y="518898"/>
                  </a:cubicBezTo>
                  <a:cubicBezTo>
                    <a:pt x="123791" y="526306"/>
                    <a:pt x="139137" y="519163"/>
                    <a:pt x="146016" y="474448"/>
                  </a:cubicBezTo>
                  <a:cubicBezTo>
                    <a:pt x="152895" y="429734"/>
                    <a:pt x="167712" y="314905"/>
                    <a:pt x="168241" y="250611"/>
                  </a:cubicBezTo>
                  <a:cubicBezTo>
                    <a:pt x="168770" y="186317"/>
                    <a:pt x="157393" y="124669"/>
                    <a:pt x="149191" y="88686"/>
                  </a:cubicBezTo>
                  <a:cubicBezTo>
                    <a:pt x="140989" y="52703"/>
                    <a:pt x="128818" y="47411"/>
                    <a:pt x="119028" y="34711"/>
                  </a:cubicBezTo>
                  <a:cubicBezTo>
                    <a:pt x="109238" y="22011"/>
                    <a:pt x="110032" y="13544"/>
                    <a:pt x="90453" y="12486"/>
                  </a:cubicBezTo>
                  <a:cubicBezTo>
                    <a:pt x="70874" y="11428"/>
                    <a:pt x="10020" y="60640"/>
                    <a:pt x="1553" y="601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F9EA16E3-0FDF-4C70-A15F-6A5D24AC9D94}"/>
                </a:ext>
              </a:extLst>
            </p:cNvPr>
            <p:cNvSpPr/>
            <p:nvPr/>
          </p:nvSpPr>
          <p:spPr>
            <a:xfrm>
              <a:off x="4894345" y="7526238"/>
              <a:ext cx="43849" cy="372384"/>
            </a:xfrm>
            <a:custGeom>
              <a:avLst/>
              <a:gdLst>
                <a:gd name="connsiteX0" fmla="*/ 22247 w 55681"/>
                <a:gd name="connsiteY0" fmla="*/ 2797 h 472868"/>
                <a:gd name="connsiteX1" fmla="*/ 46059 w 55681"/>
                <a:gd name="connsiteY1" fmla="*/ 164722 h 472868"/>
                <a:gd name="connsiteX2" fmla="*/ 31772 w 55681"/>
                <a:gd name="connsiteY2" fmla="*/ 337760 h 472868"/>
                <a:gd name="connsiteX3" fmla="*/ 25422 w 55681"/>
                <a:gd name="connsiteY3" fmla="*/ 398085 h 472868"/>
                <a:gd name="connsiteX4" fmla="*/ 22 w 55681"/>
                <a:gd name="connsiteY4" fmla="*/ 472697 h 472868"/>
                <a:gd name="connsiteX5" fmla="*/ 30184 w 55681"/>
                <a:gd name="connsiteY5" fmla="*/ 413960 h 472868"/>
                <a:gd name="connsiteX6" fmla="*/ 44472 w 55681"/>
                <a:gd name="connsiteY6" fmla="*/ 274260 h 472868"/>
                <a:gd name="connsiteX7" fmla="*/ 55584 w 55681"/>
                <a:gd name="connsiteY7" fmla="*/ 147260 h 472868"/>
                <a:gd name="connsiteX8" fmla="*/ 49234 w 55681"/>
                <a:gd name="connsiteY8" fmla="*/ 67885 h 472868"/>
                <a:gd name="connsiteX9" fmla="*/ 22247 w 55681"/>
                <a:gd name="connsiteY9" fmla="*/ 2797 h 47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81" h="472868">
                  <a:moveTo>
                    <a:pt x="22247" y="2797"/>
                  </a:moveTo>
                  <a:cubicBezTo>
                    <a:pt x="21718" y="18936"/>
                    <a:pt x="44472" y="108895"/>
                    <a:pt x="46059" y="164722"/>
                  </a:cubicBezTo>
                  <a:cubicBezTo>
                    <a:pt x="47646" y="220549"/>
                    <a:pt x="35212" y="298866"/>
                    <a:pt x="31772" y="337760"/>
                  </a:cubicBezTo>
                  <a:cubicBezTo>
                    <a:pt x="28332" y="376654"/>
                    <a:pt x="30714" y="375596"/>
                    <a:pt x="25422" y="398085"/>
                  </a:cubicBezTo>
                  <a:cubicBezTo>
                    <a:pt x="20130" y="420574"/>
                    <a:pt x="-772" y="470051"/>
                    <a:pt x="22" y="472697"/>
                  </a:cubicBezTo>
                  <a:cubicBezTo>
                    <a:pt x="816" y="475343"/>
                    <a:pt x="22776" y="447033"/>
                    <a:pt x="30184" y="413960"/>
                  </a:cubicBezTo>
                  <a:cubicBezTo>
                    <a:pt x="37592" y="380887"/>
                    <a:pt x="40239" y="318710"/>
                    <a:pt x="44472" y="274260"/>
                  </a:cubicBezTo>
                  <a:cubicBezTo>
                    <a:pt x="48705" y="229810"/>
                    <a:pt x="54790" y="181656"/>
                    <a:pt x="55584" y="147260"/>
                  </a:cubicBezTo>
                  <a:cubicBezTo>
                    <a:pt x="56378" y="112864"/>
                    <a:pt x="52144" y="91168"/>
                    <a:pt x="49234" y="67885"/>
                  </a:cubicBezTo>
                  <a:cubicBezTo>
                    <a:pt x="46324" y="44602"/>
                    <a:pt x="22776" y="-13342"/>
                    <a:pt x="22247" y="2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E43A7EF6-D5F4-4CC5-B7CE-3490EF841407}"/>
                </a:ext>
              </a:extLst>
            </p:cNvPr>
            <p:cNvSpPr/>
            <p:nvPr/>
          </p:nvSpPr>
          <p:spPr>
            <a:xfrm>
              <a:off x="4882363" y="7880974"/>
              <a:ext cx="155767" cy="13999"/>
            </a:xfrm>
            <a:custGeom>
              <a:avLst/>
              <a:gdLst>
                <a:gd name="connsiteX0" fmla="*/ 949 w 197799"/>
                <a:gd name="connsiteY0" fmla="*/ 15 h 17777"/>
                <a:gd name="connsiteX1" fmla="*/ 151762 w 197799"/>
                <a:gd name="connsiteY1" fmla="*/ 15890 h 17777"/>
                <a:gd name="connsiteX2" fmla="*/ 197799 w 197799"/>
                <a:gd name="connsiteY2" fmla="*/ 17478 h 17777"/>
                <a:gd name="connsiteX3" fmla="*/ 91437 w 197799"/>
                <a:gd name="connsiteY3" fmla="*/ 12715 h 17777"/>
                <a:gd name="connsiteX4" fmla="*/ 949 w 197799"/>
                <a:gd name="connsiteY4" fmla="*/ 15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9" h="17777">
                  <a:moveTo>
                    <a:pt x="949" y="15"/>
                  </a:moveTo>
                  <a:cubicBezTo>
                    <a:pt x="11003" y="544"/>
                    <a:pt x="118954" y="12980"/>
                    <a:pt x="151762" y="15890"/>
                  </a:cubicBezTo>
                  <a:cubicBezTo>
                    <a:pt x="184570" y="18800"/>
                    <a:pt x="197799" y="17478"/>
                    <a:pt x="197799" y="17478"/>
                  </a:cubicBezTo>
                  <a:cubicBezTo>
                    <a:pt x="187745" y="16949"/>
                    <a:pt x="119483" y="12980"/>
                    <a:pt x="91437" y="12715"/>
                  </a:cubicBezTo>
                  <a:cubicBezTo>
                    <a:pt x="63391" y="12450"/>
                    <a:pt x="-9105" y="-514"/>
                    <a:pt x="949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D8AAF116-A50C-4D2B-B7A7-FC65BB4A615D}"/>
                </a:ext>
              </a:extLst>
            </p:cNvPr>
            <p:cNvSpPr/>
            <p:nvPr/>
          </p:nvSpPr>
          <p:spPr>
            <a:xfrm>
              <a:off x="4861762" y="7565425"/>
              <a:ext cx="56353" cy="246826"/>
            </a:xfrm>
            <a:custGeom>
              <a:avLst/>
              <a:gdLst>
                <a:gd name="connsiteX0" fmla="*/ 122 w 71559"/>
                <a:gd name="connsiteY0" fmla="*/ 97499 h 313430"/>
                <a:gd name="connsiteX1" fmla="*/ 20759 w 71559"/>
                <a:gd name="connsiteY1" fmla="*/ 10186 h 313430"/>
                <a:gd name="connsiteX2" fmla="*/ 47747 w 71559"/>
                <a:gd name="connsiteY2" fmla="*/ 41936 h 313430"/>
                <a:gd name="connsiteX3" fmla="*/ 62034 w 71559"/>
                <a:gd name="connsiteY3" fmla="*/ 126074 h 313430"/>
                <a:gd name="connsiteX4" fmla="*/ 49334 w 71559"/>
                <a:gd name="connsiteY4" fmla="*/ 257836 h 313430"/>
                <a:gd name="connsiteX5" fmla="*/ 31872 w 71559"/>
                <a:gd name="connsiteY5" fmla="*/ 300699 h 313430"/>
                <a:gd name="connsiteX6" fmla="*/ 20759 w 71559"/>
                <a:gd name="connsiteY6" fmla="*/ 292761 h 313430"/>
                <a:gd name="connsiteX7" fmla="*/ 4884 w 71559"/>
                <a:gd name="connsiteY7" fmla="*/ 203861 h 313430"/>
                <a:gd name="connsiteX8" fmla="*/ 11234 w 71559"/>
                <a:gd name="connsiteY8" fmla="*/ 278474 h 313430"/>
                <a:gd name="connsiteX9" fmla="*/ 47747 w 71559"/>
                <a:gd name="connsiteY9" fmla="*/ 307049 h 313430"/>
                <a:gd name="connsiteX10" fmla="*/ 71559 w 71559"/>
                <a:gd name="connsiteY10" fmla="*/ 159411 h 313430"/>
                <a:gd name="connsiteX11" fmla="*/ 47747 w 71559"/>
                <a:gd name="connsiteY11" fmla="*/ 24474 h 313430"/>
                <a:gd name="connsiteX12" fmla="*/ 30284 w 71559"/>
                <a:gd name="connsiteY12" fmla="*/ 3836 h 313430"/>
                <a:gd name="connsiteX13" fmla="*/ 122 w 71559"/>
                <a:gd name="connsiteY13" fmla="*/ 97499 h 3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59" h="313430">
                  <a:moveTo>
                    <a:pt x="122" y="97499"/>
                  </a:moveTo>
                  <a:cubicBezTo>
                    <a:pt x="-1466" y="98557"/>
                    <a:pt x="12822" y="19446"/>
                    <a:pt x="20759" y="10186"/>
                  </a:cubicBezTo>
                  <a:cubicBezTo>
                    <a:pt x="28696" y="926"/>
                    <a:pt x="40868" y="22621"/>
                    <a:pt x="47747" y="41936"/>
                  </a:cubicBezTo>
                  <a:cubicBezTo>
                    <a:pt x="54626" y="61251"/>
                    <a:pt x="61769" y="90091"/>
                    <a:pt x="62034" y="126074"/>
                  </a:cubicBezTo>
                  <a:cubicBezTo>
                    <a:pt x="62299" y="162057"/>
                    <a:pt x="54361" y="228732"/>
                    <a:pt x="49334" y="257836"/>
                  </a:cubicBezTo>
                  <a:cubicBezTo>
                    <a:pt x="44307" y="286940"/>
                    <a:pt x="36634" y="294878"/>
                    <a:pt x="31872" y="300699"/>
                  </a:cubicBezTo>
                  <a:cubicBezTo>
                    <a:pt x="27110" y="306520"/>
                    <a:pt x="25257" y="308901"/>
                    <a:pt x="20759" y="292761"/>
                  </a:cubicBezTo>
                  <a:cubicBezTo>
                    <a:pt x="16261" y="276621"/>
                    <a:pt x="6472" y="206242"/>
                    <a:pt x="4884" y="203861"/>
                  </a:cubicBezTo>
                  <a:cubicBezTo>
                    <a:pt x="3297" y="201480"/>
                    <a:pt x="4090" y="261276"/>
                    <a:pt x="11234" y="278474"/>
                  </a:cubicBezTo>
                  <a:cubicBezTo>
                    <a:pt x="18378" y="295672"/>
                    <a:pt x="37693" y="326893"/>
                    <a:pt x="47747" y="307049"/>
                  </a:cubicBezTo>
                  <a:cubicBezTo>
                    <a:pt x="57801" y="287205"/>
                    <a:pt x="71559" y="206507"/>
                    <a:pt x="71559" y="159411"/>
                  </a:cubicBezTo>
                  <a:cubicBezTo>
                    <a:pt x="71559" y="112315"/>
                    <a:pt x="54626" y="50403"/>
                    <a:pt x="47747" y="24474"/>
                  </a:cubicBezTo>
                  <a:cubicBezTo>
                    <a:pt x="40868" y="-1455"/>
                    <a:pt x="37163" y="-3837"/>
                    <a:pt x="30284" y="3836"/>
                  </a:cubicBezTo>
                  <a:cubicBezTo>
                    <a:pt x="23405" y="11509"/>
                    <a:pt x="1710" y="96441"/>
                    <a:pt x="122" y="9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AEA34F8A-2EE2-4EDC-83B8-B77E427EF3DC}"/>
                </a:ext>
              </a:extLst>
            </p:cNvPr>
            <p:cNvSpPr/>
            <p:nvPr/>
          </p:nvSpPr>
          <p:spPr>
            <a:xfrm>
              <a:off x="4857959" y="7485179"/>
              <a:ext cx="101475" cy="159830"/>
            </a:xfrm>
            <a:custGeom>
              <a:avLst/>
              <a:gdLst>
                <a:gd name="connsiteX0" fmla="*/ 128777 w 128857"/>
                <a:gd name="connsiteY0" fmla="*/ 10486 h 202959"/>
                <a:gd name="connsiteX1" fmla="*/ 60514 w 128857"/>
                <a:gd name="connsiteY1" fmla="*/ 4136 h 202959"/>
                <a:gd name="connsiteX2" fmla="*/ 9714 w 128857"/>
                <a:gd name="connsiteY2" fmla="*/ 75574 h 202959"/>
                <a:gd name="connsiteX3" fmla="*/ 189 w 128857"/>
                <a:gd name="connsiteY3" fmla="*/ 200986 h 202959"/>
                <a:gd name="connsiteX4" fmla="*/ 3364 w 128857"/>
                <a:gd name="connsiteY4" fmla="*/ 147011 h 202959"/>
                <a:gd name="connsiteX5" fmla="*/ 3364 w 128857"/>
                <a:gd name="connsiteY5" fmla="*/ 75574 h 202959"/>
                <a:gd name="connsiteX6" fmla="*/ 46227 w 128857"/>
                <a:gd name="connsiteY6" fmla="*/ 26361 h 202959"/>
                <a:gd name="connsiteX7" fmla="*/ 128777 w 128857"/>
                <a:gd name="connsiteY7" fmla="*/ 1048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57" h="202959">
                  <a:moveTo>
                    <a:pt x="128777" y="10486"/>
                  </a:moveTo>
                  <a:cubicBezTo>
                    <a:pt x="131158" y="6782"/>
                    <a:pt x="80358" y="-6712"/>
                    <a:pt x="60514" y="4136"/>
                  </a:cubicBezTo>
                  <a:cubicBezTo>
                    <a:pt x="40670" y="14984"/>
                    <a:pt x="19768" y="42766"/>
                    <a:pt x="9714" y="75574"/>
                  </a:cubicBezTo>
                  <a:cubicBezTo>
                    <a:pt x="-340" y="108382"/>
                    <a:pt x="1247" y="189080"/>
                    <a:pt x="189" y="200986"/>
                  </a:cubicBezTo>
                  <a:cubicBezTo>
                    <a:pt x="-869" y="212892"/>
                    <a:pt x="2835" y="167913"/>
                    <a:pt x="3364" y="147011"/>
                  </a:cubicBezTo>
                  <a:cubicBezTo>
                    <a:pt x="3893" y="126109"/>
                    <a:pt x="-3780" y="95682"/>
                    <a:pt x="3364" y="75574"/>
                  </a:cubicBezTo>
                  <a:cubicBezTo>
                    <a:pt x="10508" y="55466"/>
                    <a:pt x="27971" y="37474"/>
                    <a:pt x="46227" y="26361"/>
                  </a:cubicBezTo>
                  <a:cubicBezTo>
                    <a:pt x="64483" y="15249"/>
                    <a:pt x="126396" y="14190"/>
                    <a:pt x="128777" y="10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8DEC3CE5-FC0F-4821-A2C5-06292D95D17B}"/>
                </a:ext>
              </a:extLst>
            </p:cNvPr>
            <p:cNvSpPr/>
            <p:nvPr/>
          </p:nvSpPr>
          <p:spPr>
            <a:xfrm>
              <a:off x="4850501" y="7728140"/>
              <a:ext cx="50122" cy="157849"/>
            </a:xfrm>
            <a:custGeom>
              <a:avLst/>
              <a:gdLst>
                <a:gd name="connsiteX0" fmla="*/ 23947 w 63647"/>
                <a:gd name="connsiteY0" fmla="*/ 414 h 200443"/>
                <a:gd name="connsiteX1" fmla="*/ 14422 w 63647"/>
                <a:gd name="connsiteY1" fmla="*/ 70264 h 200443"/>
                <a:gd name="connsiteX2" fmla="*/ 22359 w 63647"/>
                <a:gd name="connsiteY2" fmla="*/ 121064 h 200443"/>
                <a:gd name="connsiteX3" fmla="*/ 63634 w 63647"/>
                <a:gd name="connsiteY3" fmla="*/ 200439 h 200443"/>
                <a:gd name="connsiteX4" fmla="*/ 17597 w 63647"/>
                <a:gd name="connsiteY4" fmla="*/ 124239 h 200443"/>
                <a:gd name="connsiteX5" fmla="*/ 134 w 63647"/>
                <a:gd name="connsiteY5" fmla="*/ 44864 h 200443"/>
                <a:gd name="connsiteX6" fmla="*/ 23947 w 63647"/>
                <a:gd name="connsiteY6" fmla="*/ 414 h 2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47" h="200443">
                  <a:moveTo>
                    <a:pt x="23947" y="414"/>
                  </a:moveTo>
                  <a:cubicBezTo>
                    <a:pt x="26328" y="4647"/>
                    <a:pt x="14687" y="50156"/>
                    <a:pt x="14422" y="70264"/>
                  </a:cubicBezTo>
                  <a:cubicBezTo>
                    <a:pt x="14157" y="90372"/>
                    <a:pt x="14157" y="99368"/>
                    <a:pt x="22359" y="121064"/>
                  </a:cubicBezTo>
                  <a:cubicBezTo>
                    <a:pt x="30561" y="142760"/>
                    <a:pt x="64428" y="199910"/>
                    <a:pt x="63634" y="200439"/>
                  </a:cubicBezTo>
                  <a:cubicBezTo>
                    <a:pt x="62840" y="200968"/>
                    <a:pt x="28180" y="150168"/>
                    <a:pt x="17597" y="124239"/>
                  </a:cubicBezTo>
                  <a:cubicBezTo>
                    <a:pt x="7014" y="98310"/>
                    <a:pt x="2251" y="64443"/>
                    <a:pt x="134" y="44864"/>
                  </a:cubicBezTo>
                  <a:cubicBezTo>
                    <a:pt x="-1983" y="25285"/>
                    <a:pt x="21566" y="-3819"/>
                    <a:pt x="23947" y="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FF54AFE3-B9B2-4698-9AED-8076ED3FA37C}"/>
                </a:ext>
              </a:extLst>
            </p:cNvPr>
            <p:cNvSpPr/>
            <p:nvPr/>
          </p:nvSpPr>
          <p:spPr>
            <a:xfrm>
              <a:off x="4799122" y="7668023"/>
              <a:ext cx="86177" cy="78990"/>
            </a:xfrm>
            <a:custGeom>
              <a:avLst/>
              <a:gdLst>
                <a:gd name="connsiteX0" fmla="*/ 290 w 109431"/>
                <a:gd name="connsiteY0" fmla="*/ 5316 h 100305"/>
                <a:gd name="connsiteX1" fmla="*/ 57440 w 109431"/>
                <a:gd name="connsiteY1" fmla="*/ 18016 h 100305"/>
                <a:gd name="connsiteX2" fmla="*/ 87602 w 109431"/>
                <a:gd name="connsiteY2" fmla="*/ 553 h 100305"/>
                <a:gd name="connsiteX3" fmla="*/ 105065 w 109431"/>
                <a:gd name="connsiteY3" fmla="*/ 8491 h 100305"/>
                <a:gd name="connsiteX4" fmla="*/ 106652 w 109431"/>
                <a:gd name="connsiteY4" fmla="*/ 48178 h 100305"/>
                <a:gd name="connsiteX5" fmla="*/ 71727 w 109431"/>
                <a:gd name="connsiteY5" fmla="*/ 56116 h 100305"/>
                <a:gd name="connsiteX6" fmla="*/ 71727 w 109431"/>
                <a:gd name="connsiteY6" fmla="*/ 56116 h 100305"/>
                <a:gd name="connsiteX7" fmla="*/ 73315 w 109431"/>
                <a:gd name="connsiteY7" fmla="*/ 91041 h 100305"/>
                <a:gd name="connsiteX8" fmla="*/ 1877 w 109431"/>
                <a:gd name="connsiteY8" fmla="*/ 98978 h 100305"/>
                <a:gd name="connsiteX9" fmla="*/ 43152 w 109431"/>
                <a:gd name="connsiteY9" fmla="*/ 68816 h 100305"/>
                <a:gd name="connsiteX10" fmla="*/ 35215 w 109431"/>
                <a:gd name="connsiteY10" fmla="*/ 48178 h 100305"/>
                <a:gd name="connsiteX11" fmla="*/ 290 w 109431"/>
                <a:gd name="connsiteY11" fmla="*/ 5316 h 10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31" h="100305">
                  <a:moveTo>
                    <a:pt x="290" y="5316"/>
                  </a:moveTo>
                  <a:cubicBezTo>
                    <a:pt x="3994" y="289"/>
                    <a:pt x="42888" y="18810"/>
                    <a:pt x="57440" y="18016"/>
                  </a:cubicBezTo>
                  <a:cubicBezTo>
                    <a:pt x="71992" y="17222"/>
                    <a:pt x="79664" y="2141"/>
                    <a:pt x="87602" y="553"/>
                  </a:cubicBezTo>
                  <a:cubicBezTo>
                    <a:pt x="95540" y="-1035"/>
                    <a:pt x="101890" y="553"/>
                    <a:pt x="105065" y="8491"/>
                  </a:cubicBezTo>
                  <a:cubicBezTo>
                    <a:pt x="108240" y="16429"/>
                    <a:pt x="112208" y="40241"/>
                    <a:pt x="106652" y="48178"/>
                  </a:cubicBezTo>
                  <a:cubicBezTo>
                    <a:pt x="101096" y="56116"/>
                    <a:pt x="71727" y="56116"/>
                    <a:pt x="71727" y="56116"/>
                  </a:cubicBezTo>
                  <a:lnTo>
                    <a:pt x="71727" y="56116"/>
                  </a:lnTo>
                  <a:cubicBezTo>
                    <a:pt x="71992" y="61937"/>
                    <a:pt x="84957" y="83897"/>
                    <a:pt x="73315" y="91041"/>
                  </a:cubicBezTo>
                  <a:cubicBezTo>
                    <a:pt x="61673" y="98185"/>
                    <a:pt x="6904" y="102682"/>
                    <a:pt x="1877" y="98978"/>
                  </a:cubicBezTo>
                  <a:cubicBezTo>
                    <a:pt x="-3150" y="95274"/>
                    <a:pt x="37596" y="77283"/>
                    <a:pt x="43152" y="68816"/>
                  </a:cubicBezTo>
                  <a:cubicBezTo>
                    <a:pt x="48708" y="60349"/>
                    <a:pt x="41036" y="55586"/>
                    <a:pt x="35215" y="48178"/>
                  </a:cubicBezTo>
                  <a:cubicBezTo>
                    <a:pt x="29394" y="40770"/>
                    <a:pt x="-3414" y="10343"/>
                    <a:pt x="290" y="53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B4C370CA-1B0C-4A25-942F-FD1349053E78}"/>
                </a:ext>
              </a:extLst>
            </p:cNvPr>
            <p:cNvSpPr/>
            <p:nvPr/>
          </p:nvSpPr>
          <p:spPr>
            <a:xfrm>
              <a:off x="4882953" y="7603005"/>
              <a:ext cx="22032" cy="157015"/>
            </a:xfrm>
            <a:custGeom>
              <a:avLst/>
              <a:gdLst>
                <a:gd name="connsiteX0" fmla="*/ 200 w 27977"/>
                <a:gd name="connsiteY0" fmla="*/ 566 h 199384"/>
                <a:gd name="connsiteX1" fmla="*/ 14488 w 27977"/>
                <a:gd name="connsiteY1" fmla="*/ 91054 h 199384"/>
                <a:gd name="connsiteX2" fmla="*/ 6550 w 27977"/>
                <a:gd name="connsiteY2" fmla="*/ 184716 h 199384"/>
                <a:gd name="connsiteX3" fmla="*/ 20838 w 27977"/>
                <a:gd name="connsiteY3" fmla="*/ 194241 h 199384"/>
                <a:gd name="connsiteX4" fmla="*/ 27188 w 27977"/>
                <a:gd name="connsiteY4" fmla="*/ 135504 h 199384"/>
                <a:gd name="connsiteX5" fmla="*/ 200 w 27977"/>
                <a:gd name="connsiteY5" fmla="*/ 566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" h="199384">
                  <a:moveTo>
                    <a:pt x="200" y="566"/>
                  </a:moveTo>
                  <a:cubicBezTo>
                    <a:pt x="-1917" y="-6842"/>
                    <a:pt x="13430" y="60362"/>
                    <a:pt x="14488" y="91054"/>
                  </a:cubicBezTo>
                  <a:cubicBezTo>
                    <a:pt x="15546" y="121746"/>
                    <a:pt x="5492" y="167518"/>
                    <a:pt x="6550" y="184716"/>
                  </a:cubicBezTo>
                  <a:cubicBezTo>
                    <a:pt x="7608" y="201914"/>
                    <a:pt x="17398" y="202443"/>
                    <a:pt x="20838" y="194241"/>
                  </a:cubicBezTo>
                  <a:cubicBezTo>
                    <a:pt x="24278" y="186039"/>
                    <a:pt x="30099" y="165667"/>
                    <a:pt x="27188" y="135504"/>
                  </a:cubicBezTo>
                  <a:cubicBezTo>
                    <a:pt x="24278" y="105342"/>
                    <a:pt x="2317" y="7974"/>
                    <a:pt x="200" y="5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52E1E2D3-0F32-48F3-AFFF-0977820B1D44}"/>
                </a:ext>
              </a:extLst>
            </p:cNvPr>
            <p:cNvSpPr/>
            <p:nvPr/>
          </p:nvSpPr>
          <p:spPr>
            <a:xfrm>
              <a:off x="5026444" y="7094857"/>
              <a:ext cx="175575" cy="472757"/>
            </a:xfrm>
            <a:custGeom>
              <a:avLst/>
              <a:gdLst>
                <a:gd name="connsiteX0" fmla="*/ 1082 w 222953"/>
                <a:gd name="connsiteY0" fmla="*/ 5541 h 600326"/>
                <a:gd name="connsiteX1" fmla="*/ 66698 w 222953"/>
                <a:gd name="connsiteY1" fmla="*/ 212975 h 600326"/>
                <a:gd name="connsiteX2" fmla="*/ 170415 w 222953"/>
                <a:gd name="connsiteY2" fmla="*/ 445808 h 600326"/>
                <a:gd name="connsiteX3" fmla="*/ 214865 w 222953"/>
                <a:gd name="connsiteY3" fmla="*/ 522008 h 600326"/>
                <a:gd name="connsiteX4" fmla="*/ 210632 w 222953"/>
                <a:gd name="connsiteY4" fmla="*/ 600325 h 600326"/>
                <a:gd name="connsiteX5" fmla="*/ 219098 w 222953"/>
                <a:gd name="connsiteY5" fmla="*/ 519891 h 600326"/>
                <a:gd name="connsiteX6" fmla="*/ 138665 w 222953"/>
                <a:gd name="connsiteY6" fmla="*/ 327275 h 600326"/>
                <a:gd name="connsiteX7" fmla="*/ 32832 w 222953"/>
                <a:gd name="connsiteY7" fmla="*/ 79625 h 600326"/>
                <a:gd name="connsiteX8" fmla="*/ 1082 w 222953"/>
                <a:gd name="connsiteY8" fmla="*/ 5541 h 6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3" h="600326">
                  <a:moveTo>
                    <a:pt x="1082" y="5541"/>
                  </a:moveTo>
                  <a:cubicBezTo>
                    <a:pt x="6726" y="27766"/>
                    <a:pt x="38476" y="139597"/>
                    <a:pt x="66698" y="212975"/>
                  </a:cubicBezTo>
                  <a:cubicBezTo>
                    <a:pt x="94920" y="286353"/>
                    <a:pt x="145721" y="394303"/>
                    <a:pt x="170415" y="445808"/>
                  </a:cubicBezTo>
                  <a:cubicBezTo>
                    <a:pt x="195109" y="497313"/>
                    <a:pt x="208162" y="496255"/>
                    <a:pt x="214865" y="522008"/>
                  </a:cubicBezTo>
                  <a:cubicBezTo>
                    <a:pt x="221568" y="547761"/>
                    <a:pt x="209927" y="600678"/>
                    <a:pt x="210632" y="600325"/>
                  </a:cubicBezTo>
                  <a:cubicBezTo>
                    <a:pt x="211337" y="599972"/>
                    <a:pt x="231092" y="565399"/>
                    <a:pt x="219098" y="519891"/>
                  </a:cubicBezTo>
                  <a:cubicBezTo>
                    <a:pt x="207104" y="474383"/>
                    <a:pt x="169709" y="400653"/>
                    <a:pt x="138665" y="327275"/>
                  </a:cubicBezTo>
                  <a:cubicBezTo>
                    <a:pt x="107621" y="253897"/>
                    <a:pt x="52940" y="127250"/>
                    <a:pt x="32832" y="79625"/>
                  </a:cubicBezTo>
                  <a:cubicBezTo>
                    <a:pt x="12724" y="32000"/>
                    <a:pt x="-4562" y="-16684"/>
                    <a:pt x="1082" y="55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AB05E86-6339-4E6B-AAD6-99892D967DA6}"/>
                </a:ext>
              </a:extLst>
            </p:cNvPr>
            <p:cNvSpPr/>
            <p:nvPr/>
          </p:nvSpPr>
          <p:spPr>
            <a:xfrm>
              <a:off x="5015623" y="7102531"/>
              <a:ext cx="76711" cy="58901"/>
            </a:xfrm>
            <a:custGeom>
              <a:avLst/>
              <a:gdLst>
                <a:gd name="connsiteX0" fmla="*/ 97373 w 97411"/>
                <a:gd name="connsiteY0" fmla="*/ 30 h 74795"/>
                <a:gd name="connsiteX1" fmla="*/ 71973 w 97411"/>
                <a:gd name="connsiteY1" fmla="*/ 63530 h 74795"/>
                <a:gd name="connsiteX2" fmla="*/ 6 w 97411"/>
                <a:gd name="connsiteY2" fmla="*/ 74113 h 74795"/>
                <a:gd name="connsiteX3" fmla="*/ 76206 w 97411"/>
                <a:gd name="connsiteY3" fmla="*/ 55063 h 74795"/>
                <a:gd name="connsiteX4" fmla="*/ 97373 w 97411"/>
                <a:gd name="connsiteY4" fmla="*/ 30 h 7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1" h="74795">
                  <a:moveTo>
                    <a:pt x="97373" y="30"/>
                  </a:moveTo>
                  <a:cubicBezTo>
                    <a:pt x="96668" y="1441"/>
                    <a:pt x="88201" y="51183"/>
                    <a:pt x="71973" y="63530"/>
                  </a:cubicBezTo>
                  <a:cubicBezTo>
                    <a:pt x="55745" y="75877"/>
                    <a:pt x="-699" y="75524"/>
                    <a:pt x="6" y="74113"/>
                  </a:cubicBezTo>
                  <a:cubicBezTo>
                    <a:pt x="711" y="72702"/>
                    <a:pt x="63506" y="63883"/>
                    <a:pt x="76206" y="55063"/>
                  </a:cubicBezTo>
                  <a:cubicBezTo>
                    <a:pt x="88906" y="46243"/>
                    <a:pt x="98078" y="-1381"/>
                    <a:pt x="9737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354629C2-A437-4C8D-AECF-68DDD6B8CA0D}"/>
                </a:ext>
              </a:extLst>
            </p:cNvPr>
            <p:cNvSpPr/>
            <p:nvPr/>
          </p:nvSpPr>
          <p:spPr>
            <a:xfrm>
              <a:off x="4939838" y="7084023"/>
              <a:ext cx="242208" cy="473936"/>
            </a:xfrm>
            <a:custGeom>
              <a:avLst/>
              <a:gdLst>
                <a:gd name="connsiteX0" fmla="*/ 98357 w 307566"/>
                <a:gd name="connsiteY0" fmla="*/ 19299 h 601824"/>
                <a:gd name="connsiteX1" fmla="*/ 5223 w 307566"/>
                <a:gd name="connsiteY1" fmla="*/ 6599 h 601824"/>
                <a:gd name="connsiteX2" fmla="*/ 15807 w 307566"/>
                <a:gd name="connsiteY2" fmla="*/ 135716 h 601824"/>
                <a:gd name="connsiteX3" fmla="*/ 49673 w 307566"/>
                <a:gd name="connsiteY3" fmla="*/ 226733 h 601824"/>
                <a:gd name="connsiteX4" fmla="*/ 185140 w 307566"/>
                <a:gd name="connsiteY4" fmla="*/ 491316 h 601824"/>
                <a:gd name="connsiteX5" fmla="*/ 305790 w 307566"/>
                <a:gd name="connsiteY5" fmla="*/ 599266 h 601824"/>
                <a:gd name="connsiteX6" fmla="*/ 244407 w 307566"/>
                <a:gd name="connsiteY6" fmla="*/ 542116 h 601824"/>
                <a:gd name="connsiteX7" fmla="*/ 75073 w 307566"/>
                <a:gd name="connsiteY7" fmla="*/ 271183 h 601824"/>
                <a:gd name="connsiteX8" fmla="*/ 49673 w 307566"/>
                <a:gd name="connsiteY8" fmla="*/ 133599 h 601824"/>
                <a:gd name="connsiteX9" fmla="*/ 9457 w 307566"/>
                <a:gd name="connsiteY9" fmla="*/ 29883 h 601824"/>
                <a:gd name="connsiteX10" fmla="*/ 34857 w 307566"/>
                <a:gd name="connsiteY10" fmla="*/ 23533 h 601824"/>
                <a:gd name="connsiteX11" fmla="*/ 98357 w 307566"/>
                <a:gd name="connsiteY11" fmla="*/ 19299 h 6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566" h="601824">
                  <a:moveTo>
                    <a:pt x="98357" y="19299"/>
                  </a:moveTo>
                  <a:cubicBezTo>
                    <a:pt x="93418" y="16477"/>
                    <a:pt x="18981" y="-12804"/>
                    <a:pt x="5223" y="6599"/>
                  </a:cubicBezTo>
                  <a:cubicBezTo>
                    <a:pt x="-8535" y="26002"/>
                    <a:pt x="8399" y="99027"/>
                    <a:pt x="15807" y="135716"/>
                  </a:cubicBezTo>
                  <a:cubicBezTo>
                    <a:pt x="23215" y="172405"/>
                    <a:pt x="21451" y="167466"/>
                    <a:pt x="49673" y="226733"/>
                  </a:cubicBezTo>
                  <a:cubicBezTo>
                    <a:pt x="77895" y="286000"/>
                    <a:pt x="142454" y="429227"/>
                    <a:pt x="185140" y="491316"/>
                  </a:cubicBezTo>
                  <a:cubicBezTo>
                    <a:pt x="227826" y="553405"/>
                    <a:pt x="295912" y="590800"/>
                    <a:pt x="305790" y="599266"/>
                  </a:cubicBezTo>
                  <a:cubicBezTo>
                    <a:pt x="315668" y="607732"/>
                    <a:pt x="282860" y="596796"/>
                    <a:pt x="244407" y="542116"/>
                  </a:cubicBezTo>
                  <a:cubicBezTo>
                    <a:pt x="205954" y="487436"/>
                    <a:pt x="107529" y="339269"/>
                    <a:pt x="75073" y="271183"/>
                  </a:cubicBezTo>
                  <a:cubicBezTo>
                    <a:pt x="42617" y="203097"/>
                    <a:pt x="60609" y="173816"/>
                    <a:pt x="49673" y="133599"/>
                  </a:cubicBezTo>
                  <a:cubicBezTo>
                    <a:pt x="38737" y="93382"/>
                    <a:pt x="11926" y="48227"/>
                    <a:pt x="9457" y="29883"/>
                  </a:cubicBezTo>
                  <a:cubicBezTo>
                    <a:pt x="6988" y="11539"/>
                    <a:pt x="23568" y="23180"/>
                    <a:pt x="34857" y="23533"/>
                  </a:cubicBezTo>
                  <a:cubicBezTo>
                    <a:pt x="46146" y="23886"/>
                    <a:pt x="103296" y="22121"/>
                    <a:pt x="98357" y="19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20CC6A12-BD86-4C2D-921B-033E8220A740}"/>
                </a:ext>
              </a:extLst>
            </p:cNvPr>
            <p:cNvSpPr/>
            <p:nvPr/>
          </p:nvSpPr>
          <p:spPr>
            <a:xfrm>
              <a:off x="4435555" y="7094073"/>
              <a:ext cx="189928" cy="475623"/>
            </a:xfrm>
            <a:custGeom>
              <a:avLst/>
              <a:gdLst>
                <a:gd name="connsiteX0" fmla="*/ 230188 w 241179"/>
                <a:gd name="connsiteY0" fmla="*/ 3891 h 603966"/>
                <a:gd name="connsiteX1" fmla="*/ 161925 w 241179"/>
                <a:gd name="connsiteY1" fmla="*/ 283291 h 603966"/>
                <a:gd name="connsiteX2" fmla="*/ 65088 w 241179"/>
                <a:gd name="connsiteY2" fmla="*/ 484903 h 603966"/>
                <a:gd name="connsiteX3" fmla="*/ 0 w 241179"/>
                <a:gd name="connsiteY3" fmla="*/ 603966 h 603966"/>
                <a:gd name="connsiteX4" fmla="*/ 104775 w 241179"/>
                <a:gd name="connsiteY4" fmla="*/ 411878 h 603966"/>
                <a:gd name="connsiteX5" fmla="*/ 227013 w 241179"/>
                <a:gd name="connsiteY5" fmla="*/ 138828 h 603966"/>
                <a:gd name="connsiteX6" fmla="*/ 230188 w 241179"/>
                <a:gd name="connsiteY6" fmla="*/ 3891 h 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179" h="603966">
                  <a:moveTo>
                    <a:pt x="230188" y="3891"/>
                  </a:moveTo>
                  <a:cubicBezTo>
                    <a:pt x="219340" y="27968"/>
                    <a:pt x="189442" y="203122"/>
                    <a:pt x="161925" y="283291"/>
                  </a:cubicBezTo>
                  <a:cubicBezTo>
                    <a:pt x="134408" y="363460"/>
                    <a:pt x="92075" y="431457"/>
                    <a:pt x="65088" y="484903"/>
                  </a:cubicBezTo>
                  <a:cubicBezTo>
                    <a:pt x="38101" y="538349"/>
                    <a:pt x="0" y="603966"/>
                    <a:pt x="0" y="603966"/>
                  </a:cubicBezTo>
                  <a:cubicBezTo>
                    <a:pt x="6614" y="591795"/>
                    <a:pt x="66939" y="489401"/>
                    <a:pt x="104775" y="411878"/>
                  </a:cubicBezTo>
                  <a:cubicBezTo>
                    <a:pt x="142610" y="334355"/>
                    <a:pt x="204523" y="204974"/>
                    <a:pt x="227013" y="138828"/>
                  </a:cubicBezTo>
                  <a:cubicBezTo>
                    <a:pt x="249503" y="72682"/>
                    <a:pt x="241036" y="-20186"/>
                    <a:pt x="230188" y="38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9D736B21-8649-4B66-B959-1B0B9A1BF18B}"/>
                </a:ext>
              </a:extLst>
            </p:cNvPr>
            <p:cNvSpPr/>
            <p:nvPr/>
          </p:nvSpPr>
          <p:spPr>
            <a:xfrm>
              <a:off x="4377963" y="7107862"/>
              <a:ext cx="170146" cy="483626"/>
            </a:xfrm>
            <a:custGeom>
              <a:avLst/>
              <a:gdLst>
                <a:gd name="connsiteX0" fmla="*/ 214421 w 216059"/>
                <a:gd name="connsiteY0" fmla="*/ 2256 h 614128"/>
                <a:gd name="connsiteX1" fmla="*/ 115996 w 216059"/>
                <a:gd name="connsiteY1" fmla="*/ 229268 h 614128"/>
                <a:gd name="connsiteX2" fmla="*/ 84246 w 216059"/>
                <a:gd name="connsiteY2" fmla="*/ 324518 h 614128"/>
                <a:gd name="connsiteX3" fmla="*/ 28683 w 216059"/>
                <a:gd name="connsiteY3" fmla="*/ 437231 h 614128"/>
                <a:gd name="connsiteX4" fmla="*/ 108 w 216059"/>
                <a:gd name="connsiteY4" fmla="*/ 505493 h 614128"/>
                <a:gd name="connsiteX5" fmla="*/ 38208 w 216059"/>
                <a:gd name="connsiteY5" fmla="*/ 600743 h 614128"/>
                <a:gd name="connsiteX6" fmla="*/ 14396 w 216059"/>
                <a:gd name="connsiteY6" fmla="*/ 562643 h 614128"/>
                <a:gd name="connsiteX7" fmla="*/ 165208 w 216059"/>
                <a:gd name="connsiteY7" fmla="*/ 140368 h 614128"/>
                <a:gd name="connsiteX8" fmla="*/ 214421 w 216059"/>
                <a:gd name="connsiteY8" fmla="*/ 2256 h 6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59" h="614128">
                  <a:moveTo>
                    <a:pt x="214421" y="2256"/>
                  </a:moveTo>
                  <a:cubicBezTo>
                    <a:pt x="206219" y="17073"/>
                    <a:pt x="137692" y="175558"/>
                    <a:pt x="115996" y="229268"/>
                  </a:cubicBezTo>
                  <a:cubicBezTo>
                    <a:pt x="94300" y="282978"/>
                    <a:pt x="98798" y="289858"/>
                    <a:pt x="84246" y="324518"/>
                  </a:cubicBezTo>
                  <a:cubicBezTo>
                    <a:pt x="69694" y="359178"/>
                    <a:pt x="42706" y="407069"/>
                    <a:pt x="28683" y="437231"/>
                  </a:cubicBezTo>
                  <a:cubicBezTo>
                    <a:pt x="14660" y="467393"/>
                    <a:pt x="-1479" y="478241"/>
                    <a:pt x="108" y="505493"/>
                  </a:cubicBezTo>
                  <a:cubicBezTo>
                    <a:pt x="1695" y="532745"/>
                    <a:pt x="35827" y="591218"/>
                    <a:pt x="38208" y="600743"/>
                  </a:cubicBezTo>
                  <a:cubicBezTo>
                    <a:pt x="40589" y="610268"/>
                    <a:pt x="-6771" y="639372"/>
                    <a:pt x="14396" y="562643"/>
                  </a:cubicBezTo>
                  <a:cubicBezTo>
                    <a:pt x="35563" y="485914"/>
                    <a:pt x="131341" y="233766"/>
                    <a:pt x="165208" y="140368"/>
                  </a:cubicBezTo>
                  <a:cubicBezTo>
                    <a:pt x="199075" y="46970"/>
                    <a:pt x="222623" y="-12561"/>
                    <a:pt x="214421" y="22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FB3ED89F-01BC-47C2-A10C-60A660A25E3E}"/>
                </a:ext>
              </a:extLst>
            </p:cNvPr>
            <p:cNvSpPr/>
            <p:nvPr/>
          </p:nvSpPr>
          <p:spPr>
            <a:xfrm>
              <a:off x="4468059" y="7104403"/>
              <a:ext cx="53757" cy="65459"/>
            </a:xfrm>
            <a:custGeom>
              <a:avLst/>
              <a:gdLst>
                <a:gd name="connsiteX0" fmla="*/ 0 w 68263"/>
                <a:gd name="connsiteY0" fmla="*/ 299 h 83123"/>
                <a:gd name="connsiteX1" fmla="*/ 41275 w 68263"/>
                <a:gd name="connsiteY1" fmla="*/ 73324 h 83123"/>
                <a:gd name="connsiteX2" fmla="*/ 68263 w 68263"/>
                <a:gd name="connsiteY2" fmla="*/ 79674 h 83123"/>
                <a:gd name="connsiteX3" fmla="*/ 41275 w 68263"/>
                <a:gd name="connsiteY3" fmla="*/ 47924 h 83123"/>
                <a:gd name="connsiteX4" fmla="*/ 0 w 68263"/>
                <a:gd name="connsiteY4" fmla="*/ 299 h 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3" h="83123">
                  <a:moveTo>
                    <a:pt x="0" y="299"/>
                  </a:moveTo>
                  <a:cubicBezTo>
                    <a:pt x="0" y="4532"/>
                    <a:pt x="29898" y="60095"/>
                    <a:pt x="41275" y="73324"/>
                  </a:cubicBezTo>
                  <a:cubicBezTo>
                    <a:pt x="52652" y="86553"/>
                    <a:pt x="68263" y="83907"/>
                    <a:pt x="68263" y="79674"/>
                  </a:cubicBezTo>
                  <a:cubicBezTo>
                    <a:pt x="68263" y="75441"/>
                    <a:pt x="48419" y="57978"/>
                    <a:pt x="41275" y="47924"/>
                  </a:cubicBezTo>
                  <a:cubicBezTo>
                    <a:pt x="34131" y="37870"/>
                    <a:pt x="0" y="-3934"/>
                    <a:pt x="0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0FDF1953-DBBB-4461-BCDA-A421644F7967}"/>
                </a:ext>
              </a:extLst>
            </p:cNvPr>
            <p:cNvSpPr/>
            <p:nvPr/>
          </p:nvSpPr>
          <p:spPr>
            <a:xfrm>
              <a:off x="4501799" y="7103388"/>
              <a:ext cx="50021" cy="27531"/>
            </a:xfrm>
            <a:custGeom>
              <a:avLst/>
              <a:gdLst>
                <a:gd name="connsiteX0" fmla="*/ 63519 w 63519"/>
                <a:gd name="connsiteY0" fmla="*/ 0 h 34960"/>
                <a:gd name="connsiteX1" fmla="*/ 19 w 63519"/>
                <a:gd name="connsiteY1" fmla="*/ 34925 h 34960"/>
                <a:gd name="connsiteX2" fmla="*/ 63519 w 63519"/>
                <a:gd name="connsiteY2" fmla="*/ 0 h 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9" h="34960">
                  <a:moveTo>
                    <a:pt x="63519" y="0"/>
                  </a:moveTo>
                  <a:cubicBezTo>
                    <a:pt x="63519" y="0"/>
                    <a:pt x="-1304" y="33602"/>
                    <a:pt x="19" y="34925"/>
                  </a:cubicBezTo>
                  <a:cubicBezTo>
                    <a:pt x="1342" y="36248"/>
                    <a:pt x="63519" y="0"/>
                    <a:pt x="635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7813EC1-02BC-4F65-AC32-56818BBBEA46}"/>
                </a:ext>
              </a:extLst>
            </p:cNvPr>
            <p:cNvSpPr/>
            <p:nvPr/>
          </p:nvSpPr>
          <p:spPr>
            <a:xfrm>
              <a:off x="4335492" y="7429006"/>
              <a:ext cx="78813" cy="80692"/>
            </a:xfrm>
            <a:custGeom>
              <a:avLst/>
              <a:gdLst>
                <a:gd name="connsiteX0" fmla="*/ 100076 w 100080"/>
                <a:gd name="connsiteY0" fmla="*/ 7205 h 102466"/>
                <a:gd name="connsiteX1" fmla="*/ 34988 w 100080"/>
                <a:gd name="connsiteY1" fmla="*/ 5617 h 102466"/>
                <a:gd name="connsiteX2" fmla="*/ 63 w 100080"/>
                <a:gd name="connsiteY2" fmla="*/ 70705 h 102466"/>
                <a:gd name="connsiteX3" fmla="*/ 42926 w 100080"/>
                <a:gd name="connsiteY3" fmla="*/ 102455 h 102466"/>
                <a:gd name="connsiteX4" fmla="*/ 14351 w 100080"/>
                <a:gd name="connsiteY4" fmla="*/ 73880 h 102466"/>
                <a:gd name="connsiteX5" fmla="*/ 31813 w 100080"/>
                <a:gd name="connsiteY5" fmla="*/ 38955 h 102466"/>
                <a:gd name="connsiteX6" fmla="*/ 100076 w 100080"/>
                <a:gd name="connsiteY6" fmla="*/ 7205 h 1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80" h="102466">
                  <a:moveTo>
                    <a:pt x="100076" y="7205"/>
                  </a:moveTo>
                  <a:cubicBezTo>
                    <a:pt x="100605" y="1649"/>
                    <a:pt x="51657" y="-4966"/>
                    <a:pt x="34988" y="5617"/>
                  </a:cubicBezTo>
                  <a:cubicBezTo>
                    <a:pt x="18319" y="16200"/>
                    <a:pt x="-1260" y="54565"/>
                    <a:pt x="63" y="70705"/>
                  </a:cubicBezTo>
                  <a:cubicBezTo>
                    <a:pt x="1386" y="86845"/>
                    <a:pt x="40545" y="101926"/>
                    <a:pt x="42926" y="102455"/>
                  </a:cubicBezTo>
                  <a:cubicBezTo>
                    <a:pt x="45307" y="102984"/>
                    <a:pt x="16203" y="84463"/>
                    <a:pt x="14351" y="73880"/>
                  </a:cubicBezTo>
                  <a:cubicBezTo>
                    <a:pt x="12499" y="63297"/>
                    <a:pt x="21494" y="51920"/>
                    <a:pt x="31813" y="38955"/>
                  </a:cubicBezTo>
                  <a:cubicBezTo>
                    <a:pt x="42132" y="25990"/>
                    <a:pt x="99547" y="12761"/>
                    <a:pt x="100076" y="7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645FE9FE-7A7D-4E33-AF27-63F2EA296074}"/>
                </a:ext>
              </a:extLst>
            </p:cNvPr>
            <p:cNvSpPr/>
            <p:nvPr/>
          </p:nvSpPr>
          <p:spPr>
            <a:xfrm>
              <a:off x="4260093" y="7125866"/>
              <a:ext cx="216717" cy="224217"/>
            </a:xfrm>
            <a:custGeom>
              <a:avLst/>
              <a:gdLst>
                <a:gd name="connsiteX0" fmla="*/ 275196 w 275196"/>
                <a:gd name="connsiteY0" fmla="*/ 31 h 284720"/>
                <a:gd name="connsiteX1" fmla="*/ 218046 w 275196"/>
                <a:gd name="connsiteY1" fmla="*/ 55594 h 284720"/>
                <a:gd name="connsiteX2" fmla="*/ 149783 w 275196"/>
                <a:gd name="connsiteY2" fmla="*/ 93694 h 284720"/>
                <a:gd name="connsiteX3" fmla="*/ 43421 w 275196"/>
                <a:gd name="connsiteY3" fmla="*/ 233394 h 284720"/>
                <a:gd name="connsiteX4" fmla="*/ 3733 w 275196"/>
                <a:gd name="connsiteY4" fmla="*/ 281019 h 284720"/>
                <a:gd name="connsiteX5" fmla="*/ 129146 w 275196"/>
                <a:gd name="connsiteY5" fmla="*/ 146081 h 284720"/>
                <a:gd name="connsiteX6" fmla="*/ 218046 w 275196"/>
                <a:gd name="connsiteY6" fmla="*/ 63531 h 284720"/>
                <a:gd name="connsiteX7" fmla="*/ 275196 w 275196"/>
                <a:gd name="connsiteY7" fmla="*/ 31 h 2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96" h="284720">
                  <a:moveTo>
                    <a:pt x="275196" y="31"/>
                  </a:moveTo>
                  <a:cubicBezTo>
                    <a:pt x="275196" y="-1292"/>
                    <a:pt x="238948" y="39984"/>
                    <a:pt x="218046" y="55594"/>
                  </a:cubicBezTo>
                  <a:cubicBezTo>
                    <a:pt x="197144" y="71204"/>
                    <a:pt x="178887" y="64061"/>
                    <a:pt x="149783" y="93694"/>
                  </a:cubicBezTo>
                  <a:cubicBezTo>
                    <a:pt x="120679" y="123327"/>
                    <a:pt x="67763" y="202173"/>
                    <a:pt x="43421" y="233394"/>
                  </a:cubicBezTo>
                  <a:cubicBezTo>
                    <a:pt x="19079" y="264615"/>
                    <a:pt x="-10554" y="295571"/>
                    <a:pt x="3733" y="281019"/>
                  </a:cubicBezTo>
                  <a:cubicBezTo>
                    <a:pt x="18020" y="266467"/>
                    <a:pt x="93427" y="182329"/>
                    <a:pt x="129146" y="146081"/>
                  </a:cubicBezTo>
                  <a:cubicBezTo>
                    <a:pt x="164865" y="109833"/>
                    <a:pt x="194498" y="85756"/>
                    <a:pt x="218046" y="63531"/>
                  </a:cubicBezTo>
                  <a:cubicBezTo>
                    <a:pt x="241594" y="41306"/>
                    <a:pt x="275196" y="1354"/>
                    <a:pt x="275196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D20B3FAF-5830-4CBC-A216-67D0D27C4D13}"/>
                </a:ext>
              </a:extLst>
            </p:cNvPr>
            <p:cNvSpPr/>
            <p:nvPr/>
          </p:nvSpPr>
          <p:spPr>
            <a:xfrm>
              <a:off x="4287615" y="7255843"/>
              <a:ext cx="51801" cy="39893"/>
            </a:xfrm>
            <a:custGeom>
              <a:avLst/>
              <a:gdLst>
                <a:gd name="connsiteX0" fmla="*/ 65623 w 65779"/>
                <a:gd name="connsiteY0" fmla="*/ 81 h 50658"/>
                <a:gd name="connsiteX1" fmla="*/ 2123 w 65779"/>
                <a:gd name="connsiteY1" fmla="*/ 36594 h 50658"/>
                <a:gd name="connsiteX2" fmla="*/ 19585 w 65779"/>
                <a:gd name="connsiteY2" fmla="*/ 47706 h 50658"/>
                <a:gd name="connsiteX3" fmla="*/ 65623 w 65779"/>
                <a:gd name="connsiteY3" fmla="*/ 81 h 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9" h="50658">
                  <a:moveTo>
                    <a:pt x="65623" y="81"/>
                  </a:moveTo>
                  <a:cubicBezTo>
                    <a:pt x="62713" y="-1771"/>
                    <a:pt x="9796" y="28657"/>
                    <a:pt x="2123" y="36594"/>
                  </a:cubicBezTo>
                  <a:cubicBezTo>
                    <a:pt x="-5550" y="44532"/>
                    <a:pt x="9266" y="56173"/>
                    <a:pt x="19585" y="47706"/>
                  </a:cubicBezTo>
                  <a:cubicBezTo>
                    <a:pt x="29904" y="39239"/>
                    <a:pt x="68533" y="1933"/>
                    <a:pt x="65623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C5C6B54D-36FA-46B1-8A9E-523E0576D490}"/>
                </a:ext>
              </a:extLst>
            </p:cNvPr>
            <p:cNvSpPr/>
            <p:nvPr/>
          </p:nvSpPr>
          <p:spPr>
            <a:xfrm>
              <a:off x="4205294" y="7129642"/>
              <a:ext cx="160252" cy="188781"/>
            </a:xfrm>
            <a:custGeom>
              <a:avLst/>
              <a:gdLst>
                <a:gd name="connsiteX0" fmla="*/ 203495 w 203495"/>
                <a:gd name="connsiteY0" fmla="*/ 0 h 239722"/>
                <a:gd name="connsiteX1" fmla="*/ 117770 w 203495"/>
                <a:gd name="connsiteY1" fmla="*/ 119062 h 239722"/>
                <a:gd name="connsiteX2" fmla="*/ 295 w 203495"/>
                <a:gd name="connsiteY2" fmla="*/ 238125 h 239722"/>
                <a:gd name="connsiteX3" fmla="*/ 86020 w 203495"/>
                <a:gd name="connsiteY3" fmla="*/ 180975 h 239722"/>
                <a:gd name="connsiteX4" fmla="*/ 143170 w 203495"/>
                <a:gd name="connsiteY4" fmla="*/ 85725 h 239722"/>
                <a:gd name="connsiteX5" fmla="*/ 203495 w 203495"/>
                <a:gd name="connsiteY5" fmla="*/ 0 h 2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95" h="239722">
                  <a:moveTo>
                    <a:pt x="203495" y="0"/>
                  </a:moveTo>
                  <a:cubicBezTo>
                    <a:pt x="199262" y="5556"/>
                    <a:pt x="151637" y="79375"/>
                    <a:pt x="117770" y="119062"/>
                  </a:cubicBezTo>
                  <a:cubicBezTo>
                    <a:pt x="83903" y="158750"/>
                    <a:pt x="5587" y="227806"/>
                    <a:pt x="295" y="238125"/>
                  </a:cubicBezTo>
                  <a:cubicBezTo>
                    <a:pt x="-4997" y="248444"/>
                    <a:pt x="62207" y="206375"/>
                    <a:pt x="86020" y="180975"/>
                  </a:cubicBezTo>
                  <a:cubicBezTo>
                    <a:pt x="109832" y="155575"/>
                    <a:pt x="121739" y="116152"/>
                    <a:pt x="143170" y="85725"/>
                  </a:cubicBezTo>
                  <a:lnTo>
                    <a:pt x="20349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6CF0ED76-61B1-4D97-9438-8CD7F94DD373}"/>
                </a:ext>
              </a:extLst>
            </p:cNvPr>
            <p:cNvSpPr/>
            <p:nvPr/>
          </p:nvSpPr>
          <p:spPr>
            <a:xfrm>
              <a:off x="4236300" y="7352153"/>
              <a:ext cx="23146" cy="138131"/>
            </a:xfrm>
            <a:custGeom>
              <a:avLst/>
              <a:gdLst>
                <a:gd name="connsiteX0" fmla="*/ 29185 w 29392"/>
                <a:gd name="connsiteY0" fmla="*/ 20 h 175404"/>
                <a:gd name="connsiteX1" fmla="*/ 6960 w 29392"/>
                <a:gd name="connsiteY1" fmla="*/ 61932 h 175404"/>
                <a:gd name="connsiteX2" fmla="*/ 610 w 29392"/>
                <a:gd name="connsiteY2" fmla="*/ 88920 h 175404"/>
                <a:gd name="connsiteX3" fmla="*/ 610 w 29392"/>
                <a:gd name="connsiteY3" fmla="*/ 119082 h 175404"/>
                <a:gd name="connsiteX4" fmla="*/ 3785 w 29392"/>
                <a:gd name="connsiteY4" fmla="*/ 166707 h 175404"/>
                <a:gd name="connsiteX5" fmla="*/ 11722 w 29392"/>
                <a:gd name="connsiteY5" fmla="*/ 171470 h 175404"/>
                <a:gd name="connsiteX6" fmla="*/ 11722 w 29392"/>
                <a:gd name="connsiteY6" fmla="*/ 123845 h 175404"/>
                <a:gd name="connsiteX7" fmla="*/ 18072 w 29392"/>
                <a:gd name="connsiteY7" fmla="*/ 55582 h 175404"/>
                <a:gd name="connsiteX8" fmla="*/ 29185 w 29392"/>
                <a:gd name="connsiteY8" fmla="*/ 2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2" h="175404">
                  <a:moveTo>
                    <a:pt x="29185" y="20"/>
                  </a:moveTo>
                  <a:cubicBezTo>
                    <a:pt x="27333" y="1078"/>
                    <a:pt x="11723" y="47115"/>
                    <a:pt x="6960" y="61932"/>
                  </a:cubicBezTo>
                  <a:cubicBezTo>
                    <a:pt x="2197" y="76749"/>
                    <a:pt x="1668" y="79395"/>
                    <a:pt x="610" y="88920"/>
                  </a:cubicBezTo>
                  <a:cubicBezTo>
                    <a:pt x="-448" y="98445"/>
                    <a:pt x="81" y="106118"/>
                    <a:pt x="610" y="119082"/>
                  </a:cubicBezTo>
                  <a:cubicBezTo>
                    <a:pt x="1139" y="132046"/>
                    <a:pt x="1933" y="157976"/>
                    <a:pt x="3785" y="166707"/>
                  </a:cubicBezTo>
                  <a:cubicBezTo>
                    <a:pt x="5637" y="175438"/>
                    <a:pt x="10399" y="178613"/>
                    <a:pt x="11722" y="171470"/>
                  </a:cubicBezTo>
                  <a:cubicBezTo>
                    <a:pt x="13045" y="164327"/>
                    <a:pt x="10664" y="143160"/>
                    <a:pt x="11722" y="123845"/>
                  </a:cubicBezTo>
                  <a:cubicBezTo>
                    <a:pt x="12780" y="104530"/>
                    <a:pt x="16220" y="72780"/>
                    <a:pt x="18072" y="55582"/>
                  </a:cubicBezTo>
                  <a:cubicBezTo>
                    <a:pt x="19924" y="38384"/>
                    <a:pt x="31037" y="-1038"/>
                    <a:pt x="2918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E748D450-6FDA-40CA-820A-E423538A08DD}"/>
                </a:ext>
              </a:extLst>
            </p:cNvPr>
            <p:cNvSpPr/>
            <p:nvPr/>
          </p:nvSpPr>
          <p:spPr>
            <a:xfrm>
              <a:off x="4162095" y="7464656"/>
              <a:ext cx="77488" cy="67497"/>
            </a:xfrm>
            <a:custGeom>
              <a:avLst/>
              <a:gdLst>
                <a:gd name="connsiteX0" fmla="*/ 4350 w 98397"/>
                <a:gd name="connsiteY0" fmla="*/ 35 h 85711"/>
                <a:gd name="connsiteX1" fmla="*/ 45625 w 98397"/>
                <a:gd name="connsiteY1" fmla="*/ 73060 h 85711"/>
                <a:gd name="connsiteX2" fmla="*/ 98013 w 98397"/>
                <a:gd name="connsiteY2" fmla="*/ 25435 h 85711"/>
                <a:gd name="connsiteX3" fmla="*/ 66263 w 98397"/>
                <a:gd name="connsiteY3" fmla="*/ 84172 h 85711"/>
                <a:gd name="connsiteX4" fmla="*/ 9113 w 98397"/>
                <a:gd name="connsiteY4" fmla="*/ 63535 h 85711"/>
                <a:gd name="connsiteX5" fmla="*/ 4350 w 98397"/>
                <a:gd name="connsiteY5" fmla="*/ 35 h 8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97" h="85711">
                  <a:moveTo>
                    <a:pt x="4350" y="35"/>
                  </a:moveTo>
                  <a:cubicBezTo>
                    <a:pt x="10435" y="1622"/>
                    <a:pt x="30015" y="68827"/>
                    <a:pt x="45625" y="73060"/>
                  </a:cubicBezTo>
                  <a:cubicBezTo>
                    <a:pt x="61236" y="77293"/>
                    <a:pt x="94573" y="23583"/>
                    <a:pt x="98013" y="25435"/>
                  </a:cubicBezTo>
                  <a:cubicBezTo>
                    <a:pt x="101453" y="27287"/>
                    <a:pt x="81080" y="77822"/>
                    <a:pt x="66263" y="84172"/>
                  </a:cubicBezTo>
                  <a:cubicBezTo>
                    <a:pt x="51446" y="90522"/>
                    <a:pt x="20755" y="75970"/>
                    <a:pt x="9113" y="63535"/>
                  </a:cubicBezTo>
                  <a:cubicBezTo>
                    <a:pt x="-2529" y="51100"/>
                    <a:pt x="-1735" y="-1552"/>
                    <a:pt x="4350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545146BF-65A1-482A-93DF-A8647E7832BC}"/>
                </a:ext>
              </a:extLst>
            </p:cNvPr>
            <p:cNvSpPr/>
            <p:nvPr/>
          </p:nvSpPr>
          <p:spPr>
            <a:xfrm>
              <a:off x="4130457" y="7410737"/>
              <a:ext cx="101445" cy="30699"/>
            </a:xfrm>
            <a:custGeom>
              <a:avLst/>
              <a:gdLst>
                <a:gd name="connsiteX0" fmla="*/ 76 w 128819"/>
                <a:gd name="connsiteY0" fmla="*/ 241 h 38983"/>
                <a:gd name="connsiteX1" fmla="*/ 84214 w 128819"/>
                <a:gd name="connsiteY1" fmla="*/ 38341 h 38983"/>
                <a:gd name="connsiteX2" fmla="*/ 128664 w 128819"/>
                <a:gd name="connsiteY2" fmla="*/ 24054 h 38983"/>
                <a:gd name="connsiteX3" fmla="*/ 69926 w 128819"/>
                <a:gd name="connsiteY3" fmla="*/ 22466 h 38983"/>
                <a:gd name="connsiteX4" fmla="*/ 76 w 128819"/>
                <a:gd name="connsiteY4" fmla="*/ 241 h 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9" h="38983">
                  <a:moveTo>
                    <a:pt x="76" y="241"/>
                  </a:moveTo>
                  <a:cubicBezTo>
                    <a:pt x="2457" y="2887"/>
                    <a:pt x="62783" y="34372"/>
                    <a:pt x="84214" y="38341"/>
                  </a:cubicBezTo>
                  <a:cubicBezTo>
                    <a:pt x="105645" y="42310"/>
                    <a:pt x="131045" y="26700"/>
                    <a:pt x="128664" y="24054"/>
                  </a:cubicBezTo>
                  <a:cubicBezTo>
                    <a:pt x="126283" y="21408"/>
                    <a:pt x="88182" y="27493"/>
                    <a:pt x="69926" y="22466"/>
                  </a:cubicBezTo>
                  <a:cubicBezTo>
                    <a:pt x="51670" y="17439"/>
                    <a:pt x="-2305" y="-2405"/>
                    <a:pt x="76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A59FF931-3FFE-46BA-92BC-A8CAC6D4C9CE}"/>
                </a:ext>
              </a:extLst>
            </p:cNvPr>
            <p:cNvSpPr/>
            <p:nvPr/>
          </p:nvSpPr>
          <p:spPr>
            <a:xfrm>
              <a:off x="4158020" y="7463433"/>
              <a:ext cx="82717" cy="7848"/>
            </a:xfrm>
            <a:custGeom>
              <a:avLst/>
              <a:gdLst>
                <a:gd name="connsiteX0" fmla="*/ 0 w 105037"/>
                <a:gd name="connsiteY0" fmla="*/ 0 h 9966"/>
                <a:gd name="connsiteX1" fmla="*/ 104775 w 105037"/>
                <a:gd name="connsiteY1" fmla="*/ 9525 h 9966"/>
                <a:gd name="connsiteX2" fmla="*/ 0 w 105037"/>
                <a:gd name="connsiteY2" fmla="*/ 0 h 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37" h="9966">
                  <a:moveTo>
                    <a:pt x="0" y="0"/>
                  </a:moveTo>
                  <a:cubicBezTo>
                    <a:pt x="0" y="0"/>
                    <a:pt x="98425" y="6615"/>
                    <a:pt x="104775" y="9525"/>
                  </a:cubicBezTo>
                  <a:cubicBezTo>
                    <a:pt x="111125" y="124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3EACE863-A44A-4FDA-B1DA-1143AE202B7E}"/>
                </a:ext>
              </a:extLst>
            </p:cNvPr>
            <p:cNvSpPr/>
            <p:nvPr/>
          </p:nvSpPr>
          <p:spPr>
            <a:xfrm>
              <a:off x="4185480" y="7130775"/>
              <a:ext cx="121329" cy="177939"/>
            </a:xfrm>
            <a:custGeom>
              <a:avLst/>
              <a:gdLst>
                <a:gd name="connsiteX0" fmla="*/ 154042 w 154068"/>
                <a:gd name="connsiteY0" fmla="*/ 147 h 225954"/>
                <a:gd name="connsiteX1" fmla="*/ 63554 w 154068"/>
                <a:gd name="connsiteY1" fmla="*/ 30310 h 225954"/>
                <a:gd name="connsiteX2" fmla="*/ 60379 w 154068"/>
                <a:gd name="connsiteY2" fmla="*/ 66822 h 225954"/>
                <a:gd name="connsiteX3" fmla="*/ 66729 w 154068"/>
                <a:gd name="connsiteY3" fmla="*/ 84285 h 225954"/>
                <a:gd name="connsiteX4" fmla="*/ 42917 w 154068"/>
                <a:gd name="connsiteY4" fmla="*/ 87460 h 225954"/>
                <a:gd name="connsiteX5" fmla="*/ 61967 w 154068"/>
                <a:gd name="connsiteY5" fmla="*/ 106510 h 225954"/>
                <a:gd name="connsiteX6" fmla="*/ 17517 w 154068"/>
                <a:gd name="connsiteY6" fmla="*/ 170010 h 225954"/>
                <a:gd name="connsiteX7" fmla="*/ 54 w 154068"/>
                <a:gd name="connsiteY7" fmla="*/ 216047 h 225954"/>
                <a:gd name="connsiteX8" fmla="*/ 22279 w 154068"/>
                <a:gd name="connsiteY8" fmla="*/ 223985 h 225954"/>
                <a:gd name="connsiteX9" fmla="*/ 6404 w 154068"/>
                <a:gd name="connsiteY9" fmla="*/ 189060 h 225954"/>
                <a:gd name="connsiteX10" fmla="*/ 31804 w 154068"/>
                <a:gd name="connsiteY10" fmla="*/ 152547 h 225954"/>
                <a:gd name="connsiteX11" fmla="*/ 84192 w 154068"/>
                <a:gd name="connsiteY11" fmla="*/ 109685 h 225954"/>
                <a:gd name="connsiteX12" fmla="*/ 81017 w 154068"/>
                <a:gd name="connsiteY12" fmla="*/ 58885 h 225954"/>
                <a:gd name="connsiteX13" fmla="*/ 73079 w 154068"/>
                <a:gd name="connsiteY13" fmla="*/ 43010 h 225954"/>
                <a:gd name="connsiteX14" fmla="*/ 154042 w 154068"/>
                <a:gd name="connsiteY14" fmla="*/ 147 h 2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068" h="225954">
                  <a:moveTo>
                    <a:pt x="154042" y="147"/>
                  </a:moveTo>
                  <a:cubicBezTo>
                    <a:pt x="152454" y="-1970"/>
                    <a:pt x="79164" y="19198"/>
                    <a:pt x="63554" y="30310"/>
                  </a:cubicBezTo>
                  <a:cubicBezTo>
                    <a:pt x="47944" y="41422"/>
                    <a:pt x="59850" y="57826"/>
                    <a:pt x="60379" y="66822"/>
                  </a:cubicBezTo>
                  <a:cubicBezTo>
                    <a:pt x="60908" y="75818"/>
                    <a:pt x="69639" y="80845"/>
                    <a:pt x="66729" y="84285"/>
                  </a:cubicBezTo>
                  <a:cubicBezTo>
                    <a:pt x="63819" y="87725"/>
                    <a:pt x="43711" y="83756"/>
                    <a:pt x="42917" y="87460"/>
                  </a:cubicBezTo>
                  <a:cubicBezTo>
                    <a:pt x="42123" y="91164"/>
                    <a:pt x="66200" y="92752"/>
                    <a:pt x="61967" y="106510"/>
                  </a:cubicBezTo>
                  <a:cubicBezTo>
                    <a:pt x="57734" y="120268"/>
                    <a:pt x="27836" y="151754"/>
                    <a:pt x="17517" y="170010"/>
                  </a:cubicBezTo>
                  <a:cubicBezTo>
                    <a:pt x="7198" y="188266"/>
                    <a:pt x="-740" y="207051"/>
                    <a:pt x="54" y="216047"/>
                  </a:cubicBezTo>
                  <a:cubicBezTo>
                    <a:pt x="848" y="225043"/>
                    <a:pt x="21221" y="228483"/>
                    <a:pt x="22279" y="223985"/>
                  </a:cubicBezTo>
                  <a:cubicBezTo>
                    <a:pt x="23337" y="219487"/>
                    <a:pt x="4817" y="200966"/>
                    <a:pt x="6404" y="189060"/>
                  </a:cubicBezTo>
                  <a:cubicBezTo>
                    <a:pt x="7991" y="177154"/>
                    <a:pt x="18839" y="165776"/>
                    <a:pt x="31804" y="152547"/>
                  </a:cubicBezTo>
                  <a:cubicBezTo>
                    <a:pt x="44769" y="139318"/>
                    <a:pt x="75990" y="125295"/>
                    <a:pt x="84192" y="109685"/>
                  </a:cubicBezTo>
                  <a:cubicBezTo>
                    <a:pt x="92394" y="94075"/>
                    <a:pt x="82869" y="69997"/>
                    <a:pt x="81017" y="58885"/>
                  </a:cubicBezTo>
                  <a:cubicBezTo>
                    <a:pt x="79165" y="47773"/>
                    <a:pt x="61702" y="52270"/>
                    <a:pt x="73079" y="43010"/>
                  </a:cubicBezTo>
                  <a:cubicBezTo>
                    <a:pt x="84456" y="33750"/>
                    <a:pt x="155630" y="2264"/>
                    <a:pt x="15404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135E0D4C-1C6E-41A9-AF8F-97928A133EED}"/>
                </a:ext>
              </a:extLst>
            </p:cNvPr>
            <p:cNvSpPr/>
            <p:nvPr/>
          </p:nvSpPr>
          <p:spPr>
            <a:xfrm>
              <a:off x="4198005" y="7316655"/>
              <a:ext cx="53508" cy="88064"/>
            </a:xfrm>
            <a:custGeom>
              <a:avLst/>
              <a:gdLst>
                <a:gd name="connsiteX0" fmla="*/ 26 w 67947"/>
                <a:gd name="connsiteY0" fmla="*/ 648 h 111827"/>
                <a:gd name="connsiteX1" fmla="*/ 57176 w 67947"/>
                <a:gd name="connsiteY1" fmla="*/ 11760 h 111827"/>
                <a:gd name="connsiteX2" fmla="*/ 61939 w 67947"/>
                <a:gd name="connsiteY2" fmla="*/ 30810 h 111827"/>
                <a:gd name="connsiteX3" fmla="*/ 7964 w 67947"/>
                <a:gd name="connsiteY3" fmla="*/ 59385 h 111827"/>
                <a:gd name="connsiteX4" fmla="*/ 25426 w 67947"/>
                <a:gd name="connsiteY4" fmla="*/ 89548 h 111827"/>
                <a:gd name="connsiteX5" fmla="*/ 55589 w 67947"/>
                <a:gd name="connsiteY5" fmla="*/ 111773 h 111827"/>
                <a:gd name="connsiteX6" fmla="*/ 20664 w 67947"/>
                <a:gd name="connsiteY6" fmla="*/ 83198 h 111827"/>
                <a:gd name="connsiteX7" fmla="*/ 58764 w 67947"/>
                <a:gd name="connsiteY7" fmla="*/ 41923 h 111827"/>
                <a:gd name="connsiteX8" fmla="*/ 65114 w 67947"/>
                <a:gd name="connsiteY8" fmla="*/ 6998 h 111827"/>
                <a:gd name="connsiteX9" fmla="*/ 26 w 67947"/>
                <a:gd name="connsiteY9" fmla="*/ 648 h 1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7" h="111827">
                  <a:moveTo>
                    <a:pt x="26" y="648"/>
                  </a:moveTo>
                  <a:cubicBezTo>
                    <a:pt x="-1297" y="1442"/>
                    <a:pt x="46857" y="6733"/>
                    <a:pt x="57176" y="11760"/>
                  </a:cubicBezTo>
                  <a:cubicBezTo>
                    <a:pt x="67495" y="16787"/>
                    <a:pt x="70141" y="22873"/>
                    <a:pt x="61939" y="30810"/>
                  </a:cubicBezTo>
                  <a:cubicBezTo>
                    <a:pt x="53737" y="38747"/>
                    <a:pt x="14049" y="49595"/>
                    <a:pt x="7964" y="59385"/>
                  </a:cubicBezTo>
                  <a:cubicBezTo>
                    <a:pt x="1879" y="69175"/>
                    <a:pt x="17489" y="80817"/>
                    <a:pt x="25426" y="89548"/>
                  </a:cubicBezTo>
                  <a:cubicBezTo>
                    <a:pt x="33363" y="98279"/>
                    <a:pt x="56383" y="112831"/>
                    <a:pt x="55589" y="111773"/>
                  </a:cubicBezTo>
                  <a:cubicBezTo>
                    <a:pt x="54795" y="110715"/>
                    <a:pt x="20135" y="94840"/>
                    <a:pt x="20664" y="83198"/>
                  </a:cubicBezTo>
                  <a:cubicBezTo>
                    <a:pt x="21193" y="71556"/>
                    <a:pt x="51356" y="54623"/>
                    <a:pt x="58764" y="41923"/>
                  </a:cubicBezTo>
                  <a:cubicBezTo>
                    <a:pt x="66172" y="29223"/>
                    <a:pt x="71464" y="15729"/>
                    <a:pt x="65114" y="6998"/>
                  </a:cubicBezTo>
                  <a:cubicBezTo>
                    <a:pt x="58764" y="-1733"/>
                    <a:pt x="1349" y="-146"/>
                    <a:pt x="26" y="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C64BD3D8-4A1C-4FA3-8ECA-97523CE912C1}"/>
                </a:ext>
              </a:extLst>
            </p:cNvPr>
            <p:cNvSpPr/>
            <p:nvPr/>
          </p:nvSpPr>
          <p:spPr>
            <a:xfrm>
              <a:off x="4127837" y="7326726"/>
              <a:ext cx="67689" cy="77960"/>
            </a:xfrm>
            <a:custGeom>
              <a:avLst/>
              <a:gdLst>
                <a:gd name="connsiteX0" fmla="*/ 85952 w 85954"/>
                <a:gd name="connsiteY0" fmla="*/ 560 h 98997"/>
                <a:gd name="connsiteX1" fmla="*/ 54202 w 85954"/>
                <a:gd name="connsiteY1" fmla="*/ 45010 h 98997"/>
                <a:gd name="connsiteX2" fmla="*/ 58965 w 85954"/>
                <a:gd name="connsiteY2" fmla="*/ 76760 h 98997"/>
                <a:gd name="connsiteX3" fmla="*/ 79602 w 85954"/>
                <a:gd name="connsiteY3" fmla="*/ 98985 h 98997"/>
                <a:gd name="connsiteX4" fmla="*/ 227 w 85954"/>
                <a:gd name="connsiteY4" fmla="*/ 79935 h 98997"/>
                <a:gd name="connsiteX5" fmla="*/ 55790 w 85954"/>
                <a:gd name="connsiteY5" fmla="*/ 78347 h 98997"/>
                <a:gd name="connsiteX6" fmla="*/ 85952 w 85954"/>
                <a:gd name="connsiteY6" fmla="*/ 56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4" h="98997">
                  <a:moveTo>
                    <a:pt x="85952" y="560"/>
                  </a:moveTo>
                  <a:cubicBezTo>
                    <a:pt x="85687" y="-4996"/>
                    <a:pt x="58700" y="32310"/>
                    <a:pt x="54202" y="45010"/>
                  </a:cubicBezTo>
                  <a:cubicBezTo>
                    <a:pt x="49704" y="57710"/>
                    <a:pt x="54732" y="67764"/>
                    <a:pt x="58965" y="76760"/>
                  </a:cubicBezTo>
                  <a:cubicBezTo>
                    <a:pt x="63198" y="85756"/>
                    <a:pt x="89392" y="98456"/>
                    <a:pt x="79602" y="98985"/>
                  </a:cubicBezTo>
                  <a:cubicBezTo>
                    <a:pt x="69812" y="99514"/>
                    <a:pt x="4196" y="83375"/>
                    <a:pt x="227" y="79935"/>
                  </a:cubicBezTo>
                  <a:cubicBezTo>
                    <a:pt x="-3742" y="76495"/>
                    <a:pt x="45471" y="85226"/>
                    <a:pt x="55790" y="78347"/>
                  </a:cubicBezTo>
                  <a:cubicBezTo>
                    <a:pt x="66109" y="71468"/>
                    <a:pt x="86217" y="6116"/>
                    <a:pt x="85952" y="5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B1F25E8-2007-4C58-A50C-2FD78DB14CC1}"/>
                </a:ext>
              </a:extLst>
            </p:cNvPr>
            <p:cNvSpPr/>
            <p:nvPr/>
          </p:nvSpPr>
          <p:spPr>
            <a:xfrm>
              <a:off x="4170521" y="7128391"/>
              <a:ext cx="63839" cy="40363"/>
            </a:xfrm>
            <a:custGeom>
              <a:avLst/>
              <a:gdLst>
                <a:gd name="connsiteX0" fmla="*/ 0 w 81065"/>
                <a:gd name="connsiteY0" fmla="*/ 0 h 51255"/>
                <a:gd name="connsiteX1" fmla="*/ 80963 w 81065"/>
                <a:gd name="connsiteY1" fmla="*/ 50800 h 51255"/>
                <a:gd name="connsiteX2" fmla="*/ 0 w 81065"/>
                <a:gd name="connsiteY2" fmla="*/ 0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5" h="51255">
                  <a:moveTo>
                    <a:pt x="0" y="0"/>
                  </a:moveTo>
                  <a:cubicBezTo>
                    <a:pt x="0" y="0"/>
                    <a:pt x="77523" y="44715"/>
                    <a:pt x="80963" y="50800"/>
                  </a:cubicBezTo>
                  <a:cubicBezTo>
                    <a:pt x="84403" y="568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A847341E-6C6B-4B3A-9965-CCBF9443AA42}"/>
                </a:ext>
              </a:extLst>
            </p:cNvPr>
            <p:cNvSpPr/>
            <p:nvPr/>
          </p:nvSpPr>
          <p:spPr>
            <a:xfrm>
              <a:off x="4169013" y="7176847"/>
              <a:ext cx="70267" cy="32804"/>
            </a:xfrm>
            <a:custGeom>
              <a:avLst/>
              <a:gdLst>
                <a:gd name="connsiteX0" fmla="*/ 89228 w 89228"/>
                <a:gd name="connsiteY0" fmla="*/ 41656 h 41656"/>
                <a:gd name="connsiteX1" fmla="*/ 328 w 89228"/>
                <a:gd name="connsiteY1" fmla="*/ 381 h 41656"/>
                <a:gd name="connsiteX2" fmla="*/ 89228 w 89228"/>
                <a:gd name="connsiteY2" fmla="*/ 41656 h 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28" h="41656">
                  <a:moveTo>
                    <a:pt x="89228" y="41656"/>
                  </a:moveTo>
                  <a:cubicBezTo>
                    <a:pt x="89228" y="41656"/>
                    <a:pt x="6943" y="5408"/>
                    <a:pt x="328" y="381"/>
                  </a:cubicBezTo>
                  <a:cubicBezTo>
                    <a:pt x="-6287" y="-4646"/>
                    <a:pt x="89228" y="41656"/>
                    <a:pt x="89228" y="41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51FFA5AF-1895-4D19-8CF0-2EA7D7F84E15}"/>
                </a:ext>
              </a:extLst>
            </p:cNvPr>
            <p:cNvSpPr/>
            <p:nvPr/>
          </p:nvSpPr>
          <p:spPr>
            <a:xfrm>
              <a:off x="4120272" y="7204650"/>
              <a:ext cx="68703" cy="71710"/>
            </a:xfrm>
            <a:custGeom>
              <a:avLst/>
              <a:gdLst>
                <a:gd name="connsiteX0" fmla="*/ 11421 w 87242"/>
                <a:gd name="connsiteY0" fmla="*/ 1 h 91060"/>
                <a:gd name="connsiteX1" fmla="*/ 84446 w 87242"/>
                <a:gd name="connsiteY1" fmla="*/ 58738 h 91060"/>
                <a:gd name="connsiteX2" fmla="*/ 68571 w 87242"/>
                <a:gd name="connsiteY2" fmla="*/ 90488 h 91060"/>
                <a:gd name="connsiteX3" fmla="*/ 35233 w 87242"/>
                <a:gd name="connsiteY3" fmla="*/ 77788 h 91060"/>
                <a:gd name="connsiteX4" fmla="*/ 1896 w 87242"/>
                <a:gd name="connsiteY4" fmla="*/ 60326 h 91060"/>
                <a:gd name="connsiteX5" fmla="*/ 11421 w 87242"/>
                <a:gd name="connsiteY5" fmla="*/ 1 h 9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2" h="91060">
                  <a:moveTo>
                    <a:pt x="11421" y="1"/>
                  </a:moveTo>
                  <a:cubicBezTo>
                    <a:pt x="25179" y="-264"/>
                    <a:pt x="74921" y="43657"/>
                    <a:pt x="84446" y="58738"/>
                  </a:cubicBezTo>
                  <a:cubicBezTo>
                    <a:pt x="93971" y="73819"/>
                    <a:pt x="76773" y="87313"/>
                    <a:pt x="68571" y="90488"/>
                  </a:cubicBezTo>
                  <a:cubicBezTo>
                    <a:pt x="60369" y="93663"/>
                    <a:pt x="46345" y="82815"/>
                    <a:pt x="35233" y="77788"/>
                  </a:cubicBezTo>
                  <a:cubicBezTo>
                    <a:pt x="24121" y="72761"/>
                    <a:pt x="4806" y="65618"/>
                    <a:pt x="1896" y="60326"/>
                  </a:cubicBezTo>
                  <a:cubicBezTo>
                    <a:pt x="-1014" y="55034"/>
                    <a:pt x="-2337" y="266"/>
                    <a:pt x="1142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10225FF-F9A6-42DD-82E3-6A9D4DD164F2}"/>
                </a:ext>
              </a:extLst>
            </p:cNvPr>
            <p:cNvSpPr/>
            <p:nvPr/>
          </p:nvSpPr>
          <p:spPr>
            <a:xfrm>
              <a:off x="4104002" y="7268290"/>
              <a:ext cx="82395" cy="45762"/>
            </a:xfrm>
            <a:custGeom>
              <a:avLst/>
              <a:gdLst>
                <a:gd name="connsiteX0" fmla="*/ 332 w 104628"/>
                <a:gd name="connsiteY0" fmla="*/ 150 h 58110"/>
                <a:gd name="connsiteX1" fmla="*/ 81294 w 104628"/>
                <a:gd name="connsiteY1" fmla="*/ 39838 h 58110"/>
                <a:gd name="connsiteX2" fmla="*/ 103519 w 104628"/>
                <a:gd name="connsiteY2" fmla="*/ 55713 h 58110"/>
                <a:gd name="connsiteX3" fmla="*/ 54307 w 104628"/>
                <a:gd name="connsiteY3" fmla="*/ 55713 h 58110"/>
                <a:gd name="connsiteX4" fmla="*/ 332 w 104628"/>
                <a:gd name="connsiteY4" fmla="*/ 150 h 5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8" h="58110">
                  <a:moveTo>
                    <a:pt x="332" y="150"/>
                  </a:moveTo>
                  <a:cubicBezTo>
                    <a:pt x="4830" y="-2496"/>
                    <a:pt x="64096" y="30578"/>
                    <a:pt x="81294" y="39838"/>
                  </a:cubicBezTo>
                  <a:cubicBezTo>
                    <a:pt x="98492" y="49098"/>
                    <a:pt x="108017" y="53067"/>
                    <a:pt x="103519" y="55713"/>
                  </a:cubicBezTo>
                  <a:cubicBezTo>
                    <a:pt x="99021" y="58359"/>
                    <a:pt x="70446" y="59417"/>
                    <a:pt x="54307" y="55713"/>
                  </a:cubicBezTo>
                  <a:cubicBezTo>
                    <a:pt x="38168" y="52009"/>
                    <a:pt x="-4166" y="2796"/>
                    <a:pt x="332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64077620-84D9-4E78-A6A1-B722932FB4AC}"/>
                </a:ext>
              </a:extLst>
            </p:cNvPr>
            <p:cNvSpPr/>
            <p:nvPr/>
          </p:nvSpPr>
          <p:spPr>
            <a:xfrm>
              <a:off x="4152499" y="7324659"/>
              <a:ext cx="26871" cy="49227"/>
            </a:xfrm>
            <a:custGeom>
              <a:avLst/>
              <a:gdLst>
                <a:gd name="connsiteX0" fmla="*/ 33999 w 34122"/>
                <a:gd name="connsiteY0" fmla="*/ 10 h 62511"/>
                <a:gd name="connsiteX1" fmla="*/ 661 w 34122"/>
                <a:gd name="connsiteY1" fmla="*/ 53985 h 62511"/>
                <a:gd name="connsiteX2" fmla="*/ 11774 w 34122"/>
                <a:gd name="connsiteY2" fmla="*/ 61922 h 62511"/>
                <a:gd name="connsiteX3" fmla="*/ 11774 w 34122"/>
                <a:gd name="connsiteY3" fmla="*/ 49222 h 62511"/>
                <a:gd name="connsiteX4" fmla="*/ 33999 w 34122"/>
                <a:gd name="connsiteY4" fmla="*/ 10 h 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2" h="62511">
                  <a:moveTo>
                    <a:pt x="33999" y="10"/>
                  </a:moveTo>
                  <a:cubicBezTo>
                    <a:pt x="32147" y="804"/>
                    <a:pt x="4365" y="43666"/>
                    <a:pt x="661" y="53985"/>
                  </a:cubicBezTo>
                  <a:cubicBezTo>
                    <a:pt x="-3043" y="64304"/>
                    <a:pt x="9922" y="62716"/>
                    <a:pt x="11774" y="61922"/>
                  </a:cubicBezTo>
                  <a:cubicBezTo>
                    <a:pt x="13626" y="61128"/>
                    <a:pt x="7276" y="55836"/>
                    <a:pt x="11774" y="49222"/>
                  </a:cubicBezTo>
                  <a:cubicBezTo>
                    <a:pt x="16272" y="42608"/>
                    <a:pt x="35851" y="-784"/>
                    <a:pt x="33999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2608BA72-119E-4B89-B66A-146E6E1A23C6}"/>
                </a:ext>
              </a:extLst>
            </p:cNvPr>
            <p:cNvSpPr/>
            <p:nvPr/>
          </p:nvSpPr>
          <p:spPr>
            <a:xfrm>
              <a:off x="3980906" y="7129274"/>
              <a:ext cx="183369" cy="378988"/>
            </a:xfrm>
            <a:custGeom>
              <a:avLst/>
              <a:gdLst>
                <a:gd name="connsiteX0" fmla="*/ 231256 w 232850"/>
                <a:gd name="connsiteY0" fmla="*/ 3641 h 481254"/>
                <a:gd name="connsiteX1" fmla="*/ 62981 w 232850"/>
                <a:gd name="connsiteY1" fmla="*/ 354478 h 481254"/>
                <a:gd name="connsiteX2" fmla="*/ 2656 w 232850"/>
                <a:gd name="connsiteY2" fmla="*/ 475128 h 481254"/>
                <a:gd name="connsiteX3" fmla="*/ 139181 w 232850"/>
                <a:gd name="connsiteY3" fmla="*/ 189378 h 481254"/>
                <a:gd name="connsiteX4" fmla="*/ 231256 w 232850"/>
                <a:gd name="connsiteY4" fmla="*/ 3641 h 4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50" h="481254">
                  <a:moveTo>
                    <a:pt x="231256" y="3641"/>
                  </a:moveTo>
                  <a:cubicBezTo>
                    <a:pt x="218556" y="31158"/>
                    <a:pt x="101081" y="275897"/>
                    <a:pt x="62981" y="354478"/>
                  </a:cubicBezTo>
                  <a:cubicBezTo>
                    <a:pt x="24881" y="433059"/>
                    <a:pt x="-10044" y="502645"/>
                    <a:pt x="2656" y="475128"/>
                  </a:cubicBezTo>
                  <a:cubicBezTo>
                    <a:pt x="15356" y="447611"/>
                    <a:pt x="100552" y="267695"/>
                    <a:pt x="139181" y="189378"/>
                  </a:cubicBezTo>
                  <a:cubicBezTo>
                    <a:pt x="177810" y="111061"/>
                    <a:pt x="243956" y="-23876"/>
                    <a:pt x="231256" y="3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88F1CA5C-57CD-4CFD-B4F5-7254C987A38A}"/>
                </a:ext>
              </a:extLst>
            </p:cNvPr>
            <p:cNvSpPr/>
            <p:nvPr/>
          </p:nvSpPr>
          <p:spPr>
            <a:xfrm>
              <a:off x="3990374" y="7119779"/>
              <a:ext cx="153880" cy="355547"/>
            </a:xfrm>
            <a:custGeom>
              <a:avLst/>
              <a:gdLst>
                <a:gd name="connsiteX0" fmla="*/ 193834 w 195403"/>
                <a:gd name="connsiteY0" fmla="*/ 1411 h 451488"/>
                <a:gd name="connsiteX1" fmla="*/ 44609 w 195403"/>
                <a:gd name="connsiteY1" fmla="*/ 310974 h 451488"/>
                <a:gd name="connsiteX2" fmla="*/ 3334 w 195403"/>
                <a:gd name="connsiteY2" fmla="*/ 449086 h 451488"/>
                <a:gd name="connsiteX3" fmla="*/ 116047 w 195403"/>
                <a:gd name="connsiteY3" fmla="*/ 206199 h 451488"/>
                <a:gd name="connsiteX4" fmla="*/ 193834 w 195403"/>
                <a:gd name="connsiteY4" fmla="*/ 1411 h 4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03" h="451488">
                  <a:moveTo>
                    <a:pt x="193834" y="1411"/>
                  </a:moveTo>
                  <a:cubicBezTo>
                    <a:pt x="181928" y="18874"/>
                    <a:pt x="76359" y="236362"/>
                    <a:pt x="44609" y="310974"/>
                  </a:cubicBezTo>
                  <a:cubicBezTo>
                    <a:pt x="12859" y="385587"/>
                    <a:pt x="-8572" y="466549"/>
                    <a:pt x="3334" y="449086"/>
                  </a:cubicBezTo>
                  <a:cubicBezTo>
                    <a:pt x="15240" y="431624"/>
                    <a:pt x="85091" y="279489"/>
                    <a:pt x="116047" y="206199"/>
                  </a:cubicBezTo>
                  <a:cubicBezTo>
                    <a:pt x="147003" y="132909"/>
                    <a:pt x="205740" y="-16052"/>
                    <a:pt x="193834" y="1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E36E9867-FF72-42CF-A71B-2B73BB876161}"/>
                </a:ext>
              </a:extLst>
            </p:cNvPr>
            <p:cNvSpPr/>
            <p:nvPr/>
          </p:nvSpPr>
          <p:spPr>
            <a:xfrm>
              <a:off x="4126325" y="7453414"/>
              <a:ext cx="45447" cy="85615"/>
            </a:xfrm>
            <a:custGeom>
              <a:avLst/>
              <a:gdLst>
                <a:gd name="connsiteX0" fmla="*/ 57710 w 57710"/>
                <a:gd name="connsiteY0" fmla="*/ 17485 h 108717"/>
                <a:gd name="connsiteX1" fmla="*/ 5322 w 57710"/>
                <a:gd name="connsiteY1" fmla="*/ 22 h 108717"/>
                <a:gd name="connsiteX2" fmla="*/ 3735 w 57710"/>
                <a:gd name="connsiteY2" fmla="*/ 20660 h 108717"/>
                <a:gd name="connsiteX3" fmla="*/ 22785 w 57710"/>
                <a:gd name="connsiteY3" fmla="*/ 107972 h 108717"/>
                <a:gd name="connsiteX4" fmla="*/ 22785 w 57710"/>
                <a:gd name="connsiteY4" fmla="*/ 65110 h 108717"/>
                <a:gd name="connsiteX5" fmla="*/ 57710 w 57710"/>
                <a:gd name="connsiteY5" fmla="*/ 1748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0" h="108717">
                  <a:moveTo>
                    <a:pt x="57710" y="17485"/>
                  </a:moveTo>
                  <a:cubicBezTo>
                    <a:pt x="36014" y="8489"/>
                    <a:pt x="14318" y="-507"/>
                    <a:pt x="5322" y="22"/>
                  </a:cubicBezTo>
                  <a:cubicBezTo>
                    <a:pt x="-3674" y="551"/>
                    <a:pt x="824" y="2668"/>
                    <a:pt x="3735" y="20660"/>
                  </a:cubicBezTo>
                  <a:cubicBezTo>
                    <a:pt x="6646" y="38652"/>
                    <a:pt x="19610" y="100564"/>
                    <a:pt x="22785" y="107972"/>
                  </a:cubicBezTo>
                  <a:cubicBezTo>
                    <a:pt x="25960" y="115380"/>
                    <a:pt x="22785" y="65110"/>
                    <a:pt x="22785" y="65110"/>
                  </a:cubicBezTo>
                  <a:lnTo>
                    <a:pt x="57710" y="174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9D07525D-0534-454B-8BDE-607CD7EA969F}"/>
                </a:ext>
              </a:extLst>
            </p:cNvPr>
            <p:cNvSpPr/>
            <p:nvPr/>
          </p:nvSpPr>
          <p:spPr>
            <a:xfrm>
              <a:off x="3908028" y="7110550"/>
              <a:ext cx="104958" cy="275426"/>
            </a:xfrm>
            <a:custGeom>
              <a:avLst/>
              <a:gdLst>
                <a:gd name="connsiteX0" fmla="*/ 126950 w 133280"/>
                <a:gd name="connsiteY0" fmla="*/ 3605 h 349747"/>
                <a:gd name="connsiteX1" fmla="*/ 119013 w 133280"/>
                <a:gd name="connsiteY1" fmla="*/ 144893 h 349747"/>
                <a:gd name="connsiteX2" fmla="*/ 42813 w 133280"/>
                <a:gd name="connsiteY2" fmla="*/ 314755 h 349747"/>
                <a:gd name="connsiteX3" fmla="*/ 1538 w 133280"/>
                <a:gd name="connsiteY3" fmla="*/ 344918 h 349747"/>
                <a:gd name="connsiteX4" fmla="*/ 95200 w 133280"/>
                <a:gd name="connsiteY4" fmla="*/ 246493 h 349747"/>
                <a:gd name="connsiteX5" fmla="*/ 131713 w 133280"/>
                <a:gd name="connsiteY5" fmla="*/ 59168 h 349747"/>
                <a:gd name="connsiteX6" fmla="*/ 126950 w 133280"/>
                <a:gd name="connsiteY6" fmla="*/ 3605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80" h="349747">
                  <a:moveTo>
                    <a:pt x="126950" y="3605"/>
                  </a:moveTo>
                  <a:cubicBezTo>
                    <a:pt x="124833" y="17893"/>
                    <a:pt x="133036" y="93035"/>
                    <a:pt x="119013" y="144893"/>
                  </a:cubicBezTo>
                  <a:cubicBezTo>
                    <a:pt x="104990" y="196751"/>
                    <a:pt x="62392" y="281418"/>
                    <a:pt x="42813" y="314755"/>
                  </a:cubicBezTo>
                  <a:cubicBezTo>
                    <a:pt x="23234" y="348093"/>
                    <a:pt x="-7193" y="356295"/>
                    <a:pt x="1538" y="344918"/>
                  </a:cubicBezTo>
                  <a:cubicBezTo>
                    <a:pt x="10269" y="333541"/>
                    <a:pt x="73504" y="294118"/>
                    <a:pt x="95200" y="246493"/>
                  </a:cubicBezTo>
                  <a:cubicBezTo>
                    <a:pt x="116896" y="198868"/>
                    <a:pt x="126951" y="98856"/>
                    <a:pt x="131713" y="59168"/>
                  </a:cubicBezTo>
                  <a:cubicBezTo>
                    <a:pt x="136476" y="19481"/>
                    <a:pt x="129067" y="-10683"/>
                    <a:pt x="126950" y="36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C0EC745C-D916-40B5-8674-60D94B0C2652}"/>
                </a:ext>
              </a:extLst>
            </p:cNvPr>
            <p:cNvSpPr/>
            <p:nvPr/>
          </p:nvSpPr>
          <p:spPr>
            <a:xfrm>
              <a:off x="4032632" y="7110342"/>
              <a:ext cx="60447" cy="85615"/>
            </a:xfrm>
            <a:custGeom>
              <a:avLst/>
              <a:gdLst>
                <a:gd name="connsiteX0" fmla="*/ 5235 w 76758"/>
                <a:gd name="connsiteY0" fmla="*/ 695 h 108717"/>
                <a:gd name="connsiteX1" fmla="*/ 76672 w 76758"/>
                <a:gd name="connsiteY1" fmla="*/ 105470 h 108717"/>
                <a:gd name="connsiteX2" fmla="*/ 19522 w 76758"/>
                <a:gd name="connsiteY2" fmla="*/ 80070 h 108717"/>
                <a:gd name="connsiteX3" fmla="*/ 3647 w 76758"/>
                <a:gd name="connsiteY3" fmla="*/ 59433 h 108717"/>
                <a:gd name="connsiteX4" fmla="*/ 5235 w 76758"/>
                <a:gd name="connsiteY4" fmla="*/ 69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8" h="108717">
                  <a:moveTo>
                    <a:pt x="5235" y="695"/>
                  </a:moveTo>
                  <a:cubicBezTo>
                    <a:pt x="17406" y="8368"/>
                    <a:pt x="74291" y="92241"/>
                    <a:pt x="76672" y="105470"/>
                  </a:cubicBezTo>
                  <a:cubicBezTo>
                    <a:pt x="79053" y="118699"/>
                    <a:pt x="31693" y="87743"/>
                    <a:pt x="19522" y="80070"/>
                  </a:cubicBezTo>
                  <a:cubicBezTo>
                    <a:pt x="7351" y="72397"/>
                    <a:pt x="1001" y="67635"/>
                    <a:pt x="3647" y="59433"/>
                  </a:cubicBezTo>
                  <a:cubicBezTo>
                    <a:pt x="6293" y="51231"/>
                    <a:pt x="-6936" y="-6978"/>
                    <a:pt x="5235" y="6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4B096FF2-C53D-4480-B882-370450868183}"/>
                </a:ext>
              </a:extLst>
            </p:cNvPr>
            <p:cNvSpPr/>
            <p:nvPr/>
          </p:nvSpPr>
          <p:spPr>
            <a:xfrm>
              <a:off x="4021103" y="7193382"/>
              <a:ext cx="54758" cy="65429"/>
            </a:xfrm>
            <a:custGeom>
              <a:avLst/>
              <a:gdLst>
                <a:gd name="connsiteX0" fmla="*/ 69087 w 69534"/>
                <a:gd name="connsiteY0" fmla="*/ 80986 h 83085"/>
                <a:gd name="connsiteX1" fmla="*/ 32575 w 69534"/>
                <a:gd name="connsiteY1" fmla="*/ 7961 h 83085"/>
                <a:gd name="connsiteX2" fmla="*/ 29400 w 69534"/>
                <a:gd name="connsiteY2" fmla="*/ 4786 h 83085"/>
                <a:gd name="connsiteX3" fmla="*/ 2412 w 69534"/>
                <a:gd name="connsiteY3" fmla="*/ 33361 h 83085"/>
                <a:gd name="connsiteX4" fmla="*/ 4000 w 69534"/>
                <a:gd name="connsiteY4" fmla="*/ 61936 h 83085"/>
                <a:gd name="connsiteX5" fmla="*/ 69087 w 69534"/>
                <a:gd name="connsiteY5" fmla="*/ 80986 h 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4" h="83085">
                  <a:moveTo>
                    <a:pt x="69087" y="80986"/>
                  </a:moveTo>
                  <a:cubicBezTo>
                    <a:pt x="73849" y="71990"/>
                    <a:pt x="39189" y="20661"/>
                    <a:pt x="32575" y="7961"/>
                  </a:cubicBezTo>
                  <a:cubicBezTo>
                    <a:pt x="25961" y="-4739"/>
                    <a:pt x="34427" y="553"/>
                    <a:pt x="29400" y="4786"/>
                  </a:cubicBezTo>
                  <a:cubicBezTo>
                    <a:pt x="24373" y="9019"/>
                    <a:pt x="6645" y="23836"/>
                    <a:pt x="2412" y="33361"/>
                  </a:cubicBezTo>
                  <a:cubicBezTo>
                    <a:pt x="-1821" y="42886"/>
                    <a:pt x="31" y="56380"/>
                    <a:pt x="4000" y="61936"/>
                  </a:cubicBezTo>
                  <a:cubicBezTo>
                    <a:pt x="7969" y="67492"/>
                    <a:pt x="64325" y="89982"/>
                    <a:pt x="69087" y="809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C8D472E7-86A3-4630-848A-54F2FDD1FC60}"/>
                </a:ext>
              </a:extLst>
            </p:cNvPr>
            <p:cNvSpPr/>
            <p:nvPr/>
          </p:nvSpPr>
          <p:spPr>
            <a:xfrm>
              <a:off x="3943780" y="7325550"/>
              <a:ext cx="53030" cy="79138"/>
            </a:xfrm>
            <a:custGeom>
              <a:avLst/>
              <a:gdLst>
                <a:gd name="connsiteX0" fmla="*/ 38689 w 67340"/>
                <a:gd name="connsiteY0" fmla="*/ 465 h 100493"/>
                <a:gd name="connsiteX1" fmla="*/ 67264 w 67340"/>
                <a:gd name="connsiteY1" fmla="*/ 41740 h 100493"/>
                <a:gd name="connsiteX2" fmla="*/ 46626 w 67340"/>
                <a:gd name="connsiteY2" fmla="*/ 78253 h 100493"/>
                <a:gd name="connsiteX3" fmla="*/ 32339 w 67340"/>
                <a:gd name="connsiteY3" fmla="*/ 100478 h 100493"/>
                <a:gd name="connsiteX4" fmla="*/ 8526 w 67340"/>
                <a:gd name="connsiteY4" fmla="*/ 75078 h 100493"/>
                <a:gd name="connsiteX5" fmla="*/ 2176 w 67340"/>
                <a:gd name="connsiteY5" fmla="*/ 70315 h 100493"/>
                <a:gd name="connsiteX6" fmla="*/ 43451 w 67340"/>
                <a:gd name="connsiteY6" fmla="*/ 70315 h 100493"/>
                <a:gd name="connsiteX7" fmla="*/ 38689 w 67340"/>
                <a:gd name="connsiteY7" fmla="*/ 465 h 1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0" h="100493">
                  <a:moveTo>
                    <a:pt x="38689" y="465"/>
                  </a:moveTo>
                  <a:cubicBezTo>
                    <a:pt x="42658" y="-4297"/>
                    <a:pt x="65941" y="28775"/>
                    <a:pt x="67264" y="41740"/>
                  </a:cubicBezTo>
                  <a:cubicBezTo>
                    <a:pt x="68587" y="54705"/>
                    <a:pt x="52447" y="68463"/>
                    <a:pt x="46626" y="78253"/>
                  </a:cubicBezTo>
                  <a:cubicBezTo>
                    <a:pt x="40805" y="88043"/>
                    <a:pt x="38689" y="101007"/>
                    <a:pt x="32339" y="100478"/>
                  </a:cubicBezTo>
                  <a:cubicBezTo>
                    <a:pt x="25989" y="99949"/>
                    <a:pt x="13553" y="80105"/>
                    <a:pt x="8526" y="75078"/>
                  </a:cubicBezTo>
                  <a:cubicBezTo>
                    <a:pt x="3499" y="70051"/>
                    <a:pt x="-3645" y="71109"/>
                    <a:pt x="2176" y="70315"/>
                  </a:cubicBezTo>
                  <a:cubicBezTo>
                    <a:pt x="7997" y="69521"/>
                    <a:pt x="33926" y="74813"/>
                    <a:pt x="43451" y="70315"/>
                  </a:cubicBezTo>
                  <a:cubicBezTo>
                    <a:pt x="52976" y="65817"/>
                    <a:pt x="34720" y="5227"/>
                    <a:pt x="38689" y="4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3C2AA66F-F499-4625-8A23-66E97AC48572}"/>
                </a:ext>
              </a:extLst>
            </p:cNvPr>
            <p:cNvSpPr/>
            <p:nvPr/>
          </p:nvSpPr>
          <p:spPr>
            <a:xfrm>
              <a:off x="3990358" y="7300842"/>
              <a:ext cx="58080" cy="80988"/>
            </a:xfrm>
            <a:custGeom>
              <a:avLst/>
              <a:gdLst>
                <a:gd name="connsiteX0" fmla="*/ 73203 w 73752"/>
                <a:gd name="connsiteY0" fmla="*/ 89 h 102842"/>
                <a:gd name="connsiteX1" fmla="*/ 31928 w 73752"/>
                <a:gd name="connsiteY1" fmla="*/ 82639 h 102842"/>
                <a:gd name="connsiteX2" fmla="*/ 178 w 73752"/>
                <a:gd name="connsiteY2" fmla="*/ 100102 h 102842"/>
                <a:gd name="connsiteX3" fmla="*/ 73203 w 73752"/>
                <a:gd name="connsiteY3" fmla="*/ 89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2" h="102842">
                  <a:moveTo>
                    <a:pt x="73203" y="89"/>
                  </a:moveTo>
                  <a:cubicBezTo>
                    <a:pt x="78495" y="-2821"/>
                    <a:pt x="44099" y="65970"/>
                    <a:pt x="31928" y="82639"/>
                  </a:cubicBezTo>
                  <a:cubicBezTo>
                    <a:pt x="19757" y="99308"/>
                    <a:pt x="-2203" y="107510"/>
                    <a:pt x="178" y="100102"/>
                  </a:cubicBezTo>
                  <a:cubicBezTo>
                    <a:pt x="2559" y="92694"/>
                    <a:pt x="67911" y="2999"/>
                    <a:pt x="73203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0022A786-7AFC-484D-AC79-CA652DE8C821}"/>
                </a:ext>
              </a:extLst>
            </p:cNvPr>
            <p:cNvSpPr/>
            <p:nvPr/>
          </p:nvSpPr>
          <p:spPr>
            <a:xfrm>
              <a:off x="3971576" y="7400822"/>
              <a:ext cx="11514" cy="90632"/>
            </a:xfrm>
            <a:custGeom>
              <a:avLst/>
              <a:gdLst>
                <a:gd name="connsiteX0" fmla="*/ 217 w 14621"/>
                <a:gd name="connsiteY0" fmla="*/ 131 h 115088"/>
                <a:gd name="connsiteX1" fmla="*/ 14504 w 14621"/>
                <a:gd name="connsiteY1" fmla="*/ 90619 h 115088"/>
                <a:gd name="connsiteX2" fmla="*/ 6567 w 14621"/>
                <a:gd name="connsiteY2" fmla="*/ 112844 h 115088"/>
                <a:gd name="connsiteX3" fmla="*/ 217 w 14621"/>
                <a:gd name="connsiteY3" fmla="*/ 131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1" h="115088">
                  <a:moveTo>
                    <a:pt x="217" y="131"/>
                  </a:moveTo>
                  <a:cubicBezTo>
                    <a:pt x="1540" y="-3573"/>
                    <a:pt x="13446" y="71834"/>
                    <a:pt x="14504" y="90619"/>
                  </a:cubicBezTo>
                  <a:cubicBezTo>
                    <a:pt x="15562" y="109404"/>
                    <a:pt x="9213" y="119988"/>
                    <a:pt x="6567" y="112844"/>
                  </a:cubicBezTo>
                  <a:cubicBezTo>
                    <a:pt x="3921" y="105700"/>
                    <a:pt x="-1106" y="3835"/>
                    <a:pt x="217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3C00B7D9-1C1E-4F89-ACDD-9C863E01AFFB}"/>
                </a:ext>
              </a:extLst>
            </p:cNvPr>
            <p:cNvSpPr/>
            <p:nvPr/>
          </p:nvSpPr>
          <p:spPr>
            <a:xfrm>
              <a:off x="3928810" y="7449670"/>
              <a:ext cx="38113" cy="77818"/>
            </a:xfrm>
            <a:custGeom>
              <a:avLst/>
              <a:gdLst>
                <a:gd name="connsiteX0" fmla="*/ 48173 w 48398"/>
                <a:gd name="connsiteY0" fmla="*/ 14 h 98816"/>
                <a:gd name="connsiteX1" fmla="*/ 21185 w 48398"/>
                <a:gd name="connsiteY1" fmla="*/ 47639 h 98816"/>
                <a:gd name="connsiteX2" fmla="*/ 25948 w 48398"/>
                <a:gd name="connsiteY2" fmla="*/ 98439 h 98816"/>
                <a:gd name="connsiteX3" fmla="*/ 3723 w 48398"/>
                <a:gd name="connsiteY3" fmla="*/ 69864 h 98816"/>
                <a:gd name="connsiteX4" fmla="*/ 3723 w 48398"/>
                <a:gd name="connsiteY4" fmla="*/ 52401 h 98816"/>
                <a:gd name="connsiteX5" fmla="*/ 48173 w 48398"/>
                <a:gd name="connsiteY5" fmla="*/ 14 h 9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98" h="98816">
                  <a:moveTo>
                    <a:pt x="48173" y="14"/>
                  </a:moveTo>
                  <a:cubicBezTo>
                    <a:pt x="51083" y="-780"/>
                    <a:pt x="24889" y="31235"/>
                    <a:pt x="21185" y="47639"/>
                  </a:cubicBezTo>
                  <a:cubicBezTo>
                    <a:pt x="17481" y="64043"/>
                    <a:pt x="28858" y="94735"/>
                    <a:pt x="25948" y="98439"/>
                  </a:cubicBezTo>
                  <a:cubicBezTo>
                    <a:pt x="23038" y="102143"/>
                    <a:pt x="7427" y="77537"/>
                    <a:pt x="3723" y="69864"/>
                  </a:cubicBezTo>
                  <a:cubicBezTo>
                    <a:pt x="19" y="62191"/>
                    <a:pt x="-2362" y="61132"/>
                    <a:pt x="3723" y="52401"/>
                  </a:cubicBezTo>
                  <a:cubicBezTo>
                    <a:pt x="9808" y="43670"/>
                    <a:pt x="45263" y="808"/>
                    <a:pt x="481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8DFD3284-7A84-460E-8EB9-15B2C31D35E4}"/>
                </a:ext>
              </a:extLst>
            </p:cNvPr>
            <p:cNvSpPr/>
            <p:nvPr/>
          </p:nvSpPr>
          <p:spPr>
            <a:xfrm>
              <a:off x="4117944" y="7474681"/>
              <a:ext cx="12158" cy="91429"/>
            </a:xfrm>
            <a:custGeom>
              <a:avLst/>
              <a:gdLst>
                <a:gd name="connsiteX0" fmla="*/ 14379 w 15439"/>
                <a:gd name="connsiteY0" fmla="*/ 5 h 116100"/>
                <a:gd name="connsiteX1" fmla="*/ 12791 w 15439"/>
                <a:gd name="connsiteY1" fmla="*/ 101605 h 116100"/>
                <a:gd name="connsiteX2" fmla="*/ 91 w 15439"/>
                <a:gd name="connsiteY2" fmla="*/ 106367 h 116100"/>
                <a:gd name="connsiteX3" fmla="*/ 14379 w 15439"/>
                <a:gd name="connsiteY3" fmla="*/ 5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9" h="116100">
                  <a:moveTo>
                    <a:pt x="14379" y="5"/>
                  </a:moveTo>
                  <a:cubicBezTo>
                    <a:pt x="16496" y="-789"/>
                    <a:pt x="15172" y="83878"/>
                    <a:pt x="12791" y="101605"/>
                  </a:cubicBezTo>
                  <a:cubicBezTo>
                    <a:pt x="10410" y="119332"/>
                    <a:pt x="1414" y="120655"/>
                    <a:pt x="91" y="106367"/>
                  </a:cubicBezTo>
                  <a:cubicBezTo>
                    <a:pt x="-1232" y="92080"/>
                    <a:pt x="12262" y="799"/>
                    <a:pt x="14379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BEBB1AE6-7459-47E9-B55B-78DB0CBCAA4D}"/>
                </a:ext>
              </a:extLst>
            </p:cNvPr>
            <p:cNvSpPr/>
            <p:nvPr/>
          </p:nvSpPr>
          <p:spPr>
            <a:xfrm>
              <a:off x="4048006" y="7456137"/>
              <a:ext cx="77546" cy="131305"/>
            </a:xfrm>
            <a:custGeom>
              <a:avLst/>
              <a:gdLst>
                <a:gd name="connsiteX0" fmla="*/ 0 w 98471"/>
                <a:gd name="connsiteY0" fmla="*/ 10853 h 166737"/>
                <a:gd name="connsiteX1" fmla="*/ 52388 w 98471"/>
                <a:gd name="connsiteY1" fmla="*/ 4503 h 166737"/>
                <a:gd name="connsiteX2" fmla="*/ 65088 w 98471"/>
                <a:gd name="connsiteY2" fmla="*/ 79115 h 166737"/>
                <a:gd name="connsiteX3" fmla="*/ 66675 w 98471"/>
                <a:gd name="connsiteY3" fmla="*/ 164840 h 166737"/>
                <a:gd name="connsiteX4" fmla="*/ 98425 w 98471"/>
                <a:gd name="connsiteY4" fmla="*/ 134678 h 166737"/>
                <a:gd name="connsiteX5" fmla="*/ 58738 w 98471"/>
                <a:gd name="connsiteY5" fmla="*/ 90228 h 166737"/>
                <a:gd name="connsiteX6" fmla="*/ 52388 w 98471"/>
                <a:gd name="connsiteY6" fmla="*/ 31490 h 166737"/>
                <a:gd name="connsiteX7" fmla="*/ 0 w 98471"/>
                <a:gd name="connsiteY7" fmla="*/ 10853 h 1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1" h="166737">
                  <a:moveTo>
                    <a:pt x="0" y="10853"/>
                  </a:moveTo>
                  <a:cubicBezTo>
                    <a:pt x="0" y="6355"/>
                    <a:pt x="41540" y="-6874"/>
                    <a:pt x="52388" y="4503"/>
                  </a:cubicBezTo>
                  <a:cubicBezTo>
                    <a:pt x="63236" y="15880"/>
                    <a:pt x="62707" y="52392"/>
                    <a:pt x="65088" y="79115"/>
                  </a:cubicBezTo>
                  <a:cubicBezTo>
                    <a:pt x="67469" y="105838"/>
                    <a:pt x="61119" y="155580"/>
                    <a:pt x="66675" y="164840"/>
                  </a:cubicBezTo>
                  <a:cubicBezTo>
                    <a:pt x="72231" y="174100"/>
                    <a:pt x="99748" y="147113"/>
                    <a:pt x="98425" y="134678"/>
                  </a:cubicBezTo>
                  <a:cubicBezTo>
                    <a:pt x="97102" y="122243"/>
                    <a:pt x="66411" y="107426"/>
                    <a:pt x="58738" y="90228"/>
                  </a:cubicBezTo>
                  <a:cubicBezTo>
                    <a:pt x="51065" y="73030"/>
                    <a:pt x="57680" y="44190"/>
                    <a:pt x="52388" y="31490"/>
                  </a:cubicBezTo>
                  <a:cubicBezTo>
                    <a:pt x="47096" y="18790"/>
                    <a:pt x="0" y="15351"/>
                    <a:pt x="0" y="10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514F5CFA-8D55-48FF-9162-0562DC56AB90}"/>
                </a:ext>
              </a:extLst>
            </p:cNvPr>
            <p:cNvSpPr/>
            <p:nvPr/>
          </p:nvSpPr>
          <p:spPr>
            <a:xfrm>
              <a:off x="3997947" y="7441588"/>
              <a:ext cx="71325" cy="110606"/>
            </a:xfrm>
            <a:custGeom>
              <a:avLst/>
              <a:gdLst>
                <a:gd name="connsiteX0" fmla="*/ 67 w 90572"/>
                <a:gd name="connsiteY0" fmla="*/ 69014 h 140452"/>
                <a:gd name="connsiteX1" fmla="*/ 47692 w 90572"/>
                <a:gd name="connsiteY1" fmla="*/ 5514 h 140452"/>
                <a:gd name="connsiteX2" fmla="*/ 74680 w 90572"/>
                <a:gd name="connsiteY2" fmla="*/ 8689 h 140452"/>
                <a:gd name="connsiteX3" fmla="*/ 90555 w 90572"/>
                <a:gd name="connsiteY3" fmla="*/ 53139 h 140452"/>
                <a:gd name="connsiteX4" fmla="*/ 77855 w 90572"/>
                <a:gd name="connsiteY4" fmla="*/ 103939 h 140452"/>
                <a:gd name="connsiteX5" fmla="*/ 82617 w 90572"/>
                <a:gd name="connsiteY5" fmla="*/ 140452 h 140452"/>
                <a:gd name="connsiteX6" fmla="*/ 79442 w 90572"/>
                <a:gd name="connsiteY6" fmla="*/ 103939 h 140452"/>
                <a:gd name="connsiteX7" fmla="*/ 84205 w 90572"/>
                <a:gd name="connsiteY7" fmla="*/ 69014 h 140452"/>
                <a:gd name="connsiteX8" fmla="*/ 58805 w 90572"/>
                <a:gd name="connsiteY8" fmla="*/ 48377 h 140452"/>
                <a:gd name="connsiteX9" fmla="*/ 67 w 90572"/>
                <a:gd name="connsiteY9" fmla="*/ 69014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72" h="140452">
                  <a:moveTo>
                    <a:pt x="67" y="69014"/>
                  </a:moveTo>
                  <a:cubicBezTo>
                    <a:pt x="-1785" y="61870"/>
                    <a:pt x="35257" y="15568"/>
                    <a:pt x="47692" y="5514"/>
                  </a:cubicBezTo>
                  <a:cubicBezTo>
                    <a:pt x="60127" y="-4540"/>
                    <a:pt x="67536" y="751"/>
                    <a:pt x="74680" y="8689"/>
                  </a:cubicBezTo>
                  <a:cubicBezTo>
                    <a:pt x="81824" y="16626"/>
                    <a:pt x="90026" y="37264"/>
                    <a:pt x="90555" y="53139"/>
                  </a:cubicBezTo>
                  <a:cubicBezTo>
                    <a:pt x="91084" y="69014"/>
                    <a:pt x="79178" y="89387"/>
                    <a:pt x="77855" y="103939"/>
                  </a:cubicBezTo>
                  <a:cubicBezTo>
                    <a:pt x="76532" y="118491"/>
                    <a:pt x="82353" y="140452"/>
                    <a:pt x="82617" y="140452"/>
                  </a:cubicBezTo>
                  <a:cubicBezTo>
                    <a:pt x="82881" y="140452"/>
                    <a:pt x="79177" y="115845"/>
                    <a:pt x="79442" y="103939"/>
                  </a:cubicBezTo>
                  <a:cubicBezTo>
                    <a:pt x="79707" y="92033"/>
                    <a:pt x="87644" y="78274"/>
                    <a:pt x="84205" y="69014"/>
                  </a:cubicBezTo>
                  <a:cubicBezTo>
                    <a:pt x="80766" y="59754"/>
                    <a:pt x="68859" y="50494"/>
                    <a:pt x="58805" y="48377"/>
                  </a:cubicBezTo>
                  <a:cubicBezTo>
                    <a:pt x="48751" y="46260"/>
                    <a:pt x="1919" y="76158"/>
                    <a:pt x="67" y="69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A429DD64-4A60-4F5B-AC7B-260231452828}"/>
                </a:ext>
              </a:extLst>
            </p:cNvPr>
            <p:cNvSpPr/>
            <p:nvPr/>
          </p:nvSpPr>
          <p:spPr>
            <a:xfrm>
              <a:off x="3814980" y="7553080"/>
              <a:ext cx="274411" cy="101436"/>
            </a:xfrm>
            <a:custGeom>
              <a:avLst/>
              <a:gdLst>
                <a:gd name="connsiteX0" fmla="*/ 346706 w 348458"/>
                <a:gd name="connsiteY0" fmla="*/ 462 h 128807"/>
                <a:gd name="connsiteX1" fmla="*/ 314956 w 348458"/>
                <a:gd name="connsiteY1" fmla="*/ 59200 h 128807"/>
                <a:gd name="connsiteX2" fmla="*/ 222881 w 348458"/>
                <a:gd name="connsiteY2" fmla="*/ 83012 h 128807"/>
                <a:gd name="connsiteX3" fmla="*/ 159381 w 348458"/>
                <a:gd name="connsiteY3" fmla="*/ 102062 h 128807"/>
                <a:gd name="connsiteX4" fmla="*/ 75244 w 348458"/>
                <a:gd name="connsiteY4" fmla="*/ 100475 h 128807"/>
                <a:gd name="connsiteX5" fmla="*/ 631 w 348458"/>
                <a:gd name="connsiteY5" fmla="*/ 94125 h 128807"/>
                <a:gd name="connsiteX6" fmla="*/ 118106 w 348458"/>
                <a:gd name="connsiteY6" fmla="*/ 119525 h 128807"/>
                <a:gd name="connsiteX7" fmla="*/ 154619 w 348458"/>
                <a:gd name="connsiteY7" fmla="*/ 127462 h 128807"/>
                <a:gd name="connsiteX8" fmla="*/ 268919 w 348458"/>
                <a:gd name="connsiteY8" fmla="*/ 94125 h 128807"/>
                <a:gd name="connsiteX9" fmla="*/ 346706 w 348458"/>
                <a:gd name="connsiteY9" fmla="*/ 462 h 1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458" h="128807">
                  <a:moveTo>
                    <a:pt x="346706" y="462"/>
                  </a:moveTo>
                  <a:cubicBezTo>
                    <a:pt x="354379" y="-5359"/>
                    <a:pt x="335594" y="45442"/>
                    <a:pt x="314956" y="59200"/>
                  </a:cubicBezTo>
                  <a:cubicBezTo>
                    <a:pt x="294318" y="72958"/>
                    <a:pt x="248810" y="75868"/>
                    <a:pt x="222881" y="83012"/>
                  </a:cubicBezTo>
                  <a:cubicBezTo>
                    <a:pt x="196952" y="90156"/>
                    <a:pt x="183987" y="99152"/>
                    <a:pt x="159381" y="102062"/>
                  </a:cubicBezTo>
                  <a:cubicBezTo>
                    <a:pt x="134775" y="104972"/>
                    <a:pt x="101702" y="101798"/>
                    <a:pt x="75244" y="100475"/>
                  </a:cubicBezTo>
                  <a:cubicBezTo>
                    <a:pt x="48786" y="99152"/>
                    <a:pt x="-6513" y="90950"/>
                    <a:pt x="631" y="94125"/>
                  </a:cubicBezTo>
                  <a:cubicBezTo>
                    <a:pt x="7775" y="97300"/>
                    <a:pt x="118106" y="119525"/>
                    <a:pt x="118106" y="119525"/>
                  </a:cubicBezTo>
                  <a:cubicBezTo>
                    <a:pt x="143771" y="125081"/>
                    <a:pt x="129484" y="131695"/>
                    <a:pt x="154619" y="127462"/>
                  </a:cubicBezTo>
                  <a:cubicBezTo>
                    <a:pt x="179754" y="123229"/>
                    <a:pt x="235846" y="107354"/>
                    <a:pt x="268919" y="94125"/>
                  </a:cubicBezTo>
                  <a:cubicBezTo>
                    <a:pt x="301992" y="80896"/>
                    <a:pt x="339033" y="6283"/>
                    <a:pt x="346706" y="4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64F1A449-8C6B-4651-8BA0-7E5B8D87C801}"/>
                </a:ext>
              </a:extLst>
            </p:cNvPr>
            <p:cNvSpPr/>
            <p:nvPr/>
          </p:nvSpPr>
          <p:spPr>
            <a:xfrm>
              <a:off x="3979246" y="7489676"/>
              <a:ext cx="79884" cy="91559"/>
            </a:xfrm>
            <a:custGeom>
              <a:avLst/>
              <a:gdLst>
                <a:gd name="connsiteX0" fmla="*/ 90489 w 101440"/>
                <a:gd name="connsiteY0" fmla="*/ 14 h 116265"/>
                <a:gd name="connsiteX1" fmla="*/ 84139 w 101440"/>
                <a:gd name="connsiteY1" fmla="*/ 79389 h 116265"/>
                <a:gd name="connsiteX2" fmla="*/ 38102 w 101440"/>
                <a:gd name="connsiteY2" fmla="*/ 93676 h 116265"/>
                <a:gd name="connsiteX3" fmla="*/ 2 w 101440"/>
                <a:gd name="connsiteY3" fmla="*/ 93676 h 116265"/>
                <a:gd name="connsiteX4" fmla="*/ 39689 w 101440"/>
                <a:gd name="connsiteY4" fmla="*/ 115901 h 116265"/>
                <a:gd name="connsiteX5" fmla="*/ 98427 w 101440"/>
                <a:gd name="connsiteY5" fmla="*/ 73039 h 116265"/>
                <a:gd name="connsiteX6" fmla="*/ 90489 w 101440"/>
                <a:gd name="connsiteY6" fmla="*/ 14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0" h="116265">
                  <a:moveTo>
                    <a:pt x="90489" y="14"/>
                  </a:moveTo>
                  <a:cubicBezTo>
                    <a:pt x="88108" y="1072"/>
                    <a:pt x="92870" y="63779"/>
                    <a:pt x="84139" y="79389"/>
                  </a:cubicBezTo>
                  <a:cubicBezTo>
                    <a:pt x="75408" y="94999"/>
                    <a:pt x="52125" y="91295"/>
                    <a:pt x="38102" y="93676"/>
                  </a:cubicBezTo>
                  <a:cubicBezTo>
                    <a:pt x="24079" y="96057"/>
                    <a:pt x="-262" y="89972"/>
                    <a:pt x="2" y="93676"/>
                  </a:cubicBezTo>
                  <a:cubicBezTo>
                    <a:pt x="266" y="97380"/>
                    <a:pt x="23285" y="119340"/>
                    <a:pt x="39689" y="115901"/>
                  </a:cubicBezTo>
                  <a:cubicBezTo>
                    <a:pt x="56093" y="112462"/>
                    <a:pt x="89166" y="89179"/>
                    <a:pt x="98427" y="73039"/>
                  </a:cubicBezTo>
                  <a:cubicBezTo>
                    <a:pt x="107688" y="56900"/>
                    <a:pt x="92870" y="-1044"/>
                    <a:pt x="90489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2D52FFB7-D9DB-4C3E-B272-E0E4A5EF59A2}"/>
                </a:ext>
              </a:extLst>
            </p:cNvPr>
            <p:cNvSpPr/>
            <p:nvPr/>
          </p:nvSpPr>
          <p:spPr>
            <a:xfrm>
              <a:off x="4023255" y="7497015"/>
              <a:ext cx="30179" cy="57861"/>
            </a:xfrm>
            <a:custGeom>
              <a:avLst/>
              <a:gdLst>
                <a:gd name="connsiteX0" fmla="*/ 2855 w 38323"/>
                <a:gd name="connsiteY0" fmla="*/ 219 h 73474"/>
                <a:gd name="connsiteX1" fmla="*/ 6030 w 38323"/>
                <a:gd name="connsiteY1" fmla="*/ 71656 h 73474"/>
                <a:gd name="connsiteX2" fmla="*/ 37780 w 38323"/>
                <a:gd name="connsiteY2" fmla="*/ 49431 h 73474"/>
                <a:gd name="connsiteX3" fmla="*/ 2855 w 38323"/>
                <a:gd name="connsiteY3" fmla="*/ 219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3" h="73474">
                  <a:moveTo>
                    <a:pt x="2855" y="219"/>
                  </a:moveTo>
                  <a:cubicBezTo>
                    <a:pt x="-2437" y="3923"/>
                    <a:pt x="209" y="63454"/>
                    <a:pt x="6030" y="71656"/>
                  </a:cubicBezTo>
                  <a:cubicBezTo>
                    <a:pt x="11851" y="79858"/>
                    <a:pt x="32489" y="58162"/>
                    <a:pt x="37780" y="49431"/>
                  </a:cubicBezTo>
                  <a:cubicBezTo>
                    <a:pt x="43071" y="40700"/>
                    <a:pt x="8147" y="-3485"/>
                    <a:pt x="28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9F005AE1-DF7B-44C1-A57C-9969AE466C79}"/>
                </a:ext>
              </a:extLst>
            </p:cNvPr>
            <p:cNvSpPr/>
            <p:nvPr/>
          </p:nvSpPr>
          <p:spPr>
            <a:xfrm>
              <a:off x="3990481" y="7500758"/>
              <a:ext cx="7612" cy="73342"/>
            </a:xfrm>
            <a:custGeom>
              <a:avLst/>
              <a:gdLst>
                <a:gd name="connsiteX0" fmla="*/ 22 w 9666"/>
                <a:gd name="connsiteY0" fmla="*/ 229 h 93133"/>
                <a:gd name="connsiteX1" fmla="*/ 9547 w 9666"/>
                <a:gd name="connsiteY1" fmla="*/ 66904 h 93133"/>
                <a:gd name="connsiteX2" fmla="*/ 6372 w 9666"/>
                <a:gd name="connsiteY2" fmla="*/ 92304 h 93133"/>
                <a:gd name="connsiteX3" fmla="*/ 22 w 9666"/>
                <a:gd name="connsiteY3" fmla="*/ 229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6" h="93133">
                  <a:moveTo>
                    <a:pt x="22" y="229"/>
                  </a:moveTo>
                  <a:cubicBezTo>
                    <a:pt x="551" y="-4004"/>
                    <a:pt x="8489" y="51558"/>
                    <a:pt x="9547" y="66904"/>
                  </a:cubicBezTo>
                  <a:cubicBezTo>
                    <a:pt x="10605" y="82250"/>
                    <a:pt x="4255" y="96802"/>
                    <a:pt x="6372" y="92304"/>
                  </a:cubicBezTo>
                  <a:cubicBezTo>
                    <a:pt x="8489" y="87806"/>
                    <a:pt x="-507" y="4462"/>
                    <a:pt x="22" y="2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9772506F-009C-4FCB-85A2-6C8FE462A4C7}"/>
                </a:ext>
              </a:extLst>
            </p:cNvPr>
            <p:cNvSpPr/>
            <p:nvPr/>
          </p:nvSpPr>
          <p:spPr>
            <a:xfrm>
              <a:off x="3971515" y="7541875"/>
              <a:ext cx="40238" cy="73123"/>
            </a:xfrm>
            <a:custGeom>
              <a:avLst/>
              <a:gdLst>
                <a:gd name="connsiteX0" fmla="*/ 6645 w 51096"/>
                <a:gd name="connsiteY0" fmla="*/ 404 h 92854"/>
                <a:gd name="connsiteX1" fmla="*/ 5057 w 51096"/>
                <a:gd name="connsiteY1" fmla="*/ 87716 h 92854"/>
                <a:gd name="connsiteX2" fmla="*/ 51095 w 51096"/>
                <a:gd name="connsiteY2" fmla="*/ 79779 h 92854"/>
                <a:gd name="connsiteX3" fmla="*/ 3470 w 51096"/>
                <a:gd name="connsiteY3" fmla="*/ 55966 h 92854"/>
                <a:gd name="connsiteX4" fmla="*/ 6645 w 51096"/>
                <a:gd name="connsiteY4" fmla="*/ 404 h 9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96" h="92854">
                  <a:moveTo>
                    <a:pt x="6645" y="404"/>
                  </a:moveTo>
                  <a:cubicBezTo>
                    <a:pt x="6909" y="5696"/>
                    <a:pt x="-2351" y="74487"/>
                    <a:pt x="5057" y="87716"/>
                  </a:cubicBezTo>
                  <a:cubicBezTo>
                    <a:pt x="12465" y="100945"/>
                    <a:pt x="51359" y="85071"/>
                    <a:pt x="51095" y="79779"/>
                  </a:cubicBezTo>
                  <a:cubicBezTo>
                    <a:pt x="50831" y="74487"/>
                    <a:pt x="12730" y="68666"/>
                    <a:pt x="3470" y="55966"/>
                  </a:cubicBezTo>
                  <a:cubicBezTo>
                    <a:pt x="-5790" y="43266"/>
                    <a:pt x="6381" y="-4888"/>
                    <a:pt x="6645" y="4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27FBE791-E4FA-4B4E-830E-0066DE09A5A1}"/>
                </a:ext>
              </a:extLst>
            </p:cNvPr>
            <p:cNvSpPr/>
            <p:nvPr/>
          </p:nvSpPr>
          <p:spPr>
            <a:xfrm>
              <a:off x="3916010" y="7538081"/>
              <a:ext cx="43336" cy="95270"/>
            </a:xfrm>
            <a:custGeom>
              <a:avLst/>
              <a:gdLst>
                <a:gd name="connsiteX0" fmla="*/ 927 w 55030"/>
                <a:gd name="connsiteY0" fmla="*/ 459 h 120978"/>
                <a:gd name="connsiteX1" fmla="*/ 8864 w 55030"/>
                <a:gd name="connsiteY1" fmla="*/ 65547 h 120978"/>
                <a:gd name="connsiteX2" fmla="*/ 54902 w 55030"/>
                <a:gd name="connsiteY2" fmla="*/ 119522 h 120978"/>
                <a:gd name="connsiteX3" fmla="*/ 21564 w 55030"/>
                <a:gd name="connsiteY3" fmla="*/ 100472 h 120978"/>
                <a:gd name="connsiteX4" fmla="*/ 927 w 55030"/>
                <a:gd name="connsiteY4" fmla="*/ 459 h 1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0" h="120978">
                  <a:moveTo>
                    <a:pt x="927" y="459"/>
                  </a:moveTo>
                  <a:cubicBezTo>
                    <a:pt x="-1190" y="-5362"/>
                    <a:pt x="-132" y="45703"/>
                    <a:pt x="8864" y="65547"/>
                  </a:cubicBezTo>
                  <a:cubicBezTo>
                    <a:pt x="17860" y="85391"/>
                    <a:pt x="52785" y="113701"/>
                    <a:pt x="54902" y="119522"/>
                  </a:cubicBezTo>
                  <a:cubicBezTo>
                    <a:pt x="57019" y="125343"/>
                    <a:pt x="32412" y="112643"/>
                    <a:pt x="21564" y="100472"/>
                  </a:cubicBezTo>
                  <a:cubicBezTo>
                    <a:pt x="10716" y="88301"/>
                    <a:pt x="3044" y="6280"/>
                    <a:pt x="927" y="4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3389181B-240A-4D09-BA84-6221C5423311}"/>
                </a:ext>
              </a:extLst>
            </p:cNvPr>
            <p:cNvSpPr/>
            <p:nvPr/>
          </p:nvSpPr>
          <p:spPr>
            <a:xfrm>
              <a:off x="3889549" y="7409147"/>
              <a:ext cx="72292" cy="56954"/>
            </a:xfrm>
            <a:custGeom>
              <a:avLst/>
              <a:gdLst>
                <a:gd name="connsiteX0" fmla="*/ 91679 w 91799"/>
                <a:gd name="connsiteY0" fmla="*/ 21309 h 72322"/>
                <a:gd name="connsiteX1" fmla="*/ 37704 w 91799"/>
                <a:gd name="connsiteY1" fmla="*/ 672 h 72322"/>
                <a:gd name="connsiteX2" fmla="*/ 2779 w 91799"/>
                <a:gd name="connsiteY2" fmla="*/ 48297 h 72322"/>
                <a:gd name="connsiteX3" fmla="*/ 4366 w 91799"/>
                <a:gd name="connsiteY3" fmla="*/ 72109 h 72322"/>
                <a:gd name="connsiteX4" fmla="*/ 21829 w 91799"/>
                <a:gd name="connsiteY4" fmla="*/ 35597 h 72322"/>
                <a:gd name="connsiteX5" fmla="*/ 91679 w 91799"/>
                <a:gd name="connsiteY5" fmla="*/ 21309 h 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9" h="72322">
                  <a:moveTo>
                    <a:pt x="91679" y="21309"/>
                  </a:moveTo>
                  <a:cubicBezTo>
                    <a:pt x="94325" y="15488"/>
                    <a:pt x="52521" y="-3826"/>
                    <a:pt x="37704" y="672"/>
                  </a:cubicBezTo>
                  <a:cubicBezTo>
                    <a:pt x="22887" y="5170"/>
                    <a:pt x="8335" y="36391"/>
                    <a:pt x="2779" y="48297"/>
                  </a:cubicBezTo>
                  <a:cubicBezTo>
                    <a:pt x="-2777" y="60203"/>
                    <a:pt x="1191" y="74226"/>
                    <a:pt x="4366" y="72109"/>
                  </a:cubicBezTo>
                  <a:cubicBezTo>
                    <a:pt x="7541" y="69992"/>
                    <a:pt x="10452" y="45916"/>
                    <a:pt x="21829" y="35597"/>
                  </a:cubicBezTo>
                  <a:cubicBezTo>
                    <a:pt x="33206" y="25278"/>
                    <a:pt x="89033" y="27130"/>
                    <a:pt x="91679" y="213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DACACD01-5D2D-4264-8851-508F8F605259}"/>
                </a:ext>
              </a:extLst>
            </p:cNvPr>
            <p:cNvSpPr/>
            <p:nvPr/>
          </p:nvSpPr>
          <p:spPr>
            <a:xfrm>
              <a:off x="3885165" y="7445119"/>
              <a:ext cx="77721" cy="88676"/>
            </a:xfrm>
            <a:custGeom>
              <a:avLst/>
              <a:gdLst>
                <a:gd name="connsiteX0" fmla="*/ 90895 w 98693"/>
                <a:gd name="connsiteY0" fmla="*/ 10557 h 112605"/>
                <a:gd name="connsiteX1" fmla="*/ 41682 w 98693"/>
                <a:gd name="connsiteY1" fmla="*/ 24845 h 112605"/>
                <a:gd name="connsiteX2" fmla="*/ 44857 w 98693"/>
                <a:gd name="connsiteY2" fmla="*/ 77232 h 112605"/>
                <a:gd name="connsiteX3" fmla="*/ 95657 w 98693"/>
                <a:gd name="connsiteY3" fmla="*/ 86757 h 112605"/>
                <a:gd name="connsiteX4" fmla="*/ 87720 w 98693"/>
                <a:gd name="connsiteY4" fmla="*/ 101045 h 112605"/>
                <a:gd name="connsiteX5" fmla="*/ 44857 w 98693"/>
                <a:gd name="connsiteY5" fmla="*/ 110570 h 112605"/>
                <a:gd name="connsiteX6" fmla="*/ 5170 w 98693"/>
                <a:gd name="connsiteY6" fmla="*/ 59770 h 112605"/>
                <a:gd name="connsiteX7" fmla="*/ 11520 w 98693"/>
                <a:gd name="connsiteY7" fmla="*/ 4207 h 112605"/>
                <a:gd name="connsiteX8" fmla="*/ 90895 w 98693"/>
                <a:gd name="connsiteY8" fmla="*/ 10557 h 1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93" h="112605">
                  <a:moveTo>
                    <a:pt x="90895" y="10557"/>
                  </a:moveTo>
                  <a:cubicBezTo>
                    <a:pt x="95922" y="13997"/>
                    <a:pt x="49355" y="13733"/>
                    <a:pt x="41682" y="24845"/>
                  </a:cubicBezTo>
                  <a:cubicBezTo>
                    <a:pt x="34009" y="35958"/>
                    <a:pt x="35861" y="66913"/>
                    <a:pt x="44857" y="77232"/>
                  </a:cubicBezTo>
                  <a:cubicBezTo>
                    <a:pt x="53853" y="87551"/>
                    <a:pt x="88513" y="82788"/>
                    <a:pt x="95657" y="86757"/>
                  </a:cubicBezTo>
                  <a:cubicBezTo>
                    <a:pt x="102801" y="90726"/>
                    <a:pt x="96187" y="97076"/>
                    <a:pt x="87720" y="101045"/>
                  </a:cubicBezTo>
                  <a:cubicBezTo>
                    <a:pt x="79253" y="105014"/>
                    <a:pt x="58615" y="117449"/>
                    <a:pt x="44857" y="110570"/>
                  </a:cubicBezTo>
                  <a:cubicBezTo>
                    <a:pt x="31099" y="103691"/>
                    <a:pt x="10726" y="77497"/>
                    <a:pt x="5170" y="59770"/>
                  </a:cubicBezTo>
                  <a:cubicBezTo>
                    <a:pt x="-386" y="42043"/>
                    <a:pt x="-5149" y="15319"/>
                    <a:pt x="11520" y="4207"/>
                  </a:cubicBezTo>
                  <a:cubicBezTo>
                    <a:pt x="28189" y="-6905"/>
                    <a:pt x="85868" y="7117"/>
                    <a:pt x="90895" y="105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1980BA64-F761-41DB-A912-990E2183D86E}"/>
                </a:ext>
              </a:extLst>
            </p:cNvPr>
            <p:cNvSpPr/>
            <p:nvPr/>
          </p:nvSpPr>
          <p:spPr>
            <a:xfrm>
              <a:off x="3917876" y="7439464"/>
              <a:ext cx="101572" cy="105210"/>
            </a:xfrm>
            <a:custGeom>
              <a:avLst/>
              <a:gdLst>
                <a:gd name="connsiteX0" fmla="*/ 128732 w 128980"/>
                <a:gd name="connsiteY0" fmla="*/ 275 h 133600"/>
                <a:gd name="connsiteX1" fmla="*/ 68407 w 128980"/>
                <a:gd name="connsiteY1" fmla="*/ 108225 h 133600"/>
                <a:gd name="connsiteX2" fmla="*/ 144 w 128980"/>
                <a:gd name="connsiteY2" fmla="*/ 132037 h 133600"/>
                <a:gd name="connsiteX3" fmla="*/ 87457 w 128980"/>
                <a:gd name="connsiteY3" fmla="*/ 78062 h 133600"/>
                <a:gd name="connsiteX4" fmla="*/ 128732 w 128980"/>
                <a:gd name="connsiteY4" fmla="*/ 275 h 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0" h="133600">
                  <a:moveTo>
                    <a:pt x="128732" y="275"/>
                  </a:moveTo>
                  <a:cubicBezTo>
                    <a:pt x="125557" y="5302"/>
                    <a:pt x="89838" y="86265"/>
                    <a:pt x="68407" y="108225"/>
                  </a:cubicBezTo>
                  <a:cubicBezTo>
                    <a:pt x="46976" y="130185"/>
                    <a:pt x="-3031" y="137064"/>
                    <a:pt x="144" y="132037"/>
                  </a:cubicBezTo>
                  <a:cubicBezTo>
                    <a:pt x="3319" y="127010"/>
                    <a:pt x="71053" y="95789"/>
                    <a:pt x="87457" y="78062"/>
                  </a:cubicBezTo>
                  <a:cubicBezTo>
                    <a:pt x="103861" y="60335"/>
                    <a:pt x="131907" y="-4752"/>
                    <a:pt x="128732" y="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F8701A13-9AA7-42A5-8A6F-78F0B77525C5}"/>
                </a:ext>
              </a:extLst>
            </p:cNvPr>
            <p:cNvSpPr/>
            <p:nvPr/>
          </p:nvSpPr>
          <p:spPr>
            <a:xfrm>
              <a:off x="3776298" y="7425382"/>
              <a:ext cx="122592" cy="35977"/>
            </a:xfrm>
            <a:custGeom>
              <a:avLst/>
              <a:gdLst>
                <a:gd name="connsiteX0" fmla="*/ 155584 w 155672"/>
                <a:gd name="connsiteY0" fmla="*/ 43027 h 45685"/>
                <a:gd name="connsiteX1" fmla="*/ 51868 w 155672"/>
                <a:gd name="connsiteY1" fmla="*/ 2811 h 45685"/>
                <a:gd name="connsiteX2" fmla="*/ 11651 w 155672"/>
                <a:gd name="connsiteY2" fmla="*/ 23977 h 45685"/>
                <a:gd name="connsiteX3" fmla="*/ 1068 w 155672"/>
                <a:gd name="connsiteY3" fmla="*/ 45144 h 45685"/>
                <a:gd name="connsiteX4" fmla="*/ 32818 w 155672"/>
                <a:gd name="connsiteY4" fmla="*/ 694 h 45685"/>
                <a:gd name="connsiteX5" fmla="*/ 155584 w 155672"/>
                <a:gd name="connsiteY5" fmla="*/ 43027 h 4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72" h="45685">
                  <a:moveTo>
                    <a:pt x="155584" y="43027"/>
                  </a:moveTo>
                  <a:cubicBezTo>
                    <a:pt x="158759" y="43380"/>
                    <a:pt x="75857" y="5986"/>
                    <a:pt x="51868" y="2811"/>
                  </a:cubicBezTo>
                  <a:cubicBezTo>
                    <a:pt x="27879" y="-364"/>
                    <a:pt x="20118" y="16921"/>
                    <a:pt x="11651" y="23977"/>
                  </a:cubicBezTo>
                  <a:cubicBezTo>
                    <a:pt x="3184" y="31032"/>
                    <a:pt x="-2460" y="49024"/>
                    <a:pt x="1068" y="45144"/>
                  </a:cubicBezTo>
                  <a:cubicBezTo>
                    <a:pt x="4596" y="41264"/>
                    <a:pt x="10240" y="7749"/>
                    <a:pt x="32818" y="694"/>
                  </a:cubicBezTo>
                  <a:cubicBezTo>
                    <a:pt x="55396" y="-6362"/>
                    <a:pt x="152409" y="42674"/>
                    <a:pt x="155584" y="430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992D564F-892B-407E-8B7E-820EB5AE7415}"/>
                </a:ext>
              </a:extLst>
            </p:cNvPr>
            <p:cNvSpPr/>
            <p:nvPr/>
          </p:nvSpPr>
          <p:spPr>
            <a:xfrm>
              <a:off x="3780438" y="7451382"/>
              <a:ext cx="114299" cy="94510"/>
            </a:xfrm>
            <a:custGeom>
              <a:avLst/>
              <a:gdLst>
                <a:gd name="connsiteX0" fmla="*/ 44 w 145141"/>
                <a:gd name="connsiteY0" fmla="*/ 1545 h 120013"/>
                <a:gd name="connsiteX1" fmla="*/ 78361 w 145141"/>
                <a:gd name="connsiteY1" fmla="*/ 86211 h 120013"/>
                <a:gd name="connsiteX2" fmla="*/ 143977 w 145141"/>
                <a:gd name="connsiteY2" fmla="*/ 115845 h 120013"/>
                <a:gd name="connsiteX3" fmla="*/ 120694 w 145141"/>
                <a:gd name="connsiteY3" fmla="*/ 1545 h 120013"/>
                <a:gd name="connsiteX4" fmla="*/ 124927 w 145141"/>
                <a:gd name="connsiteY4" fmla="*/ 56578 h 120013"/>
                <a:gd name="connsiteX5" fmla="*/ 67777 w 145141"/>
                <a:gd name="connsiteY5" fmla="*/ 33295 h 120013"/>
                <a:gd name="connsiteX6" fmla="*/ 44 w 145141"/>
                <a:gd name="connsiteY6" fmla="*/ 1545 h 1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1" h="120013">
                  <a:moveTo>
                    <a:pt x="44" y="1545"/>
                  </a:moveTo>
                  <a:cubicBezTo>
                    <a:pt x="1808" y="10364"/>
                    <a:pt x="54372" y="67161"/>
                    <a:pt x="78361" y="86211"/>
                  </a:cubicBezTo>
                  <a:cubicBezTo>
                    <a:pt x="102350" y="105261"/>
                    <a:pt x="136922" y="129956"/>
                    <a:pt x="143977" y="115845"/>
                  </a:cubicBezTo>
                  <a:cubicBezTo>
                    <a:pt x="151032" y="101734"/>
                    <a:pt x="123869" y="11423"/>
                    <a:pt x="120694" y="1545"/>
                  </a:cubicBezTo>
                  <a:cubicBezTo>
                    <a:pt x="117519" y="-8333"/>
                    <a:pt x="133746" y="51286"/>
                    <a:pt x="124927" y="56578"/>
                  </a:cubicBezTo>
                  <a:cubicBezTo>
                    <a:pt x="116108" y="61870"/>
                    <a:pt x="85769" y="42467"/>
                    <a:pt x="67777" y="33295"/>
                  </a:cubicBezTo>
                  <a:cubicBezTo>
                    <a:pt x="49785" y="24123"/>
                    <a:pt x="-1720" y="-7274"/>
                    <a:pt x="44" y="15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C495A138-B8EA-4ADC-BBB8-894CD3D73EC9}"/>
                </a:ext>
              </a:extLst>
            </p:cNvPr>
            <p:cNvSpPr/>
            <p:nvPr/>
          </p:nvSpPr>
          <p:spPr>
            <a:xfrm>
              <a:off x="3753551" y="7500922"/>
              <a:ext cx="97306" cy="44749"/>
            </a:xfrm>
            <a:custGeom>
              <a:avLst/>
              <a:gdLst>
                <a:gd name="connsiteX0" fmla="*/ 123086 w 123563"/>
                <a:gd name="connsiteY0" fmla="*/ 20 h 56824"/>
                <a:gd name="connsiteX1" fmla="*/ 55353 w 123563"/>
                <a:gd name="connsiteY1" fmla="*/ 48703 h 56824"/>
                <a:gd name="connsiteX2" fmla="*/ 319 w 123563"/>
                <a:gd name="connsiteY2" fmla="*/ 52937 h 56824"/>
                <a:gd name="connsiteX3" fmla="*/ 80753 w 123563"/>
                <a:gd name="connsiteY3" fmla="*/ 55053 h 56824"/>
                <a:gd name="connsiteX4" fmla="*/ 123086 w 123563"/>
                <a:gd name="connsiteY4" fmla="*/ 20 h 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63" h="56824">
                  <a:moveTo>
                    <a:pt x="123086" y="20"/>
                  </a:moveTo>
                  <a:cubicBezTo>
                    <a:pt x="118853" y="-1038"/>
                    <a:pt x="75814" y="39884"/>
                    <a:pt x="55353" y="48703"/>
                  </a:cubicBezTo>
                  <a:cubicBezTo>
                    <a:pt x="34892" y="57522"/>
                    <a:pt x="-3914" y="51879"/>
                    <a:pt x="319" y="52937"/>
                  </a:cubicBezTo>
                  <a:cubicBezTo>
                    <a:pt x="4552" y="53995"/>
                    <a:pt x="58881" y="59639"/>
                    <a:pt x="80753" y="55053"/>
                  </a:cubicBezTo>
                  <a:cubicBezTo>
                    <a:pt x="102625" y="50467"/>
                    <a:pt x="127319" y="1078"/>
                    <a:pt x="12308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030321DD-B4C1-497C-AE0E-07F6A99C1A29}"/>
                </a:ext>
              </a:extLst>
            </p:cNvPr>
            <p:cNvSpPr/>
            <p:nvPr/>
          </p:nvSpPr>
          <p:spPr>
            <a:xfrm>
              <a:off x="3763147" y="7548075"/>
              <a:ext cx="78161" cy="95362"/>
            </a:xfrm>
            <a:custGeom>
              <a:avLst/>
              <a:gdLst>
                <a:gd name="connsiteX0" fmla="*/ 834 w 99252"/>
                <a:gd name="connsiteY0" fmla="*/ 1526 h 121094"/>
                <a:gd name="connsiteX1" fmla="*/ 98201 w 99252"/>
                <a:gd name="connsiteY1" fmla="*/ 120060 h 121094"/>
                <a:gd name="connsiteX2" fmla="*/ 51634 w 99252"/>
                <a:gd name="connsiteY2" fmla="*/ 56560 h 121094"/>
                <a:gd name="connsiteX3" fmla="*/ 834 w 99252"/>
                <a:gd name="connsiteY3" fmla="*/ 1526 h 1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52" h="121094">
                  <a:moveTo>
                    <a:pt x="834" y="1526"/>
                  </a:moveTo>
                  <a:cubicBezTo>
                    <a:pt x="8595" y="12109"/>
                    <a:pt x="89734" y="110888"/>
                    <a:pt x="98201" y="120060"/>
                  </a:cubicBezTo>
                  <a:cubicBezTo>
                    <a:pt x="106668" y="129232"/>
                    <a:pt x="61512" y="74905"/>
                    <a:pt x="51634" y="56560"/>
                  </a:cubicBezTo>
                  <a:cubicBezTo>
                    <a:pt x="41756" y="38216"/>
                    <a:pt x="-6927" y="-9057"/>
                    <a:pt x="834" y="15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CF2E446F-D8A9-41DA-BA80-0F411E6E64CF}"/>
                </a:ext>
              </a:extLst>
            </p:cNvPr>
            <p:cNvSpPr/>
            <p:nvPr/>
          </p:nvSpPr>
          <p:spPr>
            <a:xfrm>
              <a:off x="3751643" y="7440608"/>
              <a:ext cx="44482" cy="79748"/>
            </a:xfrm>
            <a:custGeom>
              <a:avLst/>
              <a:gdLst>
                <a:gd name="connsiteX0" fmla="*/ 55659 w 56485"/>
                <a:gd name="connsiteY0" fmla="*/ 409 h 101267"/>
                <a:gd name="connsiteX1" fmla="*/ 626 w 56485"/>
                <a:gd name="connsiteY1" fmla="*/ 40626 h 101267"/>
                <a:gd name="connsiteX2" fmla="*/ 26026 w 56485"/>
                <a:gd name="connsiteY2" fmla="*/ 89309 h 101267"/>
                <a:gd name="connsiteX3" fmla="*/ 28142 w 56485"/>
                <a:gd name="connsiteY3" fmla="*/ 99892 h 101267"/>
                <a:gd name="connsiteX4" fmla="*/ 34492 w 56485"/>
                <a:gd name="connsiteY4" fmla="*/ 66026 h 101267"/>
                <a:gd name="connsiteX5" fmla="*/ 55659 w 56485"/>
                <a:gd name="connsiteY5" fmla="*/ 409 h 1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5" h="101267">
                  <a:moveTo>
                    <a:pt x="55659" y="409"/>
                  </a:moveTo>
                  <a:cubicBezTo>
                    <a:pt x="50015" y="-3824"/>
                    <a:pt x="5565" y="25809"/>
                    <a:pt x="626" y="40626"/>
                  </a:cubicBezTo>
                  <a:cubicBezTo>
                    <a:pt x="-4313" y="55443"/>
                    <a:pt x="21440" y="79431"/>
                    <a:pt x="26026" y="89309"/>
                  </a:cubicBezTo>
                  <a:cubicBezTo>
                    <a:pt x="30612" y="99187"/>
                    <a:pt x="26731" y="103773"/>
                    <a:pt x="28142" y="99892"/>
                  </a:cubicBezTo>
                  <a:cubicBezTo>
                    <a:pt x="29553" y="96012"/>
                    <a:pt x="32728" y="77668"/>
                    <a:pt x="34492" y="66026"/>
                  </a:cubicBezTo>
                  <a:cubicBezTo>
                    <a:pt x="36256" y="54384"/>
                    <a:pt x="61303" y="4642"/>
                    <a:pt x="55659" y="4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4B2BA401-8674-4EA0-89D8-442A518E800A}"/>
                </a:ext>
              </a:extLst>
            </p:cNvPr>
            <p:cNvSpPr/>
            <p:nvPr/>
          </p:nvSpPr>
          <p:spPr>
            <a:xfrm>
              <a:off x="3771901" y="7590915"/>
              <a:ext cx="169502" cy="90481"/>
            </a:xfrm>
            <a:custGeom>
              <a:avLst/>
              <a:gdLst>
                <a:gd name="connsiteX0" fmla="*/ 211967 w 215240"/>
                <a:gd name="connsiteY0" fmla="*/ 80477 h 114897"/>
                <a:gd name="connsiteX1" fmla="*/ 148467 w 215240"/>
                <a:gd name="connsiteY1" fmla="*/ 63544 h 114897"/>
                <a:gd name="connsiteX2" fmla="*/ 46867 w 215240"/>
                <a:gd name="connsiteY2" fmla="*/ 69894 h 114897"/>
                <a:gd name="connsiteX3" fmla="*/ 48984 w 215240"/>
                <a:gd name="connsiteY3" fmla="*/ 112227 h 114897"/>
                <a:gd name="connsiteX4" fmla="*/ 2417 w 215240"/>
                <a:gd name="connsiteY4" fmla="*/ 103761 h 114897"/>
                <a:gd name="connsiteX5" fmla="*/ 25701 w 215240"/>
                <a:gd name="connsiteY5" fmla="*/ 48727 h 114897"/>
                <a:gd name="connsiteX6" fmla="*/ 301 w 215240"/>
                <a:gd name="connsiteY6" fmla="*/ 44 h 114897"/>
                <a:gd name="connsiteX7" fmla="*/ 46867 w 215240"/>
                <a:gd name="connsiteY7" fmla="*/ 57194 h 114897"/>
                <a:gd name="connsiteX8" fmla="*/ 211967 w 215240"/>
                <a:gd name="connsiteY8" fmla="*/ 80477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0" h="114897">
                  <a:moveTo>
                    <a:pt x="211967" y="80477"/>
                  </a:moveTo>
                  <a:cubicBezTo>
                    <a:pt x="228900" y="81535"/>
                    <a:pt x="175984" y="65308"/>
                    <a:pt x="148467" y="63544"/>
                  </a:cubicBezTo>
                  <a:cubicBezTo>
                    <a:pt x="120950" y="61780"/>
                    <a:pt x="63448" y="61780"/>
                    <a:pt x="46867" y="69894"/>
                  </a:cubicBezTo>
                  <a:cubicBezTo>
                    <a:pt x="30286" y="78008"/>
                    <a:pt x="56392" y="106583"/>
                    <a:pt x="48984" y="112227"/>
                  </a:cubicBezTo>
                  <a:cubicBezTo>
                    <a:pt x="41576" y="117871"/>
                    <a:pt x="6297" y="114344"/>
                    <a:pt x="2417" y="103761"/>
                  </a:cubicBezTo>
                  <a:cubicBezTo>
                    <a:pt x="-1463" y="93178"/>
                    <a:pt x="26054" y="66013"/>
                    <a:pt x="25701" y="48727"/>
                  </a:cubicBezTo>
                  <a:cubicBezTo>
                    <a:pt x="25348" y="31441"/>
                    <a:pt x="-3227" y="-1367"/>
                    <a:pt x="301" y="44"/>
                  </a:cubicBezTo>
                  <a:cubicBezTo>
                    <a:pt x="3829" y="1455"/>
                    <a:pt x="14764" y="45199"/>
                    <a:pt x="46867" y="57194"/>
                  </a:cubicBezTo>
                  <a:cubicBezTo>
                    <a:pt x="78970" y="69188"/>
                    <a:pt x="195034" y="79419"/>
                    <a:pt x="211967" y="804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6549DBF5-E9F4-4D04-9D61-EC9C96F53219}"/>
                </a:ext>
              </a:extLst>
            </p:cNvPr>
            <p:cNvSpPr/>
            <p:nvPr/>
          </p:nvSpPr>
          <p:spPr>
            <a:xfrm>
              <a:off x="3638776" y="7283959"/>
              <a:ext cx="137527" cy="535457"/>
            </a:xfrm>
            <a:custGeom>
              <a:avLst/>
              <a:gdLst>
                <a:gd name="connsiteX0" fmla="*/ 15 w 174637"/>
                <a:gd name="connsiteY0" fmla="*/ 19412 h 679945"/>
                <a:gd name="connsiteX1" fmla="*/ 124899 w 174637"/>
                <a:gd name="connsiteY1" fmla="*/ 72329 h 679945"/>
                <a:gd name="connsiteX2" fmla="*/ 150299 w 174637"/>
                <a:gd name="connsiteY2" fmla="*/ 256479 h 679945"/>
                <a:gd name="connsiteX3" fmla="*/ 173582 w 174637"/>
                <a:gd name="connsiteY3" fmla="*/ 633246 h 679945"/>
                <a:gd name="connsiteX4" fmla="*/ 114315 w 174637"/>
                <a:gd name="connsiteY4" fmla="*/ 669229 h 679945"/>
                <a:gd name="connsiteX5" fmla="*/ 165115 w 174637"/>
                <a:gd name="connsiteY5" fmla="*/ 616312 h 679945"/>
                <a:gd name="connsiteX6" fmla="*/ 116432 w 174637"/>
                <a:gd name="connsiteY6" fmla="*/ 57512 h 679945"/>
                <a:gd name="connsiteX7" fmla="*/ 15 w 174637"/>
                <a:gd name="connsiteY7" fmla="*/ 19412 h 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37" h="679945">
                  <a:moveTo>
                    <a:pt x="15" y="19412"/>
                  </a:moveTo>
                  <a:cubicBezTo>
                    <a:pt x="1426" y="21882"/>
                    <a:pt x="99852" y="32818"/>
                    <a:pt x="124899" y="72329"/>
                  </a:cubicBezTo>
                  <a:cubicBezTo>
                    <a:pt x="149946" y="111840"/>
                    <a:pt x="142185" y="162993"/>
                    <a:pt x="150299" y="256479"/>
                  </a:cubicBezTo>
                  <a:cubicBezTo>
                    <a:pt x="158413" y="349965"/>
                    <a:pt x="179579" y="564454"/>
                    <a:pt x="173582" y="633246"/>
                  </a:cubicBezTo>
                  <a:cubicBezTo>
                    <a:pt x="167585" y="702038"/>
                    <a:pt x="115726" y="672051"/>
                    <a:pt x="114315" y="669229"/>
                  </a:cubicBezTo>
                  <a:cubicBezTo>
                    <a:pt x="112904" y="666407"/>
                    <a:pt x="164762" y="718265"/>
                    <a:pt x="165115" y="616312"/>
                  </a:cubicBezTo>
                  <a:cubicBezTo>
                    <a:pt x="165468" y="514359"/>
                    <a:pt x="141479" y="156642"/>
                    <a:pt x="116432" y="57512"/>
                  </a:cubicBezTo>
                  <a:cubicBezTo>
                    <a:pt x="91385" y="-41618"/>
                    <a:pt x="-1396" y="16942"/>
                    <a:pt x="15" y="194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EE3A87EC-683C-4BE0-81B5-86CEDAFE8534}"/>
                </a:ext>
              </a:extLst>
            </p:cNvPr>
            <p:cNvSpPr/>
            <p:nvPr/>
          </p:nvSpPr>
          <p:spPr>
            <a:xfrm>
              <a:off x="3556392" y="7300871"/>
              <a:ext cx="85766" cy="525222"/>
            </a:xfrm>
            <a:custGeom>
              <a:avLst/>
              <a:gdLst>
                <a:gd name="connsiteX0" fmla="*/ 108864 w 108909"/>
                <a:gd name="connsiteY0" fmla="*/ 2170 h 666948"/>
                <a:gd name="connsiteX1" fmla="*/ 22080 w 108909"/>
                <a:gd name="connsiteY1" fmla="*/ 72020 h 666948"/>
                <a:gd name="connsiteX2" fmla="*/ 13614 w 108909"/>
                <a:gd name="connsiteY2" fmla="*/ 334486 h 666948"/>
                <a:gd name="connsiteX3" fmla="*/ 17847 w 108909"/>
                <a:gd name="connsiteY3" fmla="*/ 584253 h 666948"/>
                <a:gd name="connsiteX4" fmla="*/ 26314 w 108909"/>
                <a:gd name="connsiteY4" fmla="*/ 641403 h 666948"/>
                <a:gd name="connsiteX5" fmla="*/ 60180 w 108909"/>
                <a:gd name="connsiteY5" fmla="*/ 660453 h 666948"/>
                <a:gd name="connsiteX6" fmla="*/ 30547 w 108909"/>
                <a:gd name="connsiteY6" fmla="*/ 618120 h 666948"/>
                <a:gd name="connsiteX7" fmla="*/ 7264 w 108909"/>
                <a:gd name="connsiteY7" fmla="*/ 194786 h 666948"/>
                <a:gd name="connsiteX8" fmla="*/ 9380 w 108909"/>
                <a:gd name="connsiteY8" fmla="*/ 36036 h 666948"/>
                <a:gd name="connsiteX9" fmla="*/ 108864 w 108909"/>
                <a:gd name="connsiteY9" fmla="*/ 2170 h 6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09" h="666948">
                  <a:moveTo>
                    <a:pt x="108864" y="2170"/>
                  </a:moveTo>
                  <a:cubicBezTo>
                    <a:pt x="110981" y="8167"/>
                    <a:pt x="37955" y="16634"/>
                    <a:pt x="22080" y="72020"/>
                  </a:cubicBezTo>
                  <a:cubicBezTo>
                    <a:pt x="6205" y="127406"/>
                    <a:pt x="14319" y="249114"/>
                    <a:pt x="13614" y="334486"/>
                  </a:cubicBezTo>
                  <a:cubicBezTo>
                    <a:pt x="12909" y="419858"/>
                    <a:pt x="15730" y="533100"/>
                    <a:pt x="17847" y="584253"/>
                  </a:cubicBezTo>
                  <a:cubicBezTo>
                    <a:pt x="19964" y="635406"/>
                    <a:pt x="19259" y="628703"/>
                    <a:pt x="26314" y="641403"/>
                  </a:cubicBezTo>
                  <a:cubicBezTo>
                    <a:pt x="33369" y="654103"/>
                    <a:pt x="59475" y="664333"/>
                    <a:pt x="60180" y="660453"/>
                  </a:cubicBezTo>
                  <a:cubicBezTo>
                    <a:pt x="60885" y="656573"/>
                    <a:pt x="39366" y="695731"/>
                    <a:pt x="30547" y="618120"/>
                  </a:cubicBezTo>
                  <a:cubicBezTo>
                    <a:pt x="21728" y="540509"/>
                    <a:pt x="10792" y="291800"/>
                    <a:pt x="7264" y="194786"/>
                  </a:cubicBezTo>
                  <a:cubicBezTo>
                    <a:pt x="3736" y="97772"/>
                    <a:pt x="-8259" y="70961"/>
                    <a:pt x="9380" y="36036"/>
                  </a:cubicBezTo>
                  <a:cubicBezTo>
                    <a:pt x="27019" y="1111"/>
                    <a:pt x="106747" y="-3827"/>
                    <a:pt x="108864" y="2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C098724A-5A84-41B2-90E5-13E3A5FFB3DC}"/>
                </a:ext>
              </a:extLst>
            </p:cNvPr>
            <p:cNvSpPr/>
            <p:nvPr/>
          </p:nvSpPr>
          <p:spPr>
            <a:xfrm>
              <a:off x="3572014" y="7787634"/>
              <a:ext cx="193875" cy="48619"/>
            </a:xfrm>
            <a:custGeom>
              <a:avLst/>
              <a:gdLst>
                <a:gd name="connsiteX0" fmla="*/ 126 w 246190"/>
                <a:gd name="connsiteY0" fmla="*/ 8 h 61738"/>
                <a:gd name="connsiteX1" fmla="*/ 69976 w 246190"/>
                <a:gd name="connsiteY1" fmla="*/ 50808 h 61738"/>
                <a:gd name="connsiteX2" fmla="*/ 186392 w 246190"/>
                <a:gd name="connsiteY2" fmla="*/ 46574 h 61738"/>
                <a:gd name="connsiteX3" fmla="*/ 245659 w 246190"/>
                <a:gd name="connsiteY3" fmla="*/ 19058 h 61738"/>
                <a:gd name="connsiteX4" fmla="*/ 154642 w 246190"/>
                <a:gd name="connsiteY4" fmla="*/ 59274 h 61738"/>
                <a:gd name="connsiteX5" fmla="*/ 55159 w 246190"/>
                <a:gd name="connsiteY5" fmla="*/ 55041 h 61738"/>
                <a:gd name="connsiteX6" fmla="*/ 126 w 246190"/>
                <a:gd name="connsiteY6" fmla="*/ 8 h 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0" h="61738">
                  <a:moveTo>
                    <a:pt x="126" y="8"/>
                  </a:moveTo>
                  <a:cubicBezTo>
                    <a:pt x="2596" y="-698"/>
                    <a:pt x="38932" y="43047"/>
                    <a:pt x="69976" y="50808"/>
                  </a:cubicBezTo>
                  <a:cubicBezTo>
                    <a:pt x="101020" y="58569"/>
                    <a:pt x="157112" y="51866"/>
                    <a:pt x="186392" y="46574"/>
                  </a:cubicBezTo>
                  <a:cubicBezTo>
                    <a:pt x="215672" y="41282"/>
                    <a:pt x="250951" y="16941"/>
                    <a:pt x="245659" y="19058"/>
                  </a:cubicBezTo>
                  <a:cubicBezTo>
                    <a:pt x="240367" y="21175"/>
                    <a:pt x="186392" y="53277"/>
                    <a:pt x="154642" y="59274"/>
                  </a:cubicBezTo>
                  <a:cubicBezTo>
                    <a:pt x="122892" y="65271"/>
                    <a:pt x="78442" y="58921"/>
                    <a:pt x="55159" y="55041"/>
                  </a:cubicBezTo>
                  <a:cubicBezTo>
                    <a:pt x="31876" y="51161"/>
                    <a:pt x="-2344" y="714"/>
                    <a:pt x="126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7FA31257-D6A1-4198-A84A-9AC26BF52E7B}"/>
                </a:ext>
              </a:extLst>
            </p:cNvPr>
            <p:cNvSpPr/>
            <p:nvPr/>
          </p:nvSpPr>
          <p:spPr>
            <a:xfrm>
              <a:off x="1802193" y="6473449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9C437F31-2419-475C-823C-D9CF5861AEF4}"/>
                </a:ext>
              </a:extLst>
            </p:cNvPr>
            <p:cNvSpPr/>
            <p:nvPr/>
          </p:nvSpPr>
          <p:spPr>
            <a:xfrm>
              <a:off x="1996137" y="6686942"/>
              <a:ext cx="1855312" cy="89735"/>
            </a:xfrm>
            <a:custGeom>
              <a:avLst/>
              <a:gdLst>
                <a:gd name="connsiteX0" fmla="*/ 26390 w 2355952"/>
                <a:gd name="connsiteY0" fmla="*/ 43045 h 113949"/>
                <a:gd name="connsiteX1" fmla="*/ 85656 w 2355952"/>
                <a:gd name="connsiteY1" fmla="*/ 47278 h 113949"/>
                <a:gd name="connsiteX2" fmla="*/ 1389523 w 2355952"/>
                <a:gd name="connsiteY2" fmla="*/ 59978 h 113949"/>
                <a:gd name="connsiteX3" fmla="*/ 1884823 w 2355952"/>
                <a:gd name="connsiteY3" fmla="*/ 55745 h 113949"/>
                <a:gd name="connsiteX4" fmla="*/ 2354723 w 2355952"/>
                <a:gd name="connsiteY4" fmla="*/ 85378 h 113949"/>
                <a:gd name="connsiteX5" fmla="*/ 1740890 w 2355952"/>
                <a:gd name="connsiteY5" fmla="*/ 110778 h 113949"/>
                <a:gd name="connsiteX6" fmla="*/ 885756 w 2355952"/>
                <a:gd name="connsiteY6" fmla="*/ 9178 h 113949"/>
                <a:gd name="connsiteX7" fmla="*/ 585190 w 2355952"/>
                <a:gd name="connsiteY7" fmla="*/ 13412 h 113949"/>
                <a:gd name="connsiteX8" fmla="*/ 26390 w 2355952"/>
                <a:gd name="connsiteY8" fmla="*/ 43045 h 1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952" h="113949">
                  <a:moveTo>
                    <a:pt x="26390" y="43045"/>
                  </a:moveTo>
                  <a:cubicBezTo>
                    <a:pt x="-57572" y="43750"/>
                    <a:pt x="85656" y="47278"/>
                    <a:pt x="85656" y="47278"/>
                  </a:cubicBezTo>
                  <a:lnTo>
                    <a:pt x="1389523" y="59978"/>
                  </a:lnTo>
                  <a:cubicBezTo>
                    <a:pt x="1689384" y="61389"/>
                    <a:pt x="1723956" y="51512"/>
                    <a:pt x="1884823" y="55745"/>
                  </a:cubicBezTo>
                  <a:cubicBezTo>
                    <a:pt x="2045690" y="59978"/>
                    <a:pt x="2378712" y="76206"/>
                    <a:pt x="2354723" y="85378"/>
                  </a:cubicBezTo>
                  <a:cubicBezTo>
                    <a:pt x="2330734" y="94550"/>
                    <a:pt x="1985718" y="123478"/>
                    <a:pt x="1740890" y="110778"/>
                  </a:cubicBezTo>
                  <a:cubicBezTo>
                    <a:pt x="1496062" y="98078"/>
                    <a:pt x="1078373" y="25406"/>
                    <a:pt x="885756" y="9178"/>
                  </a:cubicBezTo>
                  <a:cubicBezTo>
                    <a:pt x="693139" y="-7050"/>
                    <a:pt x="726301" y="712"/>
                    <a:pt x="585190" y="13412"/>
                  </a:cubicBezTo>
                  <a:cubicBezTo>
                    <a:pt x="444079" y="26112"/>
                    <a:pt x="241584" y="55745"/>
                    <a:pt x="26390" y="4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CE5F936A-6CE5-43A0-972C-71C7A1FFB955}"/>
                </a:ext>
              </a:extLst>
            </p:cNvPr>
            <p:cNvSpPr/>
            <p:nvPr/>
          </p:nvSpPr>
          <p:spPr>
            <a:xfrm>
              <a:off x="4378880" y="7191076"/>
              <a:ext cx="240347" cy="399753"/>
            </a:xfrm>
            <a:custGeom>
              <a:avLst/>
              <a:gdLst>
                <a:gd name="connsiteX0" fmla="*/ 302685 w 305203"/>
                <a:gd name="connsiteY0" fmla="*/ 14592 h 507623"/>
                <a:gd name="connsiteX1" fmla="*/ 266701 w 305203"/>
                <a:gd name="connsiteY1" fmla="*/ 56925 h 507623"/>
                <a:gd name="connsiteX2" fmla="*/ 194735 w 305203"/>
                <a:gd name="connsiteY2" fmla="*/ 293992 h 507623"/>
                <a:gd name="connsiteX3" fmla="*/ 99485 w 305203"/>
                <a:gd name="connsiteY3" fmla="*/ 420992 h 507623"/>
                <a:gd name="connsiteX4" fmla="*/ 1 w 305203"/>
                <a:gd name="connsiteY4" fmla="*/ 505658 h 507623"/>
                <a:gd name="connsiteX5" fmla="*/ 101601 w 305203"/>
                <a:gd name="connsiteY5" fmla="*/ 469675 h 507623"/>
                <a:gd name="connsiteX6" fmla="*/ 131235 w 305203"/>
                <a:gd name="connsiteY6" fmla="*/ 349025 h 507623"/>
                <a:gd name="connsiteX7" fmla="*/ 198968 w 305203"/>
                <a:gd name="connsiteY7" fmla="*/ 260125 h 507623"/>
                <a:gd name="connsiteX8" fmla="*/ 302685 w 305203"/>
                <a:gd name="connsiteY8" fmla="*/ 14592 h 5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3" h="507623">
                  <a:moveTo>
                    <a:pt x="302685" y="14592"/>
                  </a:moveTo>
                  <a:cubicBezTo>
                    <a:pt x="313974" y="-19275"/>
                    <a:pt x="284693" y="10358"/>
                    <a:pt x="266701" y="56925"/>
                  </a:cubicBezTo>
                  <a:cubicBezTo>
                    <a:pt x="248709" y="103492"/>
                    <a:pt x="222604" y="233314"/>
                    <a:pt x="194735" y="293992"/>
                  </a:cubicBezTo>
                  <a:cubicBezTo>
                    <a:pt x="166866" y="354670"/>
                    <a:pt x="131941" y="385714"/>
                    <a:pt x="99485" y="420992"/>
                  </a:cubicBezTo>
                  <a:cubicBezTo>
                    <a:pt x="67029" y="456270"/>
                    <a:pt x="-352" y="497544"/>
                    <a:pt x="1" y="505658"/>
                  </a:cubicBezTo>
                  <a:cubicBezTo>
                    <a:pt x="354" y="513772"/>
                    <a:pt x="79729" y="495781"/>
                    <a:pt x="101601" y="469675"/>
                  </a:cubicBezTo>
                  <a:cubicBezTo>
                    <a:pt x="123473" y="443569"/>
                    <a:pt x="115007" y="383950"/>
                    <a:pt x="131235" y="349025"/>
                  </a:cubicBezTo>
                  <a:cubicBezTo>
                    <a:pt x="147463" y="314100"/>
                    <a:pt x="172157" y="313042"/>
                    <a:pt x="198968" y="260125"/>
                  </a:cubicBezTo>
                  <a:cubicBezTo>
                    <a:pt x="225779" y="207208"/>
                    <a:pt x="291396" y="48459"/>
                    <a:pt x="302685" y="145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8F322727-3EC7-4166-B79F-DDCD90C819EC}"/>
                </a:ext>
              </a:extLst>
            </p:cNvPr>
            <p:cNvSpPr/>
            <p:nvPr/>
          </p:nvSpPr>
          <p:spPr>
            <a:xfrm>
              <a:off x="2246112" y="6461882"/>
              <a:ext cx="71974" cy="96453"/>
            </a:xfrm>
            <a:custGeom>
              <a:avLst/>
              <a:gdLst>
                <a:gd name="connsiteX0" fmla="*/ 25933 w 91396"/>
                <a:gd name="connsiteY0" fmla="*/ 223 h 122480"/>
                <a:gd name="connsiteX1" fmla="*/ 6883 w 91396"/>
                <a:gd name="connsiteY1" fmla="*/ 79598 h 122480"/>
                <a:gd name="connsiteX2" fmla="*/ 6883 w 91396"/>
                <a:gd name="connsiteY2" fmla="*/ 116110 h 122480"/>
                <a:gd name="connsiteX3" fmla="*/ 89433 w 91396"/>
                <a:gd name="connsiteY3" fmla="*/ 122460 h 122480"/>
                <a:gd name="connsiteX4" fmla="*/ 62445 w 91396"/>
                <a:gd name="connsiteY4" fmla="*/ 117698 h 122480"/>
                <a:gd name="connsiteX5" fmla="*/ 27520 w 91396"/>
                <a:gd name="connsiteY5" fmla="*/ 106585 h 122480"/>
                <a:gd name="connsiteX6" fmla="*/ 25933 w 91396"/>
                <a:gd name="connsiteY6" fmla="*/ 223 h 1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96" h="122480">
                  <a:moveTo>
                    <a:pt x="25933" y="223"/>
                  </a:moveTo>
                  <a:cubicBezTo>
                    <a:pt x="22494" y="-4275"/>
                    <a:pt x="10058" y="60284"/>
                    <a:pt x="6883" y="79598"/>
                  </a:cubicBezTo>
                  <a:cubicBezTo>
                    <a:pt x="3708" y="98913"/>
                    <a:pt x="-6875" y="108966"/>
                    <a:pt x="6883" y="116110"/>
                  </a:cubicBezTo>
                  <a:cubicBezTo>
                    <a:pt x="20641" y="123254"/>
                    <a:pt x="80173" y="122195"/>
                    <a:pt x="89433" y="122460"/>
                  </a:cubicBezTo>
                  <a:cubicBezTo>
                    <a:pt x="98693" y="122725"/>
                    <a:pt x="72764" y="120344"/>
                    <a:pt x="62445" y="117698"/>
                  </a:cubicBezTo>
                  <a:cubicBezTo>
                    <a:pt x="52126" y="115052"/>
                    <a:pt x="34399" y="122989"/>
                    <a:pt x="27520" y="106585"/>
                  </a:cubicBezTo>
                  <a:cubicBezTo>
                    <a:pt x="20641" y="90181"/>
                    <a:pt x="29372" y="4721"/>
                    <a:pt x="25933" y="2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778000D2-0896-44B0-860F-897E9622F573}"/>
                </a:ext>
              </a:extLst>
            </p:cNvPr>
            <p:cNvSpPr/>
            <p:nvPr/>
          </p:nvSpPr>
          <p:spPr>
            <a:xfrm>
              <a:off x="2290035" y="6458206"/>
              <a:ext cx="44746" cy="101523"/>
            </a:xfrm>
            <a:custGeom>
              <a:avLst/>
              <a:gdLst>
                <a:gd name="connsiteX0" fmla="*/ 319 w 56820"/>
                <a:gd name="connsiteY0" fmla="*/ 128 h 128918"/>
                <a:gd name="connsiteX1" fmla="*/ 54294 w 56820"/>
                <a:gd name="connsiteY1" fmla="*/ 81091 h 128918"/>
                <a:gd name="connsiteX2" fmla="*/ 46357 w 56820"/>
                <a:gd name="connsiteY2" fmla="*/ 128716 h 128918"/>
                <a:gd name="connsiteX3" fmla="*/ 32069 w 56820"/>
                <a:gd name="connsiteY3" fmla="*/ 63628 h 128918"/>
                <a:gd name="connsiteX4" fmla="*/ 319 w 56820"/>
                <a:gd name="connsiteY4" fmla="*/ 128 h 1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0" h="128918">
                  <a:moveTo>
                    <a:pt x="319" y="128"/>
                  </a:moveTo>
                  <a:cubicBezTo>
                    <a:pt x="4023" y="3039"/>
                    <a:pt x="46621" y="59660"/>
                    <a:pt x="54294" y="81091"/>
                  </a:cubicBezTo>
                  <a:cubicBezTo>
                    <a:pt x="61967" y="102522"/>
                    <a:pt x="50061" y="131627"/>
                    <a:pt x="46357" y="128716"/>
                  </a:cubicBezTo>
                  <a:cubicBezTo>
                    <a:pt x="42653" y="125806"/>
                    <a:pt x="37890" y="82678"/>
                    <a:pt x="32069" y="63628"/>
                  </a:cubicBezTo>
                  <a:cubicBezTo>
                    <a:pt x="26248" y="44578"/>
                    <a:pt x="-3385" y="-2783"/>
                    <a:pt x="319" y="1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8B5B4687-7152-4E66-95D9-45ACDC9D72F1}"/>
                </a:ext>
              </a:extLst>
            </p:cNvPr>
            <p:cNvSpPr/>
            <p:nvPr/>
          </p:nvSpPr>
          <p:spPr>
            <a:xfrm rot="16200000">
              <a:off x="767521" y="5869352"/>
              <a:ext cx="90314" cy="1030687"/>
            </a:xfrm>
            <a:custGeom>
              <a:avLst/>
              <a:gdLst>
                <a:gd name="connsiteX0" fmla="*/ 63550 w 114684"/>
                <a:gd name="connsiteY0" fmla="*/ 1811 h 1308809"/>
                <a:gd name="connsiteX1" fmla="*/ 54025 w 114684"/>
                <a:gd name="connsiteY1" fmla="*/ 674911 h 1308809"/>
                <a:gd name="connsiteX2" fmla="*/ 44500 w 114684"/>
                <a:gd name="connsiteY2" fmla="*/ 824136 h 1308809"/>
                <a:gd name="connsiteX3" fmla="*/ 76250 w 114684"/>
                <a:gd name="connsiteY3" fmla="*/ 1106711 h 1308809"/>
                <a:gd name="connsiteX4" fmla="*/ 95300 w 114684"/>
                <a:gd name="connsiteY4" fmla="*/ 1182911 h 1308809"/>
                <a:gd name="connsiteX5" fmla="*/ 50 w 114684"/>
                <a:gd name="connsiteY5" fmla="*/ 1141636 h 1308809"/>
                <a:gd name="connsiteX6" fmla="*/ 82600 w 114684"/>
                <a:gd name="connsiteY6" fmla="*/ 1198786 h 1308809"/>
                <a:gd name="connsiteX7" fmla="*/ 114350 w 114684"/>
                <a:gd name="connsiteY7" fmla="*/ 1297211 h 1308809"/>
                <a:gd name="connsiteX8" fmla="*/ 98475 w 114684"/>
                <a:gd name="connsiteY8" fmla="*/ 903511 h 1308809"/>
                <a:gd name="connsiteX9" fmla="*/ 63550 w 114684"/>
                <a:gd name="connsiteY9" fmla="*/ 1811 h 13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684" h="1308809">
                  <a:moveTo>
                    <a:pt x="63550" y="1811"/>
                  </a:moveTo>
                  <a:cubicBezTo>
                    <a:pt x="56142" y="-36289"/>
                    <a:pt x="57200" y="537857"/>
                    <a:pt x="54025" y="674911"/>
                  </a:cubicBezTo>
                  <a:cubicBezTo>
                    <a:pt x="50850" y="811965"/>
                    <a:pt x="40796" y="752169"/>
                    <a:pt x="44500" y="824136"/>
                  </a:cubicBezTo>
                  <a:cubicBezTo>
                    <a:pt x="48204" y="896103"/>
                    <a:pt x="67783" y="1046915"/>
                    <a:pt x="76250" y="1106711"/>
                  </a:cubicBezTo>
                  <a:cubicBezTo>
                    <a:pt x="84717" y="1166507"/>
                    <a:pt x="108000" y="1177090"/>
                    <a:pt x="95300" y="1182911"/>
                  </a:cubicBezTo>
                  <a:cubicBezTo>
                    <a:pt x="82600" y="1188732"/>
                    <a:pt x="2167" y="1138990"/>
                    <a:pt x="50" y="1141636"/>
                  </a:cubicBezTo>
                  <a:cubicBezTo>
                    <a:pt x="-2067" y="1144282"/>
                    <a:pt x="63550" y="1172857"/>
                    <a:pt x="82600" y="1198786"/>
                  </a:cubicBezTo>
                  <a:cubicBezTo>
                    <a:pt x="101650" y="1224715"/>
                    <a:pt x="111704" y="1346424"/>
                    <a:pt x="114350" y="1297211"/>
                  </a:cubicBezTo>
                  <a:cubicBezTo>
                    <a:pt x="116996" y="1247999"/>
                    <a:pt x="103237" y="1116765"/>
                    <a:pt x="98475" y="903511"/>
                  </a:cubicBezTo>
                  <a:cubicBezTo>
                    <a:pt x="93713" y="690257"/>
                    <a:pt x="70958" y="39911"/>
                    <a:pt x="63550" y="18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AE3E2607-1D47-46E2-A32E-37BFE425B4EE}"/>
                </a:ext>
              </a:extLst>
            </p:cNvPr>
            <p:cNvSpPr/>
            <p:nvPr/>
          </p:nvSpPr>
          <p:spPr>
            <a:xfrm rot="16200000">
              <a:off x="823714" y="5881981"/>
              <a:ext cx="161575" cy="1316872"/>
            </a:xfrm>
            <a:custGeom>
              <a:avLst/>
              <a:gdLst>
                <a:gd name="connsiteX0" fmla="*/ 204936 w 205174"/>
                <a:gd name="connsiteY0" fmla="*/ 105014 h 1672219"/>
                <a:gd name="connsiteX1" fmla="*/ 135086 w 205174"/>
                <a:gd name="connsiteY1" fmla="*/ 105014 h 1672219"/>
                <a:gd name="connsiteX2" fmla="*/ 109686 w 205174"/>
                <a:gd name="connsiteY2" fmla="*/ 139939 h 1672219"/>
                <a:gd name="connsiteX3" fmla="*/ 39836 w 205174"/>
                <a:gd name="connsiteY3" fmla="*/ 803514 h 1672219"/>
                <a:gd name="connsiteX4" fmla="*/ 17611 w 205174"/>
                <a:gd name="connsiteY4" fmla="*/ 1394064 h 1672219"/>
                <a:gd name="connsiteX5" fmla="*/ 20786 w 205174"/>
                <a:gd name="connsiteY5" fmla="*/ 1533764 h 1672219"/>
                <a:gd name="connsiteX6" fmla="*/ 11261 w 205174"/>
                <a:gd name="connsiteY6" fmla="*/ 1555989 h 1672219"/>
                <a:gd name="connsiteX7" fmla="*/ 198586 w 205174"/>
                <a:gd name="connsiteY7" fmla="*/ 1575039 h 1672219"/>
                <a:gd name="connsiteX8" fmla="*/ 33486 w 205174"/>
                <a:gd name="connsiteY8" fmla="*/ 1559164 h 1672219"/>
                <a:gd name="connsiteX9" fmla="*/ 154136 w 205174"/>
                <a:gd name="connsiteY9" fmla="*/ 108189 h 1672219"/>
                <a:gd name="connsiteX10" fmla="*/ 204936 w 205174"/>
                <a:gd name="connsiteY10" fmla="*/ 105014 h 16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174" h="1672219">
                  <a:moveTo>
                    <a:pt x="204936" y="105014"/>
                  </a:moveTo>
                  <a:cubicBezTo>
                    <a:pt x="201761" y="104485"/>
                    <a:pt x="150961" y="99193"/>
                    <a:pt x="135086" y="105014"/>
                  </a:cubicBezTo>
                  <a:cubicBezTo>
                    <a:pt x="119211" y="110835"/>
                    <a:pt x="125561" y="23522"/>
                    <a:pt x="109686" y="139939"/>
                  </a:cubicBezTo>
                  <a:cubicBezTo>
                    <a:pt x="93811" y="256356"/>
                    <a:pt x="55182" y="594493"/>
                    <a:pt x="39836" y="803514"/>
                  </a:cubicBezTo>
                  <a:cubicBezTo>
                    <a:pt x="24490" y="1012535"/>
                    <a:pt x="20786" y="1272356"/>
                    <a:pt x="17611" y="1394064"/>
                  </a:cubicBezTo>
                  <a:cubicBezTo>
                    <a:pt x="14436" y="1515772"/>
                    <a:pt x="21844" y="1506777"/>
                    <a:pt x="20786" y="1533764"/>
                  </a:cubicBezTo>
                  <a:cubicBezTo>
                    <a:pt x="19728" y="1560751"/>
                    <a:pt x="-18372" y="1549110"/>
                    <a:pt x="11261" y="1555989"/>
                  </a:cubicBezTo>
                  <a:cubicBezTo>
                    <a:pt x="40894" y="1562868"/>
                    <a:pt x="194882" y="1574510"/>
                    <a:pt x="198586" y="1575039"/>
                  </a:cubicBezTo>
                  <a:cubicBezTo>
                    <a:pt x="202290" y="1575568"/>
                    <a:pt x="40894" y="1803639"/>
                    <a:pt x="33486" y="1559164"/>
                  </a:cubicBezTo>
                  <a:cubicBezTo>
                    <a:pt x="26078" y="1314689"/>
                    <a:pt x="129265" y="350018"/>
                    <a:pt x="154136" y="108189"/>
                  </a:cubicBezTo>
                  <a:cubicBezTo>
                    <a:pt x="179007" y="-133640"/>
                    <a:pt x="208111" y="105543"/>
                    <a:pt x="204936" y="105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FBF190DD-A224-4FA5-A504-21F1484848D1}"/>
                </a:ext>
              </a:extLst>
            </p:cNvPr>
            <p:cNvSpPr/>
            <p:nvPr/>
          </p:nvSpPr>
          <p:spPr>
            <a:xfrm rot="16200000">
              <a:off x="1233827" y="6319551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9B7A2703-E3F6-46CA-AD72-4A206F5B8A9A}"/>
                </a:ext>
              </a:extLst>
            </p:cNvPr>
            <p:cNvSpPr/>
            <p:nvPr/>
          </p:nvSpPr>
          <p:spPr>
            <a:xfrm rot="16200000">
              <a:off x="1238469" y="6346915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6280A0F4-9ED2-4E65-A672-D36293A1BC4F}"/>
                </a:ext>
              </a:extLst>
            </p:cNvPr>
            <p:cNvSpPr/>
            <p:nvPr/>
          </p:nvSpPr>
          <p:spPr>
            <a:xfrm rot="16200000">
              <a:off x="1214432" y="6375873"/>
              <a:ext cx="56392" cy="1481"/>
            </a:xfrm>
            <a:custGeom>
              <a:avLst/>
              <a:gdLst>
                <a:gd name="connsiteX0" fmla="*/ 0 w 71609"/>
                <a:gd name="connsiteY0" fmla="*/ 940 h 1880"/>
                <a:gd name="connsiteX1" fmla="*/ 71438 w 71609"/>
                <a:gd name="connsiteY1" fmla="*/ 940 h 1880"/>
                <a:gd name="connsiteX2" fmla="*/ 0 w 7160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09" h="1880">
                  <a:moveTo>
                    <a:pt x="0" y="940"/>
                  </a:moveTo>
                  <a:cubicBezTo>
                    <a:pt x="0" y="940"/>
                    <a:pt x="67205" y="3057"/>
                    <a:pt x="71438" y="940"/>
                  </a:cubicBezTo>
                  <a:cubicBezTo>
                    <a:pt x="75671" y="-117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D48B8440-91B8-4413-B8E0-9716E19EB293}"/>
                </a:ext>
              </a:extLst>
            </p:cNvPr>
            <p:cNvSpPr/>
            <p:nvPr/>
          </p:nvSpPr>
          <p:spPr>
            <a:xfrm rot="16200000">
              <a:off x="1371356" y="6375193"/>
              <a:ext cx="59287" cy="187468"/>
            </a:xfrm>
            <a:custGeom>
              <a:avLst/>
              <a:gdLst>
                <a:gd name="connsiteX0" fmla="*/ 0 w 75285"/>
                <a:gd name="connsiteY0" fmla="*/ 3647 h 238055"/>
                <a:gd name="connsiteX1" fmla="*/ 65087 w 75285"/>
                <a:gd name="connsiteY1" fmla="*/ 19522 h 238055"/>
                <a:gd name="connsiteX2" fmla="*/ 68262 w 75285"/>
                <a:gd name="connsiteY2" fmla="*/ 127472 h 238055"/>
                <a:gd name="connsiteX3" fmla="*/ 58737 w 75285"/>
                <a:gd name="connsiteY3" fmla="*/ 210022 h 238055"/>
                <a:gd name="connsiteX4" fmla="*/ 9525 w 75285"/>
                <a:gd name="connsiteY4" fmla="*/ 237009 h 238055"/>
                <a:gd name="connsiteX5" fmla="*/ 69850 w 75285"/>
                <a:gd name="connsiteY5" fmla="*/ 179859 h 238055"/>
                <a:gd name="connsiteX6" fmla="*/ 66675 w 75285"/>
                <a:gd name="connsiteY6" fmla="*/ 62384 h 238055"/>
                <a:gd name="connsiteX7" fmla="*/ 0 w 75285"/>
                <a:gd name="connsiteY7" fmla="*/ 3647 h 2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85" h="238055">
                  <a:moveTo>
                    <a:pt x="0" y="3647"/>
                  </a:moveTo>
                  <a:cubicBezTo>
                    <a:pt x="-265" y="-3497"/>
                    <a:pt x="53710" y="-1116"/>
                    <a:pt x="65087" y="19522"/>
                  </a:cubicBezTo>
                  <a:cubicBezTo>
                    <a:pt x="76464" y="40160"/>
                    <a:pt x="69320" y="95722"/>
                    <a:pt x="68262" y="127472"/>
                  </a:cubicBezTo>
                  <a:cubicBezTo>
                    <a:pt x="67204" y="159222"/>
                    <a:pt x="68527" y="191766"/>
                    <a:pt x="58737" y="210022"/>
                  </a:cubicBezTo>
                  <a:cubicBezTo>
                    <a:pt x="48948" y="228278"/>
                    <a:pt x="7673" y="242036"/>
                    <a:pt x="9525" y="237009"/>
                  </a:cubicBezTo>
                  <a:cubicBezTo>
                    <a:pt x="11377" y="231982"/>
                    <a:pt x="60325" y="208963"/>
                    <a:pt x="69850" y="179859"/>
                  </a:cubicBezTo>
                  <a:cubicBezTo>
                    <a:pt x="79375" y="150755"/>
                    <a:pt x="75142" y="91488"/>
                    <a:pt x="66675" y="62384"/>
                  </a:cubicBezTo>
                  <a:cubicBezTo>
                    <a:pt x="58208" y="33280"/>
                    <a:pt x="265" y="10791"/>
                    <a:pt x="0" y="36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7091ACE7-7E80-43AC-A286-AD2C9BE7AFCE}"/>
                </a:ext>
              </a:extLst>
            </p:cNvPr>
            <p:cNvSpPr/>
            <p:nvPr/>
          </p:nvSpPr>
          <p:spPr>
            <a:xfrm rot="16200000">
              <a:off x="990605" y="6196124"/>
              <a:ext cx="51914" cy="518050"/>
            </a:xfrm>
            <a:custGeom>
              <a:avLst/>
              <a:gdLst>
                <a:gd name="connsiteX0" fmla="*/ 52433 w 65922"/>
                <a:gd name="connsiteY0" fmla="*/ 40 h 657841"/>
                <a:gd name="connsiteX1" fmla="*/ 65133 w 65922"/>
                <a:gd name="connsiteY1" fmla="*/ 82590 h 657841"/>
                <a:gd name="connsiteX2" fmla="*/ 25446 w 65922"/>
                <a:gd name="connsiteY2" fmla="*/ 157202 h 657841"/>
                <a:gd name="connsiteX3" fmla="*/ 46 w 65922"/>
                <a:gd name="connsiteY3" fmla="*/ 273090 h 657841"/>
                <a:gd name="connsiteX4" fmla="*/ 19096 w 65922"/>
                <a:gd name="connsiteY4" fmla="*/ 657265 h 657841"/>
                <a:gd name="connsiteX5" fmla="*/ 15921 w 65922"/>
                <a:gd name="connsiteY5" fmla="*/ 177840 h 657841"/>
                <a:gd name="connsiteX6" fmla="*/ 58783 w 65922"/>
                <a:gd name="connsiteY6" fmla="*/ 73065 h 657841"/>
                <a:gd name="connsiteX7" fmla="*/ 52433 w 65922"/>
                <a:gd name="connsiteY7" fmla="*/ 4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2" h="657841">
                  <a:moveTo>
                    <a:pt x="52433" y="40"/>
                  </a:moveTo>
                  <a:cubicBezTo>
                    <a:pt x="53491" y="1628"/>
                    <a:pt x="69631" y="56396"/>
                    <a:pt x="65133" y="82590"/>
                  </a:cubicBezTo>
                  <a:cubicBezTo>
                    <a:pt x="60635" y="108784"/>
                    <a:pt x="36294" y="125452"/>
                    <a:pt x="25446" y="157202"/>
                  </a:cubicBezTo>
                  <a:cubicBezTo>
                    <a:pt x="14598" y="188952"/>
                    <a:pt x="1104" y="189746"/>
                    <a:pt x="46" y="273090"/>
                  </a:cubicBezTo>
                  <a:cubicBezTo>
                    <a:pt x="-1012" y="356434"/>
                    <a:pt x="16450" y="673140"/>
                    <a:pt x="19096" y="657265"/>
                  </a:cubicBezTo>
                  <a:cubicBezTo>
                    <a:pt x="21742" y="641390"/>
                    <a:pt x="9307" y="275207"/>
                    <a:pt x="15921" y="177840"/>
                  </a:cubicBezTo>
                  <a:cubicBezTo>
                    <a:pt x="22535" y="80473"/>
                    <a:pt x="51375" y="101905"/>
                    <a:pt x="58783" y="73065"/>
                  </a:cubicBezTo>
                  <a:cubicBezTo>
                    <a:pt x="66191" y="44225"/>
                    <a:pt x="51375" y="-1548"/>
                    <a:pt x="5243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CC91BDBF-2E14-4C8A-A318-D125ABA86821}"/>
                </a:ext>
              </a:extLst>
            </p:cNvPr>
            <p:cNvSpPr/>
            <p:nvPr/>
          </p:nvSpPr>
          <p:spPr>
            <a:xfrm rot="16200000">
              <a:off x="998797" y="6221378"/>
              <a:ext cx="37656" cy="395397"/>
            </a:xfrm>
            <a:custGeom>
              <a:avLst/>
              <a:gdLst>
                <a:gd name="connsiteX0" fmla="*/ 10275 w 47817"/>
                <a:gd name="connsiteY0" fmla="*/ 189 h 502092"/>
                <a:gd name="connsiteX1" fmla="*/ 32500 w 47817"/>
                <a:gd name="connsiteY1" fmla="*/ 114489 h 502092"/>
                <a:gd name="connsiteX2" fmla="*/ 46788 w 47817"/>
                <a:gd name="connsiteY2" fmla="*/ 146239 h 502092"/>
                <a:gd name="connsiteX3" fmla="*/ 3925 w 47817"/>
                <a:gd name="connsiteY3" fmla="*/ 231964 h 502092"/>
                <a:gd name="connsiteX4" fmla="*/ 3925 w 47817"/>
                <a:gd name="connsiteY4" fmla="*/ 501839 h 502092"/>
                <a:gd name="connsiteX5" fmla="*/ 21388 w 47817"/>
                <a:gd name="connsiteY5" fmla="*/ 179576 h 502092"/>
                <a:gd name="connsiteX6" fmla="*/ 26150 w 47817"/>
                <a:gd name="connsiteY6" fmla="*/ 89089 h 502092"/>
                <a:gd name="connsiteX7" fmla="*/ 10275 w 47817"/>
                <a:gd name="connsiteY7" fmla="*/ 189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17" h="502092">
                  <a:moveTo>
                    <a:pt x="10275" y="189"/>
                  </a:moveTo>
                  <a:cubicBezTo>
                    <a:pt x="11333" y="4422"/>
                    <a:pt x="26415" y="90147"/>
                    <a:pt x="32500" y="114489"/>
                  </a:cubicBezTo>
                  <a:cubicBezTo>
                    <a:pt x="38586" y="138831"/>
                    <a:pt x="51550" y="126660"/>
                    <a:pt x="46788" y="146239"/>
                  </a:cubicBezTo>
                  <a:cubicBezTo>
                    <a:pt x="42026" y="165818"/>
                    <a:pt x="11069" y="172697"/>
                    <a:pt x="3925" y="231964"/>
                  </a:cubicBezTo>
                  <a:cubicBezTo>
                    <a:pt x="-3219" y="291231"/>
                    <a:pt x="1014" y="510570"/>
                    <a:pt x="3925" y="501839"/>
                  </a:cubicBezTo>
                  <a:cubicBezTo>
                    <a:pt x="6835" y="493108"/>
                    <a:pt x="17684" y="248368"/>
                    <a:pt x="21388" y="179576"/>
                  </a:cubicBezTo>
                  <a:cubicBezTo>
                    <a:pt x="25092" y="110784"/>
                    <a:pt x="26944" y="114489"/>
                    <a:pt x="26150" y="89089"/>
                  </a:cubicBezTo>
                  <a:cubicBezTo>
                    <a:pt x="25356" y="63689"/>
                    <a:pt x="9217" y="-4044"/>
                    <a:pt x="10275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B7E921FC-7289-4FA8-815B-C724B2416C12}"/>
                </a:ext>
              </a:extLst>
            </p:cNvPr>
            <p:cNvSpPr/>
            <p:nvPr/>
          </p:nvSpPr>
          <p:spPr>
            <a:xfrm rot="16200000">
              <a:off x="903000" y="6365479"/>
              <a:ext cx="15131" cy="148598"/>
            </a:xfrm>
            <a:custGeom>
              <a:avLst/>
              <a:gdLst>
                <a:gd name="connsiteX0" fmla="*/ 19086 w 19214"/>
                <a:gd name="connsiteY0" fmla="*/ 77 h 188696"/>
                <a:gd name="connsiteX1" fmla="*/ 7974 w 19214"/>
                <a:gd name="connsiteY1" fmla="*/ 157240 h 188696"/>
                <a:gd name="connsiteX2" fmla="*/ 36 w 19214"/>
                <a:gd name="connsiteY2" fmla="*/ 179465 h 188696"/>
                <a:gd name="connsiteX3" fmla="*/ 19086 w 19214"/>
                <a:gd name="connsiteY3" fmla="*/ 77 h 1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4" h="188696">
                  <a:moveTo>
                    <a:pt x="19086" y="77"/>
                  </a:moveTo>
                  <a:cubicBezTo>
                    <a:pt x="20409" y="-3627"/>
                    <a:pt x="11149" y="127342"/>
                    <a:pt x="7974" y="157240"/>
                  </a:cubicBezTo>
                  <a:cubicBezTo>
                    <a:pt x="4799" y="187138"/>
                    <a:pt x="-493" y="198250"/>
                    <a:pt x="36" y="179465"/>
                  </a:cubicBezTo>
                  <a:cubicBezTo>
                    <a:pt x="565" y="160680"/>
                    <a:pt x="17763" y="3781"/>
                    <a:pt x="19086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BC4AD151-AA49-46E7-8620-438269E6BA68}"/>
                </a:ext>
              </a:extLst>
            </p:cNvPr>
            <p:cNvSpPr/>
            <p:nvPr/>
          </p:nvSpPr>
          <p:spPr>
            <a:xfrm rot="16200000">
              <a:off x="103413" y="6387273"/>
              <a:ext cx="220553" cy="117953"/>
            </a:xfrm>
            <a:custGeom>
              <a:avLst/>
              <a:gdLst>
                <a:gd name="connsiteX0" fmla="*/ 568 w 280067"/>
                <a:gd name="connsiteY0" fmla="*/ 356 h 149782"/>
                <a:gd name="connsiteX1" fmla="*/ 89468 w 280067"/>
                <a:gd name="connsiteY1" fmla="*/ 108306 h 149782"/>
                <a:gd name="connsiteX2" fmla="*/ 110105 w 280067"/>
                <a:gd name="connsiteY2" fmla="*/ 133706 h 149782"/>
                <a:gd name="connsiteX3" fmla="*/ 235518 w 280067"/>
                <a:gd name="connsiteY3" fmla="*/ 147993 h 149782"/>
                <a:gd name="connsiteX4" fmla="*/ 272030 w 280067"/>
                <a:gd name="connsiteY4" fmla="*/ 146406 h 149782"/>
                <a:gd name="connsiteX5" fmla="*/ 94230 w 280067"/>
                <a:gd name="connsiteY5" fmla="*/ 119418 h 149782"/>
                <a:gd name="connsiteX6" fmla="*/ 52955 w 280067"/>
                <a:gd name="connsiteY6" fmla="*/ 74968 h 149782"/>
                <a:gd name="connsiteX7" fmla="*/ 568 w 280067"/>
                <a:gd name="connsiteY7" fmla="*/ 356 h 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67" h="149782">
                  <a:moveTo>
                    <a:pt x="568" y="356"/>
                  </a:moveTo>
                  <a:cubicBezTo>
                    <a:pt x="6653" y="5912"/>
                    <a:pt x="71212" y="86081"/>
                    <a:pt x="89468" y="108306"/>
                  </a:cubicBezTo>
                  <a:cubicBezTo>
                    <a:pt x="107724" y="130531"/>
                    <a:pt x="85763" y="127092"/>
                    <a:pt x="110105" y="133706"/>
                  </a:cubicBezTo>
                  <a:cubicBezTo>
                    <a:pt x="134447" y="140321"/>
                    <a:pt x="208531" y="145876"/>
                    <a:pt x="235518" y="147993"/>
                  </a:cubicBezTo>
                  <a:cubicBezTo>
                    <a:pt x="262506" y="150110"/>
                    <a:pt x="295578" y="151168"/>
                    <a:pt x="272030" y="146406"/>
                  </a:cubicBezTo>
                  <a:cubicBezTo>
                    <a:pt x="248482" y="141644"/>
                    <a:pt x="130742" y="131324"/>
                    <a:pt x="94230" y="119418"/>
                  </a:cubicBezTo>
                  <a:cubicBezTo>
                    <a:pt x="57718" y="107512"/>
                    <a:pt x="66978" y="94282"/>
                    <a:pt x="52955" y="74968"/>
                  </a:cubicBezTo>
                  <a:cubicBezTo>
                    <a:pt x="38932" y="55654"/>
                    <a:pt x="-5517" y="-5200"/>
                    <a:pt x="568" y="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6815E602-24A6-44A4-811B-861B14D61D30}"/>
                </a:ext>
              </a:extLst>
            </p:cNvPr>
            <p:cNvSpPr/>
            <p:nvPr/>
          </p:nvSpPr>
          <p:spPr>
            <a:xfrm rot="16200000">
              <a:off x="170029" y="6456019"/>
              <a:ext cx="206288" cy="6333"/>
            </a:xfrm>
            <a:custGeom>
              <a:avLst/>
              <a:gdLst>
                <a:gd name="connsiteX0" fmla="*/ 0 w 261953"/>
                <a:gd name="connsiteY0" fmla="*/ 4762 h 8042"/>
                <a:gd name="connsiteX1" fmla="*/ 242888 w 261953"/>
                <a:gd name="connsiteY1" fmla="*/ 7937 h 8042"/>
                <a:gd name="connsiteX2" fmla="*/ 233363 w 261953"/>
                <a:gd name="connsiteY2" fmla="*/ 0 h 8042"/>
                <a:gd name="connsiteX3" fmla="*/ 130175 w 261953"/>
                <a:gd name="connsiteY3" fmla="*/ 7937 h 8042"/>
                <a:gd name="connsiteX4" fmla="*/ 0 w 261953"/>
                <a:gd name="connsiteY4" fmla="*/ 4762 h 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53" h="8042">
                  <a:moveTo>
                    <a:pt x="0" y="4762"/>
                  </a:moveTo>
                  <a:cubicBezTo>
                    <a:pt x="18785" y="4762"/>
                    <a:pt x="203994" y="8731"/>
                    <a:pt x="242888" y="7937"/>
                  </a:cubicBezTo>
                  <a:cubicBezTo>
                    <a:pt x="281782" y="7143"/>
                    <a:pt x="252148" y="0"/>
                    <a:pt x="233363" y="0"/>
                  </a:cubicBezTo>
                  <a:cubicBezTo>
                    <a:pt x="214578" y="0"/>
                    <a:pt x="166688" y="7143"/>
                    <a:pt x="130175" y="7937"/>
                  </a:cubicBezTo>
                  <a:lnTo>
                    <a:pt x="0" y="47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7AA268C8-AA1C-4F9F-B6FF-178063552E67}"/>
                </a:ext>
              </a:extLst>
            </p:cNvPr>
            <p:cNvSpPr/>
            <p:nvPr/>
          </p:nvSpPr>
          <p:spPr>
            <a:xfrm rot="16200000">
              <a:off x="207834" y="6500748"/>
              <a:ext cx="131509" cy="13374"/>
            </a:xfrm>
            <a:custGeom>
              <a:avLst/>
              <a:gdLst>
                <a:gd name="connsiteX0" fmla="*/ 1090 w 166996"/>
                <a:gd name="connsiteY0" fmla="*/ 769 h 16983"/>
                <a:gd name="connsiteX1" fmla="*/ 164603 w 166996"/>
                <a:gd name="connsiteY1" fmla="*/ 3944 h 16983"/>
                <a:gd name="connsiteX2" fmla="*/ 94753 w 166996"/>
                <a:gd name="connsiteY2" fmla="*/ 16644 h 16983"/>
                <a:gd name="connsiteX3" fmla="*/ 1090 w 166996"/>
                <a:gd name="connsiteY3" fmla="*/ 769 h 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96" h="16983">
                  <a:moveTo>
                    <a:pt x="1090" y="769"/>
                  </a:moveTo>
                  <a:cubicBezTo>
                    <a:pt x="12732" y="-1348"/>
                    <a:pt x="148993" y="1298"/>
                    <a:pt x="164603" y="3944"/>
                  </a:cubicBezTo>
                  <a:cubicBezTo>
                    <a:pt x="180213" y="6590"/>
                    <a:pt x="115126" y="13734"/>
                    <a:pt x="94753" y="16644"/>
                  </a:cubicBezTo>
                  <a:cubicBezTo>
                    <a:pt x="74380" y="19554"/>
                    <a:pt x="-10552" y="2886"/>
                    <a:pt x="1090" y="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5585743B-AE2D-4D7D-89AE-9C1C6B41657C}"/>
                </a:ext>
              </a:extLst>
            </p:cNvPr>
            <p:cNvSpPr/>
            <p:nvPr/>
          </p:nvSpPr>
          <p:spPr>
            <a:xfrm rot="16200000">
              <a:off x="209797" y="6376752"/>
              <a:ext cx="141229" cy="50918"/>
            </a:xfrm>
            <a:custGeom>
              <a:avLst/>
              <a:gdLst>
                <a:gd name="connsiteX0" fmla="*/ 644 w 179338"/>
                <a:gd name="connsiteY0" fmla="*/ 67 h 64658"/>
                <a:gd name="connsiteX1" fmla="*/ 121294 w 179338"/>
                <a:gd name="connsiteY1" fmla="*/ 54042 h 64658"/>
                <a:gd name="connsiteX2" fmla="*/ 159394 w 179338"/>
                <a:gd name="connsiteY2" fmla="*/ 61979 h 64658"/>
                <a:gd name="connsiteX3" fmla="*/ 176857 w 179338"/>
                <a:gd name="connsiteY3" fmla="*/ 23879 h 64658"/>
                <a:gd name="connsiteX4" fmla="*/ 175269 w 179338"/>
                <a:gd name="connsiteY4" fmla="*/ 60392 h 64658"/>
                <a:gd name="connsiteX5" fmla="*/ 140344 w 179338"/>
                <a:gd name="connsiteY5" fmla="*/ 61979 h 64658"/>
                <a:gd name="connsiteX6" fmla="*/ 75257 w 179338"/>
                <a:gd name="connsiteY6" fmla="*/ 42929 h 64658"/>
                <a:gd name="connsiteX7" fmla="*/ 644 w 179338"/>
                <a:gd name="connsiteY7" fmla="*/ 67 h 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338" h="64658">
                  <a:moveTo>
                    <a:pt x="644" y="67"/>
                  </a:moveTo>
                  <a:cubicBezTo>
                    <a:pt x="8317" y="1919"/>
                    <a:pt x="94836" y="43723"/>
                    <a:pt x="121294" y="54042"/>
                  </a:cubicBezTo>
                  <a:cubicBezTo>
                    <a:pt x="147752" y="64361"/>
                    <a:pt x="150134" y="67006"/>
                    <a:pt x="159394" y="61979"/>
                  </a:cubicBezTo>
                  <a:cubicBezTo>
                    <a:pt x="168655" y="56952"/>
                    <a:pt x="174211" y="24143"/>
                    <a:pt x="176857" y="23879"/>
                  </a:cubicBezTo>
                  <a:cubicBezTo>
                    <a:pt x="179503" y="23615"/>
                    <a:pt x="181355" y="54042"/>
                    <a:pt x="175269" y="60392"/>
                  </a:cubicBezTo>
                  <a:cubicBezTo>
                    <a:pt x="169184" y="66742"/>
                    <a:pt x="157013" y="64889"/>
                    <a:pt x="140344" y="61979"/>
                  </a:cubicBezTo>
                  <a:cubicBezTo>
                    <a:pt x="123675" y="59069"/>
                    <a:pt x="94571" y="50602"/>
                    <a:pt x="75257" y="42929"/>
                  </a:cubicBezTo>
                  <a:cubicBezTo>
                    <a:pt x="55943" y="35256"/>
                    <a:pt x="-7029" y="-1785"/>
                    <a:pt x="644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36A9AD63-E1D6-40A9-8A0B-1EBCA44DDC62}"/>
                </a:ext>
              </a:extLst>
            </p:cNvPr>
            <p:cNvSpPr/>
            <p:nvPr/>
          </p:nvSpPr>
          <p:spPr>
            <a:xfrm rot="16200000">
              <a:off x="332321" y="6342466"/>
              <a:ext cx="15444" cy="112580"/>
            </a:xfrm>
            <a:custGeom>
              <a:avLst/>
              <a:gdLst>
                <a:gd name="connsiteX0" fmla="*/ 19581 w 19612"/>
                <a:gd name="connsiteY0" fmla="*/ 8 h 142959"/>
                <a:gd name="connsiteX1" fmla="*/ 531 w 19612"/>
                <a:gd name="connsiteY1" fmla="*/ 122246 h 142959"/>
                <a:gd name="connsiteX2" fmla="*/ 5293 w 19612"/>
                <a:gd name="connsiteY2" fmla="*/ 128596 h 142959"/>
                <a:gd name="connsiteX3" fmla="*/ 19581 w 19612"/>
                <a:gd name="connsiteY3" fmla="*/ 8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2" h="142959">
                  <a:moveTo>
                    <a:pt x="19581" y="8"/>
                  </a:moveTo>
                  <a:cubicBezTo>
                    <a:pt x="18787" y="-1050"/>
                    <a:pt x="2912" y="100815"/>
                    <a:pt x="531" y="122246"/>
                  </a:cubicBezTo>
                  <a:cubicBezTo>
                    <a:pt x="-1850" y="143677"/>
                    <a:pt x="4499" y="152673"/>
                    <a:pt x="5293" y="128596"/>
                  </a:cubicBezTo>
                  <a:cubicBezTo>
                    <a:pt x="6087" y="104519"/>
                    <a:pt x="20375" y="1066"/>
                    <a:pt x="19581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6C83C870-D12D-4A73-9324-CC4AE6266006}"/>
                </a:ext>
              </a:extLst>
            </p:cNvPr>
            <p:cNvSpPr/>
            <p:nvPr/>
          </p:nvSpPr>
          <p:spPr>
            <a:xfrm rot="16200000">
              <a:off x="335783" y="6365577"/>
              <a:ext cx="20833" cy="115659"/>
            </a:xfrm>
            <a:custGeom>
              <a:avLst/>
              <a:gdLst>
                <a:gd name="connsiteX0" fmla="*/ 17792 w 26455"/>
                <a:gd name="connsiteY0" fmla="*/ 494 h 146868"/>
                <a:gd name="connsiteX1" fmla="*/ 19380 w 26455"/>
                <a:gd name="connsiteY1" fmla="*/ 130669 h 146868"/>
                <a:gd name="connsiteX2" fmla="*/ 25730 w 26455"/>
                <a:gd name="connsiteY2" fmla="*/ 140194 h 146868"/>
                <a:gd name="connsiteX3" fmla="*/ 330 w 26455"/>
                <a:gd name="connsiteY3" fmla="*/ 87807 h 146868"/>
                <a:gd name="connsiteX4" fmla="*/ 17792 w 26455"/>
                <a:gd name="connsiteY4" fmla="*/ 494 h 1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5" h="146868">
                  <a:moveTo>
                    <a:pt x="17792" y="494"/>
                  </a:moveTo>
                  <a:cubicBezTo>
                    <a:pt x="20967" y="7638"/>
                    <a:pt x="18057" y="107386"/>
                    <a:pt x="19380" y="130669"/>
                  </a:cubicBezTo>
                  <a:cubicBezTo>
                    <a:pt x="20703" y="153952"/>
                    <a:pt x="28905" y="147338"/>
                    <a:pt x="25730" y="140194"/>
                  </a:cubicBezTo>
                  <a:cubicBezTo>
                    <a:pt x="22555" y="133050"/>
                    <a:pt x="3240" y="110032"/>
                    <a:pt x="330" y="87807"/>
                  </a:cubicBezTo>
                  <a:cubicBezTo>
                    <a:pt x="-2580" y="65582"/>
                    <a:pt x="14617" y="-6650"/>
                    <a:pt x="17792" y="4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1CC99B68-CF19-4880-907D-57917215763B}"/>
                </a:ext>
              </a:extLst>
            </p:cNvPr>
            <p:cNvSpPr/>
            <p:nvPr/>
          </p:nvSpPr>
          <p:spPr>
            <a:xfrm rot="16200000">
              <a:off x="333889" y="6352056"/>
              <a:ext cx="33670" cy="141667"/>
            </a:xfrm>
            <a:custGeom>
              <a:avLst/>
              <a:gdLst>
                <a:gd name="connsiteX0" fmla="*/ 3061 w 42755"/>
                <a:gd name="connsiteY0" fmla="*/ 150 h 179895"/>
                <a:gd name="connsiteX1" fmla="*/ 3061 w 42755"/>
                <a:gd name="connsiteY1" fmla="*/ 123975 h 179895"/>
                <a:gd name="connsiteX2" fmla="*/ 42749 w 42755"/>
                <a:gd name="connsiteY2" fmla="*/ 179537 h 179895"/>
                <a:gd name="connsiteX3" fmla="*/ 6236 w 42755"/>
                <a:gd name="connsiteY3" fmla="*/ 100162 h 179895"/>
                <a:gd name="connsiteX4" fmla="*/ 3061 w 42755"/>
                <a:gd name="connsiteY4" fmla="*/ 150 h 17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5" h="179895">
                  <a:moveTo>
                    <a:pt x="3061" y="150"/>
                  </a:moveTo>
                  <a:cubicBezTo>
                    <a:pt x="2532" y="4119"/>
                    <a:pt x="-3554" y="94077"/>
                    <a:pt x="3061" y="123975"/>
                  </a:cubicBezTo>
                  <a:cubicBezTo>
                    <a:pt x="9676" y="153873"/>
                    <a:pt x="42220" y="183506"/>
                    <a:pt x="42749" y="179537"/>
                  </a:cubicBezTo>
                  <a:cubicBezTo>
                    <a:pt x="43278" y="175568"/>
                    <a:pt x="11528" y="128737"/>
                    <a:pt x="6236" y="100162"/>
                  </a:cubicBezTo>
                  <a:cubicBezTo>
                    <a:pt x="944" y="71587"/>
                    <a:pt x="3590" y="-3819"/>
                    <a:pt x="3061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95FFEE2-0D6D-435D-B2B8-EAB2F2D9EBB6}"/>
                </a:ext>
              </a:extLst>
            </p:cNvPr>
            <p:cNvSpPr/>
            <p:nvPr/>
          </p:nvSpPr>
          <p:spPr>
            <a:xfrm rot="16200000">
              <a:off x="331554" y="6448244"/>
              <a:ext cx="54424" cy="35049"/>
            </a:xfrm>
            <a:custGeom>
              <a:avLst/>
              <a:gdLst>
                <a:gd name="connsiteX0" fmla="*/ 69101 w 69110"/>
                <a:gd name="connsiteY0" fmla="*/ 31 h 44507"/>
                <a:gd name="connsiteX1" fmla="*/ 5601 w 69110"/>
                <a:gd name="connsiteY1" fmla="*/ 41306 h 44507"/>
                <a:gd name="connsiteX2" fmla="*/ 10363 w 69110"/>
                <a:gd name="connsiteY2" fmla="*/ 34956 h 44507"/>
                <a:gd name="connsiteX3" fmla="*/ 69101 w 69110"/>
                <a:gd name="connsiteY3" fmla="*/ 31 h 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0" h="44507">
                  <a:moveTo>
                    <a:pt x="69101" y="31"/>
                  </a:moveTo>
                  <a:cubicBezTo>
                    <a:pt x="68307" y="1089"/>
                    <a:pt x="15391" y="35485"/>
                    <a:pt x="5601" y="41306"/>
                  </a:cubicBezTo>
                  <a:cubicBezTo>
                    <a:pt x="-4189" y="47127"/>
                    <a:pt x="-220" y="45010"/>
                    <a:pt x="10363" y="34956"/>
                  </a:cubicBezTo>
                  <a:cubicBezTo>
                    <a:pt x="20946" y="24902"/>
                    <a:pt x="69895" y="-1027"/>
                    <a:pt x="69101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055CB00B-4716-47D7-9230-B7C64BFE7DE5}"/>
                </a:ext>
              </a:extLst>
            </p:cNvPr>
            <p:cNvSpPr/>
            <p:nvPr/>
          </p:nvSpPr>
          <p:spPr>
            <a:xfrm rot="16200000">
              <a:off x="301253" y="6469826"/>
              <a:ext cx="60033" cy="32513"/>
            </a:xfrm>
            <a:custGeom>
              <a:avLst/>
              <a:gdLst>
                <a:gd name="connsiteX0" fmla="*/ 76232 w 76232"/>
                <a:gd name="connsiteY0" fmla="*/ 0 h 41286"/>
                <a:gd name="connsiteX1" fmla="*/ 32 w 76232"/>
                <a:gd name="connsiteY1" fmla="*/ 41275 h 41286"/>
                <a:gd name="connsiteX2" fmla="*/ 76232 w 76232"/>
                <a:gd name="connsiteY2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32" h="41286">
                  <a:moveTo>
                    <a:pt x="76232" y="0"/>
                  </a:moveTo>
                  <a:cubicBezTo>
                    <a:pt x="76232" y="0"/>
                    <a:pt x="1884" y="42069"/>
                    <a:pt x="32" y="41275"/>
                  </a:cubicBezTo>
                  <a:cubicBezTo>
                    <a:pt x="-1820" y="40481"/>
                    <a:pt x="76232" y="0"/>
                    <a:pt x="762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E8452E4C-58B1-482D-9B59-C4B7D3B995B8}"/>
                </a:ext>
              </a:extLst>
            </p:cNvPr>
            <p:cNvSpPr/>
            <p:nvPr/>
          </p:nvSpPr>
          <p:spPr>
            <a:xfrm rot="16200000">
              <a:off x="69734" y="6414513"/>
              <a:ext cx="220030" cy="60602"/>
            </a:xfrm>
            <a:custGeom>
              <a:avLst/>
              <a:gdLst>
                <a:gd name="connsiteX0" fmla="*/ 0 w 279403"/>
                <a:gd name="connsiteY0" fmla="*/ 18153 h 76955"/>
                <a:gd name="connsiteX1" fmla="*/ 87313 w 279403"/>
                <a:gd name="connsiteY1" fmla="*/ 19741 h 76955"/>
                <a:gd name="connsiteX2" fmla="*/ 195263 w 279403"/>
                <a:gd name="connsiteY2" fmla="*/ 56253 h 76955"/>
                <a:gd name="connsiteX3" fmla="*/ 279400 w 279403"/>
                <a:gd name="connsiteY3" fmla="*/ 76891 h 76955"/>
                <a:gd name="connsiteX4" fmla="*/ 198438 w 279403"/>
                <a:gd name="connsiteY4" fmla="*/ 49903 h 76955"/>
                <a:gd name="connsiteX5" fmla="*/ 146050 w 279403"/>
                <a:gd name="connsiteY5" fmla="*/ 29266 h 76955"/>
                <a:gd name="connsiteX6" fmla="*/ 87313 w 279403"/>
                <a:gd name="connsiteY6" fmla="*/ 691 h 76955"/>
                <a:gd name="connsiteX7" fmla="*/ 0 w 279403"/>
                <a:gd name="connsiteY7" fmla="*/ 18153 h 7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3" h="76955">
                  <a:moveTo>
                    <a:pt x="0" y="18153"/>
                  </a:moveTo>
                  <a:cubicBezTo>
                    <a:pt x="0" y="21328"/>
                    <a:pt x="54769" y="13391"/>
                    <a:pt x="87313" y="19741"/>
                  </a:cubicBezTo>
                  <a:cubicBezTo>
                    <a:pt x="119857" y="26091"/>
                    <a:pt x="163249" y="46728"/>
                    <a:pt x="195263" y="56253"/>
                  </a:cubicBezTo>
                  <a:cubicBezTo>
                    <a:pt x="227277" y="65778"/>
                    <a:pt x="278871" y="77949"/>
                    <a:pt x="279400" y="76891"/>
                  </a:cubicBezTo>
                  <a:cubicBezTo>
                    <a:pt x="279929" y="75833"/>
                    <a:pt x="220663" y="57841"/>
                    <a:pt x="198438" y="49903"/>
                  </a:cubicBezTo>
                  <a:cubicBezTo>
                    <a:pt x="176213" y="41966"/>
                    <a:pt x="164571" y="37468"/>
                    <a:pt x="146050" y="29266"/>
                  </a:cubicBezTo>
                  <a:cubicBezTo>
                    <a:pt x="127529" y="21064"/>
                    <a:pt x="110067" y="5189"/>
                    <a:pt x="87313" y="691"/>
                  </a:cubicBezTo>
                  <a:cubicBezTo>
                    <a:pt x="64559" y="-3807"/>
                    <a:pt x="0" y="14978"/>
                    <a:pt x="0" y="18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559D6477-E54E-4F6C-ACE6-11A3624A6E5E}"/>
                </a:ext>
              </a:extLst>
            </p:cNvPr>
            <p:cNvSpPr/>
            <p:nvPr/>
          </p:nvSpPr>
          <p:spPr>
            <a:xfrm rot="16200000">
              <a:off x="226980" y="6292476"/>
              <a:ext cx="34794" cy="97383"/>
            </a:xfrm>
            <a:custGeom>
              <a:avLst/>
              <a:gdLst>
                <a:gd name="connsiteX0" fmla="*/ 14 w 44183"/>
                <a:gd name="connsiteY0" fmla="*/ 714 h 123661"/>
                <a:gd name="connsiteX1" fmla="*/ 38114 w 44183"/>
                <a:gd name="connsiteY1" fmla="*/ 121364 h 123661"/>
                <a:gd name="connsiteX2" fmla="*/ 42876 w 44183"/>
                <a:gd name="connsiteY2" fmla="*/ 73739 h 123661"/>
                <a:gd name="connsiteX3" fmla="*/ 14 w 44183"/>
                <a:gd name="connsiteY3" fmla="*/ 714 h 1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3" h="123661">
                  <a:moveTo>
                    <a:pt x="14" y="714"/>
                  </a:moveTo>
                  <a:cubicBezTo>
                    <a:pt x="-780" y="8651"/>
                    <a:pt x="30970" y="109193"/>
                    <a:pt x="38114" y="121364"/>
                  </a:cubicBezTo>
                  <a:cubicBezTo>
                    <a:pt x="45258" y="133535"/>
                    <a:pt x="44993" y="94376"/>
                    <a:pt x="42876" y="73739"/>
                  </a:cubicBezTo>
                  <a:cubicBezTo>
                    <a:pt x="40759" y="53102"/>
                    <a:pt x="808" y="-7223"/>
                    <a:pt x="14" y="7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8F9CAC0C-5971-44A8-BE60-3F1371858F2A}"/>
                </a:ext>
              </a:extLst>
            </p:cNvPr>
            <p:cNvSpPr/>
            <p:nvPr/>
          </p:nvSpPr>
          <p:spPr>
            <a:xfrm rot="16200000">
              <a:off x="159675" y="6468791"/>
              <a:ext cx="111853" cy="121358"/>
            </a:xfrm>
            <a:custGeom>
              <a:avLst/>
              <a:gdLst>
                <a:gd name="connsiteX0" fmla="*/ 22942 w 142036"/>
                <a:gd name="connsiteY0" fmla="*/ 89 h 154106"/>
                <a:gd name="connsiteX1" fmla="*/ 717 w 142036"/>
                <a:gd name="connsiteY1" fmla="*/ 68351 h 154106"/>
                <a:gd name="connsiteX2" fmla="*/ 54692 w 142036"/>
                <a:gd name="connsiteY2" fmla="*/ 125501 h 154106"/>
                <a:gd name="connsiteX3" fmla="*/ 142005 w 142036"/>
                <a:gd name="connsiteY3" fmla="*/ 154076 h 154106"/>
                <a:gd name="connsiteX4" fmla="*/ 64217 w 142036"/>
                <a:gd name="connsiteY4" fmla="*/ 120739 h 154106"/>
                <a:gd name="connsiteX5" fmla="*/ 24530 w 142036"/>
                <a:gd name="connsiteY5" fmla="*/ 71526 h 154106"/>
                <a:gd name="connsiteX6" fmla="*/ 11830 w 142036"/>
                <a:gd name="connsiteY6" fmla="*/ 54064 h 154106"/>
                <a:gd name="connsiteX7" fmla="*/ 22942 w 142036"/>
                <a:gd name="connsiteY7" fmla="*/ 89 h 1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36" h="154106">
                  <a:moveTo>
                    <a:pt x="22942" y="89"/>
                  </a:moveTo>
                  <a:cubicBezTo>
                    <a:pt x="21090" y="2470"/>
                    <a:pt x="-4575" y="47449"/>
                    <a:pt x="717" y="68351"/>
                  </a:cubicBezTo>
                  <a:cubicBezTo>
                    <a:pt x="6009" y="89253"/>
                    <a:pt x="31144" y="111214"/>
                    <a:pt x="54692" y="125501"/>
                  </a:cubicBezTo>
                  <a:cubicBezTo>
                    <a:pt x="78240" y="139788"/>
                    <a:pt x="140418" y="154870"/>
                    <a:pt x="142005" y="154076"/>
                  </a:cubicBezTo>
                  <a:cubicBezTo>
                    <a:pt x="143593" y="153282"/>
                    <a:pt x="83796" y="134497"/>
                    <a:pt x="64217" y="120739"/>
                  </a:cubicBezTo>
                  <a:cubicBezTo>
                    <a:pt x="44638" y="106981"/>
                    <a:pt x="33261" y="82639"/>
                    <a:pt x="24530" y="71526"/>
                  </a:cubicBezTo>
                  <a:cubicBezTo>
                    <a:pt x="15799" y="60413"/>
                    <a:pt x="11565" y="64383"/>
                    <a:pt x="11830" y="54064"/>
                  </a:cubicBezTo>
                  <a:cubicBezTo>
                    <a:pt x="12094" y="43745"/>
                    <a:pt x="24794" y="-2292"/>
                    <a:pt x="22942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A0E808DE-5E6A-4EF0-AD31-1C00441BBF7E}"/>
                </a:ext>
              </a:extLst>
            </p:cNvPr>
            <p:cNvSpPr/>
            <p:nvPr/>
          </p:nvSpPr>
          <p:spPr>
            <a:xfrm rot="16200000">
              <a:off x="1579432" y="6191471"/>
              <a:ext cx="99055" cy="372847"/>
            </a:xfrm>
            <a:custGeom>
              <a:avLst/>
              <a:gdLst>
                <a:gd name="connsiteX0" fmla="*/ 81101 w 125784"/>
                <a:gd name="connsiteY0" fmla="*/ 149 h 473456"/>
                <a:gd name="connsiteX1" fmla="*/ 92213 w 125784"/>
                <a:gd name="connsiteY1" fmla="*/ 90636 h 473456"/>
                <a:gd name="connsiteX2" fmla="*/ 109676 w 125784"/>
                <a:gd name="connsiteY2" fmla="*/ 109686 h 473456"/>
                <a:gd name="connsiteX3" fmla="*/ 100151 w 125784"/>
                <a:gd name="connsiteY3" fmla="*/ 195411 h 473456"/>
                <a:gd name="connsiteX4" fmla="*/ 93801 w 125784"/>
                <a:gd name="connsiteY4" fmla="*/ 265261 h 473456"/>
                <a:gd name="connsiteX5" fmla="*/ 109676 w 125784"/>
                <a:gd name="connsiteY5" fmla="*/ 408136 h 473456"/>
                <a:gd name="connsiteX6" fmla="*/ 96976 w 125784"/>
                <a:gd name="connsiteY6" fmla="*/ 427186 h 473456"/>
                <a:gd name="connsiteX7" fmla="*/ 138 w 125784"/>
                <a:gd name="connsiteY7" fmla="*/ 471636 h 473456"/>
                <a:gd name="connsiteX8" fmla="*/ 120788 w 125784"/>
                <a:gd name="connsiteY8" fmla="*/ 358924 h 473456"/>
                <a:gd name="connsiteX9" fmla="*/ 103326 w 125784"/>
                <a:gd name="connsiteY9" fmla="*/ 290661 h 473456"/>
                <a:gd name="connsiteX10" fmla="*/ 108088 w 125784"/>
                <a:gd name="connsiteY10" fmla="*/ 114449 h 473456"/>
                <a:gd name="connsiteX11" fmla="*/ 81101 w 125784"/>
                <a:gd name="connsiteY11" fmla="*/ 149 h 4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4" h="473456">
                  <a:moveTo>
                    <a:pt x="81101" y="149"/>
                  </a:moveTo>
                  <a:cubicBezTo>
                    <a:pt x="78455" y="-3820"/>
                    <a:pt x="87451" y="72380"/>
                    <a:pt x="92213" y="90636"/>
                  </a:cubicBezTo>
                  <a:cubicBezTo>
                    <a:pt x="96975" y="108892"/>
                    <a:pt x="108353" y="92223"/>
                    <a:pt x="109676" y="109686"/>
                  </a:cubicBezTo>
                  <a:cubicBezTo>
                    <a:pt x="110999" y="127149"/>
                    <a:pt x="102797" y="169482"/>
                    <a:pt x="100151" y="195411"/>
                  </a:cubicBezTo>
                  <a:cubicBezTo>
                    <a:pt x="97505" y="221340"/>
                    <a:pt x="92214" y="229807"/>
                    <a:pt x="93801" y="265261"/>
                  </a:cubicBezTo>
                  <a:cubicBezTo>
                    <a:pt x="95388" y="300715"/>
                    <a:pt x="109147" y="381149"/>
                    <a:pt x="109676" y="408136"/>
                  </a:cubicBezTo>
                  <a:cubicBezTo>
                    <a:pt x="110205" y="435123"/>
                    <a:pt x="115232" y="416603"/>
                    <a:pt x="96976" y="427186"/>
                  </a:cubicBezTo>
                  <a:cubicBezTo>
                    <a:pt x="78720" y="437769"/>
                    <a:pt x="-3831" y="483013"/>
                    <a:pt x="138" y="471636"/>
                  </a:cubicBezTo>
                  <a:cubicBezTo>
                    <a:pt x="4107" y="460259"/>
                    <a:pt x="103590" y="389086"/>
                    <a:pt x="120788" y="358924"/>
                  </a:cubicBezTo>
                  <a:cubicBezTo>
                    <a:pt x="137986" y="328762"/>
                    <a:pt x="105443" y="331407"/>
                    <a:pt x="103326" y="290661"/>
                  </a:cubicBezTo>
                  <a:cubicBezTo>
                    <a:pt x="101209" y="249915"/>
                    <a:pt x="113115" y="160751"/>
                    <a:pt x="108088" y="114449"/>
                  </a:cubicBezTo>
                  <a:cubicBezTo>
                    <a:pt x="103061" y="68147"/>
                    <a:pt x="83747" y="4118"/>
                    <a:pt x="81101" y="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3ADD8421-EBC9-4443-8B00-8580141C78A5}"/>
                </a:ext>
              </a:extLst>
            </p:cNvPr>
            <p:cNvSpPr/>
            <p:nvPr/>
          </p:nvSpPr>
          <p:spPr>
            <a:xfrm>
              <a:off x="8009743" y="6404670"/>
              <a:ext cx="43957" cy="227235"/>
            </a:xfrm>
            <a:custGeom>
              <a:avLst/>
              <a:gdLst>
                <a:gd name="connsiteX0" fmla="*/ 30172 w 55818"/>
                <a:gd name="connsiteY0" fmla="*/ 1436 h 288552"/>
                <a:gd name="connsiteX1" fmla="*/ 44460 w 55818"/>
                <a:gd name="connsiteY1" fmla="*/ 157011 h 288552"/>
                <a:gd name="connsiteX2" fmla="*/ 49222 w 55818"/>
                <a:gd name="connsiteY2" fmla="*/ 279249 h 288552"/>
                <a:gd name="connsiteX3" fmla="*/ 10 w 55818"/>
                <a:gd name="connsiteY3" fmla="*/ 274486 h 288552"/>
                <a:gd name="connsiteX4" fmla="*/ 53985 w 55818"/>
                <a:gd name="connsiteY4" fmla="*/ 230036 h 288552"/>
                <a:gd name="connsiteX5" fmla="*/ 42872 w 55818"/>
                <a:gd name="connsiteY5" fmla="*/ 87161 h 288552"/>
                <a:gd name="connsiteX6" fmla="*/ 30172 w 55818"/>
                <a:gd name="connsiteY6" fmla="*/ 1436 h 28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18" h="288552">
                  <a:moveTo>
                    <a:pt x="30172" y="1436"/>
                  </a:moveTo>
                  <a:cubicBezTo>
                    <a:pt x="30437" y="13078"/>
                    <a:pt x="41285" y="110709"/>
                    <a:pt x="44460" y="157011"/>
                  </a:cubicBezTo>
                  <a:cubicBezTo>
                    <a:pt x="47635" y="203313"/>
                    <a:pt x="56630" y="259670"/>
                    <a:pt x="49222" y="279249"/>
                  </a:cubicBezTo>
                  <a:cubicBezTo>
                    <a:pt x="41814" y="298828"/>
                    <a:pt x="-784" y="282688"/>
                    <a:pt x="10" y="274486"/>
                  </a:cubicBezTo>
                  <a:cubicBezTo>
                    <a:pt x="804" y="266284"/>
                    <a:pt x="46841" y="261257"/>
                    <a:pt x="53985" y="230036"/>
                  </a:cubicBezTo>
                  <a:cubicBezTo>
                    <a:pt x="61129" y="198815"/>
                    <a:pt x="45253" y="122615"/>
                    <a:pt x="42872" y="87161"/>
                  </a:cubicBezTo>
                  <a:cubicBezTo>
                    <a:pt x="40491" y="51707"/>
                    <a:pt x="29907" y="-10206"/>
                    <a:pt x="30172" y="14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384DDD53-CBD3-4500-ACF0-0D19FEEC622E}"/>
                </a:ext>
              </a:extLst>
            </p:cNvPr>
            <p:cNvSpPr/>
            <p:nvPr/>
          </p:nvSpPr>
          <p:spPr>
            <a:xfrm>
              <a:off x="8004398" y="6400585"/>
              <a:ext cx="12857" cy="230661"/>
            </a:xfrm>
            <a:custGeom>
              <a:avLst/>
              <a:gdLst>
                <a:gd name="connsiteX0" fmla="*/ 14735 w 16326"/>
                <a:gd name="connsiteY0" fmla="*/ 273 h 292903"/>
                <a:gd name="connsiteX1" fmla="*/ 2035 w 16326"/>
                <a:gd name="connsiteY1" fmla="*/ 157436 h 292903"/>
                <a:gd name="connsiteX2" fmla="*/ 16323 w 16326"/>
                <a:gd name="connsiteY2" fmla="*/ 292373 h 292903"/>
                <a:gd name="connsiteX3" fmla="*/ 448 w 16326"/>
                <a:gd name="connsiteY3" fmla="*/ 197123 h 292903"/>
                <a:gd name="connsiteX4" fmla="*/ 14735 w 16326"/>
                <a:gd name="connsiteY4" fmla="*/ 273 h 2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92903">
                  <a:moveTo>
                    <a:pt x="14735" y="273"/>
                  </a:moveTo>
                  <a:cubicBezTo>
                    <a:pt x="14999" y="-6341"/>
                    <a:pt x="1770" y="108753"/>
                    <a:pt x="2035" y="157436"/>
                  </a:cubicBezTo>
                  <a:cubicBezTo>
                    <a:pt x="2300" y="206119"/>
                    <a:pt x="16587" y="285759"/>
                    <a:pt x="16323" y="292373"/>
                  </a:cubicBezTo>
                  <a:cubicBezTo>
                    <a:pt x="16059" y="298987"/>
                    <a:pt x="3888" y="242367"/>
                    <a:pt x="448" y="197123"/>
                  </a:cubicBezTo>
                  <a:cubicBezTo>
                    <a:pt x="-2992" y="151879"/>
                    <a:pt x="14471" y="6887"/>
                    <a:pt x="14735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9A299FCA-417F-4621-BC9F-847FBE1D6129}"/>
                </a:ext>
              </a:extLst>
            </p:cNvPr>
            <p:cNvSpPr/>
            <p:nvPr/>
          </p:nvSpPr>
          <p:spPr>
            <a:xfrm>
              <a:off x="7979745" y="6409464"/>
              <a:ext cx="14073" cy="234884"/>
            </a:xfrm>
            <a:custGeom>
              <a:avLst/>
              <a:gdLst>
                <a:gd name="connsiteX0" fmla="*/ 17466 w 17871"/>
                <a:gd name="connsiteY0" fmla="*/ 1699 h 298266"/>
                <a:gd name="connsiteX1" fmla="*/ 15879 w 17871"/>
                <a:gd name="connsiteY1" fmla="*/ 269987 h 298266"/>
                <a:gd name="connsiteX2" fmla="*/ 4 w 17871"/>
                <a:gd name="connsiteY2" fmla="*/ 277924 h 298266"/>
                <a:gd name="connsiteX3" fmla="*/ 14291 w 17871"/>
                <a:gd name="connsiteY3" fmla="*/ 160449 h 298266"/>
                <a:gd name="connsiteX4" fmla="*/ 17466 w 17871"/>
                <a:gd name="connsiteY4" fmla="*/ 1699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1" h="298266">
                  <a:moveTo>
                    <a:pt x="17466" y="1699"/>
                  </a:moveTo>
                  <a:cubicBezTo>
                    <a:pt x="17731" y="19955"/>
                    <a:pt x="18789" y="223950"/>
                    <a:pt x="15879" y="269987"/>
                  </a:cubicBezTo>
                  <a:cubicBezTo>
                    <a:pt x="12969" y="316025"/>
                    <a:pt x="269" y="296180"/>
                    <a:pt x="4" y="277924"/>
                  </a:cubicBezTo>
                  <a:cubicBezTo>
                    <a:pt x="-261" y="259668"/>
                    <a:pt x="10587" y="203576"/>
                    <a:pt x="14291" y="160449"/>
                  </a:cubicBezTo>
                  <a:cubicBezTo>
                    <a:pt x="17995" y="117322"/>
                    <a:pt x="17201" y="-16557"/>
                    <a:pt x="17466" y="16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C50907C7-43AF-4465-85E0-8966DB974DBB}"/>
                </a:ext>
              </a:extLst>
            </p:cNvPr>
            <p:cNvSpPr/>
            <p:nvPr/>
          </p:nvSpPr>
          <p:spPr>
            <a:xfrm>
              <a:off x="7959381" y="6409394"/>
              <a:ext cx="19469" cy="228091"/>
            </a:xfrm>
            <a:custGeom>
              <a:avLst/>
              <a:gdLst>
                <a:gd name="connsiteX0" fmla="*/ 6813 w 24723"/>
                <a:gd name="connsiteY0" fmla="*/ 1787 h 289639"/>
                <a:gd name="connsiteX1" fmla="*/ 24275 w 24723"/>
                <a:gd name="connsiteY1" fmla="*/ 155775 h 289639"/>
                <a:gd name="connsiteX2" fmla="*/ 17925 w 24723"/>
                <a:gd name="connsiteY2" fmla="*/ 289125 h 289639"/>
                <a:gd name="connsiteX3" fmla="*/ 463 w 24723"/>
                <a:gd name="connsiteY3" fmla="*/ 197050 h 289639"/>
                <a:gd name="connsiteX4" fmla="*/ 3638 w 24723"/>
                <a:gd name="connsiteY4" fmla="*/ 77987 h 289639"/>
                <a:gd name="connsiteX5" fmla="*/ 6813 w 24723"/>
                <a:gd name="connsiteY5" fmla="*/ 1787 h 28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" h="289639">
                  <a:moveTo>
                    <a:pt x="6813" y="1787"/>
                  </a:moveTo>
                  <a:cubicBezTo>
                    <a:pt x="10252" y="14752"/>
                    <a:pt x="22423" y="107885"/>
                    <a:pt x="24275" y="155775"/>
                  </a:cubicBezTo>
                  <a:cubicBezTo>
                    <a:pt x="26127" y="203665"/>
                    <a:pt x="21894" y="282246"/>
                    <a:pt x="17925" y="289125"/>
                  </a:cubicBezTo>
                  <a:cubicBezTo>
                    <a:pt x="13956" y="296004"/>
                    <a:pt x="2844" y="232240"/>
                    <a:pt x="463" y="197050"/>
                  </a:cubicBezTo>
                  <a:cubicBezTo>
                    <a:pt x="-1918" y="161860"/>
                    <a:pt x="5755" y="106297"/>
                    <a:pt x="3638" y="77987"/>
                  </a:cubicBezTo>
                  <a:cubicBezTo>
                    <a:pt x="1521" y="49677"/>
                    <a:pt x="3374" y="-11178"/>
                    <a:pt x="6813" y="17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388988AE-B4E9-4BCC-8B31-3F028EFC3745}"/>
                </a:ext>
              </a:extLst>
            </p:cNvPr>
            <p:cNvSpPr/>
            <p:nvPr/>
          </p:nvSpPr>
          <p:spPr>
            <a:xfrm>
              <a:off x="5619538" y="6312625"/>
              <a:ext cx="481133" cy="55671"/>
            </a:xfrm>
            <a:custGeom>
              <a:avLst/>
              <a:gdLst>
                <a:gd name="connsiteX0" fmla="*/ 1478 w 610962"/>
                <a:gd name="connsiteY0" fmla="*/ 70693 h 70693"/>
                <a:gd name="connsiteX1" fmla="*/ 74503 w 610962"/>
                <a:gd name="connsiteY1" fmla="*/ 64343 h 70693"/>
                <a:gd name="connsiteX2" fmla="*/ 604728 w 610962"/>
                <a:gd name="connsiteY2" fmla="*/ 67518 h 70693"/>
                <a:gd name="connsiteX3" fmla="*/ 360253 w 610962"/>
                <a:gd name="connsiteY3" fmla="*/ 57993 h 70693"/>
                <a:gd name="connsiteX4" fmla="*/ 287228 w 610962"/>
                <a:gd name="connsiteY4" fmla="*/ 19893 h 70693"/>
                <a:gd name="connsiteX5" fmla="*/ 188803 w 610962"/>
                <a:gd name="connsiteY5" fmla="*/ 843 h 70693"/>
                <a:gd name="connsiteX6" fmla="*/ 96728 w 610962"/>
                <a:gd name="connsiteY6" fmla="*/ 10368 h 70693"/>
                <a:gd name="connsiteX7" fmla="*/ 1478 w 610962"/>
                <a:gd name="connsiteY7" fmla="*/ 70693 h 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962" h="70693">
                  <a:moveTo>
                    <a:pt x="1478" y="70693"/>
                  </a:moveTo>
                  <a:cubicBezTo>
                    <a:pt x="-12281" y="67782"/>
                    <a:pt x="74503" y="64343"/>
                    <a:pt x="74503" y="64343"/>
                  </a:cubicBezTo>
                  <a:lnTo>
                    <a:pt x="604728" y="67518"/>
                  </a:lnTo>
                  <a:cubicBezTo>
                    <a:pt x="652353" y="66460"/>
                    <a:pt x="413170" y="65931"/>
                    <a:pt x="360253" y="57993"/>
                  </a:cubicBezTo>
                  <a:cubicBezTo>
                    <a:pt x="307336" y="50055"/>
                    <a:pt x="315803" y="29418"/>
                    <a:pt x="287228" y="19893"/>
                  </a:cubicBezTo>
                  <a:cubicBezTo>
                    <a:pt x="258653" y="10368"/>
                    <a:pt x="220553" y="2431"/>
                    <a:pt x="188803" y="843"/>
                  </a:cubicBezTo>
                  <a:cubicBezTo>
                    <a:pt x="157053" y="-745"/>
                    <a:pt x="125832" y="-1274"/>
                    <a:pt x="96728" y="10368"/>
                  </a:cubicBezTo>
                  <a:cubicBezTo>
                    <a:pt x="67624" y="22010"/>
                    <a:pt x="40901" y="46351"/>
                    <a:pt x="1478" y="706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1DD3F6B4-1632-47F1-94A9-0E41750E489E}"/>
                </a:ext>
              </a:extLst>
            </p:cNvPr>
            <p:cNvSpPr/>
            <p:nvPr/>
          </p:nvSpPr>
          <p:spPr>
            <a:xfrm>
              <a:off x="5858114" y="6374508"/>
              <a:ext cx="27675" cy="125260"/>
            </a:xfrm>
            <a:custGeom>
              <a:avLst/>
              <a:gdLst>
                <a:gd name="connsiteX0" fmla="*/ 151 w 35143"/>
                <a:gd name="connsiteY0" fmla="*/ 50 h 159060"/>
                <a:gd name="connsiteX1" fmla="*/ 22376 w 35143"/>
                <a:gd name="connsiteY1" fmla="*/ 120700 h 159060"/>
                <a:gd name="connsiteX2" fmla="*/ 22376 w 35143"/>
                <a:gd name="connsiteY2" fmla="*/ 158800 h 159060"/>
                <a:gd name="connsiteX3" fmla="*/ 35076 w 35143"/>
                <a:gd name="connsiteY3" fmla="*/ 106412 h 159060"/>
                <a:gd name="connsiteX4" fmla="*/ 151 w 35143"/>
                <a:gd name="connsiteY4" fmla="*/ 50 h 15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159060">
                  <a:moveTo>
                    <a:pt x="151" y="50"/>
                  </a:moveTo>
                  <a:cubicBezTo>
                    <a:pt x="-1966" y="2431"/>
                    <a:pt x="18672" y="94242"/>
                    <a:pt x="22376" y="120700"/>
                  </a:cubicBezTo>
                  <a:cubicBezTo>
                    <a:pt x="26080" y="147158"/>
                    <a:pt x="20259" y="161181"/>
                    <a:pt x="22376" y="158800"/>
                  </a:cubicBezTo>
                  <a:cubicBezTo>
                    <a:pt x="24493" y="156419"/>
                    <a:pt x="36134" y="132077"/>
                    <a:pt x="35076" y="106412"/>
                  </a:cubicBezTo>
                  <a:cubicBezTo>
                    <a:pt x="34018" y="80747"/>
                    <a:pt x="2268" y="-2331"/>
                    <a:pt x="151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296699D4-7AAA-43A2-8834-F49F2A1E96F5}"/>
                </a:ext>
              </a:extLst>
            </p:cNvPr>
            <p:cNvSpPr/>
            <p:nvPr/>
          </p:nvSpPr>
          <p:spPr>
            <a:xfrm>
              <a:off x="5800648" y="6376714"/>
              <a:ext cx="62632" cy="120198"/>
            </a:xfrm>
            <a:custGeom>
              <a:avLst/>
              <a:gdLst>
                <a:gd name="connsiteX0" fmla="*/ 79473 w 79533"/>
                <a:gd name="connsiteY0" fmla="*/ 423 h 152632"/>
                <a:gd name="connsiteX1" fmla="*/ 98 w 79533"/>
                <a:gd name="connsiteY1" fmla="*/ 117898 h 152632"/>
                <a:gd name="connsiteX2" fmla="*/ 62011 w 79533"/>
                <a:gd name="connsiteY2" fmla="*/ 151235 h 152632"/>
                <a:gd name="connsiteX3" fmla="*/ 14386 w 79533"/>
                <a:gd name="connsiteY3" fmla="*/ 81385 h 152632"/>
                <a:gd name="connsiteX4" fmla="*/ 79473 w 79533"/>
                <a:gd name="connsiteY4" fmla="*/ 423 h 1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3" h="152632">
                  <a:moveTo>
                    <a:pt x="79473" y="423"/>
                  </a:moveTo>
                  <a:cubicBezTo>
                    <a:pt x="77092" y="6509"/>
                    <a:pt x="3008" y="92763"/>
                    <a:pt x="98" y="117898"/>
                  </a:cubicBezTo>
                  <a:cubicBezTo>
                    <a:pt x="-2812" y="143033"/>
                    <a:pt x="59630" y="157321"/>
                    <a:pt x="62011" y="151235"/>
                  </a:cubicBezTo>
                  <a:cubicBezTo>
                    <a:pt x="64392" y="145149"/>
                    <a:pt x="15444" y="107314"/>
                    <a:pt x="14386" y="81385"/>
                  </a:cubicBezTo>
                  <a:cubicBezTo>
                    <a:pt x="13328" y="55456"/>
                    <a:pt x="81854" y="-5663"/>
                    <a:pt x="79473" y="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2B55B508-800F-4629-8CEE-FC628DA2D642}"/>
                </a:ext>
              </a:extLst>
            </p:cNvPr>
            <p:cNvSpPr/>
            <p:nvPr/>
          </p:nvSpPr>
          <p:spPr>
            <a:xfrm>
              <a:off x="4828085" y="6981141"/>
              <a:ext cx="25039" cy="165041"/>
            </a:xfrm>
            <a:custGeom>
              <a:avLst/>
              <a:gdLst>
                <a:gd name="connsiteX0" fmla="*/ 7962 w 31796"/>
                <a:gd name="connsiteY0" fmla="*/ 1247 h 209576"/>
                <a:gd name="connsiteX1" fmla="*/ 1612 w 31796"/>
                <a:gd name="connsiteY1" fmla="*/ 125072 h 209576"/>
                <a:gd name="connsiteX2" fmla="*/ 31774 w 31796"/>
                <a:gd name="connsiteY2" fmla="*/ 209209 h 209576"/>
                <a:gd name="connsiteX3" fmla="*/ 6374 w 31796"/>
                <a:gd name="connsiteY3" fmla="*/ 152059 h 209576"/>
                <a:gd name="connsiteX4" fmla="*/ 24 w 31796"/>
                <a:gd name="connsiteY4" fmla="*/ 66334 h 209576"/>
                <a:gd name="connsiteX5" fmla="*/ 7962 w 31796"/>
                <a:gd name="connsiteY5" fmla="*/ 1247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6" h="209576">
                  <a:moveTo>
                    <a:pt x="7962" y="1247"/>
                  </a:moveTo>
                  <a:cubicBezTo>
                    <a:pt x="8227" y="11037"/>
                    <a:pt x="-2357" y="90412"/>
                    <a:pt x="1612" y="125072"/>
                  </a:cubicBezTo>
                  <a:cubicBezTo>
                    <a:pt x="5581" y="159732"/>
                    <a:pt x="30980" y="204711"/>
                    <a:pt x="31774" y="209209"/>
                  </a:cubicBezTo>
                  <a:cubicBezTo>
                    <a:pt x="32568" y="213707"/>
                    <a:pt x="11666" y="175872"/>
                    <a:pt x="6374" y="152059"/>
                  </a:cubicBezTo>
                  <a:cubicBezTo>
                    <a:pt x="1082" y="128246"/>
                    <a:pt x="553" y="90940"/>
                    <a:pt x="24" y="66334"/>
                  </a:cubicBezTo>
                  <a:cubicBezTo>
                    <a:pt x="-505" y="41728"/>
                    <a:pt x="7697" y="-8543"/>
                    <a:pt x="7962" y="1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BA1368F2-6C9D-49DC-A8F3-4B4360F24392}"/>
                </a:ext>
              </a:extLst>
            </p:cNvPr>
            <p:cNvSpPr/>
            <p:nvPr/>
          </p:nvSpPr>
          <p:spPr>
            <a:xfrm>
              <a:off x="4847698" y="6985099"/>
              <a:ext cx="53531" cy="177582"/>
            </a:xfrm>
            <a:custGeom>
              <a:avLst/>
              <a:gdLst>
                <a:gd name="connsiteX0" fmla="*/ 62431 w 67976"/>
                <a:gd name="connsiteY0" fmla="*/ 984 h 225501"/>
                <a:gd name="connsiteX1" fmla="*/ 52906 w 67976"/>
                <a:gd name="connsiteY1" fmla="*/ 99409 h 225501"/>
                <a:gd name="connsiteX2" fmla="*/ 33856 w 67976"/>
                <a:gd name="connsiteY2" fmla="*/ 189897 h 225501"/>
                <a:gd name="connsiteX3" fmla="*/ 518 w 67976"/>
                <a:gd name="connsiteY3" fmla="*/ 224822 h 225501"/>
                <a:gd name="connsiteX4" fmla="*/ 62431 w 67976"/>
                <a:gd name="connsiteY4" fmla="*/ 162909 h 225501"/>
                <a:gd name="connsiteX5" fmla="*/ 62431 w 67976"/>
                <a:gd name="connsiteY5" fmla="*/ 984 h 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76" h="225501">
                  <a:moveTo>
                    <a:pt x="62431" y="984"/>
                  </a:moveTo>
                  <a:cubicBezTo>
                    <a:pt x="60843" y="-9599"/>
                    <a:pt x="57668" y="67924"/>
                    <a:pt x="52906" y="99409"/>
                  </a:cubicBezTo>
                  <a:cubicBezTo>
                    <a:pt x="48144" y="130894"/>
                    <a:pt x="42587" y="168995"/>
                    <a:pt x="33856" y="189897"/>
                  </a:cubicBezTo>
                  <a:cubicBezTo>
                    <a:pt x="25125" y="210799"/>
                    <a:pt x="-4245" y="229320"/>
                    <a:pt x="518" y="224822"/>
                  </a:cubicBezTo>
                  <a:cubicBezTo>
                    <a:pt x="5281" y="220324"/>
                    <a:pt x="50789" y="197834"/>
                    <a:pt x="62431" y="162909"/>
                  </a:cubicBezTo>
                  <a:cubicBezTo>
                    <a:pt x="74073" y="127984"/>
                    <a:pt x="64019" y="11567"/>
                    <a:pt x="62431" y="9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9D8435C6-D851-44F6-88CB-2AB930BCF08E}"/>
                </a:ext>
              </a:extLst>
            </p:cNvPr>
            <p:cNvSpPr/>
            <p:nvPr/>
          </p:nvSpPr>
          <p:spPr>
            <a:xfrm flipH="1">
              <a:off x="4766692" y="6175575"/>
              <a:ext cx="350359" cy="686324"/>
            </a:xfrm>
            <a:custGeom>
              <a:avLst/>
              <a:gdLst>
                <a:gd name="connsiteX0" fmla="*/ 444599 w 444900"/>
                <a:gd name="connsiteY0" fmla="*/ 1838 h 871522"/>
                <a:gd name="connsiteX1" fmla="*/ 292199 w 444900"/>
                <a:gd name="connsiteY1" fmla="*/ 33588 h 871522"/>
                <a:gd name="connsiteX2" fmla="*/ 165199 w 444900"/>
                <a:gd name="connsiteY2" fmla="*/ 44700 h 871522"/>
                <a:gd name="connsiteX3" fmla="*/ 17561 w 444900"/>
                <a:gd name="connsiteY3" fmla="*/ 244725 h 871522"/>
                <a:gd name="connsiteX4" fmla="*/ 9624 w 444900"/>
                <a:gd name="connsiteY4" fmla="*/ 516188 h 871522"/>
                <a:gd name="connsiteX5" fmla="*/ 79474 w 444900"/>
                <a:gd name="connsiteY5" fmla="*/ 701925 h 871522"/>
                <a:gd name="connsiteX6" fmla="*/ 242986 w 444900"/>
                <a:gd name="connsiteY6" fmla="*/ 832100 h 871522"/>
                <a:gd name="connsiteX7" fmla="*/ 439836 w 444900"/>
                <a:gd name="connsiteY7" fmla="*/ 867025 h 871522"/>
                <a:gd name="connsiteX8" fmla="*/ 322361 w 444900"/>
                <a:gd name="connsiteY8" fmla="*/ 844800 h 871522"/>
                <a:gd name="connsiteX9" fmla="*/ 58836 w 444900"/>
                <a:gd name="connsiteY9" fmla="*/ 632075 h 871522"/>
                <a:gd name="connsiteX10" fmla="*/ 60424 w 444900"/>
                <a:gd name="connsiteY10" fmla="*/ 432050 h 871522"/>
                <a:gd name="connsiteX11" fmla="*/ 93761 w 444900"/>
                <a:gd name="connsiteY11" fmla="*/ 165350 h 871522"/>
                <a:gd name="connsiteX12" fmla="*/ 250924 w 444900"/>
                <a:gd name="connsiteY12" fmla="*/ 24063 h 871522"/>
                <a:gd name="connsiteX13" fmla="*/ 444599 w 444900"/>
                <a:gd name="connsiteY13" fmla="*/ 1838 h 8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00" h="871522">
                  <a:moveTo>
                    <a:pt x="444599" y="1838"/>
                  </a:moveTo>
                  <a:cubicBezTo>
                    <a:pt x="451478" y="3425"/>
                    <a:pt x="338766" y="26444"/>
                    <a:pt x="292199" y="33588"/>
                  </a:cubicBezTo>
                  <a:cubicBezTo>
                    <a:pt x="245632" y="40732"/>
                    <a:pt x="210972" y="9511"/>
                    <a:pt x="165199" y="44700"/>
                  </a:cubicBezTo>
                  <a:cubicBezTo>
                    <a:pt x="119426" y="79889"/>
                    <a:pt x="43490" y="166144"/>
                    <a:pt x="17561" y="244725"/>
                  </a:cubicBezTo>
                  <a:cubicBezTo>
                    <a:pt x="-8368" y="323306"/>
                    <a:pt x="-695" y="439988"/>
                    <a:pt x="9624" y="516188"/>
                  </a:cubicBezTo>
                  <a:cubicBezTo>
                    <a:pt x="19943" y="592388"/>
                    <a:pt x="40580" y="649273"/>
                    <a:pt x="79474" y="701925"/>
                  </a:cubicBezTo>
                  <a:cubicBezTo>
                    <a:pt x="118368" y="754577"/>
                    <a:pt x="182926" y="804583"/>
                    <a:pt x="242986" y="832100"/>
                  </a:cubicBezTo>
                  <a:cubicBezTo>
                    <a:pt x="303046" y="859617"/>
                    <a:pt x="426607" y="864908"/>
                    <a:pt x="439836" y="867025"/>
                  </a:cubicBezTo>
                  <a:cubicBezTo>
                    <a:pt x="453065" y="869142"/>
                    <a:pt x="385861" y="883958"/>
                    <a:pt x="322361" y="844800"/>
                  </a:cubicBezTo>
                  <a:cubicBezTo>
                    <a:pt x="258861" y="805642"/>
                    <a:pt x="102492" y="700867"/>
                    <a:pt x="58836" y="632075"/>
                  </a:cubicBezTo>
                  <a:cubicBezTo>
                    <a:pt x="15180" y="563283"/>
                    <a:pt x="54603" y="509838"/>
                    <a:pt x="60424" y="432050"/>
                  </a:cubicBezTo>
                  <a:cubicBezTo>
                    <a:pt x="66245" y="354262"/>
                    <a:pt x="62011" y="233348"/>
                    <a:pt x="93761" y="165350"/>
                  </a:cubicBezTo>
                  <a:cubicBezTo>
                    <a:pt x="125511" y="97352"/>
                    <a:pt x="193774" y="55019"/>
                    <a:pt x="250924" y="24063"/>
                  </a:cubicBezTo>
                  <a:cubicBezTo>
                    <a:pt x="308074" y="-6893"/>
                    <a:pt x="437720" y="251"/>
                    <a:pt x="444599" y="18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F79C56CF-0F8B-465A-BC5B-BE7699958B00}"/>
                </a:ext>
              </a:extLst>
            </p:cNvPr>
            <p:cNvSpPr/>
            <p:nvPr/>
          </p:nvSpPr>
          <p:spPr>
            <a:xfrm flipH="1">
              <a:off x="4766893" y="6446965"/>
              <a:ext cx="171606" cy="333534"/>
            </a:xfrm>
            <a:custGeom>
              <a:avLst/>
              <a:gdLst>
                <a:gd name="connsiteX0" fmla="*/ 217868 w 217913"/>
                <a:gd name="connsiteY0" fmla="*/ 116 h 423535"/>
                <a:gd name="connsiteX1" fmla="*/ 79755 w 217913"/>
                <a:gd name="connsiteY1" fmla="*/ 58853 h 423535"/>
                <a:gd name="connsiteX2" fmla="*/ 17843 w 217913"/>
                <a:gd name="connsiteY2" fmla="*/ 158866 h 423535"/>
                <a:gd name="connsiteX3" fmla="*/ 11493 w 217913"/>
                <a:gd name="connsiteY3" fmla="*/ 296978 h 423535"/>
                <a:gd name="connsiteX4" fmla="*/ 160718 w 217913"/>
                <a:gd name="connsiteY4" fmla="*/ 412866 h 423535"/>
                <a:gd name="connsiteX5" fmla="*/ 217868 w 217913"/>
                <a:gd name="connsiteY5" fmla="*/ 417628 h 423535"/>
                <a:gd name="connsiteX6" fmla="*/ 168655 w 217913"/>
                <a:gd name="connsiteY6" fmla="*/ 406516 h 423535"/>
                <a:gd name="connsiteX7" fmla="*/ 81343 w 217913"/>
                <a:gd name="connsiteY7" fmla="*/ 330316 h 423535"/>
                <a:gd name="connsiteX8" fmla="*/ 28955 w 217913"/>
                <a:gd name="connsiteY8" fmla="*/ 266816 h 423535"/>
                <a:gd name="connsiteX9" fmla="*/ 28955 w 217913"/>
                <a:gd name="connsiteY9" fmla="*/ 163628 h 423535"/>
                <a:gd name="connsiteX10" fmla="*/ 84518 w 217913"/>
                <a:gd name="connsiteY10" fmla="*/ 73141 h 423535"/>
                <a:gd name="connsiteX11" fmla="*/ 217868 w 217913"/>
                <a:gd name="connsiteY11" fmla="*/ 116 h 4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913" h="423535">
                  <a:moveTo>
                    <a:pt x="217868" y="116"/>
                  </a:moveTo>
                  <a:cubicBezTo>
                    <a:pt x="217074" y="-2265"/>
                    <a:pt x="113092" y="32395"/>
                    <a:pt x="79755" y="58853"/>
                  </a:cubicBezTo>
                  <a:cubicBezTo>
                    <a:pt x="46417" y="85311"/>
                    <a:pt x="29220" y="119179"/>
                    <a:pt x="17843" y="158866"/>
                  </a:cubicBezTo>
                  <a:cubicBezTo>
                    <a:pt x="6466" y="198554"/>
                    <a:pt x="-12320" y="254645"/>
                    <a:pt x="11493" y="296978"/>
                  </a:cubicBezTo>
                  <a:cubicBezTo>
                    <a:pt x="35306" y="339311"/>
                    <a:pt x="126322" y="392758"/>
                    <a:pt x="160718" y="412866"/>
                  </a:cubicBezTo>
                  <a:cubicBezTo>
                    <a:pt x="195114" y="432974"/>
                    <a:pt x="216545" y="418686"/>
                    <a:pt x="217868" y="417628"/>
                  </a:cubicBezTo>
                  <a:cubicBezTo>
                    <a:pt x="219191" y="416570"/>
                    <a:pt x="191409" y="421068"/>
                    <a:pt x="168655" y="406516"/>
                  </a:cubicBezTo>
                  <a:cubicBezTo>
                    <a:pt x="145901" y="391964"/>
                    <a:pt x="104626" y="353599"/>
                    <a:pt x="81343" y="330316"/>
                  </a:cubicBezTo>
                  <a:cubicBezTo>
                    <a:pt x="58060" y="307033"/>
                    <a:pt x="37686" y="294597"/>
                    <a:pt x="28955" y="266816"/>
                  </a:cubicBezTo>
                  <a:cubicBezTo>
                    <a:pt x="20224" y="239035"/>
                    <a:pt x="19695" y="195907"/>
                    <a:pt x="28955" y="163628"/>
                  </a:cubicBezTo>
                  <a:cubicBezTo>
                    <a:pt x="38215" y="131349"/>
                    <a:pt x="54091" y="98805"/>
                    <a:pt x="84518" y="73141"/>
                  </a:cubicBezTo>
                  <a:cubicBezTo>
                    <a:pt x="114945" y="47477"/>
                    <a:pt x="218662" y="2497"/>
                    <a:pt x="21786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3" name="楕円 422">
              <a:extLst>
                <a:ext uri="{FF2B5EF4-FFF2-40B4-BE49-F238E27FC236}">
                  <a16:creationId xmlns:a16="http://schemas.microsoft.com/office/drawing/2014/main" id="{374DEC9E-A81F-49DF-A159-970D2764384F}"/>
                </a:ext>
              </a:extLst>
            </p:cNvPr>
            <p:cNvSpPr/>
            <p:nvPr/>
          </p:nvSpPr>
          <p:spPr>
            <a:xfrm flipH="1">
              <a:off x="4747677" y="6613732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E335CF56-034E-4BD7-AD1D-D146132994CC}"/>
                </a:ext>
              </a:extLst>
            </p:cNvPr>
            <p:cNvSpPr/>
            <p:nvPr/>
          </p:nvSpPr>
          <p:spPr>
            <a:xfrm flipH="1">
              <a:off x="4693312" y="6576921"/>
              <a:ext cx="59913" cy="109176"/>
            </a:xfrm>
            <a:custGeom>
              <a:avLst/>
              <a:gdLst>
                <a:gd name="connsiteX0" fmla="*/ 61 w 76080"/>
                <a:gd name="connsiteY0" fmla="*/ 192 h 138636"/>
                <a:gd name="connsiteX1" fmla="*/ 60386 w 76080"/>
                <a:gd name="connsiteY1" fmla="*/ 31942 h 138636"/>
                <a:gd name="connsiteX2" fmla="*/ 55624 w 76080"/>
                <a:gd name="connsiteY2" fmla="*/ 109729 h 138636"/>
                <a:gd name="connsiteX3" fmla="*/ 30224 w 76080"/>
                <a:gd name="connsiteY3" fmla="*/ 138304 h 138636"/>
                <a:gd name="connsiteX4" fmla="*/ 57211 w 76080"/>
                <a:gd name="connsiteY4" fmla="*/ 93854 h 138636"/>
                <a:gd name="connsiteX5" fmla="*/ 68324 w 76080"/>
                <a:gd name="connsiteY5" fmla="*/ 71629 h 138636"/>
                <a:gd name="connsiteX6" fmla="*/ 73086 w 76080"/>
                <a:gd name="connsiteY6" fmla="*/ 44642 h 138636"/>
                <a:gd name="connsiteX7" fmla="*/ 61 w 76080"/>
                <a:gd name="connsiteY7" fmla="*/ 192 h 13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80" h="138636">
                  <a:moveTo>
                    <a:pt x="61" y="192"/>
                  </a:moveTo>
                  <a:cubicBezTo>
                    <a:pt x="-2056" y="-1925"/>
                    <a:pt x="51126" y="13686"/>
                    <a:pt x="60386" y="31942"/>
                  </a:cubicBezTo>
                  <a:cubicBezTo>
                    <a:pt x="69647" y="50198"/>
                    <a:pt x="60651" y="92002"/>
                    <a:pt x="55624" y="109729"/>
                  </a:cubicBezTo>
                  <a:cubicBezTo>
                    <a:pt x="50597" y="127456"/>
                    <a:pt x="29960" y="140950"/>
                    <a:pt x="30224" y="138304"/>
                  </a:cubicBezTo>
                  <a:cubicBezTo>
                    <a:pt x="30488" y="135658"/>
                    <a:pt x="50861" y="104966"/>
                    <a:pt x="57211" y="93854"/>
                  </a:cubicBezTo>
                  <a:cubicBezTo>
                    <a:pt x="63561" y="82742"/>
                    <a:pt x="65678" y="79831"/>
                    <a:pt x="68324" y="71629"/>
                  </a:cubicBezTo>
                  <a:cubicBezTo>
                    <a:pt x="70970" y="63427"/>
                    <a:pt x="81023" y="57606"/>
                    <a:pt x="73086" y="44642"/>
                  </a:cubicBezTo>
                  <a:cubicBezTo>
                    <a:pt x="65149" y="31678"/>
                    <a:pt x="2178" y="2309"/>
                    <a:pt x="61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3961CF04-85E3-43FF-9F37-0F8E52B4DA2E}"/>
                </a:ext>
              </a:extLst>
            </p:cNvPr>
            <p:cNvSpPr/>
            <p:nvPr/>
          </p:nvSpPr>
          <p:spPr>
            <a:xfrm flipH="1">
              <a:off x="4753015" y="6131979"/>
              <a:ext cx="62424" cy="53135"/>
            </a:xfrm>
            <a:custGeom>
              <a:avLst/>
              <a:gdLst>
                <a:gd name="connsiteX0" fmla="*/ 79066 w 79269"/>
                <a:gd name="connsiteY0" fmla="*/ 49 h 67473"/>
                <a:gd name="connsiteX1" fmla="*/ 25091 w 79269"/>
                <a:gd name="connsiteY1" fmla="*/ 9574 h 67473"/>
                <a:gd name="connsiteX2" fmla="*/ 20329 w 79269"/>
                <a:gd name="connsiteY2" fmla="*/ 38149 h 67473"/>
                <a:gd name="connsiteX3" fmla="*/ 45729 w 79269"/>
                <a:gd name="connsiteY3" fmla="*/ 65136 h 67473"/>
                <a:gd name="connsiteX4" fmla="*/ 15566 w 79269"/>
                <a:gd name="connsiteY4" fmla="*/ 63549 h 67473"/>
                <a:gd name="connsiteX5" fmla="*/ 6041 w 79269"/>
                <a:gd name="connsiteY5" fmla="*/ 42911 h 67473"/>
                <a:gd name="connsiteX6" fmla="*/ 2866 w 79269"/>
                <a:gd name="connsiteY6" fmla="*/ 12749 h 67473"/>
                <a:gd name="connsiteX7" fmla="*/ 79066 w 79269"/>
                <a:gd name="connsiteY7" fmla="*/ 4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9" h="67473">
                  <a:moveTo>
                    <a:pt x="79066" y="49"/>
                  </a:moveTo>
                  <a:cubicBezTo>
                    <a:pt x="82770" y="-480"/>
                    <a:pt x="34880" y="3224"/>
                    <a:pt x="25091" y="9574"/>
                  </a:cubicBezTo>
                  <a:cubicBezTo>
                    <a:pt x="15302" y="15924"/>
                    <a:pt x="16889" y="28889"/>
                    <a:pt x="20329" y="38149"/>
                  </a:cubicBezTo>
                  <a:cubicBezTo>
                    <a:pt x="23769" y="47409"/>
                    <a:pt x="46523" y="60903"/>
                    <a:pt x="45729" y="65136"/>
                  </a:cubicBezTo>
                  <a:cubicBezTo>
                    <a:pt x="44935" y="69369"/>
                    <a:pt x="22181" y="67253"/>
                    <a:pt x="15566" y="63549"/>
                  </a:cubicBezTo>
                  <a:cubicBezTo>
                    <a:pt x="8951" y="59845"/>
                    <a:pt x="8158" y="51378"/>
                    <a:pt x="6041" y="42911"/>
                  </a:cubicBezTo>
                  <a:cubicBezTo>
                    <a:pt x="3924" y="34444"/>
                    <a:pt x="-4278" y="21480"/>
                    <a:pt x="2866" y="12749"/>
                  </a:cubicBezTo>
                  <a:cubicBezTo>
                    <a:pt x="10010" y="4018"/>
                    <a:pt x="75362" y="578"/>
                    <a:pt x="7906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2C70FB46-A743-4F9D-9E42-FD219BC6BDEC}"/>
                </a:ext>
              </a:extLst>
            </p:cNvPr>
            <p:cNvSpPr/>
            <p:nvPr/>
          </p:nvSpPr>
          <p:spPr>
            <a:xfrm flipH="1">
              <a:off x="4852696" y="6157573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B9436F8B-31C3-4406-8AC7-9977D20AA4E5}"/>
                </a:ext>
              </a:extLst>
            </p:cNvPr>
            <p:cNvSpPr/>
            <p:nvPr/>
          </p:nvSpPr>
          <p:spPr>
            <a:xfrm flipH="1">
              <a:off x="4765301" y="6004063"/>
              <a:ext cx="162936" cy="36961"/>
            </a:xfrm>
            <a:custGeom>
              <a:avLst/>
              <a:gdLst>
                <a:gd name="connsiteX0" fmla="*/ 204836 w 206903"/>
                <a:gd name="connsiteY0" fmla="*/ 13257 h 46935"/>
                <a:gd name="connsiteX1" fmla="*/ 84186 w 206903"/>
                <a:gd name="connsiteY1" fmla="*/ 16432 h 46935"/>
                <a:gd name="connsiteX2" fmla="*/ 48 w 206903"/>
                <a:gd name="connsiteY2" fmla="*/ 46594 h 46935"/>
                <a:gd name="connsiteX3" fmla="*/ 95298 w 206903"/>
                <a:gd name="connsiteY3" fmla="*/ 30719 h 46935"/>
                <a:gd name="connsiteX4" fmla="*/ 155623 w 206903"/>
                <a:gd name="connsiteY4" fmla="*/ 557 h 46935"/>
                <a:gd name="connsiteX5" fmla="*/ 204836 w 206903"/>
                <a:gd name="connsiteY5" fmla="*/ 13257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03" h="46935">
                  <a:moveTo>
                    <a:pt x="204836" y="13257"/>
                  </a:moveTo>
                  <a:cubicBezTo>
                    <a:pt x="192930" y="15903"/>
                    <a:pt x="118317" y="10876"/>
                    <a:pt x="84186" y="16432"/>
                  </a:cubicBezTo>
                  <a:cubicBezTo>
                    <a:pt x="50055" y="21988"/>
                    <a:pt x="-1804" y="44213"/>
                    <a:pt x="48" y="46594"/>
                  </a:cubicBezTo>
                  <a:cubicBezTo>
                    <a:pt x="1900" y="48975"/>
                    <a:pt x="69369" y="38392"/>
                    <a:pt x="95298" y="30719"/>
                  </a:cubicBezTo>
                  <a:cubicBezTo>
                    <a:pt x="121227" y="23046"/>
                    <a:pt x="137102" y="3997"/>
                    <a:pt x="155623" y="557"/>
                  </a:cubicBezTo>
                  <a:cubicBezTo>
                    <a:pt x="174144" y="-2883"/>
                    <a:pt x="216742" y="10611"/>
                    <a:pt x="204836" y="132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1227D0CE-D1A7-42B0-BB9E-0EDC4D6BBD3A}"/>
                </a:ext>
              </a:extLst>
            </p:cNvPr>
            <p:cNvSpPr/>
            <p:nvPr/>
          </p:nvSpPr>
          <p:spPr>
            <a:xfrm flipH="1">
              <a:off x="4916168" y="5955744"/>
              <a:ext cx="52281" cy="84560"/>
            </a:xfrm>
            <a:custGeom>
              <a:avLst/>
              <a:gdLst>
                <a:gd name="connsiteX0" fmla="*/ 11423 w 66388"/>
                <a:gd name="connsiteY0" fmla="*/ 1 h 107378"/>
                <a:gd name="connsiteX1" fmla="*/ 24123 w 66388"/>
                <a:gd name="connsiteY1" fmla="*/ 50801 h 107378"/>
                <a:gd name="connsiteX2" fmla="*/ 65398 w 66388"/>
                <a:gd name="connsiteY2" fmla="*/ 100014 h 107378"/>
                <a:gd name="connsiteX3" fmla="*/ 52698 w 66388"/>
                <a:gd name="connsiteY3" fmla="*/ 106364 h 107378"/>
                <a:gd name="connsiteX4" fmla="*/ 43173 w 66388"/>
                <a:gd name="connsiteY4" fmla="*/ 92076 h 107378"/>
                <a:gd name="connsiteX5" fmla="*/ 25710 w 66388"/>
                <a:gd name="connsiteY5" fmla="*/ 74614 h 107378"/>
                <a:gd name="connsiteX6" fmla="*/ 9835 w 66388"/>
                <a:gd name="connsiteY6" fmla="*/ 60326 h 107378"/>
                <a:gd name="connsiteX7" fmla="*/ 310 w 66388"/>
                <a:gd name="connsiteY7" fmla="*/ 49214 h 107378"/>
                <a:gd name="connsiteX8" fmla="*/ 11423 w 66388"/>
                <a:gd name="connsiteY8" fmla="*/ 1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8" h="107378">
                  <a:moveTo>
                    <a:pt x="11423" y="1"/>
                  </a:moveTo>
                  <a:cubicBezTo>
                    <a:pt x="15392" y="265"/>
                    <a:pt x="15127" y="34132"/>
                    <a:pt x="24123" y="50801"/>
                  </a:cubicBezTo>
                  <a:cubicBezTo>
                    <a:pt x="33119" y="67470"/>
                    <a:pt x="60636" y="90754"/>
                    <a:pt x="65398" y="100014"/>
                  </a:cubicBezTo>
                  <a:cubicBezTo>
                    <a:pt x="70161" y="109275"/>
                    <a:pt x="56402" y="107687"/>
                    <a:pt x="52698" y="106364"/>
                  </a:cubicBezTo>
                  <a:cubicBezTo>
                    <a:pt x="48994" y="105041"/>
                    <a:pt x="47671" y="97368"/>
                    <a:pt x="43173" y="92076"/>
                  </a:cubicBezTo>
                  <a:cubicBezTo>
                    <a:pt x="38675" y="86784"/>
                    <a:pt x="31266" y="79906"/>
                    <a:pt x="25710" y="74614"/>
                  </a:cubicBezTo>
                  <a:cubicBezTo>
                    <a:pt x="20154" y="69322"/>
                    <a:pt x="14068" y="64559"/>
                    <a:pt x="9835" y="60326"/>
                  </a:cubicBezTo>
                  <a:cubicBezTo>
                    <a:pt x="5602" y="56093"/>
                    <a:pt x="2427" y="55299"/>
                    <a:pt x="310" y="49214"/>
                  </a:cubicBezTo>
                  <a:cubicBezTo>
                    <a:pt x="-1807" y="43129"/>
                    <a:pt x="7454" y="-263"/>
                    <a:pt x="11423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A5CB0D92-F271-4C81-ADAE-6AAB61F37638}"/>
                </a:ext>
              </a:extLst>
            </p:cNvPr>
            <p:cNvSpPr/>
            <p:nvPr/>
          </p:nvSpPr>
          <p:spPr>
            <a:xfrm flipH="1">
              <a:off x="4753080" y="5966006"/>
              <a:ext cx="177641" cy="26134"/>
            </a:xfrm>
            <a:custGeom>
              <a:avLst/>
              <a:gdLst>
                <a:gd name="connsiteX0" fmla="*/ 27 w 225576"/>
                <a:gd name="connsiteY0" fmla="*/ 33007 h 33186"/>
                <a:gd name="connsiteX1" fmla="*/ 115915 w 225576"/>
                <a:gd name="connsiteY1" fmla="*/ 13957 h 33186"/>
                <a:gd name="connsiteX2" fmla="*/ 155602 w 225576"/>
                <a:gd name="connsiteY2" fmla="*/ 9194 h 33186"/>
                <a:gd name="connsiteX3" fmla="*/ 225452 w 225576"/>
                <a:gd name="connsiteY3" fmla="*/ 6019 h 33186"/>
                <a:gd name="connsiteX4" fmla="*/ 171477 w 225576"/>
                <a:gd name="connsiteY4" fmla="*/ 1257 h 33186"/>
                <a:gd name="connsiteX5" fmla="*/ 127027 w 225576"/>
                <a:gd name="connsiteY5" fmla="*/ 1257 h 33186"/>
                <a:gd name="connsiteX6" fmla="*/ 27 w 225576"/>
                <a:gd name="connsiteY6" fmla="*/ 33007 h 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76" h="33186">
                  <a:moveTo>
                    <a:pt x="27" y="33007"/>
                  </a:moveTo>
                  <a:cubicBezTo>
                    <a:pt x="-1825" y="35124"/>
                    <a:pt x="89986" y="17926"/>
                    <a:pt x="115915" y="13957"/>
                  </a:cubicBezTo>
                  <a:cubicBezTo>
                    <a:pt x="141844" y="9988"/>
                    <a:pt x="137346" y="10517"/>
                    <a:pt x="155602" y="9194"/>
                  </a:cubicBezTo>
                  <a:cubicBezTo>
                    <a:pt x="173858" y="7871"/>
                    <a:pt x="222806" y="7342"/>
                    <a:pt x="225452" y="6019"/>
                  </a:cubicBezTo>
                  <a:cubicBezTo>
                    <a:pt x="228098" y="4696"/>
                    <a:pt x="187881" y="2051"/>
                    <a:pt x="171477" y="1257"/>
                  </a:cubicBezTo>
                  <a:cubicBezTo>
                    <a:pt x="155073" y="463"/>
                    <a:pt x="151104" y="-1124"/>
                    <a:pt x="127027" y="1257"/>
                  </a:cubicBezTo>
                  <a:cubicBezTo>
                    <a:pt x="102950" y="3638"/>
                    <a:pt x="1879" y="30890"/>
                    <a:pt x="27" y="330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23731D3-3061-4636-A94F-DF0BA297DB85}"/>
                </a:ext>
              </a:extLst>
            </p:cNvPr>
            <p:cNvSpPr/>
            <p:nvPr/>
          </p:nvSpPr>
          <p:spPr>
            <a:xfrm flipH="1">
              <a:off x="4910981" y="5947521"/>
              <a:ext cx="39480" cy="61573"/>
            </a:xfrm>
            <a:custGeom>
              <a:avLst/>
              <a:gdLst>
                <a:gd name="connsiteX0" fmla="*/ 324 w 50133"/>
                <a:gd name="connsiteY0" fmla="*/ 859 h 78188"/>
                <a:gd name="connsiteX1" fmla="*/ 28899 w 50133"/>
                <a:gd name="connsiteY1" fmla="*/ 77059 h 78188"/>
                <a:gd name="connsiteX2" fmla="*/ 43187 w 50133"/>
                <a:gd name="connsiteY2" fmla="*/ 48484 h 78188"/>
                <a:gd name="connsiteX3" fmla="*/ 49537 w 50133"/>
                <a:gd name="connsiteY3" fmla="*/ 35784 h 78188"/>
                <a:gd name="connsiteX4" fmla="*/ 324 w 50133"/>
                <a:gd name="connsiteY4" fmla="*/ 859 h 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78188">
                  <a:moveTo>
                    <a:pt x="324" y="859"/>
                  </a:moveTo>
                  <a:cubicBezTo>
                    <a:pt x="-3116" y="7738"/>
                    <a:pt x="21755" y="69122"/>
                    <a:pt x="28899" y="77059"/>
                  </a:cubicBezTo>
                  <a:cubicBezTo>
                    <a:pt x="36043" y="84997"/>
                    <a:pt x="43187" y="48484"/>
                    <a:pt x="43187" y="48484"/>
                  </a:cubicBezTo>
                  <a:cubicBezTo>
                    <a:pt x="46627" y="41605"/>
                    <a:pt x="51918" y="41076"/>
                    <a:pt x="49537" y="35784"/>
                  </a:cubicBezTo>
                  <a:cubicBezTo>
                    <a:pt x="47156" y="30492"/>
                    <a:pt x="3764" y="-6020"/>
                    <a:pt x="324" y="8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D4310EA1-FB17-4F48-BF2C-443A3FE01B5E}"/>
                </a:ext>
              </a:extLst>
            </p:cNvPr>
            <p:cNvSpPr/>
            <p:nvPr/>
          </p:nvSpPr>
          <p:spPr>
            <a:xfrm flipH="1">
              <a:off x="4910150" y="5967993"/>
              <a:ext cx="18070" cy="72422"/>
            </a:xfrm>
            <a:custGeom>
              <a:avLst/>
              <a:gdLst>
                <a:gd name="connsiteX0" fmla="*/ 1614 w 22946"/>
                <a:gd name="connsiteY0" fmla="*/ 321 h 91964"/>
                <a:gd name="connsiteX1" fmla="*/ 3201 w 22946"/>
                <a:gd name="connsiteY1" fmla="*/ 87634 h 91964"/>
                <a:gd name="connsiteX2" fmla="*/ 20664 w 22946"/>
                <a:gd name="connsiteY2" fmla="*/ 76521 h 91964"/>
                <a:gd name="connsiteX3" fmla="*/ 20664 w 22946"/>
                <a:gd name="connsiteY3" fmla="*/ 57471 h 91964"/>
                <a:gd name="connsiteX4" fmla="*/ 1614 w 22946"/>
                <a:gd name="connsiteY4" fmla="*/ 321 h 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6" h="91964">
                  <a:moveTo>
                    <a:pt x="1614" y="321"/>
                  </a:moveTo>
                  <a:cubicBezTo>
                    <a:pt x="-1296" y="5348"/>
                    <a:pt x="26" y="74934"/>
                    <a:pt x="3201" y="87634"/>
                  </a:cubicBezTo>
                  <a:cubicBezTo>
                    <a:pt x="6376" y="100334"/>
                    <a:pt x="17754" y="81548"/>
                    <a:pt x="20664" y="76521"/>
                  </a:cubicBezTo>
                  <a:cubicBezTo>
                    <a:pt x="23574" y="71494"/>
                    <a:pt x="23839" y="64086"/>
                    <a:pt x="20664" y="57471"/>
                  </a:cubicBezTo>
                  <a:cubicBezTo>
                    <a:pt x="17489" y="50856"/>
                    <a:pt x="4524" y="-4706"/>
                    <a:pt x="1614" y="3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F24C2FC9-00FA-4783-985C-765CA636C679}"/>
                </a:ext>
              </a:extLst>
            </p:cNvPr>
            <p:cNvSpPr/>
            <p:nvPr/>
          </p:nvSpPr>
          <p:spPr>
            <a:xfrm flipH="1">
              <a:off x="4754359" y="5912612"/>
              <a:ext cx="193861" cy="35675"/>
            </a:xfrm>
            <a:custGeom>
              <a:avLst/>
              <a:gdLst>
                <a:gd name="connsiteX0" fmla="*/ 24 w 246173"/>
                <a:gd name="connsiteY0" fmla="*/ 45247 h 45301"/>
                <a:gd name="connsiteX1" fmla="*/ 133374 w 246173"/>
                <a:gd name="connsiteY1" fmla="*/ 7147 h 45301"/>
                <a:gd name="connsiteX2" fmla="*/ 192112 w 246173"/>
                <a:gd name="connsiteY2" fmla="*/ 7147 h 45301"/>
                <a:gd name="connsiteX3" fmla="*/ 246087 w 246173"/>
                <a:gd name="connsiteY3" fmla="*/ 2385 h 45301"/>
                <a:gd name="connsiteX4" fmla="*/ 179412 w 246173"/>
                <a:gd name="connsiteY4" fmla="*/ 797 h 45301"/>
                <a:gd name="connsiteX5" fmla="*/ 144487 w 246173"/>
                <a:gd name="connsiteY5" fmla="*/ 15085 h 45301"/>
                <a:gd name="connsiteX6" fmla="*/ 24 w 246173"/>
                <a:gd name="connsiteY6" fmla="*/ 45247 h 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73" h="45301">
                  <a:moveTo>
                    <a:pt x="24" y="45247"/>
                  </a:moveTo>
                  <a:cubicBezTo>
                    <a:pt x="-1828" y="43924"/>
                    <a:pt x="101359" y="13497"/>
                    <a:pt x="133374" y="7147"/>
                  </a:cubicBezTo>
                  <a:cubicBezTo>
                    <a:pt x="165389" y="797"/>
                    <a:pt x="173327" y="7941"/>
                    <a:pt x="192112" y="7147"/>
                  </a:cubicBezTo>
                  <a:cubicBezTo>
                    <a:pt x="210897" y="6353"/>
                    <a:pt x="248204" y="3443"/>
                    <a:pt x="246087" y="2385"/>
                  </a:cubicBezTo>
                  <a:cubicBezTo>
                    <a:pt x="243970" y="1327"/>
                    <a:pt x="196345" y="-1320"/>
                    <a:pt x="179412" y="797"/>
                  </a:cubicBezTo>
                  <a:cubicBezTo>
                    <a:pt x="162479" y="2914"/>
                    <a:pt x="172004" y="6883"/>
                    <a:pt x="144487" y="15085"/>
                  </a:cubicBezTo>
                  <a:cubicBezTo>
                    <a:pt x="116970" y="23287"/>
                    <a:pt x="1876" y="46570"/>
                    <a:pt x="24" y="45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CDFCC876-A0CF-4708-9EF6-74519566A4B7}"/>
                </a:ext>
              </a:extLst>
            </p:cNvPr>
            <p:cNvSpPr/>
            <p:nvPr/>
          </p:nvSpPr>
          <p:spPr>
            <a:xfrm flipH="1">
              <a:off x="4764258" y="5822398"/>
              <a:ext cx="300845" cy="133368"/>
            </a:xfrm>
            <a:custGeom>
              <a:avLst/>
              <a:gdLst>
                <a:gd name="connsiteX0" fmla="*/ 381809 w 382026"/>
                <a:gd name="connsiteY0" fmla="*/ 16929 h 169356"/>
                <a:gd name="connsiteX1" fmla="*/ 194484 w 382026"/>
                <a:gd name="connsiteY1" fmla="*/ 10579 h 169356"/>
                <a:gd name="connsiteX2" fmla="*/ 126221 w 382026"/>
                <a:gd name="connsiteY2" fmla="*/ 26454 h 169356"/>
                <a:gd name="connsiteX3" fmla="*/ 51609 w 382026"/>
                <a:gd name="connsiteY3" fmla="*/ 85192 h 169356"/>
                <a:gd name="connsiteX4" fmla="*/ 2396 w 382026"/>
                <a:gd name="connsiteY4" fmla="*/ 148692 h 169356"/>
                <a:gd name="connsiteX5" fmla="*/ 8746 w 382026"/>
                <a:gd name="connsiteY5" fmla="*/ 169329 h 169356"/>
                <a:gd name="connsiteX6" fmla="*/ 18271 w 382026"/>
                <a:gd name="connsiteY6" fmla="*/ 145517 h 169356"/>
                <a:gd name="connsiteX7" fmla="*/ 29384 w 382026"/>
                <a:gd name="connsiteY7" fmla="*/ 120117 h 169356"/>
                <a:gd name="connsiteX8" fmla="*/ 103996 w 382026"/>
                <a:gd name="connsiteY8" fmla="*/ 35979 h 169356"/>
                <a:gd name="connsiteX9" fmla="*/ 229409 w 382026"/>
                <a:gd name="connsiteY9" fmla="*/ 1054 h 169356"/>
                <a:gd name="connsiteX10" fmla="*/ 381809 w 382026"/>
                <a:gd name="connsiteY10" fmla="*/ 16929 h 16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26" h="169356">
                  <a:moveTo>
                    <a:pt x="381809" y="16929"/>
                  </a:moveTo>
                  <a:cubicBezTo>
                    <a:pt x="375988" y="18517"/>
                    <a:pt x="237082" y="8992"/>
                    <a:pt x="194484" y="10579"/>
                  </a:cubicBezTo>
                  <a:cubicBezTo>
                    <a:pt x="151886" y="12166"/>
                    <a:pt x="150033" y="14018"/>
                    <a:pt x="126221" y="26454"/>
                  </a:cubicBezTo>
                  <a:cubicBezTo>
                    <a:pt x="102408" y="38890"/>
                    <a:pt x="72246" y="64819"/>
                    <a:pt x="51609" y="85192"/>
                  </a:cubicBezTo>
                  <a:cubicBezTo>
                    <a:pt x="30972" y="105565"/>
                    <a:pt x="9540" y="134669"/>
                    <a:pt x="2396" y="148692"/>
                  </a:cubicBezTo>
                  <a:cubicBezTo>
                    <a:pt x="-4748" y="162715"/>
                    <a:pt x="6100" y="169858"/>
                    <a:pt x="8746" y="169329"/>
                  </a:cubicBezTo>
                  <a:cubicBezTo>
                    <a:pt x="11392" y="168800"/>
                    <a:pt x="14831" y="153719"/>
                    <a:pt x="18271" y="145517"/>
                  </a:cubicBezTo>
                  <a:cubicBezTo>
                    <a:pt x="21711" y="137315"/>
                    <a:pt x="15096" y="138373"/>
                    <a:pt x="29384" y="120117"/>
                  </a:cubicBezTo>
                  <a:cubicBezTo>
                    <a:pt x="43672" y="101861"/>
                    <a:pt x="70659" y="55823"/>
                    <a:pt x="103996" y="35979"/>
                  </a:cubicBezTo>
                  <a:cubicBezTo>
                    <a:pt x="137333" y="16135"/>
                    <a:pt x="183636" y="6875"/>
                    <a:pt x="229409" y="1054"/>
                  </a:cubicBezTo>
                  <a:cubicBezTo>
                    <a:pt x="275182" y="-4767"/>
                    <a:pt x="387630" y="15341"/>
                    <a:pt x="381809" y="169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9E07BC6D-512A-4C87-87FB-6D34ADAD45E1}"/>
                </a:ext>
              </a:extLst>
            </p:cNvPr>
            <p:cNvSpPr/>
            <p:nvPr/>
          </p:nvSpPr>
          <p:spPr>
            <a:xfrm flipH="1">
              <a:off x="4765661" y="5501659"/>
              <a:ext cx="336845" cy="400493"/>
            </a:xfrm>
            <a:custGeom>
              <a:avLst/>
              <a:gdLst>
                <a:gd name="connsiteX0" fmla="*/ 427717 w 427740"/>
                <a:gd name="connsiteY0" fmla="*/ 1941 h 508562"/>
                <a:gd name="connsiteX1" fmla="*/ 268967 w 427740"/>
                <a:gd name="connsiteY1" fmla="*/ 20991 h 508562"/>
                <a:gd name="connsiteX2" fmla="*/ 99105 w 427740"/>
                <a:gd name="connsiteY2" fmla="*/ 155929 h 508562"/>
                <a:gd name="connsiteX3" fmla="*/ 11792 w 427740"/>
                <a:gd name="connsiteY3" fmla="*/ 371829 h 508562"/>
                <a:gd name="connsiteX4" fmla="*/ 11792 w 427740"/>
                <a:gd name="connsiteY4" fmla="*/ 406754 h 508562"/>
                <a:gd name="connsiteX5" fmla="*/ 49892 w 427740"/>
                <a:gd name="connsiteY5" fmla="*/ 460729 h 508562"/>
                <a:gd name="connsiteX6" fmla="*/ 141967 w 427740"/>
                <a:gd name="connsiteY6" fmla="*/ 508354 h 508562"/>
                <a:gd name="connsiteX7" fmla="*/ 40367 w 427740"/>
                <a:gd name="connsiteY7" fmla="*/ 441679 h 508562"/>
                <a:gd name="connsiteX8" fmla="*/ 7030 w 427740"/>
                <a:gd name="connsiteY8" fmla="*/ 422629 h 508562"/>
                <a:gd name="connsiteX9" fmla="*/ 3855 w 427740"/>
                <a:gd name="connsiteY9" fmla="*/ 316266 h 508562"/>
                <a:gd name="connsiteX10" fmla="*/ 51480 w 427740"/>
                <a:gd name="connsiteY10" fmla="*/ 209904 h 508562"/>
                <a:gd name="connsiteX11" fmla="*/ 126092 w 427740"/>
                <a:gd name="connsiteY11" fmla="*/ 97191 h 508562"/>
                <a:gd name="connsiteX12" fmla="*/ 257855 w 427740"/>
                <a:gd name="connsiteY12" fmla="*/ 36866 h 508562"/>
                <a:gd name="connsiteX13" fmla="*/ 427717 w 427740"/>
                <a:gd name="connsiteY13" fmla="*/ 1941 h 5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740" h="508562">
                  <a:moveTo>
                    <a:pt x="427717" y="1941"/>
                  </a:moveTo>
                  <a:cubicBezTo>
                    <a:pt x="429569" y="-705"/>
                    <a:pt x="323736" y="-4674"/>
                    <a:pt x="268967" y="20991"/>
                  </a:cubicBezTo>
                  <a:cubicBezTo>
                    <a:pt x="214198" y="46656"/>
                    <a:pt x="141967" y="97456"/>
                    <a:pt x="99105" y="155929"/>
                  </a:cubicBezTo>
                  <a:cubicBezTo>
                    <a:pt x="56242" y="214402"/>
                    <a:pt x="26344" y="330025"/>
                    <a:pt x="11792" y="371829"/>
                  </a:cubicBezTo>
                  <a:cubicBezTo>
                    <a:pt x="-2760" y="413633"/>
                    <a:pt x="5442" y="391937"/>
                    <a:pt x="11792" y="406754"/>
                  </a:cubicBezTo>
                  <a:cubicBezTo>
                    <a:pt x="18142" y="421571"/>
                    <a:pt x="28196" y="443796"/>
                    <a:pt x="49892" y="460729"/>
                  </a:cubicBezTo>
                  <a:cubicBezTo>
                    <a:pt x="71588" y="477662"/>
                    <a:pt x="143554" y="511529"/>
                    <a:pt x="141967" y="508354"/>
                  </a:cubicBezTo>
                  <a:cubicBezTo>
                    <a:pt x="140380" y="505179"/>
                    <a:pt x="62856" y="455967"/>
                    <a:pt x="40367" y="441679"/>
                  </a:cubicBezTo>
                  <a:cubicBezTo>
                    <a:pt x="17877" y="427392"/>
                    <a:pt x="13115" y="443531"/>
                    <a:pt x="7030" y="422629"/>
                  </a:cubicBezTo>
                  <a:cubicBezTo>
                    <a:pt x="945" y="401727"/>
                    <a:pt x="-3553" y="351720"/>
                    <a:pt x="3855" y="316266"/>
                  </a:cubicBezTo>
                  <a:cubicBezTo>
                    <a:pt x="11263" y="280812"/>
                    <a:pt x="31107" y="246417"/>
                    <a:pt x="51480" y="209904"/>
                  </a:cubicBezTo>
                  <a:cubicBezTo>
                    <a:pt x="71853" y="173392"/>
                    <a:pt x="91696" y="126031"/>
                    <a:pt x="126092" y="97191"/>
                  </a:cubicBezTo>
                  <a:cubicBezTo>
                    <a:pt x="160488" y="68351"/>
                    <a:pt x="208907" y="53006"/>
                    <a:pt x="257855" y="36866"/>
                  </a:cubicBezTo>
                  <a:cubicBezTo>
                    <a:pt x="306803" y="20727"/>
                    <a:pt x="425865" y="4587"/>
                    <a:pt x="427717" y="19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915CC9CF-6D47-44C4-BD83-D85AAC0A8390}"/>
                </a:ext>
              </a:extLst>
            </p:cNvPr>
            <p:cNvSpPr/>
            <p:nvPr/>
          </p:nvSpPr>
          <p:spPr>
            <a:xfrm flipH="1">
              <a:off x="4766328" y="5459400"/>
              <a:ext cx="335154" cy="313627"/>
            </a:xfrm>
            <a:custGeom>
              <a:avLst/>
              <a:gdLst>
                <a:gd name="connsiteX0" fmla="*/ 424829 w 425592"/>
                <a:gd name="connsiteY0" fmla="*/ 42 h 398257"/>
                <a:gd name="connsiteX1" fmla="*/ 247029 w 425592"/>
                <a:gd name="connsiteY1" fmla="*/ 22267 h 398257"/>
                <a:gd name="connsiteX2" fmla="*/ 97804 w 425592"/>
                <a:gd name="connsiteY2" fmla="*/ 133392 h 398257"/>
                <a:gd name="connsiteX3" fmla="*/ 29541 w 425592"/>
                <a:gd name="connsiteY3" fmla="*/ 271504 h 398257"/>
                <a:gd name="connsiteX4" fmla="*/ 966 w 425592"/>
                <a:gd name="connsiteY4" fmla="*/ 396917 h 398257"/>
                <a:gd name="connsiteX5" fmla="*/ 10491 w 425592"/>
                <a:gd name="connsiteY5" fmla="*/ 331829 h 398257"/>
                <a:gd name="connsiteX6" fmla="*/ 47004 w 425592"/>
                <a:gd name="connsiteY6" fmla="*/ 239754 h 398257"/>
                <a:gd name="connsiteX7" fmla="*/ 167654 w 425592"/>
                <a:gd name="connsiteY7" fmla="*/ 71479 h 398257"/>
                <a:gd name="connsiteX8" fmla="*/ 305766 w 425592"/>
                <a:gd name="connsiteY8" fmla="*/ 23854 h 398257"/>
                <a:gd name="connsiteX9" fmla="*/ 424829 w 425592"/>
                <a:gd name="connsiteY9" fmla="*/ 42 h 39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92" h="398257">
                  <a:moveTo>
                    <a:pt x="424829" y="42"/>
                  </a:moveTo>
                  <a:cubicBezTo>
                    <a:pt x="415040" y="-222"/>
                    <a:pt x="301533" y="42"/>
                    <a:pt x="247029" y="22267"/>
                  </a:cubicBezTo>
                  <a:cubicBezTo>
                    <a:pt x="192525" y="44492"/>
                    <a:pt x="134052" y="91853"/>
                    <a:pt x="97804" y="133392"/>
                  </a:cubicBezTo>
                  <a:cubicBezTo>
                    <a:pt x="61556" y="174932"/>
                    <a:pt x="45681" y="227583"/>
                    <a:pt x="29541" y="271504"/>
                  </a:cubicBezTo>
                  <a:cubicBezTo>
                    <a:pt x="13401" y="315425"/>
                    <a:pt x="4141" y="386863"/>
                    <a:pt x="966" y="396917"/>
                  </a:cubicBezTo>
                  <a:cubicBezTo>
                    <a:pt x="-2209" y="406971"/>
                    <a:pt x="2818" y="358023"/>
                    <a:pt x="10491" y="331829"/>
                  </a:cubicBezTo>
                  <a:cubicBezTo>
                    <a:pt x="18164" y="305635"/>
                    <a:pt x="20810" y="283146"/>
                    <a:pt x="47004" y="239754"/>
                  </a:cubicBezTo>
                  <a:cubicBezTo>
                    <a:pt x="73198" y="196362"/>
                    <a:pt x="124527" y="107462"/>
                    <a:pt x="167654" y="71479"/>
                  </a:cubicBezTo>
                  <a:cubicBezTo>
                    <a:pt x="210781" y="35496"/>
                    <a:pt x="263697" y="34173"/>
                    <a:pt x="305766" y="23854"/>
                  </a:cubicBezTo>
                  <a:cubicBezTo>
                    <a:pt x="347835" y="13535"/>
                    <a:pt x="434618" y="306"/>
                    <a:pt x="424829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0B438778-6EAB-4014-A396-8E3A6A540869}"/>
                </a:ext>
              </a:extLst>
            </p:cNvPr>
            <p:cNvSpPr/>
            <p:nvPr/>
          </p:nvSpPr>
          <p:spPr>
            <a:xfrm flipH="1">
              <a:off x="4765577" y="5270534"/>
              <a:ext cx="388131" cy="586599"/>
            </a:xfrm>
            <a:custGeom>
              <a:avLst/>
              <a:gdLst>
                <a:gd name="connsiteX0" fmla="*/ 492736 w 492865"/>
                <a:gd name="connsiteY0" fmla="*/ 159 h 744887"/>
                <a:gd name="connsiteX1" fmla="*/ 265724 w 492865"/>
                <a:gd name="connsiteY1" fmla="*/ 54134 h 744887"/>
                <a:gd name="connsiteX2" fmla="*/ 114911 w 492865"/>
                <a:gd name="connsiteY2" fmla="*/ 155734 h 744887"/>
                <a:gd name="connsiteX3" fmla="*/ 10136 w 492865"/>
                <a:gd name="connsiteY3" fmla="*/ 354172 h 744887"/>
                <a:gd name="connsiteX4" fmla="*/ 6961 w 492865"/>
                <a:gd name="connsiteY4" fmla="*/ 516097 h 744887"/>
                <a:gd name="connsiteX5" fmla="*/ 35536 w 492865"/>
                <a:gd name="connsiteY5" fmla="*/ 600234 h 744887"/>
                <a:gd name="connsiteX6" fmla="*/ 102211 w 492865"/>
                <a:gd name="connsiteY6" fmla="*/ 744697 h 744887"/>
                <a:gd name="connsiteX7" fmla="*/ 45061 w 492865"/>
                <a:gd name="connsiteY7" fmla="*/ 628809 h 744887"/>
                <a:gd name="connsiteX8" fmla="*/ 18074 w 492865"/>
                <a:gd name="connsiteY8" fmla="*/ 535147 h 744887"/>
                <a:gd name="connsiteX9" fmla="*/ 30774 w 492865"/>
                <a:gd name="connsiteY9" fmla="*/ 357347 h 744887"/>
                <a:gd name="connsiteX10" fmla="*/ 51411 w 492865"/>
                <a:gd name="connsiteY10" fmla="*/ 246222 h 744887"/>
                <a:gd name="connsiteX11" fmla="*/ 116499 w 492865"/>
                <a:gd name="connsiteY11" fmla="*/ 114459 h 744887"/>
                <a:gd name="connsiteX12" fmla="*/ 295886 w 492865"/>
                <a:gd name="connsiteY12" fmla="*/ 39847 h 744887"/>
                <a:gd name="connsiteX13" fmla="*/ 492736 w 492865"/>
                <a:gd name="connsiteY13" fmla="*/ 159 h 7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865" h="744887">
                  <a:moveTo>
                    <a:pt x="492736" y="159"/>
                  </a:moveTo>
                  <a:cubicBezTo>
                    <a:pt x="487709" y="2540"/>
                    <a:pt x="328695" y="28205"/>
                    <a:pt x="265724" y="54134"/>
                  </a:cubicBezTo>
                  <a:cubicBezTo>
                    <a:pt x="202753" y="80063"/>
                    <a:pt x="157509" y="105728"/>
                    <a:pt x="114911" y="155734"/>
                  </a:cubicBezTo>
                  <a:cubicBezTo>
                    <a:pt x="72313" y="205740"/>
                    <a:pt x="28128" y="294112"/>
                    <a:pt x="10136" y="354172"/>
                  </a:cubicBezTo>
                  <a:cubicBezTo>
                    <a:pt x="-7856" y="414232"/>
                    <a:pt x="2728" y="475087"/>
                    <a:pt x="6961" y="516097"/>
                  </a:cubicBezTo>
                  <a:cubicBezTo>
                    <a:pt x="11194" y="557107"/>
                    <a:pt x="19661" y="562134"/>
                    <a:pt x="35536" y="600234"/>
                  </a:cubicBezTo>
                  <a:cubicBezTo>
                    <a:pt x="51411" y="638334"/>
                    <a:pt x="100624" y="739935"/>
                    <a:pt x="102211" y="744697"/>
                  </a:cubicBezTo>
                  <a:cubicBezTo>
                    <a:pt x="103798" y="749459"/>
                    <a:pt x="59084" y="663734"/>
                    <a:pt x="45061" y="628809"/>
                  </a:cubicBezTo>
                  <a:cubicBezTo>
                    <a:pt x="31038" y="593884"/>
                    <a:pt x="20455" y="580391"/>
                    <a:pt x="18074" y="535147"/>
                  </a:cubicBezTo>
                  <a:cubicBezTo>
                    <a:pt x="15693" y="489903"/>
                    <a:pt x="25218" y="405501"/>
                    <a:pt x="30774" y="357347"/>
                  </a:cubicBezTo>
                  <a:cubicBezTo>
                    <a:pt x="36330" y="309193"/>
                    <a:pt x="37124" y="286703"/>
                    <a:pt x="51411" y="246222"/>
                  </a:cubicBezTo>
                  <a:cubicBezTo>
                    <a:pt x="65698" y="205741"/>
                    <a:pt x="75753" y="148855"/>
                    <a:pt x="116499" y="114459"/>
                  </a:cubicBezTo>
                  <a:cubicBezTo>
                    <a:pt x="157245" y="80063"/>
                    <a:pt x="236884" y="57045"/>
                    <a:pt x="295886" y="39847"/>
                  </a:cubicBezTo>
                  <a:cubicBezTo>
                    <a:pt x="354888" y="22649"/>
                    <a:pt x="497763" y="-2222"/>
                    <a:pt x="49273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CEC30DEB-84AC-4600-9271-5F8A95D3413E}"/>
                </a:ext>
              </a:extLst>
            </p:cNvPr>
            <p:cNvSpPr/>
            <p:nvPr/>
          </p:nvSpPr>
          <p:spPr>
            <a:xfrm flipH="1">
              <a:off x="5043384" y="5709328"/>
              <a:ext cx="142372" cy="202671"/>
            </a:xfrm>
            <a:custGeom>
              <a:avLst/>
              <a:gdLst>
                <a:gd name="connsiteX0" fmla="*/ 61944 w 180790"/>
                <a:gd name="connsiteY0" fmla="*/ 173 h 257360"/>
                <a:gd name="connsiteX1" fmla="*/ 31 w 180790"/>
                <a:gd name="connsiteY1" fmla="*/ 77960 h 257360"/>
                <a:gd name="connsiteX2" fmla="*/ 71469 w 180790"/>
                <a:gd name="connsiteY2" fmla="*/ 146223 h 257360"/>
                <a:gd name="connsiteX3" fmla="*/ 139731 w 180790"/>
                <a:gd name="connsiteY3" fmla="*/ 235123 h 257360"/>
                <a:gd name="connsiteX4" fmla="*/ 146081 w 180790"/>
                <a:gd name="connsiteY4" fmla="*/ 257348 h 257360"/>
                <a:gd name="connsiteX5" fmla="*/ 169894 w 180790"/>
                <a:gd name="connsiteY5" fmla="*/ 233535 h 257360"/>
                <a:gd name="connsiteX6" fmla="*/ 179419 w 180790"/>
                <a:gd name="connsiteY6" fmla="*/ 231948 h 257360"/>
                <a:gd name="connsiteX7" fmla="*/ 141319 w 180790"/>
                <a:gd name="connsiteY7" fmla="*/ 222423 h 257360"/>
                <a:gd name="connsiteX8" fmla="*/ 82581 w 180790"/>
                <a:gd name="connsiteY8" fmla="*/ 173210 h 257360"/>
                <a:gd name="connsiteX9" fmla="*/ 12731 w 180790"/>
                <a:gd name="connsiteY9" fmla="*/ 95423 h 257360"/>
                <a:gd name="connsiteX10" fmla="*/ 22256 w 180790"/>
                <a:gd name="connsiteY10" fmla="*/ 57323 h 257360"/>
                <a:gd name="connsiteX11" fmla="*/ 61944 w 180790"/>
                <a:gd name="connsiteY11" fmla="*/ 173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90" h="257360">
                  <a:moveTo>
                    <a:pt x="61944" y="173"/>
                  </a:moveTo>
                  <a:cubicBezTo>
                    <a:pt x="58240" y="3612"/>
                    <a:pt x="-1557" y="53618"/>
                    <a:pt x="31" y="77960"/>
                  </a:cubicBezTo>
                  <a:cubicBezTo>
                    <a:pt x="1618" y="102302"/>
                    <a:pt x="48186" y="120029"/>
                    <a:pt x="71469" y="146223"/>
                  </a:cubicBezTo>
                  <a:cubicBezTo>
                    <a:pt x="94752" y="172417"/>
                    <a:pt x="127296" y="216602"/>
                    <a:pt x="139731" y="235123"/>
                  </a:cubicBezTo>
                  <a:cubicBezTo>
                    <a:pt x="152166" y="253644"/>
                    <a:pt x="141054" y="257613"/>
                    <a:pt x="146081" y="257348"/>
                  </a:cubicBezTo>
                  <a:cubicBezTo>
                    <a:pt x="151108" y="257083"/>
                    <a:pt x="164338" y="237768"/>
                    <a:pt x="169894" y="233535"/>
                  </a:cubicBezTo>
                  <a:cubicBezTo>
                    <a:pt x="175450" y="229302"/>
                    <a:pt x="184182" y="233800"/>
                    <a:pt x="179419" y="231948"/>
                  </a:cubicBezTo>
                  <a:cubicBezTo>
                    <a:pt x="174656" y="230096"/>
                    <a:pt x="157459" y="232213"/>
                    <a:pt x="141319" y="222423"/>
                  </a:cubicBezTo>
                  <a:cubicBezTo>
                    <a:pt x="125179" y="212633"/>
                    <a:pt x="104012" y="194377"/>
                    <a:pt x="82581" y="173210"/>
                  </a:cubicBezTo>
                  <a:cubicBezTo>
                    <a:pt x="61150" y="152043"/>
                    <a:pt x="22785" y="114738"/>
                    <a:pt x="12731" y="95423"/>
                  </a:cubicBezTo>
                  <a:cubicBezTo>
                    <a:pt x="2677" y="76109"/>
                    <a:pt x="14319" y="69229"/>
                    <a:pt x="22256" y="57323"/>
                  </a:cubicBezTo>
                  <a:cubicBezTo>
                    <a:pt x="30193" y="45417"/>
                    <a:pt x="65648" y="-3266"/>
                    <a:pt x="61944" y="1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FBF6538C-FADD-479A-8281-0D546F666A4B}"/>
                </a:ext>
              </a:extLst>
            </p:cNvPr>
            <p:cNvSpPr/>
            <p:nvPr/>
          </p:nvSpPr>
          <p:spPr>
            <a:xfrm flipH="1">
              <a:off x="5083668" y="5805595"/>
              <a:ext cx="85827" cy="98183"/>
            </a:xfrm>
            <a:custGeom>
              <a:avLst/>
              <a:gdLst>
                <a:gd name="connsiteX0" fmla="*/ 21 w 108987"/>
                <a:gd name="connsiteY0" fmla="*/ 167 h 124677"/>
                <a:gd name="connsiteX1" fmla="*/ 38121 w 108987"/>
                <a:gd name="connsiteY1" fmla="*/ 77955 h 124677"/>
                <a:gd name="connsiteX2" fmla="*/ 106383 w 108987"/>
                <a:gd name="connsiteY2" fmla="*/ 123992 h 124677"/>
                <a:gd name="connsiteX3" fmla="*/ 92096 w 108987"/>
                <a:gd name="connsiteY3" fmla="*/ 103355 h 124677"/>
                <a:gd name="connsiteX4" fmla="*/ 66696 w 108987"/>
                <a:gd name="connsiteY4" fmla="*/ 73192 h 124677"/>
                <a:gd name="connsiteX5" fmla="*/ 42883 w 108987"/>
                <a:gd name="connsiteY5" fmla="*/ 57317 h 124677"/>
                <a:gd name="connsiteX6" fmla="*/ 21 w 108987"/>
                <a:gd name="connsiteY6" fmla="*/ 167 h 12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7" h="124677">
                  <a:moveTo>
                    <a:pt x="21" y="167"/>
                  </a:moveTo>
                  <a:cubicBezTo>
                    <a:pt x="-773" y="3607"/>
                    <a:pt x="20394" y="57318"/>
                    <a:pt x="38121" y="77955"/>
                  </a:cubicBezTo>
                  <a:cubicBezTo>
                    <a:pt x="55848" y="98592"/>
                    <a:pt x="97387" y="119759"/>
                    <a:pt x="106383" y="123992"/>
                  </a:cubicBezTo>
                  <a:cubicBezTo>
                    <a:pt x="115379" y="128225"/>
                    <a:pt x="98711" y="111822"/>
                    <a:pt x="92096" y="103355"/>
                  </a:cubicBezTo>
                  <a:cubicBezTo>
                    <a:pt x="85481" y="94888"/>
                    <a:pt x="74898" y="80865"/>
                    <a:pt x="66696" y="73192"/>
                  </a:cubicBezTo>
                  <a:cubicBezTo>
                    <a:pt x="58494" y="65519"/>
                    <a:pt x="50556" y="67371"/>
                    <a:pt x="42883" y="57317"/>
                  </a:cubicBezTo>
                  <a:cubicBezTo>
                    <a:pt x="35210" y="47263"/>
                    <a:pt x="815" y="-3273"/>
                    <a:pt x="21" y="1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D9820005-297B-4FD1-BB35-95689FD63237}"/>
                </a:ext>
              </a:extLst>
            </p:cNvPr>
            <p:cNvSpPr/>
            <p:nvPr/>
          </p:nvSpPr>
          <p:spPr>
            <a:xfrm flipH="1">
              <a:off x="5180798" y="5783009"/>
              <a:ext cx="31976" cy="263539"/>
            </a:xfrm>
            <a:custGeom>
              <a:avLst/>
              <a:gdLst>
                <a:gd name="connsiteX0" fmla="*/ 35929 w 40605"/>
                <a:gd name="connsiteY0" fmla="*/ 1860 h 334653"/>
                <a:gd name="connsiteX1" fmla="*/ 2591 w 40605"/>
                <a:gd name="connsiteY1" fmla="*/ 184422 h 334653"/>
                <a:gd name="connsiteX2" fmla="*/ 2591 w 40605"/>
                <a:gd name="connsiteY2" fmla="*/ 252685 h 334653"/>
                <a:gd name="connsiteX3" fmla="*/ 5766 w 40605"/>
                <a:gd name="connsiteY3" fmla="*/ 322535 h 334653"/>
                <a:gd name="connsiteX4" fmla="*/ 12116 w 40605"/>
                <a:gd name="connsiteY4" fmla="*/ 328885 h 334653"/>
                <a:gd name="connsiteX5" fmla="*/ 8941 w 40605"/>
                <a:gd name="connsiteY5" fmla="*/ 262210 h 334653"/>
                <a:gd name="connsiteX6" fmla="*/ 35929 w 40605"/>
                <a:gd name="connsiteY6" fmla="*/ 98697 h 334653"/>
                <a:gd name="connsiteX7" fmla="*/ 35929 w 40605"/>
                <a:gd name="connsiteY7" fmla="*/ 1860 h 3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05" h="334653">
                  <a:moveTo>
                    <a:pt x="35929" y="1860"/>
                  </a:moveTo>
                  <a:cubicBezTo>
                    <a:pt x="30373" y="16148"/>
                    <a:pt x="8147" y="142618"/>
                    <a:pt x="2591" y="184422"/>
                  </a:cubicBezTo>
                  <a:cubicBezTo>
                    <a:pt x="-2965" y="226226"/>
                    <a:pt x="2062" y="229666"/>
                    <a:pt x="2591" y="252685"/>
                  </a:cubicBezTo>
                  <a:cubicBezTo>
                    <a:pt x="3120" y="275704"/>
                    <a:pt x="4179" y="309835"/>
                    <a:pt x="5766" y="322535"/>
                  </a:cubicBezTo>
                  <a:cubicBezTo>
                    <a:pt x="7353" y="335235"/>
                    <a:pt x="11587" y="338939"/>
                    <a:pt x="12116" y="328885"/>
                  </a:cubicBezTo>
                  <a:cubicBezTo>
                    <a:pt x="12645" y="318831"/>
                    <a:pt x="4972" y="300575"/>
                    <a:pt x="8941" y="262210"/>
                  </a:cubicBezTo>
                  <a:cubicBezTo>
                    <a:pt x="12910" y="223845"/>
                    <a:pt x="29050" y="138384"/>
                    <a:pt x="35929" y="98697"/>
                  </a:cubicBezTo>
                  <a:cubicBezTo>
                    <a:pt x="42808" y="59010"/>
                    <a:pt x="41485" y="-12428"/>
                    <a:pt x="35929" y="1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E1DBDA5B-D67E-4BFC-B42C-0E79A451F1D0}"/>
                </a:ext>
              </a:extLst>
            </p:cNvPr>
            <p:cNvSpPr/>
            <p:nvPr/>
          </p:nvSpPr>
          <p:spPr>
            <a:xfrm flipH="1">
              <a:off x="5193457" y="5983248"/>
              <a:ext cx="108074" cy="81492"/>
            </a:xfrm>
            <a:custGeom>
              <a:avLst/>
              <a:gdLst>
                <a:gd name="connsiteX0" fmla="*/ 113710 w 137237"/>
                <a:gd name="connsiteY0" fmla="*/ 0 h 103482"/>
                <a:gd name="connsiteX1" fmla="*/ 61322 w 137237"/>
                <a:gd name="connsiteY1" fmla="*/ 12700 h 103482"/>
                <a:gd name="connsiteX2" fmla="*/ 48622 w 137237"/>
                <a:gd name="connsiteY2" fmla="*/ 33338 h 103482"/>
                <a:gd name="connsiteX3" fmla="*/ 13697 w 137237"/>
                <a:gd name="connsiteY3" fmla="*/ 60325 h 103482"/>
                <a:gd name="connsiteX4" fmla="*/ 2585 w 137237"/>
                <a:gd name="connsiteY4" fmla="*/ 96838 h 103482"/>
                <a:gd name="connsiteX5" fmla="*/ 59735 w 137237"/>
                <a:gd name="connsiteY5" fmla="*/ 98425 h 103482"/>
                <a:gd name="connsiteX6" fmla="*/ 127997 w 137237"/>
                <a:gd name="connsiteY6" fmla="*/ 103188 h 103482"/>
                <a:gd name="connsiteX7" fmla="*/ 127997 w 137237"/>
                <a:gd name="connsiteY7" fmla="*/ 88900 h 103482"/>
                <a:gd name="connsiteX8" fmla="*/ 48622 w 137237"/>
                <a:gd name="connsiteY8" fmla="*/ 88900 h 103482"/>
                <a:gd name="connsiteX9" fmla="*/ 13697 w 137237"/>
                <a:gd name="connsiteY9" fmla="*/ 88900 h 103482"/>
                <a:gd name="connsiteX10" fmla="*/ 50210 w 137237"/>
                <a:gd name="connsiteY10" fmla="*/ 46038 h 103482"/>
                <a:gd name="connsiteX11" fmla="*/ 64497 w 137237"/>
                <a:gd name="connsiteY11" fmla="*/ 12700 h 103482"/>
                <a:gd name="connsiteX12" fmla="*/ 113710 w 137237"/>
                <a:gd name="connsiteY12" fmla="*/ 0 h 1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237" h="103482">
                  <a:moveTo>
                    <a:pt x="113710" y="0"/>
                  </a:moveTo>
                  <a:cubicBezTo>
                    <a:pt x="113181" y="0"/>
                    <a:pt x="72170" y="7144"/>
                    <a:pt x="61322" y="12700"/>
                  </a:cubicBezTo>
                  <a:cubicBezTo>
                    <a:pt x="50474" y="18256"/>
                    <a:pt x="56559" y="25401"/>
                    <a:pt x="48622" y="33338"/>
                  </a:cubicBezTo>
                  <a:cubicBezTo>
                    <a:pt x="40685" y="41275"/>
                    <a:pt x="21370" y="49742"/>
                    <a:pt x="13697" y="60325"/>
                  </a:cubicBezTo>
                  <a:cubicBezTo>
                    <a:pt x="6024" y="70908"/>
                    <a:pt x="-5088" y="90488"/>
                    <a:pt x="2585" y="96838"/>
                  </a:cubicBezTo>
                  <a:cubicBezTo>
                    <a:pt x="10258" y="103188"/>
                    <a:pt x="38833" y="97367"/>
                    <a:pt x="59735" y="98425"/>
                  </a:cubicBezTo>
                  <a:cubicBezTo>
                    <a:pt x="80637" y="99483"/>
                    <a:pt x="116620" y="104776"/>
                    <a:pt x="127997" y="103188"/>
                  </a:cubicBezTo>
                  <a:cubicBezTo>
                    <a:pt x="139374" y="101601"/>
                    <a:pt x="141226" y="91281"/>
                    <a:pt x="127997" y="88900"/>
                  </a:cubicBezTo>
                  <a:cubicBezTo>
                    <a:pt x="114768" y="86519"/>
                    <a:pt x="48622" y="88900"/>
                    <a:pt x="48622" y="88900"/>
                  </a:cubicBezTo>
                  <a:cubicBezTo>
                    <a:pt x="29572" y="88900"/>
                    <a:pt x="13432" y="96044"/>
                    <a:pt x="13697" y="88900"/>
                  </a:cubicBezTo>
                  <a:cubicBezTo>
                    <a:pt x="13962" y="81756"/>
                    <a:pt x="41743" y="58738"/>
                    <a:pt x="50210" y="46038"/>
                  </a:cubicBezTo>
                  <a:cubicBezTo>
                    <a:pt x="58677" y="33338"/>
                    <a:pt x="55237" y="20637"/>
                    <a:pt x="64497" y="12700"/>
                  </a:cubicBezTo>
                  <a:cubicBezTo>
                    <a:pt x="73757" y="4763"/>
                    <a:pt x="114239" y="0"/>
                    <a:pt x="11371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13D0D5A2-0490-4A6C-98FB-876305843CF1}"/>
                </a:ext>
              </a:extLst>
            </p:cNvPr>
            <p:cNvSpPr/>
            <p:nvPr/>
          </p:nvSpPr>
          <p:spPr>
            <a:xfrm flipH="1">
              <a:off x="5206967" y="5995717"/>
              <a:ext cx="31381" cy="46996"/>
            </a:xfrm>
            <a:custGeom>
              <a:avLst/>
              <a:gdLst>
                <a:gd name="connsiteX0" fmla="*/ 140 w 39849"/>
                <a:gd name="connsiteY0" fmla="*/ 41 h 59677"/>
                <a:gd name="connsiteX1" fmla="*/ 27128 w 39849"/>
                <a:gd name="connsiteY1" fmla="*/ 57191 h 59677"/>
                <a:gd name="connsiteX2" fmla="*/ 39828 w 39849"/>
                <a:gd name="connsiteY2" fmla="*/ 47666 h 59677"/>
                <a:gd name="connsiteX3" fmla="*/ 140 w 39849"/>
                <a:gd name="connsiteY3" fmla="*/ 41 h 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49" h="59677">
                  <a:moveTo>
                    <a:pt x="140" y="41"/>
                  </a:moveTo>
                  <a:cubicBezTo>
                    <a:pt x="-1977" y="1629"/>
                    <a:pt x="20513" y="49254"/>
                    <a:pt x="27128" y="57191"/>
                  </a:cubicBezTo>
                  <a:cubicBezTo>
                    <a:pt x="33743" y="65128"/>
                    <a:pt x="38770" y="51899"/>
                    <a:pt x="39828" y="47666"/>
                  </a:cubicBezTo>
                  <a:cubicBezTo>
                    <a:pt x="40886" y="43433"/>
                    <a:pt x="2257" y="-1547"/>
                    <a:pt x="14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6BAF009B-CA1F-439E-BCC6-3EE75A140366}"/>
                </a:ext>
              </a:extLst>
            </p:cNvPr>
            <p:cNvSpPr/>
            <p:nvPr/>
          </p:nvSpPr>
          <p:spPr>
            <a:xfrm flipH="1">
              <a:off x="5193967" y="4907116"/>
              <a:ext cx="543759" cy="1118333"/>
            </a:xfrm>
            <a:custGeom>
              <a:avLst/>
              <a:gdLst>
                <a:gd name="connsiteX0" fmla="*/ 19378 w 690488"/>
                <a:gd name="connsiteY0" fmla="*/ 46775 h 1420106"/>
                <a:gd name="connsiteX1" fmla="*/ 504095 w 690488"/>
                <a:gd name="connsiteY1" fmla="*/ 1005625 h 1420106"/>
                <a:gd name="connsiteX2" fmla="*/ 664962 w 690488"/>
                <a:gd name="connsiteY2" fmla="*/ 1388742 h 1420106"/>
                <a:gd name="connsiteX3" fmla="*/ 664962 w 690488"/>
                <a:gd name="connsiteY3" fmla="*/ 1333709 h 1420106"/>
                <a:gd name="connsiteX4" fmla="*/ 421545 w 690488"/>
                <a:gd name="connsiteY4" fmla="*/ 825709 h 1420106"/>
                <a:gd name="connsiteX5" fmla="*/ 288195 w 690488"/>
                <a:gd name="connsiteY5" fmla="*/ 487042 h 1420106"/>
                <a:gd name="connsiteX6" fmla="*/ 112512 w 690488"/>
                <a:gd name="connsiteY6" fmla="*/ 182242 h 1420106"/>
                <a:gd name="connsiteX7" fmla="*/ 19378 w 690488"/>
                <a:gd name="connsiteY7" fmla="*/ 46775 h 14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488" h="1420106">
                  <a:moveTo>
                    <a:pt x="19378" y="46775"/>
                  </a:moveTo>
                  <a:cubicBezTo>
                    <a:pt x="84642" y="184006"/>
                    <a:pt x="396498" y="781964"/>
                    <a:pt x="504095" y="1005625"/>
                  </a:cubicBezTo>
                  <a:cubicBezTo>
                    <a:pt x="611692" y="1229286"/>
                    <a:pt x="638151" y="1334061"/>
                    <a:pt x="664962" y="1388742"/>
                  </a:cubicBezTo>
                  <a:cubicBezTo>
                    <a:pt x="691773" y="1443423"/>
                    <a:pt x="705532" y="1427548"/>
                    <a:pt x="664962" y="1333709"/>
                  </a:cubicBezTo>
                  <a:cubicBezTo>
                    <a:pt x="624393" y="1239870"/>
                    <a:pt x="484340" y="966820"/>
                    <a:pt x="421545" y="825709"/>
                  </a:cubicBezTo>
                  <a:cubicBezTo>
                    <a:pt x="358751" y="684598"/>
                    <a:pt x="339701" y="594287"/>
                    <a:pt x="288195" y="487042"/>
                  </a:cubicBezTo>
                  <a:cubicBezTo>
                    <a:pt x="236690" y="379798"/>
                    <a:pt x="153787" y="253503"/>
                    <a:pt x="112512" y="182242"/>
                  </a:cubicBezTo>
                  <a:cubicBezTo>
                    <a:pt x="71237" y="110981"/>
                    <a:pt x="-45886" y="-90456"/>
                    <a:pt x="19378" y="46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0B67DC95-87C5-415E-B615-2D1B1A86B944}"/>
                </a:ext>
              </a:extLst>
            </p:cNvPr>
            <p:cNvSpPr/>
            <p:nvPr/>
          </p:nvSpPr>
          <p:spPr>
            <a:xfrm flipH="1">
              <a:off x="5241005" y="4920241"/>
              <a:ext cx="529570" cy="1082125"/>
            </a:xfrm>
            <a:custGeom>
              <a:avLst/>
              <a:gdLst>
                <a:gd name="connsiteX0" fmla="*/ 20876 w 672470"/>
                <a:gd name="connsiteY0" fmla="*/ 44925 h 1374127"/>
                <a:gd name="connsiteX1" fmla="*/ 522526 w 672470"/>
                <a:gd name="connsiteY1" fmla="*/ 1048225 h 1374127"/>
                <a:gd name="connsiteX2" fmla="*/ 670692 w 672470"/>
                <a:gd name="connsiteY2" fmla="*/ 1369958 h 1374127"/>
                <a:gd name="connsiteX3" fmla="*/ 448442 w 672470"/>
                <a:gd name="connsiteY3" fmla="*/ 870425 h 1374127"/>
                <a:gd name="connsiteX4" fmla="*/ 190209 w 672470"/>
                <a:gd name="connsiteY4" fmla="*/ 358192 h 1374127"/>
                <a:gd name="connsiteX5" fmla="*/ 103426 w 672470"/>
                <a:gd name="connsiteY5" fmla="*/ 190975 h 1374127"/>
                <a:gd name="connsiteX6" fmla="*/ 20876 w 672470"/>
                <a:gd name="connsiteY6" fmla="*/ 44925 h 13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70" h="1374127">
                  <a:moveTo>
                    <a:pt x="20876" y="44925"/>
                  </a:moveTo>
                  <a:cubicBezTo>
                    <a:pt x="90726" y="187800"/>
                    <a:pt x="414223" y="827386"/>
                    <a:pt x="522526" y="1048225"/>
                  </a:cubicBezTo>
                  <a:cubicBezTo>
                    <a:pt x="630829" y="1269064"/>
                    <a:pt x="683039" y="1399591"/>
                    <a:pt x="670692" y="1369958"/>
                  </a:cubicBezTo>
                  <a:cubicBezTo>
                    <a:pt x="658345" y="1340325"/>
                    <a:pt x="528522" y="1039053"/>
                    <a:pt x="448442" y="870425"/>
                  </a:cubicBezTo>
                  <a:cubicBezTo>
                    <a:pt x="368362" y="701797"/>
                    <a:pt x="247712" y="471434"/>
                    <a:pt x="190209" y="358192"/>
                  </a:cubicBezTo>
                  <a:cubicBezTo>
                    <a:pt x="132706" y="244950"/>
                    <a:pt x="130237" y="240717"/>
                    <a:pt x="103426" y="190975"/>
                  </a:cubicBezTo>
                  <a:cubicBezTo>
                    <a:pt x="76615" y="141233"/>
                    <a:pt x="-48974" y="-97950"/>
                    <a:pt x="20876" y="449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ABF9E0D3-4CA8-49B9-90B3-FE0E335D6F81}"/>
                </a:ext>
              </a:extLst>
            </p:cNvPr>
            <p:cNvSpPr/>
            <p:nvPr/>
          </p:nvSpPr>
          <p:spPr>
            <a:xfrm flipH="1">
              <a:off x="5677453" y="4900490"/>
              <a:ext cx="106692" cy="20401"/>
            </a:xfrm>
            <a:custGeom>
              <a:avLst/>
              <a:gdLst>
                <a:gd name="connsiteX0" fmla="*/ 7 w 135482"/>
                <a:gd name="connsiteY0" fmla="*/ 14972 h 25906"/>
                <a:gd name="connsiteX1" fmla="*/ 74090 w 135482"/>
                <a:gd name="connsiteY1" fmla="*/ 25555 h 25906"/>
                <a:gd name="connsiteX2" fmla="*/ 135473 w 135482"/>
                <a:gd name="connsiteY2" fmla="*/ 155 h 25906"/>
                <a:gd name="connsiteX3" fmla="*/ 69857 w 135482"/>
                <a:gd name="connsiteY3" fmla="*/ 14972 h 25906"/>
                <a:gd name="connsiteX4" fmla="*/ 7 w 135482"/>
                <a:gd name="connsiteY4" fmla="*/ 14972 h 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2" h="25906">
                  <a:moveTo>
                    <a:pt x="7" y="14972"/>
                  </a:moveTo>
                  <a:cubicBezTo>
                    <a:pt x="713" y="16736"/>
                    <a:pt x="51512" y="28024"/>
                    <a:pt x="74090" y="25555"/>
                  </a:cubicBezTo>
                  <a:cubicBezTo>
                    <a:pt x="96668" y="23086"/>
                    <a:pt x="136179" y="1919"/>
                    <a:pt x="135473" y="155"/>
                  </a:cubicBezTo>
                  <a:cubicBezTo>
                    <a:pt x="134767" y="-1609"/>
                    <a:pt x="88907" y="12150"/>
                    <a:pt x="69857" y="14972"/>
                  </a:cubicBezTo>
                  <a:cubicBezTo>
                    <a:pt x="50807" y="17794"/>
                    <a:pt x="-699" y="13208"/>
                    <a:pt x="7" y="14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DA3E5694-FE3A-4042-953B-72289A0194B1}"/>
                </a:ext>
              </a:extLst>
            </p:cNvPr>
            <p:cNvSpPr/>
            <p:nvPr/>
          </p:nvSpPr>
          <p:spPr>
            <a:xfrm flipH="1">
              <a:off x="5085639" y="5888221"/>
              <a:ext cx="39332" cy="138854"/>
            </a:xfrm>
            <a:custGeom>
              <a:avLst/>
              <a:gdLst>
                <a:gd name="connsiteX0" fmla="*/ 49844 w 49945"/>
                <a:gd name="connsiteY0" fmla="*/ 19 h 176322"/>
                <a:gd name="connsiteX1" fmla="*/ 2219 w 49945"/>
                <a:gd name="connsiteY1" fmla="*/ 123844 h 176322"/>
                <a:gd name="connsiteX2" fmla="*/ 8569 w 49945"/>
                <a:gd name="connsiteY2" fmla="*/ 176232 h 176322"/>
                <a:gd name="connsiteX3" fmla="*/ 14919 w 49945"/>
                <a:gd name="connsiteY3" fmla="*/ 133369 h 176322"/>
                <a:gd name="connsiteX4" fmla="*/ 49844 w 49945"/>
                <a:gd name="connsiteY4" fmla="*/ 19 h 1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5" h="176322">
                  <a:moveTo>
                    <a:pt x="49844" y="19"/>
                  </a:moveTo>
                  <a:cubicBezTo>
                    <a:pt x="47727" y="-1569"/>
                    <a:pt x="9098" y="94475"/>
                    <a:pt x="2219" y="123844"/>
                  </a:cubicBezTo>
                  <a:cubicBezTo>
                    <a:pt x="-4660" y="153213"/>
                    <a:pt x="6452" y="174644"/>
                    <a:pt x="8569" y="176232"/>
                  </a:cubicBezTo>
                  <a:cubicBezTo>
                    <a:pt x="10686" y="177820"/>
                    <a:pt x="9627" y="158240"/>
                    <a:pt x="14919" y="133369"/>
                  </a:cubicBezTo>
                  <a:cubicBezTo>
                    <a:pt x="20211" y="108498"/>
                    <a:pt x="51961" y="1607"/>
                    <a:pt x="49844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70BD65A0-6CC8-4EBC-AD1B-D015FB1408C4}"/>
                </a:ext>
              </a:extLst>
            </p:cNvPr>
            <p:cNvSpPr/>
            <p:nvPr/>
          </p:nvSpPr>
          <p:spPr>
            <a:xfrm flipH="1">
              <a:off x="5113218" y="5890718"/>
              <a:ext cx="37548" cy="130085"/>
            </a:xfrm>
            <a:custGeom>
              <a:avLst/>
              <a:gdLst>
                <a:gd name="connsiteX0" fmla="*/ 47674 w 47680"/>
                <a:gd name="connsiteY0" fmla="*/ 23 h 165187"/>
                <a:gd name="connsiteX1" fmla="*/ 11162 w 47680"/>
                <a:gd name="connsiteY1" fmla="*/ 111148 h 165187"/>
                <a:gd name="connsiteX2" fmla="*/ 49 w 47680"/>
                <a:gd name="connsiteY2" fmla="*/ 165123 h 165187"/>
                <a:gd name="connsiteX3" fmla="*/ 14337 w 47680"/>
                <a:gd name="connsiteY3" fmla="*/ 101623 h 165187"/>
                <a:gd name="connsiteX4" fmla="*/ 47674 w 47680"/>
                <a:gd name="connsiteY4" fmla="*/ 23 h 1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" h="165187">
                  <a:moveTo>
                    <a:pt x="47674" y="23"/>
                  </a:moveTo>
                  <a:cubicBezTo>
                    <a:pt x="47145" y="1610"/>
                    <a:pt x="19099" y="83632"/>
                    <a:pt x="11162" y="111148"/>
                  </a:cubicBezTo>
                  <a:cubicBezTo>
                    <a:pt x="3225" y="138664"/>
                    <a:pt x="-480" y="166710"/>
                    <a:pt x="49" y="165123"/>
                  </a:cubicBezTo>
                  <a:cubicBezTo>
                    <a:pt x="578" y="163536"/>
                    <a:pt x="11162" y="124377"/>
                    <a:pt x="14337" y="101623"/>
                  </a:cubicBezTo>
                  <a:cubicBezTo>
                    <a:pt x="17512" y="78869"/>
                    <a:pt x="48203" y="-1564"/>
                    <a:pt x="47674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16DAB30B-2108-4C4F-BC6E-E4EE848B1343}"/>
                </a:ext>
              </a:extLst>
            </p:cNvPr>
            <p:cNvSpPr/>
            <p:nvPr/>
          </p:nvSpPr>
          <p:spPr>
            <a:xfrm flipH="1">
              <a:off x="5087907" y="5805381"/>
              <a:ext cx="99074" cy="207759"/>
            </a:xfrm>
            <a:custGeom>
              <a:avLst/>
              <a:gdLst>
                <a:gd name="connsiteX0" fmla="*/ 17462 w 125808"/>
                <a:gd name="connsiteY0" fmla="*/ 260788 h 263821"/>
                <a:gd name="connsiteX1" fmla="*/ 31750 w 125808"/>
                <a:gd name="connsiteY1" fmla="*/ 106801 h 263821"/>
                <a:gd name="connsiteX2" fmla="*/ 68262 w 125808"/>
                <a:gd name="connsiteY2" fmla="*/ 75051 h 263821"/>
                <a:gd name="connsiteX3" fmla="*/ 123825 w 125808"/>
                <a:gd name="connsiteY3" fmla="*/ 62351 h 263821"/>
                <a:gd name="connsiteX4" fmla="*/ 107950 w 125808"/>
                <a:gd name="connsiteY4" fmla="*/ 438 h 263821"/>
                <a:gd name="connsiteX5" fmla="*/ 55562 w 125808"/>
                <a:gd name="connsiteY5" fmla="*/ 36951 h 263821"/>
                <a:gd name="connsiteX6" fmla="*/ 25400 w 125808"/>
                <a:gd name="connsiteY6" fmla="*/ 79813 h 263821"/>
                <a:gd name="connsiteX7" fmla="*/ 0 w 125808"/>
                <a:gd name="connsiteY7" fmla="*/ 135376 h 263821"/>
                <a:gd name="connsiteX8" fmla="*/ 25400 w 125808"/>
                <a:gd name="connsiteY8" fmla="*/ 171888 h 263821"/>
                <a:gd name="connsiteX9" fmla="*/ 3175 w 125808"/>
                <a:gd name="connsiteY9" fmla="*/ 208401 h 263821"/>
                <a:gd name="connsiteX10" fmla="*/ 17462 w 125808"/>
                <a:gd name="connsiteY10" fmla="*/ 260788 h 2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08" h="263821">
                  <a:moveTo>
                    <a:pt x="17462" y="260788"/>
                  </a:moveTo>
                  <a:cubicBezTo>
                    <a:pt x="22224" y="243855"/>
                    <a:pt x="23283" y="137757"/>
                    <a:pt x="31750" y="106801"/>
                  </a:cubicBezTo>
                  <a:cubicBezTo>
                    <a:pt x="40217" y="75845"/>
                    <a:pt x="52916" y="82459"/>
                    <a:pt x="68262" y="75051"/>
                  </a:cubicBezTo>
                  <a:cubicBezTo>
                    <a:pt x="83608" y="67643"/>
                    <a:pt x="117210" y="74786"/>
                    <a:pt x="123825" y="62351"/>
                  </a:cubicBezTo>
                  <a:cubicBezTo>
                    <a:pt x="130440" y="49916"/>
                    <a:pt x="119327" y="4671"/>
                    <a:pt x="107950" y="438"/>
                  </a:cubicBezTo>
                  <a:cubicBezTo>
                    <a:pt x="96573" y="-3795"/>
                    <a:pt x="69320" y="23722"/>
                    <a:pt x="55562" y="36951"/>
                  </a:cubicBezTo>
                  <a:cubicBezTo>
                    <a:pt x="41804" y="50180"/>
                    <a:pt x="34660" y="63409"/>
                    <a:pt x="25400" y="79813"/>
                  </a:cubicBezTo>
                  <a:cubicBezTo>
                    <a:pt x="16140" y="96217"/>
                    <a:pt x="0" y="120030"/>
                    <a:pt x="0" y="135376"/>
                  </a:cubicBezTo>
                  <a:cubicBezTo>
                    <a:pt x="0" y="150722"/>
                    <a:pt x="24871" y="159717"/>
                    <a:pt x="25400" y="171888"/>
                  </a:cubicBezTo>
                  <a:cubicBezTo>
                    <a:pt x="25929" y="184059"/>
                    <a:pt x="6879" y="198082"/>
                    <a:pt x="3175" y="208401"/>
                  </a:cubicBezTo>
                  <a:cubicBezTo>
                    <a:pt x="-529" y="218720"/>
                    <a:pt x="12700" y="277721"/>
                    <a:pt x="17462" y="2607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8B57E054-1761-4A79-A383-F4FDD5B83AD2}"/>
                </a:ext>
              </a:extLst>
            </p:cNvPr>
            <p:cNvSpPr/>
            <p:nvPr/>
          </p:nvSpPr>
          <p:spPr>
            <a:xfrm flipH="1">
              <a:off x="5378247" y="4551689"/>
              <a:ext cx="678863" cy="1517514"/>
            </a:xfrm>
            <a:custGeom>
              <a:avLst/>
              <a:gdLst>
                <a:gd name="connsiteX0" fmla="*/ 27012 w 862048"/>
                <a:gd name="connsiteY0" fmla="*/ 58903 h 1927002"/>
                <a:gd name="connsiteX1" fmla="*/ 652487 w 862048"/>
                <a:gd name="connsiteY1" fmla="*/ 1643228 h 1927002"/>
                <a:gd name="connsiteX2" fmla="*/ 754087 w 862048"/>
                <a:gd name="connsiteY2" fmla="*/ 1871828 h 1927002"/>
                <a:gd name="connsiteX3" fmla="*/ 862037 w 862048"/>
                <a:gd name="connsiteY3" fmla="*/ 1916278 h 1927002"/>
                <a:gd name="connsiteX4" fmla="*/ 747737 w 862048"/>
                <a:gd name="connsiteY4" fmla="*/ 1713078 h 1927002"/>
                <a:gd name="connsiteX5" fmla="*/ 373087 w 862048"/>
                <a:gd name="connsiteY5" fmla="*/ 919328 h 1927002"/>
                <a:gd name="connsiteX6" fmla="*/ 138137 w 862048"/>
                <a:gd name="connsiteY6" fmla="*/ 392278 h 1927002"/>
                <a:gd name="connsiteX7" fmla="*/ 27012 w 862048"/>
                <a:gd name="connsiteY7" fmla="*/ 58903 h 19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048" h="1927002">
                  <a:moveTo>
                    <a:pt x="27012" y="58903"/>
                  </a:moveTo>
                  <a:cubicBezTo>
                    <a:pt x="112737" y="267395"/>
                    <a:pt x="531308" y="1341074"/>
                    <a:pt x="652487" y="1643228"/>
                  </a:cubicBezTo>
                  <a:cubicBezTo>
                    <a:pt x="773666" y="1945382"/>
                    <a:pt x="719162" y="1826320"/>
                    <a:pt x="754087" y="1871828"/>
                  </a:cubicBezTo>
                  <a:cubicBezTo>
                    <a:pt x="789012" y="1917336"/>
                    <a:pt x="863095" y="1942736"/>
                    <a:pt x="862037" y="1916278"/>
                  </a:cubicBezTo>
                  <a:cubicBezTo>
                    <a:pt x="860979" y="1889820"/>
                    <a:pt x="829229" y="1879236"/>
                    <a:pt x="747737" y="1713078"/>
                  </a:cubicBezTo>
                  <a:cubicBezTo>
                    <a:pt x="666245" y="1546920"/>
                    <a:pt x="474687" y="1139461"/>
                    <a:pt x="373087" y="919328"/>
                  </a:cubicBezTo>
                  <a:cubicBezTo>
                    <a:pt x="271487" y="699195"/>
                    <a:pt x="194229" y="533036"/>
                    <a:pt x="138137" y="392278"/>
                  </a:cubicBezTo>
                  <a:cubicBezTo>
                    <a:pt x="82045" y="251520"/>
                    <a:pt x="-58713" y="-149589"/>
                    <a:pt x="27012" y="589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83F0341E-9B3A-483A-96FF-39AF19168949}"/>
                </a:ext>
              </a:extLst>
            </p:cNvPr>
            <p:cNvSpPr/>
            <p:nvPr/>
          </p:nvSpPr>
          <p:spPr>
            <a:xfrm flipH="1">
              <a:off x="5761402" y="4555503"/>
              <a:ext cx="292092" cy="726336"/>
            </a:xfrm>
            <a:custGeom>
              <a:avLst/>
              <a:gdLst>
                <a:gd name="connsiteX0" fmla="*/ 195 w 370910"/>
                <a:gd name="connsiteY0" fmla="*/ 84 h 922332"/>
                <a:gd name="connsiteX1" fmla="*/ 106558 w 370910"/>
                <a:gd name="connsiteY1" fmla="*/ 101684 h 922332"/>
                <a:gd name="connsiteX2" fmla="*/ 166883 w 370910"/>
                <a:gd name="connsiteY2" fmla="*/ 190584 h 922332"/>
                <a:gd name="connsiteX3" fmla="*/ 251020 w 370910"/>
                <a:gd name="connsiteY3" fmla="*/ 431884 h 922332"/>
                <a:gd name="connsiteX4" fmla="*/ 301820 w 370910"/>
                <a:gd name="connsiteY4" fmla="*/ 647784 h 922332"/>
                <a:gd name="connsiteX5" fmla="*/ 347858 w 370910"/>
                <a:gd name="connsiteY5" fmla="*/ 820822 h 922332"/>
                <a:gd name="connsiteX6" fmla="*/ 368495 w 370910"/>
                <a:gd name="connsiteY6" fmla="*/ 919247 h 922332"/>
                <a:gd name="connsiteX7" fmla="*/ 363733 w 370910"/>
                <a:gd name="connsiteY7" fmla="*/ 868447 h 922332"/>
                <a:gd name="connsiteX8" fmla="*/ 308170 w 370910"/>
                <a:gd name="connsiteY8" fmla="*/ 592222 h 922332"/>
                <a:gd name="connsiteX9" fmla="*/ 239908 w 370910"/>
                <a:gd name="connsiteY9" fmla="*/ 335047 h 922332"/>
                <a:gd name="connsiteX10" fmla="*/ 135133 w 370910"/>
                <a:gd name="connsiteY10" fmla="*/ 119147 h 922332"/>
                <a:gd name="connsiteX11" fmla="*/ 195 w 370910"/>
                <a:gd name="connsiteY11" fmla="*/ 84 h 92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910" h="922332">
                  <a:moveTo>
                    <a:pt x="195" y="84"/>
                  </a:moveTo>
                  <a:cubicBezTo>
                    <a:pt x="-4567" y="-2826"/>
                    <a:pt x="78777" y="69934"/>
                    <a:pt x="106558" y="101684"/>
                  </a:cubicBezTo>
                  <a:cubicBezTo>
                    <a:pt x="134339" y="133434"/>
                    <a:pt x="142806" y="135551"/>
                    <a:pt x="166883" y="190584"/>
                  </a:cubicBezTo>
                  <a:cubicBezTo>
                    <a:pt x="190960" y="245617"/>
                    <a:pt x="228531" y="355684"/>
                    <a:pt x="251020" y="431884"/>
                  </a:cubicBezTo>
                  <a:cubicBezTo>
                    <a:pt x="273509" y="508084"/>
                    <a:pt x="285680" y="582961"/>
                    <a:pt x="301820" y="647784"/>
                  </a:cubicBezTo>
                  <a:cubicBezTo>
                    <a:pt x="317960" y="712607"/>
                    <a:pt x="336746" y="775578"/>
                    <a:pt x="347858" y="820822"/>
                  </a:cubicBezTo>
                  <a:cubicBezTo>
                    <a:pt x="358971" y="866066"/>
                    <a:pt x="365849" y="911310"/>
                    <a:pt x="368495" y="919247"/>
                  </a:cubicBezTo>
                  <a:cubicBezTo>
                    <a:pt x="371141" y="927184"/>
                    <a:pt x="373787" y="922951"/>
                    <a:pt x="363733" y="868447"/>
                  </a:cubicBezTo>
                  <a:cubicBezTo>
                    <a:pt x="353679" y="813943"/>
                    <a:pt x="328807" y="681122"/>
                    <a:pt x="308170" y="592222"/>
                  </a:cubicBezTo>
                  <a:cubicBezTo>
                    <a:pt x="287533" y="503322"/>
                    <a:pt x="268748" y="413893"/>
                    <a:pt x="239908" y="335047"/>
                  </a:cubicBezTo>
                  <a:cubicBezTo>
                    <a:pt x="211068" y="256201"/>
                    <a:pt x="174291" y="173651"/>
                    <a:pt x="135133" y="119147"/>
                  </a:cubicBezTo>
                  <a:cubicBezTo>
                    <a:pt x="95975" y="64643"/>
                    <a:pt x="4957" y="2994"/>
                    <a:pt x="195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0" name="楕円 449">
              <a:extLst>
                <a:ext uri="{FF2B5EF4-FFF2-40B4-BE49-F238E27FC236}">
                  <a16:creationId xmlns:a16="http://schemas.microsoft.com/office/drawing/2014/main" id="{81BB37DA-5551-4A4C-8093-CC43CE27D41A}"/>
                </a:ext>
              </a:extLst>
            </p:cNvPr>
            <p:cNvSpPr/>
            <p:nvPr/>
          </p:nvSpPr>
          <p:spPr>
            <a:xfrm flipH="1">
              <a:off x="5940654" y="4704339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1" name="楕円 450">
              <a:extLst>
                <a:ext uri="{FF2B5EF4-FFF2-40B4-BE49-F238E27FC236}">
                  <a16:creationId xmlns:a16="http://schemas.microsoft.com/office/drawing/2014/main" id="{F80BEB7A-926E-4EA7-9810-B1A7AED0C023}"/>
                </a:ext>
              </a:extLst>
            </p:cNvPr>
            <p:cNvSpPr/>
            <p:nvPr/>
          </p:nvSpPr>
          <p:spPr>
            <a:xfrm flipH="1">
              <a:off x="5904651" y="4803101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2" name="楕円 451">
              <a:extLst>
                <a:ext uri="{FF2B5EF4-FFF2-40B4-BE49-F238E27FC236}">
                  <a16:creationId xmlns:a16="http://schemas.microsoft.com/office/drawing/2014/main" id="{DF457E03-C5DD-44EA-8CB9-E186C2FB5CC0}"/>
                </a:ext>
              </a:extLst>
            </p:cNvPr>
            <p:cNvSpPr/>
            <p:nvPr/>
          </p:nvSpPr>
          <p:spPr>
            <a:xfrm flipH="1">
              <a:off x="5872964" y="4882488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5EE8A06F-7A45-41FF-8636-A7F9182576D3}"/>
                </a:ext>
              </a:extLst>
            </p:cNvPr>
            <p:cNvSpPr/>
            <p:nvPr/>
          </p:nvSpPr>
          <p:spPr>
            <a:xfrm flipH="1">
              <a:off x="5517491" y="4551526"/>
              <a:ext cx="551315" cy="1504493"/>
            </a:xfrm>
            <a:custGeom>
              <a:avLst/>
              <a:gdLst>
                <a:gd name="connsiteX0" fmla="*/ 19639 w 700082"/>
                <a:gd name="connsiteY0" fmla="*/ 17835 h 1910467"/>
                <a:gd name="connsiteX1" fmla="*/ 3764 w 700082"/>
                <a:gd name="connsiteY1" fmla="*/ 71810 h 1910467"/>
                <a:gd name="connsiteX2" fmla="*/ 64089 w 700082"/>
                <a:gd name="connsiteY2" fmla="*/ 214685 h 1910467"/>
                <a:gd name="connsiteX3" fmla="*/ 346664 w 700082"/>
                <a:gd name="connsiteY3" fmla="*/ 913185 h 1910467"/>
                <a:gd name="connsiteX4" fmla="*/ 575264 w 700082"/>
                <a:gd name="connsiteY4" fmla="*/ 1643435 h 1910467"/>
                <a:gd name="connsiteX5" fmla="*/ 686389 w 700082"/>
                <a:gd name="connsiteY5" fmla="*/ 1875210 h 1910467"/>
                <a:gd name="connsiteX6" fmla="*/ 686389 w 700082"/>
                <a:gd name="connsiteY6" fmla="*/ 1910135 h 1910467"/>
                <a:gd name="connsiteX7" fmla="*/ 578439 w 700082"/>
                <a:gd name="connsiteY7" fmla="*/ 1891085 h 1910467"/>
                <a:gd name="connsiteX8" fmla="*/ 613364 w 700082"/>
                <a:gd name="connsiteY8" fmla="*/ 1862510 h 1910467"/>
                <a:gd name="connsiteX9" fmla="*/ 467314 w 700082"/>
                <a:gd name="connsiteY9" fmla="*/ 1471985 h 1910467"/>
                <a:gd name="connsiteX10" fmla="*/ 289514 w 700082"/>
                <a:gd name="connsiteY10" fmla="*/ 802060 h 1910467"/>
                <a:gd name="connsiteX11" fmla="*/ 127589 w 700082"/>
                <a:gd name="connsiteY11" fmla="*/ 379785 h 1910467"/>
                <a:gd name="connsiteX12" fmla="*/ 19639 w 700082"/>
                <a:gd name="connsiteY12" fmla="*/ 17835 h 19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082" h="1910467">
                  <a:moveTo>
                    <a:pt x="19639" y="17835"/>
                  </a:moveTo>
                  <a:cubicBezTo>
                    <a:pt x="-998" y="-33494"/>
                    <a:pt x="-3644" y="39002"/>
                    <a:pt x="3764" y="71810"/>
                  </a:cubicBezTo>
                  <a:cubicBezTo>
                    <a:pt x="11172" y="104618"/>
                    <a:pt x="6939" y="74456"/>
                    <a:pt x="64089" y="214685"/>
                  </a:cubicBezTo>
                  <a:cubicBezTo>
                    <a:pt x="121239" y="354914"/>
                    <a:pt x="261468" y="675060"/>
                    <a:pt x="346664" y="913185"/>
                  </a:cubicBezTo>
                  <a:cubicBezTo>
                    <a:pt x="431860" y="1151310"/>
                    <a:pt x="518643" y="1483097"/>
                    <a:pt x="575264" y="1643435"/>
                  </a:cubicBezTo>
                  <a:cubicBezTo>
                    <a:pt x="631885" y="1803773"/>
                    <a:pt x="667868" y="1830760"/>
                    <a:pt x="686389" y="1875210"/>
                  </a:cubicBezTo>
                  <a:cubicBezTo>
                    <a:pt x="704910" y="1919660"/>
                    <a:pt x="704381" y="1907489"/>
                    <a:pt x="686389" y="1910135"/>
                  </a:cubicBezTo>
                  <a:cubicBezTo>
                    <a:pt x="668397" y="1912781"/>
                    <a:pt x="590610" y="1899022"/>
                    <a:pt x="578439" y="1891085"/>
                  </a:cubicBezTo>
                  <a:cubicBezTo>
                    <a:pt x="566268" y="1883148"/>
                    <a:pt x="631885" y="1932360"/>
                    <a:pt x="613364" y="1862510"/>
                  </a:cubicBezTo>
                  <a:cubicBezTo>
                    <a:pt x="594843" y="1792660"/>
                    <a:pt x="521289" y="1648727"/>
                    <a:pt x="467314" y="1471985"/>
                  </a:cubicBezTo>
                  <a:cubicBezTo>
                    <a:pt x="413339" y="1295243"/>
                    <a:pt x="346135" y="984093"/>
                    <a:pt x="289514" y="802060"/>
                  </a:cubicBezTo>
                  <a:cubicBezTo>
                    <a:pt x="232893" y="620027"/>
                    <a:pt x="173097" y="504139"/>
                    <a:pt x="127589" y="379785"/>
                  </a:cubicBezTo>
                  <a:cubicBezTo>
                    <a:pt x="82081" y="255431"/>
                    <a:pt x="40276" y="69164"/>
                    <a:pt x="19639" y="178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EDFA57E0-F146-4798-9A80-A5589B783411}"/>
                </a:ext>
              </a:extLst>
            </p:cNvPr>
            <p:cNvSpPr/>
            <p:nvPr/>
          </p:nvSpPr>
          <p:spPr>
            <a:xfrm flipH="1">
              <a:off x="5778409" y="4997013"/>
              <a:ext cx="147529" cy="433823"/>
            </a:xfrm>
            <a:custGeom>
              <a:avLst/>
              <a:gdLst>
                <a:gd name="connsiteX0" fmla="*/ 1734 w 187339"/>
                <a:gd name="connsiteY0" fmla="*/ 3000 h 550886"/>
                <a:gd name="connsiteX1" fmla="*/ 96984 w 187339"/>
                <a:gd name="connsiteY1" fmla="*/ 212550 h 550886"/>
                <a:gd name="connsiteX2" fmla="*/ 103334 w 187339"/>
                <a:gd name="connsiteY2" fmla="*/ 314150 h 550886"/>
                <a:gd name="connsiteX3" fmla="*/ 184296 w 187339"/>
                <a:gd name="connsiteY3" fmla="*/ 547512 h 550886"/>
                <a:gd name="connsiteX4" fmla="*/ 163659 w 187339"/>
                <a:gd name="connsiteY4" fmla="*/ 441150 h 550886"/>
                <a:gd name="connsiteX5" fmla="*/ 101746 w 187339"/>
                <a:gd name="connsiteY5" fmla="*/ 283987 h 550886"/>
                <a:gd name="connsiteX6" fmla="*/ 50946 w 187339"/>
                <a:gd name="connsiteY6" fmla="*/ 212550 h 550886"/>
                <a:gd name="connsiteX7" fmla="*/ 35071 w 187339"/>
                <a:gd name="connsiteY7" fmla="*/ 95075 h 550886"/>
                <a:gd name="connsiteX8" fmla="*/ 1734 w 187339"/>
                <a:gd name="connsiteY8" fmla="*/ 3000 h 5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39" h="550886">
                  <a:moveTo>
                    <a:pt x="1734" y="3000"/>
                  </a:moveTo>
                  <a:cubicBezTo>
                    <a:pt x="12053" y="22579"/>
                    <a:pt x="80051" y="160692"/>
                    <a:pt x="96984" y="212550"/>
                  </a:cubicBezTo>
                  <a:cubicBezTo>
                    <a:pt x="113917" y="264408"/>
                    <a:pt x="88782" y="258323"/>
                    <a:pt x="103334" y="314150"/>
                  </a:cubicBezTo>
                  <a:cubicBezTo>
                    <a:pt x="117886" y="369977"/>
                    <a:pt x="174242" y="526345"/>
                    <a:pt x="184296" y="547512"/>
                  </a:cubicBezTo>
                  <a:cubicBezTo>
                    <a:pt x="194350" y="568679"/>
                    <a:pt x="177417" y="485071"/>
                    <a:pt x="163659" y="441150"/>
                  </a:cubicBezTo>
                  <a:cubicBezTo>
                    <a:pt x="149901" y="397229"/>
                    <a:pt x="120531" y="322087"/>
                    <a:pt x="101746" y="283987"/>
                  </a:cubicBezTo>
                  <a:cubicBezTo>
                    <a:pt x="82961" y="245887"/>
                    <a:pt x="62059" y="244035"/>
                    <a:pt x="50946" y="212550"/>
                  </a:cubicBezTo>
                  <a:cubicBezTo>
                    <a:pt x="39834" y="181065"/>
                    <a:pt x="39834" y="125238"/>
                    <a:pt x="35071" y="95075"/>
                  </a:cubicBezTo>
                  <a:cubicBezTo>
                    <a:pt x="30309" y="64913"/>
                    <a:pt x="-8585" y="-16579"/>
                    <a:pt x="1734" y="30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72629EAB-DA03-454A-84F4-BD7766B1AB47}"/>
                </a:ext>
              </a:extLst>
            </p:cNvPr>
            <p:cNvSpPr/>
            <p:nvPr/>
          </p:nvSpPr>
          <p:spPr>
            <a:xfrm flipH="1">
              <a:off x="5974579" y="4838105"/>
              <a:ext cx="61549" cy="5384"/>
            </a:xfrm>
            <a:custGeom>
              <a:avLst/>
              <a:gdLst>
                <a:gd name="connsiteX0" fmla="*/ 78157 w 78157"/>
                <a:gd name="connsiteY0" fmla="*/ 0 h 6837"/>
                <a:gd name="connsiteX1" fmla="*/ 369 w 78157"/>
                <a:gd name="connsiteY1" fmla="*/ 6350 h 6837"/>
                <a:gd name="connsiteX2" fmla="*/ 78157 w 78157"/>
                <a:gd name="connsiteY2" fmla="*/ 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57" h="6837">
                  <a:moveTo>
                    <a:pt x="78157" y="0"/>
                  </a:moveTo>
                  <a:cubicBezTo>
                    <a:pt x="78157" y="0"/>
                    <a:pt x="6984" y="3704"/>
                    <a:pt x="369" y="6350"/>
                  </a:cubicBezTo>
                  <a:cubicBezTo>
                    <a:pt x="-6246" y="8996"/>
                    <a:pt x="78157" y="0"/>
                    <a:pt x="781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9D450BE0-CD0C-4E76-8F61-BA4C46A2B376}"/>
                </a:ext>
              </a:extLst>
            </p:cNvPr>
            <p:cNvSpPr/>
            <p:nvPr/>
          </p:nvSpPr>
          <p:spPr>
            <a:xfrm flipH="1">
              <a:off x="5960437" y="4846762"/>
              <a:ext cx="67910" cy="44917"/>
            </a:xfrm>
            <a:custGeom>
              <a:avLst/>
              <a:gdLst>
                <a:gd name="connsiteX0" fmla="*/ 13 w 86235"/>
                <a:gd name="connsiteY0" fmla="*/ 120 h 57038"/>
                <a:gd name="connsiteX1" fmla="*/ 52401 w 86235"/>
                <a:gd name="connsiteY1" fmla="*/ 39807 h 57038"/>
                <a:gd name="connsiteX2" fmla="*/ 68276 w 86235"/>
                <a:gd name="connsiteY2" fmla="*/ 50920 h 57038"/>
                <a:gd name="connsiteX3" fmla="*/ 85738 w 86235"/>
                <a:gd name="connsiteY3" fmla="*/ 54095 h 57038"/>
                <a:gd name="connsiteX4" fmla="*/ 47638 w 86235"/>
                <a:gd name="connsiteY4" fmla="*/ 54095 h 57038"/>
                <a:gd name="connsiteX5" fmla="*/ 13 w 86235"/>
                <a:gd name="connsiteY5" fmla="*/ 120 h 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35" h="57038">
                  <a:moveTo>
                    <a:pt x="13" y="120"/>
                  </a:moveTo>
                  <a:cubicBezTo>
                    <a:pt x="807" y="-2261"/>
                    <a:pt x="41024" y="31340"/>
                    <a:pt x="52401" y="39807"/>
                  </a:cubicBezTo>
                  <a:cubicBezTo>
                    <a:pt x="63778" y="48274"/>
                    <a:pt x="62720" y="48539"/>
                    <a:pt x="68276" y="50920"/>
                  </a:cubicBezTo>
                  <a:cubicBezTo>
                    <a:pt x="73832" y="53301"/>
                    <a:pt x="89178" y="53566"/>
                    <a:pt x="85738" y="54095"/>
                  </a:cubicBezTo>
                  <a:cubicBezTo>
                    <a:pt x="82298" y="54624"/>
                    <a:pt x="61926" y="60445"/>
                    <a:pt x="47638" y="54095"/>
                  </a:cubicBezTo>
                  <a:cubicBezTo>
                    <a:pt x="33350" y="47745"/>
                    <a:pt x="-781" y="2501"/>
                    <a:pt x="13" y="1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00741FB0-B0A3-46CF-8BC8-05E44AD58852}"/>
                </a:ext>
              </a:extLst>
            </p:cNvPr>
            <p:cNvSpPr/>
            <p:nvPr/>
          </p:nvSpPr>
          <p:spPr>
            <a:xfrm flipH="1">
              <a:off x="5907775" y="4914008"/>
              <a:ext cx="78056" cy="112887"/>
            </a:xfrm>
            <a:custGeom>
              <a:avLst/>
              <a:gdLst>
                <a:gd name="connsiteX0" fmla="*/ 52388 w 99119"/>
                <a:gd name="connsiteY0" fmla="*/ 453 h 143348"/>
                <a:gd name="connsiteX1" fmla="*/ 30163 w 99119"/>
                <a:gd name="connsiteY1" fmla="*/ 63953 h 143348"/>
                <a:gd name="connsiteX2" fmla="*/ 25400 w 99119"/>
                <a:gd name="connsiteY2" fmla="*/ 86178 h 143348"/>
                <a:gd name="connsiteX3" fmla="*/ 60325 w 99119"/>
                <a:gd name="connsiteY3" fmla="*/ 106815 h 143348"/>
                <a:gd name="connsiteX4" fmla="*/ 98425 w 99119"/>
                <a:gd name="connsiteY4" fmla="*/ 143328 h 143348"/>
                <a:gd name="connsiteX5" fmla="*/ 79375 w 99119"/>
                <a:gd name="connsiteY5" fmla="*/ 111578 h 143348"/>
                <a:gd name="connsiteX6" fmla="*/ 12700 w 99119"/>
                <a:gd name="connsiteY6" fmla="*/ 79828 h 143348"/>
                <a:gd name="connsiteX7" fmla="*/ 3175 w 99119"/>
                <a:gd name="connsiteY7" fmla="*/ 36965 h 143348"/>
                <a:gd name="connsiteX8" fmla="*/ 52388 w 99119"/>
                <a:gd name="connsiteY8" fmla="*/ 453 h 1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19" h="143348">
                  <a:moveTo>
                    <a:pt x="52388" y="453"/>
                  </a:moveTo>
                  <a:cubicBezTo>
                    <a:pt x="56886" y="4951"/>
                    <a:pt x="34661" y="49666"/>
                    <a:pt x="30163" y="63953"/>
                  </a:cubicBezTo>
                  <a:cubicBezTo>
                    <a:pt x="25665" y="78240"/>
                    <a:pt x="20373" y="79034"/>
                    <a:pt x="25400" y="86178"/>
                  </a:cubicBezTo>
                  <a:cubicBezTo>
                    <a:pt x="30427" y="93322"/>
                    <a:pt x="48154" y="97290"/>
                    <a:pt x="60325" y="106815"/>
                  </a:cubicBezTo>
                  <a:cubicBezTo>
                    <a:pt x="72496" y="116340"/>
                    <a:pt x="95250" y="142534"/>
                    <a:pt x="98425" y="143328"/>
                  </a:cubicBezTo>
                  <a:cubicBezTo>
                    <a:pt x="101600" y="144122"/>
                    <a:pt x="93663" y="122161"/>
                    <a:pt x="79375" y="111578"/>
                  </a:cubicBezTo>
                  <a:cubicBezTo>
                    <a:pt x="65088" y="100995"/>
                    <a:pt x="25400" y="92264"/>
                    <a:pt x="12700" y="79828"/>
                  </a:cubicBezTo>
                  <a:cubicBezTo>
                    <a:pt x="0" y="67393"/>
                    <a:pt x="-3175" y="47813"/>
                    <a:pt x="3175" y="36965"/>
                  </a:cubicBezTo>
                  <a:cubicBezTo>
                    <a:pt x="9525" y="26117"/>
                    <a:pt x="47890" y="-4045"/>
                    <a:pt x="52388" y="4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3834BD1A-EB19-4A2A-9955-2FA18EB2B7A3}"/>
                </a:ext>
              </a:extLst>
            </p:cNvPr>
            <p:cNvSpPr/>
            <p:nvPr/>
          </p:nvSpPr>
          <p:spPr>
            <a:xfrm flipH="1">
              <a:off x="5171172" y="6076742"/>
              <a:ext cx="461380" cy="105466"/>
            </a:xfrm>
            <a:custGeom>
              <a:avLst/>
              <a:gdLst>
                <a:gd name="connsiteX0" fmla="*/ 583266 w 585879"/>
                <a:gd name="connsiteY0" fmla="*/ 13041 h 133925"/>
                <a:gd name="connsiteX1" fmla="*/ 440391 w 585879"/>
                <a:gd name="connsiteY1" fmla="*/ 63841 h 133925"/>
                <a:gd name="connsiteX2" fmla="*/ 145116 w 585879"/>
                <a:gd name="connsiteY2" fmla="*/ 98766 h 133925"/>
                <a:gd name="connsiteX3" fmla="*/ 37166 w 585879"/>
                <a:gd name="connsiteY3" fmla="*/ 133691 h 133925"/>
                <a:gd name="connsiteX4" fmla="*/ 41929 w 585879"/>
                <a:gd name="connsiteY4" fmla="*/ 113053 h 133925"/>
                <a:gd name="connsiteX5" fmla="*/ 49866 w 585879"/>
                <a:gd name="connsiteY5" fmla="*/ 94003 h 133925"/>
                <a:gd name="connsiteX6" fmla="*/ 311804 w 585879"/>
                <a:gd name="connsiteY6" fmla="*/ 30503 h 133925"/>
                <a:gd name="connsiteX7" fmla="*/ 502304 w 585879"/>
                <a:gd name="connsiteY7" fmla="*/ 341 h 133925"/>
                <a:gd name="connsiteX8" fmla="*/ 351491 w 585879"/>
                <a:gd name="connsiteY8" fmla="*/ 16216 h 133925"/>
                <a:gd name="connsiteX9" fmla="*/ 192741 w 585879"/>
                <a:gd name="connsiteY9" fmla="*/ 46378 h 133925"/>
                <a:gd name="connsiteX10" fmla="*/ 48279 w 585879"/>
                <a:gd name="connsiteY10" fmla="*/ 82891 h 133925"/>
                <a:gd name="connsiteX11" fmla="*/ 19704 w 585879"/>
                <a:gd name="connsiteY11" fmla="*/ 125753 h 133925"/>
                <a:gd name="connsiteX12" fmla="*/ 326091 w 585879"/>
                <a:gd name="connsiteY12" fmla="*/ 98766 h 133925"/>
                <a:gd name="connsiteX13" fmla="*/ 583266 w 585879"/>
                <a:gd name="connsiteY13" fmla="*/ 13041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79" h="133925">
                  <a:moveTo>
                    <a:pt x="583266" y="13041"/>
                  </a:moveTo>
                  <a:cubicBezTo>
                    <a:pt x="602316" y="7220"/>
                    <a:pt x="513416" y="49554"/>
                    <a:pt x="440391" y="63841"/>
                  </a:cubicBezTo>
                  <a:cubicBezTo>
                    <a:pt x="367366" y="78128"/>
                    <a:pt x="212320" y="87124"/>
                    <a:pt x="145116" y="98766"/>
                  </a:cubicBezTo>
                  <a:cubicBezTo>
                    <a:pt x="77912" y="110408"/>
                    <a:pt x="54364" y="131310"/>
                    <a:pt x="37166" y="133691"/>
                  </a:cubicBezTo>
                  <a:cubicBezTo>
                    <a:pt x="19968" y="136072"/>
                    <a:pt x="39812" y="119668"/>
                    <a:pt x="41929" y="113053"/>
                  </a:cubicBezTo>
                  <a:cubicBezTo>
                    <a:pt x="44046" y="106438"/>
                    <a:pt x="4887" y="107761"/>
                    <a:pt x="49866" y="94003"/>
                  </a:cubicBezTo>
                  <a:cubicBezTo>
                    <a:pt x="94845" y="80245"/>
                    <a:pt x="236398" y="46113"/>
                    <a:pt x="311804" y="30503"/>
                  </a:cubicBezTo>
                  <a:cubicBezTo>
                    <a:pt x="387210" y="14893"/>
                    <a:pt x="495690" y="2722"/>
                    <a:pt x="502304" y="341"/>
                  </a:cubicBezTo>
                  <a:cubicBezTo>
                    <a:pt x="508918" y="-2040"/>
                    <a:pt x="403085" y="8543"/>
                    <a:pt x="351491" y="16216"/>
                  </a:cubicBezTo>
                  <a:cubicBezTo>
                    <a:pt x="299897" y="23889"/>
                    <a:pt x="243276" y="35266"/>
                    <a:pt x="192741" y="46378"/>
                  </a:cubicBezTo>
                  <a:cubicBezTo>
                    <a:pt x="142206" y="57490"/>
                    <a:pt x="77118" y="69662"/>
                    <a:pt x="48279" y="82891"/>
                  </a:cubicBezTo>
                  <a:cubicBezTo>
                    <a:pt x="19440" y="96120"/>
                    <a:pt x="-26598" y="123107"/>
                    <a:pt x="19704" y="125753"/>
                  </a:cubicBezTo>
                  <a:cubicBezTo>
                    <a:pt x="66006" y="128399"/>
                    <a:pt x="234016" y="112524"/>
                    <a:pt x="326091" y="98766"/>
                  </a:cubicBezTo>
                  <a:cubicBezTo>
                    <a:pt x="418166" y="85008"/>
                    <a:pt x="564216" y="18862"/>
                    <a:pt x="583266" y="13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423A5B56-4194-478E-A73C-9662DEFD78E1}"/>
                </a:ext>
              </a:extLst>
            </p:cNvPr>
            <p:cNvSpPr/>
            <p:nvPr/>
          </p:nvSpPr>
          <p:spPr>
            <a:xfrm flipH="1">
              <a:off x="5139412" y="6074358"/>
              <a:ext cx="115083" cy="19330"/>
            </a:xfrm>
            <a:custGeom>
              <a:avLst/>
              <a:gdLst>
                <a:gd name="connsiteX0" fmla="*/ 7 w 146137"/>
                <a:gd name="connsiteY0" fmla="*/ 8129 h 24546"/>
                <a:gd name="connsiteX1" fmla="*/ 85732 w 146137"/>
                <a:gd name="connsiteY1" fmla="*/ 192 h 24546"/>
                <a:gd name="connsiteX2" fmla="*/ 146057 w 146137"/>
                <a:gd name="connsiteY2" fmla="*/ 17654 h 24546"/>
                <a:gd name="connsiteX3" fmla="*/ 98432 w 146137"/>
                <a:gd name="connsiteY3" fmla="*/ 24004 h 24546"/>
                <a:gd name="connsiteX4" fmla="*/ 90494 w 146137"/>
                <a:gd name="connsiteY4" fmla="*/ 4954 h 24546"/>
                <a:gd name="connsiteX5" fmla="*/ 7 w 146137"/>
                <a:gd name="connsiteY5" fmla="*/ 8129 h 2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37" h="24546">
                  <a:moveTo>
                    <a:pt x="7" y="8129"/>
                  </a:moveTo>
                  <a:cubicBezTo>
                    <a:pt x="-787" y="7335"/>
                    <a:pt x="61390" y="-1396"/>
                    <a:pt x="85732" y="192"/>
                  </a:cubicBezTo>
                  <a:cubicBezTo>
                    <a:pt x="110074" y="1779"/>
                    <a:pt x="143940" y="13685"/>
                    <a:pt x="146057" y="17654"/>
                  </a:cubicBezTo>
                  <a:cubicBezTo>
                    <a:pt x="148174" y="21623"/>
                    <a:pt x="107692" y="26121"/>
                    <a:pt x="98432" y="24004"/>
                  </a:cubicBezTo>
                  <a:cubicBezTo>
                    <a:pt x="89172" y="21887"/>
                    <a:pt x="100284" y="9716"/>
                    <a:pt x="90494" y="4954"/>
                  </a:cubicBezTo>
                  <a:cubicBezTo>
                    <a:pt x="80704" y="192"/>
                    <a:pt x="801" y="8923"/>
                    <a:pt x="7" y="81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2BD714BB-0A2A-4AA3-B229-D8FC29A3980A}"/>
                </a:ext>
              </a:extLst>
            </p:cNvPr>
            <p:cNvSpPr/>
            <p:nvPr/>
          </p:nvSpPr>
          <p:spPr>
            <a:xfrm flipH="1">
              <a:off x="5542550" y="6034859"/>
              <a:ext cx="2487398" cy="319455"/>
            </a:xfrm>
            <a:custGeom>
              <a:avLst/>
              <a:gdLst>
                <a:gd name="connsiteX0" fmla="*/ 3146036 w 3158600"/>
                <a:gd name="connsiteY0" fmla="*/ 15955 h 405657"/>
                <a:gd name="connsiteX1" fmla="*/ 3065603 w 3158600"/>
                <a:gd name="connsiteY1" fmla="*/ 15955 h 405657"/>
                <a:gd name="connsiteX2" fmla="*/ 2591470 w 3158600"/>
                <a:gd name="connsiteY2" fmla="*/ 189521 h 405657"/>
                <a:gd name="connsiteX3" fmla="*/ 982803 w 3158600"/>
                <a:gd name="connsiteY3" fmla="*/ 329221 h 405657"/>
                <a:gd name="connsiteX4" fmla="*/ 670 w 3158600"/>
                <a:gd name="connsiteY4" fmla="*/ 405421 h 405657"/>
                <a:gd name="connsiteX5" fmla="*/ 838870 w 3158600"/>
                <a:gd name="connsiteY5" fmla="*/ 350388 h 405657"/>
                <a:gd name="connsiteX6" fmla="*/ 1418836 w 3158600"/>
                <a:gd name="connsiteY6" fmla="*/ 274188 h 405657"/>
                <a:gd name="connsiteX7" fmla="*/ 2527970 w 3158600"/>
                <a:gd name="connsiteY7" fmla="*/ 202221 h 405657"/>
                <a:gd name="connsiteX8" fmla="*/ 2896270 w 3158600"/>
                <a:gd name="connsiteY8" fmla="*/ 87921 h 405657"/>
                <a:gd name="connsiteX9" fmla="*/ 3146036 w 3158600"/>
                <a:gd name="connsiteY9" fmla="*/ 15955 h 4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8600" h="405657">
                  <a:moveTo>
                    <a:pt x="3146036" y="15955"/>
                  </a:moveTo>
                  <a:cubicBezTo>
                    <a:pt x="3174258" y="3961"/>
                    <a:pt x="3158031" y="-12973"/>
                    <a:pt x="3065603" y="15955"/>
                  </a:cubicBezTo>
                  <a:cubicBezTo>
                    <a:pt x="2973175" y="44883"/>
                    <a:pt x="2938603" y="137310"/>
                    <a:pt x="2591470" y="189521"/>
                  </a:cubicBezTo>
                  <a:cubicBezTo>
                    <a:pt x="2244337" y="241732"/>
                    <a:pt x="982803" y="329221"/>
                    <a:pt x="982803" y="329221"/>
                  </a:cubicBezTo>
                  <a:lnTo>
                    <a:pt x="670" y="405421"/>
                  </a:lnTo>
                  <a:cubicBezTo>
                    <a:pt x="-23319" y="408949"/>
                    <a:pt x="602509" y="372260"/>
                    <a:pt x="838870" y="350388"/>
                  </a:cubicBezTo>
                  <a:cubicBezTo>
                    <a:pt x="1075231" y="328516"/>
                    <a:pt x="1137319" y="298882"/>
                    <a:pt x="1418836" y="274188"/>
                  </a:cubicBezTo>
                  <a:cubicBezTo>
                    <a:pt x="1700353" y="249494"/>
                    <a:pt x="2281731" y="233266"/>
                    <a:pt x="2527970" y="202221"/>
                  </a:cubicBezTo>
                  <a:cubicBezTo>
                    <a:pt x="2774209" y="171177"/>
                    <a:pt x="2792553" y="118965"/>
                    <a:pt x="2896270" y="87921"/>
                  </a:cubicBezTo>
                  <a:cubicBezTo>
                    <a:pt x="2999987" y="56877"/>
                    <a:pt x="3117814" y="27949"/>
                    <a:pt x="3146036" y="159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71EBB851-AD3C-4CC4-B6EE-296E2BBC2393}"/>
                </a:ext>
              </a:extLst>
            </p:cNvPr>
            <p:cNvSpPr/>
            <p:nvPr/>
          </p:nvSpPr>
          <p:spPr>
            <a:xfrm flipH="1">
              <a:off x="5129023" y="6133979"/>
              <a:ext cx="983144" cy="207870"/>
            </a:xfrm>
            <a:custGeom>
              <a:avLst/>
              <a:gdLst>
                <a:gd name="connsiteX0" fmla="*/ 1248393 w 1248437"/>
                <a:gd name="connsiteY0" fmla="*/ 153 h 263962"/>
                <a:gd name="connsiteX1" fmla="*/ 795426 w 1248437"/>
                <a:gd name="connsiteY1" fmla="*/ 80587 h 263962"/>
                <a:gd name="connsiteX2" fmla="*/ 270493 w 1248437"/>
                <a:gd name="connsiteY2" fmla="*/ 207587 h 263962"/>
                <a:gd name="connsiteX3" fmla="*/ 3793 w 1248437"/>
                <a:gd name="connsiteY3" fmla="*/ 262620 h 263962"/>
                <a:gd name="connsiteX4" fmla="*/ 456759 w 1248437"/>
                <a:gd name="connsiteY4" fmla="*/ 156787 h 263962"/>
                <a:gd name="connsiteX5" fmla="*/ 820826 w 1248437"/>
                <a:gd name="connsiteY5" fmla="*/ 63653 h 263962"/>
                <a:gd name="connsiteX6" fmla="*/ 1248393 w 1248437"/>
                <a:gd name="connsiteY6" fmla="*/ 153 h 2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437" h="263962">
                  <a:moveTo>
                    <a:pt x="1248393" y="153"/>
                  </a:moveTo>
                  <a:cubicBezTo>
                    <a:pt x="1244160" y="2975"/>
                    <a:pt x="958409" y="46015"/>
                    <a:pt x="795426" y="80587"/>
                  </a:cubicBezTo>
                  <a:cubicBezTo>
                    <a:pt x="632443" y="115159"/>
                    <a:pt x="402432" y="177248"/>
                    <a:pt x="270493" y="207587"/>
                  </a:cubicBezTo>
                  <a:cubicBezTo>
                    <a:pt x="138554" y="237926"/>
                    <a:pt x="-27251" y="271087"/>
                    <a:pt x="3793" y="262620"/>
                  </a:cubicBezTo>
                  <a:cubicBezTo>
                    <a:pt x="34837" y="254153"/>
                    <a:pt x="320587" y="189948"/>
                    <a:pt x="456759" y="156787"/>
                  </a:cubicBezTo>
                  <a:cubicBezTo>
                    <a:pt x="592931" y="123626"/>
                    <a:pt x="684654" y="93286"/>
                    <a:pt x="820826" y="63653"/>
                  </a:cubicBezTo>
                  <a:cubicBezTo>
                    <a:pt x="956998" y="34020"/>
                    <a:pt x="1252626" y="-2669"/>
                    <a:pt x="1248393" y="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40BCE754-058E-4C31-BBA5-421CB36BC2EE}"/>
                </a:ext>
              </a:extLst>
            </p:cNvPr>
            <p:cNvSpPr/>
            <p:nvPr/>
          </p:nvSpPr>
          <p:spPr>
            <a:xfrm flipH="1">
              <a:off x="5524074" y="6179399"/>
              <a:ext cx="616865" cy="163061"/>
            </a:xfrm>
            <a:custGeom>
              <a:avLst/>
              <a:gdLst>
                <a:gd name="connsiteX0" fmla="*/ 14929 w 783320"/>
                <a:gd name="connsiteY0" fmla="*/ 77944 h 207061"/>
                <a:gd name="connsiteX1" fmla="*/ 112 w 783320"/>
                <a:gd name="connsiteY1" fmla="*/ 179544 h 207061"/>
                <a:gd name="connsiteX2" fmla="*/ 8579 w 783320"/>
                <a:gd name="connsiteY2" fmla="*/ 194361 h 207061"/>
                <a:gd name="connsiteX3" fmla="*/ 17045 w 783320"/>
                <a:gd name="connsiteY3" fmla="*/ 207061 h 207061"/>
                <a:gd name="connsiteX4" fmla="*/ 48795 w 783320"/>
                <a:gd name="connsiteY4" fmla="*/ 194361 h 207061"/>
                <a:gd name="connsiteX5" fmla="*/ 607595 w 783320"/>
                <a:gd name="connsiteY5" fmla="*/ 63127 h 207061"/>
                <a:gd name="connsiteX6" fmla="*/ 783279 w 783320"/>
                <a:gd name="connsiteY6" fmla="*/ 1744 h 207061"/>
                <a:gd name="connsiteX7" fmla="*/ 618179 w 783320"/>
                <a:gd name="connsiteY7" fmla="*/ 29261 h 207061"/>
                <a:gd name="connsiteX8" fmla="*/ 112295 w 783320"/>
                <a:gd name="connsiteY8" fmla="*/ 154144 h 207061"/>
                <a:gd name="connsiteX9" fmla="*/ 19162 w 783320"/>
                <a:gd name="connsiteY9" fmla="*/ 166844 h 207061"/>
                <a:gd name="connsiteX10" fmla="*/ 14929 w 783320"/>
                <a:gd name="connsiteY10" fmla="*/ 77944 h 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320" h="207061">
                  <a:moveTo>
                    <a:pt x="14929" y="77944"/>
                  </a:moveTo>
                  <a:cubicBezTo>
                    <a:pt x="11754" y="80061"/>
                    <a:pt x="1170" y="160141"/>
                    <a:pt x="112" y="179544"/>
                  </a:cubicBezTo>
                  <a:cubicBezTo>
                    <a:pt x="-946" y="198947"/>
                    <a:pt x="5757" y="189775"/>
                    <a:pt x="8579" y="194361"/>
                  </a:cubicBezTo>
                  <a:cubicBezTo>
                    <a:pt x="11401" y="198947"/>
                    <a:pt x="10342" y="207061"/>
                    <a:pt x="17045" y="207061"/>
                  </a:cubicBezTo>
                  <a:cubicBezTo>
                    <a:pt x="23748" y="207061"/>
                    <a:pt x="48795" y="194361"/>
                    <a:pt x="48795" y="194361"/>
                  </a:cubicBezTo>
                  <a:lnTo>
                    <a:pt x="607595" y="63127"/>
                  </a:lnTo>
                  <a:cubicBezTo>
                    <a:pt x="730009" y="31024"/>
                    <a:pt x="781515" y="7388"/>
                    <a:pt x="783279" y="1744"/>
                  </a:cubicBezTo>
                  <a:cubicBezTo>
                    <a:pt x="785043" y="-3900"/>
                    <a:pt x="730010" y="3861"/>
                    <a:pt x="618179" y="29261"/>
                  </a:cubicBezTo>
                  <a:cubicBezTo>
                    <a:pt x="506348" y="54661"/>
                    <a:pt x="212131" y="131214"/>
                    <a:pt x="112295" y="154144"/>
                  </a:cubicBezTo>
                  <a:cubicBezTo>
                    <a:pt x="12459" y="177075"/>
                    <a:pt x="35037" y="177780"/>
                    <a:pt x="19162" y="166844"/>
                  </a:cubicBezTo>
                  <a:cubicBezTo>
                    <a:pt x="3287" y="155908"/>
                    <a:pt x="18104" y="75827"/>
                    <a:pt x="14929" y="779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D9695A00-8783-4B16-9B6A-A36EEC430B5B}"/>
                </a:ext>
              </a:extLst>
            </p:cNvPr>
            <p:cNvSpPr/>
            <p:nvPr/>
          </p:nvSpPr>
          <p:spPr>
            <a:xfrm flipH="1">
              <a:off x="5137764" y="6101148"/>
              <a:ext cx="186697" cy="36422"/>
            </a:xfrm>
            <a:custGeom>
              <a:avLst/>
              <a:gdLst>
                <a:gd name="connsiteX0" fmla="*/ 229082 w 237075"/>
                <a:gd name="connsiteY0" fmla="*/ 16444 h 46250"/>
                <a:gd name="connsiteX1" fmla="*/ 482 w 237075"/>
                <a:gd name="connsiteY1" fmla="*/ 46078 h 46250"/>
                <a:gd name="connsiteX2" fmla="*/ 169815 w 237075"/>
                <a:gd name="connsiteY2" fmla="*/ 1628 h 46250"/>
                <a:gd name="connsiteX3" fmla="*/ 229082 w 237075"/>
                <a:gd name="connsiteY3" fmla="*/ 16444 h 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075" h="46250">
                  <a:moveTo>
                    <a:pt x="229082" y="16444"/>
                  </a:moveTo>
                  <a:cubicBezTo>
                    <a:pt x="200860" y="23852"/>
                    <a:pt x="10360" y="48547"/>
                    <a:pt x="482" y="46078"/>
                  </a:cubicBezTo>
                  <a:cubicBezTo>
                    <a:pt x="-9396" y="43609"/>
                    <a:pt x="135243" y="7978"/>
                    <a:pt x="169815" y="1628"/>
                  </a:cubicBezTo>
                  <a:cubicBezTo>
                    <a:pt x="204387" y="-4722"/>
                    <a:pt x="257304" y="9036"/>
                    <a:pt x="229082" y="164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F79D4F91-F98C-46A8-8055-2FDBB2600D23}"/>
                </a:ext>
              </a:extLst>
            </p:cNvPr>
            <p:cNvSpPr/>
            <p:nvPr/>
          </p:nvSpPr>
          <p:spPr>
            <a:xfrm flipH="1">
              <a:off x="6112027" y="6236505"/>
              <a:ext cx="48860" cy="195548"/>
            </a:xfrm>
            <a:custGeom>
              <a:avLst/>
              <a:gdLst>
                <a:gd name="connsiteX0" fmla="*/ 21210 w 62045"/>
                <a:gd name="connsiteY0" fmla="*/ 1196 h 248315"/>
                <a:gd name="connsiteX1" fmla="*/ 23326 w 62045"/>
                <a:gd name="connsiteY1" fmla="*/ 104912 h 248315"/>
                <a:gd name="connsiteX2" fmla="*/ 61426 w 62045"/>
                <a:gd name="connsiteY2" fmla="*/ 240379 h 248315"/>
                <a:gd name="connsiteX3" fmla="*/ 44493 w 62045"/>
                <a:gd name="connsiteY3" fmla="*/ 223446 h 248315"/>
                <a:gd name="connsiteX4" fmla="*/ 12743 w 62045"/>
                <a:gd name="connsiteY4" fmla="*/ 149362 h 248315"/>
                <a:gd name="connsiteX5" fmla="*/ 43 w 62045"/>
                <a:gd name="connsiteY5" fmla="*/ 54112 h 248315"/>
                <a:gd name="connsiteX6" fmla="*/ 21210 w 62045"/>
                <a:gd name="connsiteY6" fmla="*/ 1196 h 24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5" h="248315">
                  <a:moveTo>
                    <a:pt x="21210" y="1196"/>
                  </a:moveTo>
                  <a:cubicBezTo>
                    <a:pt x="25090" y="9663"/>
                    <a:pt x="16623" y="65048"/>
                    <a:pt x="23326" y="104912"/>
                  </a:cubicBezTo>
                  <a:cubicBezTo>
                    <a:pt x="30029" y="144776"/>
                    <a:pt x="57898" y="220623"/>
                    <a:pt x="61426" y="240379"/>
                  </a:cubicBezTo>
                  <a:cubicBezTo>
                    <a:pt x="64954" y="260135"/>
                    <a:pt x="52607" y="238615"/>
                    <a:pt x="44493" y="223446"/>
                  </a:cubicBezTo>
                  <a:cubicBezTo>
                    <a:pt x="36379" y="208277"/>
                    <a:pt x="20151" y="177584"/>
                    <a:pt x="12743" y="149362"/>
                  </a:cubicBezTo>
                  <a:cubicBezTo>
                    <a:pt x="5335" y="121140"/>
                    <a:pt x="1101" y="77042"/>
                    <a:pt x="43" y="54112"/>
                  </a:cubicBezTo>
                  <a:cubicBezTo>
                    <a:pt x="-1015" y="31182"/>
                    <a:pt x="17330" y="-7271"/>
                    <a:pt x="21210" y="1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0B95877D-7CF1-4C93-A125-4234C4E95B47}"/>
                </a:ext>
              </a:extLst>
            </p:cNvPr>
            <p:cNvSpPr/>
            <p:nvPr/>
          </p:nvSpPr>
          <p:spPr>
            <a:xfrm flipH="1">
              <a:off x="6094917" y="6426171"/>
              <a:ext cx="1935831" cy="30907"/>
            </a:xfrm>
            <a:custGeom>
              <a:avLst/>
              <a:gdLst>
                <a:gd name="connsiteX0" fmla="*/ 12269 w 2458198"/>
                <a:gd name="connsiteY0" fmla="*/ 31283 h 39247"/>
                <a:gd name="connsiteX1" fmla="*/ 885394 w 2458198"/>
                <a:gd name="connsiteY1" fmla="*/ 37633 h 39247"/>
                <a:gd name="connsiteX2" fmla="*/ 2244294 w 2458198"/>
                <a:gd name="connsiteY2" fmla="*/ 2708 h 39247"/>
                <a:gd name="connsiteX3" fmla="*/ 2450669 w 2458198"/>
                <a:gd name="connsiteY3" fmla="*/ 2708 h 39247"/>
                <a:gd name="connsiteX4" fmla="*/ 2206194 w 2458198"/>
                <a:gd name="connsiteY4" fmla="*/ 5883 h 39247"/>
                <a:gd name="connsiteX5" fmla="*/ 1209244 w 2458198"/>
                <a:gd name="connsiteY5" fmla="*/ 15408 h 39247"/>
                <a:gd name="connsiteX6" fmla="*/ 428194 w 2458198"/>
                <a:gd name="connsiteY6" fmla="*/ 12233 h 39247"/>
                <a:gd name="connsiteX7" fmla="*/ 12269 w 2458198"/>
                <a:gd name="connsiteY7" fmla="*/ 31283 h 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198" h="39247">
                  <a:moveTo>
                    <a:pt x="12269" y="31283"/>
                  </a:moveTo>
                  <a:cubicBezTo>
                    <a:pt x="88469" y="35516"/>
                    <a:pt x="513390" y="42395"/>
                    <a:pt x="885394" y="37633"/>
                  </a:cubicBezTo>
                  <a:cubicBezTo>
                    <a:pt x="1257398" y="32871"/>
                    <a:pt x="1983415" y="8529"/>
                    <a:pt x="2244294" y="2708"/>
                  </a:cubicBezTo>
                  <a:cubicBezTo>
                    <a:pt x="2505173" y="-3113"/>
                    <a:pt x="2457019" y="2179"/>
                    <a:pt x="2450669" y="2708"/>
                  </a:cubicBezTo>
                  <a:cubicBezTo>
                    <a:pt x="2444319" y="3237"/>
                    <a:pt x="2206194" y="5883"/>
                    <a:pt x="2206194" y="5883"/>
                  </a:cubicBezTo>
                  <a:lnTo>
                    <a:pt x="1209244" y="15408"/>
                  </a:lnTo>
                  <a:lnTo>
                    <a:pt x="428194" y="12233"/>
                  </a:lnTo>
                  <a:cubicBezTo>
                    <a:pt x="231873" y="13291"/>
                    <a:pt x="-63931" y="27050"/>
                    <a:pt x="12269" y="312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FD253BFE-87AF-4049-9CC0-C6C60EE6F025}"/>
                </a:ext>
              </a:extLst>
            </p:cNvPr>
            <p:cNvSpPr/>
            <p:nvPr/>
          </p:nvSpPr>
          <p:spPr>
            <a:xfrm flipH="1">
              <a:off x="5635374" y="6466361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4D56017B-E798-4C0D-B504-826515E54AE4}"/>
                </a:ext>
              </a:extLst>
            </p:cNvPr>
            <p:cNvSpPr/>
            <p:nvPr/>
          </p:nvSpPr>
          <p:spPr>
            <a:xfrm flipH="1">
              <a:off x="5015698" y="6119596"/>
              <a:ext cx="135036" cy="635855"/>
            </a:xfrm>
            <a:custGeom>
              <a:avLst/>
              <a:gdLst>
                <a:gd name="connsiteX0" fmla="*/ 4241 w 171474"/>
                <a:gd name="connsiteY0" fmla="*/ 5718 h 807435"/>
                <a:gd name="connsiteX1" fmla="*/ 2125 w 171474"/>
                <a:gd name="connsiteY1" fmla="*/ 316868 h 807435"/>
                <a:gd name="connsiteX2" fmla="*/ 29641 w 171474"/>
                <a:gd name="connsiteY2" fmla="*/ 581452 h 807435"/>
                <a:gd name="connsiteX3" fmla="*/ 99491 w 171474"/>
                <a:gd name="connsiteY3" fmla="*/ 771952 h 807435"/>
                <a:gd name="connsiteX4" fmla="*/ 171458 w 171474"/>
                <a:gd name="connsiteY4" fmla="*/ 803702 h 807435"/>
                <a:gd name="connsiteX5" fmla="*/ 93141 w 171474"/>
                <a:gd name="connsiteY5" fmla="*/ 723268 h 807435"/>
                <a:gd name="connsiteX6" fmla="*/ 6358 w 171474"/>
                <a:gd name="connsiteY6" fmla="*/ 335918 h 807435"/>
                <a:gd name="connsiteX7" fmla="*/ 23291 w 171474"/>
                <a:gd name="connsiteY7" fmla="*/ 130602 h 807435"/>
                <a:gd name="connsiteX8" fmla="*/ 4241 w 171474"/>
                <a:gd name="connsiteY8" fmla="*/ 5718 h 8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4" h="807435">
                  <a:moveTo>
                    <a:pt x="4241" y="5718"/>
                  </a:moveTo>
                  <a:cubicBezTo>
                    <a:pt x="713" y="36762"/>
                    <a:pt x="-2108" y="220912"/>
                    <a:pt x="2125" y="316868"/>
                  </a:cubicBezTo>
                  <a:cubicBezTo>
                    <a:pt x="6358" y="412824"/>
                    <a:pt x="13413" y="505605"/>
                    <a:pt x="29641" y="581452"/>
                  </a:cubicBezTo>
                  <a:cubicBezTo>
                    <a:pt x="45869" y="657299"/>
                    <a:pt x="75855" y="734910"/>
                    <a:pt x="99491" y="771952"/>
                  </a:cubicBezTo>
                  <a:cubicBezTo>
                    <a:pt x="123127" y="808994"/>
                    <a:pt x="172516" y="811816"/>
                    <a:pt x="171458" y="803702"/>
                  </a:cubicBezTo>
                  <a:cubicBezTo>
                    <a:pt x="170400" y="795588"/>
                    <a:pt x="120658" y="801232"/>
                    <a:pt x="93141" y="723268"/>
                  </a:cubicBezTo>
                  <a:cubicBezTo>
                    <a:pt x="65624" y="645304"/>
                    <a:pt x="18000" y="434696"/>
                    <a:pt x="6358" y="335918"/>
                  </a:cubicBezTo>
                  <a:cubicBezTo>
                    <a:pt x="-5284" y="237140"/>
                    <a:pt x="21880" y="183519"/>
                    <a:pt x="23291" y="130602"/>
                  </a:cubicBezTo>
                  <a:cubicBezTo>
                    <a:pt x="24702" y="77685"/>
                    <a:pt x="7769" y="-25326"/>
                    <a:pt x="4241" y="57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62320B24-93C1-4D9A-81FC-A0E0872CF655}"/>
                </a:ext>
              </a:extLst>
            </p:cNvPr>
            <p:cNvSpPr/>
            <p:nvPr/>
          </p:nvSpPr>
          <p:spPr>
            <a:xfrm flipH="1">
              <a:off x="5165517" y="6133161"/>
              <a:ext cx="115270" cy="137216"/>
            </a:xfrm>
            <a:custGeom>
              <a:avLst/>
              <a:gdLst>
                <a:gd name="connsiteX0" fmla="*/ 146106 w 146375"/>
                <a:gd name="connsiteY0" fmla="*/ 1193 h 174243"/>
                <a:gd name="connsiteX1" fmla="*/ 80489 w 146375"/>
                <a:gd name="connsiteY1" fmla="*/ 155710 h 174243"/>
                <a:gd name="connsiteX2" fmla="*/ 56 w 146375"/>
                <a:gd name="connsiteY2" fmla="*/ 168410 h 174243"/>
                <a:gd name="connsiteX3" fmla="*/ 93189 w 146375"/>
                <a:gd name="connsiteY3" fmla="*/ 128193 h 174243"/>
                <a:gd name="connsiteX4" fmla="*/ 103773 w 146375"/>
                <a:gd name="connsiteY4" fmla="*/ 85860 h 174243"/>
                <a:gd name="connsiteX5" fmla="*/ 146106 w 146375"/>
                <a:gd name="connsiteY5" fmla="*/ 1193 h 1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75" h="174243">
                  <a:moveTo>
                    <a:pt x="146106" y="1193"/>
                  </a:moveTo>
                  <a:cubicBezTo>
                    <a:pt x="142225" y="12835"/>
                    <a:pt x="104831" y="127841"/>
                    <a:pt x="80489" y="155710"/>
                  </a:cubicBezTo>
                  <a:cubicBezTo>
                    <a:pt x="56147" y="183579"/>
                    <a:pt x="-2061" y="172996"/>
                    <a:pt x="56" y="168410"/>
                  </a:cubicBezTo>
                  <a:cubicBezTo>
                    <a:pt x="2173" y="163824"/>
                    <a:pt x="75903" y="141951"/>
                    <a:pt x="93189" y="128193"/>
                  </a:cubicBezTo>
                  <a:cubicBezTo>
                    <a:pt x="110475" y="114435"/>
                    <a:pt x="96717" y="105263"/>
                    <a:pt x="103773" y="85860"/>
                  </a:cubicBezTo>
                  <a:cubicBezTo>
                    <a:pt x="110829" y="66457"/>
                    <a:pt x="149987" y="-10449"/>
                    <a:pt x="146106" y="1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59126436-DED0-4B3B-80A1-AD08A31A367A}"/>
                </a:ext>
              </a:extLst>
            </p:cNvPr>
            <p:cNvSpPr/>
            <p:nvPr/>
          </p:nvSpPr>
          <p:spPr>
            <a:xfrm flipH="1">
              <a:off x="5070340" y="6227352"/>
              <a:ext cx="127179" cy="500192"/>
            </a:xfrm>
            <a:custGeom>
              <a:avLst/>
              <a:gdLst>
                <a:gd name="connsiteX0" fmla="*/ 152 w 161497"/>
                <a:gd name="connsiteY0" fmla="*/ 4352 h 635165"/>
                <a:gd name="connsiteX1" fmla="*/ 10736 w 161497"/>
                <a:gd name="connsiteY1" fmla="*/ 264702 h 635165"/>
                <a:gd name="connsiteX2" fmla="*/ 70002 w 161497"/>
                <a:gd name="connsiteY2" fmla="*/ 450969 h 635165"/>
                <a:gd name="connsiteX3" fmla="*/ 161019 w 161497"/>
                <a:gd name="connsiteY3" fmla="*/ 635119 h 635165"/>
                <a:gd name="connsiteX4" fmla="*/ 101752 w 161497"/>
                <a:gd name="connsiteY4" fmla="*/ 434035 h 635165"/>
                <a:gd name="connsiteX5" fmla="*/ 12852 w 161497"/>
                <a:gd name="connsiteY5" fmla="*/ 125002 h 635165"/>
                <a:gd name="connsiteX6" fmla="*/ 152 w 161497"/>
                <a:gd name="connsiteY6" fmla="*/ 4352 h 6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97" h="635165">
                  <a:moveTo>
                    <a:pt x="152" y="4352"/>
                  </a:moveTo>
                  <a:cubicBezTo>
                    <a:pt x="-201" y="27635"/>
                    <a:pt x="-906" y="190266"/>
                    <a:pt x="10736" y="264702"/>
                  </a:cubicBezTo>
                  <a:cubicBezTo>
                    <a:pt x="22378" y="339138"/>
                    <a:pt x="44955" y="389233"/>
                    <a:pt x="70002" y="450969"/>
                  </a:cubicBezTo>
                  <a:cubicBezTo>
                    <a:pt x="95049" y="512705"/>
                    <a:pt x="155727" y="637941"/>
                    <a:pt x="161019" y="635119"/>
                  </a:cubicBezTo>
                  <a:cubicBezTo>
                    <a:pt x="166311" y="632297"/>
                    <a:pt x="126446" y="519054"/>
                    <a:pt x="101752" y="434035"/>
                  </a:cubicBezTo>
                  <a:cubicBezTo>
                    <a:pt x="77058" y="349016"/>
                    <a:pt x="28021" y="194499"/>
                    <a:pt x="12852" y="125002"/>
                  </a:cubicBezTo>
                  <a:cubicBezTo>
                    <a:pt x="-2317" y="55505"/>
                    <a:pt x="505" y="-18931"/>
                    <a:pt x="152" y="43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972F2622-799D-441E-835A-9D40800B2F68}"/>
                </a:ext>
              </a:extLst>
            </p:cNvPr>
            <p:cNvSpPr/>
            <p:nvPr/>
          </p:nvSpPr>
          <p:spPr>
            <a:xfrm flipH="1">
              <a:off x="5296530" y="6309447"/>
              <a:ext cx="400948" cy="44020"/>
            </a:xfrm>
            <a:custGeom>
              <a:avLst/>
              <a:gdLst>
                <a:gd name="connsiteX0" fmla="*/ 20 w 509140"/>
                <a:gd name="connsiteY0" fmla="*/ 8053 h 55898"/>
                <a:gd name="connsiteX1" fmla="*/ 88920 w 509140"/>
                <a:gd name="connsiteY1" fmla="*/ 54620 h 55898"/>
                <a:gd name="connsiteX2" fmla="*/ 118554 w 509140"/>
                <a:gd name="connsiteY2" fmla="*/ 39803 h 55898"/>
                <a:gd name="connsiteX3" fmla="*/ 501670 w 509140"/>
                <a:gd name="connsiteY3" fmla="*/ 8053 h 55898"/>
                <a:gd name="connsiteX4" fmla="*/ 351387 w 509140"/>
                <a:gd name="connsiteY4" fmla="*/ 1703 h 55898"/>
                <a:gd name="connsiteX5" fmla="*/ 97387 w 509140"/>
                <a:gd name="connsiteY5" fmla="*/ 33453 h 55898"/>
                <a:gd name="connsiteX6" fmla="*/ 20 w 509140"/>
                <a:gd name="connsiteY6" fmla="*/ 8053 h 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40" h="55898">
                  <a:moveTo>
                    <a:pt x="20" y="8053"/>
                  </a:moveTo>
                  <a:cubicBezTo>
                    <a:pt x="-1391" y="11581"/>
                    <a:pt x="69164" y="49328"/>
                    <a:pt x="88920" y="54620"/>
                  </a:cubicBezTo>
                  <a:cubicBezTo>
                    <a:pt x="108676" y="59912"/>
                    <a:pt x="49762" y="47564"/>
                    <a:pt x="118554" y="39803"/>
                  </a:cubicBezTo>
                  <a:cubicBezTo>
                    <a:pt x="187346" y="32042"/>
                    <a:pt x="462865" y="14403"/>
                    <a:pt x="501670" y="8053"/>
                  </a:cubicBezTo>
                  <a:cubicBezTo>
                    <a:pt x="540475" y="1703"/>
                    <a:pt x="418768" y="-2530"/>
                    <a:pt x="351387" y="1703"/>
                  </a:cubicBezTo>
                  <a:cubicBezTo>
                    <a:pt x="284006" y="5936"/>
                    <a:pt x="149951" y="29925"/>
                    <a:pt x="97387" y="33453"/>
                  </a:cubicBezTo>
                  <a:cubicBezTo>
                    <a:pt x="44823" y="36981"/>
                    <a:pt x="1431" y="4525"/>
                    <a:pt x="20" y="80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5467F629-E841-4DFA-9350-D0725C71DF4F}"/>
                </a:ext>
              </a:extLst>
            </p:cNvPr>
            <p:cNvSpPr/>
            <p:nvPr/>
          </p:nvSpPr>
          <p:spPr>
            <a:xfrm flipH="1">
              <a:off x="5554049" y="6288877"/>
              <a:ext cx="565738" cy="72018"/>
            </a:xfrm>
            <a:custGeom>
              <a:avLst/>
              <a:gdLst>
                <a:gd name="connsiteX0" fmla="*/ 769 w 718397"/>
                <a:gd name="connsiteY0" fmla="*/ 53225 h 91451"/>
                <a:gd name="connsiteX1" fmla="*/ 324619 w 718397"/>
                <a:gd name="connsiteY1" fmla="*/ 4542 h 91451"/>
                <a:gd name="connsiteX2" fmla="*/ 441035 w 718397"/>
                <a:gd name="connsiteY2" fmla="*/ 6658 h 91451"/>
                <a:gd name="connsiteX3" fmla="*/ 481252 w 718397"/>
                <a:gd name="connsiteY3" fmla="*/ 44758 h 91451"/>
                <a:gd name="connsiteX4" fmla="*/ 718319 w 718397"/>
                <a:gd name="connsiteY4" fmla="*/ 91325 h 91451"/>
                <a:gd name="connsiteX5" fmla="*/ 506652 w 718397"/>
                <a:gd name="connsiteY5" fmla="*/ 57458 h 91451"/>
                <a:gd name="connsiteX6" fmla="*/ 426219 w 718397"/>
                <a:gd name="connsiteY6" fmla="*/ 25708 h 91451"/>
                <a:gd name="connsiteX7" fmla="*/ 769 w 718397"/>
                <a:gd name="connsiteY7" fmla="*/ 53225 h 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97" h="91451">
                  <a:moveTo>
                    <a:pt x="769" y="53225"/>
                  </a:moveTo>
                  <a:cubicBezTo>
                    <a:pt x="-16164" y="49697"/>
                    <a:pt x="251241" y="12303"/>
                    <a:pt x="324619" y="4542"/>
                  </a:cubicBezTo>
                  <a:cubicBezTo>
                    <a:pt x="397997" y="-3219"/>
                    <a:pt x="414930" y="-45"/>
                    <a:pt x="441035" y="6658"/>
                  </a:cubicBezTo>
                  <a:cubicBezTo>
                    <a:pt x="467141" y="13361"/>
                    <a:pt x="435038" y="30647"/>
                    <a:pt x="481252" y="44758"/>
                  </a:cubicBezTo>
                  <a:cubicBezTo>
                    <a:pt x="527466" y="58869"/>
                    <a:pt x="714086" y="89208"/>
                    <a:pt x="718319" y="91325"/>
                  </a:cubicBezTo>
                  <a:cubicBezTo>
                    <a:pt x="722552" y="93442"/>
                    <a:pt x="555335" y="68394"/>
                    <a:pt x="506652" y="57458"/>
                  </a:cubicBezTo>
                  <a:cubicBezTo>
                    <a:pt x="457969" y="46522"/>
                    <a:pt x="507005" y="27119"/>
                    <a:pt x="426219" y="25708"/>
                  </a:cubicBezTo>
                  <a:cubicBezTo>
                    <a:pt x="345433" y="24297"/>
                    <a:pt x="17702" y="56753"/>
                    <a:pt x="769" y="532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5FFADA33-53CF-47C0-9385-E21383DB8DE3}"/>
                </a:ext>
              </a:extLst>
            </p:cNvPr>
            <p:cNvSpPr/>
            <p:nvPr/>
          </p:nvSpPr>
          <p:spPr>
            <a:xfrm flipH="1">
              <a:off x="5700291" y="6344544"/>
              <a:ext cx="422224" cy="12932"/>
            </a:xfrm>
            <a:custGeom>
              <a:avLst/>
              <a:gdLst>
                <a:gd name="connsiteX0" fmla="*/ 0 w 536157"/>
                <a:gd name="connsiteY0" fmla="*/ 14287 h 16421"/>
                <a:gd name="connsiteX1" fmla="*/ 275167 w 536157"/>
                <a:gd name="connsiteY1" fmla="*/ 1587 h 16421"/>
                <a:gd name="connsiteX2" fmla="*/ 433917 w 536157"/>
                <a:gd name="connsiteY2" fmla="*/ 1587 h 16421"/>
                <a:gd name="connsiteX3" fmla="*/ 531284 w 536157"/>
                <a:gd name="connsiteY3" fmla="*/ 14287 h 16421"/>
                <a:gd name="connsiteX4" fmla="*/ 281517 w 536157"/>
                <a:gd name="connsiteY4" fmla="*/ 16404 h 16421"/>
                <a:gd name="connsiteX5" fmla="*/ 0 w 536157"/>
                <a:gd name="connsiteY5" fmla="*/ 14287 h 1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57" h="16421">
                  <a:moveTo>
                    <a:pt x="0" y="14287"/>
                  </a:moveTo>
                  <a:lnTo>
                    <a:pt x="275167" y="1587"/>
                  </a:lnTo>
                  <a:cubicBezTo>
                    <a:pt x="347487" y="-530"/>
                    <a:pt x="391231" y="-530"/>
                    <a:pt x="433917" y="1587"/>
                  </a:cubicBezTo>
                  <a:cubicBezTo>
                    <a:pt x="476603" y="3704"/>
                    <a:pt x="556684" y="11818"/>
                    <a:pt x="531284" y="14287"/>
                  </a:cubicBezTo>
                  <a:cubicBezTo>
                    <a:pt x="505884" y="16756"/>
                    <a:pt x="281517" y="16404"/>
                    <a:pt x="281517" y="16404"/>
                  </a:cubicBezTo>
                  <a:lnTo>
                    <a:pt x="0" y="14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5A0C7B6B-38B0-4F1A-82FC-951543CE141F}"/>
                </a:ext>
              </a:extLst>
            </p:cNvPr>
            <p:cNvSpPr/>
            <p:nvPr/>
          </p:nvSpPr>
          <p:spPr>
            <a:xfrm flipH="1">
              <a:off x="5095281" y="6296720"/>
              <a:ext cx="793970" cy="488113"/>
            </a:xfrm>
            <a:custGeom>
              <a:avLst/>
              <a:gdLst>
                <a:gd name="connsiteX0" fmla="*/ 29758 w 1008216"/>
                <a:gd name="connsiteY0" fmla="*/ 100415 h 619826"/>
                <a:gd name="connsiteX1" fmla="*/ 561041 w 1008216"/>
                <a:gd name="connsiteY1" fmla="*/ 89832 h 619826"/>
                <a:gd name="connsiteX2" fmla="*/ 694391 w 1008216"/>
                <a:gd name="connsiteY2" fmla="*/ 49615 h 619826"/>
                <a:gd name="connsiteX3" fmla="*/ 804458 w 1008216"/>
                <a:gd name="connsiteY3" fmla="*/ 9398 h 619826"/>
                <a:gd name="connsiteX4" fmla="*/ 836208 w 1008216"/>
                <a:gd name="connsiteY4" fmla="*/ 9398 h 619826"/>
                <a:gd name="connsiteX5" fmla="*/ 834091 w 1008216"/>
                <a:gd name="connsiteY5" fmla="*/ 113115 h 619826"/>
                <a:gd name="connsiteX6" fmla="*/ 903941 w 1008216"/>
                <a:gd name="connsiteY6" fmla="*/ 301498 h 619826"/>
                <a:gd name="connsiteX7" fmla="*/ 1005541 w 1008216"/>
                <a:gd name="connsiteY7" fmla="*/ 563965 h 619826"/>
                <a:gd name="connsiteX8" fmla="*/ 969558 w 1008216"/>
                <a:gd name="connsiteY8" fmla="*/ 614765 h 619826"/>
                <a:gd name="connsiteX9" fmla="*/ 872191 w 1008216"/>
                <a:gd name="connsiteY9" fmla="*/ 483532 h 619826"/>
                <a:gd name="connsiteX10" fmla="*/ 851025 w 1008216"/>
                <a:gd name="connsiteY10" fmla="*/ 312082 h 619826"/>
                <a:gd name="connsiteX11" fmla="*/ 715558 w 1008216"/>
                <a:gd name="connsiteY11" fmla="*/ 81365 h 619826"/>
                <a:gd name="connsiteX12" fmla="*/ 459441 w 1008216"/>
                <a:gd name="connsiteY12" fmla="*/ 104648 h 619826"/>
                <a:gd name="connsiteX13" fmla="*/ 80558 w 1008216"/>
                <a:gd name="connsiteY13" fmla="*/ 136398 h 619826"/>
                <a:gd name="connsiteX14" fmla="*/ 103841 w 1008216"/>
                <a:gd name="connsiteY14" fmla="*/ 218948 h 619826"/>
                <a:gd name="connsiteX15" fmla="*/ 118658 w 1008216"/>
                <a:gd name="connsiteY15" fmla="*/ 185082 h 619826"/>
                <a:gd name="connsiteX16" fmla="*/ 69975 w 1008216"/>
                <a:gd name="connsiteY16" fmla="*/ 161798 h 619826"/>
                <a:gd name="connsiteX17" fmla="*/ 29758 w 1008216"/>
                <a:gd name="connsiteY17" fmla="*/ 100415 h 6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16" h="619826">
                  <a:moveTo>
                    <a:pt x="29758" y="100415"/>
                  </a:moveTo>
                  <a:cubicBezTo>
                    <a:pt x="111602" y="88421"/>
                    <a:pt x="450269" y="98299"/>
                    <a:pt x="561041" y="89832"/>
                  </a:cubicBezTo>
                  <a:cubicBezTo>
                    <a:pt x="671813" y="81365"/>
                    <a:pt x="653822" y="63021"/>
                    <a:pt x="694391" y="49615"/>
                  </a:cubicBezTo>
                  <a:cubicBezTo>
                    <a:pt x="734960" y="36209"/>
                    <a:pt x="780822" y="16101"/>
                    <a:pt x="804458" y="9398"/>
                  </a:cubicBezTo>
                  <a:cubicBezTo>
                    <a:pt x="828094" y="2695"/>
                    <a:pt x="831269" y="-7888"/>
                    <a:pt x="836208" y="9398"/>
                  </a:cubicBezTo>
                  <a:cubicBezTo>
                    <a:pt x="841147" y="26684"/>
                    <a:pt x="822802" y="64432"/>
                    <a:pt x="834091" y="113115"/>
                  </a:cubicBezTo>
                  <a:cubicBezTo>
                    <a:pt x="845380" y="161798"/>
                    <a:pt x="875366" y="226356"/>
                    <a:pt x="903941" y="301498"/>
                  </a:cubicBezTo>
                  <a:cubicBezTo>
                    <a:pt x="932516" y="376640"/>
                    <a:pt x="994605" y="511754"/>
                    <a:pt x="1005541" y="563965"/>
                  </a:cubicBezTo>
                  <a:cubicBezTo>
                    <a:pt x="1016477" y="616176"/>
                    <a:pt x="991783" y="628170"/>
                    <a:pt x="969558" y="614765"/>
                  </a:cubicBezTo>
                  <a:cubicBezTo>
                    <a:pt x="947333" y="601360"/>
                    <a:pt x="891946" y="533979"/>
                    <a:pt x="872191" y="483532"/>
                  </a:cubicBezTo>
                  <a:cubicBezTo>
                    <a:pt x="852436" y="433085"/>
                    <a:pt x="877131" y="379110"/>
                    <a:pt x="851025" y="312082"/>
                  </a:cubicBezTo>
                  <a:cubicBezTo>
                    <a:pt x="824919" y="245054"/>
                    <a:pt x="780822" y="115937"/>
                    <a:pt x="715558" y="81365"/>
                  </a:cubicBezTo>
                  <a:cubicBezTo>
                    <a:pt x="650294" y="46793"/>
                    <a:pt x="459441" y="104648"/>
                    <a:pt x="459441" y="104648"/>
                  </a:cubicBezTo>
                  <a:cubicBezTo>
                    <a:pt x="353608" y="113820"/>
                    <a:pt x="139825" y="117348"/>
                    <a:pt x="80558" y="136398"/>
                  </a:cubicBezTo>
                  <a:cubicBezTo>
                    <a:pt x="21291" y="155448"/>
                    <a:pt x="97491" y="210834"/>
                    <a:pt x="103841" y="218948"/>
                  </a:cubicBezTo>
                  <a:cubicBezTo>
                    <a:pt x="110191" y="227062"/>
                    <a:pt x="124302" y="194607"/>
                    <a:pt x="118658" y="185082"/>
                  </a:cubicBezTo>
                  <a:cubicBezTo>
                    <a:pt x="113014" y="175557"/>
                    <a:pt x="80206" y="173793"/>
                    <a:pt x="69975" y="161798"/>
                  </a:cubicBezTo>
                  <a:cubicBezTo>
                    <a:pt x="59745" y="149804"/>
                    <a:pt x="-52086" y="112409"/>
                    <a:pt x="29758" y="1004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786A6677-4377-4045-91E2-2C84CA06677E}"/>
                </a:ext>
              </a:extLst>
            </p:cNvPr>
            <p:cNvSpPr/>
            <p:nvPr/>
          </p:nvSpPr>
          <p:spPr>
            <a:xfrm flipH="1">
              <a:off x="5132392" y="6387658"/>
              <a:ext cx="195667" cy="481014"/>
            </a:xfrm>
            <a:custGeom>
              <a:avLst/>
              <a:gdLst>
                <a:gd name="connsiteX0" fmla="*/ 816 w 248466"/>
                <a:gd name="connsiteY0" fmla="*/ 1872 h 610812"/>
                <a:gd name="connsiteX1" fmla="*/ 159566 w 248466"/>
                <a:gd name="connsiteY1" fmla="*/ 397689 h 610812"/>
                <a:gd name="connsiteX2" fmla="*/ 220950 w 248466"/>
                <a:gd name="connsiteY2" fmla="*/ 541622 h 610812"/>
                <a:gd name="connsiteX3" fmla="*/ 248466 w 248466"/>
                <a:gd name="connsiteY3" fmla="*/ 609356 h 610812"/>
                <a:gd name="connsiteX4" fmla="*/ 220950 w 248466"/>
                <a:gd name="connsiteY4" fmla="*/ 482356 h 610812"/>
                <a:gd name="connsiteX5" fmla="*/ 102416 w 248466"/>
                <a:gd name="connsiteY5" fmla="*/ 257989 h 610812"/>
                <a:gd name="connsiteX6" fmla="*/ 816 w 248466"/>
                <a:gd name="connsiteY6" fmla="*/ 1872 h 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66" h="610812">
                  <a:moveTo>
                    <a:pt x="816" y="1872"/>
                  </a:moveTo>
                  <a:cubicBezTo>
                    <a:pt x="10341" y="25155"/>
                    <a:pt x="122877" y="307731"/>
                    <a:pt x="159566" y="397689"/>
                  </a:cubicBezTo>
                  <a:cubicBezTo>
                    <a:pt x="196255" y="487647"/>
                    <a:pt x="206133" y="506344"/>
                    <a:pt x="220950" y="541622"/>
                  </a:cubicBezTo>
                  <a:cubicBezTo>
                    <a:pt x="235767" y="576900"/>
                    <a:pt x="248466" y="619234"/>
                    <a:pt x="248466" y="609356"/>
                  </a:cubicBezTo>
                  <a:cubicBezTo>
                    <a:pt x="248466" y="599478"/>
                    <a:pt x="245292" y="540917"/>
                    <a:pt x="220950" y="482356"/>
                  </a:cubicBezTo>
                  <a:cubicBezTo>
                    <a:pt x="196608" y="423795"/>
                    <a:pt x="137341" y="337364"/>
                    <a:pt x="102416" y="257989"/>
                  </a:cubicBezTo>
                  <a:cubicBezTo>
                    <a:pt x="67491" y="178614"/>
                    <a:pt x="-8709" y="-21411"/>
                    <a:pt x="816" y="18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3B7135F7-673B-44C6-844C-94085EBE007A}"/>
                </a:ext>
              </a:extLst>
            </p:cNvPr>
            <p:cNvSpPr/>
            <p:nvPr/>
          </p:nvSpPr>
          <p:spPr>
            <a:xfrm flipH="1">
              <a:off x="5330596" y="6393853"/>
              <a:ext cx="421571" cy="20602"/>
            </a:xfrm>
            <a:custGeom>
              <a:avLst/>
              <a:gdLst>
                <a:gd name="connsiteX0" fmla="*/ 535133 w 535328"/>
                <a:gd name="connsiteY0" fmla="*/ 13055 h 26161"/>
                <a:gd name="connsiteX1" fmla="*/ 450466 w 535328"/>
                <a:gd name="connsiteY1" fmla="*/ 13055 h 26161"/>
                <a:gd name="connsiteX2" fmla="*/ 63116 w 535328"/>
                <a:gd name="connsiteY2" fmla="*/ 25755 h 26161"/>
                <a:gd name="connsiteX3" fmla="*/ 16550 w 535328"/>
                <a:gd name="connsiteY3" fmla="*/ 21522 h 26161"/>
                <a:gd name="connsiteX4" fmla="*/ 41950 w 535328"/>
                <a:gd name="connsiteY4" fmla="*/ 6705 h 26161"/>
                <a:gd name="connsiteX5" fmla="*/ 456816 w 535328"/>
                <a:gd name="connsiteY5" fmla="*/ 355 h 26161"/>
                <a:gd name="connsiteX6" fmla="*/ 535133 w 535328"/>
                <a:gd name="connsiteY6" fmla="*/ 13055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28" h="26161">
                  <a:moveTo>
                    <a:pt x="535133" y="13055"/>
                  </a:moveTo>
                  <a:cubicBezTo>
                    <a:pt x="532134" y="11996"/>
                    <a:pt x="450466" y="13055"/>
                    <a:pt x="450466" y="13055"/>
                  </a:cubicBezTo>
                  <a:lnTo>
                    <a:pt x="63116" y="25755"/>
                  </a:lnTo>
                  <a:cubicBezTo>
                    <a:pt x="-9203" y="27166"/>
                    <a:pt x="20078" y="24697"/>
                    <a:pt x="16550" y="21522"/>
                  </a:cubicBezTo>
                  <a:cubicBezTo>
                    <a:pt x="13022" y="18347"/>
                    <a:pt x="-31428" y="10233"/>
                    <a:pt x="41950" y="6705"/>
                  </a:cubicBezTo>
                  <a:cubicBezTo>
                    <a:pt x="115328" y="3177"/>
                    <a:pt x="374972" y="1413"/>
                    <a:pt x="456816" y="355"/>
                  </a:cubicBezTo>
                  <a:cubicBezTo>
                    <a:pt x="538660" y="-703"/>
                    <a:pt x="535838" y="-174"/>
                    <a:pt x="535133" y="130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234F2AF-D054-408E-839E-69FBB7846582}"/>
                </a:ext>
              </a:extLst>
            </p:cNvPr>
            <p:cNvSpPr/>
            <p:nvPr/>
          </p:nvSpPr>
          <p:spPr>
            <a:xfrm flipH="1">
              <a:off x="5126254" y="6420544"/>
              <a:ext cx="217551" cy="498744"/>
            </a:xfrm>
            <a:custGeom>
              <a:avLst/>
              <a:gdLst>
                <a:gd name="connsiteX0" fmla="*/ 16579 w 276255"/>
                <a:gd name="connsiteY0" fmla="*/ 329 h 633326"/>
                <a:gd name="connsiteX1" fmla="*/ 5996 w 276255"/>
                <a:gd name="connsiteY1" fmla="*/ 129446 h 633326"/>
                <a:gd name="connsiteX2" fmla="*/ 116062 w 276255"/>
                <a:gd name="connsiteY2" fmla="*/ 303012 h 633326"/>
                <a:gd name="connsiteX3" fmla="*/ 219779 w 276255"/>
                <a:gd name="connsiteY3" fmla="*/ 533729 h 633326"/>
                <a:gd name="connsiteX4" fmla="*/ 253646 w 276255"/>
                <a:gd name="connsiteY4" fmla="*/ 633212 h 633326"/>
                <a:gd name="connsiteX5" fmla="*/ 268462 w 276255"/>
                <a:gd name="connsiteY5" fmla="*/ 554896 h 633326"/>
                <a:gd name="connsiteX6" fmla="*/ 268462 w 276255"/>
                <a:gd name="connsiteY6" fmla="*/ 616279 h 633326"/>
                <a:gd name="connsiteX7" fmla="*/ 171096 w 276255"/>
                <a:gd name="connsiteY7" fmla="*/ 368629 h 633326"/>
                <a:gd name="connsiteX8" fmla="*/ 52562 w 276255"/>
                <a:gd name="connsiteY8" fmla="*/ 161196 h 633326"/>
                <a:gd name="connsiteX9" fmla="*/ 33512 w 276255"/>
                <a:gd name="connsiteY9" fmla="*/ 93462 h 633326"/>
                <a:gd name="connsiteX10" fmla="*/ 16579 w 276255"/>
                <a:gd name="connsiteY10" fmla="*/ 329 h 6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55" h="633326">
                  <a:moveTo>
                    <a:pt x="16579" y="329"/>
                  </a:moveTo>
                  <a:cubicBezTo>
                    <a:pt x="11993" y="6326"/>
                    <a:pt x="-10585" y="78999"/>
                    <a:pt x="5996" y="129446"/>
                  </a:cubicBezTo>
                  <a:cubicBezTo>
                    <a:pt x="22577" y="179893"/>
                    <a:pt x="80432" y="235632"/>
                    <a:pt x="116062" y="303012"/>
                  </a:cubicBezTo>
                  <a:cubicBezTo>
                    <a:pt x="151692" y="370392"/>
                    <a:pt x="196848" y="478696"/>
                    <a:pt x="219779" y="533729"/>
                  </a:cubicBezTo>
                  <a:cubicBezTo>
                    <a:pt x="242710" y="588762"/>
                    <a:pt x="245532" y="629684"/>
                    <a:pt x="253646" y="633212"/>
                  </a:cubicBezTo>
                  <a:cubicBezTo>
                    <a:pt x="261760" y="636740"/>
                    <a:pt x="265993" y="557718"/>
                    <a:pt x="268462" y="554896"/>
                  </a:cubicBezTo>
                  <a:cubicBezTo>
                    <a:pt x="270931" y="552074"/>
                    <a:pt x="284690" y="647323"/>
                    <a:pt x="268462" y="616279"/>
                  </a:cubicBezTo>
                  <a:cubicBezTo>
                    <a:pt x="252234" y="585235"/>
                    <a:pt x="207079" y="444476"/>
                    <a:pt x="171096" y="368629"/>
                  </a:cubicBezTo>
                  <a:cubicBezTo>
                    <a:pt x="135113" y="292782"/>
                    <a:pt x="75493" y="207057"/>
                    <a:pt x="52562" y="161196"/>
                  </a:cubicBezTo>
                  <a:cubicBezTo>
                    <a:pt x="29631" y="115335"/>
                    <a:pt x="36687" y="114981"/>
                    <a:pt x="33512" y="93462"/>
                  </a:cubicBezTo>
                  <a:cubicBezTo>
                    <a:pt x="30337" y="71943"/>
                    <a:pt x="21165" y="-5668"/>
                    <a:pt x="16579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885B3A3-0050-40F2-A37A-25CF199653BF}"/>
                </a:ext>
              </a:extLst>
            </p:cNvPr>
            <p:cNvSpPr/>
            <p:nvPr/>
          </p:nvSpPr>
          <p:spPr>
            <a:xfrm flipH="1">
              <a:off x="5306775" y="6488202"/>
              <a:ext cx="389380" cy="42120"/>
            </a:xfrm>
            <a:custGeom>
              <a:avLst/>
              <a:gdLst>
                <a:gd name="connsiteX0" fmla="*/ 4690 w 494451"/>
                <a:gd name="connsiteY0" fmla="*/ 1197 h 53486"/>
                <a:gd name="connsiteX1" fmla="*/ 364524 w 494451"/>
                <a:gd name="connsiteY1" fmla="*/ 41414 h 53486"/>
                <a:gd name="connsiteX2" fmla="*/ 487290 w 494451"/>
                <a:gd name="connsiteY2" fmla="*/ 51997 h 53486"/>
                <a:gd name="connsiteX3" fmla="*/ 180374 w 494451"/>
                <a:gd name="connsiteY3" fmla="*/ 13897 h 53486"/>
                <a:gd name="connsiteX4" fmla="*/ 4690 w 494451"/>
                <a:gd name="connsiteY4" fmla="*/ 1197 h 5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451" h="53486">
                  <a:moveTo>
                    <a:pt x="4690" y="1197"/>
                  </a:moveTo>
                  <a:cubicBezTo>
                    <a:pt x="35382" y="5783"/>
                    <a:pt x="284091" y="32947"/>
                    <a:pt x="364524" y="41414"/>
                  </a:cubicBezTo>
                  <a:cubicBezTo>
                    <a:pt x="444957" y="49881"/>
                    <a:pt x="517982" y="56583"/>
                    <a:pt x="487290" y="51997"/>
                  </a:cubicBezTo>
                  <a:cubicBezTo>
                    <a:pt x="456598" y="47411"/>
                    <a:pt x="259749" y="21658"/>
                    <a:pt x="180374" y="13897"/>
                  </a:cubicBezTo>
                  <a:cubicBezTo>
                    <a:pt x="100999" y="6136"/>
                    <a:pt x="-26002" y="-3389"/>
                    <a:pt x="4690" y="1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2E2FFD38-7AD9-4593-98E1-B69B0B7D998D}"/>
                </a:ext>
              </a:extLst>
            </p:cNvPr>
            <p:cNvSpPr/>
            <p:nvPr/>
          </p:nvSpPr>
          <p:spPr>
            <a:xfrm flipH="1">
              <a:off x="5682072" y="6408996"/>
              <a:ext cx="57084" cy="95955"/>
            </a:xfrm>
            <a:custGeom>
              <a:avLst/>
              <a:gdLst>
                <a:gd name="connsiteX0" fmla="*/ 28 w 72487"/>
                <a:gd name="connsiteY0" fmla="*/ 176 h 121847"/>
                <a:gd name="connsiteX1" fmla="*/ 61411 w 72487"/>
                <a:gd name="connsiteY1" fmla="*/ 97543 h 121847"/>
                <a:gd name="connsiteX2" fmla="*/ 67761 w 72487"/>
                <a:gd name="connsiteY2" fmla="*/ 120826 h 121847"/>
                <a:gd name="connsiteX3" fmla="*/ 69878 w 72487"/>
                <a:gd name="connsiteY3" fmla="*/ 74260 h 121847"/>
                <a:gd name="connsiteX4" fmla="*/ 28 w 72487"/>
                <a:gd name="connsiteY4" fmla="*/ 176 h 12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" h="121847">
                  <a:moveTo>
                    <a:pt x="28" y="176"/>
                  </a:moveTo>
                  <a:cubicBezTo>
                    <a:pt x="-1383" y="4056"/>
                    <a:pt x="50122" y="77435"/>
                    <a:pt x="61411" y="97543"/>
                  </a:cubicBezTo>
                  <a:cubicBezTo>
                    <a:pt x="72700" y="117651"/>
                    <a:pt x="66350" y="124706"/>
                    <a:pt x="67761" y="120826"/>
                  </a:cubicBezTo>
                  <a:cubicBezTo>
                    <a:pt x="69172" y="116946"/>
                    <a:pt x="76228" y="91193"/>
                    <a:pt x="69878" y="74260"/>
                  </a:cubicBezTo>
                  <a:cubicBezTo>
                    <a:pt x="63528" y="57327"/>
                    <a:pt x="1439" y="-3704"/>
                    <a:pt x="28" y="1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2CCBBA45-F9F0-47DF-A0F5-2880936CDB13}"/>
                </a:ext>
              </a:extLst>
            </p:cNvPr>
            <p:cNvSpPr/>
            <p:nvPr/>
          </p:nvSpPr>
          <p:spPr>
            <a:xfrm flipH="1">
              <a:off x="5489903" y="6415688"/>
              <a:ext cx="247754" cy="637768"/>
            </a:xfrm>
            <a:custGeom>
              <a:avLst/>
              <a:gdLst>
                <a:gd name="connsiteX0" fmla="*/ 241 w 314608"/>
                <a:gd name="connsiteY0" fmla="*/ 2261 h 809864"/>
                <a:gd name="connsiteX1" fmla="*/ 152641 w 314608"/>
                <a:gd name="connsiteY1" fmla="*/ 425594 h 809864"/>
                <a:gd name="connsiteX2" fmla="*/ 258475 w 314608"/>
                <a:gd name="connsiteY2" fmla="*/ 711344 h 809864"/>
                <a:gd name="connsiteX3" fmla="*/ 311391 w 314608"/>
                <a:gd name="connsiteY3" fmla="*/ 791777 h 809864"/>
                <a:gd name="connsiteX4" fmla="*/ 288108 w 314608"/>
                <a:gd name="connsiteY4" fmla="*/ 757911 h 809864"/>
                <a:gd name="connsiteX5" fmla="*/ 120891 w 314608"/>
                <a:gd name="connsiteY5" fmla="*/ 279544 h 809864"/>
                <a:gd name="connsiteX6" fmla="*/ 241 w 314608"/>
                <a:gd name="connsiteY6" fmla="*/ 2261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08" h="809864">
                  <a:moveTo>
                    <a:pt x="241" y="2261"/>
                  </a:moveTo>
                  <a:cubicBezTo>
                    <a:pt x="5533" y="26603"/>
                    <a:pt x="109602" y="307414"/>
                    <a:pt x="152641" y="425594"/>
                  </a:cubicBezTo>
                  <a:cubicBezTo>
                    <a:pt x="195680" y="543775"/>
                    <a:pt x="232017" y="650314"/>
                    <a:pt x="258475" y="711344"/>
                  </a:cubicBezTo>
                  <a:cubicBezTo>
                    <a:pt x="284933" y="772374"/>
                    <a:pt x="306452" y="784016"/>
                    <a:pt x="311391" y="791777"/>
                  </a:cubicBezTo>
                  <a:cubicBezTo>
                    <a:pt x="316330" y="799538"/>
                    <a:pt x="319858" y="843283"/>
                    <a:pt x="288108" y="757911"/>
                  </a:cubicBezTo>
                  <a:cubicBezTo>
                    <a:pt x="256358" y="672539"/>
                    <a:pt x="163930" y="403722"/>
                    <a:pt x="120891" y="279544"/>
                  </a:cubicBezTo>
                  <a:cubicBezTo>
                    <a:pt x="77852" y="155366"/>
                    <a:pt x="-5051" y="-22081"/>
                    <a:pt x="241" y="2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B16098F5-8D42-4A7D-A595-78EE7697C684}"/>
                </a:ext>
              </a:extLst>
            </p:cNvPr>
            <p:cNvSpPr/>
            <p:nvPr/>
          </p:nvSpPr>
          <p:spPr>
            <a:xfrm flipH="1">
              <a:off x="5502129" y="6408725"/>
              <a:ext cx="257210" cy="637787"/>
            </a:xfrm>
            <a:custGeom>
              <a:avLst/>
              <a:gdLst>
                <a:gd name="connsiteX0" fmla="*/ 257 w 326616"/>
                <a:gd name="connsiteY0" fmla="*/ 4753 h 809888"/>
                <a:gd name="connsiteX1" fmla="*/ 42590 w 326616"/>
                <a:gd name="connsiteY1" fmla="*/ 212186 h 809888"/>
                <a:gd name="connsiteX2" fmla="*/ 235207 w 326616"/>
                <a:gd name="connsiteY2" fmla="*/ 673619 h 809888"/>
                <a:gd name="connsiteX3" fmla="*/ 326223 w 326616"/>
                <a:gd name="connsiteY3" fmla="*/ 804853 h 809888"/>
                <a:gd name="connsiteX4" fmla="*/ 203457 w 326616"/>
                <a:gd name="connsiteY4" fmla="*/ 538153 h 809888"/>
                <a:gd name="connsiteX5" fmla="*/ 63757 w 326616"/>
                <a:gd name="connsiteY5" fmla="*/ 201603 h 809888"/>
                <a:gd name="connsiteX6" fmla="*/ 25657 w 326616"/>
                <a:gd name="connsiteY6" fmla="*/ 76719 h 809888"/>
                <a:gd name="connsiteX7" fmla="*/ 257 w 326616"/>
                <a:gd name="connsiteY7" fmla="*/ 4753 h 8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16" h="809888">
                  <a:moveTo>
                    <a:pt x="257" y="4753"/>
                  </a:moveTo>
                  <a:cubicBezTo>
                    <a:pt x="3079" y="27331"/>
                    <a:pt x="3432" y="100708"/>
                    <a:pt x="42590" y="212186"/>
                  </a:cubicBezTo>
                  <a:cubicBezTo>
                    <a:pt x="81748" y="323664"/>
                    <a:pt x="187935" y="574841"/>
                    <a:pt x="235207" y="673619"/>
                  </a:cubicBezTo>
                  <a:cubicBezTo>
                    <a:pt x="282479" y="772397"/>
                    <a:pt x="331515" y="827431"/>
                    <a:pt x="326223" y="804853"/>
                  </a:cubicBezTo>
                  <a:cubicBezTo>
                    <a:pt x="320931" y="782275"/>
                    <a:pt x="247201" y="638695"/>
                    <a:pt x="203457" y="538153"/>
                  </a:cubicBezTo>
                  <a:cubicBezTo>
                    <a:pt x="159713" y="437611"/>
                    <a:pt x="93390" y="278509"/>
                    <a:pt x="63757" y="201603"/>
                  </a:cubicBezTo>
                  <a:cubicBezTo>
                    <a:pt x="34124" y="124697"/>
                    <a:pt x="32713" y="107763"/>
                    <a:pt x="25657" y="76719"/>
                  </a:cubicBezTo>
                  <a:cubicBezTo>
                    <a:pt x="18601" y="45675"/>
                    <a:pt x="-2565" y="-17825"/>
                    <a:pt x="257" y="47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3300A3F7-89C6-49BF-8900-8F28E426A0CD}"/>
                </a:ext>
              </a:extLst>
            </p:cNvPr>
            <p:cNvSpPr/>
            <p:nvPr/>
          </p:nvSpPr>
          <p:spPr>
            <a:xfrm flipH="1">
              <a:off x="5563868" y="6405795"/>
              <a:ext cx="228553" cy="570087"/>
            </a:xfrm>
            <a:custGeom>
              <a:avLst/>
              <a:gdLst>
                <a:gd name="connsiteX0" fmla="*/ 23216 w 290226"/>
                <a:gd name="connsiteY0" fmla="*/ 7 h 723920"/>
                <a:gd name="connsiteX1" fmla="*/ 2049 w 290226"/>
                <a:gd name="connsiteY1" fmla="*/ 105840 h 723920"/>
                <a:gd name="connsiteX2" fmla="*/ 82482 w 290226"/>
                <a:gd name="connsiteY2" fmla="*/ 355607 h 723920"/>
                <a:gd name="connsiteX3" fmla="*/ 131166 w 290226"/>
                <a:gd name="connsiteY3" fmla="*/ 423340 h 723920"/>
                <a:gd name="connsiteX4" fmla="*/ 196782 w 290226"/>
                <a:gd name="connsiteY4" fmla="*/ 611724 h 723920"/>
                <a:gd name="connsiteX5" fmla="*/ 289916 w 290226"/>
                <a:gd name="connsiteY5" fmla="*/ 723907 h 723920"/>
                <a:gd name="connsiteX6" fmla="*/ 222182 w 290226"/>
                <a:gd name="connsiteY6" fmla="*/ 605374 h 723920"/>
                <a:gd name="connsiteX7" fmla="*/ 97299 w 290226"/>
                <a:gd name="connsiteY7" fmla="*/ 349257 h 723920"/>
                <a:gd name="connsiteX8" fmla="*/ 14749 w 290226"/>
                <a:gd name="connsiteY8" fmla="*/ 110074 h 723920"/>
                <a:gd name="connsiteX9" fmla="*/ 23216 w 290226"/>
                <a:gd name="connsiteY9" fmla="*/ 7 h 7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26" h="723920">
                  <a:moveTo>
                    <a:pt x="23216" y="7"/>
                  </a:moveTo>
                  <a:cubicBezTo>
                    <a:pt x="21099" y="-699"/>
                    <a:pt x="-7829" y="46573"/>
                    <a:pt x="2049" y="105840"/>
                  </a:cubicBezTo>
                  <a:cubicBezTo>
                    <a:pt x="11927" y="165107"/>
                    <a:pt x="60963" y="302690"/>
                    <a:pt x="82482" y="355607"/>
                  </a:cubicBezTo>
                  <a:cubicBezTo>
                    <a:pt x="104001" y="408524"/>
                    <a:pt x="112116" y="380654"/>
                    <a:pt x="131166" y="423340"/>
                  </a:cubicBezTo>
                  <a:cubicBezTo>
                    <a:pt x="150216" y="466026"/>
                    <a:pt x="170324" y="561630"/>
                    <a:pt x="196782" y="611724"/>
                  </a:cubicBezTo>
                  <a:cubicBezTo>
                    <a:pt x="223240" y="661819"/>
                    <a:pt x="285683" y="724965"/>
                    <a:pt x="289916" y="723907"/>
                  </a:cubicBezTo>
                  <a:cubicBezTo>
                    <a:pt x="294149" y="722849"/>
                    <a:pt x="254285" y="667816"/>
                    <a:pt x="222182" y="605374"/>
                  </a:cubicBezTo>
                  <a:cubicBezTo>
                    <a:pt x="190079" y="542932"/>
                    <a:pt x="131871" y="431807"/>
                    <a:pt x="97299" y="349257"/>
                  </a:cubicBezTo>
                  <a:cubicBezTo>
                    <a:pt x="62727" y="266707"/>
                    <a:pt x="26743" y="163696"/>
                    <a:pt x="14749" y="110074"/>
                  </a:cubicBezTo>
                  <a:cubicBezTo>
                    <a:pt x="2755" y="56452"/>
                    <a:pt x="25333" y="713"/>
                    <a:pt x="23216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BAE55D17-FD6E-446C-B077-E4A259777A35}"/>
                </a:ext>
              </a:extLst>
            </p:cNvPr>
            <p:cNvSpPr/>
            <p:nvPr/>
          </p:nvSpPr>
          <p:spPr>
            <a:xfrm flipH="1">
              <a:off x="5106292" y="7024184"/>
              <a:ext cx="399479" cy="23364"/>
            </a:xfrm>
            <a:custGeom>
              <a:avLst/>
              <a:gdLst>
                <a:gd name="connsiteX0" fmla="*/ 0 w 507275"/>
                <a:gd name="connsiteY0" fmla="*/ 29668 h 29668"/>
                <a:gd name="connsiteX1" fmla="*/ 465667 w 507275"/>
                <a:gd name="connsiteY1" fmla="*/ 4268 h 29668"/>
                <a:gd name="connsiteX2" fmla="*/ 484717 w 507275"/>
                <a:gd name="connsiteY2" fmla="*/ 34 h 29668"/>
                <a:gd name="connsiteX3" fmla="*/ 169333 w 507275"/>
                <a:gd name="connsiteY3" fmla="*/ 21201 h 29668"/>
                <a:gd name="connsiteX4" fmla="*/ 0 w 507275"/>
                <a:gd name="connsiteY4" fmla="*/ 29668 h 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75" h="29668">
                  <a:moveTo>
                    <a:pt x="0" y="29668"/>
                  </a:moveTo>
                  <a:lnTo>
                    <a:pt x="465667" y="4268"/>
                  </a:lnTo>
                  <a:cubicBezTo>
                    <a:pt x="546453" y="-671"/>
                    <a:pt x="484717" y="34"/>
                    <a:pt x="484717" y="34"/>
                  </a:cubicBezTo>
                  <a:lnTo>
                    <a:pt x="169333" y="21201"/>
                  </a:lnTo>
                  <a:lnTo>
                    <a:pt x="0" y="296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AABC4EC7-DA0E-4200-BFC1-C16B30013770}"/>
                </a:ext>
              </a:extLst>
            </p:cNvPr>
            <p:cNvSpPr/>
            <p:nvPr/>
          </p:nvSpPr>
          <p:spPr>
            <a:xfrm flipH="1">
              <a:off x="5116584" y="6975815"/>
              <a:ext cx="384623" cy="41805"/>
            </a:xfrm>
            <a:custGeom>
              <a:avLst/>
              <a:gdLst>
                <a:gd name="connsiteX0" fmla="*/ 11137 w 488410"/>
                <a:gd name="connsiteY0" fmla="*/ 52990 h 53086"/>
                <a:gd name="connsiteX1" fmla="*/ 349804 w 488410"/>
                <a:gd name="connsiteY1" fmla="*/ 44523 h 53086"/>
                <a:gd name="connsiteX2" fmla="*/ 461987 w 488410"/>
                <a:gd name="connsiteY2" fmla="*/ 17006 h 53086"/>
                <a:gd name="connsiteX3" fmla="*/ 478921 w 488410"/>
                <a:gd name="connsiteY3" fmla="*/ 73 h 53086"/>
                <a:gd name="connsiteX4" fmla="*/ 339221 w 488410"/>
                <a:gd name="connsiteY4" fmla="*/ 23356 h 53086"/>
                <a:gd name="connsiteX5" fmla="*/ 104271 w 488410"/>
                <a:gd name="connsiteY5" fmla="*/ 40290 h 53086"/>
                <a:gd name="connsiteX6" fmla="*/ 11137 w 488410"/>
                <a:gd name="connsiteY6" fmla="*/ 52990 h 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10" h="53086">
                  <a:moveTo>
                    <a:pt x="11137" y="52990"/>
                  </a:moveTo>
                  <a:cubicBezTo>
                    <a:pt x="52059" y="53695"/>
                    <a:pt x="274662" y="50520"/>
                    <a:pt x="349804" y="44523"/>
                  </a:cubicBezTo>
                  <a:cubicBezTo>
                    <a:pt x="424946" y="38526"/>
                    <a:pt x="440468" y="24414"/>
                    <a:pt x="461987" y="17006"/>
                  </a:cubicBezTo>
                  <a:cubicBezTo>
                    <a:pt x="483506" y="9598"/>
                    <a:pt x="499382" y="-985"/>
                    <a:pt x="478921" y="73"/>
                  </a:cubicBezTo>
                  <a:cubicBezTo>
                    <a:pt x="458460" y="1131"/>
                    <a:pt x="401663" y="16653"/>
                    <a:pt x="339221" y="23356"/>
                  </a:cubicBezTo>
                  <a:cubicBezTo>
                    <a:pt x="276779" y="30059"/>
                    <a:pt x="157188" y="34645"/>
                    <a:pt x="104271" y="40290"/>
                  </a:cubicBezTo>
                  <a:cubicBezTo>
                    <a:pt x="51354" y="45934"/>
                    <a:pt x="-29785" y="52285"/>
                    <a:pt x="11137" y="529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53E31852-2E86-4E6E-A860-FCE8E72E6915}"/>
                </a:ext>
              </a:extLst>
            </p:cNvPr>
            <p:cNvSpPr/>
            <p:nvPr/>
          </p:nvSpPr>
          <p:spPr>
            <a:xfrm flipH="1">
              <a:off x="5510532" y="6902530"/>
              <a:ext cx="153905" cy="210470"/>
            </a:xfrm>
            <a:custGeom>
              <a:avLst/>
              <a:gdLst>
                <a:gd name="connsiteX0" fmla="*/ 40614 w 195435"/>
                <a:gd name="connsiteY0" fmla="*/ 0 h 267263"/>
                <a:gd name="connsiteX1" fmla="*/ 30031 w 195435"/>
                <a:gd name="connsiteY1" fmla="*/ 118533 h 267263"/>
                <a:gd name="connsiteX2" fmla="*/ 8864 w 195435"/>
                <a:gd name="connsiteY2" fmla="*/ 171450 h 267263"/>
                <a:gd name="connsiteX3" fmla="*/ 6748 w 195435"/>
                <a:gd name="connsiteY3" fmla="*/ 171450 h 267263"/>
                <a:gd name="connsiteX4" fmla="*/ 95648 w 195435"/>
                <a:gd name="connsiteY4" fmla="*/ 245533 h 267263"/>
                <a:gd name="connsiteX5" fmla="*/ 195131 w 195435"/>
                <a:gd name="connsiteY5" fmla="*/ 171450 h 267263"/>
                <a:gd name="connsiteX6" fmla="*/ 125281 w 195435"/>
                <a:gd name="connsiteY6" fmla="*/ 243416 h 267263"/>
                <a:gd name="connsiteX7" fmla="*/ 85064 w 195435"/>
                <a:gd name="connsiteY7" fmla="*/ 266700 h 267263"/>
                <a:gd name="connsiteX8" fmla="*/ 59664 w 195435"/>
                <a:gd name="connsiteY8" fmla="*/ 224366 h 267263"/>
                <a:gd name="connsiteX9" fmla="*/ 13098 w 195435"/>
                <a:gd name="connsiteY9" fmla="*/ 186266 h 267263"/>
                <a:gd name="connsiteX10" fmla="*/ 34264 w 195435"/>
                <a:gd name="connsiteY10" fmla="*/ 114300 h 267263"/>
                <a:gd name="connsiteX11" fmla="*/ 34264 w 195435"/>
                <a:gd name="connsiteY11" fmla="*/ 61383 h 267263"/>
                <a:gd name="connsiteX12" fmla="*/ 40614 w 195435"/>
                <a:gd name="connsiteY12" fmla="*/ 0 h 2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435" h="267263">
                  <a:moveTo>
                    <a:pt x="40614" y="0"/>
                  </a:moveTo>
                  <a:cubicBezTo>
                    <a:pt x="37968" y="44979"/>
                    <a:pt x="35323" y="89958"/>
                    <a:pt x="30031" y="118533"/>
                  </a:cubicBezTo>
                  <a:cubicBezTo>
                    <a:pt x="24739" y="147108"/>
                    <a:pt x="8864" y="171450"/>
                    <a:pt x="8864" y="171450"/>
                  </a:cubicBezTo>
                  <a:cubicBezTo>
                    <a:pt x="4983" y="180270"/>
                    <a:pt x="-7716" y="159103"/>
                    <a:pt x="6748" y="171450"/>
                  </a:cubicBezTo>
                  <a:cubicBezTo>
                    <a:pt x="21212" y="183797"/>
                    <a:pt x="64251" y="245533"/>
                    <a:pt x="95648" y="245533"/>
                  </a:cubicBezTo>
                  <a:cubicBezTo>
                    <a:pt x="127045" y="245533"/>
                    <a:pt x="190192" y="171803"/>
                    <a:pt x="195131" y="171450"/>
                  </a:cubicBezTo>
                  <a:cubicBezTo>
                    <a:pt x="200070" y="171097"/>
                    <a:pt x="143626" y="227541"/>
                    <a:pt x="125281" y="243416"/>
                  </a:cubicBezTo>
                  <a:cubicBezTo>
                    <a:pt x="106936" y="259291"/>
                    <a:pt x="96000" y="269875"/>
                    <a:pt x="85064" y="266700"/>
                  </a:cubicBezTo>
                  <a:cubicBezTo>
                    <a:pt x="74128" y="263525"/>
                    <a:pt x="71658" y="237772"/>
                    <a:pt x="59664" y="224366"/>
                  </a:cubicBezTo>
                  <a:cubicBezTo>
                    <a:pt x="47670" y="210960"/>
                    <a:pt x="17331" y="204610"/>
                    <a:pt x="13098" y="186266"/>
                  </a:cubicBezTo>
                  <a:cubicBezTo>
                    <a:pt x="8865" y="167922"/>
                    <a:pt x="30736" y="135114"/>
                    <a:pt x="34264" y="114300"/>
                  </a:cubicBezTo>
                  <a:cubicBezTo>
                    <a:pt x="37792" y="93486"/>
                    <a:pt x="34264" y="61383"/>
                    <a:pt x="34264" y="61383"/>
                  </a:cubicBezTo>
                  <a:lnTo>
                    <a:pt x="406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5BE0D1BE-FCEC-4C2F-BC5C-9A69B1DAAE3D}"/>
                </a:ext>
              </a:extLst>
            </p:cNvPr>
            <p:cNvSpPr/>
            <p:nvPr/>
          </p:nvSpPr>
          <p:spPr>
            <a:xfrm flipH="1">
              <a:off x="5112390" y="7014931"/>
              <a:ext cx="383961" cy="33362"/>
            </a:xfrm>
            <a:custGeom>
              <a:avLst/>
              <a:gdLst>
                <a:gd name="connsiteX0" fmla="*/ 738 w 487569"/>
                <a:gd name="connsiteY0" fmla="*/ 41419 h 42365"/>
                <a:gd name="connsiteX1" fmla="*/ 62121 w 487569"/>
                <a:gd name="connsiteY1" fmla="*/ 39302 h 42365"/>
                <a:gd name="connsiteX2" fmla="*/ 280138 w 487569"/>
                <a:gd name="connsiteY2" fmla="*/ 16019 h 42365"/>
                <a:gd name="connsiteX3" fmla="*/ 485455 w 487569"/>
                <a:gd name="connsiteY3" fmla="*/ 7552 h 42365"/>
                <a:gd name="connsiteX4" fmla="*/ 369038 w 487569"/>
                <a:gd name="connsiteY4" fmla="*/ 1202 h 42365"/>
                <a:gd name="connsiteX5" fmla="*/ 91755 w 487569"/>
                <a:gd name="connsiteY5" fmla="*/ 32952 h 42365"/>
                <a:gd name="connsiteX6" fmla="*/ 738 w 487569"/>
                <a:gd name="connsiteY6" fmla="*/ 41419 h 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569" h="42365">
                  <a:moveTo>
                    <a:pt x="738" y="41419"/>
                  </a:moveTo>
                  <a:cubicBezTo>
                    <a:pt x="-4201" y="42477"/>
                    <a:pt x="15554" y="43535"/>
                    <a:pt x="62121" y="39302"/>
                  </a:cubicBezTo>
                  <a:cubicBezTo>
                    <a:pt x="108688" y="35069"/>
                    <a:pt x="209582" y="21311"/>
                    <a:pt x="280138" y="16019"/>
                  </a:cubicBezTo>
                  <a:cubicBezTo>
                    <a:pt x="350694" y="10727"/>
                    <a:pt x="470638" y="10022"/>
                    <a:pt x="485455" y="7552"/>
                  </a:cubicBezTo>
                  <a:cubicBezTo>
                    <a:pt x="500272" y="5082"/>
                    <a:pt x="434655" y="-3031"/>
                    <a:pt x="369038" y="1202"/>
                  </a:cubicBezTo>
                  <a:cubicBezTo>
                    <a:pt x="303421" y="5435"/>
                    <a:pt x="149963" y="24838"/>
                    <a:pt x="91755" y="32952"/>
                  </a:cubicBezTo>
                  <a:cubicBezTo>
                    <a:pt x="33547" y="41066"/>
                    <a:pt x="5677" y="40361"/>
                    <a:pt x="738" y="41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71F51139-6F1E-462C-BA91-A36A2F3CFA2A}"/>
                </a:ext>
              </a:extLst>
            </p:cNvPr>
            <p:cNvSpPr/>
            <p:nvPr/>
          </p:nvSpPr>
          <p:spPr>
            <a:xfrm flipH="1">
              <a:off x="5075711" y="7014273"/>
              <a:ext cx="524135" cy="113320"/>
            </a:xfrm>
            <a:custGeom>
              <a:avLst/>
              <a:gdLst>
                <a:gd name="connsiteX0" fmla="*/ 19976 w 665568"/>
                <a:gd name="connsiteY0" fmla="*/ 122687 h 143898"/>
                <a:gd name="connsiteX1" fmla="*/ 424259 w 665568"/>
                <a:gd name="connsiteY1" fmla="*/ 143854 h 143898"/>
                <a:gd name="connsiteX2" fmla="*/ 654976 w 665568"/>
                <a:gd name="connsiteY2" fmla="*/ 116337 h 143898"/>
                <a:gd name="connsiteX3" fmla="*/ 625342 w 665568"/>
                <a:gd name="connsiteY3" fmla="*/ 86704 h 143898"/>
                <a:gd name="connsiteX4" fmla="*/ 612642 w 665568"/>
                <a:gd name="connsiteY4" fmla="*/ 2037 h 143898"/>
                <a:gd name="connsiteX5" fmla="*/ 597826 w 665568"/>
                <a:gd name="connsiteY5" fmla="*/ 33787 h 143898"/>
                <a:gd name="connsiteX6" fmla="*/ 642276 w 665568"/>
                <a:gd name="connsiteY6" fmla="*/ 116337 h 143898"/>
                <a:gd name="connsiteX7" fmla="*/ 439076 w 665568"/>
                <a:gd name="connsiteY7" fmla="*/ 129037 h 143898"/>
                <a:gd name="connsiteX8" fmla="*/ 98292 w 665568"/>
                <a:gd name="connsiteY8" fmla="*/ 118454 h 143898"/>
                <a:gd name="connsiteX9" fmla="*/ 19976 w 665568"/>
                <a:gd name="connsiteY9" fmla="*/ 122687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568" h="143898">
                  <a:moveTo>
                    <a:pt x="19976" y="122687"/>
                  </a:moveTo>
                  <a:cubicBezTo>
                    <a:pt x="74304" y="126920"/>
                    <a:pt x="318426" y="144912"/>
                    <a:pt x="424259" y="143854"/>
                  </a:cubicBezTo>
                  <a:cubicBezTo>
                    <a:pt x="530092" y="142796"/>
                    <a:pt x="621462" y="125862"/>
                    <a:pt x="654976" y="116337"/>
                  </a:cubicBezTo>
                  <a:cubicBezTo>
                    <a:pt x="688490" y="106812"/>
                    <a:pt x="632398" y="105754"/>
                    <a:pt x="625342" y="86704"/>
                  </a:cubicBezTo>
                  <a:cubicBezTo>
                    <a:pt x="618286" y="67654"/>
                    <a:pt x="617228" y="10856"/>
                    <a:pt x="612642" y="2037"/>
                  </a:cubicBezTo>
                  <a:cubicBezTo>
                    <a:pt x="608056" y="-6783"/>
                    <a:pt x="592887" y="14737"/>
                    <a:pt x="597826" y="33787"/>
                  </a:cubicBezTo>
                  <a:cubicBezTo>
                    <a:pt x="602765" y="52837"/>
                    <a:pt x="668734" y="100462"/>
                    <a:pt x="642276" y="116337"/>
                  </a:cubicBezTo>
                  <a:cubicBezTo>
                    <a:pt x="615818" y="132212"/>
                    <a:pt x="529740" y="128684"/>
                    <a:pt x="439076" y="129037"/>
                  </a:cubicBezTo>
                  <a:cubicBezTo>
                    <a:pt x="348412" y="129390"/>
                    <a:pt x="164261" y="120923"/>
                    <a:pt x="98292" y="118454"/>
                  </a:cubicBezTo>
                  <a:cubicBezTo>
                    <a:pt x="32323" y="115985"/>
                    <a:pt x="-34352" y="118454"/>
                    <a:pt x="19976" y="122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CD8AE1EE-10EF-470A-A8A7-0820D99340AF}"/>
                </a:ext>
              </a:extLst>
            </p:cNvPr>
            <p:cNvSpPr/>
            <p:nvPr/>
          </p:nvSpPr>
          <p:spPr>
            <a:xfrm flipH="1">
              <a:off x="5020619" y="6734914"/>
              <a:ext cx="116846" cy="356719"/>
            </a:xfrm>
            <a:custGeom>
              <a:avLst/>
              <a:gdLst>
                <a:gd name="connsiteX0" fmla="*/ 95342 w 148376"/>
                <a:gd name="connsiteY0" fmla="*/ 1179 h 452977"/>
                <a:gd name="connsiteX1" fmla="*/ 8559 w 148376"/>
                <a:gd name="connsiteY1" fmla="*/ 155696 h 452977"/>
                <a:gd name="connsiteX2" fmla="*/ 27609 w 148376"/>
                <a:gd name="connsiteY2" fmla="*/ 358896 h 452977"/>
                <a:gd name="connsiteX3" fmla="*/ 63592 w 148376"/>
                <a:gd name="connsiteY3" fmla="*/ 435096 h 452977"/>
                <a:gd name="connsiteX4" fmla="*/ 93226 w 148376"/>
                <a:gd name="connsiteY4" fmla="*/ 452029 h 452977"/>
                <a:gd name="connsiteX5" fmla="*/ 103809 w 148376"/>
                <a:gd name="connsiteY5" fmla="*/ 416046 h 452977"/>
                <a:gd name="connsiteX6" fmla="*/ 105926 w 148376"/>
                <a:gd name="connsiteY6" fmla="*/ 361012 h 452977"/>
                <a:gd name="connsiteX7" fmla="*/ 82642 w 148376"/>
                <a:gd name="connsiteY7" fmla="*/ 331379 h 452977"/>
                <a:gd name="connsiteX8" fmla="*/ 57242 w 148376"/>
                <a:gd name="connsiteY8" fmla="*/ 265762 h 452977"/>
                <a:gd name="connsiteX9" fmla="*/ 55126 w 148376"/>
                <a:gd name="connsiteY9" fmla="*/ 221312 h 452977"/>
                <a:gd name="connsiteX10" fmla="*/ 148259 w 148376"/>
                <a:gd name="connsiteY10" fmla="*/ 75262 h 452977"/>
                <a:gd name="connsiteX11" fmla="*/ 74176 w 148376"/>
                <a:gd name="connsiteY11" fmla="*/ 145112 h 452977"/>
                <a:gd name="connsiteX12" fmla="*/ 57242 w 148376"/>
                <a:gd name="connsiteY12" fmla="*/ 263646 h 452977"/>
                <a:gd name="connsiteX13" fmla="*/ 86876 w 148376"/>
                <a:gd name="connsiteY13" fmla="*/ 350429 h 452977"/>
                <a:gd name="connsiteX14" fmla="*/ 112276 w 148376"/>
                <a:gd name="connsiteY14" fmla="*/ 386412 h 452977"/>
                <a:gd name="connsiteX15" fmla="*/ 97459 w 148376"/>
                <a:gd name="connsiteY15" fmla="*/ 439329 h 452977"/>
                <a:gd name="connsiteX16" fmla="*/ 38192 w 148376"/>
                <a:gd name="connsiteY16" fmla="*/ 388529 h 452977"/>
                <a:gd name="connsiteX17" fmla="*/ 92 w 148376"/>
                <a:gd name="connsiteY17" fmla="*/ 261529 h 452977"/>
                <a:gd name="connsiteX18" fmla="*/ 27609 w 148376"/>
                <a:gd name="connsiteY18" fmla="*/ 187446 h 452977"/>
                <a:gd name="connsiteX19" fmla="*/ 31842 w 148376"/>
                <a:gd name="connsiteY19" fmla="*/ 128179 h 452977"/>
                <a:gd name="connsiteX20" fmla="*/ 42426 w 148376"/>
                <a:gd name="connsiteY20" fmla="*/ 85846 h 452977"/>
                <a:gd name="connsiteX21" fmla="*/ 95342 w 148376"/>
                <a:gd name="connsiteY21" fmla="*/ 1179 h 4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76" h="452977">
                  <a:moveTo>
                    <a:pt x="95342" y="1179"/>
                  </a:moveTo>
                  <a:cubicBezTo>
                    <a:pt x="89698" y="12821"/>
                    <a:pt x="19848" y="96077"/>
                    <a:pt x="8559" y="155696"/>
                  </a:cubicBezTo>
                  <a:cubicBezTo>
                    <a:pt x="-2730" y="215315"/>
                    <a:pt x="18437" y="312329"/>
                    <a:pt x="27609" y="358896"/>
                  </a:cubicBezTo>
                  <a:cubicBezTo>
                    <a:pt x="36781" y="405463"/>
                    <a:pt x="52656" y="419574"/>
                    <a:pt x="63592" y="435096"/>
                  </a:cubicBezTo>
                  <a:cubicBezTo>
                    <a:pt x="74528" y="450618"/>
                    <a:pt x="86523" y="455204"/>
                    <a:pt x="93226" y="452029"/>
                  </a:cubicBezTo>
                  <a:cubicBezTo>
                    <a:pt x="99929" y="448854"/>
                    <a:pt x="101692" y="431215"/>
                    <a:pt x="103809" y="416046"/>
                  </a:cubicBezTo>
                  <a:cubicBezTo>
                    <a:pt x="105926" y="400877"/>
                    <a:pt x="109454" y="375123"/>
                    <a:pt x="105926" y="361012"/>
                  </a:cubicBezTo>
                  <a:cubicBezTo>
                    <a:pt x="102398" y="346901"/>
                    <a:pt x="90756" y="347254"/>
                    <a:pt x="82642" y="331379"/>
                  </a:cubicBezTo>
                  <a:cubicBezTo>
                    <a:pt x="74528" y="315504"/>
                    <a:pt x="61828" y="284106"/>
                    <a:pt x="57242" y="265762"/>
                  </a:cubicBezTo>
                  <a:cubicBezTo>
                    <a:pt x="52656" y="247418"/>
                    <a:pt x="39957" y="253062"/>
                    <a:pt x="55126" y="221312"/>
                  </a:cubicBezTo>
                  <a:cubicBezTo>
                    <a:pt x="70295" y="189562"/>
                    <a:pt x="145084" y="87962"/>
                    <a:pt x="148259" y="75262"/>
                  </a:cubicBezTo>
                  <a:cubicBezTo>
                    <a:pt x="151434" y="62562"/>
                    <a:pt x="89345" y="113715"/>
                    <a:pt x="74176" y="145112"/>
                  </a:cubicBezTo>
                  <a:cubicBezTo>
                    <a:pt x="59007" y="176509"/>
                    <a:pt x="55125" y="229427"/>
                    <a:pt x="57242" y="263646"/>
                  </a:cubicBezTo>
                  <a:cubicBezTo>
                    <a:pt x="59359" y="297866"/>
                    <a:pt x="77704" y="329968"/>
                    <a:pt x="86876" y="350429"/>
                  </a:cubicBezTo>
                  <a:cubicBezTo>
                    <a:pt x="96048" y="370890"/>
                    <a:pt x="110512" y="371595"/>
                    <a:pt x="112276" y="386412"/>
                  </a:cubicBezTo>
                  <a:cubicBezTo>
                    <a:pt x="114040" y="401229"/>
                    <a:pt x="109806" y="438976"/>
                    <a:pt x="97459" y="439329"/>
                  </a:cubicBezTo>
                  <a:cubicBezTo>
                    <a:pt x="85112" y="439682"/>
                    <a:pt x="54420" y="418162"/>
                    <a:pt x="38192" y="388529"/>
                  </a:cubicBezTo>
                  <a:cubicBezTo>
                    <a:pt x="21964" y="358896"/>
                    <a:pt x="1856" y="295043"/>
                    <a:pt x="92" y="261529"/>
                  </a:cubicBezTo>
                  <a:cubicBezTo>
                    <a:pt x="-1672" y="228015"/>
                    <a:pt x="22317" y="209671"/>
                    <a:pt x="27609" y="187446"/>
                  </a:cubicBezTo>
                  <a:cubicBezTo>
                    <a:pt x="32901" y="165221"/>
                    <a:pt x="29373" y="145112"/>
                    <a:pt x="31842" y="128179"/>
                  </a:cubicBezTo>
                  <a:cubicBezTo>
                    <a:pt x="34311" y="111246"/>
                    <a:pt x="35018" y="104191"/>
                    <a:pt x="42426" y="85846"/>
                  </a:cubicBezTo>
                  <a:cubicBezTo>
                    <a:pt x="49834" y="67501"/>
                    <a:pt x="100986" y="-10463"/>
                    <a:pt x="95342" y="1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39E40ABE-511E-4B72-970A-FCC15C6BCF2F}"/>
                </a:ext>
              </a:extLst>
            </p:cNvPr>
            <p:cNvSpPr/>
            <p:nvPr/>
          </p:nvSpPr>
          <p:spPr>
            <a:xfrm flipH="1">
              <a:off x="4890049" y="6794132"/>
              <a:ext cx="126476" cy="71991"/>
            </a:xfrm>
            <a:custGeom>
              <a:avLst/>
              <a:gdLst>
                <a:gd name="connsiteX0" fmla="*/ 3153 w 160605"/>
                <a:gd name="connsiteY0" fmla="*/ 2181 h 91417"/>
                <a:gd name="connsiteX1" fmla="*/ 159786 w 160605"/>
                <a:gd name="connsiteY1" fmla="*/ 91081 h 91417"/>
                <a:gd name="connsiteX2" fmla="*/ 62419 w 160605"/>
                <a:gd name="connsiteY2" fmla="*/ 31814 h 91417"/>
                <a:gd name="connsiteX3" fmla="*/ 3153 w 160605"/>
                <a:gd name="connsiteY3" fmla="*/ 218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5" h="91417">
                  <a:moveTo>
                    <a:pt x="3153" y="2181"/>
                  </a:moveTo>
                  <a:cubicBezTo>
                    <a:pt x="19381" y="12059"/>
                    <a:pt x="149908" y="86142"/>
                    <a:pt x="159786" y="91081"/>
                  </a:cubicBezTo>
                  <a:cubicBezTo>
                    <a:pt x="169664" y="96020"/>
                    <a:pt x="87466" y="45220"/>
                    <a:pt x="62419" y="31814"/>
                  </a:cubicBezTo>
                  <a:cubicBezTo>
                    <a:pt x="37372" y="18408"/>
                    <a:pt x="-13075" y="-7697"/>
                    <a:pt x="3153" y="2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2793B3E4-78E3-40D4-B9E9-57CABE3D9077}"/>
                </a:ext>
              </a:extLst>
            </p:cNvPr>
            <p:cNvSpPr/>
            <p:nvPr/>
          </p:nvSpPr>
          <p:spPr>
            <a:xfrm flipH="1">
              <a:off x="4908420" y="6852056"/>
              <a:ext cx="56185" cy="239570"/>
            </a:xfrm>
            <a:custGeom>
              <a:avLst/>
              <a:gdLst>
                <a:gd name="connsiteX0" fmla="*/ 49404 w 71346"/>
                <a:gd name="connsiteY0" fmla="*/ 65 h 304216"/>
                <a:gd name="connsiteX1" fmla="*/ 8129 w 71346"/>
                <a:gd name="connsiteY1" fmla="*/ 161990 h 304216"/>
                <a:gd name="connsiteX2" fmla="*/ 22417 w 71346"/>
                <a:gd name="connsiteY2" fmla="*/ 258827 h 304216"/>
                <a:gd name="connsiteX3" fmla="*/ 9717 w 71346"/>
                <a:gd name="connsiteY3" fmla="*/ 293752 h 304216"/>
                <a:gd name="connsiteX4" fmla="*/ 3367 w 71346"/>
                <a:gd name="connsiteY4" fmla="*/ 303277 h 304216"/>
                <a:gd name="connsiteX5" fmla="*/ 65279 w 71346"/>
                <a:gd name="connsiteY5" fmla="*/ 274702 h 304216"/>
                <a:gd name="connsiteX6" fmla="*/ 66867 w 71346"/>
                <a:gd name="connsiteY6" fmla="*/ 250890 h 304216"/>
                <a:gd name="connsiteX7" fmla="*/ 46229 w 71346"/>
                <a:gd name="connsiteY7" fmla="*/ 231840 h 304216"/>
                <a:gd name="connsiteX8" fmla="*/ 20829 w 71346"/>
                <a:gd name="connsiteY8" fmla="*/ 142940 h 304216"/>
                <a:gd name="connsiteX9" fmla="*/ 49404 w 71346"/>
                <a:gd name="connsiteY9" fmla="*/ 65 h 3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6" h="304216">
                  <a:moveTo>
                    <a:pt x="49404" y="65"/>
                  </a:moveTo>
                  <a:cubicBezTo>
                    <a:pt x="47287" y="3240"/>
                    <a:pt x="12627" y="118863"/>
                    <a:pt x="8129" y="161990"/>
                  </a:cubicBezTo>
                  <a:cubicBezTo>
                    <a:pt x="3631" y="205117"/>
                    <a:pt x="22152" y="236867"/>
                    <a:pt x="22417" y="258827"/>
                  </a:cubicBezTo>
                  <a:cubicBezTo>
                    <a:pt x="22682" y="280787"/>
                    <a:pt x="12892" y="286344"/>
                    <a:pt x="9717" y="293752"/>
                  </a:cubicBezTo>
                  <a:cubicBezTo>
                    <a:pt x="6542" y="301160"/>
                    <a:pt x="-5893" y="306452"/>
                    <a:pt x="3367" y="303277"/>
                  </a:cubicBezTo>
                  <a:cubicBezTo>
                    <a:pt x="12627" y="300102"/>
                    <a:pt x="54696" y="283433"/>
                    <a:pt x="65279" y="274702"/>
                  </a:cubicBezTo>
                  <a:cubicBezTo>
                    <a:pt x="75862" y="265971"/>
                    <a:pt x="70042" y="258034"/>
                    <a:pt x="66867" y="250890"/>
                  </a:cubicBezTo>
                  <a:cubicBezTo>
                    <a:pt x="63692" y="243746"/>
                    <a:pt x="53902" y="249831"/>
                    <a:pt x="46229" y="231840"/>
                  </a:cubicBezTo>
                  <a:cubicBezTo>
                    <a:pt x="38556" y="213849"/>
                    <a:pt x="19506" y="176013"/>
                    <a:pt x="20829" y="142940"/>
                  </a:cubicBezTo>
                  <a:cubicBezTo>
                    <a:pt x="22152" y="109867"/>
                    <a:pt x="51521" y="-3110"/>
                    <a:pt x="49404" y="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8FD0D91B-7CE6-4CE1-8F18-354BC96B8244}"/>
                </a:ext>
              </a:extLst>
            </p:cNvPr>
            <p:cNvSpPr/>
            <p:nvPr/>
          </p:nvSpPr>
          <p:spPr>
            <a:xfrm flipH="1">
              <a:off x="4846282" y="6884489"/>
              <a:ext cx="81237" cy="168528"/>
            </a:xfrm>
            <a:custGeom>
              <a:avLst/>
              <a:gdLst>
                <a:gd name="connsiteX0" fmla="*/ 102324 w 103158"/>
                <a:gd name="connsiteY0" fmla="*/ 1742 h 214004"/>
                <a:gd name="connsiteX1" fmla="*/ 18186 w 103158"/>
                <a:gd name="connsiteY1" fmla="*/ 93817 h 214004"/>
                <a:gd name="connsiteX2" fmla="*/ 724 w 103158"/>
                <a:gd name="connsiteY2" fmla="*/ 184305 h 214004"/>
                <a:gd name="connsiteX3" fmla="*/ 32474 w 103158"/>
                <a:gd name="connsiteY3" fmla="*/ 212880 h 214004"/>
                <a:gd name="connsiteX4" fmla="*/ 15011 w 103158"/>
                <a:gd name="connsiteY4" fmla="*/ 152555 h 214004"/>
                <a:gd name="connsiteX5" fmla="*/ 30886 w 103158"/>
                <a:gd name="connsiteY5" fmla="*/ 95405 h 214004"/>
                <a:gd name="connsiteX6" fmla="*/ 59461 w 103158"/>
                <a:gd name="connsiteY6" fmla="*/ 38255 h 214004"/>
                <a:gd name="connsiteX7" fmla="*/ 102324 w 103158"/>
                <a:gd name="connsiteY7" fmla="*/ 1742 h 21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58" h="214004">
                  <a:moveTo>
                    <a:pt x="102324" y="1742"/>
                  </a:moveTo>
                  <a:cubicBezTo>
                    <a:pt x="95445" y="11002"/>
                    <a:pt x="35119" y="63390"/>
                    <a:pt x="18186" y="93817"/>
                  </a:cubicBezTo>
                  <a:cubicBezTo>
                    <a:pt x="1253" y="124244"/>
                    <a:pt x="-1657" y="164461"/>
                    <a:pt x="724" y="184305"/>
                  </a:cubicBezTo>
                  <a:cubicBezTo>
                    <a:pt x="3105" y="204149"/>
                    <a:pt x="30093" y="218172"/>
                    <a:pt x="32474" y="212880"/>
                  </a:cubicBezTo>
                  <a:cubicBezTo>
                    <a:pt x="34855" y="207588"/>
                    <a:pt x="15276" y="172134"/>
                    <a:pt x="15011" y="152555"/>
                  </a:cubicBezTo>
                  <a:cubicBezTo>
                    <a:pt x="14746" y="132976"/>
                    <a:pt x="23478" y="114455"/>
                    <a:pt x="30886" y="95405"/>
                  </a:cubicBezTo>
                  <a:cubicBezTo>
                    <a:pt x="38294" y="76355"/>
                    <a:pt x="47290" y="54130"/>
                    <a:pt x="59461" y="38255"/>
                  </a:cubicBezTo>
                  <a:cubicBezTo>
                    <a:pt x="71632" y="22380"/>
                    <a:pt x="109203" y="-7518"/>
                    <a:pt x="102324" y="17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35F2084E-24C8-4EDE-91B5-76165612D373}"/>
                </a:ext>
              </a:extLst>
            </p:cNvPr>
            <p:cNvSpPr/>
            <p:nvPr/>
          </p:nvSpPr>
          <p:spPr>
            <a:xfrm flipH="1">
              <a:off x="4891637" y="6927116"/>
              <a:ext cx="52814" cy="15452"/>
            </a:xfrm>
            <a:custGeom>
              <a:avLst/>
              <a:gdLst>
                <a:gd name="connsiteX0" fmla="*/ 0 w 67066"/>
                <a:gd name="connsiteY0" fmla="*/ 0 h 19621"/>
                <a:gd name="connsiteX1" fmla="*/ 66675 w 67066"/>
                <a:gd name="connsiteY1" fmla="*/ 19050 h 19621"/>
                <a:gd name="connsiteX2" fmla="*/ 0 w 67066"/>
                <a:gd name="connsiteY2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66" h="19621">
                  <a:moveTo>
                    <a:pt x="0" y="0"/>
                  </a:moveTo>
                  <a:cubicBezTo>
                    <a:pt x="0" y="0"/>
                    <a:pt x="60325" y="14552"/>
                    <a:pt x="66675" y="19050"/>
                  </a:cubicBezTo>
                  <a:cubicBezTo>
                    <a:pt x="73025" y="235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83946010-C22C-49A3-B33C-15DDC871907F}"/>
                </a:ext>
              </a:extLst>
            </p:cNvPr>
            <p:cNvSpPr/>
            <p:nvPr/>
          </p:nvSpPr>
          <p:spPr>
            <a:xfrm flipH="1">
              <a:off x="4761820" y="6894501"/>
              <a:ext cx="76766" cy="85375"/>
            </a:xfrm>
            <a:custGeom>
              <a:avLst/>
              <a:gdLst>
                <a:gd name="connsiteX0" fmla="*/ 6855 w 97480"/>
                <a:gd name="connsiteY0" fmla="*/ 142 h 108413"/>
                <a:gd name="connsiteX1" fmla="*/ 2093 w 97480"/>
                <a:gd name="connsiteY1" fmla="*/ 54117 h 108413"/>
                <a:gd name="connsiteX2" fmla="*/ 40193 w 97480"/>
                <a:gd name="connsiteY2" fmla="*/ 87454 h 108413"/>
                <a:gd name="connsiteX3" fmla="*/ 97343 w 97480"/>
                <a:gd name="connsiteY3" fmla="*/ 108092 h 108413"/>
                <a:gd name="connsiteX4" fmla="*/ 22730 w 97480"/>
                <a:gd name="connsiteY4" fmla="*/ 71579 h 108413"/>
                <a:gd name="connsiteX5" fmla="*/ 6855 w 97480"/>
                <a:gd name="connsiteY5" fmla="*/ 142 h 1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80" h="108413">
                  <a:moveTo>
                    <a:pt x="6855" y="142"/>
                  </a:moveTo>
                  <a:cubicBezTo>
                    <a:pt x="3416" y="-2768"/>
                    <a:pt x="-3463" y="39565"/>
                    <a:pt x="2093" y="54117"/>
                  </a:cubicBezTo>
                  <a:cubicBezTo>
                    <a:pt x="7649" y="68669"/>
                    <a:pt x="24318" y="78458"/>
                    <a:pt x="40193" y="87454"/>
                  </a:cubicBezTo>
                  <a:cubicBezTo>
                    <a:pt x="56068" y="96450"/>
                    <a:pt x="100253" y="110738"/>
                    <a:pt x="97343" y="108092"/>
                  </a:cubicBezTo>
                  <a:cubicBezTo>
                    <a:pt x="94433" y="105446"/>
                    <a:pt x="36488" y="82692"/>
                    <a:pt x="22730" y="71579"/>
                  </a:cubicBezTo>
                  <a:cubicBezTo>
                    <a:pt x="8972" y="60466"/>
                    <a:pt x="10294" y="3052"/>
                    <a:pt x="6855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40F14AB8-7D4A-4145-BFCE-C9EF73A3081E}"/>
                </a:ext>
              </a:extLst>
            </p:cNvPr>
            <p:cNvSpPr/>
            <p:nvPr/>
          </p:nvSpPr>
          <p:spPr>
            <a:xfrm flipH="1">
              <a:off x="4807382" y="6906557"/>
              <a:ext cx="29611" cy="275378"/>
            </a:xfrm>
            <a:custGeom>
              <a:avLst/>
              <a:gdLst>
                <a:gd name="connsiteX0" fmla="*/ 3246 w 37601"/>
                <a:gd name="connsiteY0" fmla="*/ 2294 h 349686"/>
                <a:gd name="connsiteX1" fmla="*/ 4833 w 37601"/>
                <a:gd name="connsiteY1" fmla="*/ 245182 h 349686"/>
                <a:gd name="connsiteX2" fmla="*/ 36583 w 37601"/>
                <a:gd name="connsiteY2" fmla="*/ 334082 h 349686"/>
                <a:gd name="connsiteX3" fmla="*/ 27058 w 37601"/>
                <a:gd name="connsiteY3" fmla="*/ 345194 h 349686"/>
                <a:gd name="connsiteX4" fmla="*/ 71 w 37601"/>
                <a:gd name="connsiteY4" fmla="*/ 284869 h 349686"/>
                <a:gd name="connsiteX5" fmla="*/ 19121 w 37601"/>
                <a:gd name="connsiteY5" fmla="*/ 162632 h 349686"/>
                <a:gd name="connsiteX6" fmla="*/ 17533 w 37601"/>
                <a:gd name="connsiteY6" fmla="*/ 124532 h 349686"/>
                <a:gd name="connsiteX7" fmla="*/ 3246 w 37601"/>
                <a:gd name="connsiteY7" fmla="*/ 2294 h 34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1" h="349686">
                  <a:moveTo>
                    <a:pt x="3246" y="2294"/>
                  </a:moveTo>
                  <a:cubicBezTo>
                    <a:pt x="1129" y="22402"/>
                    <a:pt x="-723" y="189884"/>
                    <a:pt x="4833" y="245182"/>
                  </a:cubicBezTo>
                  <a:cubicBezTo>
                    <a:pt x="10389" y="300480"/>
                    <a:pt x="32879" y="317413"/>
                    <a:pt x="36583" y="334082"/>
                  </a:cubicBezTo>
                  <a:cubicBezTo>
                    <a:pt x="40287" y="350751"/>
                    <a:pt x="33143" y="353396"/>
                    <a:pt x="27058" y="345194"/>
                  </a:cubicBezTo>
                  <a:cubicBezTo>
                    <a:pt x="20973" y="336992"/>
                    <a:pt x="1394" y="315296"/>
                    <a:pt x="71" y="284869"/>
                  </a:cubicBezTo>
                  <a:cubicBezTo>
                    <a:pt x="-1252" y="254442"/>
                    <a:pt x="16211" y="189355"/>
                    <a:pt x="19121" y="162632"/>
                  </a:cubicBezTo>
                  <a:cubicBezTo>
                    <a:pt x="22031" y="135909"/>
                    <a:pt x="20973" y="148874"/>
                    <a:pt x="17533" y="124532"/>
                  </a:cubicBezTo>
                  <a:cubicBezTo>
                    <a:pt x="14093" y="100190"/>
                    <a:pt x="5363" y="-17814"/>
                    <a:pt x="3246" y="22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3C909BE3-7D08-46EB-AC3B-669F560683D2}"/>
                </a:ext>
              </a:extLst>
            </p:cNvPr>
            <p:cNvSpPr/>
            <p:nvPr/>
          </p:nvSpPr>
          <p:spPr>
            <a:xfrm flipH="1">
              <a:off x="4838055" y="6915749"/>
              <a:ext cx="64008" cy="148217"/>
            </a:xfrm>
            <a:custGeom>
              <a:avLst/>
              <a:gdLst>
                <a:gd name="connsiteX0" fmla="*/ 149 w 81280"/>
                <a:gd name="connsiteY0" fmla="*/ 71584 h 188212"/>
                <a:gd name="connsiteX1" fmla="*/ 76349 w 81280"/>
                <a:gd name="connsiteY1" fmla="*/ 141434 h 188212"/>
                <a:gd name="connsiteX2" fmla="*/ 73174 w 81280"/>
                <a:gd name="connsiteY2" fmla="*/ 187471 h 188212"/>
                <a:gd name="connsiteX3" fmla="*/ 68411 w 81280"/>
                <a:gd name="connsiteY3" fmla="*/ 104921 h 188212"/>
                <a:gd name="connsiteX4" fmla="*/ 47774 w 81280"/>
                <a:gd name="connsiteY4" fmla="*/ 89046 h 188212"/>
                <a:gd name="connsiteX5" fmla="*/ 76349 w 81280"/>
                <a:gd name="connsiteY5" fmla="*/ 46184 h 188212"/>
                <a:gd name="connsiteX6" fmla="*/ 69999 w 81280"/>
                <a:gd name="connsiteY6" fmla="*/ 146 h 188212"/>
                <a:gd name="connsiteX7" fmla="*/ 57299 w 81280"/>
                <a:gd name="connsiteY7" fmla="*/ 62059 h 188212"/>
                <a:gd name="connsiteX8" fmla="*/ 149 w 81280"/>
                <a:gd name="connsiteY8" fmla="*/ 71584 h 1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188212">
                  <a:moveTo>
                    <a:pt x="149" y="71584"/>
                  </a:moveTo>
                  <a:cubicBezTo>
                    <a:pt x="3324" y="84813"/>
                    <a:pt x="64178" y="122120"/>
                    <a:pt x="76349" y="141434"/>
                  </a:cubicBezTo>
                  <a:cubicBezTo>
                    <a:pt x="88520" y="160749"/>
                    <a:pt x="74497" y="193556"/>
                    <a:pt x="73174" y="187471"/>
                  </a:cubicBezTo>
                  <a:cubicBezTo>
                    <a:pt x="71851" y="181386"/>
                    <a:pt x="72644" y="121325"/>
                    <a:pt x="68411" y="104921"/>
                  </a:cubicBezTo>
                  <a:cubicBezTo>
                    <a:pt x="64178" y="88517"/>
                    <a:pt x="46451" y="98835"/>
                    <a:pt x="47774" y="89046"/>
                  </a:cubicBezTo>
                  <a:cubicBezTo>
                    <a:pt x="49097" y="79257"/>
                    <a:pt x="72645" y="61001"/>
                    <a:pt x="76349" y="46184"/>
                  </a:cubicBezTo>
                  <a:cubicBezTo>
                    <a:pt x="80053" y="31367"/>
                    <a:pt x="73174" y="-2500"/>
                    <a:pt x="69999" y="146"/>
                  </a:cubicBezTo>
                  <a:cubicBezTo>
                    <a:pt x="66824" y="2792"/>
                    <a:pt x="69205" y="49624"/>
                    <a:pt x="57299" y="62059"/>
                  </a:cubicBezTo>
                  <a:cubicBezTo>
                    <a:pt x="45393" y="74494"/>
                    <a:pt x="-3026" y="58355"/>
                    <a:pt x="149" y="715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9A1D4648-9F03-4F77-86CC-0CA9B6897F58}"/>
                </a:ext>
              </a:extLst>
            </p:cNvPr>
            <p:cNvSpPr/>
            <p:nvPr/>
          </p:nvSpPr>
          <p:spPr>
            <a:xfrm flipH="1">
              <a:off x="4829335" y="7088361"/>
              <a:ext cx="60112" cy="180076"/>
            </a:xfrm>
            <a:custGeom>
              <a:avLst/>
              <a:gdLst>
                <a:gd name="connsiteX0" fmla="*/ 76204 w 76333"/>
                <a:gd name="connsiteY0" fmla="*/ 32 h 228668"/>
                <a:gd name="connsiteX1" fmla="*/ 63504 w 76333"/>
                <a:gd name="connsiteY1" fmla="*/ 123857 h 228668"/>
                <a:gd name="connsiteX2" fmla="*/ 4 w 76333"/>
                <a:gd name="connsiteY2" fmla="*/ 228632 h 228668"/>
                <a:gd name="connsiteX3" fmla="*/ 60329 w 76333"/>
                <a:gd name="connsiteY3" fmla="*/ 112745 h 228668"/>
                <a:gd name="connsiteX4" fmla="*/ 76204 w 76333"/>
                <a:gd name="connsiteY4" fmla="*/ 32 h 2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33" h="228668">
                  <a:moveTo>
                    <a:pt x="76204" y="32"/>
                  </a:moveTo>
                  <a:cubicBezTo>
                    <a:pt x="76733" y="1884"/>
                    <a:pt x="76204" y="85757"/>
                    <a:pt x="63504" y="123857"/>
                  </a:cubicBezTo>
                  <a:cubicBezTo>
                    <a:pt x="50804" y="161957"/>
                    <a:pt x="533" y="230484"/>
                    <a:pt x="4" y="228632"/>
                  </a:cubicBezTo>
                  <a:cubicBezTo>
                    <a:pt x="-525" y="226780"/>
                    <a:pt x="49216" y="148464"/>
                    <a:pt x="60329" y="112745"/>
                  </a:cubicBezTo>
                  <a:cubicBezTo>
                    <a:pt x="71441" y="77026"/>
                    <a:pt x="75675" y="-1820"/>
                    <a:pt x="76204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31BA1E79-A234-4E21-8205-C3324C448A95}"/>
                </a:ext>
              </a:extLst>
            </p:cNvPr>
            <p:cNvSpPr/>
            <p:nvPr/>
          </p:nvSpPr>
          <p:spPr>
            <a:xfrm flipH="1">
              <a:off x="4859110" y="7049061"/>
              <a:ext cx="64471" cy="240701"/>
            </a:xfrm>
            <a:custGeom>
              <a:avLst/>
              <a:gdLst>
                <a:gd name="connsiteX0" fmla="*/ 22710 w 81868"/>
                <a:gd name="connsiteY0" fmla="*/ 724 h 305652"/>
                <a:gd name="connsiteX1" fmla="*/ 63985 w 81868"/>
                <a:gd name="connsiteY1" fmla="*/ 46761 h 305652"/>
                <a:gd name="connsiteX2" fmla="*/ 81448 w 81868"/>
                <a:gd name="connsiteY2" fmla="*/ 92799 h 305652"/>
                <a:gd name="connsiteX3" fmla="*/ 48110 w 81868"/>
                <a:gd name="connsiteY3" fmla="*/ 181699 h 305652"/>
                <a:gd name="connsiteX4" fmla="*/ 485 w 81868"/>
                <a:gd name="connsiteY4" fmla="*/ 303936 h 305652"/>
                <a:gd name="connsiteX5" fmla="*/ 79860 w 81868"/>
                <a:gd name="connsiteY5" fmla="*/ 254724 h 305652"/>
                <a:gd name="connsiteX6" fmla="*/ 43348 w 81868"/>
                <a:gd name="connsiteY6" fmla="*/ 273774 h 305652"/>
                <a:gd name="connsiteX7" fmla="*/ 33823 w 81868"/>
                <a:gd name="connsiteY7" fmla="*/ 254724 h 305652"/>
                <a:gd name="connsiteX8" fmla="*/ 75098 w 81868"/>
                <a:gd name="connsiteY8" fmla="*/ 130899 h 305652"/>
                <a:gd name="connsiteX9" fmla="*/ 54460 w 81868"/>
                <a:gd name="connsiteY9" fmla="*/ 84861 h 305652"/>
                <a:gd name="connsiteX10" fmla="*/ 22710 w 81868"/>
                <a:gd name="connsiteY10" fmla="*/ 724 h 3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68" h="305652">
                  <a:moveTo>
                    <a:pt x="22710" y="724"/>
                  </a:moveTo>
                  <a:cubicBezTo>
                    <a:pt x="24298" y="-5626"/>
                    <a:pt x="54195" y="31415"/>
                    <a:pt x="63985" y="46761"/>
                  </a:cubicBezTo>
                  <a:cubicBezTo>
                    <a:pt x="73775" y="62107"/>
                    <a:pt x="84094" y="70309"/>
                    <a:pt x="81448" y="92799"/>
                  </a:cubicBezTo>
                  <a:cubicBezTo>
                    <a:pt x="78802" y="115289"/>
                    <a:pt x="61604" y="146510"/>
                    <a:pt x="48110" y="181699"/>
                  </a:cubicBezTo>
                  <a:cubicBezTo>
                    <a:pt x="34616" y="216888"/>
                    <a:pt x="-4807" y="291765"/>
                    <a:pt x="485" y="303936"/>
                  </a:cubicBezTo>
                  <a:cubicBezTo>
                    <a:pt x="5777" y="316107"/>
                    <a:pt x="72716" y="259751"/>
                    <a:pt x="79860" y="254724"/>
                  </a:cubicBezTo>
                  <a:cubicBezTo>
                    <a:pt x="87004" y="249697"/>
                    <a:pt x="51021" y="273774"/>
                    <a:pt x="43348" y="273774"/>
                  </a:cubicBezTo>
                  <a:cubicBezTo>
                    <a:pt x="35675" y="273774"/>
                    <a:pt x="28531" y="278537"/>
                    <a:pt x="33823" y="254724"/>
                  </a:cubicBezTo>
                  <a:cubicBezTo>
                    <a:pt x="39115" y="230911"/>
                    <a:pt x="71659" y="159209"/>
                    <a:pt x="75098" y="130899"/>
                  </a:cubicBezTo>
                  <a:cubicBezTo>
                    <a:pt x="78537" y="102589"/>
                    <a:pt x="58958" y="102324"/>
                    <a:pt x="54460" y="84861"/>
                  </a:cubicBezTo>
                  <a:cubicBezTo>
                    <a:pt x="49962" y="67398"/>
                    <a:pt x="21122" y="7074"/>
                    <a:pt x="22710" y="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E3F4B8C1-5DBB-4F5D-B6F1-931BD70F3922}"/>
                </a:ext>
              </a:extLst>
            </p:cNvPr>
            <p:cNvSpPr/>
            <p:nvPr/>
          </p:nvSpPr>
          <p:spPr>
            <a:xfrm flipH="1">
              <a:off x="4768031" y="6989609"/>
              <a:ext cx="50547" cy="76351"/>
            </a:xfrm>
            <a:custGeom>
              <a:avLst/>
              <a:gdLst>
                <a:gd name="connsiteX0" fmla="*/ 51299 w 64187"/>
                <a:gd name="connsiteY0" fmla="*/ 19 h 96954"/>
                <a:gd name="connsiteX1" fmla="*/ 17962 w 64187"/>
                <a:gd name="connsiteY1" fmla="*/ 57169 h 96954"/>
                <a:gd name="connsiteX2" fmla="*/ 2087 w 64187"/>
                <a:gd name="connsiteY2" fmla="*/ 96856 h 96954"/>
                <a:gd name="connsiteX3" fmla="*/ 63999 w 64187"/>
                <a:gd name="connsiteY3" fmla="*/ 68281 h 96954"/>
                <a:gd name="connsiteX4" fmla="*/ 22724 w 64187"/>
                <a:gd name="connsiteY4" fmla="*/ 63519 h 96954"/>
                <a:gd name="connsiteX5" fmla="*/ 51299 w 64187"/>
                <a:gd name="connsiteY5" fmla="*/ 1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7" h="96954">
                  <a:moveTo>
                    <a:pt x="51299" y="19"/>
                  </a:moveTo>
                  <a:cubicBezTo>
                    <a:pt x="50505" y="-1039"/>
                    <a:pt x="26164" y="41030"/>
                    <a:pt x="17962" y="57169"/>
                  </a:cubicBezTo>
                  <a:cubicBezTo>
                    <a:pt x="9760" y="73309"/>
                    <a:pt x="-5586" y="95004"/>
                    <a:pt x="2087" y="96856"/>
                  </a:cubicBezTo>
                  <a:cubicBezTo>
                    <a:pt x="9760" y="98708"/>
                    <a:pt x="60560" y="73837"/>
                    <a:pt x="63999" y="68281"/>
                  </a:cubicBezTo>
                  <a:cubicBezTo>
                    <a:pt x="67438" y="62725"/>
                    <a:pt x="22724" y="69869"/>
                    <a:pt x="22724" y="63519"/>
                  </a:cubicBezTo>
                  <a:cubicBezTo>
                    <a:pt x="22724" y="57169"/>
                    <a:pt x="52093" y="1077"/>
                    <a:pt x="51299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F373A4CC-9C4B-4B41-88E2-D3282461DF6F}"/>
                </a:ext>
              </a:extLst>
            </p:cNvPr>
            <p:cNvSpPr/>
            <p:nvPr/>
          </p:nvSpPr>
          <p:spPr>
            <a:xfrm flipH="1">
              <a:off x="4770377" y="7043267"/>
              <a:ext cx="14549" cy="81964"/>
            </a:xfrm>
            <a:custGeom>
              <a:avLst/>
              <a:gdLst>
                <a:gd name="connsiteX0" fmla="*/ 11741 w 18475"/>
                <a:gd name="connsiteY0" fmla="*/ 144 h 104081"/>
                <a:gd name="connsiteX1" fmla="*/ 18091 w 18475"/>
                <a:gd name="connsiteY1" fmla="*/ 100157 h 104081"/>
                <a:gd name="connsiteX2" fmla="*/ 629 w 18475"/>
                <a:gd name="connsiteY2" fmla="*/ 77932 h 104081"/>
                <a:gd name="connsiteX3" fmla="*/ 11741 w 18475"/>
                <a:gd name="connsiteY3" fmla="*/ 144 h 1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" h="104081">
                  <a:moveTo>
                    <a:pt x="11741" y="144"/>
                  </a:moveTo>
                  <a:cubicBezTo>
                    <a:pt x="14651" y="3848"/>
                    <a:pt x="19943" y="87192"/>
                    <a:pt x="18091" y="100157"/>
                  </a:cubicBezTo>
                  <a:cubicBezTo>
                    <a:pt x="16239" y="113122"/>
                    <a:pt x="4068" y="90897"/>
                    <a:pt x="629" y="77932"/>
                  </a:cubicBezTo>
                  <a:cubicBezTo>
                    <a:pt x="-2810" y="64967"/>
                    <a:pt x="8831" y="-3560"/>
                    <a:pt x="11741" y="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67F6CCE-E722-4156-ACB1-9B5787C2B2CB}"/>
                </a:ext>
              </a:extLst>
            </p:cNvPr>
            <p:cNvSpPr/>
            <p:nvPr/>
          </p:nvSpPr>
          <p:spPr>
            <a:xfrm flipH="1">
              <a:off x="4766905" y="7105843"/>
              <a:ext cx="60120" cy="56307"/>
            </a:xfrm>
            <a:custGeom>
              <a:avLst/>
              <a:gdLst>
                <a:gd name="connsiteX0" fmla="*/ 76313 w 76343"/>
                <a:gd name="connsiteY0" fmla="*/ 33396 h 71501"/>
                <a:gd name="connsiteX1" fmla="*/ 23925 w 76343"/>
                <a:gd name="connsiteY1" fmla="*/ 20696 h 71501"/>
                <a:gd name="connsiteX2" fmla="*/ 9638 w 76343"/>
                <a:gd name="connsiteY2" fmla="*/ 71496 h 71501"/>
                <a:gd name="connsiteX3" fmla="*/ 113 w 76343"/>
                <a:gd name="connsiteY3" fmla="*/ 23871 h 71501"/>
                <a:gd name="connsiteX4" fmla="*/ 15988 w 76343"/>
                <a:gd name="connsiteY4" fmla="*/ 58 h 71501"/>
                <a:gd name="connsiteX5" fmla="*/ 76313 w 76343"/>
                <a:gd name="connsiteY5" fmla="*/ 33396 h 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3" h="71501">
                  <a:moveTo>
                    <a:pt x="76313" y="33396"/>
                  </a:moveTo>
                  <a:cubicBezTo>
                    <a:pt x="77636" y="36836"/>
                    <a:pt x="35037" y="14346"/>
                    <a:pt x="23925" y="20696"/>
                  </a:cubicBezTo>
                  <a:cubicBezTo>
                    <a:pt x="12813" y="27046"/>
                    <a:pt x="13607" y="70967"/>
                    <a:pt x="9638" y="71496"/>
                  </a:cubicBezTo>
                  <a:cubicBezTo>
                    <a:pt x="5669" y="72025"/>
                    <a:pt x="-945" y="35777"/>
                    <a:pt x="113" y="23871"/>
                  </a:cubicBezTo>
                  <a:cubicBezTo>
                    <a:pt x="1171" y="11965"/>
                    <a:pt x="6463" y="1645"/>
                    <a:pt x="15988" y="58"/>
                  </a:cubicBezTo>
                  <a:cubicBezTo>
                    <a:pt x="25513" y="-1530"/>
                    <a:pt x="74990" y="29956"/>
                    <a:pt x="76313" y="33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16C70DD4-4A36-4554-97AB-7F6B909737F5}"/>
                </a:ext>
              </a:extLst>
            </p:cNvPr>
            <p:cNvSpPr/>
            <p:nvPr/>
          </p:nvSpPr>
          <p:spPr>
            <a:xfrm flipH="1">
              <a:off x="4744179" y="7165682"/>
              <a:ext cx="79154" cy="49399"/>
            </a:xfrm>
            <a:custGeom>
              <a:avLst/>
              <a:gdLst>
                <a:gd name="connsiteX0" fmla="*/ 100200 w 100513"/>
                <a:gd name="connsiteY0" fmla="*/ 62185 h 62729"/>
                <a:gd name="connsiteX1" fmla="*/ 31937 w 100513"/>
                <a:gd name="connsiteY1" fmla="*/ 28847 h 62729"/>
                <a:gd name="connsiteX2" fmla="*/ 1775 w 100513"/>
                <a:gd name="connsiteY2" fmla="*/ 272 h 62729"/>
                <a:gd name="connsiteX3" fmla="*/ 100200 w 100513"/>
                <a:gd name="connsiteY3" fmla="*/ 62185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13" h="62729">
                  <a:moveTo>
                    <a:pt x="100200" y="62185"/>
                  </a:moveTo>
                  <a:cubicBezTo>
                    <a:pt x="105227" y="66948"/>
                    <a:pt x="48341" y="39166"/>
                    <a:pt x="31937" y="28847"/>
                  </a:cubicBezTo>
                  <a:cubicBezTo>
                    <a:pt x="15533" y="18528"/>
                    <a:pt x="-6427" y="-2639"/>
                    <a:pt x="1775" y="272"/>
                  </a:cubicBezTo>
                  <a:cubicBezTo>
                    <a:pt x="9977" y="3182"/>
                    <a:pt x="95173" y="57422"/>
                    <a:pt x="100200" y="62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9E4DA449-8A1B-4FEA-937D-38D122256C86}"/>
                </a:ext>
              </a:extLst>
            </p:cNvPr>
            <p:cNvSpPr/>
            <p:nvPr/>
          </p:nvSpPr>
          <p:spPr>
            <a:xfrm flipH="1">
              <a:off x="4790430" y="7185783"/>
              <a:ext cx="22763" cy="97083"/>
            </a:xfrm>
            <a:custGeom>
              <a:avLst/>
              <a:gdLst>
                <a:gd name="connsiteX0" fmla="*/ 22236 w 28905"/>
                <a:gd name="connsiteY0" fmla="*/ 146 h 123280"/>
                <a:gd name="connsiteX1" fmla="*/ 28586 w 28905"/>
                <a:gd name="connsiteY1" fmla="*/ 114446 h 123280"/>
                <a:gd name="connsiteX2" fmla="*/ 14299 w 28905"/>
                <a:gd name="connsiteY2" fmla="*/ 112859 h 123280"/>
                <a:gd name="connsiteX3" fmla="*/ 11 w 28905"/>
                <a:gd name="connsiteY3" fmla="*/ 90634 h 123280"/>
                <a:gd name="connsiteX4" fmla="*/ 22236 w 28905"/>
                <a:gd name="connsiteY4" fmla="*/ 146 h 1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" h="123280">
                  <a:moveTo>
                    <a:pt x="22236" y="146"/>
                  </a:moveTo>
                  <a:cubicBezTo>
                    <a:pt x="26998" y="4115"/>
                    <a:pt x="29909" y="95660"/>
                    <a:pt x="28586" y="114446"/>
                  </a:cubicBezTo>
                  <a:cubicBezTo>
                    <a:pt x="27263" y="133232"/>
                    <a:pt x="19061" y="116828"/>
                    <a:pt x="14299" y="112859"/>
                  </a:cubicBezTo>
                  <a:cubicBezTo>
                    <a:pt x="9537" y="108890"/>
                    <a:pt x="540" y="107303"/>
                    <a:pt x="11" y="90634"/>
                  </a:cubicBezTo>
                  <a:cubicBezTo>
                    <a:pt x="-518" y="73965"/>
                    <a:pt x="17474" y="-3823"/>
                    <a:pt x="22236" y="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DD9561B4-30AC-4976-AD33-FA05CC59D333}"/>
                </a:ext>
              </a:extLst>
            </p:cNvPr>
            <p:cNvSpPr/>
            <p:nvPr/>
          </p:nvSpPr>
          <p:spPr>
            <a:xfrm flipH="1">
              <a:off x="4738398" y="7217918"/>
              <a:ext cx="94695" cy="84930"/>
            </a:xfrm>
            <a:custGeom>
              <a:avLst/>
              <a:gdLst>
                <a:gd name="connsiteX0" fmla="*/ 118943 w 120248"/>
                <a:gd name="connsiteY0" fmla="*/ 13315 h 107847"/>
                <a:gd name="connsiteX1" fmla="*/ 9405 w 120248"/>
                <a:gd name="connsiteY1" fmla="*/ 26015 h 107847"/>
                <a:gd name="connsiteX2" fmla="*/ 12580 w 120248"/>
                <a:gd name="connsiteY2" fmla="*/ 43478 h 107847"/>
                <a:gd name="connsiteX3" fmla="*/ 33218 w 120248"/>
                <a:gd name="connsiteY3" fmla="*/ 99040 h 107847"/>
                <a:gd name="connsiteX4" fmla="*/ 3055 w 120248"/>
                <a:gd name="connsiteY4" fmla="*/ 105390 h 107847"/>
                <a:gd name="connsiteX5" fmla="*/ 18930 w 120248"/>
                <a:gd name="connsiteY5" fmla="*/ 75228 h 107847"/>
                <a:gd name="connsiteX6" fmla="*/ 1468 w 120248"/>
                <a:gd name="connsiteY6" fmla="*/ 19665 h 107847"/>
                <a:gd name="connsiteX7" fmla="*/ 64968 w 120248"/>
                <a:gd name="connsiteY7" fmla="*/ 615 h 107847"/>
                <a:gd name="connsiteX8" fmla="*/ 118943 w 120248"/>
                <a:gd name="connsiteY8" fmla="*/ 13315 h 1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48" h="107847">
                  <a:moveTo>
                    <a:pt x="118943" y="13315"/>
                  </a:moveTo>
                  <a:cubicBezTo>
                    <a:pt x="109683" y="17548"/>
                    <a:pt x="27132" y="20988"/>
                    <a:pt x="9405" y="26015"/>
                  </a:cubicBezTo>
                  <a:cubicBezTo>
                    <a:pt x="-8322" y="31042"/>
                    <a:pt x="8611" y="31307"/>
                    <a:pt x="12580" y="43478"/>
                  </a:cubicBezTo>
                  <a:cubicBezTo>
                    <a:pt x="16549" y="55649"/>
                    <a:pt x="34805" y="88721"/>
                    <a:pt x="33218" y="99040"/>
                  </a:cubicBezTo>
                  <a:cubicBezTo>
                    <a:pt x="31630" y="109359"/>
                    <a:pt x="5436" y="109359"/>
                    <a:pt x="3055" y="105390"/>
                  </a:cubicBezTo>
                  <a:cubicBezTo>
                    <a:pt x="674" y="101421"/>
                    <a:pt x="19194" y="89515"/>
                    <a:pt x="18930" y="75228"/>
                  </a:cubicBezTo>
                  <a:cubicBezTo>
                    <a:pt x="18666" y="60941"/>
                    <a:pt x="-6205" y="32100"/>
                    <a:pt x="1468" y="19665"/>
                  </a:cubicBezTo>
                  <a:cubicBezTo>
                    <a:pt x="9141" y="7230"/>
                    <a:pt x="44066" y="4054"/>
                    <a:pt x="64968" y="615"/>
                  </a:cubicBezTo>
                  <a:cubicBezTo>
                    <a:pt x="85870" y="-2825"/>
                    <a:pt x="128203" y="9082"/>
                    <a:pt x="118943" y="13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A868E7DF-8BCF-4A71-BCB6-7C88A4273514}"/>
                </a:ext>
              </a:extLst>
            </p:cNvPr>
            <p:cNvSpPr/>
            <p:nvPr/>
          </p:nvSpPr>
          <p:spPr>
            <a:xfrm flipH="1">
              <a:off x="4685558" y="7287154"/>
              <a:ext cx="114310" cy="50417"/>
            </a:xfrm>
            <a:custGeom>
              <a:avLst/>
              <a:gdLst>
                <a:gd name="connsiteX0" fmla="*/ 553 w 145155"/>
                <a:gd name="connsiteY0" fmla="*/ 9 h 64022"/>
                <a:gd name="connsiteX1" fmla="*/ 22778 w 145155"/>
                <a:gd name="connsiteY1" fmla="*/ 57159 h 64022"/>
                <a:gd name="connsiteX2" fmla="*/ 98978 w 145155"/>
                <a:gd name="connsiteY2" fmla="*/ 63509 h 64022"/>
                <a:gd name="connsiteX3" fmla="*/ 143428 w 145155"/>
                <a:gd name="connsiteY3" fmla="*/ 61921 h 64022"/>
                <a:gd name="connsiteX4" fmla="*/ 40240 w 145155"/>
                <a:gd name="connsiteY4" fmla="*/ 52396 h 64022"/>
                <a:gd name="connsiteX5" fmla="*/ 553 w 145155"/>
                <a:gd name="connsiteY5" fmla="*/ 9 h 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55" h="64022">
                  <a:moveTo>
                    <a:pt x="553" y="9"/>
                  </a:moveTo>
                  <a:cubicBezTo>
                    <a:pt x="-2357" y="803"/>
                    <a:pt x="6374" y="46576"/>
                    <a:pt x="22778" y="57159"/>
                  </a:cubicBezTo>
                  <a:cubicBezTo>
                    <a:pt x="39182" y="67742"/>
                    <a:pt x="78870" y="62715"/>
                    <a:pt x="98978" y="63509"/>
                  </a:cubicBezTo>
                  <a:cubicBezTo>
                    <a:pt x="119086" y="64303"/>
                    <a:pt x="153218" y="63773"/>
                    <a:pt x="143428" y="61921"/>
                  </a:cubicBezTo>
                  <a:cubicBezTo>
                    <a:pt x="133638" y="60069"/>
                    <a:pt x="60877" y="55835"/>
                    <a:pt x="40240" y="52396"/>
                  </a:cubicBezTo>
                  <a:cubicBezTo>
                    <a:pt x="19603" y="48957"/>
                    <a:pt x="3463" y="-785"/>
                    <a:pt x="553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91355C72-E0C3-4F01-ADB1-2C05C7396DEB}"/>
                </a:ext>
              </a:extLst>
            </p:cNvPr>
            <p:cNvSpPr/>
            <p:nvPr/>
          </p:nvSpPr>
          <p:spPr>
            <a:xfrm flipH="1">
              <a:off x="4760644" y="7287087"/>
              <a:ext cx="116355" cy="103801"/>
            </a:xfrm>
            <a:custGeom>
              <a:avLst/>
              <a:gdLst>
                <a:gd name="connsiteX0" fmla="*/ 66746 w 147752"/>
                <a:gd name="connsiteY0" fmla="*/ 95 h 131811"/>
                <a:gd name="connsiteX1" fmla="*/ 3246 w 147752"/>
                <a:gd name="connsiteY1" fmla="*/ 77882 h 131811"/>
                <a:gd name="connsiteX2" fmla="*/ 23883 w 147752"/>
                <a:gd name="connsiteY2" fmla="*/ 125507 h 131811"/>
                <a:gd name="connsiteX3" fmla="*/ 147708 w 147752"/>
                <a:gd name="connsiteY3" fmla="*/ 130270 h 131811"/>
                <a:gd name="connsiteX4" fmla="*/ 38171 w 147752"/>
                <a:gd name="connsiteY4" fmla="*/ 115982 h 131811"/>
                <a:gd name="connsiteX5" fmla="*/ 34996 w 147752"/>
                <a:gd name="connsiteY5" fmla="*/ 92170 h 131811"/>
                <a:gd name="connsiteX6" fmla="*/ 19121 w 147752"/>
                <a:gd name="connsiteY6" fmla="*/ 62007 h 131811"/>
                <a:gd name="connsiteX7" fmla="*/ 66746 w 147752"/>
                <a:gd name="connsiteY7" fmla="*/ 95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52" h="131811">
                  <a:moveTo>
                    <a:pt x="66746" y="95"/>
                  </a:moveTo>
                  <a:cubicBezTo>
                    <a:pt x="64100" y="2741"/>
                    <a:pt x="10390" y="56980"/>
                    <a:pt x="3246" y="77882"/>
                  </a:cubicBezTo>
                  <a:cubicBezTo>
                    <a:pt x="-3898" y="98784"/>
                    <a:pt x="-194" y="116776"/>
                    <a:pt x="23883" y="125507"/>
                  </a:cubicBezTo>
                  <a:cubicBezTo>
                    <a:pt x="47960" y="134238"/>
                    <a:pt x="145327" y="131857"/>
                    <a:pt x="147708" y="130270"/>
                  </a:cubicBezTo>
                  <a:cubicBezTo>
                    <a:pt x="150089" y="128683"/>
                    <a:pt x="56956" y="122332"/>
                    <a:pt x="38171" y="115982"/>
                  </a:cubicBezTo>
                  <a:cubicBezTo>
                    <a:pt x="19386" y="109632"/>
                    <a:pt x="38171" y="101166"/>
                    <a:pt x="34996" y="92170"/>
                  </a:cubicBezTo>
                  <a:cubicBezTo>
                    <a:pt x="31821" y="83174"/>
                    <a:pt x="17269" y="73384"/>
                    <a:pt x="19121" y="62007"/>
                  </a:cubicBezTo>
                  <a:cubicBezTo>
                    <a:pt x="20973" y="50630"/>
                    <a:pt x="69392" y="-2551"/>
                    <a:pt x="66746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D7E7599C-2D36-4F34-B796-77071C6E1BBB}"/>
                </a:ext>
              </a:extLst>
            </p:cNvPr>
            <p:cNvSpPr/>
            <p:nvPr/>
          </p:nvSpPr>
          <p:spPr>
            <a:xfrm flipH="1">
              <a:off x="4765678" y="7333417"/>
              <a:ext cx="40006" cy="38864"/>
            </a:xfrm>
            <a:custGeom>
              <a:avLst/>
              <a:gdLst>
                <a:gd name="connsiteX0" fmla="*/ 50801 w 50801"/>
                <a:gd name="connsiteY0" fmla="*/ 0 h 49351"/>
                <a:gd name="connsiteX1" fmla="*/ 1 w 50801"/>
                <a:gd name="connsiteY1" fmla="*/ 49213 h 49351"/>
                <a:gd name="connsiteX2" fmla="*/ 50801 w 50801"/>
                <a:gd name="connsiteY2" fmla="*/ 0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1" h="49351">
                  <a:moveTo>
                    <a:pt x="50801" y="0"/>
                  </a:moveTo>
                  <a:cubicBezTo>
                    <a:pt x="50801" y="0"/>
                    <a:pt x="-264" y="46038"/>
                    <a:pt x="1" y="49213"/>
                  </a:cubicBezTo>
                  <a:cubicBezTo>
                    <a:pt x="266" y="52388"/>
                    <a:pt x="50801" y="0"/>
                    <a:pt x="5080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024B3FBB-C4F6-4EBF-B4EC-1E7C0F3DEA84}"/>
                </a:ext>
              </a:extLst>
            </p:cNvPr>
            <p:cNvSpPr/>
            <p:nvPr/>
          </p:nvSpPr>
          <p:spPr>
            <a:xfrm flipH="1">
              <a:off x="4792962" y="7353419"/>
              <a:ext cx="70229" cy="15283"/>
            </a:xfrm>
            <a:custGeom>
              <a:avLst/>
              <a:gdLst>
                <a:gd name="connsiteX0" fmla="*/ 0 w 89180"/>
                <a:gd name="connsiteY0" fmla="*/ 0 h 19407"/>
                <a:gd name="connsiteX1" fmla="*/ 88900 w 89180"/>
                <a:gd name="connsiteY1" fmla="*/ 19050 h 19407"/>
                <a:gd name="connsiteX2" fmla="*/ 0 w 89180"/>
                <a:gd name="connsiteY2" fmla="*/ 0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80" h="19407">
                  <a:moveTo>
                    <a:pt x="0" y="0"/>
                  </a:moveTo>
                  <a:cubicBezTo>
                    <a:pt x="0" y="0"/>
                    <a:pt x="82815" y="15610"/>
                    <a:pt x="88900" y="19050"/>
                  </a:cubicBezTo>
                  <a:cubicBezTo>
                    <a:pt x="94985" y="224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9B2639C7-B5CC-4F53-BBA6-F0CBA66D4F82}"/>
                </a:ext>
              </a:extLst>
            </p:cNvPr>
            <p:cNvSpPr/>
            <p:nvPr/>
          </p:nvSpPr>
          <p:spPr>
            <a:xfrm flipH="1">
              <a:off x="4787977" y="7318415"/>
              <a:ext cx="35209" cy="20040"/>
            </a:xfrm>
            <a:custGeom>
              <a:avLst/>
              <a:gdLst>
                <a:gd name="connsiteX0" fmla="*/ 0 w 44710"/>
                <a:gd name="connsiteY0" fmla="*/ 0 h 25447"/>
                <a:gd name="connsiteX1" fmla="*/ 44450 w 44710"/>
                <a:gd name="connsiteY1" fmla="*/ 25400 h 25447"/>
                <a:gd name="connsiteX2" fmla="*/ 0 w 44710"/>
                <a:gd name="connsiteY2" fmla="*/ 0 h 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25447">
                  <a:moveTo>
                    <a:pt x="0" y="0"/>
                  </a:moveTo>
                  <a:cubicBezTo>
                    <a:pt x="0" y="0"/>
                    <a:pt x="40217" y="26723"/>
                    <a:pt x="44450" y="25400"/>
                  </a:cubicBezTo>
                  <a:cubicBezTo>
                    <a:pt x="48683" y="240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1F1840CB-84C1-4A5F-8538-067B3136C9BF}"/>
                </a:ext>
              </a:extLst>
            </p:cNvPr>
            <p:cNvSpPr/>
            <p:nvPr/>
          </p:nvSpPr>
          <p:spPr>
            <a:xfrm flipH="1">
              <a:off x="4662218" y="7242889"/>
              <a:ext cx="162226" cy="194351"/>
            </a:xfrm>
            <a:custGeom>
              <a:avLst/>
              <a:gdLst>
                <a:gd name="connsiteX0" fmla="*/ 204798 w 206001"/>
                <a:gd name="connsiteY0" fmla="*/ 656 h 246795"/>
                <a:gd name="connsiteX1" fmla="*/ 101611 w 206001"/>
                <a:gd name="connsiteY1" fmla="*/ 218144 h 246795"/>
                <a:gd name="connsiteX2" fmla="*/ 85736 w 206001"/>
                <a:gd name="connsiteY2" fmla="*/ 237194 h 246795"/>
                <a:gd name="connsiteX3" fmla="*/ 11 w 206001"/>
                <a:gd name="connsiteY3" fmla="*/ 246719 h 246795"/>
                <a:gd name="connsiteX4" fmla="*/ 92086 w 206001"/>
                <a:gd name="connsiteY4" fmla="*/ 232431 h 246795"/>
                <a:gd name="connsiteX5" fmla="*/ 153998 w 206001"/>
                <a:gd name="connsiteY5" fmla="*/ 153056 h 246795"/>
                <a:gd name="connsiteX6" fmla="*/ 204798 w 206001"/>
                <a:gd name="connsiteY6" fmla="*/ 656 h 2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01" h="246795">
                  <a:moveTo>
                    <a:pt x="204798" y="656"/>
                  </a:moveTo>
                  <a:cubicBezTo>
                    <a:pt x="196067" y="11504"/>
                    <a:pt x="121455" y="178721"/>
                    <a:pt x="101611" y="218144"/>
                  </a:cubicBezTo>
                  <a:cubicBezTo>
                    <a:pt x="81767" y="257567"/>
                    <a:pt x="102669" y="232432"/>
                    <a:pt x="85736" y="237194"/>
                  </a:cubicBezTo>
                  <a:cubicBezTo>
                    <a:pt x="68803" y="241956"/>
                    <a:pt x="-1047" y="247513"/>
                    <a:pt x="11" y="246719"/>
                  </a:cubicBezTo>
                  <a:cubicBezTo>
                    <a:pt x="1069" y="245925"/>
                    <a:pt x="66422" y="248041"/>
                    <a:pt x="92086" y="232431"/>
                  </a:cubicBezTo>
                  <a:cubicBezTo>
                    <a:pt x="117750" y="216821"/>
                    <a:pt x="135477" y="189569"/>
                    <a:pt x="153998" y="153056"/>
                  </a:cubicBezTo>
                  <a:cubicBezTo>
                    <a:pt x="172519" y="116544"/>
                    <a:pt x="213529" y="-10192"/>
                    <a:pt x="204798" y="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D0D67A0A-C8A4-4E57-83F1-BDEC669CCED9}"/>
                </a:ext>
              </a:extLst>
            </p:cNvPr>
            <p:cNvSpPr/>
            <p:nvPr/>
          </p:nvSpPr>
          <p:spPr>
            <a:xfrm flipH="1">
              <a:off x="4784396" y="7374601"/>
              <a:ext cx="102551" cy="171165"/>
            </a:xfrm>
            <a:custGeom>
              <a:avLst/>
              <a:gdLst>
                <a:gd name="connsiteX0" fmla="*/ 4 w 130223"/>
                <a:gd name="connsiteY0" fmla="*/ 1678 h 217353"/>
                <a:gd name="connsiteX1" fmla="*/ 55566 w 130223"/>
                <a:gd name="connsiteY1" fmla="*/ 131853 h 217353"/>
                <a:gd name="connsiteX2" fmla="*/ 90491 w 130223"/>
                <a:gd name="connsiteY2" fmla="*/ 211228 h 217353"/>
                <a:gd name="connsiteX3" fmla="*/ 130179 w 130223"/>
                <a:gd name="connsiteY3" fmla="*/ 209641 h 217353"/>
                <a:gd name="connsiteX4" fmla="*/ 82554 w 130223"/>
                <a:gd name="connsiteY4" fmla="*/ 190591 h 217353"/>
                <a:gd name="connsiteX5" fmla="*/ 68266 w 130223"/>
                <a:gd name="connsiteY5" fmla="*/ 111216 h 217353"/>
                <a:gd name="connsiteX6" fmla="*/ 52391 w 130223"/>
                <a:gd name="connsiteY6" fmla="*/ 60416 h 217353"/>
                <a:gd name="connsiteX7" fmla="*/ 4 w 130223"/>
                <a:gd name="connsiteY7" fmla="*/ 1678 h 2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3" h="217353">
                  <a:moveTo>
                    <a:pt x="4" y="1678"/>
                  </a:moveTo>
                  <a:cubicBezTo>
                    <a:pt x="533" y="13584"/>
                    <a:pt x="40485" y="96928"/>
                    <a:pt x="55566" y="131853"/>
                  </a:cubicBezTo>
                  <a:cubicBezTo>
                    <a:pt x="70647" y="166778"/>
                    <a:pt x="78056" y="198263"/>
                    <a:pt x="90491" y="211228"/>
                  </a:cubicBezTo>
                  <a:cubicBezTo>
                    <a:pt x="102927" y="224193"/>
                    <a:pt x="131502" y="213080"/>
                    <a:pt x="130179" y="209641"/>
                  </a:cubicBezTo>
                  <a:cubicBezTo>
                    <a:pt x="128856" y="206202"/>
                    <a:pt x="92873" y="206995"/>
                    <a:pt x="82554" y="190591"/>
                  </a:cubicBezTo>
                  <a:cubicBezTo>
                    <a:pt x="72235" y="174187"/>
                    <a:pt x="73293" y="132912"/>
                    <a:pt x="68266" y="111216"/>
                  </a:cubicBezTo>
                  <a:cubicBezTo>
                    <a:pt x="63239" y="89520"/>
                    <a:pt x="60858" y="76291"/>
                    <a:pt x="52391" y="60416"/>
                  </a:cubicBezTo>
                  <a:cubicBezTo>
                    <a:pt x="43924" y="44541"/>
                    <a:pt x="-525" y="-10228"/>
                    <a:pt x="4" y="16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E3B961BF-B3D3-43BF-8CE8-119EF294BDB7}"/>
                </a:ext>
              </a:extLst>
            </p:cNvPr>
            <p:cNvSpPr/>
            <p:nvPr/>
          </p:nvSpPr>
          <p:spPr>
            <a:xfrm flipH="1">
              <a:off x="4758177" y="7408162"/>
              <a:ext cx="36283" cy="138986"/>
            </a:xfrm>
            <a:custGeom>
              <a:avLst/>
              <a:gdLst>
                <a:gd name="connsiteX0" fmla="*/ 36 w 46074"/>
                <a:gd name="connsiteY0" fmla="*/ 335 h 176490"/>
                <a:gd name="connsiteX1" fmla="*/ 38136 w 46074"/>
                <a:gd name="connsiteY1" fmla="*/ 44785 h 176490"/>
                <a:gd name="connsiteX2" fmla="*/ 28611 w 46074"/>
                <a:gd name="connsiteY2" fmla="*/ 146385 h 176490"/>
                <a:gd name="connsiteX3" fmla="*/ 14323 w 46074"/>
                <a:gd name="connsiteY3" fmla="*/ 171785 h 176490"/>
                <a:gd name="connsiteX4" fmla="*/ 46073 w 46074"/>
                <a:gd name="connsiteY4" fmla="*/ 65423 h 176490"/>
                <a:gd name="connsiteX5" fmla="*/ 36 w 46074"/>
                <a:gd name="connsiteY5" fmla="*/ 335 h 1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" h="176490">
                  <a:moveTo>
                    <a:pt x="36" y="335"/>
                  </a:moveTo>
                  <a:cubicBezTo>
                    <a:pt x="-1287" y="-3105"/>
                    <a:pt x="33374" y="20443"/>
                    <a:pt x="38136" y="44785"/>
                  </a:cubicBezTo>
                  <a:cubicBezTo>
                    <a:pt x="42898" y="69127"/>
                    <a:pt x="32580" y="125218"/>
                    <a:pt x="28611" y="146385"/>
                  </a:cubicBezTo>
                  <a:cubicBezTo>
                    <a:pt x="24642" y="167552"/>
                    <a:pt x="11413" y="185279"/>
                    <a:pt x="14323" y="171785"/>
                  </a:cubicBezTo>
                  <a:cubicBezTo>
                    <a:pt x="17233" y="158291"/>
                    <a:pt x="45808" y="93998"/>
                    <a:pt x="46073" y="65423"/>
                  </a:cubicBezTo>
                  <a:cubicBezTo>
                    <a:pt x="46338" y="36848"/>
                    <a:pt x="1359" y="3775"/>
                    <a:pt x="36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FE8B8AE0-4A62-4399-9063-CA462765C71E}"/>
                </a:ext>
              </a:extLst>
            </p:cNvPr>
            <p:cNvSpPr/>
            <p:nvPr/>
          </p:nvSpPr>
          <p:spPr>
            <a:xfrm flipH="1">
              <a:off x="4780680" y="7397070"/>
              <a:ext cx="57860" cy="47611"/>
            </a:xfrm>
            <a:custGeom>
              <a:avLst/>
              <a:gdLst>
                <a:gd name="connsiteX0" fmla="*/ 73473 w 73473"/>
                <a:gd name="connsiteY0" fmla="*/ 14421 h 60459"/>
                <a:gd name="connsiteX1" fmla="*/ 6798 w 73473"/>
                <a:gd name="connsiteY1" fmla="*/ 17596 h 60459"/>
                <a:gd name="connsiteX2" fmla="*/ 2036 w 73473"/>
                <a:gd name="connsiteY2" fmla="*/ 60459 h 60459"/>
                <a:gd name="connsiteX3" fmla="*/ 5211 w 73473"/>
                <a:gd name="connsiteY3" fmla="*/ 17596 h 60459"/>
                <a:gd name="connsiteX4" fmla="*/ 5211 w 73473"/>
                <a:gd name="connsiteY4" fmla="*/ 134 h 60459"/>
                <a:gd name="connsiteX5" fmla="*/ 73473 w 73473"/>
                <a:gd name="connsiteY5" fmla="*/ 14421 h 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73" h="60459">
                  <a:moveTo>
                    <a:pt x="73473" y="14421"/>
                  </a:moveTo>
                  <a:cubicBezTo>
                    <a:pt x="73738" y="17331"/>
                    <a:pt x="18704" y="9923"/>
                    <a:pt x="6798" y="17596"/>
                  </a:cubicBezTo>
                  <a:cubicBezTo>
                    <a:pt x="-5108" y="25269"/>
                    <a:pt x="2300" y="60459"/>
                    <a:pt x="2036" y="60459"/>
                  </a:cubicBezTo>
                  <a:cubicBezTo>
                    <a:pt x="1772" y="60459"/>
                    <a:pt x="4682" y="27650"/>
                    <a:pt x="5211" y="17596"/>
                  </a:cubicBezTo>
                  <a:cubicBezTo>
                    <a:pt x="5740" y="7542"/>
                    <a:pt x="-4314" y="1721"/>
                    <a:pt x="5211" y="134"/>
                  </a:cubicBezTo>
                  <a:cubicBezTo>
                    <a:pt x="14736" y="-1454"/>
                    <a:pt x="73208" y="11511"/>
                    <a:pt x="73473" y="14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72D7524C-1991-4B02-AB04-29E732463C27}"/>
                </a:ext>
              </a:extLst>
            </p:cNvPr>
            <p:cNvSpPr/>
            <p:nvPr/>
          </p:nvSpPr>
          <p:spPr>
            <a:xfrm flipH="1">
              <a:off x="4741653" y="7429656"/>
              <a:ext cx="96796" cy="10549"/>
            </a:xfrm>
            <a:custGeom>
              <a:avLst/>
              <a:gdLst>
                <a:gd name="connsiteX0" fmla="*/ 332 w 122915"/>
                <a:gd name="connsiteY0" fmla="*/ 12729 h 13395"/>
                <a:gd name="connsiteX1" fmla="*/ 119395 w 122915"/>
                <a:gd name="connsiteY1" fmla="*/ 29 h 13395"/>
                <a:gd name="connsiteX2" fmla="*/ 84470 w 122915"/>
                <a:gd name="connsiteY2" fmla="*/ 9554 h 13395"/>
                <a:gd name="connsiteX3" fmla="*/ 332 w 122915"/>
                <a:gd name="connsiteY3" fmla="*/ 12729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5" h="13395">
                  <a:moveTo>
                    <a:pt x="332" y="12729"/>
                  </a:moveTo>
                  <a:cubicBezTo>
                    <a:pt x="6153" y="11141"/>
                    <a:pt x="105372" y="558"/>
                    <a:pt x="119395" y="29"/>
                  </a:cubicBezTo>
                  <a:cubicBezTo>
                    <a:pt x="133418" y="-500"/>
                    <a:pt x="102197" y="6115"/>
                    <a:pt x="84470" y="9554"/>
                  </a:cubicBezTo>
                  <a:cubicBezTo>
                    <a:pt x="66743" y="12993"/>
                    <a:pt x="-5489" y="14317"/>
                    <a:pt x="332" y="127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B1A230D4-2E1E-4452-9E98-B33DF626A686}"/>
                </a:ext>
              </a:extLst>
            </p:cNvPr>
            <p:cNvSpPr/>
            <p:nvPr/>
          </p:nvSpPr>
          <p:spPr>
            <a:xfrm flipH="1">
              <a:off x="4794416" y="7439487"/>
              <a:ext cx="11883" cy="95975"/>
            </a:xfrm>
            <a:custGeom>
              <a:avLst/>
              <a:gdLst>
                <a:gd name="connsiteX0" fmla="*/ 3956 w 15090"/>
                <a:gd name="connsiteY0" fmla="*/ 246 h 121873"/>
                <a:gd name="connsiteX1" fmla="*/ 15069 w 15090"/>
                <a:gd name="connsiteY1" fmla="*/ 93908 h 121873"/>
                <a:gd name="connsiteX2" fmla="*/ 781 w 15090"/>
                <a:gd name="connsiteY2" fmla="*/ 120896 h 121873"/>
                <a:gd name="connsiteX3" fmla="*/ 781 w 15090"/>
                <a:gd name="connsiteY3" fmla="*/ 66921 h 121873"/>
                <a:gd name="connsiteX4" fmla="*/ 3956 w 15090"/>
                <a:gd name="connsiteY4" fmla="*/ 246 h 12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" h="121873">
                  <a:moveTo>
                    <a:pt x="3956" y="246"/>
                  </a:moveTo>
                  <a:cubicBezTo>
                    <a:pt x="6337" y="4744"/>
                    <a:pt x="15598" y="73800"/>
                    <a:pt x="15069" y="93908"/>
                  </a:cubicBezTo>
                  <a:cubicBezTo>
                    <a:pt x="14540" y="114016"/>
                    <a:pt x="3162" y="125394"/>
                    <a:pt x="781" y="120896"/>
                  </a:cubicBezTo>
                  <a:cubicBezTo>
                    <a:pt x="-1600" y="116398"/>
                    <a:pt x="2368" y="79621"/>
                    <a:pt x="781" y="66921"/>
                  </a:cubicBezTo>
                  <a:cubicBezTo>
                    <a:pt x="-806" y="54221"/>
                    <a:pt x="1575" y="-4252"/>
                    <a:pt x="3956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84568BCA-F56C-4FB4-9F2B-EAE764DF42A6}"/>
                </a:ext>
              </a:extLst>
            </p:cNvPr>
            <p:cNvSpPr/>
            <p:nvPr/>
          </p:nvSpPr>
          <p:spPr>
            <a:xfrm flipH="1">
              <a:off x="4754423" y="7514362"/>
              <a:ext cx="28826" cy="130500"/>
            </a:xfrm>
            <a:custGeom>
              <a:avLst/>
              <a:gdLst>
                <a:gd name="connsiteX0" fmla="*/ 36599 w 36604"/>
                <a:gd name="connsiteY0" fmla="*/ 416 h 165714"/>
                <a:gd name="connsiteX1" fmla="*/ 28661 w 36604"/>
                <a:gd name="connsiteY1" fmla="*/ 121066 h 165714"/>
                <a:gd name="connsiteX2" fmla="*/ 23899 w 36604"/>
                <a:gd name="connsiteY2" fmla="*/ 162341 h 165714"/>
                <a:gd name="connsiteX3" fmla="*/ 86 w 36604"/>
                <a:gd name="connsiteY3" fmla="*/ 162341 h 165714"/>
                <a:gd name="connsiteX4" fmla="*/ 33424 w 36604"/>
                <a:gd name="connsiteY4" fmla="*/ 154403 h 165714"/>
                <a:gd name="connsiteX5" fmla="*/ 30249 w 36604"/>
                <a:gd name="connsiteY5" fmla="*/ 82966 h 165714"/>
                <a:gd name="connsiteX6" fmla="*/ 36599 w 36604"/>
                <a:gd name="connsiteY6" fmla="*/ 416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4" h="165714">
                  <a:moveTo>
                    <a:pt x="36599" y="416"/>
                  </a:moveTo>
                  <a:cubicBezTo>
                    <a:pt x="36334" y="6766"/>
                    <a:pt x="30778" y="94079"/>
                    <a:pt x="28661" y="121066"/>
                  </a:cubicBezTo>
                  <a:cubicBezTo>
                    <a:pt x="26544" y="148054"/>
                    <a:pt x="28661" y="155462"/>
                    <a:pt x="23899" y="162341"/>
                  </a:cubicBezTo>
                  <a:cubicBezTo>
                    <a:pt x="19137" y="169220"/>
                    <a:pt x="-1501" y="163664"/>
                    <a:pt x="86" y="162341"/>
                  </a:cubicBezTo>
                  <a:cubicBezTo>
                    <a:pt x="1673" y="161018"/>
                    <a:pt x="28397" y="167632"/>
                    <a:pt x="33424" y="154403"/>
                  </a:cubicBezTo>
                  <a:cubicBezTo>
                    <a:pt x="38451" y="141174"/>
                    <a:pt x="33424" y="103868"/>
                    <a:pt x="30249" y="82966"/>
                  </a:cubicBezTo>
                  <a:cubicBezTo>
                    <a:pt x="27074" y="62064"/>
                    <a:pt x="36864" y="-5934"/>
                    <a:pt x="36599" y="4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B103FDEF-D477-4EE1-9B3B-4E70D0D5FDF6}"/>
                </a:ext>
              </a:extLst>
            </p:cNvPr>
            <p:cNvSpPr/>
            <p:nvPr/>
          </p:nvSpPr>
          <p:spPr>
            <a:xfrm flipH="1">
              <a:off x="4701114" y="7524636"/>
              <a:ext cx="110834" cy="152231"/>
            </a:xfrm>
            <a:custGeom>
              <a:avLst/>
              <a:gdLst>
                <a:gd name="connsiteX0" fmla="*/ 42879 w 140741"/>
                <a:gd name="connsiteY0" fmla="*/ 70 h 193309"/>
                <a:gd name="connsiteX1" fmla="*/ 46054 w 140741"/>
                <a:gd name="connsiteY1" fmla="*/ 144532 h 193309"/>
                <a:gd name="connsiteX2" fmla="*/ 17 w 140741"/>
                <a:gd name="connsiteY2" fmla="*/ 174695 h 193309"/>
                <a:gd name="connsiteX3" fmla="*/ 41292 w 140741"/>
                <a:gd name="connsiteY3" fmla="*/ 188982 h 193309"/>
                <a:gd name="connsiteX4" fmla="*/ 93679 w 140741"/>
                <a:gd name="connsiteY4" fmla="*/ 192157 h 193309"/>
                <a:gd name="connsiteX5" fmla="*/ 123842 w 140741"/>
                <a:gd name="connsiteY5" fmla="*/ 171520 h 193309"/>
                <a:gd name="connsiteX6" fmla="*/ 139717 w 140741"/>
                <a:gd name="connsiteY6" fmla="*/ 174695 h 193309"/>
                <a:gd name="connsiteX7" fmla="*/ 95267 w 140741"/>
                <a:gd name="connsiteY7" fmla="*/ 181045 h 193309"/>
                <a:gd name="connsiteX8" fmla="*/ 41292 w 140741"/>
                <a:gd name="connsiteY8" fmla="*/ 187395 h 193309"/>
                <a:gd name="connsiteX9" fmla="*/ 28592 w 140741"/>
                <a:gd name="connsiteY9" fmla="*/ 173107 h 193309"/>
                <a:gd name="connsiteX10" fmla="*/ 42879 w 140741"/>
                <a:gd name="connsiteY10" fmla="*/ 125482 h 193309"/>
                <a:gd name="connsiteX11" fmla="*/ 42879 w 140741"/>
                <a:gd name="connsiteY11" fmla="*/ 70 h 1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741" h="193309">
                  <a:moveTo>
                    <a:pt x="42879" y="70"/>
                  </a:moveTo>
                  <a:cubicBezTo>
                    <a:pt x="43408" y="3245"/>
                    <a:pt x="53198" y="115428"/>
                    <a:pt x="46054" y="144532"/>
                  </a:cubicBezTo>
                  <a:cubicBezTo>
                    <a:pt x="38910" y="173636"/>
                    <a:pt x="811" y="167287"/>
                    <a:pt x="17" y="174695"/>
                  </a:cubicBezTo>
                  <a:cubicBezTo>
                    <a:pt x="-777" y="182103"/>
                    <a:pt x="25682" y="186072"/>
                    <a:pt x="41292" y="188982"/>
                  </a:cubicBezTo>
                  <a:cubicBezTo>
                    <a:pt x="56902" y="191892"/>
                    <a:pt x="79921" y="195067"/>
                    <a:pt x="93679" y="192157"/>
                  </a:cubicBezTo>
                  <a:cubicBezTo>
                    <a:pt x="107437" y="189247"/>
                    <a:pt x="116169" y="174430"/>
                    <a:pt x="123842" y="171520"/>
                  </a:cubicBezTo>
                  <a:cubicBezTo>
                    <a:pt x="131515" y="168610"/>
                    <a:pt x="144479" y="173108"/>
                    <a:pt x="139717" y="174695"/>
                  </a:cubicBezTo>
                  <a:cubicBezTo>
                    <a:pt x="134955" y="176282"/>
                    <a:pt x="111671" y="178928"/>
                    <a:pt x="95267" y="181045"/>
                  </a:cubicBezTo>
                  <a:cubicBezTo>
                    <a:pt x="78863" y="183162"/>
                    <a:pt x="52404" y="188718"/>
                    <a:pt x="41292" y="187395"/>
                  </a:cubicBezTo>
                  <a:cubicBezTo>
                    <a:pt x="30180" y="186072"/>
                    <a:pt x="28328" y="183426"/>
                    <a:pt x="28592" y="173107"/>
                  </a:cubicBezTo>
                  <a:cubicBezTo>
                    <a:pt x="28856" y="162788"/>
                    <a:pt x="41291" y="148765"/>
                    <a:pt x="42879" y="125482"/>
                  </a:cubicBezTo>
                  <a:cubicBezTo>
                    <a:pt x="44467" y="102199"/>
                    <a:pt x="42350" y="-3105"/>
                    <a:pt x="42879" y="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C4E1C679-BE38-45BD-8E27-3CD10B694703}"/>
                </a:ext>
              </a:extLst>
            </p:cNvPr>
            <p:cNvSpPr/>
            <p:nvPr/>
          </p:nvSpPr>
          <p:spPr>
            <a:xfrm flipH="1">
              <a:off x="4520708" y="7479854"/>
              <a:ext cx="141181" cy="410625"/>
            </a:xfrm>
            <a:custGeom>
              <a:avLst/>
              <a:gdLst>
                <a:gd name="connsiteX0" fmla="*/ 1553 w 179278"/>
                <a:gd name="connsiteY0" fmla="*/ 60111 h 521429"/>
                <a:gd name="connsiteX1" fmla="*/ 39653 w 179278"/>
                <a:gd name="connsiteY1" fmla="*/ 9311 h 521429"/>
                <a:gd name="connsiteX2" fmla="*/ 112678 w 179278"/>
                <a:gd name="connsiteY2" fmla="*/ 15661 h 521429"/>
                <a:gd name="connsiteX3" fmla="*/ 176178 w 179278"/>
                <a:gd name="connsiteY3" fmla="*/ 163298 h 521429"/>
                <a:gd name="connsiteX4" fmla="*/ 165066 w 179278"/>
                <a:gd name="connsiteY4" fmla="*/ 429998 h 521429"/>
                <a:gd name="connsiteX5" fmla="*/ 126966 w 179278"/>
                <a:gd name="connsiteY5" fmla="*/ 518898 h 521429"/>
                <a:gd name="connsiteX6" fmla="*/ 146016 w 179278"/>
                <a:gd name="connsiteY6" fmla="*/ 474448 h 521429"/>
                <a:gd name="connsiteX7" fmla="*/ 168241 w 179278"/>
                <a:gd name="connsiteY7" fmla="*/ 250611 h 521429"/>
                <a:gd name="connsiteX8" fmla="*/ 149191 w 179278"/>
                <a:gd name="connsiteY8" fmla="*/ 88686 h 521429"/>
                <a:gd name="connsiteX9" fmla="*/ 119028 w 179278"/>
                <a:gd name="connsiteY9" fmla="*/ 34711 h 521429"/>
                <a:gd name="connsiteX10" fmla="*/ 90453 w 179278"/>
                <a:gd name="connsiteY10" fmla="*/ 12486 h 521429"/>
                <a:gd name="connsiteX11" fmla="*/ 1553 w 179278"/>
                <a:gd name="connsiteY11" fmla="*/ 60111 h 5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8" h="521429">
                  <a:moveTo>
                    <a:pt x="1553" y="60111"/>
                  </a:moveTo>
                  <a:cubicBezTo>
                    <a:pt x="-6914" y="59582"/>
                    <a:pt x="21132" y="16719"/>
                    <a:pt x="39653" y="9311"/>
                  </a:cubicBezTo>
                  <a:cubicBezTo>
                    <a:pt x="58174" y="1903"/>
                    <a:pt x="89924" y="-10003"/>
                    <a:pt x="112678" y="15661"/>
                  </a:cubicBezTo>
                  <a:cubicBezTo>
                    <a:pt x="135432" y="41325"/>
                    <a:pt x="167447" y="94242"/>
                    <a:pt x="176178" y="163298"/>
                  </a:cubicBezTo>
                  <a:cubicBezTo>
                    <a:pt x="184909" y="232354"/>
                    <a:pt x="173268" y="370731"/>
                    <a:pt x="165066" y="429998"/>
                  </a:cubicBezTo>
                  <a:cubicBezTo>
                    <a:pt x="156864" y="489265"/>
                    <a:pt x="126966" y="518898"/>
                    <a:pt x="126966" y="518898"/>
                  </a:cubicBezTo>
                  <a:cubicBezTo>
                    <a:pt x="123791" y="526306"/>
                    <a:pt x="139137" y="519163"/>
                    <a:pt x="146016" y="474448"/>
                  </a:cubicBezTo>
                  <a:cubicBezTo>
                    <a:pt x="152895" y="429734"/>
                    <a:pt x="167712" y="314905"/>
                    <a:pt x="168241" y="250611"/>
                  </a:cubicBezTo>
                  <a:cubicBezTo>
                    <a:pt x="168770" y="186317"/>
                    <a:pt x="157393" y="124669"/>
                    <a:pt x="149191" y="88686"/>
                  </a:cubicBezTo>
                  <a:cubicBezTo>
                    <a:pt x="140989" y="52703"/>
                    <a:pt x="128818" y="47411"/>
                    <a:pt x="119028" y="34711"/>
                  </a:cubicBezTo>
                  <a:cubicBezTo>
                    <a:pt x="109238" y="22011"/>
                    <a:pt x="110032" y="13544"/>
                    <a:pt x="90453" y="12486"/>
                  </a:cubicBezTo>
                  <a:cubicBezTo>
                    <a:pt x="70874" y="11428"/>
                    <a:pt x="10020" y="60640"/>
                    <a:pt x="1553" y="601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3CEFA17-E5FD-4773-8F4F-F0365A83B725}"/>
                </a:ext>
              </a:extLst>
            </p:cNvPr>
            <p:cNvSpPr/>
            <p:nvPr/>
          </p:nvSpPr>
          <p:spPr>
            <a:xfrm flipH="1">
              <a:off x="4628085" y="7526238"/>
              <a:ext cx="43849" cy="372384"/>
            </a:xfrm>
            <a:custGeom>
              <a:avLst/>
              <a:gdLst>
                <a:gd name="connsiteX0" fmla="*/ 22247 w 55681"/>
                <a:gd name="connsiteY0" fmla="*/ 2797 h 472868"/>
                <a:gd name="connsiteX1" fmla="*/ 46059 w 55681"/>
                <a:gd name="connsiteY1" fmla="*/ 164722 h 472868"/>
                <a:gd name="connsiteX2" fmla="*/ 31772 w 55681"/>
                <a:gd name="connsiteY2" fmla="*/ 337760 h 472868"/>
                <a:gd name="connsiteX3" fmla="*/ 25422 w 55681"/>
                <a:gd name="connsiteY3" fmla="*/ 398085 h 472868"/>
                <a:gd name="connsiteX4" fmla="*/ 22 w 55681"/>
                <a:gd name="connsiteY4" fmla="*/ 472697 h 472868"/>
                <a:gd name="connsiteX5" fmla="*/ 30184 w 55681"/>
                <a:gd name="connsiteY5" fmla="*/ 413960 h 472868"/>
                <a:gd name="connsiteX6" fmla="*/ 44472 w 55681"/>
                <a:gd name="connsiteY6" fmla="*/ 274260 h 472868"/>
                <a:gd name="connsiteX7" fmla="*/ 55584 w 55681"/>
                <a:gd name="connsiteY7" fmla="*/ 147260 h 472868"/>
                <a:gd name="connsiteX8" fmla="*/ 49234 w 55681"/>
                <a:gd name="connsiteY8" fmla="*/ 67885 h 472868"/>
                <a:gd name="connsiteX9" fmla="*/ 22247 w 55681"/>
                <a:gd name="connsiteY9" fmla="*/ 2797 h 47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81" h="472868">
                  <a:moveTo>
                    <a:pt x="22247" y="2797"/>
                  </a:moveTo>
                  <a:cubicBezTo>
                    <a:pt x="21718" y="18936"/>
                    <a:pt x="44472" y="108895"/>
                    <a:pt x="46059" y="164722"/>
                  </a:cubicBezTo>
                  <a:cubicBezTo>
                    <a:pt x="47646" y="220549"/>
                    <a:pt x="35212" y="298866"/>
                    <a:pt x="31772" y="337760"/>
                  </a:cubicBezTo>
                  <a:cubicBezTo>
                    <a:pt x="28332" y="376654"/>
                    <a:pt x="30714" y="375596"/>
                    <a:pt x="25422" y="398085"/>
                  </a:cubicBezTo>
                  <a:cubicBezTo>
                    <a:pt x="20130" y="420574"/>
                    <a:pt x="-772" y="470051"/>
                    <a:pt x="22" y="472697"/>
                  </a:cubicBezTo>
                  <a:cubicBezTo>
                    <a:pt x="816" y="475343"/>
                    <a:pt x="22776" y="447033"/>
                    <a:pt x="30184" y="413960"/>
                  </a:cubicBezTo>
                  <a:cubicBezTo>
                    <a:pt x="37592" y="380887"/>
                    <a:pt x="40239" y="318710"/>
                    <a:pt x="44472" y="274260"/>
                  </a:cubicBezTo>
                  <a:cubicBezTo>
                    <a:pt x="48705" y="229810"/>
                    <a:pt x="54790" y="181656"/>
                    <a:pt x="55584" y="147260"/>
                  </a:cubicBezTo>
                  <a:cubicBezTo>
                    <a:pt x="56378" y="112864"/>
                    <a:pt x="52144" y="91168"/>
                    <a:pt x="49234" y="67885"/>
                  </a:cubicBezTo>
                  <a:cubicBezTo>
                    <a:pt x="46324" y="44602"/>
                    <a:pt x="22776" y="-13342"/>
                    <a:pt x="22247" y="2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B817586-AEA8-4175-8B09-F194396EC572}"/>
                </a:ext>
              </a:extLst>
            </p:cNvPr>
            <p:cNvSpPr/>
            <p:nvPr/>
          </p:nvSpPr>
          <p:spPr>
            <a:xfrm flipH="1">
              <a:off x="4528149" y="7880974"/>
              <a:ext cx="155767" cy="13999"/>
            </a:xfrm>
            <a:custGeom>
              <a:avLst/>
              <a:gdLst>
                <a:gd name="connsiteX0" fmla="*/ 949 w 197799"/>
                <a:gd name="connsiteY0" fmla="*/ 15 h 17777"/>
                <a:gd name="connsiteX1" fmla="*/ 151762 w 197799"/>
                <a:gd name="connsiteY1" fmla="*/ 15890 h 17777"/>
                <a:gd name="connsiteX2" fmla="*/ 197799 w 197799"/>
                <a:gd name="connsiteY2" fmla="*/ 17478 h 17777"/>
                <a:gd name="connsiteX3" fmla="*/ 91437 w 197799"/>
                <a:gd name="connsiteY3" fmla="*/ 12715 h 17777"/>
                <a:gd name="connsiteX4" fmla="*/ 949 w 197799"/>
                <a:gd name="connsiteY4" fmla="*/ 15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9" h="17777">
                  <a:moveTo>
                    <a:pt x="949" y="15"/>
                  </a:moveTo>
                  <a:cubicBezTo>
                    <a:pt x="11003" y="544"/>
                    <a:pt x="118954" y="12980"/>
                    <a:pt x="151762" y="15890"/>
                  </a:cubicBezTo>
                  <a:cubicBezTo>
                    <a:pt x="184570" y="18800"/>
                    <a:pt x="197799" y="17478"/>
                    <a:pt x="197799" y="17478"/>
                  </a:cubicBezTo>
                  <a:cubicBezTo>
                    <a:pt x="187745" y="16949"/>
                    <a:pt x="119483" y="12980"/>
                    <a:pt x="91437" y="12715"/>
                  </a:cubicBezTo>
                  <a:cubicBezTo>
                    <a:pt x="63391" y="12450"/>
                    <a:pt x="-9105" y="-514"/>
                    <a:pt x="949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0145EB03-4D03-4CB5-AA37-9B631C3BD56E}"/>
                </a:ext>
              </a:extLst>
            </p:cNvPr>
            <p:cNvSpPr/>
            <p:nvPr/>
          </p:nvSpPr>
          <p:spPr>
            <a:xfrm flipH="1">
              <a:off x="4648164" y="7565425"/>
              <a:ext cx="56353" cy="246826"/>
            </a:xfrm>
            <a:custGeom>
              <a:avLst/>
              <a:gdLst>
                <a:gd name="connsiteX0" fmla="*/ 122 w 71559"/>
                <a:gd name="connsiteY0" fmla="*/ 97499 h 313430"/>
                <a:gd name="connsiteX1" fmla="*/ 20759 w 71559"/>
                <a:gd name="connsiteY1" fmla="*/ 10186 h 313430"/>
                <a:gd name="connsiteX2" fmla="*/ 47747 w 71559"/>
                <a:gd name="connsiteY2" fmla="*/ 41936 h 313430"/>
                <a:gd name="connsiteX3" fmla="*/ 62034 w 71559"/>
                <a:gd name="connsiteY3" fmla="*/ 126074 h 313430"/>
                <a:gd name="connsiteX4" fmla="*/ 49334 w 71559"/>
                <a:gd name="connsiteY4" fmla="*/ 257836 h 313430"/>
                <a:gd name="connsiteX5" fmla="*/ 31872 w 71559"/>
                <a:gd name="connsiteY5" fmla="*/ 300699 h 313430"/>
                <a:gd name="connsiteX6" fmla="*/ 20759 w 71559"/>
                <a:gd name="connsiteY6" fmla="*/ 292761 h 313430"/>
                <a:gd name="connsiteX7" fmla="*/ 4884 w 71559"/>
                <a:gd name="connsiteY7" fmla="*/ 203861 h 313430"/>
                <a:gd name="connsiteX8" fmla="*/ 11234 w 71559"/>
                <a:gd name="connsiteY8" fmla="*/ 278474 h 313430"/>
                <a:gd name="connsiteX9" fmla="*/ 47747 w 71559"/>
                <a:gd name="connsiteY9" fmla="*/ 307049 h 313430"/>
                <a:gd name="connsiteX10" fmla="*/ 71559 w 71559"/>
                <a:gd name="connsiteY10" fmla="*/ 159411 h 313430"/>
                <a:gd name="connsiteX11" fmla="*/ 47747 w 71559"/>
                <a:gd name="connsiteY11" fmla="*/ 24474 h 313430"/>
                <a:gd name="connsiteX12" fmla="*/ 30284 w 71559"/>
                <a:gd name="connsiteY12" fmla="*/ 3836 h 313430"/>
                <a:gd name="connsiteX13" fmla="*/ 122 w 71559"/>
                <a:gd name="connsiteY13" fmla="*/ 97499 h 3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59" h="313430">
                  <a:moveTo>
                    <a:pt x="122" y="97499"/>
                  </a:moveTo>
                  <a:cubicBezTo>
                    <a:pt x="-1466" y="98557"/>
                    <a:pt x="12822" y="19446"/>
                    <a:pt x="20759" y="10186"/>
                  </a:cubicBezTo>
                  <a:cubicBezTo>
                    <a:pt x="28696" y="926"/>
                    <a:pt x="40868" y="22621"/>
                    <a:pt x="47747" y="41936"/>
                  </a:cubicBezTo>
                  <a:cubicBezTo>
                    <a:pt x="54626" y="61251"/>
                    <a:pt x="61769" y="90091"/>
                    <a:pt x="62034" y="126074"/>
                  </a:cubicBezTo>
                  <a:cubicBezTo>
                    <a:pt x="62299" y="162057"/>
                    <a:pt x="54361" y="228732"/>
                    <a:pt x="49334" y="257836"/>
                  </a:cubicBezTo>
                  <a:cubicBezTo>
                    <a:pt x="44307" y="286940"/>
                    <a:pt x="36634" y="294878"/>
                    <a:pt x="31872" y="300699"/>
                  </a:cubicBezTo>
                  <a:cubicBezTo>
                    <a:pt x="27110" y="306520"/>
                    <a:pt x="25257" y="308901"/>
                    <a:pt x="20759" y="292761"/>
                  </a:cubicBezTo>
                  <a:cubicBezTo>
                    <a:pt x="16261" y="276621"/>
                    <a:pt x="6472" y="206242"/>
                    <a:pt x="4884" y="203861"/>
                  </a:cubicBezTo>
                  <a:cubicBezTo>
                    <a:pt x="3297" y="201480"/>
                    <a:pt x="4090" y="261276"/>
                    <a:pt x="11234" y="278474"/>
                  </a:cubicBezTo>
                  <a:cubicBezTo>
                    <a:pt x="18378" y="295672"/>
                    <a:pt x="37693" y="326893"/>
                    <a:pt x="47747" y="307049"/>
                  </a:cubicBezTo>
                  <a:cubicBezTo>
                    <a:pt x="57801" y="287205"/>
                    <a:pt x="71559" y="206507"/>
                    <a:pt x="71559" y="159411"/>
                  </a:cubicBezTo>
                  <a:cubicBezTo>
                    <a:pt x="71559" y="112315"/>
                    <a:pt x="54626" y="50403"/>
                    <a:pt x="47747" y="24474"/>
                  </a:cubicBezTo>
                  <a:cubicBezTo>
                    <a:pt x="40868" y="-1455"/>
                    <a:pt x="37163" y="-3837"/>
                    <a:pt x="30284" y="3836"/>
                  </a:cubicBezTo>
                  <a:cubicBezTo>
                    <a:pt x="23405" y="11509"/>
                    <a:pt x="1710" y="96441"/>
                    <a:pt x="122" y="9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8FE29F83-1F4D-4585-9C0F-5D752400D3F5}"/>
                </a:ext>
              </a:extLst>
            </p:cNvPr>
            <p:cNvSpPr/>
            <p:nvPr/>
          </p:nvSpPr>
          <p:spPr>
            <a:xfrm flipH="1">
              <a:off x="4606845" y="7485179"/>
              <a:ext cx="101475" cy="159830"/>
            </a:xfrm>
            <a:custGeom>
              <a:avLst/>
              <a:gdLst>
                <a:gd name="connsiteX0" fmla="*/ 128777 w 128857"/>
                <a:gd name="connsiteY0" fmla="*/ 10486 h 202959"/>
                <a:gd name="connsiteX1" fmla="*/ 60514 w 128857"/>
                <a:gd name="connsiteY1" fmla="*/ 4136 h 202959"/>
                <a:gd name="connsiteX2" fmla="*/ 9714 w 128857"/>
                <a:gd name="connsiteY2" fmla="*/ 75574 h 202959"/>
                <a:gd name="connsiteX3" fmla="*/ 189 w 128857"/>
                <a:gd name="connsiteY3" fmla="*/ 200986 h 202959"/>
                <a:gd name="connsiteX4" fmla="*/ 3364 w 128857"/>
                <a:gd name="connsiteY4" fmla="*/ 147011 h 202959"/>
                <a:gd name="connsiteX5" fmla="*/ 3364 w 128857"/>
                <a:gd name="connsiteY5" fmla="*/ 75574 h 202959"/>
                <a:gd name="connsiteX6" fmla="*/ 46227 w 128857"/>
                <a:gd name="connsiteY6" fmla="*/ 26361 h 202959"/>
                <a:gd name="connsiteX7" fmla="*/ 128777 w 128857"/>
                <a:gd name="connsiteY7" fmla="*/ 1048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57" h="202959">
                  <a:moveTo>
                    <a:pt x="128777" y="10486"/>
                  </a:moveTo>
                  <a:cubicBezTo>
                    <a:pt x="131158" y="6782"/>
                    <a:pt x="80358" y="-6712"/>
                    <a:pt x="60514" y="4136"/>
                  </a:cubicBezTo>
                  <a:cubicBezTo>
                    <a:pt x="40670" y="14984"/>
                    <a:pt x="19768" y="42766"/>
                    <a:pt x="9714" y="75574"/>
                  </a:cubicBezTo>
                  <a:cubicBezTo>
                    <a:pt x="-340" y="108382"/>
                    <a:pt x="1247" y="189080"/>
                    <a:pt x="189" y="200986"/>
                  </a:cubicBezTo>
                  <a:cubicBezTo>
                    <a:pt x="-869" y="212892"/>
                    <a:pt x="2835" y="167913"/>
                    <a:pt x="3364" y="147011"/>
                  </a:cubicBezTo>
                  <a:cubicBezTo>
                    <a:pt x="3893" y="126109"/>
                    <a:pt x="-3780" y="95682"/>
                    <a:pt x="3364" y="75574"/>
                  </a:cubicBezTo>
                  <a:cubicBezTo>
                    <a:pt x="10508" y="55466"/>
                    <a:pt x="27971" y="37474"/>
                    <a:pt x="46227" y="26361"/>
                  </a:cubicBezTo>
                  <a:cubicBezTo>
                    <a:pt x="64483" y="15249"/>
                    <a:pt x="126396" y="14190"/>
                    <a:pt x="128777" y="10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6FDF4D55-7F2D-418F-9B6D-16E4FF5BBEC0}"/>
                </a:ext>
              </a:extLst>
            </p:cNvPr>
            <p:cNvSpPr/>
            <p:nvPr/>
          </p:nvSpPr>
          <p:spPr>
            <a:xfrm flipH="1">
              <a:off x="4665656" y="7728140"/>
              <a:ext cx="50122" cy="157849"/>
            </a:xfrm>
            <a:custGeom>
              <a:avLst/>
              <a:gdLst>
                <a:gd name="connsiteX0" fmla="*/ 23947 w 63647"/>
                <a:gd name="connsiteY0" fmla="*/ 414 h 200443"/>
                <a:gd name="connsiteX1" fmla="*/ 14422 w 63647"/>
                <a:gd name="connsiteY1" fmla="*/ 70264 h 200443"/>
                <a:gd name="connsiteX2" fmla="*/ 22359 w 63647"/>
                <a:gd name="connsiteY2" fmla="*/ 121064 h 200443"/>
                <a:gd name="connsiteX3" fmla="*/ 63634 w 63647"/>
                <a:gd name="connsiteY3" fmla="*/ 200439 h 200443"/>
                <a:gd name="connsiteX4" fmla="*/ 17597 w 63647"/>
                <a:gd name="connsiteY4" fmla="*/ 124239 h 200443"/>
                <a:gd name="connsiteX5" fmla="*/ 134 w 63647"/>
                <a:gd name="connsiteY5" fmla="*/ 44864 h 200443"/>
                <a:gd name="connsiteX6" fmla="*/ 23947 w 63647"/>
                <a:gd name="connsiteY6" fmla="*/ 414 h 2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47" h="200443">
                  <a:moveTo>
                    <a:pt x="23947" y="414"/>
                  </a:moveTo>
                  <a:cubicBezTo>
                    <a:pt x="26328" y="4647"/>
                    <a:pt x="14687" y="50156"/>
                    <a:pt x="14422" y="70264"/>
                  </a:cubicBezTo>
                  <a:cubicBezTo>
                    <a:pt x="14157" y="90372"/>
                    <a:pt x="14157" y="99368"/>
                    <a:pt x="22359" y="121064"/>
                  </a:cubicBezTo>
                  <a:cubicBezTo>
                    <a:pt x="30561" y="142760"/>
                    <a:pt x="64428" y="199910"/>
                    <a:pt x="63634" y="200439"/>
                  </a:cubicBezTo>
                  <a:cubicBezTo>
                    <a:pt x="62840" y="200968"/>
                    <a:pt x="28180" y="150168"/>
                    <a:pt x="17597" y="124239"/>
                  </a:cubicBezTo>
                  <a:cubicBezTo>
                    <a:pt x="7014" y="98310"/>
                    <a:pt x="2251" y="64443"/>
                    <a:pt x="134" y="44864"/>
                  </a:cubicBezTo>
                  <a:cubicBezTo>
                    <a:pt x="-1983" y="25285"/>
                    <a:pt x="21566" y="-3819"/>
                    <a:pt x="23947" y="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4DAAFCBB-896D-4D30-884A-C14676C28D1B}"/>
                </a:ext>
              </a:extLst>
            </p:cNvPr>
            <p:cNvSpPr/>
            <p:nvPr/>
          </p:nvSpPr>
          <p:spPr>
            <a:xfrm flipH="1">
              <a:off x="4680980" y="7668023"/>
              <a:ext cx="86177" cy="78990"/>
            </a:xfrm>
            <a:custGeom>
              <a:avLst/>
              <a:gdLst>
                <a:gd name="connsiteX0" fmla="*/ 290 w 109431"/>
                <a:gd name="connsiteY0" fmla="*/ 5316 h 100305"/>
                <a:gd name="connsiteX1" fmla="*/ 57440 w 109431"/>
                <a:gd name="connsiteY1" fmla="*/ 18016 h 100305"/>
                <a:gd name="connsiteX2" fmla="*/ 87602 w 109431"/>
                <a:gd name="connsiteY2" fmla="*/ 553 h 100305"/>
                <a:gd name="connsiteX3" fmla="*/ 105065 w 109431"/>
                <a:gd name="connsiteY3" fmla="*/ 8491 h 100305"/>
                <a:gd name="connsiteX4" fmla="*/ 106652 w 109431"/>
                <a:gd name="connsiteY4" fmla="*/ 48178 h 100305"/>
                <a:gd name="connsiteX5" fmla="*/ 71727 w 109431"/>
                <a:gd name="connsiteY5" fmla="*/ 56116 h 100305"/>
                <a:gd name="connsiteX6" fmla="*/ 71727 w 109431"/>
                <a:gd name="connsiteY6" fmla="*/ 56116 h 100305"/>
                <a:gd name="connsiteX7" fmla="*/ 73315 w 109431"/>
                <a:gd name="connsiteY7" fmla="*/ 91041 h 100305"/>
                <a:gd name="connsiteX8" fmla="*/ 1877 w 109431"/>
                <a:gd name="connsiteY8" fmla="*/ 98978 h 100305"/>
                <a:gd name="connsiteX9" fmla="*/ 43152 w 109431"/>
                <a:gd name="connsiteY9" fmla="*/ 68816 h 100305"/>
                <a:gd name="connsiteX10" fmla="*/ 35215 w 109431"/>
                <a:gd name="connsiteY10" fmla="*/ 48178 h 100305"/>
                <a:gd name="connsiteX11" fmla="*/ 290 w 109431"/>
                <a:gd name="connsiteY11" fmla="*/ 5316 h 10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31" h="100305">
                  <a:moveTo>
                    <a:pt x="290" y="5316"/>
                  </a:moveTo>
                  <a:cubicBezTo>
                    <a:pt x="3994" y="289"/>
                    <a:pt x="42888" y="18810"/>
                    <a:pt x="57440" y="18016"/>
                  </a:cubicBezTo>
                  <a:cubicBezTo>
                    <a:pt x="71992" y="17222"/>
                    <a:pt x="79664" y="2141"/>
                    <a:pt x="87602" y="553"/>
                  </a:cubicBezTo>
                  <a:cubicBezTo>
                    <a:pt x="95540" y="-1035"/>
                    <a:pt x="101890" y="553"/>
                    <a:pt x="105065" y="8491"/>
                  </a:cubicBezTo>
                  <a:cubicBezTo>
                    <a:pt x="108240" y="16429"/>
                    <a:pt x="112208" y="40241"/>
                    <a:pt x="106652" y="48178"/>
                  </a:cubicBezTo>
                  <a:cubicBezTo>
                    <a:pt x="101096" y="56116"/>
                    <a:pt x="71727" y="56116"/>
                    <a:pt x="71727" y="56116"/>
                  </a:cubicBezTo>
                  <a:lnTo>
                    <a:pt x="71727" y="56116"/>
                  </a:lnTo>
                  <a:cubicBezTo>
                    <a:pt x="71992" y="61937"/>
                    <a:pt x="84957" y="83897"/>
                    <a:pt x="73315" y="91041"/>
                  </a:cubicBezTo>
                  <a:cubicBezTo>
                    <a:pt x="61673" y="98185"/>
                    <a:pt x="6904" y="102682"/>
                    <a:pt x="1877" y="98978"/>
                  </a:cubicBezTo>
                  <a:cubicBezTo>
                    <a:pt x="-3150" y="95274"/>
                    <a:pt x="37596" y="77283"/>
                    <a:pt x="43152" y="68816"/>
                  </a:cubicBezTo>
                  <a:cubicBezTo>
                    <a:pt x="48708" y="60349"/>
                    <a:pt x="41036" y="55586"/>
                    <a:pt x="35215" y="48178"/>
                  </a:cubicBezTo>
                  <a:cubicBezTo>
                    <a:pt x="29394" y="40770"/>
                    <a:pt x="-3414" y="10343"/>
                    <a:pt x="290" y="53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EB1BE0E8-8AE0-45ED-84C5-F4652834D1FD}"/>
                </a:ext>
              </a:extLst>
            </p:cNvPr>
            <p:cNvSpPr/>
            <p:nvPr/>
          </p:nvSpPr>
          <p:spPr>
            <a:xfrm flipH="1">
              <a:off x="4661294" y="7603005"/>
              <a:ext cx="22032" cy="157015"/>
            </a:xfrm>
            <a:custGeom>
              <a:avLst/>
              <a:gdLst>
                <a:gd name="connsiteX0" fmla="*/ 200 w 27977"/>
                <a:gd name="connsiteY0" fmla="*/ 566 h 199384"/>
                <a:gd name="connsiteX1" fmla="*/ 14488 w 27977"/>
                <a:gd name="connsiteY1" fmla="*/ 91054 h 199384"/>
                <a:gd name="connsiteX2" fmla="*/ 6550 w 27977"/>
                <a:gd name="connsiteY2" fmla="*/ 184716 h 199384"/>
                <a:gd name="connsiteX3" fmla="*/ 20838 w 27977"/>
                <a:gd name="connsiteY3" fmla="*/ 194241 h 199384"/>
                <a:gd name="connsiteX4" fmla="*/ 27188 w 27977"/>
                <a:gd name="connsiteY4" fmla="*/ 135504 h 199384"/>
                <a:gd name="connsiteX5" fmla="*/ 200 w 27977"/>
                <a:gd name="connsiteY5" fmla="*/ 566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" h="199384">
                  <a:moveTo>
                    <a:pt x="200" y="566"/>
                  </a:moveTo>
                  <a:cubicBezTo>
                    <a:pt x="-1917" y="-6842"/>
                    <a:pt x="13430" y="60362"/>
                    <a:pt x="14488" y="91054"/>
                  </a:cubicBezTo>
                  <a:cubicBezTo>
                    <a:pt x="15546" y="121746"/>
                    <a:pt x="5492" y="167518"/>
                    <a:pt x="6550" y="184716"/>
                  </a:cubicBezTo>
                  <a:cubicBezTo>
                    <a:pt x="7608" y="201914"/>
                    <a:pt x="17398" y="202443"/>
                    <a:pt x="20838" y="194241"/>
                  </a:cubicBezTo>
                  <a:cubicBezTo>
                    <a:pt x="24278" y="186039"/>
                    <a:pt x="30099" y="165667"/>
                    <a:pt x="27188" y="135504"/>
                  </a:cubicBezTo>
                  <a:cubicBezTo>
                    <a:pt x="24278" y="105342"/>
                    <a:pt x="2317" y="7974"/>
                    <a:pt x="200" y="5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AEF12BAA-E597-460F-99E3-05C84CFCD0B8}"/>
                </a:ext>
              </a:extLst>
            </p:cNvPr>
            <p:cNvSpPr/>
            <p:nvPr/>
          </p:nvSpPr>
          <p:spPr>
            <a:xfrm flipH="1">
              <a:off x="4364260" y="7094857"/>
              <a:ext cx="175575" cy="472757"/>
            </a:xfrm>
            <a:custGeom>
              <a:avLst/>
              <a:gdLst>
                <a:gd name="connsiteX0" fmla="*/ 1082 w 222953"/>
                <a:gd name="connsiteY0" fmla="*/ 5541 h 600326"/>
                <a:gd name="connsiteX1" fmla="*/ 66698 w 222953"/>
                <a:gd name="connsiteY1" fmla="*/ 212975 h 600326"/>
                <a:gd name="connsiteX2" fmla="*/ 170415 w 222953"/>
                <a:gd name="connsiteY2" fmla="*/ 445808 h 600326"/>
                <a:gd name="connsiteX3" fmla="*/ 214865 w 222953"/>
                <a:gd name="connsiteY3" fmla="*/ 522008 h 600326"/>
                <a:gd name="connsiteX4" fmla="*/ 210632 w 222953"/>
                <a:gd name="connsiteY4" fmla="*/ 600325 h 600326"/>
                <a:gd name="connsiteX5" fmla="*/ 219098 w 222953"/>
                <a:gd name="connsiteY5" fmla="*/ 519891 h 600326"/>
                <a:gd name="connsiteX6" fmla="*/ 138665 w 222953"/>
                <a:gd name="connsiteY6" fmla="*/ 327275 h 600326"/>
                <a:gd name="connsiteX7" fmla="*/ 32832 w 222953"/>
                <a:gd name="connsiteY7" fmla="*/ 79625 h 600326"/>
                <a:gd name="connsiteX8" fmla="*/ 1082 w 222953"/>
                <a:gd name="connsiteY8" fmla="*/ 5541 h 6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3" h="600326">
                  <a:moveTo>
                    <a:pt x="1082" y="5541"/>
                  </a:moveTo>
                  <a:cubicBezTo>
                    <a:pt x="6726" y="27766"/>
                    <a:pt x="38476" y="139597"/>
                    <a:pt x="66698" y="212975"/>
                  </a:cubicBezTo>
                  <a:cubicBezTo>
                    <a:pt x="94920" y="286353"/>
                    <a:pt x="145721" y="394303"/>
                    <a:pt x="170415" y="445808"/>
                  </a:cubicBezTo>
                  <a:cubicBezTo>
                    <a:pt x="195109" y="497313"/>
                    <a:pt x="208162" y="496255"/>
                    <a:pt x="214865" y="522008"/>
                  </a:cubicBezTo>
                  <a:cubicBezTo>
                    <a:pt x="221568" y="547761"/>
                    <a:pt x="209927" y="600678"/>
                    <a:pt x="210632" y="600325"/>
                  </a:cubicBezTo>
                  <a:cubicBezTo>
                    <a:pt x="211337" y="599972"/>
                    <a:pt x="231092" y="565399"/>
                    <a:pt x="219098" y="519891"/>
                  </a:cubicBezTo>
                  <a:cubicBezTo>
                    <a:pt x="207104" y="474383"/>
                    <a:pt x="169709" y="400653"/>
                    <a:pt x="138665" y="327275"/>
                  </a:cubicBezTo>
                  <a:cubicBezTo>
                    <a:pt x="107621" y="253897"/>
                    <a:pt x="52940" y="127250"/>
                    <a:pt x="32832" y="79625"/>
                  </a:cubicBezTo>
                  <a:cubicBezTo>
                    <a:pt x="12724" y="32000"/>
                    <a:pt x="-4562" y="-16684"/>
                    <a:pt x="1082" y="55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43D2BA82-D6B8-4542-879D-A6B094122A4A}"/>
                </a:ext>
              </a:extLst>
            </p:cNvPr>
            <p:cNvSpPr/>
            <p:nvPr/>
          </p:nvSpPr>
          <p:spPr>
            <a:xfrm flipH="1">
              <a:off x="4473945" y="7102531"/>
              <a:ext cx="76711" cy="58901"/>
            </a:xfrm>
            <a:custGeom>
              <a:avLst/>
              <a:gdLst>
                <a:gd name="connsiteX0" fmla="*/ 97373 w 97411"/>
                <a:gd name="connsiteY0" fmla="*/ 30 h 74795"/>
                <a:gd name="connsiteX1" fmla="*/ 71973 w 97411"/>
                <a:gd name="connsiteY1" fmla="*/ 63530 h 74795"/>
                <a:gd name="connsiteX2" fmla="*/ 6 w 97411"/>
                <a:gd name="connsiteY2" fmla="*/ 74113 h 74795"/>
                <a:gd name="connsiteX3" fmla="*/ 76206 w 97411"/>
                <a:gd name="connsiteY3" fmla="*/ 55063 h 74795"/>
                <a:gd name="connsiteX4" fmla="*/ 97373 w 97411"/>
                <a:gd name="connsiteY4" fmla="*/ 30 h 7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1" h="74795">
                  <a:moveTo>
                    <a:pt x="97373" y="30"/>
                  </a:moveTo>
                  <a:cubicBezTo>
                    <a:pt x="96668" y="1441"/>
                    <a:pt x="88201" y="51183"/>
                    <a:pt x="71973" y="63530"/>
                  </a:cubicBezTo>
                  <a:cubicBezTo>
                    <a:pt x="55745" y="75877"/>
                    <a:pt x="-699" y="75524"/>
                    <a:pt x="6" y="74113"/>
                  </a:cubicBezTo>
                  <a:cubicBezTo>
                    <a:pt x="711" y="72702"/>
                    <a:pt x="63506" y="63883"/>
                    <a:pt x="76206" y="55063"/>
                  </a:cubicBezTo>
                  <a:cubicBezTo>
                    <a:pt x="88906" y="46243"/>
                    <a:pt x="98078" y="-1381"/>
                    <a:pt x="9737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9E631A0A-CC26-455E-85ED-CE3B89E1E957}"/>
                </a:ext>
              </a:extLst>
            </p:cNvPr>
            <p:cNvSpPr/>
            <p:nvPr/>
          </p:nvSpPr>
          <p:spPr>
            <a:xfrm flipH="1">
              <a:off x="4384233" y="7084023"/>
              <a:ext cx="242208" cy="473936"/>
            </a:xfrm>
            <a:custGeom>
              <a:avLst/>
              <a:gdLst>
                <a:gd name="connsiteX0" fmla="*/ 98357 w 307566"/>
                <a:gd name="connsiteY0" fmla="*/ 19299 h 601824"/>
                <a:gd name="connsiteX1" fmla="*/ 5223 w 307566"/>
                <a:gd name="connsiteY1" fmla="*/ 6599 h 601824"/>
                <a:gd name="connsiteX2" fmla="*/ 15807 w 307566"/>
                <a:gd name="connsiteY2" fmla="*/ 135716 h 601824"/>
                <a:gd name="connsiteX3" fmla="*/ 49673 w 307566"/>
                <a:gd name="connsiteY3" fmla="*/ 226733 h 601824"/>
                <a:gd name="connsiteX4" fmla="*/ 185140 w 307566"/>
                <a:gd name="connsiteY4" fmla="*/ 491316 h 601824"/>
                <a:gd name="connsiteX5" fmla="*/ 305790 w 307566"/>
                <a:gd name="connsiteY5" fmla="*/ 599266 h 601824"/>
                <a:gd name="connsiteX6" fmla="*/ 244407 w 307566"/>
                <a:gd name="connsiteY6" fmla="*/ 542116 h 601824"/>
                <a:gd name="connsiteX7" fmla="*/ 75073 w 307566"/>
                <a:gd name="connsiteY7" fmla="*/ 271183 h 601824"/>
                <a:gd name="connsiteX8" fmla="*/ 49673 w 307566"/>
                <a:gd name="connsiteY8" fmla="*/ 133599 h 601824"/>
                <a:gd name="connsiteX9" fmla="*/ 9457 w 307566"/>
                <a:gd name="connsiteY9" fmla="*/ 29883 h 601824"/>
                <a:gd name="connsiteX10" fmla="*/ 34857 w 307566"/>
                <a:gd name="connsiteY10" fmla="*/ 23533 h 601824"/>
                <a:gd name="connsiteX11" fmla="*/ 98357 w 307566"/>
                <a:gd name="connsiteY11" fmla="*/ 19299 h 6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566" h="601824">
                  <a:moveTo>
                    <a:pt x="98357" y="19299"/>
                  </a:moveTo>
                  <a:cubicBezTo>
                    <a:pt x="93418" y="16477"/>
                    <a:pt x="18981" y="-12804"/>
                    <a:pt x="5223" y="6599"/>
                  </a:cubicBezTo>
                  <a:cubicBezTo>
                    <a:pt x="-8535" y="26002"/>
                    <a:pt x="8399" y="99027"/>
                    <a:pt x="15807" y="135716"/>
                  </a:cubicBezTo>
                  <a:cubicBezTo>
                    <a:pt x="23215" y="172405"/>
                    <a:pt x="21451" y="167466"/>
                    <a:pt x="49673" y="226733"/>
                  </a:cubicBezTo>
                  <a:cubicBezTo>
                    <a:pt x="77895" y="286000"/>
                    <a:pt x="142454" y="429227"/>
                    <a:pt x="185140" y="491316"/>
                  </a:cubicBezTo>
                  <a:cubicBezTo>
                    <a:pt x="227826" y="553405"/>
                    <a:pt x="295912" y="590800"/>
                    <a:pt x="305790" y="599266"/>
                  </a:cubicBezTo>
                  <a:cubicBezTo>
                    <a:pt x="315668" y="607732"/>
                    <a:pt x="282860" y="596796"/>
                    <a:pt x="244407" y="542116"/>
                  </a:cubicBezTo>
                  <a:cubicBezTo>
                    <a:pt x="205954" y="487436"/>
                    <a:pt x="107529" y="339269"/>
                    <a:pt x="75073" y="271183"/>
                  </a:cubicBezTo>
                  <a:cubicBezTo>
                    <a:pt x="42617" y="203097"/>
                    <a:pt x="60609" y="173816"/>
                    <a:pt x="49673" y="133599"/>
                  </a:cubicBezTo>
                  <a:cubicBezTo>
                    <a:pt x="38737" y="93382"/>
                    <a:pt x="11926" y="48227"/>
                    <a:pt x="9457" y="29883"/>
                  </a:cubicBezTo>
                  <a:cubicBezTo>
                    <a:pt x="6988" y="11539"/>
                    <a:pt x="23568" y="23180"/>
                    <a:pt x="34857" y="23533"/>
                  </a:cubicBezTo>
                  <a:cubicBezTo>
                    <a:pt x="46146" y="23886"/>
                    <a:pt x="103296" y="22121"/>
                    <a:pt x="98357" y="19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6B487FC9-8B35-4B55-BB6D-37F7BF49CDC8}"/>
                </a:ext>
              </a:extLst>
            </p:cNvPr>
            <p:cNvSpPr/>
            <p:nvPr/>
          </p:nvSpPr>
          <p:spPr>
            <a:xfrm flipH="1">
              <a:off x="4940796" y="7094073"/>
              <a:ext cx="189928" cy="475623"/>
            </a:xfrm>
            <a:custGeom>
              <a:avLst/>
              <a:gdLst>
                <a:gd name="connsiteX0" fmla="*/ 230188 w 241179"/>
                <a:gd name="connsiteY0" fmla="*/ 3891 h 603966"/>
                <a:gd name="connsiteX1" fmla="*/ 161925 w 241179"/>
                <a:gd name="connsiteY1" fmla="*/ 283291 h 603966"/>
                <a:gd name="connsiteX2" fmla="*/ 65088 w 241179"/>
                <a:gd name="connsiteY2" fmla="*/ 484903 h 603966"/>
                <a:gd name="connsiteX3" fmla="*/ 0 w 241179"/>
                <a:gd name="connsiteY3" fmla="*/ 603966 h 603966"/>
                <a:gd name="connsiteX4" fmla="*/ 104775 w 241179"/>
                <a:gd name="connsiteY4" fmla="*/ 411878 h 603966"/>
                <a:gd name="connsiteX5" fmla="*/ 227013 w 241179"/>
                <a:gd name="connsiteY5" fmla="*/ 138828 h 603966"/>
                <a:gd name="connsiteX6" fmla="*/ 230188 w 241179"/>
                <a:gd name="connsiteY6" fmla="*/ 3891 h 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179" h="603966">
                  <a:moveTo>
                    <a:pt x="230188" y="3891"/>
                  </a:moveTo>
                  <a:cubicBezTo>
                    <a:pt x="219340" y="27968"/>
                    <a:pt x="189442" y="203122"/>
                    <a:pt x="161925" y="283291"/>
                  </a:cubicBezTo>
                  <a:cubicBezTo>
                    <a:pt x="134408" y="363460"/>
                    <a:pt x="92075" y="431457"/>
                    <a:pt x="65088" y="484903"/>
                  </a:cubicBezTo>
                  <a:cubicBezTo>
                    <a:pt x="38101" y="538349"/>
                    <a:pt x="0" y="603966"/>
                    <a:pt x="0" y="603966"/>
                  </a:cubicBezTo>
                  <a:cubicBezTo>
                    <a:pt x="6614" y="591795"/>
                    <a:pt x="66939" y="489401"/>
                    <a:pt x="104775" y="411878"/>
                  </a:cubicBezTo>
                  <a:cubicBezTo>
                    <a:pt x="142610" y="334355"/>
                    <a:pt x="204523" y="204974"/>
                    <a:pt x="227013" y="138828"/>
                  </a:cubicBezTo>
                  <a:cubicBezTo>
                    <a:pt x="249503" y="72682"/>
                    <a:pt x="241036" y="-20186"/>
                    <a:pt x="230188" y="38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60BC0DC2-CA52-4696-8354-2B5B09694CE5}"/>
                </a:ext>
              </a:extLst>
            </p:cNvPr>
            <p:cNvSpPr/>
            <p:nvPr/>
          </p:nvSpPr>
          <p:spPr>
            <a:xfrm flipH="1">
              <a:off x="5018170" y="7107862"/>
              <a:ext cx="170146" cy="483626"/>
            </a:xfrm>
            <a:custGeom>
              <a:avLst/>
              <a:gdLst>
                <a:gd name="connsiteX0" fmla="*/ 214421 w 216059"/>
                <a:gd name="connsiteY0" fmla="*/ 2256 h 614128"/>
                <a:gd name="connsiteX1" fmla="*/ 115996 w 216059"/>
                <a:gd name="connsiteY1" fmla="*/ 229268 h 614128"/>
                <a:gd name="connsiteX2" fmla="*/ 84246 w 216059"/>
                <a:gd name="connsiteY2" fmla="*/ 324518 h 614128"/>
                <a:gd name="connsiteX3" fmla="*/ 28683 w 216059"/>
                <a:gd name="connsiteY3" fmla="*/ 437231 h 614128"/>
                <a:gd name="connsiteX4" fmla="*/ 108 w 216059"/>
                <a:gd name="connsiteY4" fmla="*/ 505493 h 614128"/>
                <a:gd name="connsiteX5" fmla="*/ 38208 w 216059"/>
                <a:gd name="connsiteY5" fmla="*/ 600743 h 614128"/>
                <a:gd name="connsiteX6" fmla="*/ 14396 w 216059"/>
                <a:gd name="connsiteY6" fmla="*/ 562643 h 614128"/>
                <a:gd name="connsiteX7" fmla="*/ 165208 w 216059"/>
                <a:gd name="connsiteY7" fmla="*/ 140368 h 614128"/>
                <a:gd name="connsiteX8" fmla="*/ 214421 w 216059"/>
                <a:gd name="connsiteY8" fmla="*/ 2256 h 6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59" h="614128">
                  <a:moveTo>
                    <a:pt x="214421" y="2256"/>
                  </a:moveTo>
                  <a:cubicBezTo>
                    <a:pt x="206219" y="17073"/>
                    <a:pt x="137692" y="175558"/>
                    <a:pt x="115996" y="229268"/>
                  </a:cubicBezTo>
                  <a:cubicBezTo>
                    <a:pt x="94300" y="282978"/>
                    <a:pt x="98798" y="289858"/>
                    <a:pt x="84246" y="324518"/>
                  </a:cubicBezTo>
                  <a:cubicBezTo>
                    <a:pt x="69694" y="359178"/>
                    <a:pt x="42706" y="407069"/>
                    <a:pt x="28683" y="437231"/>
                  </a:cubicBezTo>
                  <a:cubicBezTo>
                    <a:pt x="14660" y="467393"/>
                    <a:pt x="-1479" y="478241"/>
                    <a:pt x="108" y="505493"/>
                  </a:cubicBezTo>
                  <a:cubicBezTo>
                    <a:pt x="1695" y="532745"/>
                    <a:pt x="35827" y="591218"/>
                    <a:pt x="38208" y="600743"/>
                  </a:cubicBezTo>
                  <a:cubicBezTo>
                    <a:pt x="40589" y="610268"/>
                    <a:pt x="-6771" y="639372"/>
                    <a:pt x="14396" y="562643"/>
                  </a:cubicBezTo>
                  <a:cubicBezTo>
                    <a:pt x="35563" y="485914"/>
                    <a:pt x="131341" y="233766"/>
                    <a:pt x="165208" y="140368"/>
                  </a:cubicBezTo>
                  <a:cubicBezTo>
                    <a:pt x="199075" y="46970"/>
                    <a:pt x="222623" y="-12561"/>
                    <a:pt x="214421" y="22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99B3DD68-5000-450F-BFD7-0750F8BA7B21}"/>
                </a:ext>
              </a:extLst>
            </p:cNvPr>
            <p:cNvSpPr/>
            <p:nvPr/>
          </p:nvSpPr>
          <p:spPr>
            <a:xfrm flipH="1">
              <a:off x="5044463" y="7104403"/>
              <a:ext cx="53757" cy="65459"/>
            </a:xfrm>
            <a:custGeom>
              <a:avLst/>
              <a:gdLst>
                <a:gd name="connsiteX0" fmla="*/ 0 w 68263"/>
                <a:gd name="connsiteY0" fmla="*/ 299 h 83123"/>
                <a:gd name="connsiteX1" fmla="*/ 41275 w 68263"/>
                <a:gd name="connsiteY1" fmla="*/ 73324 h 83123"/>
                <a:gd name="connsiteX2" fmla="*/ 68263 w 68263"/>
                <a:gd name="connsiteY2" fmla="*/ 79674 h 83123"/>
                <a:gd name="connsiteX3" fmla="*/ 41275 w 68263"/>
                <a:gd name="connsiteY3" fmla="*/ 47924 h 83123"/>
                <a:gd name="connsiteX4" fmla="*/ 0 w 68263"/>
                <a:gd name="connsiteY4" fmla="*/ 299 h 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3" h="83123">
                  <a:moveTo>
                    <a:pt x="0" y="299"/>
                  </a:moveTo>
                  <a:cubicBezTo>
                    <a:pt x="0" y="4532"/>
                    <a:pt x="29898" y="60095"/>
                    <a:pt x="41275" y="73324"/>
                  </a:cubicBezTo>
                  <a:cubicBezTo>
                    <a:pt x="52652" y="86553"/>
                    <a:pt x="68263" y="83907"/>
                    <a:pt x="68263" y="79674"/>
                  </a:cubicBezTo>
                  <a:cubicBezTo>
                    <a:pt x="68263" y="75441"/>
                    <a:pt x="48419" y="57978"/>
                    <a:pt x="41275" y="47924"/>
                  </a:cubicBezTo>
                  <a:cubicBezTo>
                    <a:pt x="34131" y="37870"/>
                    <a:pt x="0" y="-3934"/>
                    <a:pt x="0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47C7029B-E783-4D11-AA50-64D279D06747}"/>
                </a:ext>
              </a:extLst>
            </p:cNvPr>
            <p:cNvSpPr/>
            <p:nvPr/>
          </p:nvSpPr>
          <p:spPr>
            <a:xfrm flipH="1">
              <a:off x="5014459" y="7103388"/>
              <a:ext cx="50021" cy="27531"/>
            </a:xfrm>
            <a:custGeom>
              <a:avLst/>
              <a:gdLst>
                <a:gd name="connsiteX0" fmla="*/ 63519 w 63519"/>
                <a:gd name="connsiteY0" fmla="*/ 0 h 34960"/>
                <a:gd name="connsiteX1" fmla="*/ 19 w 63519"/>
                <a:gd name="connsiteY1" fmla="*/ 34925 h 34960"/>
                <a:gd name="connsiteX2" fmla="*/ 63519 w 63519"/>
                <a:gd name="connsiteY2" fmla="*/ 0 h 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9" h="34960">
                  <a:moveTo>
                    <a:pt x="63519" y="0"/>
                  </a:moveTo>
                  <a:cubicBezTo>
                    <a:pt x="63519" y="0"/>
                    <a:pt x="-1304" y="33602"/>
                    <a:pt x="19" y="34925"/>
                  </a:cubicBezTo>
                  <a:cubicBezTo>
                    <a:pt x="1342" y="36248"/>
                    <a:pt x="63519" y="0"/>
                    <a:pt x="635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74C5A659-25AC-4139-9B10-0F5A113798AE}"/>
                </a:ext>
              </a:extLst>
            </p:cNvPr>
            <p:cNvSpPr/>
            <p:nvPr/>
          </p:nvSpPr>
          <p:spPr>
            <a:xfrm flipH="1">
              <a:off x="5151974" y="7429006"/>
              <a:ext cx="78813" cy="80692"/>
            </a:xfrm>
            <a:custGeom>
              <a:avLst/>
              <a:gdLst>
                <a:gd name="connsiteX0" fmla="*/ 100076 w 100080"/>
                <a:gd name="connsiteY0" fmla="*/ 7205 h 102466"/>
                <a:gd name="connsiteX1" fmla="*/ 34988 w 100080"/>
                <a:gd name="connsiteY1" fmla="*/ 5617 h 102466"/>
                <a:gd name="connsiteX2" fmla="*/ 63 w 100080"/>
                <a:gd name="connsiteY2" fmla="*/ 70705 h 102466"/>
                <a:gd name="connsiteX3" fmla="*/ 42926 w 100080"/>
                <a:gd name="connsiteY3" fmla="*/ 102455 h 102466"/>
                <a:gd name="connsiteX4" fmla="*/ 14351 w 100080"/>
                <a:gd name="connsiteY4" fmla="*/ 73880 h 102466"/>
                <a:gd name="connsiteX5" fmla="*/ 31813 w 100080"/>
                <a:gd name="connsiteY5" fmla="*/ 38955 h 102466"/>
                <a:gd name="connsiteX6" fmla="*/ 100076 w 100080"/>
                <a:gd name="connsiteY6" fmla="*/ 7205 h 1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80" h="102466">
                  <a:moveTo>
                    <a:pt x="100076" y="7205"/>
                  </a:moveTo>
                  <a:cubicBezTo>
                    <a:pt x="100605" y="1649"/>
                    <a:pt x="51657" y="-4966"/>
                    <a:pt x="34988" y="5617"/>
                  </a:cubicBezTo>
                  <a:cubicBezTo>
                    <a:pt x="18319" y="16200"/>
                    <a:pt x="-1260" y="54565"/>
                    <a:pt x="63" y="70705"/>
                  </a:cubicBezTo>
                  <a:cubicBezTo>
                    <a:pt x="1386" y="86845"/>
                    <a:pt x="40545" y="101926"/>
                    <a:pt x="42926" y="102455"/>
                  </a:cubicBezTo>
                  <a:cubicBezTo>
                    <a:pt x="45307" y="102984"/>
                    <a:pt x="16203" y="84463"/>
                    <a:pt x="14351" y="73880"/>
                  </a:cubicBezTo>
                  <a:cubicBezTo>
                    <a:pt x="12499" y="63297"/>
                    <a:pt x="21494" y="51920"/>
                    <a:pt x="31813" y="38955"/>
                  </a:cubicBezTo>
                  <a:cubicBezTo>
                    <a:pt x="42132" y="25990"/>
                    <a:pt x="99547" y="12761"/>
                    <a:pt x="100076" y="7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7CD3DF6F-0C37-445D-A94F-F4A8B11891B2}"/>
                </a:ext>
              </a:extLst>
            </p:cNvPr>
            <p:cNvSpPr/>
            <p:nvPr/>
          </p:nvSpPr>
          <p:spPr>
            <a:xfrm flipH="1">
              <a:off x="5089469" y="7125866"/>
              <a:ext cx="216717" cy="224217"/>
            </a:xfrm>
            <a:custGeom>
              <a:avLst/>
              <a:gdLst>
                <a:gd name="connsiteX0" fmla="*/ 275196 w 275196"/>
                <a:gd name="connsiteY0" fmla="*/ 31 h 284720"/>
                <a:gd name="connsiteX1" fmla="*/ 218046 w 275196"/>
                <a:gd name="connsiteY1" fmla="*/ 55594 h 284720"/>
                <a:gd name="connsiteX2" fmla="*/ 149783 w 275196"/>
                <a:gd name="connsiteY2" fmla="*/ 93694 h 284720"/>
                <a:gd name="connsiteX3" fmla="*/ 43421 w 275196"/>
                <a:gd name="connsiteY3" fmla="*/ 233394 h 284720"/>
                <a:gd name="connsiteX4" fmla="*/ 3733 w 275196"/>
                <a:gd name="connsiteY4" fmla="*/ 281019 h 284720"/>
                <a:gd name="connsiteX5" fmla="*/ 129146 w 275196"/>
                <a:gd name="connsiteY5" fmla="*/ 146081 h 284720"/>
                <a:gd name="connsiteX6" fmla="*/ 218046 w 275196"/>
                <a:gd name="connsiteY6" fmla="*/ 63531 h 284720"/>
                <a:gd name="connsiteX7" fmla="*/ 275196 w 275196"/>
                <a:gd name="connsiteY7" fmla="*/ 31 h 2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96" h="284720">
                  <a:moveTo>
                    <a:pt x="275196" y="31"/>
                  </a:moveTo>
                  <a:cubicBezTo>
                    <a:pt x="275196" y="-1292"/>
                    <a:pt x="238948" y="39984"/>
                    <a:pt x="218046" y="55594"/>
                  </a:cubicBezTo>
                  <a:cubicBezTo>
                    <a:pt x="197144" y="71204"/>
                    <a:pt x="178887" y="64061"/>
                    <a:pt x="149783" y="93694"/>
                  </a:cubicBezTo>
                  <a:cubicBezTo>
                    <a:pt x="120679" y="123327"/>
                    <a:pt x="67763" y="202173"/>
                    <a:pt x="43421" y="233394"/>
                  </a:cubicBezTo>
                  <a:cubicBezTo>
                    <a:pt x="19079" y="264615"/>
                    <a:pt x="-10554" y="295571"/>
                    <a:pt x="3733" y="281019"/>
                  </a:cubicBezTo>
                  <a:cubicBezTo>
                    <a:pt x="18020" y="266467"/>
                    <a:pt x="93427" y="182329"/>
                    <a:pt x="129146" y="146081"/>
                  </a:cubicBezTo>
                  <a:cubicBezTo>
                    <a:pt x="164865" y="109833"/>
                    <a:pt x="194498" y="85756"/>
                    <a:pt x="218046" y="63531"/>
                  </a:cubicBezTo>
                  <a:cubicBezTo>
                    <a:pt x="241594" y="41306"/>
                    <a:pt x="275196" y="1354"/>
                    <a:pt x="275196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E805BA74-B85A-4B07-94BA-2B8387204FA4}"/>
                </a:ext>
              </a:extLst>
            </p:cNvPr>
            <p:cNvSpPr/>
            <p:nvPr/>
          </p:nvSpPr>
          <p:spPr>
            <a:xfrm flipH="1">
              <a:off x="5226863" y="7255843"/>
              <a:ext cx="51801" cy="39893"/>
            </a:xfrm>
            <a:custGeom>
              <a:avLst/>
              <a:gdLst>
                <a:gd name="connsiteX0" fmla="*/ 65623 w 65779"/>
                <a:gd name="connsiteY0" fmla="*/ 81 h 50658"/>
                <a:gd name="connsiteX1" fmla="*/ 2123 w 65779"/>
                <a:gd name="connsiteY1" fmla="*/ 36594 h 50658"/>
                <a:gd name="connsiteX2" fmla="*/ 19585 w 65779"/>
                <a:gd name="connsiteY2" fmla="*/ 47706 h 50658"/>
                <a:gd name="connsiteX3" fmla="*/ 65623 w 65779"/>
                <a:gd name="connsiteY3" fmla="*/ 81 h 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9" h="50658">
                  <a:moveTo>
                    <a:pt x="65623" y="81"/>
                  </a:moveTo>
                  <a:cubicBezTo>
                    <a:pt x="62713" y="-1771"/>
                    <a:pt x="9796" y="28657"/>
                    <a:pt x="2123" y="36594"/>
                  </a:cubicBezTo>
                  <a:cubicBezTo>
                    <a:pt x="-5550" y="44532"/>
                    <a:pt x="9266" y="56173"/>
                    <a:pt x="19585" y="47706"/>
                  </a:cubicBezTo>
                  <a:cubicBezTo>
                    <a:pt x="29904" y="39239"/>
                    <a:pt x="68533" y="1933"/>
                    <a:pt x="65623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B4C6BE7F-60A5-4DE0-9E19-C72AA61F7D45}"/>
                </a:ext>
              </a:extLst>
            </p:cNvPr>
            <p:cNvSpPr/>
            <p:nvPr/>
          </p:nvSpPr>
          <p:spPr>
            <a:xfrm flipH="1">
              <a:off x="5200733" y="7129642"/>
              <a:ext cx="160252" cy="188781"/>
            </a:xfrm>
            <a:custGeom>
              <a:avLst/>
              <a:gdLst>
                <a:gd name="connsiteX0" fmla="*/ 203495 w 203495"/>
                <a:gd name="connsiteY0" fmla="*/ 0 h 239722"/>
                <a:gd name="connsiteX1" fmla="*/ 117770 w 203495"/>
                <a:gd name="connsiteY1" fmla="*/ 119062 h 239722"/>
                <a:gd name="connsiteX2" fmla="*/ 295 w 203495"/>
                <a:gd name="connsiteY2" fmla="*/ 238125 h 239722"/>
                <a:gd name="connsiteX3" fmla="*/ 86020 w 203495"/>
                <a:gd name="connsiteY3" fmla="*/ 180975 h 239722"/>
                <a:gd name="connsiteX4" fmla="*/ 143170 w 203495"/>
                <a:gd name="connsiteY4" fmla="*/ 85725 h 239722"/>
                <a:gd name="connsiteX5" fmla="*/ 203495 w 203495"/>
                <a:gd name="connsiteY5" fmla="*/ 0 h 2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95" h="239722">
                  <a:moveTo>
                    <a:pt x="203495" y="0"/>
                  </a:moveTo>
                  <a:cubicBezTo>
                    <a:pt x="199262" y="5556"/>
                    <a:pt x="151637" y="79375"/>
                    <a:pt x="117770" y="119062"/>
                  </a:cubicBezTo>
                  <a:cubicBezTo>
                    <a:pt x="83903" y="158750"/>
                    <a:pt x="5587" y="227806"/>
                    <a:pt x="295" y="238125"/>
                  </a:cubicBezTo>
                  <a:cubicBezTo>
                    <a:pt x="-4997" y="248444"/>
                    <a:pt x="62207" y="206375"/>
                    <a:pt x="86020" y="180975"/>
                  </a:cubicBezTo>
                  <a:cubicBezTo>
                    <a:pt x="109832" y="155575"/>
                    <a:pt x="121739" y="116152"/>
                    <a:pt x="143170" y="85725"/>
                  </a:cubicBezTo>
                  <a:lnTo>
                    <a:pt x="20349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333C07F5-F688-41F8-A9F0-16104FCF2F4B}"/>
                </a:ext>
              </a:extLst>
            </p:cNvPr>
            <p:cNvSpPr/>
            <p:nvPr/>
          </p:nvSpPr>
          <p:spPr>
            <a:xfrm flipH="1">
              <a:off x="5306833" y="7352153"/>
              <a:ext cx="23146" cy="138131"/>
            </a:xfrm>
            <a:custGeom>
              <a:avLst/>
              <a:gdLst>
                <a:gd name="connsiteX0" fmla="*/ 29185 w 29392"/>
                <a:gd name="connsiteY0" fmla="*/ 20 h 175404"/>
                <a:gd name="connsiteX1" fmla="*/ 6960 w 29392"/>
                <a:gd name="connsiteY1" fmla="*/ 61932 h 175404"/>
                <a:gd name="connsiteX2" fmla="*/ 610 w 29392"/>
                <a:gd name="connsiteY2" fmla="*/ 88920 h 175404"/>
                <a:gd name="connsiteX3" fmla="*/ 610 w 29392"/>
                <a:gd name="connsiteY3" fmla="*/ 119082 h 175404"/>
                <a:gd name="connsiteX4" fmla="*/ 3785 w 29392"/>
                <a:gd name="connsiteY4" fmla="*/ 166707 h 175404"/>
                <a:gd name="connsiteX5" fmla="*/ 11722 w 29392"/>
                <a:gd name="connsiteY5" fmla="*/ 171470 h 175404"/>
                <a:gd name="connsiteX6" fmla="*/ 11722 w 29392"/>
                <a:gd name="connsiteY6" fmla="*/ 123845 h 175404"/>
                <a:gd name="connsiteX7" fmla="*/ 18072 w 29392"/>
                <a:gd name="connsiteY7" fmla="*/ 55582 h 175404"/>
                <a:gd name="connsiteX8" fmla="*/ 29185 w 29392"/>
                <a:gd name="connsiteY8" fmla="*/ 2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2" h="175404">
                  <a:moveTo>
                    <a:pt x="29185" y="20"/>
                  </a:moveTo>
                  <a:cubicBezTo>
                    <a:pt x="27333" y="1078"/>
                    <a:pt x="11723" y="47115"/>
                    <a:pt x="6960" y="61932"/>
                  </a:cubicBezTo>
                  <a:cubicBezTo>
                    <a:pt x="2197" y="76749"/>
                    <a:pt x="1668" y="79395"/>
                    <a:pt x="610" y="88920"/>
                  </a:cubicBezTo>
                  <a:cubicBezTo>
                    <a:pt x="-448" y="98445"/>
                    <a:pt x="81" y="106118"/>
                    <a:pt x="610" y="119082"/>
                  </a:cubicBezTo>
                  <a:cubicBezTo>
                    <a:pt x="1139" y="132046"/>
                    <a:pt x="1933" y="157976"/>
                    <a:pt x="3785" y="166707"/>
                  </a:cubicBezTo>
                  <a:cubicBezTo>
                    <a:pt x="5637" y="175438"/>
                    <a:pt x="10399" y="178613"/>
                    <a:pt x="11722" y="171470"/>
                  </a:cubicBezTo>
                  <a:cubicBezTo>
                    <a:pt x="13045" y="164327"/>
                    <a:pt x="10664" y="143160"/>
                    <a:pt x="11722" y="123845"/>
                  </a:cubicBezTo>
                  <a:cubicBezTo>
                    <a:pt x="12780" y="104530"/>
                    <a:pt x="16220" y="72780"/>
                    <a:pt x="18072" y="55582"/>
                  </a:cubicBezTo>
                  <a:cubicBezTo>
                    <a:pt x="19924" y="38384"/>
                    <a:pt x="31037" y="-1038"/>
                    <a:pt x="2918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034E110E-9153-4C9A-9D2A-841C98CEA85D}"/>
                </a:ext>
              </a:extLst>
            </p:cNvPr>
            <p:cNvSpPr/>
            <p:nvPr/>
          </p:nvSpPr>
          <p:spPr>
            <a:xfrm flipH="1">
              <a:off x="5326696" y="7464656"/>
              <a:ext cx="77488" cy="67497"/>
            </a:xfrm>
            <a:custGeom>
              <a:avLst/>
              <a:gdLst>
                <a:gd name="connsiteX0" fmla="*/ 4350 w 98397"/>
                <a:gd name="connsiteY0" fmla="*/ 35 h 85711"/>
                <a:gd name="connsiteX1" fmla="*/ 45625 w 98397"/>
                <a:gd name="connsiteY1" fmla="*/ 73060 h 85711"/>
                <a:gd name="connsiteX2" fmla="*/ 98013 w 98397"/>
                <a:gd name="connsiteY2" fmla="*/ 25435 h 85711"/>
                <a:gd name="connsiteX3" fmla="*/ 66263 w 98397"/>
                <a:gd name="connsiteY3" fmla="*/ 84172 h 85711"/>
                <a:gd name="connsiteX4" fmla="*/ 9113 w 98397"/>
                <a:gd name="connsiteY4" fmla="*/ 63535 h 85711"/>
                <a:gd name="connsiteX5" fmla="*/ 4350 w 98397"/>
                <a:gd name="connsiteY5" fmla="*/ 35 h 8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97" h="85711">
                  <a:moveTo>
                    <a:pt x="4350" y="35"/>
                  </a:moveTo>
                  <a:cubicBezTo>
                    <a:pt x="10435" y="1622"/>
                    <a:pt x="30015" y="68827"/>
                    <a:pt x="45625" y="73060"/>
                  </a:cubicBezTo>
                  <a:cubicBezTo>
                    <a:pt x="61236" y="77293"/>
                    <a:pt x="94573" y="23583"/>
                    <a:pt x="98013" y="25435"/>
                  </a:cubicBezTo>
                  <a:cubicBezTo>
                    <a:pt x="101453" y="27287"/>
                    <a:pt x="81080" y="77822"/>
                    <a:pt x="66263" y="84172"/>
                  </a:cubicBezTo>
                  <a:cubicBezTo>
                    <a:pt x="51446" y="90522"/>
                    <a:pt x="20755" y="75970"/>
                    <a:pt x="9113" y="63535"/>
                  </a:cubicBezTo>
                  <a:cubicBezTo>
                    <a:pt x="-2529" y="51100"/>
                    <a:pt x="-1735" y="-1552"/>
                    <a:pt x="4350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33EACFC-F0AB-4918-B078-2ED8CCCC3602}"/>
                </a:ext>
              </a:extLst>
            </p:cNvPr>
            <p:cNvSpPr/>
            <p:nvPr/>
          </p:nvSpPr>
          <p:spPr>
            <a:xfrm flipH="1">
              <a:off x="5334377" y="7410737"/>
              <a:ext cx="101445" cy="30699"/>
            </a:xfrm>
            <a:custGeom>
              <a:avLst/>
              <a:gdLst>
                <a:gd name="connsiteX0" fmla="*/ 76 w 128819"/>
                <a:gd name="connsiteY0" fmla="*/ 241 h 38983"/>
                <a:gd name="connsiteX1" fmla="*/ 84214 w 128819"/>
                <a:gd name="connsiteY1" fmla="*/ 38341 h 38983"/>
                <a:gd name="connsiteX2" fmla="*/ 128664 w 128819"/>
                <a:gd name="connsiteY2" fmla="*/ 24054 h 38983"/>
                <a:gd name="connsiteX3" fmla="*/ 69926 w 128819"/>
                <a:gd name="connsiteY3" fmla="*/ 22466 h 38983"/>
                <a:gd name="connsiteX4" fmla="*/ 76 w 128819"/>
                <a:gd name="connsiteY4" fmla="*/ 241 h 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9" h="38983">
                  <a:moveTo>
                    <a:pt x="76" y="241"/>
                  </a:moveTo>
                  <a:cubicBezTo>
                    <a:pt x="2457" y="2887"/>
                    <a:pt x="62783" y="34372"/>
                    <a:pt x="84214" y="38341"/>
                  </a:cubicBezTo>
                  <a:cubicBezTo>
                    <a:pt x="105645" y="42310"/>
                    <a:pt x="131045" y="26700"/>
                    <a:pt x="128664" y="24054"/>
                  </a:cubicBezTo>
                  <a:cubicBezTo>
                    <a:pt x="126283" y="21408"/>
                    <a:pt x="88182" y="27493"/>
                    <a:pt x="69926" y="22466"/>
                  </a:cubicBezTo>
                  <a:cubicBezTo>
                    <a:pt x="51670" y="17439"/>
                    <a:pt x="-2305" y="-2405"/>
                    <a:pt x="76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269C6CAC-5357-416B-A2E9-89CEDC3B6FBF}"/>
                </a:ext>
              </a:extLst>
            </p:cNvPr>
            <p:cNvSpPr/>
            <p:nvPr/>
          </p:nvSpPr>
          <p:spPr>
            <a:xfrm flipH="1">
              <a:off x="5325542" y="7463433"/>
              <a:ext cx="82717" cy="7848"/>
            </a:xfrm>
            <a:custGeom>
              <a:avLst/>
              <a:gdLst>
                <a:gd name="connsiteX0" fmla="*/ 0 w 105037"/>
                <a:gd name="connsiteY0" fmla="*/ 0 h 9966"/>
                <a:gd name="connsiteX1" fmla="*/ 104775 w 105037"/>
                <a:gd name="connsiteY1" fmla="*/ 9525 h 9966"/>
                <a:gd name="connsiteX2" fmla="*/ 0 w 105037"/>
                <a:gd name="connsiteY2" fmla="*/ 0 h 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37" h="9966">
                  <a:moveTo>
                    <a:pt x="0" y="0"/>
                  </a:moveTo>
                  <a:cubicBezTo>
                    <a:pt x="0" y="0"/>
                    <a:pt x="98425" y="6615"/>
                    <a:pt x="104775" y="9525"/>
                  </a:cubicBezTo>
                  <a:cubicBezTo>
                    <a:pt x="111125" y="124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50F5BE3A-6338-4133-9BDA-924DBF700B8C}"/>
                </a:ext>
              </a:extLst>
            </p:cNvPr>
            <p:cNvSpPr/>
            <p:nvPr/>
          </p:nvSpPr>
          <p:spPr>
            <a:xfrm flipH="1">
              <a:off x="5259470" y="7130775"/>
              <a:ext cx="121329" cy="177939"/>
            </a:xfrm>
            <a:custGeom>
              <a:avLst/>
              <a:gdLst>
                <a:gd name="connsiteX0" fmla="*/ 154042 w 154068"/>
                <a:gd name="connsiteY0" fmla="*/ 147 h 225954"/>
                <a:gd name="connsiteX1" fmla="*/ 63554 w 154068"/>
                <a:gd name="connsiteY1" fmla="*/ 30310 h 225954"/>
                <a:gd name="connsiteX2" fmla="*/ 60379 w 154068"/>
                <a:gd name="connsiteY2" fmla="*/ 66822 h 225954"/>
                <a:gd name="connsiteX3" fmla="*/ 66729 w 154068"/>
                <a:gd name="connsiteY3" fmla="*/ 84285 h 225954"/>
                <a:gd name="connsiteX4" fmla="*/ 42917 w 154068"/>
                <a:gd name="connsiteY4" fmla="*/ 87460 h 225954"/>
                <a:gd name="connsiteX5" fmla="*/ 61967 w 154068"/>
                <a:gd name="connsiteY5" fmla="*/ 106510 h 225954"/>
                <a:gd name="connsiteX6" fmla="*/ 17517 w 154068"/>
                <a:gd name="connsiteY6" fmla="*/ 170010 h 225954"/>
                <a:gd name="connsiteX7" fmla="*/ 54 w 154068"/>
                <a:gd name="connsiteY7" fmla="*/ 216047 h 225954"/>
                <a:gd name="connsiteX8" fmla="*/ 22279 w 154068"/>
                <a:gd name="connsiteY8" fmla="*/ 223985 h 225954"/>
                <a:gd name="connsiteX9" fmla="*/ 6404 w 154068"/>
                <a:gd name="connsiteY9" fmla="*/ 189060 h 225954"/>
                <a:gd name="connsiteX10" fmla="*/ 31804 w 154068"/>
                <a:gd name="connsiteY10" fmla="*/ 152547 h 225954"/>
                <a:gd name="connsiteX11" fmla="*/ 84192 w 154068"/>
                <a:gd name="connsiteY11" fmla="*/ 109685 h 225954"/>
                <a:gd name="connsiteX12" fmla="*/ 81017 w 154068"/>
                <a:gd name="connsiteY12" fmla="*/ 58885 h 225954"/>
                <a:gd name="connsiteX13" fmla="*/ 73079 w 154068"/>
                <a:gd name="connsiteY13" fmla="*/ 43010 h 225954"/>
                <a:gd name="connsiteX14" fmla="*/ 154042 w 154068"/>
                <a:gd name="connsiteY14" fmla="*/ 147 h 2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068" h="225954">
                  <a:moveTo>
                    <a:pt x="154042" y="147"/>
                  </a:moveTo>
                  <a:cubicBezTo>
                    <a:pt x="152454" y="-1970"/>
                    <a:pt x="79164" y="19198"/>
                    <a:pt x="63554" y="30310"/>
                  </a:cubicBezTo>
                  <a:cubicBezTo>
                    <a:pt x="47944" y="41422"/>
                    <a:pt x="59850" y="57826"/>
                    <a:pt x="60379" y="66822"/>
                  </a:cubicBezTo>
                  <a:cubicBezTo>
                    <a:pt x="60908" y="75818"/>
                    <a:pt x="69639" y="80845"/>
                    <a:pt x="66729" y="84285"/>
                  </a:cubicBezTo>
                  <a:cubicBezTo>
                    <a:pt x="63819" y="87725"/>
                    <a:pt x="43711" y="83756"/>
                    <a:pt x="42917" y="87460"/>
                  </a:cubicBezTo>
                  <a:cubicBezTo>
                    <a:pt x="42123" y="91164"/>
                    <a:pt x="66200" y="92752"/>
                    <a:pt x="61967" y="106510"/>
                  </a:cubicBezTo>
                  <a:cubicBezTo>
                    <a:pt x="57734" y="120268"/>
                    <a:pt x="27836" y="151754"/>
                    <a:pt x="17517" y="170010"/>
                  </a:cubicBezTo>
                  <a:cubicBezTo>
                    <a:pt x="7198" y="188266"/>
                    <a:pt x="-740" y="207051"/>
                    <a:pt x="54" y="216047"/>
                  </a:cubicBezTo>
                  <a:cubicBezTo>
                    <a:pt x="848" y="225043"/>
                    <a:pt x="21221" y="228483"/>
                    <a:pt x="22279" y="223985"/>
                  </a:cubicBezTo>
                  <a:cubicBezTo>
                    <a:pt x="23337" y="219487"/>
                    <a:pt x="4817" y="200966"/>
                    <a:pt x="6404" y="189060"/>
                  </a:cubicBezTo>
                  <a:cubicBezTo>
                    <a:pt x="7991" y="177154"/>
                    <a:pt x="18839" y="165776"/>
                    <a:pt x="31804" y="152547"/>
                  </a:cubicBezTo>
                  <a:cubicBezTo>
                    <a:pt x="44769" y="139318"/>
                    <a:pt x="75990" y="125295"/>
                    <a:pt x="84192" y="109685"/>
                  </a:cubicBezTo>
                  <a:cubicBezTo>
                    <a:pt x="92394" y="94075"/>
                    <a:pt x="82869" y="69997"/>
                    <a:pt x="81017" y="58885"/>
                  </a:cubicBezTo>
                  <a:cubicBezTo>
                    <a:pt x="79165" y="47773"/>
                    <a:pt x="61702" y="52270"/>
                    <a:pt x="73079" y="43010"/>
                  </a:cubicBezTo>
                  <a:cubicBezTo>
                    <a:pt x="84456" y="33750"/>
                    <a:pt x="155630" y="2264"/>
                    <a:pt x="15404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ECCA7034-10D5-4EDB-8AC8-091150EE128B}"/>
                </a:ext>
              </a:extLst>
            </p:cNvPr>
            <p:cNvSpPr/>
            <p:nvPr/>
          </p:nvSpPr>
          <p:spPr>
            <a:xfrm flipH="1">
              <a:off x="5314766" y="7316655"/>
              <a:ext cx="53508" cy="88064"/>
            </a:xfrm>
            <a:custGeom>
              <a:avLst/>
              <a:gdLst>
                <a:gd name="connsiteX0" fmla="*/ 26 w 67947"/>
                <a:gd name="connsiteY0" fmla="*/ 648 h 111827"/>
                <a:gd name="connsiteX1" fmla="*/ 57176 w 67947"/>
                <a:gd name="connsiteY1" fmla="*/ 11760 h 111827"/>
                <a:gd name="connsiteX2" fmla="*/ 61939 w 67947"/>
                <a:gd name="connsiteY2" fmla="*/ 30810 h 111827"/>
                <a:gd name="connsiteX3" fmla="*/ 7964 w 67947"/>
                <a:gd name="connsiteY3" fmla="*/ 59385 h 111827"/>
                <a:gd name="connsiteX4" fmla="*/ 25426 w 67947"/>
                <a:gd name="connsiteY4" fmla="*/ 89548 h 111827"/>
                <a:gd name="connsiteX5" fmla="*/ 55589 w 67947"/>
                <a:gd name="connsiteY5" fmla="*/ 111773 h 111827"/>
                <a:gd name="connsiteX6" fmla="*/ 20664 w 67947"/>
                <a:gd name="connsiteY6" fmla="*/ 83198 h 111827"/>
                <a:gd name="connsiteX7" fmla="*/ 58764 w 67947"/>
                <a:gd name="connsiteY7" fmla="*/ 41923 h 111827"/>
                <a:gd name="connsiteX8" fmla="*/ 65114 w 67947"/>
                <a:gd name="connsiteY8" fmla="*/ 6998 h 111827"/>
                <a:gd name="connsiteX9" fmla="*/ 26 w 67947"/>
                <a:gd name="connsiteY9" fmla="*/ 648 h 1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7" h="111827">
                  <a:moveTo>
                    <a:pt x="26" y="648"/>
                  </a:moveTo>
                  <a:cubicBezTo>
                    <a:pt x="-1297" y="1442"/>
                    <a:pt x="46857" y="6733"/>
                    <a:pt x="57176" y="11760"/>
                  </a:cubicBezTo>
                  <a:cubicBezTo>
                    <a:pt x="67495" y="16787"/>
                    <a:pt x="70141" y="22873"/>
                    <a:pt x="61939" y="30810"/>
                  </a:cubicBezTo>
                  <a:cubicBezTo>
                    <a:pt x="53737" y="38747"/>
                    <a:pt x="14049" y="49595"/>
                    <a:pt x="7964" y="59385"/>
                  </a:cubicBezTo>
                  <a:cubicBezTo>
                    <a:pt x="1879" y="69175"/>
                    <a:pt x="17489" y="80817"/>
                    <a:pt x="25426" y="89548"/>
                  </a:cubicBezTo>
                  <a:cubicBezTo>
                    <a:pt x="33363" y="98279"/>
                    <a:pt x="56383" y="112831"/>
                    <a:pt x="55589" y="111773"/>
                  </a:cubicBezTo>
                  <a:cubicBezTo>
                    <a:pt x="54795" y="110715"/>
                    <a:pt x="20135" y="94840"/>
                    <a:pt x="20664" y="83198"/>
                  </a:cubicBezTo>
                  <a:cubicBezTo>
                    <a:pt x="21193" y="71556"/>
                    <a:pt x="51356" y="54623"/>
                    <a:pt x="58764" y="41923"/>
                  </a:cubicBezTo>
                  <a:cubicBezTo>
                    <a:pt x="66172" y="29223"/>
                    <a:pt x="71464" y="15729"/>
                    <a:pt x="65114" y="6998"/>
                  </a:cubicBezTo>
                  <a:cubicBezTo>
                    <a:pt x="58764" y="-1733"/>
                    <a:pt x="1349" y="-146"/>
                    <a:pt x="26" y="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69FBC6F7-5339-454A-8349-D75FC069073C}"/>
                </a:ext>
              </a:extLst>
            </p:cNvPr>
            <p:cNvSpPr/>
            <p:nvPr/>
          </p:nvSpPr>
          <p:spPr>
            <a:xfrm flipH="1">
              <a:off x="5370753" y="7326726"/>
              <a:ext cx="67689" cy="77960"/>
            </a:xfrm>
            <a:custGeom>
              <a:avLst/>
              <a:gdLst>
                <a:gd name="connsiteX0" fmla="*/ 85952 w 85954"/>
                <a:gd name="connsiteY0" fmla="*/ 560 h 98997"/>
                <a:gd name="connsiteX1" fmla="*/ 54202 w 85954"/>
                <a:gd name="connsiteY1" fmla="*/ 45010 h 98997"/>
                <a:gd name="connsiteX2" fmla="*/ 58965 w 85954"/>
                <a:gd name="connsiteY2" fmla="*/ 76760 h 98997"/>
                <a:gd name="connsiteX3" fmla="*/ 79602 w 85954"/>
                <a:gd name="connsiteY3" fmla="*/ 98985 h 98997"/>
                <a:gd name="connsiteX4" fmla="*/ 227 w 85954"/>
                <a:gd name="connsiteY4" fmla="*/ 79935 h 98997"/>
                <a:gd name="connsiteX5" fmla="*/ 55790 w 85954"/>
                <a:gd name="connsiteY5" fmla="*/ 78347 h 98997"/>
                <a:gd name="connsiteX6" fmla="*/ 85952 w 85954"/>
                <a:gd name="connsiteY6" fmla="*/ 56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4" h="98997">
                  <a:moveTo>
                    <a:pt x="85952" y="560"/>
                  </a:moveTo>
                  <a:cubicBezTo>
                    <a:pt x="85687" y="-4996"/>
                    <a:pt x="58700" y="32310"/>
                    <a:pt x="54202" y="45010"/>
                  </a:cubicBezTo>
                  <a:cubicBezTo>
                    <a:pt x="49704" y="57710"/>
                    <a:pt x="54732" y="67764"/>
                    <a:pt x="58965" y="76760"/>
                  </a:cubicBezTo>
                  <a:cubicBezTo>
                    <a:pt x="63198" y="85756"/>
                    <a:pt x="89392" y="98456"/>
                    <a:pt x="79602" y="98985"/>
                  </a:cubicBezTo>
                  <a:cubicBezTo>
                    <a:pt x="69812" y="99514"/>
                    <a:pt x="4196" y="83375"/>
                    <a:pt x="227" y="79935"/>
                  </a:cubicBezTo>
                  <a:cubicBezTo>
                    <a:pt x="-3742" y="76495"/>
                    <a:pt x="45471" y="85226"/>
                    <a:pt x="55790" y="78347"/>
                  </a:cubicBezTo>
                  <a:cubicBezTo>
                    <a:pt x="66109" y="71468"/>
                    <a:pt x="86217" y="6116"/>
                    <a:pt x="85952" y="5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8F37A399-2E7C-4D3D-8A2A-E93C8E085165}"/>
                </a:ext>
              </a:extLst>
            </p:cNvPr>
            <p:cNvSpPr/>
            <p:nvPr/>
          </p:nvSpPr>
          <p:spPr>
            <a:xfrm flipH="1">
              <a:off x="5331919" y="7128391"/>
              <a:ext cx="63839" cy="40363"/>
            </a:xfrm>
            <a:custGeom>
              <a:avLst/>
              <a:gdLst>
                <a:gd name="connsiteX0" fmla="*/ 0 w 81065"/>
                <a:gd name="connsiteY0" fmla="*/ 0 h 51255"/>
                <a:gd name="connsiteX1" fmla="*/ 80963 w 81065"/>
                <a:gd name="connsiteY1" fmla="*/ 50800 h 51255"/>
                <a:gd name="connsiteX2" fmla="*/ 0 w 81065"/>
                <a:gd name="connsiteY2" fmla="*/ 0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5" h="51255">
                  <a:moveTo>
                    <a:pt x="0" y="0"/>
                  </a:moveTo>
                  <a:cubicBezTo>
                    <a:pt x="0" y="0"/>
                    <a:pt x="77523" y="44715"/>
                    <a:pt x="80963" y="50800"/>
                  </a:cubicBezTo>
                  <a:cubicBezTo>
                    <a:pt x="84403" y="568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1DB6C530-5C84-463D-8578-5553BCCE31D5}"/>
                </a:ext>
              </a:extLst>
            </p:cNvPr>
            <p:cNvSpPr/>
            <p:nvPr/>
          </p:nvSpPr>
          <p:spPr>
            <a:xfrm flipH="1">
              <a:off x="5326999" y="7176847"/>
              <a:ext cx="70267" cy="32804"/>
            </a:xfrm>
            <a:custGeom>
              <a:avLst/>
              <a:gdLst>
                <a:gd name="connsiteX0" fmla="*/ 89228 w 89228"/>
                <a:gd name="connsiteY0" fmla="*/ 41656 h 41656"/>
                <a:gd name="connsiteX1" fmla="*/ 328 w 89228"/>
                <a:gd name="connsiteY1" fmla="*/ 381 h 41656"/>
                <a:gd name="connsiteX2" fmla="*/ 89228 w 89228"/>
                <a:gd name="connsiteY2" fmla="*/ 41656 h 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28" h="41656">
                  <a:moveTo>
                    <a:pt x="89228" y="41656"/>
                  </a:moveTo>
                  <a:cubicBezTo>
                    <a:pt x="89228" y="41656"/>
                    <a:pt x="6943" y="5408"/>
                    <a:pt x="328" y="381"/>
                  </a:cubicBezTo>
                  <a:cubicBezTo>
                    <a:pt x="-6287" y="-4646"/>
                    <a:pt x="89228" y="41656"/>
                    <a:pt x="89228" y="41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94590795-D502-4683-B679-356E8F7EDF64}"/>
                </a:ext>
              </a:extLst>
            </p:cNvPr>
            <p:cNvSpPr/>
            <p:nvPr/>
          </p:nvSpPr>
          <p:spPr>
            <a:xfrm flipH="1">
              <a:off x="5377304" y="7204650"/>
              <a:ext cx="68703" cy="71710"/>
            </a:xfrm>
            <a:custGeom>
              <a:avLst/>
              <a:gdLst>
                <a:gd name="connsiteX0" fmla="*/ 11421 w 87242"/>
                <a:gd name="connsiteY0" fmla="*/ 1 h 91060"/>
                <a:gd name="connsiteX1" fmla="*/ 84446 w 87242"/>
                <a:gd name="connsiteY1" fmla="*/ 58738 h 91060"/>
                <a:gd name="connsiteX2" fmla="*/ 68571 w 87242"/>
                <a:gd name="connsiteY2" fmla="*/ 90488 h 91060"/>
                <a:gd name="connsiteX3" fmla="*/ 35233 w 87242"/>
                <a:gd name="connsiteY3" fmla="*/ 77788 h 91060"/>
                <a:gd name="connsiteX4" fmla="*/ 1896 w 87242"/>
                <a:gd name="connsiteY4" fmla="*/ 60326 h 91060"/>
                <a:gd name="connsiteX5" fmla="*/ 11421 w 87242"/>
                <a:gd name="connsiteY5" fmla="*/ 1 h 9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2" h="91060">
                  <a:moveTo>
                    <a:pt x="11421" y="1"/>
                  </a:moveTo>
                  <a:cubicBezTo>
                    <a:pt x="25179" y="-264"/>
                    <a:pt x="74921" y="43657"/>
                    <a:pt x="84446" y="58738"/>
                  </a:cubicBezTo>
                  <a:cubicBezTo>
                    <a:pt x="93971" y="73819"/>
                    <a:pt x="76773" y="87313"/>
                    <a:pt x="68571" y="90488"/>
                  </a:cubicBezTo>
                  <a:cubicBezTo>
                    <a:pt x="60369" y="93663"/>
                    <a:pt x="46345" y="82815"/>
                    <a:pt x="35233" y="77788"/>
                  </a:cubicBezTo>
                  <a:cubicBezTo>
                    <a:pt x="24121" y="72761"/>
                    <a:pt x="4806" y="65618"/>
                    <a:pt x="1896" y="60326"/>
                  </a:cubicBezTo>
                  <a:cubicBezTo>
                    <a:pt x="-1014" y="55034"/>
                    <a:pt x="-2337" y="266"/>
                    <a:pt x="1142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A8D90CA6-98C5-49B9-A968-53D1E4AE8C5C}"/>
                </a:ext>
              </a:extLst>
            </p:cNvPr>
            <p:cNvSpPr/>
            <p:nvPr/>
          </p:nvSpPr>
          <p:spPr>
            <a:xfrm flipH="1">
              <a:off x="5379882" y="7268290"/>
              <a:ext cx="82395" cy="45762"/>
            </a:xfrm>
            <a:custGeom>
              <a:avLst/>
              <a:gdLst>
                <a:gd name="connsiteX0" fmla="*/ 332 w 104628"/>
                <a:gd name="connsiteY0" fmla="*/ 150 h 58110"/>
                <a:gd name="connsiteX1" fmla="*/ 81294 w 104628"/>
                <a:gd name="connsiteY1" fmla="*/ 39838 h 58110"/>
                <a:gd name="connsiteX2" fmla="*/ 103519 w 104628"/>
                <a:gd name="connsiteY2" fmla="*/ 55713 h 58110"/>
                <a:gd name="connsiteX3" fmla="*/ 54307 w 104628"/>
                <a:gd name="connsiteY3" fmla="*/ 55713 h 58110"/>
                <a:gd name="connsiteX4" fmla="*/ 332 w 104628"/>
                <a:gd name="connsiteY4" fmla="*/ 150 h 5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8" h="58110">
                  <a:moveTo>
                    <a:pt x="332" y="150"/>
                  </a:moveTo>
                  <a:cubicBezTo>
                    <a:pt x="4830" y="-2496"/>
                    <a:pt x="64096" y="30578"/>
                    <a:pt x="81294" y="39838"/>
                  </a:cubicBezTo>
                  <a:cubicBezTo>
                    <a:pt x="98492" y="49098"/>
                    <a:pt x="108017" y="53067"/>
                    <a:pt x="103519" y="55713"/>
                  </a:cubicBezTo>
                  <a:cubicBezTo>
                    <a:pt x="99021" y="58359"/>
                    <a:pt x="70446" y="59417"/>
                    <a:pt x="54307" y="55713"/>
                  </a:cubicBezTo>
                  <a:cubicBezTo>
                    <a:pt x="38168" y="52009"/>
                    <a:pt x="-4166" y="2796"/>
                    <a:pt x="332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372CB3BA-5C15-4B0C-A713-6DF5D60859C0}"/>
                </a:ext>
              </a:extLst>
            </p:cNvPr>
            <p:cNvSpPr/>
            <p:nvPr/>
          </p:nvSpPr>
          <p:spPr>
            <a:xfrm flipH="1">
              <a:off x="5386909" y="7324659"/>
              <a:ext cx="26871" cy="49227"/>
            </a:xfrm>
            <a:custGeom>
              <a:avLst/>
              <a:gdLst>
                <a:gd name="connsiteX0" fmla="*/ 33999 w 34122"/>
                <a:gd name="connsiteY0" fmla="*/ 10 h 62511"/>
                <a:gd name="connsiteX1" fmla="*/ 661 w 34122"/>
                <a:gd name="connsiteY1" fmla="*/ 53985 h 62511"/>
                <a:gd name="connsiteX2" fmla="*/ 11774 w 34122"/>
                <a:gd name="connsiteY2" fmla="*/ 61922 h 62511"/>
                <a:gd name="connsiteX3" fmla="*/ 11774 w 34122"/>
                <a:gd name="connsiteY3" fmla="*/ 49222 h 62511"/>
                <a:gd name="connsiteX4" fmla="*/ 33999 w 34122"/>
                <a:gd name="connsiteY4" fmla="*/ 10 h 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2" h="62511">
                  <a:moveTo>
                    <a:pt x="33999" y="10"/>
                  </a:moveTo>
                  <a:cubicBezTo>
                    <a:pt x="32147" y="804"/>
                    <a:pt x="4365" y="43666"/>
                    <a:pt x="661" y="53985"/>
                  </a:cubicBezTo>
                  <a:cubicBezTo>
                    <a:pt x="-3043" y="64304"/>
                    <a:pt x="9922" y="62716"/>
                    <a:pt x="11774" y="61922"/>
                  </a:cubicBezTo>
                  <a:cubicBezTo>
                    <a:pt x="13626" y="61128"/>
                    <a:pt x="7276" y="55836"/>
                    <a:pt x="11774" y="49222"/>
                  </a:cubicBezTo>
                  <a:cubicBezTo>
                    <a:pt x="16272" y="42608"/>
                    <a:pt x="35851" y="-784"/>
                    <a:pt x="33999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8185F60B-F0AC-420E-B027-40978D992237}"/>
                </a:ext>
              </a:extLst>
            </p:cNvPr>
            <p:cNvSpPr/>
            <p:nvPr/>
          </p:nvSpPr>
          <p:spPr>
            <a:xfrm flipH="1">
              <a:off x="5402004" y="7129274"/>
              <a:ext cx="183369" cy="378988"/>
            </a:xfrm>
            <a:custGeom>
              <a:avLst/>
              <a:gdLst>
                <a:gd name="connsiteX0" fmla="*/ 231256 w 232850"/>
                <a:gd name="connsiteY0" fmla="*/ 3641 h 481254"/>
                <a:gd name="connsiteX1" fmla="*/ 62981 w 232850"/>
                <a:gd name="connsiteY1" fmla="*/ 354478 h 481254"/>
                <a:gd name="connsiteX2" fmla="*/ 2656 w 232850"/>
                <a:gd name="connsiteY2" fmla="*/ 475128 h 481254"/>
                <a:gd name="connsiteX3" fmla="*/ 139181 w 232850"/>
                <a:gd name="connsiteY3" fmla="*/ 189378 h 481254"/>
                <a:gd name="connsiteX4" fmla="*/ 231256 w 232850"/>
                <a:gd name="connsiteY4" fmla="*/ 3641 h 4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50" h="481254">
                  <a:moveTo>
                    <a:pt x="231256" y="3641"/>
                  </a:moveTo>
                  <a:cubicBezTo>
                    <a:pt x="218556" y="31158"/>
                    <a:pt x="101081" y="275897"/>
                    <a:pt x="62981" y="354478"/>
                  </a:cubicBezTo>
                  <a:cubicBezTo>
                    <a:pt x="24881" y="433059"/>
                    <a:pt x="-10044" y="502645"/>
                    <a:pt x="2656" y="475128"/>
                  </a:cubicBezTo>
                  <a:cubicBezTo>
                    <a:pt x="15356" y="447611"/>
                    <a:pt x="100552" y="267695"/>
                    <a:pt x="139181" y="189378"/>
                  </a:cubicBezTo>
                  <a:cubicBezTo>
                    <a:pt x="177810" y="111061"/>
                    <a:pt x="243956" y="-23876"/>
                    <a:pt x="231256" y="3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87EF591A-D4C4-4554-8F7E-47128F4787E6}"/>
                </a:ext>
              </a:extLst>
            </p:cNvPr>
            <p:cNvSpPr/>
            <p:nvPr/>
          </p:nvSpPr>
          <p:spPr>
            <a:xfrm flipH="1">
              <a:off x="5422025" y="7119779"/>
              <a:ext cx="153880" cy="355547"/>
            </a:xfrm>
            <a:custGeom>
              <a:avLst/>
              <a:gdLst>
                <a:gd name="connsiteX0" fmla="*/ 193834 w 195403"/>
                <a:gd name="connsiteY0" fmla="*/ 1411 h 451488"/>
                <a:gd name="connsiteX1" fmla="*/ 44609 w 195403"/>
                <a:gd name="connsiteY1" fmla="*/ 310974 h 451488"/>
                <a:gd name="connsiteX2" fmla="*/ 3334 w 195403"/>
                <a:gd name="connsiteY2" fmla="*/ 449086 h 451488"/>
                <a:gd name="connsiteX3" fmla="*/ 116047 w 195403"/>
                <a:gd name="connsiteY3" fmla="*/ 206199 h 451488"/>
                <a:gd name="connsiteX4" fmla="*/ 193834 w 195403"/>
                <a:gd name="connsiteY4" fmla="*/ 1411 h 4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03" h="451488">
                  <a:moveTo>
                    <a:pt x="193834" y="1411"/>
                  </a:moveTo>
                  <a:cubicBezTo>
                    <a:pt x="181928" y="18874"/>
                    <a:pt x="76359" y="236362"/>
                    <a:pt x="44609" y="310974"/>
                  </a:cubicBezTo>
                  <a:cubicBezTo>
                    <a:pt x="12859" y="385587"/>
                    <a:pt x="-8572" y="466549"/>
                    <a:pt x="3334" y="449086"/>
                  </a:cubicBezTo>
                  <a:cubicBezTo>
                    <a:pt x="15240" y="431624"/>
                    <a:pt x="85091" y="279489"/>
                    <a:pt x="116047" y="206199"/>
                  </a:cubicBezTo>
                  <a:cubicBezTo>
                    <a:pt x="147003" y="132909"/>
                    <a:pt x="205740" y="-16052"/>
                    <a:pt x="193834" y="1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C0B6718A-163C-402E-AE33-66A0C23353E3}"/>
                </a:ext>
              </a:extLst>
            </p:cNvPr>
            <p:cNvSpPr/>
            <p:nvPr/>
          </p:nvSpPr>
          <p:spPr>
            <a:xfrm flipH="1">
              <a:off x="5394507" y="7453414"/>
              <a:ext cx="45447" cy="85615"/>
            </a:xfrm>
            <a:custGeom>
              <a:avLst/>
              <a:gdLst>
                <a:gd name="connsiteX0" fmla="*/ 57710 w 57710"/>
                <a:gd name="connsiteY0" fmla="*/ 17485 h 108717"/>
                <a:gd name="connsiteX1" fmla="*/ 5322 w 57710"/>
                <a:gd name="connsiteY1" fmla="*/ 22 h 108717"/>
                <a:gd name="connsiteX2" fmla="*/ 3735 w 57710"/>
                <a:gd name="connsiteY2" fmla="*/ 20660 h 108717"/>
                <a:gd name="connsiteX3" fmla="*/ 22785 w 57710"/>
                <a:gd name="connsiteY3" fmla="*/ 107972 h 108717"/>
                <a:gd name="connsiteX4" fmla="*/ 22785 w 57710"/>
                <a:gd name="connsiteY4" fmla="*/ 65110 h 108717"/>
                <a:gd name="connsiteX5" fmla="*/ 57710 w 57710"/>
                <a:gd name="connsiteY5" fmla="*/ 1748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0" h="108717">
                  <a:moveTo>
                    <a:pt x="57710" y="17485"/>
                  </a:moveTo>
                  <a:cubicBezTo>
                    <a:pt x="36014" y="8489"/>
                    <a:pt x="14318" y="-507"/>
                    <a:pt x="5322" y="22"/>
                  </a:cubicBezTo>
                  <a:cubicBezTo>
                    <a:pt x="-3674" y="551"/>
                    <a:pt x="824" y="2668"/>
                    <a:pt x="3735" y="20660"/>
                  </a:cubicBezTo>
                  <a:cubicBezTo>
                    <a:pt x="6646" y="38652"/>
                    <a:pt x="19610" y="100564"/>
                    <a:pt x="22785" y="107972"/>
                  </a:cubicBezTo>
                  <a:cubicBezTo>
                    <a:pt x="25960" y="115380"/>
                    <a:pt x="22785" y="65110"/>
                    <a:pt x="22785" y="65110"/>
                  </a:cubicBezTo>
                  <a:lnTo>
                    <a:pt x="57710" y="174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41DB54C0-57FC-4216-B530-02AD5F558372}"/>
                </a:ext>
              </a:extLst>
            </p:cNvPr>
            <p:cNvSpPr/>
            <p:nvPr/>
          </p:nvSpPr>
          <p:spPr>
            <a:xfrm flipH="1">
              <a:off x="5553293" y="7110550"/>
              <a:ext cx="104958" cy="275426"/>
            </a:xfrm>
            <a:custGeom>
              <a:avLst/>
              <a:gdLst>
                <a:gd name="connsiteX0" fmla="*/ 126950 w 133280"/>
                <a:gd name="connsiteY0" fmla="*/ 3605 h 349747"/>
                <a:gd name="connsiteX1" fmla="*/ 119013 w 133280"/>
                <a:gd name="connsiteY1" fmla="*/ 144893 h 349747"/>
                <a:gd name="connsiteX2" fmla="*/ 42813 w 133280"/>
                <a:gd name="connsiteY2" fmla="*/ 314755 h 349747"/>
                <a:gd name="connsiteX3" fmla="*/ 1538 w 133280"/>
                <a:gd name="connsiteY3" fmla="*/ 344918 h 349747"/>
                <a:gd name="connsiteX4" fmla="*/ 95200 w 133280"/>
                <a:gd name="connsiteY4" fmla="*/ 246493 h 349747"/>
                <a:gd name="connsiteX5" fmla="*/ 131713 w 133280"/>
                <a:gd name="connsiteY5" fmla="*/ 59168 h 349747"/>
                <a:gd name="connsiteX6" fmla="*/ 126950 w 133280"/>
                <a:gd name="connsiteY6" fmla="*/ 3605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80" h="349747">
                  <a:moveTo>
                    <a:pt x="126950" y="3605"/>
                  </a:moveTo>
                  <a:cubicBezTo>
                    <a:pt x="124833" y="17893"/>
                    <a:pt x="133036" y="93035"/>
                    <a:pt x="119013" y="144893"/>
                  </a:cubicBezTo>
                  <a:cubicBezTo>
                    <a:pt x="104990" y="196751"/>
                    <a:pt x="62392" y="281418"/>
                    <a:pt x="42813" y="314755"/>
                  </a:cubicBezTo>
                  <a:cubicBezTo>
                    <a:pt x="23234" y="348093"/>
                    <a:pt x="-7193" y="356295"/>
                    <a:pt x="1538" y="344918"/>
                  </a:cubicBezTo>
                  <a:cubicBezTo>
                    <a:pt x="10269" y="333541"/>
                    <a:pt x="73504" y="294118"/>
                    <a:pt x="95200" y="246493"/>
                  </a:cubicBezTo>
                  <a:cubicBezTo>
                    <a:pt x="116896" y="198868"/>
                    <a:pt x="126951" y="98856"/>
                    <a:pt x="131713" y="59168"/>
                  </a:cubicBezTo>
                  <a:cubicBezTo>
                    <a:pt x="136476" y="19481"/>
                    <a:pt x="129067" y="-10683"/>
                    <a:pt x="126950" y="36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8E6BD31A-41E3-42B4-A032-1C37AD49124A}"/>
                </a:ext>
              </a:extLst>
            </p:cNvPr>
            <p:cNvSpPr/>
            <p:nvPr/>
          </p:nvSpPr>
          <p:spPr>
            <a:xfrm flipH="1">
              <a:off x="5473200" y="7110342"/>
              <a:ext cx="60447" cy="85615"/>
            </a:xfrm>
            <a:custGeom>
              <a:avLst/>
              <a:gdLst>
                <a:gd name="connsiteX0" fmla="*/ 5235 w 76758"/>
                <a:gd name="connsiteY0" fmla="*/ 695 h 108717"/>
                <a:gd name="connsiteX1" fmla="*/ 76672 w 76758"/>
                <a:gd name="connsiteY1" fmla="*/ 105470 h 108717"/>
                <a:gd name="connsiteX2" fmla="*/ 19522 w 76758"/>
                <a:gd name="connsiteY2" fmla="*/ 80070 h 108717"/>
                <a:gd name="connsiteX3" fmla="*/ 3647 w 76758"/>
                <a:gd name="connsiteY3" fmla="*/ 59433 h 108717"/>
                <a:gd name="connsiteX4" fmla="*/ 5235 w 76758"/>
                <a:gd name="connsiteY4" fmla="*/ 69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8" h="108717">
                  <a:moveTo>
                    <a:pt x="5235" y="695"/>
                  </a:moveTo>
                  <a:cubicBezTo>
                    <a:pt x="17406" y="8368"/>
                    <a:pt x="74291" y="92241"/>
                    <a:pt x="76672" y="105470"/>
                  </a:cubicBezTo>
                  <a:cubicBezTo>
                    <a:pt x="79053" y="118699"/>
                    <a:pt x="31693" y="87743"/>
                    <a:pt x="19522" y="80070"/>
                  </a:cubicBezTo>
                  <a:cubicBezTo>
                    <a:pt x="7351" y="72397"/>
                    <a:pt x="1001" y="67635"/>
                    <a:pt x="3647" y="59433"/>
                  </a:cubicBezTo>
                  <a:cubicBezTo>
                    <a:pt x="6293" y="51231"/>
                    <a:pt x="-6936" y="-6978"/>
                    <a:pt x="5235" y="6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F9CD8016-6687-4144-B497-C4DFB634593D}"/>
                </a:ext>
              </a:extLst>
            </p:cNvPr>
            <p:cNvSpPr/>
            <p:nvPr/>
          </p:nvSpPr>
          <p:spPr>
            <a:xfrm flipH="1">
              <a:off x="5490418" y="7193382"/>
              <a:ext cx="54758" cy="65429"/>
            </a:xfrm>
            <a:custGeom>
              <a:avLst/>
              <a:gdLst>
                <a:gd name="connsiteX0" fmla="*/ 69087 w 69534"/>
                <a:gd name="connsiteY0" fmla="*/ 80986 h 83085"/>
                <a:gd name="connsiteX1" fmla="*/ 32575 w 69534"/>
                <a:gd name="connsiteY1" fmla="*/ 7961 h 83085"/>
                <a:gd name="connsiteX2" fmla="*/ 29400 w 69534"/>
                <a:gd name="connsiteY2" fmla="*/ 4786 h 83085"/>
                <a:gd name="connsiteX3" fmla="*/ 2412 w 69534"/>
                <a:gd name="connsiteY3" fmla="*/ 33361 h 83085"/>
                <a:gd name="connsiteX4" fmla="*/ 4000 w 69534"/>
                <a:gd name="connsiteY4" fmla="*/ 61936 h 83085"/>
                <a:gd name="connsiteX5" fmla="*/ 69087 w 69534"/>
                <a:gd name="connsiteY5" fmla="*/ 80986 h 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4" h="83085">
                  <a:moveTo>
                    <a:pt x="69087" y="80986"/>
                  </a:moveTo>
                  <a:cubicBezTo>
                    <a:pt x="73849" y="71990"/>
                    <a:pt x="39189" y="20661"/>
                    <a:pt x="32575" y="7961"/>
                  </a:cubicBezTo>
                  <a:cubicBezTo>
                    <a:pt x="25961" y="-4739"/>
                    <a:pt x="34427" y="553"/>
                    <a:pt x="29400" y="4786"/>
                  </a:cubicBezTo>
                  <a:cubicBezTo>
                    <a:pt x="24373" y="9019"/>
                    <a:pt x="6645" y="23836"/>
                    <a:pt x="2412" y="33361"/>
                  </a:cubicBezTo>
                  <a:cubicBezTo>
                    <a:pt x="-1821" y="42886"/>
                    <a:pt x="31" y="56380"/>
                    <a:pt x="4000" y="61936"/>
                  </a:cubicBezTo>
                  <a:cubicBezTo>
                    <a:pt x="7969" y="67492"/>
                    <a:pt x="64325" y="89982"/>
                    <a:pt x="69087" y="809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44824508-0980-4CA8-A735-1AE6F83710D7}"/>
                </a:ext>
              </a:extLst>
            </p:cNvPr>
            <p:cNvSpPr/>
            <p:nvPr/>
          </p:nvSpPr>
          <p:spPr>
            <a:xfrm flipH="1">
              <a:off x="5569469" y="7325550"/>
              <a:ext cx="53030" cy="79138"/>
            </a:xfrm>
            <a:custGeom>
              <a:avLst/>
              <a:gdLst>
                <a:gd name="connsiteX0" fmla="*/ 38689 w 67340"/>
                <a:gd name="connsiteY0" fmla="*/ 465 h 100493"/>
                <a:gd name="connsiteX1" fmla="*/ 67264 w 67340"/>
                <a:gd name="connsiteY1" fmla="*/ 41740 h 100493"/>
                <a:gd name="connsiteX2" fmla="*/ 46626 w 67340"/>
                <a:gd name="connsiteY2" fmla="*/ 78253 h 100493"/>
                <a:gd name="connsiteX3" fmla="*/ 32339 w 67340"/>
                <a:gd name="connsiteY3" fmla="*/ 100478 h 100493"/>
                <a:gd name="connsiteX4" fmla="*/ 8526 w 67340"/>
                <a:gd name="connsiteY4" fmla="*/ 75078 h 100493"/>
                <a:gd name="connsiteX5" fmla="*/ 2176 w 67340"/>
                <a:gd name="connsiteY5" fmla="*/ 70315 h 100493"/>
                <a:gd name="connsiteX6" fmla="*/ 43451 w 67340"/>
                <a:gd name="connsiteY6" fmla="*/ 70315 h 100493"/>
                <a:gd name="connsiteX7" fmla="*/ 38689 w 67340"/>
                <a:gd name="connsiteY7" fmla="*/ 465 h 1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0" h="100493">
                  <a:moveTo>
                    <a:pt x="38689" y="465"/>
                  </a:moveTo>
                  <a:cubicBezTo>
                    <a:pt x="42658" y="-4297"/>
                    <a:pt x="65941" y="28775"/>
                    <a:pt x="67264" y="41740"/>
                  </a:cubicBezTo>
                  <a:cubicBezTo>
                    <a:pt x="68587" y="54705"/>
                    <a:pt x="52447" y="68463"/>
                    <a:pt x="46626" y="78253"/>
                  </a:cubicBezTo>
                  <a:cubicBezTo>
                    <a:pt x="40805" y="88043"/>
                    <a:pt x="38689" y="101007"/>
                    <a:pt x="32339" y="100478"/>
                  </a:cubicBezTo>
                  <a:cubicBezTo>
                    <a:pt x="25989" y="99949"/>
                    <a:pt x="13553" y="80105"/>
                    <a:pt x="8526" y="75078"/>
                  </a:cubicBezTo>
                  <a:cubicBezTo>
                    <a:pt x="3499" y="70051"/>
                    <a:pt x="-3645" y="71109"/>
                    <a:pt x="2176" y="70315"/>
                  </a:cubicBezTo>
                  <a:cubicBezTo>
                    <a:pt x="7997" y="69521"/>
                    <a:pt x="33926" y="74813"/>
                    <a:pt x="43451" y="70315"/>
                  </a:cubicBezTo>
                  <a:cubicBezTo>
                    <a:pt x="52976" y="65817"/>
                    <a:pt x="34720" y="5227"/>
                    <a:pt x="38689" y="4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F37B0507-7C0F-41CF-A53C-23894DD39187}"/>
                </a:ext>
              </a:extLst>
            </p:cNvPr>
            <p:cNvSpPr/>
            <p:nvPr/>
          </p:nvSpPr>
          <p:spPr>
            <a:xfrm flipH="1">
              <a:off x="5517841" y="7300842"/>
              <a:ext cx="58080" cy="80988"/>
            </a:xfrm>
            <a:custGeom>
              <a:avLst/>
              <a:gdLst>
                <a:gd name="connsiteX0" fmla="*/ 73203 w 73752"/>
                <a:gd name="connsiteY0" fmla="*/ 89 h 102842"/>
                <a:gd name="connsiteX1" fmla="*/ 31928 w 73752"/>
                <a:gd name="connsiteY1" fmla="*/ 82639 h 102842"/>
                <a:gd name="connsiteX2" fmla="*/ 178 w 73752"/>
                <a:gd name="connsiteY2" fmla="*/ 100102 h 102842"/>
                <a:gd name="connsiteX3" fmla="*/ 73203 w 73752"/>
                <a:gd name="connsiteY3" fmla="*/ 89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2" h="102842">
                  <a:moveTo>
                    <a:pt x="73203" y="89"/>
                  </a:moveTo>
                  <a:cubicBezTo>
                    <a:pt x="78495" y="-2821"/>
                    <a:pt x="44099" y="65970"/>
                    <a:pt x="31928" y="82639"/>
                  </a:cubicBezTo>
                  <a:cubicBezTo>
                    <a:pt x="19757" y="99308"/>
                    <a:pt x="-2203" y="107510"/>
                    <a:pt x="178" y="100102"/>
                  </a:cubicBezTo>
                  <a:cubicBezTo>
                    <a:pt x="2559" y="92694"/>
                    <a:pt x="67911" y="2999"/>
                    <a:pt x="73203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F3E81AF1-FA67-44B6-96E7-E569129EF72D}"/>
                </a:ext>
              </a:extLst>
            </p:cNvPr>
            <p:cNvSpPr/>
            <p:nvPr/>
          </p:nvSpPr>
          <p:spPr>
            <a:xfrm flipH="1">
              <a:off x="5583189" y="7400822"/>
              <a:ext cx="11514" cy="90632"/>
            </a:xfrm>
            <a:custGeom>
              <a:avLst/>
              <a:gdLst>
                <a:gd name="connsiteX0" fmla="*/ 217 w 14621"/>
                <a:gd name="connsiteY0" fmla="*/ 131 h 115088"/>
                <a:gd name="connsiteX1" fmla="*/ 14504 w 14621"/>
                <a:gd name="connsiteY1" fmla="*/ 90619 h 115088"/>
                <a:gd name="connsiteX2" fmla="*/ 6567 w 14621"/>
                <a:gd name="connsiteY2" fmla="*/ 112844 h 115088"/>
                <a:gd name="connsiteX3" fmla="*/ 217 w 14621"/>
                <a:gd name="connsiteY3" fmla="*/ 131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1" h="115088">
                  <a:moveTo>
                    <a:pt x="217" y="131"/>
                  </a:moveTo>
                  <a:cubicBezTo>
                    <a:pt x="1540" y="-3573"/>
                    <a:pt x="13446" y="71834"/>
                    <a:pt x="14504" y="90619"/>
                  </a:cubicBezTo>
                  <a:cubicBezTo>
                    <a:pt x="15562" y="109404"/>
                    <a:pt x="9213" y="119988"/>
                    <a:pt x="6567" y="112844"/>
                  </a:cubicBezTo>
                  <a:cubicBezTo>
                    <a:pt x="3921" y="105700"/>
                    <a:pt x="-1106" y="3835"/>
                    <a:pt x="217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6CD64C75-D256-4D52-B5B9-7065740F08B0}"/>
                </a:ext>
              </a:extLst>
            </p:cNvPr>
            <p:cNvSpPr/>
            <p:nvPr/>
          </p:nvSpPr>
          <p:spPr>
            <a:xfrm flipH="1">
              <a:off x="5599356" y="7449670"/>
              <a:ext cx="38113" cy="77818"/>
            </a:xfrm>
            <a:custGeom>
              <a:avLst/>
              <a:gdLst>
                <a:gd name="connsiteX0" fmla="*/ 48173 w 48398"/>
                <a:gd name="connsiteY0" fmla="*/ 14 h 98816"/>
                <a:gd name="connsiteX1" fmla="*/ 21185 w 48398"/>
                <a:gd name="connsiteY1" fmla="*/ 47639 h 98816"/>
                <a:gd name="connsiteX2" fmla="*/ 25948 w 48398"/>
                <a:gd name="connsiteY2" fmla="*/ 98439 h 98816"/>
                <a:gd name="connsiteX3" fmla="*/ 3723 w 48398"/>
                <a:gd name="connsiteY3" fmla="*/ 69864 h 98816"/>
                <a:gd name="connsiteX4" fmla="*/ 3723 w 48398"/>
                <a:gd name="connsiteY4" fmla="*/ 52401 h 98816"/>
                <a:gd name="connsiteX5" fmla="*/ 48173 w 48398"/>
                <a:gd name="connsiteY5" fmla="*/ 14 h 9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98" h="98816">
                  <a:moveTo>
                    <a:pt x="48173" y="14"/>
                  </a:moveTo>
                  <a:cubicBezTo>
                    <a:pt x="51083" y="-780"/>
                    <a:pt x="24889" y="31235"/>
                    <a:pt x="21185" y="47639"/>
                  </a:cubicBezTo>
                  <a:cubicBezTo>
                    <a:pt x="17481" y="64043"/>
                    <a:pt x="28858" y="94735"/>
                    <a:pt x="25948" y="98439"/>
                  </a:cubicBezTo>
                  <a:cubicBezTo>
                    <a:pt x="23038" y="102143"/>
                    <a:pt x="7427" y="77537"/>
                    <a:pt x="3723" y="69864"/>
                  </a:cubicBezTo>
                  <a:cubicBezTo>
                    <a:pt x="19" y="62191"/>
                    <a:pt x="-2362" y="61132"/>
                    <a:pt x="3723" y="52401"/>
                  </a:cubicBezTo>
                  <a:cubicBezTo>
                    <a:pt x="9808" y="43670"/>
                    <a:pt x="45263" y="808"/>
                    <a:pt x="481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AA422BBF-03E2-4CD2-A435-ED8FADC1074C}"/>
                </a:ext>
              </a:extLst>
            </p:cNvPr>
            <p:cNvSpPr/>
            <p:nvPr/>
          </p:nvSpPr>
          <p:spPr>
            <a:xfrm flipH="1">
              <a:off x="5436177" y="7474681"/>
              <a:ext cx="12158" cy="91429"/>
            </a:xfrm>
            <a:custGeom>
              <a:avLst/>
              <a:gdLst>
                <a:gd name="connsiteX0" fmla="*/ 14379 w 15439"/>
                <a:gd name="connsiteY0" fmla="*/ 5 h 116100"/>
                <a:gd name="connsiteX1" fmla="*/ 12791 w 15439"/>
                <a:gd name="connsiteY1" fmla="*/ 101605 h 116100"/>
                <a:gd name="connsiteX2" fmla="*/ 91 w 15439"/>
                <a:gd name="connsiteY2" fmla="*/ 106367 h 116100"/>
                <a:gd name="connsiteX3" fmla="*/ 14379 w 15439"/>
                <a:gd name="connsiteY3" fmla="*/ 5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9" h="116100">
                  <a:moveTo>
                    <a:pt x="14379" y="5"/>
                  </a:moveTo>
                  <a:cubicBezTo>
                    <a:pt x="16496" y="-789"/>
                    <a:pt x="15172" y="83878"/>
                    <a:pt x="12791" y="101605"/>
                  </a:cubicBezTo>
                  <a:cubicBezTo>
                    <a:pt x="10410" y="119332"/>
                    <a:pt x="1414" y="120655"/>
                    <a:pt x="91" y="106367"/>
                  </a:cubicBezTo>
                  <a:cubicBezTo>
                    <a:pt x="-1232" y="92080"/>
                    <a:pt x="12262" y="799"/>
                    <a:pt x="14379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0F3A712E-DD51-49A0-92DC-6AA73972E8FF}"/>
                </a:ext>
              </a:extLst>
            </p:cNvPr>
            <p:cNvSpPr/>
            <p:nvPr/>
          </p:nvSpPr>
          <p:spPr>
            <a:xfrm flipH="1">
              <a:off x="5440727" y="7456137"/>
              <a:ext cx="77546" cy="131305"/>
            </a:xfrm>
            <a:custGeom>
              <a:avLst/>
              <a:gdLst>
                <a:gd name="connsiteX0" fmla="*/ 0 w 98471"/>
                <a:gd name="connsiteY0" fmla="*/ 10853 h 166737"/>
                <a:gd name="connsiteX1" fmla="*/ 52388 w 98471"/>
                <a:gd name="connsiteY1" fmla="*/ 4503 h 166737"/>
                <a:gd name="connsiteX2" fmla="*/ 65088 w 98471"/>
                <a:gd name="connsiteY2" fmla="*/ 79115 h 166737"/>
                <a:gd name="connsiteX3" fmla="*/ 66675 w 98471"/>
                <a:gd name="connsiteY3" fmla="*/ 164840 h 166737"/>
                <a:gd name="connsiteX4" fmla="*/ 98425 w 98471"/>
                <a:gd name="connsiteY4" fmla="*/ 134678 h 166737"/>
                <a:gd name="connsiteX5" fmla="*/ 58738 w 98471"/>
                <a:gd name="connsiteY5" fmla="*/ 90228 h 166737"/>
                <a:gd name="connsiteX6" fmla="*/ 52388 w 98471"/>
                <a:gd name="connsiteY6" fmla="*/ 31490 h 166737"/>
                <a:gd name="connsiteX7" fmla="*/ 0 w 98471"/>
                <a:gd name="connsiteY7" fmla="*/ 10853 h 1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1" h="166737">
                  <a:moveTo>
                    <a:pt x="0" y="10853"/>
                  </a:moveTo>
                  <a:cubicBezTo>
                    <a:pt x="0" y="6355"/>
                    <a:pt x="41540" y="-6874"/>
                    <a:pt x="52388" y="4503"/>
                  </a:cubicBezTo>
                  <a:cubicBezTo>
                    <a:pt x="63236" y="15880"/>
                    <a:pt x="62707" y="52392"/>
                    <a:pt x="65088" y="79115"/>
                  </a:cubicBezTo>
                  <a:cubicBezTo>
                    <a:pt x="67469" y="105838"/>
                    <a:pt x="61119" y="155580"/>
                    <a:pt x="66675" y="164840"/>
                  </a:cubicBezTo>
                  <a:cubicBezTo>
                    <a:pt x="72231" y="174100"/>
                    <a:pt x="99748" y="147113"/>
                    <a:pt x="98425" y="134678"/>
                  </a:cubicBezTo>
                  <a:cubicBezTo>
                    <a:pt x="97102" y="122243"/>
                    <a:pt x="66411" y="107426"/>
                    <a:pt x="58738" y="90228"/>
                  </a:cubicBezTo>
                  <a:cubicBezTo>
                    <a:pt x="51065" y="73030"/>
                    <a:pt x="57680" y="44190"/>
                    <a:pt x="52388" y="31490"/>
                  </a:cubicBezTo>
                  <a:cubicBezTo>
                    <a:pt x="47096" y="18790"/>
                    <a:pt x="0" y="15351"/>
                    <a:pt x="0" y="10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B20D65B-2470-41DA-906D-4CAD58D73570}"/>
                </a:ext>
              </a:extLst>
            </p:cNvPr>
            <p:cNvSpPr/>
            <p:nvPr/>
          </p:nvSpPr>
          <p:spPr>
            <a:xfrm flipH="1">
              <a:off x="5497007" y="7441588"/>
              <a:ext cx="71325" cy="110606"/>
            </a:xfrm>
            <a:custGeom>
              <a:avLst/>
              <a:gdLst>
                <a:gd name="connsiteX0" fmla="*/ 67 w 90572"/>
                <a:gd name="connsiteY0" fmla="*/ 69014 h 140452"/>
                <a:gd name="connsiteX1" fmla="*/ 47692 w 90572"/>
                <a:gd name="connsiteY1" fmla="*/ 5514 h 140452"/>
                <a:gd name="connsiteX2" fmla="*/ 74680 w 90572"/>
                <a:gd name="connsiteY2" fmla="*/ 8689 h 140452"/>
                <a:gd name="connsiteX3" fmla="*/ 90555 w 90572"/>
                <a:gd name="connsiteY3" fmla="*/ 53139 h 140452"/>
                <a:gd name="connsiteX4" fmla="*/ 77855 w 90572"/>
                <a:gd name="connsiteY4" fmla="*/ 103939 h 140452"/>
                <a:gd name="connsiteX5" fmla="*/ 82617 w 90572"/>
                <a:gd name="connsiteY5" fmla="*/ 140452 h 140452"/>
                <a:gd name="connsiteX6" fmla="*/ 79442 w 90572"/>
                <a:gd name="connsiteY6" fmla="*/ 103939 h 140452"/>
                <a:gd name="connsiteX7" fmla="*/ 84205 w 90572"/>
                <a:gd name="connsiteY7" fmla="*/ 69014 h 140452"/>
                <a:gd name="connsiteX8" fmla="*/ 58805 w 90572"/>
                <a:gd name="connsiteY8" fmla="*/ 48377 h 140452"/>
                <a:gd name="connsiteX9" fmla="*/ 67 w 90572"/>
                <a:gd name="connsiteY9" fmla="*/ 69014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72" h="140452">
                  <a:moveTo>
                    <a:pt x="67" y="69014"/>
                  </a:moveTo>
                  <a:cubicBezTo>
                    <a:pt x="-1785" y="61870"/>
                    <a:pt x="35257" y="15568"/>
                    <a:pt x="47692" y="5514"/>
                  </a:cubicBezTo>
                  <a:cubicBezTo>
                    <a:pt x="60127" y="-4540"/>
                    <a:pt x="67536" y="751"/>
                    <a:pt x="74680" y="8689"/>
                  </a:cubicBezTo>
                  <a:cubicBezTo>
                    <a:pt x="81824" y="16626"/>
                    <a:pt x="90026" y="37264"/>
                    <a:pt x="90555" y="53139"/>
                  </a:cubicBezTo>
                  <a:cubicBezTo>
                    <a:pt x="91084" y="69014"/>
                    <a:pt x="79178" y="89387"/>
                    <a:pt x="77855" y="103939"/>
                  </a:cubicBezTo>
                  <a:cubicBezTo>
                    <a:pt x="76532" y="118491"/>
                    <a:pt x="82353" y="140452"/>
                    <a:pt x="82617" y="140452"/>
                  </a:cubicBezTo>
                  <a:cubicBezTo>
                    <a:pt x="82881" y="140452"/>
                    <a:pt x="79177" y="115845"/>
                    <a:pt x="79442" y="103939"/>
                  </a:cubicBezTo>
                  <a:cubicBezTo>
                    <a:pt x="79707" y="92033"/>
                    <a:pt x="87644" y="78274"/>
                    <a:pt x="84205" y="69014"/>
                  </a:cubicBezTo>
                  <a:cubicBezTo>
                    <a:pt x="80766" y="59754"/>
                    <a:pt x="68859" y="50494"/>
                    <a:pt x="58805" y="48377"/>
                  </a:cubicBezTo>
                  <a:cubicBezTo>
                    <a:pt x="48751" y="46260"/>
                    <a:pt x="1919" y="76158"/>
                    <a:pt x="67" y="69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B33D6FC4-9B06-4B73-B519-DABE2CFE0EB7}"/>
                </a:ext>
              </a:extLst>
            </p:cNvPr>
            <p:cNvSpPr/>
            <p:nvPr/>
          </p:nvSpPr>
          <p:spPr>
            <a:xfrm flipH="1">
              <a:off x="5476888" y="7553080"/>
              <a:ext cx="274411" cy="101436"/>
            </a:xfrm>
            <a:custGeom>
              <a:avLst/>
              <a:gdLst>
                <a:gd name="connsiteX0" fmla="*/ 346706 w 348458"/>
                <a:gd name="connsiteY0" fmla="*/ 462 h 128807"/>
                <a:gd name="connsiteX1" fmla="*/ 314956 w 348458"/>
                <a:gd name="connsiteY1" fmla="*/ 59200 h 128807"/>
                <a:gd name="connsiteX2" fmla="*/ 222881 w 348458"/>
                <a:gd name="connsiteY2" fmla="*/ 83012 h 128807"/>
                <a:gd name="connsiteX3" fmla="*/ 159381 w 348458"/>
                <a:gd name="connsiteY3" fmla="*/ 102062 h 128807"/>
                <a:gd name="connsiteX4" fmla="*/ 75244 w 348458"/>
                <a:gd name="connsiteY4" fmla="*/ 100475 h 128807"/>
                <a:gd name="connsiteX5" fmla="*/ 631 w 348458"/>
                <a:gd name="connsiteY5" fmla="*/ 94125 h 128807"/>
                <a:gd name="connsiteX6" fmla="*/ 118106 w 348458"/>
                <a:gd name="connsiteY6" fmla="*/ 119525 h 128807"/>
                <a:gd name="connsiteX7" fmla="*/ 154619 w 348458"/>
                <a:gd name="connsiteY7" fmla="*/ 127462 h 128807"/>
                <a:gd name="connsiteX8" fmla="*/ 268919 w 348458"/>
                <a:gd name="connsiteY8" fmla="*/ 94125 h 128807"/>
                <a:gd name="connsiteX9" fmla="*/ 346706 w 348458"/>
                <a:gd name="connsiteY9" fmla="*/ 462 h 1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458" h="128807">
                  <a:moveTo>
                    <a:pt x="346706" y="462"/>
                  </a:moveTo>
                  <a:cubicBezTo>
                    <a:pt x="354379" y="-5359"/>
                    <a:pt x="335594" y="45442"/>
                    <a:pt x="314956" y="59200"/>
                  </a:cubicBezTo>
                  <a:cubicBezTo>
                    <a:pt x="294318" y="72958"/>
                    <a:pt x="248810" y="75868"/>
                    <a:pt x="222881" y="83012"/>
                  </a:cubicBezTo>
                  <a:cubicBezTo>
                    <a:pt x="196952" y="90156"/>
                    <a:pt x="183987" y="99152"/>
                    <a:pt x="159381" y="102062"/>
                  </a:cubicBezTo>
                  <a:cubicBezTo>
                    <a:pt x="134775" y="104972"/>
                    <a:pt x="101702" y="101798"/>
                    <a:pt x="75244" y="100475"/>
                  </a:cubicBezTo>
                  <a:cubicBezTo>
                    <a:pt x="48786" y="99152"/>
                    <a:pt x="-6513" y="90950"/>
                    <a:pt x="631" y="94125"/>
                  </a:cubicBezTo>
                  <a:cubicBezTo>
                    <a:pt x="7775" y="97300"/>
                    <a:pt x="118106" y="119525"/>
                    <a:pt x="118106" y="119525"/>
                  </a:cubicBezTo>
                  <a:cubicBezTo>
                    <a:pt x="143771" y="125081"/>
                    <a:pt x="129484" y="131695"/>
                    <a:pt x="154619" y="127462"/>
                  </a:cubicBezTo>
                  <a:cubicBezTo>
                    <a:pt x="179754" y="123229"/>
                    <a:pt x="235846" y="107354"/>
                    <a:pt x="268919" y="94125"/>
                  </a:cubicBezTo>
                  <a:cubicBezTo>
                    <a:pt x="301992" y="80896"/>
                    <a:pt x="339033" y="6283"/>
                    <a:pt x="346706" y="4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D0DE5968-A84C-493A-B240-C33B5D2C8BD4}"/>
                </a:ext>
              </a:extLst>
            </p:cNvPr>
            <p:cNvSpPr/>
            <p:nvPr/>
          </p:nvSpPr>
          <p:spPr>
            <a:xfrm flipH="1">
              <a:off x="5507149" y="7489676"/>
              <a:ext cx="79884" cy="91559"/>
            </a:xfrm>
            <a:custGeom>
              <a:avLst/>
              <a:gdLst>
                <a:gd name="connsiteX0" fmla="*/ 90489 w 101440"/>
                <a:gd name="connsiteY0" fmla="*/ 14 h 116265"/>
                <a:gd name="connsiteX1" fmla="*/ 84139 w 101440"/>
                <a:gd name="connsiteY1" fmla="*/ 79389 h 116265"/>
                <a:gd name="connsiteX2" fmla="*/ 38102 w 101440"/>
                <a:gd name="connsiteY2" fmla="*/ 93676 h 116265"/>
                <a:gd name="connsiteX3" fmla="*/ 2 w 101440"/>
                <a:gd name="connsiteY3" fmla="*/ 93676 h 116265"/>
                <a:gd name="connsiteX4" fmla="*/ 39689 w 101440"/>
                <a:gd name="connsiteY4" fmla="*/ 115901 h 116265"/>
                <a:gd name="connsiteX5" fmla="*/ 98427 w 101440"/>
                <a:gd name="connsiteY5" fmla="*/ 73039 h 116265"/>
                <a:gd name="connsiteX6" fmla="*/ 90489 w 101440"/>
                <a:gd name="connsiteY6" fmla="*/ 14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0" h="116265">
                  <a:moveTo>
                    <a:pt x="90489" y="14"/>
                  </a:moveTo>
                  <a:cubicBezTo>
                    <a:pt x="88108" y="1072"/>
                    <a:pt x="92870" y="63779"/>
                    <a:pt x="84139" y="79389"/>
                  </a:cubicBezTo>
                  <a:cubicBezTo>
                    <a:pt x="75408" y="94999"/>
                    <a:pt x="52125" y="91295"/>
                    <a:pt x="38102" y="93676"/>
                  </a:cubicBezTo>
                  <a:cubicBezTo>
                    <a:pt x="24079" y="96057"/>
                    <a:pt x="-262" y="89972"/>
                    <a:pt x="2" y="93676"/>
                  </a:cubicBezTo>
                  <a:cubicBezTo>
                    <a:pt x="266" y="97380"/>
                    <a:pt x="23285" y="119340"/>
                    <a:pt x="39689" y="115901"/>
                  </a:cubicBezTo>
                  <a:cubicBezTo>
                    <a:pt x="56093" y="112462"/>
                    <a:pt x="89166" y="89179"/>
                    <a:pt x="98427" y="73039"/>
                  </a:cubicBezTo>
                  <a:cubicBezTo>
                    <a:pt x="107688" y="56900"/>
                    <a:pt x="92870" y="-1044"/>
                    <a:pt x="90489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43E758B1-9F92-4642-9352-E4EF9C66AD88}"/>
                </a:ext>
              </a:extLst>
            </p:cNvPr>
            <p:cNvSpPr/>
            <p:nvPr/>
          </p:nvSpPr>
          <p:spPr>
            <a:xfrm flipH="1">
              <a:off x="5512845" y="7497015"/>
              <a:ext cx="30179" cy="57861"/>
            </a:xfrm>
            <a:custGeom>
              <a:avLst/>
              <a:gdLst>
                <a:gd name="connsiteX0" fmla="*/ 2855 w 38323"/>
                <a:gd name="connsiteY0" fmla="*/ 219 h 73474"/>
                <a:gd name="connsiteX1" fmla="*/ 6030 w 38323"/>
                <a:gd name="connsiteY1" fmla="*/ 71656 h 73474"/>
                <a:gd name="connsiteX2" fmla="*/ 37780 w 38323"/>
                <a:gd name="connsiteY2" fmla="*/ 49431 h 73474"/>
                <a:gd name="connsiteX3" fmla="*/ 2855 w 38323"/>
                <a:gd name="connsiteY3" fmla="*/ 219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3" h="73474">
                  <a:moveTo>
                    <a:pt x="2855" y="219"/>
                  </a:moveTo>
                  <a:cubicBezTo>
                    <a:pt x="-2437" y="3923"/>
                    <a:pt x="209" y="63454"/>
                    <a:pt x="6030" y="71656"/>
                  </a:cubicBezTo>
                  <a:cubicBezTo>
                    <a:pt x="11851" y="79858"/>
                    <a:pt x="32489" y="58162"/>
                    <a:pt x="37780" y="49431"/>
                  </a:cubicBezTo>
                  <a:cubicBezTo>
                    <a:pt x="43071" y="40700"/>
                    <a:pt x="8147" y="-3485"/>
                    <a:pt x="28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30F88EC4-4707-40F0-BCE5-AD690C832BEE}"/>
                </a:ext>
              </a:extLst>
            </p:cNvPr>
            <p:cNvSpPr/>
            <p:nvPr/>
          </p:nvSpPr>
          <p:spPr>
            <a:xfrm flipH="1">
              <a:off x="5568186" y="7500758"/>
              <a:ext cx="7612" cy="73342"/>
            </a:xfrm>
            <a:custGeom>
              <a:avLst/>
              <a:gdLst>
                <a:gd name="connsiteX0" fmla="*/ 22 w 9666"/>
                <a:gd name="connsiteY0" fmla="*/ 229 h 93133"/>
                <a:gd name="connsiteX1" fmla="*/ 9547 w 9666"/>
                <a:gd name="connsiteY1" fmla="*/ 66904 h 93133"/>
                <a:gd name="connsiteX2" fmla="*/ 6372 w 9666"/>
                <a:gd name="connsiteY2" fmla="*/ 92304 h 93133"/>
                <a:gd name="connsiteX3" fmla="*/ 22 w 9666"/>
                <a:gd name="connsiteY3" fmla="*/ 229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6" h="93133">
                  <a:moveTo>
                    <a:pt x="22" y="229"/>
                  </a:moveTo>
                  <a:cubicBezTo>
                    <a:pt x="551" y="-4004"/>
                    <a:pt x="8489" y="51558"/>
                    <a:pt x="9547" y="66904"/>
                  </a:cubicBezTo>
                  <a:cubicBezTo>
                    <a:pt x="10605" y="82250"/>
                    <a:pt x="4255" y="96802"/>
                    <a:pt x="6372" y="92304"/>
                  </a:cubicBezTo>
                  <a:cubicBezTo>
                    <a:pt x="8489" y="87806"/>
                    <a:pt x="-507" y="4462"/>
                    <a:pt x="22" y="2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7B524686-F75B-4294-8CA3-9632ED3311A7}"/>
                </a:ext>
              </a:extLst>
            </p:cNvPr>
            <p:cNvSpPr/>
            <p:nvPr/>
          </p:nvSpPr>
          <p:spPr>
            <a:xfrm flipH="1">
              <a:off x="5554526" y="7541875"/>
              <a:ext cx="40238" cy="73123"/>
            </a:xfrm>
            <a:custGeom>
              <a:avLst/>
              <a:gdLst>
                <a:gd name="connsiteX0" fmla="*/ 6645 w 51096"/>
                <a:gd name="connsiteY0" fmla="*/ 404 h 92854"/>
                <a:gd name="connsiteX1" fmla="*/ 5057 w 51096"/>
                <a:gd name="connsiteY1" fmla="*/ 87716 h 92854"/>
                <a:gd name="connsiteX2" fmla="*/ 51095 w 51096"/>
                <a:gd name="connsiteY2" fmla="*/ 79779 h 92854"/>
                <a:gd name="connsiteX3" fmla="*/ 3470 w 51096"/>
                <a:gd name="connsiteY3" fmla="*/ 55966 h 92854"/>
                <a:gd name="connsiteX4" fmla="*/ 6645 w 51096"/>
                <a:gd name="connsiteY4" fmla="*/ 404 h 9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96" h="92854">
                  <a:moveTo>
                    <a:pt x="6645" y="404"/>
                  </a:moveTo>
                  <a:cubicBezTo>
                    <a:pt x="6909" y="5696"/>
                    <a:pt x="-2351" y="74487"/>
                    <a:pt x="5057" y="87716"/>
                  </a:cubicBezTo>
                  <a:cubicBezTo>
                    <a:pt x="12465" y="100945"/>
                    <a:pt x="51359" y="85071"/>
                    <a:pt x="51095" y="79779"/>
                  </a:cubicBezTo>
                  <a:cubicBezTo>
                    <a:pt x="50831" y="74487"/>
                    <a:pt x="12730" y="68666"/>
                    <a:pt x="3470" y="55966"/>
                  </a:cubicBezTo>
                  <a:cubicBezTo>
                    <a:pt x="-5790" y="43266"/>
                    <a:pt x="6381" y="-4888"/>
                    <a:pt x="6645" y="4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0DEBD40C-C2C0-4BB8-B8B3-19276EA37EA6}"/>
                </a:ext>
              </a:extLst>
            </p:cNvPr>
            <p:cNvSpPr/>
            <p:nvPr/>
          </p:nvSpPr>
          <p:spPr>
            <a:xfrm flipH="1">
              <a:off x="5606933" y="7538081"/>
              <a:ext cx="43336" cy="95270"/>
            </a:xfrm>
            <a:custGeom>
              <a:avLst/>
              <a:gdLst>
                <a:gd name="connsiteX0" fmla="*/ 927 w 55030"/>
                <a:gd name="connsiteY0" fmla="*/ 459 h 120978"/>
                <a:gd name="connsiteX1" fmla="*/ 8864 w 55030"/>
                <a:gd name="connsiteY1" fmla="*/ 65547 h 120978"/>
                <a:gd name="connsiteX2" fmla="*/ 54902 w 55030"/>
                <a:gd name="connsiteY2" fmla="*/ 119522 h 120978"/>
                <a:gd name="connsiteX3" fmla="*/ 21564 w 55030"/>
                <a:gd name="connsiteY3" fmla="*/ 100472 h 120978"/>
                <a:gd name="connsiteX4" fmla="*/ 927 w 55030"/>
                <a:gd name="connsiteY4" fmla="*/ 459 h 1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0" h="120978">
                  <a:moveTo>
                    <a:pt x="927" y="459"/>
                  </a:moveTo>
                  <a:cubicBezTo>
                    <a:pt x="-1190" y="-5362"/>
                    <a:pt x="-132" y="45703"/>
                    <a:pt x="8864" y="65547"/>
                  </a:cubicBezTo>
                  <a:cubicBezTo>
                    <a:pt x="17860" y="85391"/>
                    <a:pt x="52785" y="113701"/>
                    <a:pt x="54902" y="119522"/>
                  </a:cubicBezTo>
                  <a:cubicBezTo>
                    <a:pt x="57019" y="125343"/>
                    <a:pt x="32412" y="112643"/>
                    <a:pt x="21564" y="100472"/>
                  </a:cubicBezTo>
                  <a:cubicBezTo>
                    <a:pt x="10716" y="88301"/>
                    <a:pt x="3044" y="6280"/>
                    <a:pt x="927" y="4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F35A5D18-C7E0-4C50-806B-0DF481359BF1}"/>
                </a:ext>
              </a:extLst>
            </p:cNvPr>
            <p:cNvSpPr/>
            <p:nvPr/>
          </p:nvSpPr>
          <p:spPr>
            <a:xfrm flipH="1">
              <a:off x="5604438" y="7409147"/>
              <a:ext cx="72292" cy="56954"/>
            </a:xfrm>
            <a:custGeom>
              <a:avLst/>
              <a:gdLst>
                <a:gd name="connsiteX0" fmla="*/ 91679 w 91799"/>
                <a:gd name="connsiteY0" fmla="*/ 21309 h 72322"/>
                <a:gd name="connsiteX1" fmla="*/ 37704 w 91799"/>
                <a:gd name="connsiteY1" fmla="*/ 672 h 72322"/>
                <a:gd name="connsiteX2" fmla="*/ 2779 w 91799"/>
                <a:gd name="connsiteY2" fmla="*/ 48297 h 72322"/>
                <a:gd name="connsiteX3" fmla="*/ 4366 w 91799"/>
                <a:gd name="connsiteY3" fmla="*/ 72109 h 72322"/>
                <a:gd name="connsiteX4" fmla="*/ 21829 w 91799"/>
                <a:gd name="connsiteY4" fmla="*/ 35597 h 72322"/>
                <a:gd name="connsiteX5" fmla="*/ 91679 w 91799"/>
                <a:gd name="connsiteY5" fmla="*/ 21309 h 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9" h="72322">
                  <a:moveTo>
                    <a:pt x="91679" y="21309"/>
                  </a:moveTo>
                  <a:cubicBezTo>
                    <a:pt x="94325" y="15488"/>
                    <a:pt x="52521" y="-3826"/>
                    <a:pt x="37704" y="672"/>
                  </a:cubicBezTo>
                  <a:cubicBezTo>
                    <a:pt x="22887" y="5170"/>
                    <a:pt x="8335" y="36391"/>
                    <a:pt x="2779" y="48297"/>
                  </a:cubicBezTo>
                  <a:cubicBezTo>
                    <a:pt x="-2777" y="60203"/>
                    <a:pt x="1191" y="74226"/>
                    <a:pt x="4366" y="72109"/>
                  </a:cubicBezTo>
                  <a:cubicBezTo>
                    <a:pt x="7541" y="69992"/>
                    <a:pt x="10452" y="45916"/>
                    <a:pt x="21829" y="35597"/>
                  </a:cubicBezTo>
                  <a:cubicBezTo>
                    <a:pt x="33206" y="25278"/>
                    <a:pt x="89033" y="27130"/>
                    <a:pt x="91679" y="213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BE548E49-D7AC-4F6E-B5FF-45EB855F708F}"/>
                </a:ext>
              </a:extLst>
            </p:cNvPr>
            <p:cNvSpPr/>
            <p:nvPr/>
          </p:nvSpPr>
          <p:spPr>
            <a:xfrm flipH="1">
              <a:off x="5603393" y="7445119"/>
              <a:ext cx="77721" cy="88676"/>
            </a:xfrm>
            <a:custGeom>
              <a:avLst/>
              <a:gdLst>
                <a:gd name="connsiteX0" fmla="*/ 90895 w 98693"/>
                <a:gd name="connsiteY0" fmla="*/ 10557 h 112605"/>
                <a:gd name="connsiteX1" fmla="*/ 41682 w 98693"/>
                <a:gd name="connsiteY1" fmla="*/ 24845 h 112605"/>
                <a:gd name="connsiteX2" fmla="*/ 44857 w 98693"/>
                <a:gd name="connsiteY2" fmla="*/ 77232 h 112605"/>
                <a:gd name="connsiteX3" fmla="*/ 95657 w 98693"/>
                <a:gd name="connsiteY3" fmla="*/ 86757 h 112605"/>
                <a:gd name="connsiteX4" fmla="*/ 87720 w 98693"/>
                <a:gd name="connsiteY4" fmla="*/ 101045 h 112605"/>
                <a:gd name="connsiteX5" fmla="*/ 44857 w 98693"/>
                <a:gd name="connsiteY5" fmla="*/ 110570 h 112605"/>
                <a:gd name="connsiteX6" fmla="*/ 5170 w 98693"/>
                <a:gd name="connsiteY6" fmla="*/ 59770 h 112605"/>
                <a:gd name="connsiteX7" fmla="*/ 11520 w 98693"/>
                <a:gd name="connsiteY7" fmla="*/ 4207 h 112605"/>
                <a:gd name="connsiteX8" fmla="*/ 90895 w 98693"/>
                <a:gd name="connsiteY8" fmla="*/ 10557 h 1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93" h="112605">
                  <a:moveTo>
                    <a:pt x="90895" y="10557"/>
                  </a:moveTo>
                  <a:cubicBezTo>
                    <a:pt x="95922" y="13997"/>
                    <a:pt x="49355" y="13733"/>
                    <a:pt x="41682" y="24845"/>
                  </a:cubicBezTo>
                  <a:cubicBezTo>
                    <a:pt x="34009" y="35958"/>
                    <a:pt x="35861" y="66913"/>
                    <a:pt x="44857" y="77232"/>
                  </a:cubicBezTo>
                  <a:cubicBezTo>
                    <a:pt x="53853" y="87551"/>
                    <a:pt x="88513" y="82788"/>
                    <a:pt x="95657" y="86757"/>
                  </a:cubicBezTo>
                  <a:cubicBezTo>
                    <a:pt x="102801" y="90726"/>
                    <a:pt x="96187" y="97076"/>
                    <a:pt x="87720" y="101045"/>
                  </a:cubicBezTo>
                  <a:cubicBezTo>
                    <a:pt x="79253" y="105014"/>
                    <a:pt x="58615" y="117449"/>
                    <a:pt x="44857" y="110570"/>
                  </a:cubicBezTo>
                  <a:cubicBezTo>
                    <a:pt x="31099" y="103691"/>
                    <a:pt x="10726" y="77497"/>
                    <a:pt x="5170" y="59770"/>
                  </a:cubicBezTo>
                  <a:cubicBezTo>
                    <a:pt x="-386" y="42043"/>
                    <a:pt x="-5149" y="15319"/>
                    <a:pt x="11520" y="4207"/>
                  </a:cubicBezTo>
                  <a:cubicBezTo>
                    <a:pt x="28189" y="-6905"/>
                    <a:pt x="85868" y="7117"/>
                    <a:pt x="90895" y="105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FD3279C1-29D2-4A9B-AF58-399FCE237D56}"/>
                </a:ext>
              </a:extLst>
            </p:cNvPr>
            <p:cNvSpPr/>
            <p:nvPr/>
          </p:nvSpPr>
          <p:spPr>
            <a:xfrm flipH="1">
              <a:off x="5546831" y="7439464"/>
              <a:ext cx="101572" cy="105210"/>
            </a:xfrm>
            <a:custGeom>
              <a:avLst/>
              <a:gdLst>
                <a:gd name="connsiteX0" fmla="*/ 128732 w 128980"/>
                <a:gd name="connsiteY0" fmla="*/ 275 h 133600"/>
                <a:gd name="connsiteX1" fmla="*/ 68407 w 128980"/>
                <a:gd name="connsiteY1" fmla="*/ 108225 h 133600"/>
                <a:gd name="connsiteX2" fmla="*/ 144 w 128980"/>
                <a:gd name="connsiteY2" fmla="*/ 132037 h 133600"/>
                <a:gd name="connsiteX3" fmla="*/ 87457 w 128980"/>
                <a:gd name="connsiteY3" fmla="*/ 78062 h 133600"/>
                <a:gd name="connsiteX4" fmla="*/ 128732 w 128980"/>
                <a:gd name="connsiteY4" fmla="*/ 275 h 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0" h="133600">
                  <a:moveTo>
                    <a:pt x="128732" y="275"/>
                  </a:moveTo>
                  <a:cubicBezTo>
                    <a:pt x="125557" y="5302"/>
                    <a:pt x="89838" y="86265"/>
                    <a:pt x="68407" y="108225"/>
                  </a:cubicBezTo>
                  <a:cubicBezTo>
                    <a:pt x="46976" y="130185"/>
                    <a:pt x="-3031" y="137064"/>
                    <a:pt x="144" y="132037"/>
                  </a:cubicBezTo>
                  <a:cubicBezTo>
                    <a:pt x="3319" y="127010"/>
                    <a:pt x="71053" y="95789"/>
                    <a:pt x="87457" y="78062"/>
                  </a:cubicBezTo>
                  <a:cubicBezTo>
                    <a:pt x="103861" y="60335"/>
                    <a:pt x="131907" y="-4752"/>
                    <a:pt x="128732" y="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C10CFCF2-4101-4283-A79F-DA1F93F09841}"/>
                </a:ext>
              </a:extLst>
            </p:cNvPr>
            <p:cNvSpPr/>
            <p:nvPr/>
          </p:nvSpPr>
          <p:spPr>
            <a:xfrm flipH="1">
              <a:off x="5667389" y="7425382"/>
              <a:ext cx="122592" cy="35977"/>
            </a:xfrm>
            <a:custGeom>
              <a:avLst/>
              <a:gdLst>
                <a:gd name="connsiteX0" fmla="*/ 155584 w 155672"/>
                <a:gd name="connsiteY0" fmla="*/ 43027 h 45685"/>
                <a:gd name="connsiteX1" fmla="*/ 51868 w 155672"/>
                <a:gd name="connsiteY1" fmla="*/ 2811 h 45685"/>
                <a:gd name="connsiteX2" fmla="*/ 11651 w 155672"/>
                <a:gd name="connsiteY2" fmla="*/ 23977 h 45685"/>
                <a:gd name="connsiteX3" fmla="*/ 1068 w 155672"/>
                <a:gd name="connsiteY3" fmla="*/ 45144 h 45685"/>
                <a:gd name="connsiteX4" fmla="*/ 32818 w 155672"/>
                <a:gd name="connsiteY4" fmla="*/ 694 h 45685"/>
                <a:gd name="connsiteX5" fmla="*/ 155584 w 155672"/>
                <a:gd name="connsiteY5" fmla="*/ 43027 h 4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72" h="45685">
                  <a:moveTo>
                    <a:pt x="155584" y="43027"/>
                  </a:moveTo>
                  <a:cubicBezTo>
                    <a:pt x="158759" y="43380"/>
                    <a:pt x="75857" y="5986"/>
                    <a:pt x="51868" y="2811"/>
                  </a:cubicBezTo>
                  <a:cubicBezTo>
                    <a:pt x="27879" y="-364"/>
                    <a:pt x="20118" y="16921"/>
                    <a:pt x="11651" y="23977"/>
                  </a:cubicBezTo>
                  <a:cubicBezTo>
                    <a:pt x="3184" y="31032"/>
                    <a:pt x="-2460" y="49024"/>
                    <a:pt x="1068" y="45144"/>
                  </a:cubicBezTo>
                  <a:cubicBezTo>
                    <a:pt x="4596" y="41264"/>
                    <a:pt x="10240" y="7749"/>
                    <a:pt x="32818" y="694"/>
                  </a:cubicBezTo>
                  <a:cubicBezTo>
                    <a:pt x="55396" y="-6362"/>
                    <a:pt x="152409" y="42674"/>
                    <a:pt x="155584" y="430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035C9FDB-030E-4A9F-8AF2-8F91EA98908D}"/>
                </a:ext>
              </a:extLst>
            </p:cNvPr>
            <p:cNvSpPr/>
            <p:nvPr/>
          </p:nvSpPr>
          <p:spPr>
            <a:xfrm flipH="1">
              <a:off x="5671542" y="7451382"/>
              <a:ext cx="114299" cy="94510"/>
            </a:xfrm>
            <a:custGeom>
              <a:avLst/>
              <a:gdLst>
                <a:gd name="connsiteX0" fmla="*/ 44 w 145141"/>
                <a:gd name="connsiteY0" fmla="*/ 1545 h 120013"/>
                <a:gd name="connsiteX1" fmla="*/ 78361 w 145141"/>
                <a:gd name="connsiteY1" fmla="*/ 86211 h 120013"/>
                <a:gd name="connsiteX2" fmla="*/ 143977 w 145141"/>
                <a:gd name="connsiteY2" fmla="*/ 115845 h 120013"/>
                <a:gd name="connsiteX3" fmla="*/ 120694 w 145141"/>
                <a:gd name="connsiteY3" fmla="*/ 1545 h 120013"/>
                <a:gd name="connsiteX4" fmla="*/ 124927 w 145141"/>
                <a:gd name="connsiteY4" fmla="*/ 56578 h 120013"/>
                <a:gd name="connsiteX5" fmla="*/ 67777 w 145141"/>
                <a:gd name="connsiteY5" fmla="*/ 33295 h 120013"/>
                <a:gd name="connsiteX6" fmla="*/ 44 w 145141"/>
                <a:gd name="connsiteY6" fmla="*/ 1545 h 1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1" h="120013">
                  <a:moveTo>
                    <a:pt x="44" y="1545"/>
                  </a:moveTo>
                  <a:cubicBezTo>
                    <a:pt x="1808" y="10364"/>
                    <a:pt x="54372" y="67161"/>
                    <a:pt x="78361" y="86211"/>
                  </a:cubicBezTo>
                  <a:cubicBezTo>
                    <a:pt x="102350" y="105261"/>
                    <a:pt x="136922" y="129956"/>
                    <a:pt x="143977" y="115845"/>
                  </a:cubicBezTo>
                  <a:cubicBezTo>
                    <a:pt x="151032" y="101734"/>
                    <a:pt x="123869" y="11423"/>
                    <a:pt x="120694" y="1545"/>
                  </a:cubicBezTo>
                  <a:cubicBezTo>
                    <a:pt x="117519" y="-8333"/>
                    <a:pt x="133746" y="51286"/>
                    <a:pt x="124927" y="56578"/>
                  </a:cubicBezTo>
                  <a:cubicBezTo>
                    <a:pt x="116108" y="61870"/>
                    <a:pt x="85769" y="42467"/>
                    <a:pt x="67777" y="33295"/>
                  </a:cubicBezTo>
                  <a:cubicBezTo>
                    <a:pt x="49785" y="24123"/>
                    <a:pt x="-1720" y="-7274"/>
                    <a:pt x="44" y="15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E839BB21-65C7-43E0-9311-15F94F9F4C7F}"/>
                </a:ext>
              </a:extLst>
            </p:cNvPr>
            <p:cNvSpPr/>
            <p:nvPr/>
          </p:nvSpPr>
          <p:spPr>
            <a:xfrm flipH="1">
              <a:off x="5715422" y="7500922"/>
              <a:ext cx="97306" cy="44749"/>
            </a:xfrm>
            <a:custGeom>
              <a:avLst/>
              <a:gdLst>
                <a:gd name="connsiteX0" fmla="*/ 123086 w 123563"/>
                <a:gd name="connsiteY0" fmla="*/ 20 h 56824"/>
                <a:gd name="connsiteX1" fmla="*/ 55353 w 123563"/>
                <a:gd name="connsiteY1" fmla="*/ 48703 h 56824"/>
                <a:gd name="connsiteX2" fmla="*/ 319 w 123563"/>
                <a:gd name="connsiteY2" fmla="*/ 52937 h 56824"/>
                <a:gd name="connsiteX3" fmla="*/ 80753 w 123563"/>
                <a:gd name="connsiteY3" fmla="*/ 55053 h 56824"/>
                <a:gd name="connsiteX4" fmla="*/ 123086 w 123563"/>
                <a:gd name="connsiteY4" fmla="*/ 20 h 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63" h="56824">
                  <a:moveTo>
                    <a:pt x="123086" y="20"/>
                  </a:moveTo>
                  <a:cubicBezTo>
                    <a:pt x="118853" y="-1038"/>
                    <a:pt x="75814" y="39884"/>
                    <a:pt x="55353" y="48703"/>
                  </a:cubicBezTo>
                  <a:cubicBezTo>
                    <a:pt x="34892" y="57522"/>
                    <a:pt x="-3914" y="51879"/>
                    <a:pt x="319" y="52937"/>
                  </a:cubicBezTo>
                  <a:cubicBezTo>
                    <a:pt x="4552" y="53995"/>
                    <a:pt x="58881" y="59639"/>
                    <a:pt x="80753" y="55053"/>
                  </a:cubicBezTo>
                  <a:cubicBezTo>
                    <a:pt x="102625" y="50467"/>
                    <a:pt x="127319" y="1078"/>
                    <a:pt x="12308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2283BFDC-E8D5-4B0A-ADFD-A7C5D8BE2E19}"/>
                </a:ext>
              </a:extLst>
            </p:cNvPr>
            <p:cNvSpPr/>
            <p:nvPr/>
          </p:nvSpPr>
          <p:spPr>
            <a:xfrm flipH="1">
              <a:off x="5724971" y="7548075"/>
              <a:ext cx="78161" cy="95362"/>
            </a:xfrm>
            <a:custGeom>
              <a:avLst/>
              <a:gdLst>
                <a:gd name="connsiteX0" fmla="*/ 834 w 99252"/>
                <a:gd name="connsiteY0" fmla="*/ 1526 h 121094"/>
                <a:gd name="connsiteX1" fmla="*/ 98201 w 99252"/>
                <a:gd name="connsiteY1" fmla="*/ 120060 h 121094"/>
                <a:gd name="connsiteX2" fmla="*/ 51634 w 99252"/>
                <a:gd name="connsiteY2" fmla="*/ 56560 h 121094"/>
                <a:gd name="connsiteX3" fmla="*/ 834 w 99252"/>
                <a:gd name="connsiteY3" fmla="*/ 1526 h 1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52" h="121094">
                  <a:moveTo>
                    <a:pt x="834" y="1526"/>
                  </a:moveTo>
                  <a:cubicBezTo>
                    <a:pt x="8595" y="12109"/>
                    <a:pt x="89734" y="110888"/>
                    <a:pt x="98201" y="120060"/>
                  </a:cubicBezTo>
                  <a:cubicBezTo>
                    <a:pt x="106668" y="129232"/>
                    <a:pt x="61512" y="74905"/>
                    <a:pt x="51634" y="56560"/>
                  </a:cubicBezTo>
                  <a:cubicBezTo>
                    <a:pt x="41756" y="38216"/>
                    <a:pt x="-6927" y="-9057"/>
                    <a:pt x="834" y="15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F2E655F9-5775-4BF4-A3C0-B9B864063C0A}"/>
                </a:ext>
              </a:extLst>
            </p:cNvPr>
            <p:cNvSpPr/>
            <p:nvPr/>
          </p:nvSpPr>
          <p:spPr>
            <a:xfrm flipH="1">
              <a:off x="5770154" y="7440608"/>
              <a:ext cx="44482" cy="79748"/>
            </a:xfrm>
            <a:custGeom>
              <a:avLst/>
              <a:gdLst>
                <a:gd name="connsiteX0" fmla="*/ 55659 w 56485"/>
                <a:gd name="connsiteY0" fmla="*/ 409 h 101267"/>
                <a:gd name="connsiteX1" fmla="*/ 626 w 56485"/>
                <a:gd name="connsiteY1" fmla="*/ 40626 h 101267"/>
                <a:gd name="connsiteX2" fmla="*/ 26026 w 56485"/>
                <a:gd name="connsiteY2" fmla="*/ 89309 h 101267"/>
                <a:gd name="connsiteX3" fmla="*/ 28142 w 56485"/>
                <a:gd name="connsiteY3" fmla="*/ 99892 h 101267"/>
                <a:gd name="connsiteX4" fmla="*/ 34492 w 56485"/>
                <a:gd name="connsiteY4" fmla="*/ 66026 h 101267"/>
                <a:gd name="connsiteX5" fmla="*/ 55659 w 56485"/>
                <a:gd name="connsiteY5" fmla="*/ 409 h 1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5" h="101267">
                  <a:moveTo>
                    <a:pt x="55659" y="409"/>
                  </a:moveTo>
                  <a:cubicBezTo>
                    <a:pt x="50015" y="-3824"/>
                    <a:pt x="5565" y="25809"/>
                    <a:pt x="626" y="40626"/>
                  </a:cubicBezTo>
                  <a:cubicBezTo>
                    <a:pt x="-4313" y="55443"/>
                    <a:pt x="21440" y="79431"/>
                    <a:pt x="26026" y="89309"/>
                  </a:cubicBezTo>
                  <a:cubicBezTo>
                    <a:pt x="30612" y="99187"/>
                    <a:pt x="26731" y="103773"/>
                    <a:pt x="28142" y="99892"/>
                  </a:cubicBezTo>
                  <a:cubicBezTo>
                    <a:pt x="29553" y="96012"/>
                    <a:pt x="32728" y="77668"/>
                    <a:pt x="34492" y="66026"/>
                  </a:cubicBezTo>
                  <a:cubicBezTo>
                    <a:pt x="36256" y="54384"/>
                    <a:pt x="61303" y="4642"/>
                    <a:pt x="55659" y="4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6CC81C3F-0288-4AC6-AC1D-8C3788631399}"/>
                </a:ext>
              </a:extLst>
            </p:cNvPr>
            <p:cNvSpPr/>
            <p:nvPr/>
          </p:nvSpPr>
          <p:spPr>
            <a:xfrm flipH="1">
              <a:off x="5624876" y="7590915"/>
              <a:ext cx="169502" cy="90481"/>
            </a:xfrm>
            <a:custGeom>
              <a:avLst/>
              <a:gdLst>
                <a:gd name="connsiteX0" fmla="*/ 211967 w 215240"/>
                <a:gd name="connsiteY0" fmla="*/ 80477 h 114897"/>
                <a:gd name="connsiteX1" fmla="*/ 148467 w 215240"/>
                <a:gd name="connsiteY1" fmla="*/ 63544 h 114897"/>
                <a:gd name="connsiteX2" fmla="*/ 46867 w 215240"/>
                <a:gd name="connsiteY2" fmla="*/ 69894 h 114897"/>
                <a:gd name="connsiteX3" fmla="*/ 48984 w 215240"/>
                <a:gd name="connsiteY3" fmla="*/ 112227 h 114897"/>
                <a:gd name="connsiteX4" fmla="*/ 2417 w 215240"/>
                <a:gd name="connsiteY4" fmla="*/ 103761 h 114897"/>
                <a:gd name="connsiteX5" fmla="*/ 25701 w 215240"/>
                <a:gd name="connsiteY5" fmla="*/ 48727 h 114897"/>
                <a:gd name="connsiteX6" fmla="*/ 301 w 215240"/>
                <a:gd name="connsiteY6" fmla="*/ 44 h 114897"/>
                <a:gd name="connsiteX7" fmla="*/ 46867 w 215240"/>
                <a:gd name="connsiteY7" fmla="*/ 57194 h 114897"/>
                <a:gd name="connsiteX8" fmla="*/ 211967 w 215240"/>
                <a:gd name="connsiteY8" fmla="*/ 80477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0" h="114897">
                  <a:moveTo>
                    <a:pt x="211967" y="80477"/>
                  </a:moveTo>
                  <a:cubicBezTo>
                    <a:pt x="228900" y="81535"/>
                    <a:pt x="175984" y="65308"/>
                    <a:pt x="148467" y="63544"/>
                  </a:cubicBezTo>
                  <a:cubicBezTo>
                    <a:pt x="120950" y="61780"/>
                    <a:pt x="63448" y="61780"/>
                    <a:pt x="46867" y="69894"/>
                  </a:cubicBezTo>
                  <a:cubicBezTo>
                    <a:pt x="30286" y="78008"/>
                    <a:pt x="56392" y="106583"/>
                    <a:pt x="48984" y="112227"/>
                  </a:cubicBezTo>
                  <a:cubicBezTo>
                    <a:pt x="41576" y="117871"/>
                    <a:pt x="6297" y="114344"/>
                    <a:pt x="2417" y="103761"/>
                  </a:cubicBezTo>
                  <a:cubicBezTo>
                    <a:pt x="-1463" y="93178"/>
                    <a:pt x="26054" y="66013"/>
                    <a:pt x="25701" y="48727"/>
                  </a:cubicBezTo>
                  <a:cubicBezTo>
                    <a:pt x="25348" y="31441"/>
                    <a:pt x="-3227" y="-1367"/>
                    <a:pt x="301" y="44"/>
                  </a:cubicBezTo>
                  <a:cubicBezTo>
                    <a:pt x="3829" y="1455"/>
                    <a:pt x="14764" y="45199"/>
                    <a:pt x="46867" y="57194"/>
                  </a:cubicBezTo>
                  <a:cubicBezTo>
                    <a:pt x="78970" y="69188"/>
                    <a:pt x="195034" y="79419"/>
                    <a:pt x="211967" y="804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FB9BA7D9-F9A7-4B31-9A99-3391048DCD5E}"/>
                </a:ext>
              </a:extLst>
            </p:cNvPr>
            <p:cNvSpPr/>
            <p:nvPr/>
          </p:nvSpPr>
          <p:spPr>
            <a:xfrm flipH="1">
              <a:off x="5789976" y="7283959"/>
              <a:ext cx="137527" cy="535457"/>
            </a:xfrm>
            <a:custGeom>
              <a:avLst/>
              <a:gdLst>
                <a:gd name="connsiteX0" fmla="*/ 15 w 174637"/>
                <a:gd name="connsiteY0" fmla="*/ 19412 h 679945"/>
                <a:gd name="connsiteX1" fmla="*/ 124899 w 174637"/>
                <a:gd name="connsiteY1" fmla="*/ 72329 h 679945"/>
                <a:gd name="connsiteX2" fmla="*/ 150299 w 174637"/>
                <a:gd name="connsiteY2" fmla="*/ 256479 h 679945"/>
                <a:gd name="connsiteX3" fmla="*/ 173582 w 174637"/>
                <a:gd name="connsiteY3" fmla="*/ 633246 h 679945"/>
                <a:gd name="connsiteX4" fmla="*/ 114315 w 174637"/>
                <a:gd name="connsiteY4" fmla="*/ 669229 h 679945"/>
                <a:gd name="connsiteX5" fmla="*/ 165115 w 174637"/>
                <a:gd name="connsiteY5" fmla="*/ 616312 h 679945"/>
                <a:gd name="connsiteX6" fmla="*/ 116432 w 174637"/>
                <a:gd name="connsiteY6" fmla="*/ 57512 h 679945"/>
                <a:gd name="connsiteX7" fmla="*/ 15 w 174637"/>
                <a:gd name="connsiteY7" fmla="*/ 19412 h 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37" h="679945">
                  <a:moveTo>
                    <a:pt x="15" y="19412"/>
                  </a:moveTo>
                  <a:cubicBezTo>
                    <a:pt x="1426" y="21882"/>
                    <a:pt x="99852" y="32818"/>
                    <a:pt x="124899" y="72329"/>
                  </a:cubicBezTo>
                  <a:cubicBezTo>
                    <a:pt x="149946" y="111840"/>
                    <a:pt x="142185" y="162993"/>
                    <a:pt x="150299" y="256479"/>
                  </a:cubicBezTo>
                  <a:cubicBezTo>
                    <a:pt x="158413" y="349965"/>
                    <a:pt x="179579" y="564454"/>
                    <a:pt x="173582" y="633246"/>
                  </a:cubicBezTo>
                  <a:cubicBezTo>
                    <a:pt x="167585" y="702038"/>
                    <a:pt x="115726" y="672051"/>
                    <a:pt x="114315" y="669229"/>
                  </a:cubicBezTo>
                  <a:cubicBezTo>
                    <a:pt x="112904" y="666407"/>
                    <a:pt x="164762" y="718265"/>
                    <a:pt x="165115" y="616312"/>
                  </a:cubicBezTo>
                  <a:cubicBezTo>
                    <a:pt x="165468" y="514359"/>
                    <a:pt x="141479" y="156642"/>
                    <a:pt x="116432" y="57512"/>
                  </a:cubicBezTo>
                  <a:cubicBezTo>
                    <a:pt x="91385" y="-41618"/>
                    <a:pt x="-1396" y="16942"/>
                    <a:pt x="15" y="194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3E14955A-5A03-4907-917D-28630911F0DF}"/>
                </a:ext>
              </a:extLst>
            </p:cNvPr>
            <p:cNvSpPr/>
            <p:nvPr/>
          </p:nvSpPr>
          <p:spPr>
            <a:xfrm flipH="1">
              <a:off x="5924121" y="7300871"/>
              <a:ext cx="85766" cy="525222"/>
            </a:xfrm>
            <a:custGeom>
              <a:avLst/>
              <a:gdLst>
                <a:gd name="connsiteX0" fmla="*/ 108864 w 108909"/>
                <a:gd name="connsiteY0" fmla="*/ 2170 h 666948"/>
                <a:gd name="connsiteX1" fmla="*/ 22080 w 108909"/>
                <a:gd name="connsiteY1" fmla="*/ 72020 h 666948"/>
                <a:gd name="connsiteX2" fmla="*/ 13614 w 108909"/>
                <a:gd name="connsiteY2" fmla="*/ 334486 h 666948"/>
                <a:gd name="connsiteX3" fmla="*/ 17847 w 108909"/>
                <a:gd name="connsiteY3" fmla="*/ 584253 h 666948"/>
                <a:gd name="connsiteX4" fmla="*/ 26314 w 108909"/>
                <a:gd name="connsiteY4" fmla="*/ 641403 h 666948"/>
                <a:gd name="connsiteX5" fmla="*/ 60180 w 108909"/>
                <a:gd name="connsiteY5" fmla="*/ 660453 h 666948"/>
                <a:gd name="connsiteX6" fmla="*/ 30547 w 108909"/>
                <a:gd name="connsiteY6" fmla="*/ 618120 h 666948"/>
                <a:gd name="connsiteX7" fmla="*/ 7264 w 108909"/>
                <a:gd name="connsiteY7" fmla="*/ 194786 h 666948"/>
                <a:gd name="connsiteX8" fmla="*/ 9380 w 108909"/>
                <a:gd name="connsiteY8" fmla="*/ 36036 h 666948"/>
                <a:gd name="connsiteX9" fmla="*/ 108864 w 108909"/>
                <a:gd name="connsiteY9" fmla="*/ 2170 h 6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09" h="666948">
                  <a:moveTo>
                    <a:pt x="108864" y="2170"/>
                  </a:moveTo>
                  <a:cubicBezTo>
                    <a:pt x="110981" y="8167"/>
                    <a:pt x="37955" y="16634"/>
                    <a:pt x="22080" y="72020"/>
                  </a:cubicBezTo>
                  <a:cubicBezTo>
                    <a:pt x="6205" y="127406"/>
                    <a:pt x="14319" y="249114"/>
                    <a:pt x="13614" y="334486"/>
                  </a:cubicBezTo>
                  <a:cubicBezTo>
                    <a:pt x="12909" y="419858"/>
                    <a:pt x="15730" y="533100"/>
                    <a:pt x="17847" y="584253"/>
                  </a:cubicBezTo>
                  <a:cubicBezTo>
                    <a:pt x="19964" y="635406"/>
                    <a:pt x="19259" y="628703"/>
                    <a:pt x="26314" y="641403"/>
                  </a:cubicBezTo>
                  <a:cubicBezTo>
                    <a:pt x="33369" y="654103"/>
                    <a:pt x="59475" y="664333"/>
                    <a:pt x="60180" y="660453"/>
                  </a:cubicBezTo>
                  <a:cubicBezTo>
                    <a:pt x="60885" y="656573"/>
                    <a:pt x="39366" y="695731"/>
                    <a:pt x="30547" y="618120"/>
                  </a:cubicBezTo>
                  <a:cubicBezTo>
                    <a:pt x="21728" y="540509"/>
                    <a:pt x="10792" y="291800"/>
                    <a:pt x="7264" y="194786"/>
                  </a:cubicBezTo>
                  <a:cubicBezTo>
                    <a:pt x="3736" y="97772"/>
                    <a:pt x="-8259" y="70961"/>
                    <a:pt x="9380" y="36036"/>
                  </a:cubicBezTo>
                  <a:cubicBezTo>
                    <a:pt x="27019" y="1111"/>
                    <a:pt x="106747" y="-3827"/>
                    <a:pt x="108864" y="2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E80C5684-0DF3-4C37-8711-0032CF0D5360}"/>
                </a:ext>
              </a:extLst>
            </p:cNvPr>
            <p:cNvSpPr/>
            <p:nvPr/>
          </p:nvSpPr>
          <p:spPr>
            <a:xfrm flipH="1">
              <a:off x="5800390" y="7787634"/>
              <a:ext cx="193875" cy="48619"/>
            </a:xfrm>
            <a:custGeom>
              <a:avLst/>
              <a:gdLst>
                <a:gd name="connsiteX0" fmla="*/ 126 w 246190"/>
                <a:gd name="connsiteY0" fmla="*/ 8 h 61738"/>
                <a:gd name="connsiteX1" fmla="*/ 69976 w 246190"/>
                <a:gd name="connsiteY1" fmla="*/ 50808 h 61738"/>
                <a:gd name="connsiteX2" fmla="*/ 186392 w 246190"/>
                <a:gd name="connsiteY2" fmla="*/ 46574 h 61738"/>
                <a:gd name="connsiteX3" fmla="*/ 245659 w 246190"/>
                <a:gd name="connsiteY3" fmla="*/ 19058 h 61738"/>
                <a:gd name="connsiteX4" fmla="*/ 154642 w 246190"/>
                <a:gd name="connsiteY4" fmla="*/ 59274 h 61738"/>
                <a:gd name="connsiteX5" fmla="*/ 55159 w 246190"/>
                <a:gd name="connsiteY5" fmla="*/ 55041 h 61738"/>
                <a:gd name="connsiteX6" fmla="*/ 126 w 246190"/>
                <a:gd name="connsiteY6" fmla="*/ 8 h 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0" h="61738">
                  <a:moveTo>
                    <a:pt x="126" y="8"/>
                  </a:moveTo>
                  <a:cubicBezTo>
                    <a:pt x="2596" y="-698"/>
                    <a:pt x="38932" y="43047"/>
                    <a:pt x="69976" y="50808"/>
                  </a:cubicBezTo>
                  <a:cubicBezTo>
                    <a:pt x="101020" y="58569"/>
                    <a:pt x="157112" y="51866"/>
                    <a:pt x="186392" y="46574"/>
                  </a:cubicBezTo>
                  <a:cubicBezTo>
                    <a:pt x="215672" y="41282"/>
                    <a:pt x="250951" y="16941"/>
                    <a:pt x="245659" y="19058"/>
                  </a:cubicBezTo>
                  <a:cubicBezTo>
                    <a:pt x="240367" y="21175"/>
                    <a:pt x="186392" y="53277"/>
                    <a:pt x="154642" y="59274"/>
                  </a:cubicBezTo>
                  <a:cubicBezTo>
                    <a:pt x="122892" y="65271"/>
                    <a:pt x="78442" y="58921"/>
                    <a:pt x="55159" y="55041"/>
                  </a:cubicBezTo>
                  <a:cubicBezTo>
                    <a:pt x="31876" y="51161"/>
                    <a:pt x="-2344" y="714"/>
                    <a:pt x="126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20D75ABD-3100-4119-9D2D-D74A5A636824}"/>
                </a:ext>
              </a:extLst>
            </p:cNvPr>
            <p:cNvSpPr/>
            <p:nvPr/>
          </p:nvSpPr>
          <p:spPr>
            <a:xfrm flipH="1">
              <a:off x="5623402" y="6473449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977B256A-2F0F-4370-A6BD-F5D48171E243}"/>
                </a:ext>
              </a:extLst>
            </p:cNvPr>
            <p:cNvSpPr/>
            <p:nvPr/>
          </p:nvSpPr>
          <p:spPr>
            <a:xfrm flipH="1">
              <a:off x="5714830" y="6686942"/>
              <a:ext cx="1855312" cy="89735"/>
            </a:xfrm>
            <a:custGeom>
              <a:avLst/>
              <a:gdLst>
                <a:gd name="connsiteX0" fmla="*/ 26390 w 2355952"/>
                <a:gd name="connsiteY0" fmla="*/ 43045 h 113949"/>
                <a:gd name="connsiteX1" fmla="*/ 85656 w 2355952"/>
                <a:gd name="connsiteY1" fmla="*/ 47278 h 113949"/>
                <a:gd name="connsiteX2" fmla="*/ 1389523 w 2355952"/>
                <a:gd name="connsiteY2" fmla="*/ 59978 h 113949"/>
                <a:gd name="connsiteX3" fmla="*/ 1884823 w 2355952"/>
                <a:gd name="connsiteY3" fmla="*/ 55745 h 113949"/>
                <a:gd name="connsiteX4" fmla="*/ 2354723 w 2355952"/>
                <a:gd name="connsiteY4" fmla="*/ 85378 h 113949"/>
                <a:gd name="connsiteX5" fmla="*/ 1740890 w 2355952"/>
                <a:gd name="connsiteY5" fmla="*/ 110778 h 113949"/>
                <a:gd name="connsiteX6" fmla="*/ 885756 w 2355952"/>
                <a:gd name="connsiteY6" fmla="*/ 9178 h 113949"/>
                <a:gd name="connsiteX7" fmla="*/ 585190 w 2355952"/>
                <a:gd name="connsiteY7" fmla="*/ 13412 h 113949"/>
                <a:gd name="connsiteX8" fmla="*/ 26390 w 2355952"/>
                <a:gd name="connsiteY8" fmla="*/ 43045 h 1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952" h="113949">
                  <a:moveTo>
                    <a:pt x="26390" y="43045"/>
                  </a:moveTo>
                  <a:cubicBezTo>
                    <a:pt x="-57572" y="43750"/>
                    <a:pt x="85656" y="47278"/>
                    <a:pt x="85656" y="47278"/>
                  </a:cubicBezTo>
                  <a:lnTo>
                    <a:pt x="1389523" y="59978"/>
                  </a:lnTo>
                  <a:cubicBezTo>
                    <a:pt x="1689384" y="61389"/>
                    <a:pt x="1723956" y="51512"/>
                    <a:pt x="1884823" y="55745"/>
                  </a:cubicBezTo>
                  <a:cubicBezTo>
                    <a:pt x="2045690" y="59978"/>
                    <a:pt x="2378712" y="76206"/>
                    <a:pt x="2354723" y="85378"/>
                  </a:cubicBezTo>
                  <a:cubicBezTo>
                    <a:pt x="2330734" y="94550"/>
                    <a:pt x="1985718" y="123478"/>
                    <a:pt x="1740890" y="110778"/>
                  </a:cubicBezTo>
                  <a:cubicBezTo>
                    <a:pt x="1496062" y="98078"/>
                    <a:pt x="1078373" y="25406"/>
                    <a:pt x="885756" y="9178"/>
                  </a:cubicBezTo>
                  <a:cubicBezTo>
                    <a:pt x="693139" y="-7050"/>
                    <a:pt x="726301" y="712"/>
                    <a:pt x="585190" y="13412"/>
                  </a:cubicBezTo>
                  <a:cubicBezTo>
                    <a:pt x="444079" y="26112"/>
                    <a:pt x="241584" y="55745"/>
                    <a:pt x="26390" y="4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10B8742A-247E-44CE-A023-89DD8C72F000}"/>
                </a:ext>
              </a:extLst>
            </p:cNvPr>
            <p:cNvSpPr/>
            <p:nvPr/>
          </p:nvSpPr>
          <p:spPr>
            <a:xfrm flipH="1">
              <a:off x="4947052" y="7191076"/>
              <a:ext cx="240347" cy="399753"/>
            </a:xfrm>
            <a:custGeom>
              <a:avLst/>
              <a:gdLst>
                <a:gd name="connsiteX0" fmla="*/ 302685 w 305203"/>
                <a:gd name="connsiteY0" fmla="*/ 14592 h 507623"/>
                <a:gd name="connsiteX1" fmla="*/ 266701 w 305203"/>
                <a:gd name="connsiteY1" fmla="*/ 56925 h 507623"/>
                <a:gd name="connsiteX2" fmla="*/ 194735 w 305203"/>
                <a:gd name="connsiteY2" fmla="*/ 293992 h 507623"/>
                <a:gd name="connsiteX3" fmla="*/ 99485 w 305203"/>
                <a:gd name="connsiteY3" fmla="*/ 420992 h 507623"/>
                <a:gd name="connsiteX4" fmla="*/ 1 w 305203"/>
                <a:gd name="connsiteY4" fmla="*/ 505658 h 507623"/>
                <a:gd name="connsiteX5" fmla="*/ 101601 w 305203"/>
                <a:gd name="connsiteY5" fmla="*/ 469675 h 507623"/>
                <a:gd name="connsiteX6" fmla="*/ 131235 w 305203"/>
                <a:gd name="connsiteY6" fmla="*/ 349025 h 507623"/>
                <a:gd name="connsiteX7" fmla="*/ 198968 w 305203"/>
                <a:gd name="connsiteY7" fmla="*/ 260125 h 507623"/>
                <a:gd name="connsiteX8" fmla="*/ 302685 w 305203"/>
                <a:gd name="connsiteY8" fmla="*/ 14592 h 5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3" h="507623">
                  <a:moveTo>
                    <a:pt x="302685" y="14592"/>
                  </a:moveTo>
                  <a:cubicBezTo>
                    <a:pt x="313974" y="-19275"/>
                    <a:pt x="284693" y="10358"/>
                    <a:pt x="266701" y="56925"/>
                  </a:cubicBezTo>
                  <a:cubicBezTo>
                    <a:pt x="248709" y="103492"/>
                    <a:pt x="222604" y="233314"/>
                    <a:pt x="194735" y="293992"/>
                  </a:cubicBezTo>
                  <a:cubicBezTo>
                    <a:pt x="166866" y="354670"/>
                    <a:pt x="131941" y="385714"/>
                    <a:pt x="99485" y="420992"/>
                  </a:cubicBezTo>
                  <a:cubicBezTo>
                    <a:pt x="67029" y="456270"/>
                    <a:pt x="-352" y="497544"/>
                    <a:pt x="1" y="505658"/>
                  </a:cubicBezTo>
                  <a:cubicBezTo>
                    <a:pt x="354" y="513772"/>
                    <a:pt x="79729" y="495781"/>
                    <a:pt x="101601" y="469675"/>
                  </a:cubicBezTo>
                  <a:cubicBezTo>
                    <a:pt x="123473" y="443569"/>
                    <a:pt x="115007" y="383950"/>
                    <a:pt x="131235" y="349025"/>
                  </a:cubicBezTo>
                  <a:cubicBezTo>
                    <a:pt x="147463" y="314100"/>
                    <a:pt x="172157" y="313042"/>
                    <a:pt x="198968" y="260125"/>
                  </a:cubicBezTo>
                  <a:cubicBezTo>
                    <a:pt x="225779" y="207208"/>
                    <a:pt x="291396" y="48459"/>
                    <a:pt x="302685" y="145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4CA24171-487E-4344-A619-8F369EA0E871}"/>
                </a:ext>
              </a:extLst>
            </p:cNvPr>
            <p:cNvSpPr/>
            <p:nvPr/>
          </p:nvSpPr>
          <p:spPr>
            <a:xfrm flipH="1">
              <a:off x="7248193" y="6461882"/>
              <a:ext cx="71974" cy="96453"/>
            </a:xfrm>
            <a:custGeom>
              <a:avLst/>
              <a:gdLst>
                <a:gd name="connsiteX0" fmla="*/ 25933 w 91396"/>
                <a:gd name="connsiteY0" fmla="*/ 223 h 122480"/>
                <a:gd name="connsiteX1" fmla="*/ 6883 w 91396"/>
                <a:gd name="connsiteY1" fmla="*/ 79598 h 122480"/>
                <a:gd name="connsiteX2" fmla="*/ 6883 w 91396"/>
                <a:gd name="connsiteY2" fmla="*/ 116110 h 122480"/>
                <a:gd name="connsiteX3" fmla="*/ 89433 w 91396"/>
                <a:gd name="connsiteY3" fmla="*/ 122460 h 122480"/>
                <a:gd name="connsiteX4" fmla="*/ 62445 w 91396"/>
                <a:gd name="connsiteY4" fmla="*/ 117698 h 122480"/>
                <a:gd name="connsiteX5" fmla="*/ 27520 w 91396"/>
                <a:gd name="connsiteY5" fmla="*/ 106585 h 122480"/>
                <a:gd name="connsiteX6" fmla="*/ 25933 w 91396"/>
                <a:gd name="connsiteY6" fmla="*/ 223 h 1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96" h="122480">
                  <a:moveTo>
                    <a:pt x="25933" y="223"/>
                  </a:moveTo>
                  <a:cubicBezTo>
                    <a:pt x="22494" y="-4275"/>
                    <a:pt x="10058" y="60284"/>
                    <a:pt x="6883" y="79598"/>
                  </a:cubicBezTo>
                  <a:cubicBezTo>
                    <a:pt x="3708" y="98913"/>
                    <a:pt x="-6875" y="108966"/>
                    <a:pt x="6883" y="116110"/>
                  </a:cubicBezTo>
                  <a:cubicBezTo>
                    <a:pt x="20641" y="123254"/>
                    <a:pt x="80173" y="122195"/>
                    <a:pt x="89433" y="122460"/>
                  </a:cubicBezTo>
                  <a:cubicBezTo>
                    <a:pt x="98693" y="122725"/>
                    <a:pt x="72764" y="120344"/>
                    <a:pt x="62445" y="117698"/>
                  </a:cubicBezTo>
                  <a:cubicBezTo>
                    <a:pt x="52126" y="115052"/>
                    <a:pt x="34399" y="122989"/>
                    <a:pt x="27520" y="106585"/>
                  </a:cubicBezTo>
                  <a:cubicBezTo>
                    <a:pt x="20641" y="90181"/>
                    <a:pt x="29372" y="4721"/>
                    <a:pt x="25933" y="2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35772FE6-59C0-4E56-A444-FF7945FF02E1}"/>
                </a:ext>
              </a:extLst>
            </p:cNvPr>
            <p:cNvSpPr/>
            <p:nvPr/>
          </p:nvSpPr>
          <p:spPr>
            <a:xfrm flipH="1">
              <a:off x="7231498" y="6458206"/>
              <a:ext cx="44746" cy="101523"/>
            </a:xfrm>
            <a:custGeom>
              <a:avLst/>
              <a:gdLst>
                <a:gd name="connsiteX0" fmla="*/ 319 w 56820"/>
                <a:gd name="connsiteY0" fmla="*/ 128 h 128918"/>
                <a:gd name="connsiteX1" fmla="*/ 54294 w 56820"/>
                <a:gd name="connsiteY1" fmla="*/ 81091 h 128918"/>
                <a:gd name="connsiteX2" fmla="*/ 46357 w 56820"/>
                <a:gd name="connsiteY2" fmla="*/ 128716 h 128918"/>
                <a:gd name="connsiteX3" fmla="*/ 32069 w 56820"/>
                <a:gd name="connsiteY3" fmla="*/ 63628 h 128918"/>
                <a:gd name="connsiteX4" fmla="*/ 319 w 56820"/>
                <a:gd name="connsiteY4" fmla="*/ 128 h 1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0" h="128918">
                  <a:moveTo>
                    <a:pt x="319" y="128"/>
                  </a:moveTo>
                  <a:cubicBezTo>
                    <a:pt x="4023" y="3039"/>
                    <a:pt x="46621" y="59660"/>
                    <a:pt x="54294" y="81091"/>
                  </a:cubicBezTo>
                  <a:cubicBezTo>
                    <a:pt x="61967" y="102522"/>
                    <a:pt x="50061" y="131627"/>
                    <a:pt x="46357" y="128716"/>
                  </a:cubicBezTo>
                  <a:cubicBezTo>
                    <a:pt x="42653" y="125806"/>
                    <a:pt x="37890" y="82678"/>
                    <a:pt x="32069" y="63628"/>
                  </a:cubicBezTo>
                  <a:cubicBezTo>
                    <a:pt x="26248" y="44578"/>
                    <a:pt x="-3385" y="-2783"/>
                    <a:pt x="319" y="1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A5CA30BB-39A1-4532-9899-2A07FD2FCE87}"/>
                </a:ext>
              </a:extLst>
            </p:cNvPr>
            <p:cNvSpPr/>
            <p:nvPr/>
          </p:nvSpPr>
          <p:spPr>
            <a:xfrm rot="5400000" flipH="1">
              <a:off x="8708444" y="5869352"/>
              <a:ext cx="90314" cy="1030687"/>
            </a:xfrm>
            <a:custGeom>
              <a:avLst/>
              <a:gdLst>
                <a:gd name="connsiteX0" fmla="*/ 63550 w 114684"/>
                <a:gd name="connsiteY0" fmla="*/ 1811 h 1308809"/>
                <a:gd name="connsiteX1" fmla="*/ 54025 w 114684"/>
                <a:gd name="connsiteY1" fmla="*/ 674911 h 1308809"/>
                <a:gd name="connsiteX2" fmla="*/ 44500 w 114684"/>
                <a:gd name="connsiteY2" fmla="*/ 824136 h 1308809"/>
                <a:gd name="connsiteX3" fmla="*/ 76250 w 114684"/>
                <a:gd name="connsiteY3" fmla="*/ 1106711 h 1308809"/>
                <a:gd name="connsiteX4" fmla="*/ 95300 w 114684"/>
                <a:gd name="connsiteY4" fmla="*/ 1182911 h 1308809"/>
                <a:gd name="connsiteX5" fmla="*/ 50 w 114684"/>
                <a:gd name="connsiteY5" fmla="*/ 1141636 h 1308809"/>
                <a:gd name="connsiteX6" fmla="*/ 82600 w 114684"/>
                <a:gd name="connsiteY6" fmla="*/ 1198786 h 1308809"/>
                <a:gd name="connsiteX7" fmla="*/ 114350 w 114684"/>
                <a:gd name="connsiteY7" fmla="*/ 1297211 h 1308809"/>
                <a:gd name="connsiteX8" fmla="*/ 98475 w 114684"/>
                <a:gd name="connsiteY8" fmla="*/ 903511 h 1308809"/>
                <a:gd name="connsiteX9" fmla="*/ 63550 w 114684"/>
                <a:gd name="connsiteY9" fmla="*/ 1811 h 13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684" h="1308809">
                  <a:moveTo>
                    <a:pt x="63550" y="1811"/>
                  </a:moveTo>
                  <a:cubicBezTo>
                    <a:pt x="56142" y="-36289"/>
                    <a:pt x="57200" y="537857"/>
                    <a:pt x="54025" y="674911"/>
                  </a:cubicBezTo>
                  <a:cubicBezTo>
                    <a:pt x="50850" y="811965"/>
                    <a:pt x="40796" y="752169"/>
                    <a:pt x="44500" y="824136"/>
                  </a:cubicBezTo>
                  <a:cubicBezTo>
                    <a:pt x="48204" y="896103"/>
                    <a:pt x="67783" y="1046915"/>
                    <a:pt x="76250" y="1106711"/>
                  </a:cubicBezTo>
                  <a:cubicBezTo>
                    <a:pt x="84717" y="1166507"/>
                    <a:pt x="108000" y="1177090"/>
                    <a:pt x="95300" y="1182911"/>
                  </a:cubicBezTo>
                  <a:cubicBezTo>
                    <a:pt x="82600" y="1188732"/>
                    <a:pt x="2167" y="1138990"/>
                    <a:pt x="50" y="1141636"/>
                  </a:cubicBezTo>
                  <a:cubicBezTo>
                    <a:pt x="-2067" y="1144282"/>
                    <a:pt x="63550" y="1172857"/>
                    <a:pt x="82600" y="1198786"/>
                  </a:cubicBezTo>
                  <a:cubicBezTo>
                    <a:pt x="101650" y="1224715"/>
                    <a:pt x="111704" y="1346424"/>
                    <a:pt x="114350" y="1297211"/>
                  </a:cubicBezTo>
                  <a:cubicBezTo>
                    <a:pt x="116996" y="1247999"/>
                    <a:pt x="103237" y="1116765"/>
                    <a:pt x="98475" y="903511"/>
                  </a:cubicBezTo>
                  <a:cubicBezTo>
                    <a:pt x="93713" y="690257"/>
                    <a:pt x="70958" y="39911"/>
                    <a:pt x="63550" y="18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E4DCF11F-9EE7-4A1C-A098-80B673B1F1D7}"/>
                </a:ext>
              </a:extLst>
            </p:cNvPr>
            <p:cNvSpPr/>
            <p:nvPr/>
          </p:nvSpPr>
          <p:spPr>
            <a:xfrm rot="5400000" flipH="1">
              <a:off x="8580990" y="5881981"/>
              <a:ext cx="161575" cy="1316872"/>
            </a:xfrm>
            <a:custGeom>
              <a:avLst/>
              <a:gdLst>
                <a:gd name="connsiteX0" fmla="*/ 204936 w 205174"/>
                <a:gd name="connsiteY0" fmla="*/ 105014 h 1672219"/>
                <a:gd name="connsiteX1" fmla="*/ 135086 w 205174"/>
                <a:gd name="connsiteY1" fmla="*/ 105014 h 1672219"/>
                <a:gd name="connsiteX2" fmla="*/ 109686 w 205174"/>
                <a:gd name="connsiteY2" fmla="*/ 139939 h 1672219"/>
                <a:gd name="connsiteX3" fmla="*/ 39836 w 205174"/>
                <a:gd name="connsiteY3" fmla="*/ 803514 h 1672219"/>
                <a:gd name="connsiteX4" fmla="*/ 17611 w 205174"/>
                <a:gd name="connsiteY4" fmla="*/ 1394064 h 1672219"/>
                <a:gd name="connsiteX5" fmla="*/ 20786 w 205174"/>
                <a:gd name="connsiteY5" fmla="*/ 1533764 h 1672219"/>
                <a:gd name="connsiteX6" fmla="*/ 11261 w 205174"/>
                <a:gd name="connsiteY6" fmla="*/ 1555989 h 1672219"/>
                <a:gd name="connsiteX7" fmla="*/ 198586 w 205174"/>
                <a:gd name="connsiteY7" fmla="*/ 1575039 h 1672219"/>
                <a:gd name="connsiteX8" fmla="*/ 33486 w 205174"/>
                <a:gd name="connsiteY8" fmla="*/ 1559164 h 1672219"/>
                <a:gd name="connsiteX9" fmla="*/ 154136 w 205174"/>
                <a:gd name="connsiteY9" fmla="*/ 108189 h 1672219"/>
                <a:gd name="connsiteX10" fmla="*/ 204936 w 205174"/>
                <a:gd name="connsiteY10" fmla="*/ 105014 h 16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174" h="1672219">
                  <a:moveTo>
                    <a:pt x="204936" y="105014"/>
                  </a:moveTo>
                  <a:cubicBezTo>
                    <a:pt x="201761" y="104485"/>
                    <a:pt x="150961" y="99193"/>
                    <a:pt x="135086" y="105014"/>
                  </a:cubicBezTo>
                  <a:cubicBezTo>
                    <a:pt x="119211" y="110835"/>
                    <a:pt x="125561" y="23522"/>
                    <a:pt x="109686" y="139939"/>
                  </a:cubicBezTo>
                  <a:cubicBezTo>
                    <a:pt x="93811" y="256356"/>
                    <a:pt x="55182" y="594493"/>
                    <a:pt x="39836" y="803514"/>
                  </a:cubicBezTo>
                  <a:cubicBezTo>
                    <a:pt x="24490" y="1012535"/>
                    <a:pt x="20786" y="1272356"/>
                    <a:pt x="17611" y="1394064"/>
                  </a:cubicBezTo>
                  <a:cubicBezTo>
                    <a:pt x="14436" y="1515772"/>
                    <a:pt x="21844" y="1506777"/>
                    <a:pt x="20786" y="1533764"/>
                  </a:cubicBezTo>
                  <a:cubicBezTo>
                    <a:pt x="19728" y="1560751"/>
                    <a:pt x="-18372" y="1549110"/>
                    <a:pt x="11261" y="1555989"/>
                  </a:cubicBezTo>
                  <a:cubicBezTo>
                    <a:pt x="40894" y="1562868"/>
                    <a:pt x="194882" y="1574510"/>
                    <a:pt x="198586" y="1575039"/>
                  </a:cubicBezTo>
                  <a:cubicBezTo>
                    <a:pt x="202290" y="1575568"/>
                    <a:pt x="40894" y="1803639"/>
                    <a:pt x="33486" y="1559164"/>
                  </a:cubicBezTo>
                  <a:cubicBezTo>
                    <a:pt x="26078" y="1314689"/>
                    <a:pt x="129265" y="350018"/>
                    <a:pt x="154136" y="108189"/>
                  </a:cubicBezTo>
                  <a:cubicBezTo>
                    <a:pt x="179007" y="-133640"/>
                    <a:pt x="208111" y="105543"/>
                    <a:pt x="204936" y="105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38C96060-E0CB-463C-9A8D-365090853C19}"/>
                </a:ext>
              </a:extLst>
            </p:cNvPr>
            <p:cNvSpPr/>
            <p:nvPr/>
          </p:nvSpPr>
          <p:spPr>
            <a:xfrm rot="5400000" flipH="1">
              <a:off x="8257128" y="6319551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4CDE519A-2AE4-45B4-B119-5DB7EED92C80}"/>
                </a:ext>
              </a:extLst>
            </p:cNvPr>
            <p:cNvSpPr/>
            <p:nvPr/>
          </p:nvSpPr>
          <p:spPr>
            <a:xfrm rot="5400000" flipH="1">
              <a:off x="8252486" y="6346915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D6EB9ABE-6F33-4A73-B7A1-6F5BEB970E1E}"/>
                </a:ext>
              </a:extLst>
            </p:cNvPr>
            <p:cNvSpPr/>
            <p:nvPr/>
          </p:nvSpPr>
          <p:spPr>
            <a:xfrm rot="5400000" flipH="1">
              <a:off x="8295455" y="6375873"/>
              <a:ext cx="56392" cy="1481"/>
            </a:xfrm>
            <a:custGeom>
              <a:avLst/>
              <a:gdLst>
                <a:gd name="connsiteX0" fmla="*/ 0 w 71609"/>
                <a:gd name="connsiteY0" fmla="*/ 940 h 1880"/>
                <a:gd name="connsiteX1" fmla="*/ 71438 w 71609"/>
                <a:gd name="connsiteY1" fmla="*/ 940 h 1880"/>
                <a:gd name="connsiteX2" fmla="*/ 0 w 7160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09" h="1880">
                  <a:moveTo>
                    <a:pt x="0" y="940"/>
                  </a:moveTo>
                  <a:cubicBezTo>
                    <a:pt x="0" y="940"/>
                    <a:pt x="67205" y="3057"/>
                    <a:pt x="71438" y="940"/>
                  </a:cubicBezTo>
                  <a:cubicBezTo>
                    <a:pt x="75671" y="-117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C50A6C82-61A0-497E-B62D-31AA4CEF811E}"/>
                </a:ext>
              </a:extLst>
            </p:cNvPr>
            <p:cNvSpPr/>
            <p:nvPr/>
          </p:nvSpPr>
          <p:spPr>
            <a:xfrm rot="5400000" flipH="1">
              <a:off x="8135636" y="6375193"/>
              <a:ext cx="59287" cy="187468"/>
            </a:xfrm>
            <a:custGeom>
              <a:avLst/>
              <a:gdLst>
                <a:gd name="connsiteX0" fmla="*/ 0 w 75285"/>
                <a:gd name="connsiteY0" fmla="*/ 3647 h 238055"/>
                <a:gd name="connsiteX1" fmla="*/ 65087 w 75285"/>
                <a:gd name="connsiteY1" fmla="*/ 19522 h 238055"/>
                <a:gd name="connsiteX2" fmla="*/ 68262 w 75285"/>
                <a:gd name="connsiteY2" fmla="*/ 127472 h 238055"/>
                <a:gd name="connsiteX3" fmla="*/ 58737 w 75285"/>
                <a:gd name="connsiteY3" fmla="*/ 210022 h 238055"/>
                <a:gd name="connsiteX4" fmla="*/ 9525 w 75285"/>
                <a:gd name="connsiteY4" fmla="*/ 237009 h 238055"/>
                <a:gd name="connsiteX5" fmla="*/ 69850 w 75285"/>
                <a:gd name="connsiteY5" fmla="*/ 179859 h 238055"/>
                <a:gd name="connsiteX6" fmla="*/ 66675 w 75285"/>
                <a:gd name="connsiteY6" fmla="*/ 62384 h 238055"/>
                <a:gd name="connsiteX7" fmla="*/ 0 w 75285"/>
                <a:gd name="connsiteY7" fmla="*/ 3647 h 2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85" h="238055">
                  <a:moveTo>
                    <a:pt x="0" y="3647"/>
                  </a:moveTo>
                  <a:cubicBezTo>
                    <a:pt x="-265" y="-3497"/>
                    <a:pt x="53710" y="-1116"/>
                    <a:pt x="65087" y="19522"/>
                  </a:cubicBezTo>
                  <a:cubicBezTo>
                    <a:pt x="76464" y="40160"/>
                    <a:pt x="69320" y="95722"/>
                    <a:pt x="68262" y="127472"/>
                  </a:cubicBezTo>
                  <a:cubicBezTo>
                    <a:pt x="67204" y="159222"/>
                    <a:pt x="68527" y="191766"/>
                    <a:pt x="58737" y="210022"/>
                  </a:cubicBezTo>
                  <a:cubicBezTo>
                    <a:pt x="48948" y="228278"/>
                    <a:pt x="7673" y="242036"/>
                    <a:pt x="9525" y="237009"/>
                  </a:cubicBezTo>
                  <a:cubicBezTo>
                    <a:pt x="11377" y="231982"/>
                    <a:pt x="60325" y="208963"/>
                    <a:pt x="69850" y="179859"/>
                  </a:cubicBezTo>
                  <a:cubicBezTo>
                    <a:pt x="79375" y="150755"/>
                    <a:pt x="75142" y="91488"/>
                    <a:pt x="66675" y="62384"/>
                  </a:cubicBezTo>
                  <a:cubicBezTo>
                    <a:pt x="58208" y="33280"/>
                    <a:pt x="265" y="10791"/>
                    <a:pt x="0" y="36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398BB9EF-E368-4DC6-9523-A136A99A5BDC}"/>
                </a:ext>
              </a:extLst>
            </p:cNvPr>
            <p:cNvSpPr/>
            <p:nvPr/>
          </p:nvSpPr>
          <p:spPr>
            <a:xfrm rot="5400000" flipH="1">
              <a:off x="8523761" y="6196124"/>
              <a:ext cx="51914" cy="518050"/>
            </a:xfrm>
            <a:custGeom>
              <a:avLst/>
              <a:gdLst>
                <a:gd name="connsiteX0" fmla="*/ 52433 w 65922"/>
                <a:gd name="connsiteY0" fmla="*/ 40 h 657841"/>
                <a:gd name="connsiteX1" fmla="*/ 65133 w 65922"/>
                <a:gd name="connsiteY1" fmla="*/ 82590 h 657841"/>
                <a:gd name="connsiteX2" fmla="*/ 25446 w 65922"/>
                <a:gd name="connsiteY2" fmla="*/ 157202 h 657841"/>
                <a:gd name="connsiteX3" fmla="*/ 46 w 65922"/>
                <a:gd name="connsiteY3" fmla="*/ 273090 h 657841"/>
                <a:gd name="connsiteX4" fmla="*/ 19096 w 65922"/>
                <a:gd name="connsiteY4" fmla="*/ 657265 h 657841"/>
                <a:gd name="connsiteX5" fmla="*/ 15921 w 65922"/>
                <a:gd name="connsiteY5" fmla="*/ 177840 h 657841"/>
                <a:gd name="connsiteX6" fmla="*/ 58783 w 65922"/>
                <a:gd name="connsiteY6" fmla="*/ 73065 h 657841"/>
                <a:gd name="connsiteX7" fmla="*/ 52433 w 65922"/>
                <a:gd name="connsiteY7" fmla="*/ 4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2" h="657841">
                  <a:moveTo>
                    <a:pt x="52433" y="40"/>
                  </a:moveTo>
                  <a:cubicBezTo>
                    <a:pt x="53491" y="1628"/>
                    <a:pt x="69631" y="56396"/>
                    <a:pt x="65133" y="82590"/>
                  </a:cubicBezTo>
                  <a:cubicBezTo>
                    <a:pt x="60635" y="108784"/>
                    <a:pt x="36294" y="125452"/>
                    <a:pt x="25446" y="157202"/>
                  </a:cubicBezTo>
                  <a:cubicBezTo>
                    <a:pt x="14598" y="188952"/>
                    <a:pt x="1104" y="189746"/>
                    <a:pt x="46" y="273090"/>
                  </a:cubicBezTo>
                  <a:cubicBezTo>
                    <a:pt x="-1012" y="356434"/>
                    <a:pt x="16450" y="673140"/>
                    <a:pt x="19096" y="657265"/>
                  </a:cubicBezTo>
                  <a:cubicBezTo>
                    <a:pt x="21742" y="641390"/>
                    <a:pt x="9307" y="275207"/>
                    <a:pt x="15921" y="177840"/>
                  </a:cubicBezTo>
                  <a:cubicBezTo>
                    <a:pt x="22535" y="80473"/>
                    <a:pt x="51375" y="101905"/>
                    <a:pt x="58783" y="73065"/>
                  </a:cubicBezTo>
                  <a:cubicBezTo>
                    <a:pt x="66191" y="44225"/>
                    <a:pt x="51375" y="-1548"/>
                    <a:pt x="5243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4F8AE423-03A9-412F-A6AE-D4D3F31DD15C}"/>
                </a:ext>
              </a:extLst>
            </p:cNvPr>
            <p:cNvSpPr/>
            <p:nvPr/>
          </p:nvSpPr>
          <p:spPr>
            <a:xfrm rot="5400000" flipH="1">
              <a:off x="8529826" y="6221378"/>
              <a:ext cx="37656" cy="395397"/>
            </a:xfrm>
            <a:custGeom>
              <a:avLst/>
              <a:gdLst>
                <a:gd name="connsiteX0" fmla="*/ 10275 w 47817"/>
                <a:gd name="connsiteY0" fmla="*/ 189 h 502092"/>
                <a:gd name="connsiteX1" fmla="*/ 32500 w 47817"/>
                <a:gd name="connsiteY1" fmla="*/ 114489 h 502092"/>
                <a:gd name="connsiteX2" fmla="*/ 46788 w 47817"/>
                <a:gd name="connsiteY2" fmla="*/ 146239 h 502092"/>
                <a:gd name="connsiteX3" fmla="*/ 3925 w 47817"/>
                <a:gd name="connsiteY3" fmla="*/ 231964 h 502092"/>
                <a:gd name="connsiteX4" fmla="*/ 3925 w 47817"/>
                <a:gd name="connsiteY4" fmla="*/ 501839 h 502092"/>
                <a:gd name="connsiteX5" fmla="*/ 21388 w 47817"/>
                <a:gd name="connsiteY5" fmla="*/ 179576 h 502092"/>
                <a:gd name="connsiteX6" fmla="*/ 26150 w 47817"/>
                <a:gd name="connsiteY6" fmla="*/ 89089 h 502092"/>
                <a:gd name="connsiteX7" fmla="*/ 10275 w 47817"/>
                <a:gd name="connsiteY7" fmla="*/ 189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17" h="502092">
                  <a:moveTo>
                    <a:pt x="10275" y="189"/>
                  </a:moveTo>
                  <a:cubicBezTo>
                    <a:pt x="11333" y="4422"/>
                    <a:pt x="26415" y="90147"/>
                    <a:pt x="32500" y="114489"/>
                  </a:cubicBezTo>
                  <a:cubicBezTo>
                    <a:pt x="38586" y="138831"/>
                    <a:pt x="51550" y="126660"/>
                    <a:pt x="46788" y="146239"/>
                  </a:cubicBezTo>
                  <a:cubicBezTo>
                    <a:pt x="42026" y="165818"/>
                    <a:pt x="11069" y="172697"/>
                    <a:pt x="3925" y="231964"/>
                  </a:cubicBezTo>
                  <a:cubicBezTo>
                    <a:pt x="-3219" y="291231"/>
                    <a:pt x="1014" y="510570"/>
                    <a:pt x="3925" y="501839"/>
                  </a:cubicBezTo>
                  <a:cubicBezTo>
                    <a:pt x="6835" y="493108"/>
                    <a:pt x="17684" y="248368"/>
                    <a:pt x="21388" y="179576"/>
                  </a:cubicBezTo>
                  <a:cubicBezTo>
                    <a:pt x="25092" y="110784"/>
                    <a:pt x="26944" y="114489"/>
                    <a:pt x="26150" y="89089"/>
                  </a:cubicBezTo>
                  <a:cubicBezTo>
                    <a:pt x="25356" y="63689"/>
                    <a:pt x="9217" y="-4044"/>
                    <a:pt x="10275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0B2A09B7-42D7-4C25-BF07-15BD4C344C1A}"/>
                </a:ext>
              </a:extLst>
            </p:cNvPr>
            <p:cNvSpPr/>
            <p:nvPr/>
          </p:nvSpPr>
          <p:spPr>
            <a:xfrm rot="5400000" flipH="1">
              <a:off x="8648148" y="6365479"/>
              <a:ext cx="15131" cy="148598"/>
            </a:xfrm>
            <a:custGeom>
              <a:avLst/>
              <a:gdLst>
                <a:gd name="connsiteX0" fmla="*/ 19086 w 19214"/>
                <a:gd name="connsiteY0" fmla="*/ 77 h 188696"/>
                <a:gd name="connsiteX1" fmla="*/ 7974 w 19214"/>
                <a:gd name="connsiteY1" fmla="*/ 157240 h 188696"/>
                <a:gd name="connsiteX2" fmla="*/ 36 w 19214"/>
                <a:gd name="connsiteY2" fmla="*/ 179465 h 188696"/>
                <a:gd name="connsiteX3" fmla="*/ 19086 w 19214"/>
                <a:gd name="connsiteY3" fmla="*/ 77 h 1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4" h="188696">
                  <a:moveTo>
                    <a:pt x="19086" y="77"/>
                  </a:moveTo>
                  <a:cubicBezTo>
                    <a:pt x="20409" y="-3627"/>
                    <a:pt x="11149" y="127342"/>
                    <a:pt x="7974" y="157240"/>
                  </a:cubicBezTo>
                  <a:cubicBezTo>
                    <a:pt x="4799" y="187138"/>
                    <a:pt x="-493" y="198250"/>
                    <a:pt x="36" y="179465"/>
                  </a:cubicBezTo>
                  <a:cubicBezTo>
                    <a:pt x="565" y="160680"/>
                    <a:pt x="17763" y="3781"/>
                    <a:pt x="19086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EAF40223-8831-4AB6-AEE2-0B462F6370C0}"/>
                </a:ext>
              </a:extLst>
            </p:cNvPr>
            <p:cNvSpPr/>
            <p:nvPr/>
          </p:nvSpPr>
          <p:spPr>
            <a:xfrm rot="5400000" flipH="1">
              <a:off x="9242314" y="6387273"/>
              <a:ext cx="220553" cy="117953"/>
            </a:xfrm>
            <a:custGeom>
              <a:avLst/>
              <a:gdLst>
                <a:gd name="connsiteX0" fmla="*/ 568 w 280067"/>
                <a:gd name="connsiteY0" fmla="*/ 356 h 149782"/>
                <a:gd name="connsiteX1" fmla="*/ 89468 w 280067"/>
                <a:gd name="connsiteY1" fmla="*/ 108306 h 149782"/>
                <a:gd name="connsiteX2" fmla="*/ 110105 w 280067"/>
                <a:gd name="connsiteY2" fmla="*/ 133706 h 149782"/>
                <a:gd name="connsiteX3" fmla="*/ 235518 w 280067"/>
                <a:gd name="connsiteY3" fmla="*/ 147993 h 149782"/>
                <a:gd name="connsiteX4" fmla="*/ 272030 w 280067"/>
                <a:gd name="connsiteY4" fmla="*/ 146406 h 149782"/>
                <a:gd name="connsiteX5" fmla="*/ 94230 w 280067"/>
                <a:gd name="connsiteY5" fmla="*/ 119418 h 149782"/>
                <a:gd name="connsiteX6" fmla="*/ 52955 w 280067"/>
                <a:gd name="connsiteY6" fmla="*/ 74968 h 149782"/>
                <a:gd name="connsiteX7" fmla="*/ 568 w 280067"/>
                <a:gd name="connsiteY7" fmla="*/ 356 h 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67" h="149782">
                  <a:moveTo>
                    <a:pt x="568" y="356"/>
                  </a:moveTo>
                  <a:cubicBezTo>
                    <a:pt x="6653" y="5912"/>
                    <a:pt x="71212" y="86081"/>
                    <a:pt x="89468" y="108306"/>
                  </a:cubicBezTo>
                  <a:cubicBezTo>
                    <a:pt x="107724" y="130531"/>
                    <a:pt x="85763" y="127092"/>
                    <a:pt x="110105" y="133706"/>
                  </a:cubicBezTo>
                  <a:cubicBezTo>
                    <a:pt x="134447" y="140321"/>
                    <a:pt x="208531" y="145876"/>
                    <a:pt x="235518" y="147993"/>
                  </a:cubicBezTo>
                  <a:cubicBezTo>
                    <a:pt x="262506" y="150110"/>
                    <a:pt x="295578" y="151168"/>
                    <a:pt x="272030" y="146406"/>
                  </a:cubicBezTo>
                  <a:cubicBezTo>
                    <a:pt x="248482" y="141644"/>
                    <a:pt x="130742" y="131324"/>
                    <a:pt x="94230" y="119418"/>
                  </a:cubicBezTo>
                  <a:cubicBezTo>
                    <a:pt x="57718" y="107512"/>
                    <a:pt x="66978" y="94282"/>
                    <a:pt x="52955" y="74968"/>
                  </a:cubicBezTo>
                  <a:cubicBezTo>
                    <a:pt x="38932" y="55654"/>
                    <a:pt x="-5517" y="-5200"/>
                    <a:pt x="568" y="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D5706D05-6B2A-46D9-8C42-CA90081A07CA}"/>
                </a:ext>
              </a:extLst>
            </p:cNvPr>
            <p:cNvSpPr/>
            <p:nvPr/>
          </p:nvSpPr>
          <p:spPr>
            <a:xfrm rot="5400000" flipH="1">
              <a:off x="9189962" y="6456019"/>
              <a:ext cx="206288" cy="6333"/>
            </a:xfrm>
            <a:custGeom>
              <a:avLst/>
              <a:gdLst>
                <a:gd name="connsiteX0" fmla="*/ 0 w 261953"/>
                <a:gd name="connsiteY0" fmla="*/ 4762 h 8042"/>
                <a:gd name="connsiteX1" fmla="*/ 242888 w 261953"/>
                <a:gd name="connsiteY1" fmla="*/ 7937 h 8042"/>
                <a:gd name="connsiteX2" fmla="*/ 233363 w 261953"/>
                <a:gd name="connsiteY2" fmla="*/ 0 h 8042"/>
                <a:gd name="connsiteX3" fmla="*/ 130175 w 261953"/>
                <a:gd name="connsiteY3" fmla="*/ 7937 h 8042"/>
                <a:gd name="connsiteX4" fmla="*/ 0 w 261953"/>
                <a:gd name="connsiteY4" fmla="*/ 4762 h 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53" h="8042">
                  <a:moveTo>
                    <a:pt x="0" y="4762"/>
                  </a:moveTo>
                  <a:cubicBezTo>
                    <a:pt x="18785" y="4762"/>
                    <a:pt x="203994" y="8731"/>
                    <a:pt x="242888" y="7937"/>
                  </a:cubicBezTo>
                  <a:cubicBezTo>
                    <a:pt x="281782" y="7143"/>
                    <a:pt x="252148" y="0"/>
                    <a:pt x="233363" y="0"/>
                  </a:cubicBezTo>
                  <a:cubicBezTo>
                    <a:pt x="214578" y="0"/>
                    <a:pt x="166688" y="7143"/>
                    <a:pt x="130175" y="7937"/>
                  </a:cubicBezTo>
                  <a:lnTo>
                    <a:pt x="0" y="47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FBD998E5-D381-42D9-A4E6-EB09D8778E3C}"/>
                </a:ext>
              </a:extLst>
            </p:cNvPr>
            <p:cNvSpPr/>
            <p:nvPr/>
          </p:nvSpPr>
          <p:spPr>
            <a:xfrm rot="5400000" flipH="1">
              <a:off x="9226936" y="6500748"/>
              <a:ext cx="131509" cy="13374"/>
            </a:xfrm>
            <a:custGeom>
              <a:avLst/>
              <a:gdLst>
                <a:gd name="connsiteX0" fmla="*/ 1090 w 166996"/>
                <a:gd name="connsiteY0" fmla="*/ 769 h 16983"/>
                <a:gd name="connsiteX1" fmla="*/ 164603 w 166996"/>
                <a:gd name="connsiteY1" fmla="*/ 3944 h 16983"/>
                <a:gd name="connsiteX2" fmla="*/ 94753 w 166996"/>
                <a:gd name="connsiteY2" fmla="*/ 16644 h 16983"/>
                <a:gd name="connsiteX3" fmla="*/ 1090 w 166996"/>
                <a:gd name="connsiteY3" fmla="*/ 769 h 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96" h="16983">
                  <a:moveTo>
                    <a:pt x="1090" y="769"/>
                  </a:moveTo>
                  <a:cubicBezTo>
                    <a:pt x="12732" y="-1348"/>
                    <a:pt x="148993" y="1298"/>
                    <a:pt x="164603" y="3944"/>
                  </a:cubicBezTo>
                  <a:cubicBezTo>
                    <a:pt x="180213" y="6590"/>
                    <a:pt x="115126" y="13734"/>
                    <a:pt x="94753" y="16644"/>
                  </a:cubicBezTo>
                  <a:cubicBezTo>
                    <a:pt x="74380" y="19554"/>
                    <a:pt x="-10552" y="2886"/>
                    <a:pt x="1090" y="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2AA1183F-6052-403F-AF80-D65E1CEA49B0}"/>
                </a:ext>
              </a:extLst>
            </p:cNvPr>
            <p:cNvSpPr/>
            <p:nvPr/>
          </p:nvSpPr>
          <p:spPr>
            <a:xfrm rot="5400000" flipH="1">
              <a:off x="9215253" y="6376752"/>
              <a:ext cx="141229" cy="50918"/>
            </a:xfrm>
            <a:custGeom>
              <a:avLst/>
              <a:gdLst>
                <a:gd name="connsiteX0" fmla="*/ 644 w 179338"/>
                <a:gd name="connsiteY0" fmla="*/ 67 h 64658"/>
                <a:gd name="connsiteX1" fmla="*/ 121294 w 179338"/>
                <a:gd name="connsiteY1" fmla="*/ 54042 h 64658"/>
                <a:gd name="connsiteX2" fmla="*/ 159394 w 179338"/>
                <a:gd name="connsiteY2" fmla="*/ 61979 h 64658"/>
                <a:gd name="connsiteX3" fmla="*/ 176857 w 179338"/>
                <a:gd name="connsiteY3" fmla="*/ 23879 h 64658"/>
                <a:gd name="connsiteX4" fmla="*/ 175269 w 179338"/>
                <a:gd name="connsiteY4" fmla="*/ 60392 h 64658"/>
                <a:gd name="connsiteX5" fmla="*/ 140344 w 179338"/>
                <a:gd name="connsiteY5" fmla="*/ 61979 h 64658"/>
                <a:gd name="connsiteX6" fmla="*/ 75257 w 179338"/>
                <a:gd name="connsiteY6" fmla="*/ 42929 h 64658"/>
                <a:gd name="connsiteX7" fmla="*/ 644 w 179338"/>
                <a:gd name="connsiteY7" fmla="*/ 67 h 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338" h="64658">
                  <a:moveTo>
                    <a:pt x="644" y="67"/>
                  </a:moveTo>
                  <a:cubicBezTo>
                    <a:pt x="8317" y="1919"/>
                    <a:pt x="94836" y="43723"/>
                    <a:pt x="121294" y="54042"/>
                  </a:cubicBezTo>
                  <a:cubicBezTo>
                    <a:pt x="147752" y="64361"/>
                    <a:pt x="150134" y="67006"/>
                    <a:pt x="159394" y="61979"/>
                  </a:cubicBezTo>
                  <a:cubicBezTo>
                    <a:pt x="168655" y="56952"/>
                    <a:pt x="174211" y="24143"/>
                    <a:pt x="176857" y="23879"/>
                  </a:cubicBezTo>
                  <a:cubicBezTo>
                    <a:pt x="179503" y="23615"/>
                    <a:pt x="181355" y="54042"/>
                    <a:pt x="175269" y="60392"/>
                  </a:cubicBezTo>
                  <a:cubicBezTo>
                    <a:pt x="169184" y="66742"/>
                    <a:pt x="157013" y="64889"/>
                    <a:pt x="140344" y="61979"/>
                  </a:cubicBezTo>
                  <a:cubicBezTo>
                    <a:pt x="123675" y="59069"/>
                    <a:pt x="94571" y="50602"/>
                    <a:pt x="75257" y="42929"/>
                  </a:cubicBezTo>
                  <a:cubicBezTo>
                    <a:pt x="55943" y="35256"/>
                    <a:pt x="-7029" y="-1785"/>
                    <a:pt x="644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DB4660FE-066F-4814-B668-0B882F2722EE}"/>
                </a:ext>
              </a:extLst>
            </p:cNvPr>
            <p:cNvSpPr/>
            <p:nvPr/>
          </p:nvSpPr>
          <p:spPr>
            <a:xfrm rot="5400000" flipH="1">
              <a:off x="9218515" y="6342466"/>
              <a:ext cx="15444" cy="112580"/>
            </a:xfrm>
            <a:custGeom>
              <a:avLst/>
              <a:gdLst>
                <a:gd name="connsiteX0" fmla="*/ 19581 w 19612"/>
                <a:gd name="connsiteY0" fmla="*/ 8 h 142959"/>
                <a:gd name="connsiteX1" fmla="*/ 531 w 19612"/>
                <a:gd name="connsiteY1" fmla="*/ 122246 h 142959"/>
                <a:gd name="connsiteX2" fmla="*/ 5293 w 19612"/>
                <a:gd name="connsiteY2" fmla="*/ 128596 h 142959"/>
                <a:gd name="connsiteX3" fmla="*/ 19581 w 19612"/>
                <a:gd name="connsiteY3" fmla="*/ 8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2" h="142959">
                  <a:moveTo>
                    <a:pt x="19581" y="8"/>
                  </a:moveTo>
                  <a:cubicBezTo>
                    <a:pt x="18787" y="-1050"/>
                    <a:pt x="2912" y="100815"/>
                    <a:pt x="531" y="122246"/>
                  </a:cubicBezTo>
                  <a:cubicBezTo>
                    <a:pt x="-1850" y="143677"/>
                    <a:pt x="4499" y="152673"/>
                    <a:pt x="5293" y="128596"/>
                  </a:cubicBezTo>
                  <a:cubicBezTo>
                    <a:pt x="6087" y="104519"/>
                    <a:pt x="20375" y="1066"/>
                    <a:pt x="19581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037C0D80-ED75-432F-9A2D-B712A1FF0E88}"/>
                </a:ext>
              </a:extLst>
            </p:cNvPr>
            <p:cNvSpPr/>
            <p:nvPr/>
          </p:nvSpPr>
          <p:spPr>
            <a:xfrm rot="5400000" flipH="1">
              <a:off x="9209664" y="6365577"/>
              <a:ext cx="20833" cy="115659"/>
            </a:xfrm>
            <a:custGeom>
              <a:avLst/>
              <a:gdLst>
                <a:gd name="connsiteX0" fmla="*/ 17792 w 26455"/>
                <a:gd name="connsiteY0" fmla="*/ 494 h 146868"/>
                <a:gd name="connsiteX1" fmla="*/ 19380 w 26455"/>
                <a:gd name="connsiteY1" fmla="*/ 130669 h 146868"/>
                <a:gd name="connsiteX2" fmla="*/ 25730 w 26455"/>
                <a:gd name="connsiteY2" fmla="*/ 140194 h 146868"/>
                <a:gd name="connsiteX3" fmla="*/ 330 w 26455"/>
                <a:gd name="connsiteY3" fmla="*/ 87807 h 146868"/>
                <a:gd name="connsiteX4" fmla="*/ 17792 w 26455"/>
                <a:gd name="connsiteY4" fmla="*/ 494 h 1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5" h="146868">
                  <a:moveTo>
                    <a:pt x="17792" y="494"/>
                  </a:moveTo>
                  <a:cubicBezTo>
                    <a:pt x="20967" y="7638"/>
                    <a:pt x="18057" y="107386"/>
                    <a:pt x="19380" y="130669"/>
                  </a:cubicBezTo>
                  <a:cubicBezTo>
                    <a:pt x="20703" y="153952"/>
                    <a:pt x="28905" y="147338"/>
                    <a:pt x="25730" y="140194"/>
                  </a:cubicBezTo>
                  <a:cubicBezTo>
                    <a:pt x="22555" y="133050"/>
                    <a:pt x="3240" y="110032"/>
                    <a:pt x="330" y="87807"/>
                  </a:cubicBezTo>
                  <a:cubicBezTo>
                    <a:pt x="-2580" y="65582"/>
                    <a:pt x="14617" y="-6650"/>
                    <a:pt x="17792" y="4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8796A6D9-29F2-4A32-B04E-C79F7B101888}"/>
                </a:ext>
              </a:extLst>
            </p:cNvPr>
            <p:cNvSpPr/>
            <p:nvPr/>
          </p:nvSpPr>
          <p:spPr>
            <a:xfrm rot="5400000" flipH="1">
              <a:off x="9198720" y="6352056"/>
              <a:ext cx="33670" cy="141667"/>
            </a:xfrm>
            <a:custGeom>
              <a:avLst/>
              <a:gdLst>
                <a:gd name="connsiteX0" fmla="*/ 3061 w 42755"/>
                <a:gd name="connsiteY0" fmla="*/ 150 h 179895"/>
                <a:gd name="connsiteX1" fmla="*/ 3061 w 42755"/>
                <a:gd name="connsiteY1" fmla="*/ 123975 h 179895"/>
                <a:gd name="connsiteX2" fmla="*/ 42749 w 42755"/>
                <a:gd name="connsiteY2" fmla="*/ 179537 h 179895"/>
                <a:gd name="connsiteX3" fmla="*/ 6236 w 42755"/>
                <a:gd name="connsiteY3" fmla="*/ 100162 h 179895"/>
                <a:gd name="connsiteX4" fmla="*/ 3061 w 42755"/>
                <a:gd name="connsiteY4" fmla="*/ 150 h 17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5" h="179895">
                  <a:moveTo>
                    <a:pt x="3061" y="150"/>
                  </a:moveTo>
                  <a:cubicBezTo>
                    <a:pt x="2532" y="4119"/>
                    <a:pt x="-3554" y="94077"/>
                    <a:pt x="3061" y="123975"/>
                  </a:cubicBezTo>
                  <a:cubicBezTo>
                    <a:pt x="9676" y="153873"/>
                    <a:pt x="42220" y="183506"/>
                    <a:pt x="42749" y="179537"/>
                  </a:cubicBezTo>
                  <a:cubicBezTo>
                    <a:pt x="43278" y="175568"/>
                    <a:pt x="11528" y="128737"/>
                    <a:pt x="6236" y="100162"/>
                  </a:cubicBezTo>
                  <a:cubicBezTo>
                    <a:pt x="944" y="71587"/>
                    <a:pt x="3590" y="-3819"/>
                    <a:pt x="3061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1E30AB8C-6464-4FB1-855C-F4A6B9EB8833}"/>
                </a:ext>
              </a:extLst>
            </p:cNvPr>
            <p:cNvSpPr/>
            <p:nvPr/>
          </p:nvSpPr>
          <p:spPr>
            <a:xfrm rot="5400000" flipH="1">
              <a:off x="9180301" y="6448244"/>
              <a:ext cx="54424" cy="35049"/>
            </a:xfrm>
            <a:custGeom>
              <a:avLst/>
              <a:gdLst>
                <a:gd name="connsiteX0" fmla="*/ 69101 w 69110"/>
                <a:gd name="connsiteY0" fmla="*/ 31 h 44507"/>
                <a:gd name="connsiteX1" fmla="*/ 5601 w 69110"/>
                <a:gd name="connsiteY1" fmla="*/ 41306 h 44507"/>
                <a:gd name="connsiteX2" fmla="*/ 10363 w 69110"/>
                <a:gd name="connsiteY2" fmla="*/ 34956 h 44507"/>
                <a:gd name="connsiteX3" fmla="*/ 69101 w 69110"/>
                <a:gd name="connsiteY3" fmla="*/ 31 h 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0" h="44507">
                  <a:moveTo>
                    <a:pt x="69101" y="31"/>
                  </a:moveTo>
                  <a:cubicBezTo>
                    <a:pt x="68307" y="1089"/>
                    <a:pt x="15391" y="35485"/>
                    <a:pt x="5601" y="41306"/>
                  </a:cubicBezTo>
                  <a:cubicBezTo>
                    <a:pt x="-4189" y="47127"/>
                    <a:pt x="-220" y="45010"/>
                    <a:pt x="10363" y="34956"/>
                  </a:cubicBezTo>
                  <a:cubicBezTo>
                    <a:pt x="20946" y="24902"/>
                    <a:pt x="69895" y="-1027"/>
                    <a:pt x="69101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FDC482A3-B68E-4035-A9C6-DD1AE912C662}"/>
                </a:ext>
              </a:extLst>
            </p:cNvPr>
            <p:cNvSpPr/>
            <p:nvPr/>
          </p:nvSpPr>
          <p:spPr>
            <a:xfrm rot="5400000" flipH="1">
              <a:off x="9204994" y="6469826"/>
              <a:ext cx="60033" cy="32513"/>
            </a:xfrm>
            <a:custGeom>
              <a:avLst/>
              <a:gdLst>
                <a:gd name="connsiteX0" fmla="*/ 76232 w 76232"/>
                <a:gd name="connsiteY0" fmla="*/ 0 h 41286"/>
                <a:gd name="connsiteX1" fmla="*/ 32 w 76232"/>
                <a:gd name="connsiteY1" fmla="*/ 41275 h 41286"/>
                <a:gd name="connsiteX2" fmla="*/ 76232 w 76232"/>
                <a:gd name="connsiteY2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32" h="41286">
                  <a:moveTo>
                    <a:pt x="76232" y="0"/>
                  </a:moveTo>
                  <a:cubicBezTo>
                    <a:pt x="76232" y="0"/>
                    <a:pt x="1884" y="42069"/>
                    <a:pt x="32" y="41275"/>
                  </a:cubicBezTo>
                  <a:cubicBezTo>
                    <a:pt x="-1820" y="40481"/>
                    <a:pt x="76232" y="0"/>
                    <a:pt x="762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CD457C8A-B04C-4ED3-9519-75BBE0E18653}"/>
                </a:ext>
              </a:extLst>
            </p:cNvPr>
            <p:cNvSpPr/>
            <p:nvPr/>
          </p:nvSpPr>
          <p:spPr>
            <a:xfrm rot="5400000" flipH="1">
              <a:off x="9276516" y="6414513"/>
              <a:ext cx="220030" cy="60602"/>
            </a:xfrm>
            <a:custGeom>
              <a:avLst/>
              <a:gdLst>
                <a:gd name="connsiteX0" fmla="*/ 0 w 279403"/>
                <a:gd name="connsiteY0" fmla="*/ 18153 h 76955"/>
                <a:gd name="connsiteX1" fmla="*/ 87313 w 279403"/>
                <a:gd name="connsiteY1" fmla="*/ 19741 h 76955"/>
                <a:gd name="connsiteX2" fmla="*/ 195263 w 279403"/>
                <a:gd name="connsiteY2" fmla="*/ 56253 h 76955"/>
                <a:gd name="connsiteX3" fmla="*/ 279400 w 279403"/>
                <a:gd name="connsiteY3" fmla="*/ 76891 h 76955"/>
                <a:gd name="connsiteX4" fmla="*/ 198438 w 279403"/>
                <a:gd name="connsiteY4" fmla="*/ 49903 h 76955"/>
                <a:gd name="connsiteX5" fmla="*/ 146050 w 279403"/>
                <a:gd name="connsiteY5" fmla="*/ 29266 h 76955"/>
                <a:gd name="connsiteX6" fmla="*/ 87313 w 279403"/>
                <a:gd name="connsiteY6" fmla="*/ 691 h 76955"/>
                <a:gd name="connsiteX7" fmla="*/ 0 w 279403"/>
                <a:gd name="connsiteY7" fmla="*/ 18153 h 7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3" h="76955">
                  <a:moveTo>
                    <a:pt x="0" y="18153"/>
                  </a:moveTo>
                  <a:cubicBezTo>
                    <a:pt x="0" y="21328"/>
                    <a:pt x="54769" y="13391"/>
                    <a:pt x="87313" y="19741"/>
                  </a:cubicBezTo>
                  <a:cubicBezTo>
                    <a:pt x="119857" y="26091"/>
                    <a:pt x="163249" y="46728"/>
                    <a:pt x="195263" y="56253"/>
                  </a:cubicBezTo>
                  <a:cubicBezTo>
                    <a:pt x="227277" y="65778"/>
                    <a:pt x="278871" y="77949"/>
                    <a:pt x="279400" y="76891"/>
                  </a:cubicBezTo>
                  <a:cubicBezTo>
                    <a:pt x="279929" y="75833"/>
                    <a:pt x="220663" y="57841"/>
                    <a:pt x="198438" y="49903"/>
                  </a:cubicBezTo>
                  <a:cubicBezTo>
                    <a:pt x="176213" y="41966"/>
                    <a:pt x="164571" y="37468"/>
                    <a:pt x="146050" y="29266"/>
                  </a:cubicBezTo>
                  <a:cubicBezTo>
                    <a:pt x="127529" y="21064"/>
                    <a:pt x="110067" y="5189"/>
                    <a:pt x="87313" y="691"/>
                  </a:cubicBezTo>
                  <a:cubicBezTo>
                    <a:pt x="64559" y="-3807"/>
                    <a:pt x="0" y="14978"/>
                    <a:pt x="0" y="18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3012BAA1-CC78-43EA-BF06-4C02B6E5ABE0}"/>
                </a:ext>
              </a:extLst>
            </p:cNvPr>
            <p:cNvSpPr/>
            <p:nvPr/>
          </p:nvSpPr>
          <p:spPr>
            <a:xfrm rot="5400000" flipH="1">
              <a:off x="9304505" y="6292476"/>
              <a:ext cx="34794" cy="97383"/>
            </a:xfrm>
            <a:custGeom>
              <a:avLst/>
              <a:gdLst>
                <a:gd name="connsiteX0" fmla="*/ 14 w 44183"/>
                <a:gd name="connsiteY0" fmla="*/ 714 h 123661"/>
                <a:gd name="connsiteX1" fmla="*/ 38114 w 44183"/>
                <a:gd name="connsiteY1" fmla="*/ 121364 h 123661"/>
                <a:gd name="connsiteX2" fmla="*/ 42876 w 44183"/>
                <a:gd name="connsiteY2" fmla="*/ 73739 h 123661"/>
                <a:gd name="connsiteX3" fmla="*/ 14 w 44183"/>
                <a:gd name="connsiteY3" fmla="*/ 714 h 1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3" h="123661">
                  <a:moveTo>
                    <a:pt x="14" y="714"/>
                  </a:moveTo>
                  <a:cubicBezTo>
                    <a:pt x="-780" y="8651"/>
                    <a:pt x="30970" y="109193"/>
                    <a:pt x="38114" y="121364"/>
                  </a:cubicBezTo>
                  <a:cubicBezTo>
                    <a:pt x="45258" y="133535"/>
                    <a:pt x="44993" y="94376"/>
                    <a:pt x="42876" y="73739"/>
                  </a:cubicBezTo>
                  <a:cubicBezTo>
                    <a:pt x="40759" y="53102"/>
                    <a:pt x="808" y="-7223"/>
                    <a:pt x="14" y="7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E3B86DD-52C7-4CF4-AEEF-1DDFCC49403A}"/>
                </a:ext>
              </a:extLst>
            </p:cNvPr>
            <p:cNvSpPr/>
            <p:nvPr/>
          </p:nvSpPr>
          <p:spPr>
            <a:xfrm rot="5400000" flipH="1">
              <a:off x="9294751" y="6468791"/>
              <a:ext cx="111853" cy="121358"/>
            </a:xfrm>
            <a:custGeom>
              <a:avLst/>
              <a:gdLst>
                <a:gd name="connsiteX0" fmla="*/ 22942 w 142036"/>
                <a:gd name="connsiteY0" fmla="*/ 89 h 154106"/>
                <a:gd name="connsiteX1" fmla="*/ 717 w 142036"/>
                <a:gd name="connsiteY1" fmla="*/ 68351 h 154106"/>
                <a:gd name="connsiteX2" fmla="*/ 54692 w 142036"/>
                <a:gd name="connsiteY2" fmla="*/ 125501 h 154106"/>
                <a:gd name="connsiteX3" fmla="*/ 142005 w 142036"/>
                <a:gd name="connsiteY3" fmla="*/ 154076 h 154106"/>
                <a:gd name="connsiteX4" fmla="*/ 64217 w 142036"/>
                <a:gd name="connsiteY4" fmla="*/ 120739 h 154106"/>
                <a:gd name="connsiteX5" fmla="*/ 24530 w 142036"/>
                <a:gd name="connsiteY5" fmla="*/ 71526 h 154106"/>
                <a:gd name="connsiteX6" fmla="*/ 11830 w 142036"/>
                <a:gd name="connsiteY6" fmla="*/ 54064 h 154106"/>
                <a:gd name="connsiteX7" fmla="*/ 22942 w 142036"/>
                <a:gd name="connsiteY7" fmla="*/ 89 h 1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36" h="154106">
                  <a:moveTo>
                    <a:pt x="22942" y="89"/>
                  </a:moveTo>
                  <a:cubicBezTo>
                    <a:pt x="21090" y="2470"/>
                    <a:pt x="-4575" y="47449"/>
                    <a:pt x="717" y="68351"/>
                  </a:cubicBezTo>
                  <a:cubicBezTo>
                    <a:pt x="6009" y="89253"/>
                    <a:pt x="31144" y="111214"/>
                    <a:pt x="54692" y="125501"/>
                  </a:cubicBezTo>
                  <a:cubicBezTo>
                    <a:pt x="78240" y="139788"/>
                    <a:pt x="140418" y="154870"/>
                    <a:pt x="142005" y="154076"/>
                  </a:cubicBezTo>
                  <a:cubicBezTo>
                    <a:pt x="143593" y="153282"/>
                    <a:pt x="83796" y="134497"/>
                    <a:pt x="64217" y="120739"/>
                  </a:cubicBezTo>
                  <a:cubicBezTo>
                    <a:pt x="44638" y="106981"/>
                    <a:pt x="33261" y="82639"/>
                    <a:pt x="24530" y="71526"/>
                  </a:cubicBezTo>
                  <a:cubicBezTo>
                    <a:pt x="15799" y="60413"/>
                    <a:pt x="11565" y="64383"/>
                    <a:pt x="11830" y="54064"/>
                  </a:cubicBezTo>
                  <a:cubicBezTo>
                    <a:pt x="12094" y="43745"/>
                    <a:pt x="24794" y="-2292"/>
                    <a:pt x="22942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40C73C7A-51B9-4F3B-8A87-99F20E2A7586}"/>
                </a:ext>
              </a:extLst>
            </p:cNvPr>
            <p:cNvSpPr/>
            <p:nvPr/>
          </p:nvSpPr>
          <p:spPr>
            <a:xfrm rot="5400000" flipH="1">
              <a:off x="7887793" y="6191471"/>
              <a:ext cx="99055" cy="372847"/>
            </a:xfrm>
            <a:custGeom>
              <a:avLst/>
              <a:gdLst>
                <a:gd name="connsiteX0" fmla="*/ 81101 w 125784"/>
                <a:gd name="connsiteY0" fmla="*/ 149 h 473456"/>
                <a:gd name="connsiteX1" fmla="*/ 92213 w 125784"/>
                <a:gd name="connsiteY1" fmla="*/ 90636 h 473456"/>
                <a:gd name="connsiteX2" fmla="*/ 109676 w 125784"/>
                <a:gd name="connsiteY2" fmla="*/ 109686 h 473456"/>
                <a:gd name="connsiteX3" fmla="*/ 100151 w 125784"/>
                <a:gd name="connsiteY3" fmla="*/ 195411 h 473456"/>
                <a:gd name="connsiteX4" fmla="*/ 93801 w 125784"/>
                <a:gd name="connsiteY4" fmla="*/ 265261 h 473456"/>
                <a:gd name="connsiteX5" fmla="*/ 109676 w 125784"/>
                <a:gd name="connsiteY5" fmla="*/ 408136 h 473456"/>
                <a:gd name="connsiteX6" fmla="*/ 96976 w 125784"/>
                <a:gd name="connsiteY6" fmla="*/ 427186 h 473456"/>
                <a:gd name="connsiteX7" fmla="*/ 138 w 125784"/>
                <a:gd name="connsiteY7" fmla="*/ 471636 h 473456"/>
                <a:gd name="connsiteX8" fmla="*/ 120788 w 125784"/>
                <a:gd name="connsiteY8" fmla="*/ 358924 h 473456"/>
                <a:gd name="connsiteX9" fmla="*/ 103326 w 125784"/>
                <a:gd name="connsiteY9" fmla="*/ 290661 h 473456"/>
                <a:gd name="connsiteX10" fmla="*/ 108088 w 125784"/>
                <a:gd name="connsiteY10" fmla="*/ 114449 h 473456"/>
                <a:gd name="connsiteX11" fmla="*/ 81101 w 125784"/>
                <a:gd name="connsiteY11" fmla="*/ 149 h 4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4" h="473456">
                  <a:moveTo>
                    <a:pt x="81101" y="149"/>
                  </a:moveTo>
                  <a:cubicBezTo>
                    <a:pt x="78455" y="-3820"/>
                    <a:pt x="87451" y="72380"/>
                    <a:pt x="92213" y="90636"/>
                  </a:cubicBezTo>
                  <a:cubicBezTo>
                    <a:pt x="96975" y="108892"/>
                    <a:pt x="108353" y="92223"/>
                    <a:pt x="109676" y="109686"/>
                  </a:cubicBezTo>
                  <a:cubicBezTo>
                    <a:pt x="110999" y="127149"/>
                    <a:pt x="102797" y="169482"/>
                    <a:pt x="100151" y="195411"/>
                  </a:cubicBezTo>
                  <a:cubicBezTo>
                    <a:pt x="97505" y="221340"/>
                    <a:pt x="92214" y="229807"/>
                    <a:pt x="93801" y="265261"/>
                  </a:cubicBezTo>
                  <a:cubicBezTo>
                    <a:pt x="95388" y="300715"/>
                    <a:pt x="109147" y="381149"/>
                    <a:pt x="109676" y="408136"/>
                  </a:cubicBezTo>
                  <a:cubicBezTo>
                    <a:pt x="110205" y="435123"/>
                    <a:pt x="115232" y="416603"/>
                    <a:pt x="96976" y="427186"/>
                  </a:cubicBezTo>
                  <a:cubicBezTo>
                    <a:pt x="78720" y="437769"/>
                    <a:pt x="-3831" y="483013"/>
                    <a:pt x="138" y="471636"/>
                  </a:cubicBezTo>
                  <a:cubicBezTo>
                    <a:pt x="4107" y="460259"/>
                    <a:pt x="103590" y="389086"/>
                    <a:pt x="120788" y="358924"/>
                  </a:cubicBezTo>
                  <a:cubicBezTo>
                    <a:pt x="137986" y="328762"/>
                    <a:pt x="105443" y="331407"/>
                    <a:pt x="103326" y="290661"/>
                  </a:cubicBezTo>
                  <a:cubicBezTo>
                    <a:pt x="101209" y="249915"/>
                    <a:pt x="113115" y="160751"/>
                    <a:pt x="108088" y="114449"/>
                  </a:cubicBezTo>
                  <a:cubicBezTo>
                    <a:pt x="103061" y="68147"/>
                    <a:pt x="83747" y="4118"/>
                    <a:pt x="81101" y="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4BAA5C4A-75DF-4D55-91C3-0D4F8F1A50B4}"/>
                </a:ext>
              </a:extLst>
            </p:cNvPr>
            <p:cNvSpPr/>
            <p:nvPr/>
          </p:nvSpPr>
          <p:spPr>
            <a:xfrm flipH="1">
              <a:off x="1512579" y="6404670"/>
              <a:ext cx="43957" cy="227235"/>
            </a:xfrm>
            <a:custGeom>
              <a:avLst/>
              <a:gdLst>
                <a:gd name="connsiteX0" fmla="*/ 30172 w 55818"/>
                <a:gd name="connsiteY0" fmla="*/ 1436 h 288552"/>
                <a:gd name="connsiteX1" fmla="*/ 44460 w 55818"/>
                <a:gd name="connsiteY1" fmla="*/ 157011 h 288552"/>
                <a:gd name="connsiteX2" fmla="*/ 49222 w 55818"/>
                <a:gd name="connsiteY2" fmla="*/ 279249 h 288552"/>
                <a:gd name="connsiteX3" fmla="*/ 10 w 55818"/>
                <a:gd name="connsiteY3" fmla="*/ 274486 h 288552"/>
                <a:gd name="connsiteX4" fmla="*/ 53985 w 55818"/>
                <a:gd name="connsiteY4" fmla="*/ 230036 h 288552"/>
                <a:gd name="connsiteX5" fmla="*/ 42872 w 55818"/>
                <a:gd name="connsiteY5" fmla="*/ 87161 h 288552"/>
                <a:gd name="connsiteX6" fmla="*/ 30172 w 55818"/>
                <a:gd name="connsiteY6" fmla="*/ 1436 h 28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18" h="288552">
                  <a:moveTo>
                    <a:pt x="30172" y="1436"/>
                  </a:moveTo>
                  <a:cubicBezTo>
                    <a:pt x="30437" y="13078"/>
                    <a:pt x="41285" y="110709"/>
                    <a:pt x="44460" y="157011"/>
                  </a:cubicBezTo>
                  <a:cubicBezTo>
                    <a:pt x="47635" y="203313"/>
                    <a:pt x="56630" y="259670"/>
                    <a:pt x="49222" y="279249"/>
                  </a:cubicBezTo>
                  <a:cubicBezTo>
                    <a:pt x="41814" y="298828"/>
                    <a:pt x="-784" y="282688"/>
                    <a:pt x="10" y="274486"/>
                  </a:cubicBezTo>
                  <a:cubicBezTo>
                    <a:pt x="804" y="266284"/>
                    <a:pt x="46841" y="261257"/>
                    <a:pt x="53985" y="230036"/>
                  </a:cubicBezTo>
                  <a:cubicBezTo>
                    <a:pt x="61129" y="198815"/>
                    <a:pt x="45253" y="122615"/>
                    <a:pt x="42872" y="87161"/>
                  </a:cubicBezTo>
                  <a:cubicBezTo>
                    <a:pt x="40491" y="51707"/>
                    <a:pt x="29907" y="-10206"/>
                    <a:pt x="30172" y="14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27C08F72-15C1-4172-ADC4-5D21A85DDF36}"/>
                </a:ext>
              </a:extLst>
            </p:cNvPr>
            <p:cNvSpPr/>
            <p:nvPr/>
          </p:nvSpPr>
          <p:spPr>
            <a:xfrm flipH="1">
              <a:off x="1549024" y="6400585"/>
              <a:ext cx="12857" cy="230661"/>
            </a:xfrm>
            <a:custGeom>
              <a:avLst/>
              <a:gdLst>
                <a:gd name="connsiteX0" fmla="*/ 14735 w 16326"/>
                <a:gd name="connsiteY0" fmla="*/ 273 h 292903"/>
                <a:gd name="connsiteX1" fmla="*/ 2035 w 16326"/>
                <a:gd name="connsiteY1" fmla="*/ 157436 h 292903"/>
                <a:gd name="connsiteX2" fmla="*/ 16323 w 16326"/>
                <a:gd name="connsiteY2" fmla="*/ 292373 h 292903"/>
                <a:gd name="connsiteX3" fmla="*/ 448 w 16326"/>
                <a:gd name="connsiteY3" fmla="*/ 197123 h 292903"/>
                <a:gd name="connsiteX4" fmla="*/ 14735 w 16326"/>
                <a:gd name="connsiteY4" fmla="*/ 273 h 2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92903">
                  <a:moveTo>
                    <a:pt x="14735" y="273"/>
                  </a:moveTo>
                  <a:cubicBezTo>
                    <a:pt x="14999" y="-6341"/>
                    <a:pt x="1770" y="108753"/>
                    <a:pt x="2035" y="157436"/>
                  </a:cubicBezTo>
                  <a:cubicBezTo>
                    <a:pt x="2300" y="206119"/>
                    <a:pt x="16587" y="285759"/>
                    <a:pt x="16323" y="292373"/>
                  </a:cubicBezTo>
                  <a:cubicBezTo>
                    <a:pt x="16059" y="298987"/>
                    <a:pt x="3888" y="242367"/>
                    <a:pt x="448" y="197123"/>
                  </a:cubicBezTo>
                  <a:cubicBezTo>
                    <a:pt x="-2992" y="151879"/>
                    <a:pt x="14471" y="6887"/>
                    <a:pt x="14735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FE62F489-2024-46D9-BF0B-024CA11ECF54}"/>
                </a:ext>
              </a:extLst>
            </p:cNvPr>
            <p:cNvSpPr/>
            <p:nvPr/>
          </p:nvSpPr>
          <p:spPr>
            <a:xfrm flipH="1">
              <a:off x="1572461" y="6409464"/>
              <a:ext cx="14073" cy="234884"/>
            </a:xfrm>
            <a:custGeom>
              <a:avLst/>
              <a:gdLst>
                <a:gd name="connsiteX0" fmla="*/ 17466 w 17871"/>
                <a:gd name="connsiteY0" fmla="*/ 1699 h 298266"/>
                <a:gd name="connsiteX1" fmla="*/ 15879 w 17871"/>
                <a:gd name="connsiteY1" fmla="*/ 269987 h 298266"/>
                <a:gd name="connsiteX2" fmla="*/ 4 w 17871"/>
                <a:gd name="connsiteY2" fmla="*/ 277924 h 298266"/>
                <a:gd name="connsiteX3" fmla="*/ 14291 w 17871"/>
                <a:gd name="connsiteY3" fmla="*/ 160449 h 298266"/>
                <a:gd name="connsiteX4" fmla="*/ 17466 w 17871"/>
                <a:gd name="connsiteY4" fmla="*/ 1699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1" h="298266">
                  <a:moveTo>
                    <a:pt x="17466" y="1699"/>
                  </a:moveTo>
                  <a:cubicBezTo>
                    <a:pt x="17731" y="19955"/>
                    <a:pt x="18789" y="223950"/>
                    <a:pt x="15879" y="269987"/>
                  </a:cubicBezTo>
                  <a:cubicBezTo>
                    <a:pt x="12969" y="316025"/>
                    <a:pt x="269" y="296180"/>
                    <a:pt x="4" y="277924"/>
                  </a:cubicBezTo>
                  <a:cubicBezTo>
                    <a:pt x="-261" y="259668"/>
                    <a:pt x="10587" y="203576"/>
                    <a:pt x="14291" y="160449"/>
                  </a:cubicBezTo>
                  <a:cubicBezTo>
                    <a:pt x="17995" y="117322"/>
                    <a:pt x="17201" y="-16557"/>
                    <a:pt x="17466" y="16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6DFDD697-D940-4EEA-8018-52B3889626F7}"/>
                </a:ext>
              </a:extLst>
            </p:cNvPr>
            <p:cNvSpPr/>
            <p:nvPr/>
          </p:nvSpPr>
          <p:spPr>
            <a:xfrm flipH="1">
              <a:off x="1587429" y="6409394"/>
              <a:ext cx="19469" cy="228091"/>
            </a:xfrm>
            <a:custGeom>
              <a:avLst/>
              <a:gdLst>
                <a:gd name="connsiteX0" fmla="*/ 6813 w 24723"/>
                <a:gd name="connsiteY0" fmla="*/ 1787 h 289639"/>
                <a:gd name="connsiteX1" fmla="*/ 24275 w 24723"/>
                <a:gd name="connsiteY1" fmla="*/ 155775 h 289639"/>
                <a:gd name="connsiteX2" fmla="*/ 17925 w 24723"/>
                <a:gd name="connsiteY2" fmla="*/ 289125 h 289639"/>
                <a:gd name="connsiteX3" fmla="*/ 463 w 24723"/>
                <a:gd name="connsiteY3" fmla="*/ 197050 h 289639"/>
                <a:gd name="connsiteX4" fmla="*/ 3638 w 24723"/>
                <a:gd name="connsiteY4" fmla="*/ 77987 h 289639"/>
                <a:gd name="connsiteX5" fmla="*/ 6813 w 24723"/>
                <a:gd name="connsiteY5" fmla="*/ 1787 h 28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" h="289639">
                  <a:moveTo>
                    <a:pt x="6813" y="1787"/>
                  </a:moveTo>
                  <a:cubicBezTo>
                    <a:pt x="10252" y="14752"/>
                    <a:pt x="22423" y="107885"/>
                    <a:pt x="24275" y="155775"/>
                  </a:cubicBezTo>
                  <a:cubicBezTo>
                    <a:pt x="26127" y="203665"/>
                    <a:pt x="21894" y="282246"/>
                    <a:pt x="17925" y="289125"/>
                  </a:cubicBezTo>
                  <a:cubicBezTo>
                    <a:pt x="13956" y="296004"/>
                    <a:pt x="2844" y="232240"/>
                    <a:pt x="463" y="197050"/>
                  </a:cubicBezTo>
                  <a:cubicBezTo>
                    <a:pt x="-1918" y="161860"/>
                    <a:pt x="5755" y="106297"/>
                    <a:pt x="3638" y="77987"/>
                  </a:cubicBezTo>
                  <a:cubicBezTo>
                    <a:pt x="1521" y="49677"/>
                    <a:pt x="3374" y="-11178"/>
                    <a:pt x="6813" y="17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7EC8CDA6-E9A8-43F6-9EAF-22AB8D86B89B}"/>
                </a:ext>
              </a:extLst>
            </p:cNvPr>
            <p:cNvSpPr/>
            <p:nvPr/>
          </p:nvSpPr>
          <p:spPr>
            <a:xfrm flipH="1">
              <a:off x="3465608" y="6312625"/>
              <a:ext cx="481133" cy="55671"/>
            </a:xfrm>
            <a:custGeom>
              <a:avLst/>
              <a:gdLst>
                <a:gd name="connsiteX0" fmla="*/ 1478 w 610962"/>
                <a:gd name="connsiteY0" fmla="*/ 70693 h 70693"/>
                <a:gd name="connsiteX1" fmla="*/ 74503 w 610962"/>
                <a:gd name="connsiteY1" fmla="*/ 64343 h 70693"/>
                <a:gd name="connsiteX2" fmla="*/ 604728 w 610962"/>
                <a:gd name="connsiteY2" fmla="*/ 67518 h 70693"/>
                <a:gd name="connsiteX3" fmla="*/ 360253 w 610962"/>
                <a:gd name="connsiteY3" fmla="*/ 57993 h 70693"/>
                <a:gd name="connsiteX4" fmla="*/ 287228 w 610962"/>
                <a:gd name="connsiteY4" fmla="*/ 19893 h 70693"/>
                <a:gd name="connsiteX5" fmla="*/ 188803 w 610962"/>
                <a:gd name="connsiteY5" fmla="*/ 843 h 70693"/>
                <a:gd name="connsiteX6" fmla="*/ 96728 w 610962"/>
                <a:gd name="connsiteY6" fmla="*/ 10368 h 70693"/>
                <a:gd name="connsiteX7" fmla="*/ 1478 w 610962"/>
                <a:gd name="connsiteY7" fmla="*/ 70693 h 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962" h="70693">
                  <a:moveTo>
                    <a:pt x="1478" y="70693"/>
                  </a:moveTo>
                  <a:cubicBezTo>
                    <a:pt x="-12281" y="67782"/>
                    <a:pt x="74503" y="64343"/>
                    <a:pt x="74503" y="64343"/>
                  </a:cubicBezTo>
                  <a:lnTo>
                    <a:pt x="604728" y="67518"/>
                  </a:lnTo>
                  <a:cubicBezTo>
                    <a:pt x="652353" y="66460"/>
                    <a:pt x="413170" y="65931"/>
                    <a:pt x="360253" y="57993"/>
                  </a:cubicBezTo>
                  <a:cubicBezTo>
                    <a:pt x="307336" y="50055"/>
                    <a:pt x="315803" y="29418"/>
                    <a:pt x="287228" y="19893"/>
                  </a:cubicBezTo>
                  <a:cubicBezTo>
                    <a:pt x="258653" y="10368"/>
                    <a:pt x="220553" y="2431"/>
                    <a:pt x="188803" y="843"/>
                  </a:cubicBezTo>
                  <a:cubicBezTo>
                    <a:pt x="157053" y="-745"/>
                    <a:pt x="125832" y="-1274"/>
                    <a:pt x="96728" y="10368"/>
                  </a:cubicBezTo>
                  <a:cubicBezTo>
                    <a:pt x="67624" y="22010"/>
                    <a:pt x="40901" y="46351"/>
                    <a:pt x="1478" y="706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9F37FF90-6E6A-49EE-A0B2-B40A5AFF46D8}"/>
                </a:ext>
              </a:extLst>
            </p:cNvPr>
            <p:cNvSpPr/>
            <p:nvPr/>
          </p:nvSpPr>
          <p:spPr>
            <a:xfrm flipH="1">
              <a:off x="3680490" y="6374508"/>
              <a:ext cx="27675" cy="125260"/>
            </a:xfrm>
            <a:custGeom>
              <a:avLst/>
              <a:gdLst>
                <a:gd name="connsiteX0" fmla="*/ 151 w 35143"/>
                <a:gd name="connsiteY0" fmla="*/ 50 h 159060"/>
                <a:gd name="connsiteX1" fmla="*/ 22376 w 35143"/>
                <a:gd name="connsiteY1" fmla="*/ 120700 h 159060"/>
                <a:gd name="connsiteX2" fmla="*/ 22376 w 35143"/>
                <a:gd name="connsiteY2" fmla="*/ 158800 h 159060"/>
                <a:gd name="connsiteX3" fmla="*/ 35076 w 35143"/>
                <a:gd name="connsiteY3" fmla="*/ 106412 h 159060"/>
                <a:gd name="connsiteX4" fmla="*/ 151 w 35143"/>
                <a:gd name="connsiteY4" fmla="*/ 50 h 15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159060">
                  <a:moveTo>
                    <a:pt x="151" y="50"/>
                  </a:moveTo>
                  <a:cubicBezTo>
                    <a:pt x="-1966" y="2431"/>
                    <a:pt x="18672" y="94242"/>
                    <a:pt x="22376" y="120700"/>
                  </a:cubicBezTo>
                  <a:cubicBezTo>
                    <a:pt x="26080" y="147158"/>
                    <a:pt x="20259" y="161181"/>
                    <a:pt x="22376" y="158800"/>
                  </a:cubicBezTo>
                  <a:cubicBezTo>
                    <a:pt x="24493" y="156419"/>
                    <a:pt x="36134" y="132077"/>
                    <a:pt x="35076" y="106412"/>
                  </a:cubicBezTo>
                  <a:cubicBezTo>
                    <a:pt x="34018" y="80747"/>
                    <a:pt x="2268" y="-2331"/>
                    <a:pt x="151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56DB9548-5227-4399-887D-E515E6E5AE56}"/>
                </a:ext>
              </a:extLst>
            </p:cNvPr>
            <p:cNvSpPr/>
            <p:nvPr/>
          </p:nvSpPr>
          <p:spPr>
            <a:xfrm flipH="1">
              <a:off x="3702999" y="6376714"/>
              <a:ext cx="62632" cy="120198"/>
            </a:xfrm>
            <a:custGeom>
              <a:avLst/>
              <a:gdLst>
                <a:gd name="connsiteX0" fmla="*/ 79473 w 79533"/>
                <a:gd name="connsiteY0" fmla="*/ 423 h 152632"/>
                <a:gd name="connsiteX1" fmla="*/ 98 w 79533"/>
                <a:gd name="connsiteY1" fmla="*/ 117898 h 152632"/>
                <a:gd name="connsiteX2" fmla="*/ 62011 w 79533"/>
                <a:gd name="connsiteY2" fmla="*/ 151235 h 152632"/>
                <a:gd name="connsiteX3" fmla="*/ 14386 w 79533"/>
                <a:gd name="connsiteY3" fmla="*/ 81385 h 152632"/>
                <a:gd name="connsiteX4" fmla="*/ 79473 w 79533"/>
                <a:gd name="connsiteY4" fmla="*/ 423 h 1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3" h="152632">
                  <a:moveTo>
                    <a:pt x="79473" y="423"/>
                  </a:moveTo>
                  <a:cubicBezTo>
                    <a:pt x="77092" y="6509"/>
                    <a:pt x="3008" y="92763"/>
                    <a:pt x="98" y="117898"/>
                  </a:cubicBezTo>
                  <a:cubicBezTo>
                    <a:pt x="-2812" y="143033"/>
                    <a:pt x="59630" y="157321"/>
                    <a:pt x="62011" y="151235"/>
                  </a:cubicBezTo>
                  <a:cubicBezTo>
                    <a:pt x="64392" y="145149"/>
                    <a:pt x="15444" y="107314"/>
                    <a:pt x="14386" y="81385"/>
                  </a:cubicBezTo>
                  <a:cubicBezTo>
                    <a:pt x="13328" y="55456"/>
                    <a:pt x="81854" y="-5663"/>
                    <a:pt x="79473" y="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8BD22997-CA15-405C-BB00-84ABB13C67E8}"/>
                </a:ext>
              </a:extLst>
            </p:cNvPr>
            <p:cNvSpPr/>
            <p:nvPr/>
          </p:nvSpPr>
          <p:spPr>
            <a:xfrm flipH="1">
              <a:off x="4713155" y="6981141"/>
              <a:ext cx="25039" cy="165041"/>
            </a:xfrm>
            <a:custGeom>
              <a:avLst/>
              <a:gdLst>
                <a:gd name="connsiteX0" fmla="*/ 7962 w 31796"/>
                <a:gd name="connsiteY0" fmla="*/ 1247 h 209576"/>
                <a:gd name="connsiteX1" fmla="*/ 1612 w 31796"/>
                <a:gd name="connsiteY1" fmla="*/ 125072 h 209576"/>
                <a:gd name="connsiteX2" fmla="*/ 31774 w 31796"/>
                <a:gd name="connsiteY2" fmla="*/ 209209 h 209576"/>
                <a:gd name="connsiteX3" fmla="*/ 6374 w 31796"/>
                <a:gd name="connsiteY3" fmla="*/ 152059 h 209576"/>
                <a:gd name="connsiteX4" fmla="*/ 24 w 31796"/>
                <a:gd name="connsiteY4" fmla="*/ 66334 h 209576"/>
                <a:gd name="connsiteX5" fmla="*/ 7962 w 31796"/>
                <a:gd name="connsiteY5" fmla="*/ 1247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6" h="209576">
                  <a:moveTo>
                    <a:pt x="7962" y="1247"/>
                  </a:moveTo>
                  <a:cubicBezTo>
                    <a:pt x="8227" y="11037"/>
                    <a:pt x="-2357" y="90412"/>
                    <a:pt x="1612" y="125072"/>
                  </a:cubicBezTo>
                  <a:cubicBezTo>
                    <a:pt x="5581" y="159732"/>
                    <a:pt x="30980" y="204711"/>
                    <a:pt x="31774" y="209209"/>
                  </a:cubicBezTo>
                  <a:cubicBezTo>
                    <a:pt x="32568" y="213707"/>
                    <a:pt x="11666" y="175872"/>
                    <a:pt x="6374" y="152059"/>
                  </a:cubicBezTo>
                  <a:cubicBezTo>
                    <a:pt x="1082" y="128246"/>
                    <a:pt x="553" y="90940"/>
                    <a:pt x="24" y="66334"/>
                  </a:cubicBezTo>
                  <a:cubicBezTo>
                    <a:pt x="-505" y="41728"/>
                    <a:pt x="7697" y="-8543"/>
                    <a:pt x="7962" y="1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2A3355FE-E252-4E88-B9DB-E15941CB3CB9}"/>
                </a:ext>
              </a:extLst>
            </p:cNvPr>
            <p:cNvSpPr/>
            <p:nvPr/>
          </p:nvSpPr>
          <p:spPr>
            <a:xfrm flipH="1">
              <a:off x="4665050" y="6985099"/>
              <a:ext cx="53531" cy="177582"/>
            </a:xfrm>
            <a:custGeom>
              <a:avLst/>
              <a:gdLst>
                <a:gd name="connsiteX0" fmla="*/ 62431 w 67976"/>
                <a:gd name="connsiteY0" fmla="*/ 984 h 225501"/>
                <a:gd name="connsiteX1" fmla="*/ 52906 w 67976"/>
                <a:gd name="connsiteY1" fmla="*/ 99409 h 225501"/>
                <a:gd name="connsiteX2" fmla="*/ 33856 w 67976"/>
                <a:gd name="connsiteY2" fmla="*/ 189897 h 225501"/>
                <a:gd name="connsiteX3" fmla="*/ 518 w 67976"/>
                <a:gd name="connsiteY3" fmla="*/ 224822 h 225501"/>
                <a:gd name="connsiteX4" fmla="*/ 62431 w 67976"/>
                <a:gd name="connsiteY4" fmla="*/ 162909 h 225501"/>
                <a:gd name="connsiteX5" fmla="*/ 62431 w 67976"/>
                <a:gd name="connsiteY5" fmla="*/ 984 h 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76" h="225501">
                  <a:moveTo>
                    <a:pt x="62431" y="984"/>
                  </a:moveTo>
                  <a:cubicBezTo>
                    <a:pt x="60843" y="-9599"/>
                    <a:pt x="57668" y="67924"/>
                    <a:pt x="52906" y="99409"/>
                  </a:cubicBezTo>
                  <a:cubicBezTo>
                    <a:pt x="48144" y="130894"/>
                    <a:pt x="42587" y="168995"/>
                    <a:pt x="33856" y="189897"/>
                  </a:cubicBezTo>
                  <a:cubicBezTo>
                    <a:pt x="25125" y="210799"/>
                    <a:pt x="-4245" y="229320"/>
                    <a:pt x="518" y="224822"/>
                  </a:cubicBezTo>
                  <a:cubicBezTo>
                    <a:pt x="5281" y="220324"/>
                    <a:pt x="50789" y="197834"/>
                    <a:pt x="62431" y="162909"/>
                  </a:cubicBezTo>
                  <a:cubicBezTo>
                    <a:pt x="74073" y="127984"/>
                    <a:pt x="64019" y="11567"/>
                    <a:pt x="62431" y="9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</p:grpSp>
    </p:spTree>
    <p:extLst>
      <p:ext uri="{BB962C8B-B14F-4D97-AF65-F5344CB8AC3E}">
        <p14:creationId xmlns:p14="http://schemas.microsoft.com/office/powerpoint/2010/main" val="212391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男, 人, 立つ, ラケット が含まれている画像&#10;&#10;自動的に生成された説明" hidden="1">
            <a:extLst>
              <a:ext uri="{FF2B5EF4-FFF2-40B4-BE49-F238E27FC236}">
                <a16:creationId xmlns:a16="http://schemas.microsoft.com/office/drawing/2014/main" id="{11E9B7F0-AC32-4753-8A0C-E0F0E8590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1" t="17353" r="18437"/>
          <a:stretch/>
        </p:blipFill>
        <p:spPr>
          <a:xfrm>
            <a:off x="-15050" y="1847850"/>
            <a:ext cx="9501340" cy="782955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DA779C-86E4-431C-841F-E5A1010EA5B6}"/>
              </a:ext>
            </a:extLst>
          </p:cNvPr>
          <p:cNvSpPr/>
          <p:nvPr/>
        </p:nvSpPr>
        <p:spPr>
          <a:xfrm>
            <a:off x="3984274" y="3085296"/>
            <a:ext cx="226292" cy="179035"/>
          </a:xfrm>
          <a:custGeom>
            <a:avLst/>
            <a:gdLst>
              <a:gd name="connsiteX0" fmla="*/ 1409 w 226292"/>
              <a:gd name="connsiteY0" fmla="*/ 178604 h 179035"/>
              <a:gd name="connsiteX1" fmla="*/ 109359 w 226292"/>
              <a:gd name="connsiteY1" fmla="*/ 53721 h 179035"/>
              <a:gd name="connsiteX2" fmla="*/ 225776 w 226292"/>
              <a:gd name="connsiteY2" fmla="*/ 804 h 179035"/>
              <a:gd name="connsiteX3" fmla="*/ 149576 w 226292"/>
              <a:gd name="connsiteY3" fmla="*/ 24087 h 179035"/>
              <a:gd name="connsiteX4" fmla="*/ 90309 w 226292"/>
              <a:gd name="connsiteY4" fmla="*/ 55837 h 179035"/>
              <a:gd name="connsiteX5" fmla="*/ 50093 w 226292"/>
              <a:gd name="connsiteY5" fmla="*/ 93937 h 179035"/>
              <a:gd name="connsiteX6" fmla="*/ 1409 w 226292"/>
              <a:gd name="connsiteY6" fmla="*/ 178604 h 17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92" h="179035">
                <a:moveTo>
                  <a:pt x="1409" y="178604"/>
                </a:moveTo>
                <a:cubicBezTo>
                  <a:pt x="11287" y="171901"/>
                  <a:pt x="71965" y="83354"/>
                  <a:pt x="109359" y="53721"/>
                </a:cubicBezTo>
                <a:cubicBezTo>
                  <a:pt x="146753" y="24088"/>
                  <a:pt x="219073" y="5743"/>
                  <a:pt x="225776" y="804"/>
                </a:cubicBezTo>
                <a:cubicBezTo>
                  <a:pt x="232479" y="-4135"/>
                  <a:pt x="172154" y="14915"/>
                  <a:pt x="149576" y="24087"/>
                </a:cubicBezTo>
                <a:cubicBezTo>
                  <a:pt x="126998" y="33259"/>
                  <a:pt x="106890" y="44195"/>
                  <a:pt x="90309" y="55837"/>
                </a:cubicBezTo>
                <a:cubicBezTo>
                  <a:pt x="73729" y="67479"/>
                  <a:pt x="63851" y="75945"/>
                  <a:pt x="50093" y="93937"/>
                </a:cubicBezTo>
                <a:cubicBezTo>
                  <a:pt x="36335" y="111929"/>
                  <a:pt x="-8469" y="185307"/>
                  <a:pt x="1409" y="17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7B358F7-DB4C-403D-A021-8F8199F66C3C}"/>
              </a:ext>
            </a:extLst>
          </p:cNvPr>
          <p:cNvSpPr/>
          <p:nvPr/>
        </p:nvSpPr>
        <p:spPr>
          <a:xfrm>
            <a:off x="4013200" y="3022537"/>
            <a:ext cx="263131" cy="65159"/>
          </a:xfrm>
          <a:custGeom>
            <a:avLst/>
            <a:gdLst>
              <a:gd name="connsiteX0" fmla="*/ 0 w 263131"/>
              <a:gd name="connsiteY0" fmla="*/ 65151 h 65159"/>
              <a:gd name="connsiteX1" fmla="*/ 100013 w 263131"/>
              <a:gd name="connsiteY1" fmla="*/ 63 h 65159"/>
              <a:gd name="connsiteX2" fmla="*/ 261938 w 263131"/>
              <a:gd name="connsiteY2" fmla="*/ 52451 h 65159"/>
              <a:gd name="connsiteX3" fmla="*/ 169863 w 263131"/>
              <a:gd name="connsiteY3" fmla="*/ 15938 h 65159"/>
              <a:gd name="connsiteX4" fmla="*/ 100013 w 263131"/>
              <a:gd name="connsiteY4" fmla="*/ 4826 h 65159"/>
              <a:gd name="connsiteX5" fmla="*/ 0 w 263131"/>
              <a:gd name="connsiteY5" fmla="*/ 65151 h 6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31" h="65159">
                <a:moveTo>
                  <a:pt x="0" y="65151"/>
                </a:moveTo>
                <a:cubicBezTo>
                  <a:pt x="0" y="64357"/>
                  <a:pt x="56357" y="2180"/>
                  <a:pt x="100013" y="63"/>
                </a:cubicBezTo>
                <a:cubicBezTo>
                  <a:pt x="143669" y="-2054"/>
                  <a:pt x="250296" y="49805"/>
                  <a:pt x="261938" y="52451"/>
                </a:cubicBezTo>
                <a:cubicBezTo>
                  <a:pt x="273580" y="55097"/>
                  <a:pt x="196850" y="23875"/>
                  <a:pt x="169863" y="15938"/>
                </a:cubicBezTo>
                <a:cubicBezTo>
                  <a:pt x="142876" y="8001"/>
                  <a:pt x="125678" y="-730"/>
                  <a:pt x="100013" y="4826"/>
                </a:cubicBezTo>
                <a:cubicBezTo>
                  <a:pt x="74348" y="10382"/>
                  <a:pt x="0" y="65945"/>
                  <a:pt x="0" y="65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72E4C2E-BABF-416E-AFFF-3D1FC7D68BBE}"/>
              </a:ext>
            </a:extLst>
          </p:cNvPr>
          <p:cNvSpPr/>
          <p:nvPr/>
        </p:nvSpPr>
        <p:spPr>
          <a:xfrm>
            <a:off x="4349749" y="3071682"/>
            <a:ext cx="208105" cy="61695"/>
          </a:xfrm>
          <a:custGeom>
            <a:avLst/>
            <a:gdLst>
              <a:gd name="connsiteX0" fmla="*/ 1 w 208105"/>
              <a:gd name="connsiteY0" fmla="*/ 131 h 61695"/>
              <a:gd name="connsiteX1" fmla="*/ 174626 w 208105"/>
              <a:gd name="connsiteY1" fmla="*/ 52518 h 61695"/>
              <a:gd name="connsiteX2" fmla="*/ 207964 w 208105"/>
              <a:gd name="connsiteY2" fmla="*/ 60456 h 61695"/>
              <a:gd name="connsiteX3" fmla="*/ 171451 w 208105"/>
              <a:gd name="connsiteY3" fmla="*/ 38231 h 61695"/>
              <a:gd name="connsiteX4" fmla="*/ 1 w 208105"/>
              <a:gd name="connsiteY4" fmla="*/ 131 h 6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05" h="61695">
                <a:moveTo>
                  <a:pt x="1" y="131"/>
                </a:moveTo>
                <a:cubicBezTo>
                  <a:pt x="530" y="2512"/>
                  <a:pt x="139966" y="42464"/>
                  <a:pt x="174626" y="52518"/>
                </a:cubicBezTo>
                <a:cubicBezTo>
                  <a:pt x="209286" y="62572"/>
                  <a:pt x="208493" y="62837"/>
                  <a:pt x="207964" y="60456"/>
                </a:cubicBezTo>
                <a:cubicBezTo>
                  <a:pt x="207435" y="58075"/>
                  <a:pt x="202143" y="48021"/>
                  <a:pt x="171451" y="38231"/>
                </a:cubicBezTo>
                <a:cubicBezTo>
                  <a:pt x="140759" y="28441"/>
                  <a:pt x="-528" y="-2250"/>
                  <a:pt x="1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133F142-3862-4AB5-BB72-E44FFC79C4F3}"/>
              </a:ext>
            </a:extLst>
          </p:cNvPr>
          <p:cNvSpPr/>
          <p:nvPr/>
        </p:nvSpPr>
        <p:spPr>
          <a:xfrm>
            <a:off x="4044731" y="2959025"/>
            <a:ext cx="303205" cy="62057"/>
          </a:xfrm>
          <a:custGeom>
            <a:avLst/>
            <a:gdLst>
              <a:gd name="connsiteX0" fmla="*/ 219 w 303205"/>
              <a:gd name="connsiteY0" fmla="*/ 25475 h 62057"/>
              <a:gd name="connsiteX1" fmla="*/ 119282 w 303205"/>
              <a:gd name="connsiteY1" fmla="*/ 17538 h 62057"/>
              <a:gd name="connsiteX2" fmla="*/ 300257 w 303205"/>
              <a:gd name="connsiteY2" fmla="*/ 61988 h 62057"/>
              <a:gd name="connsiteX3" fmla="*/ 225644 w 303205"/>
              <a:gd name="connsiteY3" fmla="*/ 27063 h 62057"/>
              <a:gd name="connsiteX4" fmla="*/ 147857 w 303205"/>
              <a:gd name="connsiteY4" fmla="*/ 75 h 62057"/>
              <a:gd name="connsiteX5" fmla="*/ 219 w 303205"/>
              <a:gd name="connsiteY5" fmla="*/ 25475 h 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05" h="62057">
                <a:moveTo>
                  <a:pt x="219" y="25475"/>
                </a:moveTo>
                <a:cubicBezTo>
                  <a:pt x="-4543" y="28385"/>
                  <a:pt x="69276" y="11453"/>
                  <a:pt x="119282" y="17538"/>
                </a:cubicBezTo>
                <a:cubicBezTo>
                  <a:pt x="169288" y="23623"/>
                  <a:pt x="282530" y="60400"/>
                  <a:pt x="300257" y="61988"/>
                </a:cubicBezTo>
                <a:cubicBezTo>
                  <a:pt x="317984" y="63576"/>
                  <a:pt x="251044" y="37382"/>
                  <a:pt x="225644" y="27063"/>
                </a:cubicBezTo>
                <a:cubicBezTo>
                  <a:pt x="200244" y="16744"/>
                  <a:pt x="179871" y="1662"/>
                  <a:pt x="147857" y="75"/>
                </a:cubicBezTo>
                <a:cubicBezTo>
                  <a:pt x="115843" y="-1512"/>
                  <a:pt x="4981" y="22565"/>
                  <a:pt x="219" y="2547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E3BF1A6-0937-422B-9170-8992612BC4DE}"/>
              </a:ext>
            </a:extLst>
          </p:cNvPr>
          <p:cNvSpPr/>
          <p:nvPr/>
        </p:nvSpPr>
        <p:spPr>
          <a:xfrm>
            <a:off x="3923663" y="3126839"/>
            <a:ext cx="72093" cy="95788"/>
          </a:xfrm>
          <a:custGeom>
            <a:avLst/>
            <a:gdLst>
              <a:gd name="connsiteX0" fmla="*/ 72075 w 72093"/>
              <a:gd name="connsiteY0" fmla="*/ 536 h 95788"/>
              <a:gd name="connsiteX1" fmla="*/ 10162 w 72093"/>
              <a:gd name="connsiteY1" fmla="*/ 60861 h 95788"/>
              <a:gd name="connsiteX2" fmla="*/ 3812 w 72093"/>
              <a:gd name="connsiteY2" fmla="*/ 95786 h 95788"/>
              <a:gd name="connsiteX3" fmla="*/ 637 w 72093"/>
              <a:gd name="connsiteY3" fmla="*/ 59274 h 95788"/>
              <a:gd name="connsiteX4" fmla="*/ 16512 w 72093"/>
              <a:gd name="connsiteY4" fmla="*/ 32286 h 95788"/>
              <a:gd name="connsiteX5" fmla="*/ 72075 w 72093"/>
              <a:gd name="connsiteY5" fmla="*/ 536 h 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93" h="95788">
                <a:moveTo>
                  <a:pt x="72075" y="536"/>
                </a:moveTo>
                <a:cubicBezTo>
                  <a:pt x="71017" y="5298"/>
                  <a:pt x="21539" y="44986"/>
                  <a:pt x="10162" y="60861"/>
                </a:cubicBezTo>
                <a:cubicBezTo>
                  <a:pt x="-1215" y="76736"/>
                  <a:pt x="5399" y="96050"/>
                  <a:pt x="3812" y="95786"/>
                </a:cubicBezTo>
                <a:cubicBezTo>
                  <a:pt x="2225" y="95522"/>
                  <a:pt x="-1480" y="69857"/>
                  <a:pt x="637" y="59274"/>
                </a:cubicBezTo>
                <a:cubicBezTo>
                  <a:pt x="2754" y="48691"/>
                  <a:pt x="4870" y="40488"/>
                  <a:pt x="16512" y="32286"/>
                </a:cubicBezTo>
                <a:cubicBezTo>
                  <a:pt x="28154" y="24084"/>
                  <a:pt x="73133" y="-4226"/>
                  <a:pt x="72075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13320BC-B070-4CCF-972F-E0BF02E626DC}"/>
              </a:ext>
            </a:extLst>
          </p:cNvPr>
          <p:cNvSpPr/>
          <p:nvPr/>
        </p:nvSpPr>
        <p:spPr>
          <a:xfrm>
            <a:off x="4241773" y="3151136"/>
            <a:ext cx="281511" cy="87458"/>
          </a:xfrm>
          <a:custGeom>
            <a:avLst/>
            <a:gdLst>
              <a:gd name="connsiteX0" fmla="*/ 27 w 281511"/>
              <a:gd name="connsiteY0" fmla="*/ 52 h 87458"/>
              <a:gd name="connsiteX1" fmla="*/ 242915 w 281511"/>
              <a:gd name="connsiteY1" fmla="*/ 47677 h 87458"/>
              <a:gd name="connsiteX2" fmla="*/ 279427 w 281511"/>
              <a:gd name="connsiteY2" fmla="*/ 87364 h 87458"/>
              <a:gd name="connsiteX3" fmla="*/ 227040 w 281511"/>
              <a:gd name="connsiteY3" fmla="*/ 57202 h 87458"/>
              <a:gd name="connsiteX4" fmla="*/ 27 w 281511"/>
              <a:gd name="connsiteY4" fmla="*/ 52 h 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11" h="87458">
                <a:moveTo>
                  <a:pt x="27" y="52"/>
                </a:moveTo>
                <a:cubicBezTo>
                  <a:pt x="2673" y="-1536"/>
                  <a:pt x="196348" y="33125"/>
                  <a:pt x="242915" y="47677"/>
                </a:cubicBezTo>
                <a:cubicBezTo>
                  <a:pt x="289482" y="62229"/>
                  <a:pt x="282073" y="85777"/>
                  <a:pt x="279427" y="87364"/>
                </a:cubicBezTo>
                <a:cubicBezTo>
                  <a:pt x="276781" y="88952"/>
                  <a:pt x="270432" y="70167"/>
                  <a:pt x="227040" y="57202"/>
                </a:cubicBezTo>
                <a:cubicBezTo>
                  <a:pt x="183648" y="44238"/>
                  <a:pt x="-2619" y="1640"/>
                  <a:pt x="2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67B18C7-FE36-44B1-A711-01ADC424E04E}"/>
              </a:ext>
            </a:extLst>
          </p:cNvPr>
          <p:cNvSpPr/>
          <p:nvPr/>
        </p:nvSpPr>
        <p:spPr>
          <a:xfrm>
            <a:off x="4092239" y="3312635"/>
            <a:ext cx="456595" cy="156242"/>
          </a:xfrm>
          <a:custGeom>
            <a:avLst/>
            <a:gdLst>
              <a:gd name="connsiteX0" fmla="*/ 1924 w 456595"/>
              <a:gd name="connsiteY0" fmla="*/ 156053 h 156242"/>
              <a:gd name="connsiteX1" fmla="*/ 51136 w 456595"/>
              <a:gd name="connsiteY1" fmla="*/ 70328 h 156242"/>
              <a:gd name="connsiteX2" fmla="*/ 136861 w 456595"/>
              <a:gd name="connsiteY2" fmla="*/ 22703 h 156242"/>
              <a:gd name="connsiteX3" fmla="*/ 238461 w 456595"/>
              <a:gd name="connsiteY3" fmla="*/ 14765 h 156242"/>
              <a:gd name="connsiteX4" fmla="*/ 452774 w 456595"/>
              <a:gd name="connsiteY4" fmla="*/ 35403 h 156242"/>
              <a:gd name="connsiteX5" fmla="*/ 381336 w 456595"/>
              <a:gd name="connsiteY5" fmla="*/ 25878 h 156242"/>
              <a:gd name="connsiteX6" fmla="*/ 252749 w 456595"/>
              <a:gd name="connsiteY6" fmla="*/ 6828 h 156242"/>
              <a:gd name="connsiteX7" fmla="*/ 149561 w 456595"/>
              <a:gd name="connsiteY7" fmla="*/ 2065 h 156242"/>
              <a:gd name="connsiteX8" fmla="*/ 43199 w 456595"/>
              <a:gd name="connsiteY8" fmla="*/ 38578 h 156242"/>
              <a:gd name="connsiteX9" fmla="*/ 13036 w 456595"/>
              <a:gd name="connsiteY9" fmla="*/ 92553 h 156242"/>
              <a:gd name="connsiteX10" fmla="*/ 1924 w 456595"/>
              <a:gd name="connsiteY10" fmla="*/ 156053 h 1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6595" h="156242">
                <a:moveTo>
                  <a:pt x="1924" y="156053"/>
                </a:moveTo>
                <a:cubicBezTo>
                  <a:pt x="8274" y="152349"/>
                  <a:pt x="28647" y="92553"/>
                  <a:pt x="51136" y="70328"/>
                </a:cubicBezTo>
                <a:cubicBezTo>
                  <a:pt x="73625" y="48103"/>
                  <a:pt x="105640" y="31963"/>
                  <a:pt x="136861" y="22703"/>
                </a:cubicBezTo>
                <a:cubicBezTo>
                  <a:pt x="168082" y="13443"/>
                  <a:pt x="185809" y="12648"/>
                  <a:pt x="238461" y="14765"/>
                </a:cubicBezTo>
                <a:cubicBezTo>
                  <a:pt x="291113" y="16882"/>
                  <a:pt x="428962" y="33551"/>
                  <a:pt x="452774" y="35403"/>
                </a:cubicBezTo>
                <a:cubicBezTo>
                  <a:pt x="476586" y="37255"/>
                  <a:pt x="381336" y="25878"/>
                  <a:pt x="381336" y="25878"/>
                </a:cubicBezTo>
                <a:cubicBezTo>
                  <a:pt x="347999" y="21116"/>
                  <a:pt x="291378" y="10797"/>
                  <a:pt x="252749" y="6828"/>
                </a:cubicBezTo>
                <a:cubicBezTo>
                  <a:pt x="214120" y="2859"/>
                  <a:pt x="184486" y="-3227"/>
                  <a:pt x="149561" y="2065"/>
                </a:cubicBezTo>
                <a:cubicBezTo>
                  <a:pt x="114636" y="7357"/>
                  <a:pt x="65953" y="23497"/>
                  <a:pt x="43199" y="38578"/>
                </a:cubicBezTo>
                <a:cubicBezTo>
                  <a:pt x="20445" y="53659"/>
                  <a:pt x="19651" y="76943"/>
                  <a:pt x="13036" y="92553"/>
                </a:cubicBezTo>
                <a:cubicBezTo>
                  <a:pt x="6421" y="108163"/>
                  <a:pt x="-4426" y="159757"/>
                  <a:pt x="1924" y="156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866374A-FA64-43AD-85A2-0736FBD549BF}"/>
              </a:ext>
            </a:extLst>
          </p:cNvPr>
          <p:cNvSpPr/>
          <p:nvPr/>
        </p:nvSpPr>
        <p:spPr>
          <a:xfrm>
            <a:off x="4319578" y="3332103"/>
            <a:ext cx="203219" cy="34224"/>
          </a:xfrm>
          <a:custGeom>
            <a:avLst/>
            <a:gdLst>
              <a:gd name="connsiteX0" fmla="*/ 10 w 203219"/>
              <a:gd name="connsiteY0" fmla="*/ 60 h 34224"/>
              <a:gd name="connsiteX1" fmla="*/ 100022 w 203219"/>
              <a:gd name="connsiteY1" fmla="*/ 31810 h 34224"/>
              <a:gd name="connsiteX2" fmla="*/ 134947 w 203219"/>
              <a:gd name="connsiteY2" fmla="*/ 30222 h 34224"/>
              <a:gd name="connsiteX3" fmla="*/ 203210 w 203219"/>
              <a:gd name="connsiteY3" fmla="*/ 15935 h 34224"/>
              <a:gd name="connsiteX4" fmla="*/ 139710 w 203219"/>
              <a:gd name="connsiteY4" fmla="*/ 22285 h 34224"/>
              <a:gd name="connsiteX5" fmla="*/ 106372 w 203219"/>
              <a:gd name="connsiteY5" fmla="*/ 23872 h 34224"/>
              <a:gd name="connsiteX6" fmla="*/ 10 w 203219"/>
              <a:gd name="connsiteY6" fmla="*/ 60 h 3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19" h="34224">
                <a:moveTo>
                  <a:pt x="10" y="60"/>
                </a:moveTo>
                <a:cubicBezTo>
                  <a:pt x="-1048" y="1383"/>
                  <a:pt x="77533" y="26783"/>
                  <a:pt x="100022" y="31810"/>
                </a:cubicBezTo>
                <a:cubicBezTo>
                  <a:pt x="122511" y="36837"/>
                  <a:pt x="117749" y="32868"/>
                  <a:pt x="134947" y="30222"/>
                </a:cubicBezTo>
                <a:cubicBezTo>
                  <a:pt x="152145" y="27576"/>
                  <a:pt x="202416" y="17258"/>
                  <a:pt x="203210" y="15935"/>
                </a:cubicBezTo>
                <a:cubicBezTo>
                  <a:pt x="204004" y="14612"/>
                  <a:pt x="155850" y="20962"/>
                  <a:pt x="139710" y="22285"/>
                </a:cubicBezTo>
                <a:cubicBezTo>
                  <a:pt x="123570" y="23608"/>
                  <a:pt x="127274" y="28105"/>
                  <a:pt x="106372" y="23872"/>
                </a:cubicBezTo>
                <a:cubicBezTo>
                  <a:pt x="85470" y="19639"/>
                  <a:pt x="1068" y="-1263"/>
                  <a:pt x="1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8C17CFC-1675-41FE-86B5-41001A871295}"/>
              </a:ext>
            </a:extLst>
          </p:cNvPr>
          <p:cNvSpPr/>
          <p:nvPr/>
        </p:nvSpPr>
        <p:spPr>
          <a:xfrm>
            <a:off x="4132224" y="3401881"/>
            <a:ext cx="227051" cy="75285"/>
          </a:xfrm>
          <a:custGeom>
            <a:avLst/>
            <a:gdLst>
              <a:gd name="connsiteX0" fmla="*/ 39 w 227051"/>
              <a:gd name="connsiteY0" fmla="*/ 132 h 75285"/>
              <a:gd name="connsiteX1" fmla="*/ 69889 w 227051"/>
              <a:gd name="connsiteY1" fmla="*/ 69982 h 75285"/>
              <a:gd name="connsiteX2" fmla="*/ 144501 w 227051"/>
              <a:gd name="connsiteY2" fmla="*/ 65219 h 75285"/>
              <a:gd name="connsiteX3" fmla="*/ 227051 w 227051"/>
              <a:gd name="connsiteY3" fmla="*/ 23944 h 75285"/>
              <a:gd name="connsiteX4" fmla="*/ 144501 w 227051"/>
              <a:gd name="connsiteY4" fmla="*/ 54107 h 75285"/>
              <a:gd name="connsiteX5" fmla="*/ 90526 w 227051"/>
              <a:gd name="connsiteY5" fmla="*/ 60457 h 75285"/>
              <a:gd name="connsiteX6" fmla="*/ 60364 w 227051"/>
              <a:gd name="connsiteY6" fmla="*/ 52519 h 75285"/>
              <a:gd name="connsiteX7" fmla="*/ 39 w 227051"/>
              <a:gd name="connsiteY7" fmla="*/ 132 h 7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051" h="75285">
                <a:moveTo>
                  <a:pt x="39" y="132"/>
                </a:moveTo>
                <a:cubicBezTo>
                  <a:pt x="1626" y="3042"/>
                  <a:pt x="45812" y="59134"/>
                  <a:pt x="69889" y="69982"/>
                </a:cubicBezTo>
                <a:cubicBezTo>
                  <a:pt x="93966" y="80830"/>
                  <a:pt x="118307" y="72892"/>
                  <a:pt x="144501" y="65219"/>
                </a:cubicBezTo>
                <a:cubicBezTo>
                  <a:pt x="170695" y="57546"/>
                  <a:pt x="227051" y="25796"/>
                  <a:pt x="227051" y="23944"/>
                </a:cubicBezTo>
                <a:cubicBezTo>
                  <a:pt x="227051" y="22092"/>
                  <a:pt x="167255" y="48022"/>
                  <a:pt x="144501" y="54107"/>
                </a:cubicBezTo>
                <a:cubicBezTo>
                  <a:pt x="121747" y="60193"/>
                  <a:pt x="104549" y="60722"/>
                  <a:pt x="90526" y="60457"/>
                </a:cubicBezTo>
                <a:cubicBezTo>
                  <a:pt x="76503" y="60192"/>
                  <a:pt x="75974" y="61779"/>
                  <a:pt x="60364" y="52519"/>
                </a:cubicBezTo>
                <a:cubicBezTo>
                  <a:pt x="44754" y="43259"/>
                  <a:pt x="-1548" y="-2778"/>
                  <a:pt x="3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3F155725-9AAA-456C-B59B-55EA3847F021}"/>
              </a:ext>
            </a:extLst>
          </p:cNvPr>
          <p:cNvSpPr/>
          <p:nvPr/>
        </p:nvSpPr>
        <p:spPr>
          <a:xfrm>
            <a:off x="4352717" y="3371580"/>
            <a:ext cx="207169" cy="25677"/>
          </a:xfrm>
          <a:custGeom>
            <a:avLst/>
            <a:gdLst>
              <a:gd name="connsiteX0" fmla="*/ 208 w 207169"/>
              <a:gd name="connsiteY0" fmla="*/ 270 h 25677"/>
              <a:gd name="connsiteX1" fmla="*/ 100221 w 207169"/>
              <a:gd name="connsiteY1" fmla="*/ 16145 h 25677"/>
              <a:gd name="connsiteX2" fmla="*/ 160546 w 207169"/>
              <a:gd name="connsiteY2" fmla="*/ 25670 h 25677"/>
              <a:gd name="connsiteX3" fmla="*/ 206583 w 207169"/>
              <a:gd name="connsiteY3" fmla="*/ 17733 h 25677"/>
              <a:gd name="connsiteX4" fmla="*/ 182771 w 207169"/>
              <a:gd name="connsiteY4" fmla="*/ 16145 h 25677"/>
              <a:gd name="connsiteX5" fmla="*/ 128796 w 207169"/>
              <a:gd name="connsiteY5" fmla="*/ 6620 h 25677"/>
              <a:gd name="connsiteX6" fmla="*/ 208 w 207169"/>
              <a:gd name="connsiteY6" fmla="*/ 270 h 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69" h="25677">
                <a:moveTo>
                  <a:pt x="208" y="270"/>
                </a:moveTo>
                <a:cubicBezTo>
                  <a:pt x="-4554" y="1857"/>
                  <a:pt x="73498" y="11912"/>
                  <a:pt x="100221" y="16145"/>
                </a:cubicBezTo>
                <a:cubicBezTo>
                  <a:pt x="126944" y="20378"/>
                  <a:pt x="142819" y="25405"/>
                  <a:pt x="160546" y="25670"/>
                </a:cubicBezTo>
                <a:cubicBezTo>
                  <a:pt x="178273" y="25935"/>
                  <a:pt x="202879" y="19320"/>
                  <a:pt x="206583" y="17733"/>
                </a:cubicBezTo>
                <a:cubicBezTo>
                  <a:pt x="210287" y="16146"/>
                  <a:pt x="195736" y="17997"/>
                  <a:pt x="182771" y="16145"/>
                </a:cubicBezTo>
                <a:cubicBezTo>
                  <a:pt x="169806" y="14293"/>
                  <a:pt x="157106" y="8737"/>
                  <a:pt x="128796" y="6620"/>
                </a:cubicBezTo>
                <a:cubicBezTo>
                  <a:pt x="100486" y="4503"/>
                  <a:pt x="4970" y="-1317"/>
                  <a:pt x="208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E5B6B01-12B1-4FDB-B345-9A10D56A9160}"/>
              </a:ext>
            </a:extLst>
          </p:cNvPr>
          <p:cNvSpPr/>
          <p:nvPr/>
        </p:nvSpPr>
        <p:spPr>
          <a:xfrm>
            <a:off x="4229039" y="3330555"/>
            <a:ext cx="165339" cy="30415"/>
          </a:xfrm>
          <a:custGeom>
            <a:avLst/>
            <a:gdLst>
              <a:gd name="connsiteX0" fmla="*/ 61 w 165339"/>
              <a:gd name="connsiteY0" fmla="*/ 20 h 30415"/>
              <a:gd name="connsiteX1" fmla="*/ 95311 w 165339"/>
              <a:gd name="connsiteY1" fmla="*/ 30183 h 30415"/>
              <a:gd name="connsiteX2" fmla="*/ 165161 w 165339"/>
              <a:gd name="connsiteY2" fmla="*/ 14308 h 30415"/>
              <a:gd name="connsiteX3" fmla="*/ 114361 w 165339"/>
              <a:gd name="connsiteY3" fmla="*/ 20658 h 30415"/>
              <a:gd name="connsiteX4" fmla="*/ 81024 w 165339"/>
              <a:gd name="connsiteY4" fmla="*/ 25420 h 30415"/>
              <a:gd name="connsiteX5" fmla="*/ 61 w 165339"/>
              <a:gd name="connsiteY5" fmla="*/ 20 h 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39" h="30415">
                <a:moveTo>
                  <a:pt x="61" y="20"/>
                </a:moveTo>
                <a:cubicBezTo>
                  <a:pt x="2442" y="814"/>
                  <a:pt x="67794" y="27802"/>
                  <a:pt x="95311" y="30183"/>
                </a:cubicBezTo>
                <a:cubicBezTo>
                  <a:pt x="122828" y="32564"/>
                  <a:pt x="161986" y="15895"/>
                  <a:pt x="165161" y="14308"/>
                </a:cubicBezTo>
                <a:cubicBezTo>
                  <a:pt x="168336" y="12721"/>
                  <a:pt x="128384" y="18806"/>
                  <a:pt x="114361" y="20658"/>
                </a:cubicBezTo>
                <a:cubicBezTo>
                  <a:pt x="100338" y="22510"/>
                  <a:pt x="97428" y="29124"/>
                  <a:pt x="81024" y="25420"/>
                </a:cubicBezTo>
                <a:cubicBezTo>
                  <a:pt x="64620" y="21716"/>
                  <a:pt x="-2320" y="-774"/>
                  <a:pt x="6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E1A35C6-8A31-4DF8-A8DC-60C97D65531E}"/>
              </a:ext>
            </a:extLst>
          </p:cNvPr>
          <p:cNvSpPr/>
          <p:nvPr/>
        </p:nvSpPr>
        <p:spPr>
          <a:xfrm>
            <a:off x="4156663" y="3327896"/>
            <a:ext cx="169710" cy="101691"/>
          </a:xfrm>
          <a:custGeom>
            <a:avLst/>
            <a:gdLst>
              <a:gd name="connsiteX0" fmla="*/ 164512 w 169710"/>
              <a:gd name="connsiteY0" fmla="*/ 23317 h 101691"/>
              <a:gd name="connsiteX1" fmla="*/ 159750 w 169710"/>
              <a:gd name="connsiteY1" fmla="*/ 75704 h 101691"/>
              <a:gd name="connsiteX2" fmla="*/ 115300 w 169710"/>
              <a:gd name="connsiteY2" fmla="*/ 97929 h 101691"/>
              <a:gd name="connsiteX3" fmla="*/ 72437 w 169710"/>
              <a:gd name="connsiteY3" fmla="*/ 101104 h 101691"/>
              <a:gd name="connsiteX4" fmla="*/ 48625 w 169710"/>
              <a:gd name="connsiteY4" fmla="*/ 91579 h 101691"/>
              <a:gd name="connsiteX5" fmla="*/ 8937 w 169710"/>
              <a:gd name="connsiteY5" fmla="*/ 48717 h 101691"/>
              <a:gd name="connsiteX6" fmla="*/ 5762 w 169710"/>
              <a:gd name="connsiteY6" fmla="*/ 26492 h 101691"/>
              <a:gd name="connsiteX7" fmla="*/ 75612 w 169710"/>
              <a:gd name="connsiteY7" fmla="*/ 2679 h 101691"/>
              <a:gd name="connsiteX8" fmla="*/ 97837 w 169710"/>
              <a:gd name="connsiteY8" fmla="*/ 1092 h 101691"/>
              <a:gd name="connsiteX9" fmla="*/ 164512 w 169710"/>
              <a:gd name="connsiteY9" fmla="*/ 23317 h 1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10" h="101691">
                <a:moveTo>
                  <a:pt x="164512" y="23317"/>
                </a:moveTo>
                <a:cubicBezTo>
                  <a:pt x="174831" y="35752"/>
                  <a:pt x="167952" y="63269"/>
                  <a:pt x="159750" y="75704"/>
                </a:cubicBezTo>
                <a:cubicBezTo>
                  <a:pt x="151548" y="88139"/>
                  <a:pt x="129852" y="93696"/>
                  <a:pt x="115300" y="97929"/>
                </a:cubicBezTo>
                <a:cubicBezTo>
                  <a:pt x="100748" y="102162"/>
                  <a:pt x="83549" y="102162"/>
                  <a:pt x="72437" y="101104"/>
                </a:cubicBezTo>
                <a:cubicBezTo>
                  <a:pt x="61325" y="100046"/>
                  <a:pt x="59208" y="100310"/>
                  <a:pt x="48625" y="91579"/>
                </a:cubicBezTo>
                <a:cubicBezTo>
                  <a:pt x="38042" y="82848"/>
                  <a:pt x="16081" y="59565"/>
                  <a:pt x="8937" y="48717"/>
                </a:cubicBezTo>
                <a:cubicBezTo>
                  <a:pt x="1793" y="37869"/>
                  <a:pt x="-5351" y="34165"/>
                  <a:pt x="5762" y="26492"/>
                </a:cubicBezTo>
                <a:cubicBezTo>
                  <a:pt x="16874" y="18819"/>
                  <a:pt x="60266" y="6912"/>
                  <a:pt x="75612" y="2679"/>
                </a:cubicBezTo>
                <a:cubicBezTo>
                  <a:pt x="90958" y="-1554"/>
                  <a:pt x="90429" y="298"/>
                  <a:pt x="97837" y="1092"/>
                </a:cubicBezTo>
                <a:cubicBezTo>
                  <a:pt x="105245" y="1886"/>
                  <a:pt x="154193" y="10882"/>
                  <a:pt x="164512" y="2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58C9D05-CB27-4143-98F1-3714C8B6A683}"/>
              </a:ext>
            </a:extLst>
          </p:cNvPr>
          <p:cNvSpPr/>
          <p:nvPr/>
        </p:nvSpPr>
        <p:spPr>
          <a:xfrm>
            <a:off x="4197350" y="3351212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9B24FD0-6F3C-417A-B4BB-27F9DF704469}"/>
              </a:ext>
            </a:extLst>
          </p:cNvPr>
          <p:cNvSpPr/>
          <p:nvPr/>
        </p:nvSpPr>
        <p:spPr>
          <a:xfrm>
            <a:off x="4033838" y="3468622"/>
            <a:ext cx="324371" cy="49602"/>
          </a:xfrm>
          <a:custGeom>
            <a:avLst/>
            <a:gdLst>
              <a:gd name="connsiteX0" fmla="*/ 0 w 324371"/>
              <a:gd name="connsiteY0" fmla="*/ 66 h 49602"/>
              <a:gd name="connsiteX1" fmla="*/ 103187 w 324371"/>
              <a:gd name="connsiteY1" fmla="*/ 49278 h 49602"/>
              <a:gd name="connsiteX2" fmla="*/ 147637 w 324371"/>
              <a:gd name="connsiteY2" fmla="*/ 20703 h 49602"/>
              <a:gd name="connsiteX3" fmla="*/ 200025 w 324371"/>
              <a:gd name="connsiteY3" fmla="*/ 6416 h 49602"/>
              <a:gd name="connsiteX4" fmla="*/ 323850 w 324371"/>
              <a:gd name="connsiteY4" fmla="*/ 14353 h 49602"/>
              <a:gd name="connsiteX5" fmla="*/ 241300 w 324371"/>
              <a:gd name="connsiteY5" fmla="*/ 6416 h 49602"/>
              <a:gd name="connsiteX6" fmla="*/ 165100 w 324371"/>
              <a:gd name="connsiteY6" fmla="*/ 20703 h 49602"/>
              <a:gd name="connsiteX7" fmla="*/ 101600 w 324371"/>
              <a:gd name="connsiteY7" fmla="*/ 38166 h 49602"/>
              <a:gd name="connsiteX8" fmla="*/ 0 w 324371"/>
              <a:gd name="connsiteY8" fmla="*/ 66 h 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71" h="49602">
                <a:moveTo>
                  <a:pt x="0" y="66"/>
                </a:moveTo>
                <a:cubicBezTo>
                  <a:pt x="264" y="1918"/>
                  <a:pt x="78581" y="45839"/>
                  <a:pt x="103187" y="49278"/>
                </a:cubicBezTo>
                <a:cubicBezTo>
                  <a:pt x="127793" y="52717"/>
                  <a:pt x="131497" y="27847"/>
                  <a:pt x="147637" y="20703"/>
                </a:cubicBezTo>
                <a:cubicBezTo>
                  <a:pt x="163777" y="13559"/>
                  <a:pt x="170656" y="7474"/>
                  <a:pt x="200025" y="6416"/>
                </a:cubicBezTo>
                <a:cubicBezTo>
                  <a:pt x="229394" y="5358"/>
                  <a:pt x="316971" y="14353"/>
                  <a:pt x="323850" y="14353"/>
                </a:cubicBezTo>
                <a:cubicBezTo>
                  <a:pt x="330729" y="14353"/>
                  <a:pt x="267758" y="5358"/>
                  <a:pt x="241300" y="6416"/>
                </a:cubicBezTo>
                <a:cubicBezTo>
                  <a:pt x="214842" y="7474"/>
                  <a:pt x="188383" y="15411"/>
                  <a:pt x="165100" y="20703"/>
                </a:cubicBezTo>
                <a:cubicBezTo>
                  <a:pt x="141817" y="25995"/>
                  <a:pt x="125677" y="40547"/>
                  <a:pt x="101600" y="38166"/>
                </a:cubicBezTo>
                <a:cubicBezTo>
                  <a:pt x="77523" y="35785"/>
                  <a:pt x="-264" y="-1786"/>
                  <a:pt x="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2266110-F6B4-477A-9B92-0331E7221349}"/>
              </a:ext>
            </a:extLst>
          </p:cNvPr>
          <p:cNvSpPr/>
          <p:nvPr/>
        </p:nvSpPr>
        <p:spPr>
          <a:xfrm>
            <a:off x="4149566" y="3500377"/>
            <a:ext cx="218774" cy="30431"/>
          </a:xfrm>
          <a:custGeom>
            <a:avLst/>
            <a:gdLst>
              <a:gd name="connsiteX0" fmla="*/ 159 w 218774"/>
              <a:gd name="connsiteY0" fmla="*/ 25461 h 30431"/>
              <a:gd name="connsiteX1" fmla="*/ 112872 w 218774"/>
              <a:gd name="connsiteY1" fmla="*/ 30223 h 30431"/>
              <a:gd name="connsiteX2" fmla="*/ 150972 w 218774"/>
              <a:gd name="connsiteY2" fmla="*/ 19111 h 30431"/>
              <a:gd name="connsiteX3" fmla="*/ 217647 w 218774"/>
              <a:gd name="connsiteY3" fmla="*/ 9586 h 30431"/>
              <a:gd name="connsiteX4" fmla="*/ 189072 w 218774"/>
              <a:gd name="connsiteY4" fmla="*/ 61 h 30431"/>
              <a:gd name="connsiteX5" fmla="*/ 139859 w 218774"/>
              <a:gd name="connsiteY5" fmla="*/ 14348 h 30431"/>
              <a:gd name="connsiteX6" fmla="*/ 159 w 218774"/>
              <a:gd name="connsiteY6" fmla="*/ 25461 h 3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74" h="30431">
                <a:moveTo>
                  <a:pt x="159" y="25461"/>
                </a:moveTo>
                <a:cubicBezTo>
                  <a:pt x="-4339" y="28107"/>
                  <a:pt x="87737" y="31281"/>
                  <a:pt x="112872" y="30223"/>
                </a:cubicBezTo>
                <a:cubicBezTo>
                  <a:pt x="138007" y="29165"/>
                  <a:pt x="133510" y="22550"/>
                  <a:pt x="150972" y="19111"/>
                </a:cubicBezTo>
                <a:cubicBezTo>
                  <a:pt x="168434" y="15672"/>
                  <a:pt x="211297" y="12761"/>
                  <a:pt x="217647" y="9586"/>
                </a:cubicBezTo>
                <a:cubicBezTo>
                  <a:pt x="223997" y="6411"/>
                  <a:pt x="202037" y="-733"/>
                  <a:pt x="189072" y="61"/>
                </a:cubicBezTo>
                <a:cubicBezTo>
                  <a:pt x="176107" y="855"/>
                  <a:pt x="168963" y="10379"/>
                  <a:pt x="139859" y="14348"/>
                </a:cubicBezTo>
                <a:cubicBezTo>
                  <a:pt x="110755" y="18317"/>
                  <a:pt x="4657" y="22815"/>
                  <a:pt x="159" y="25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3F8A4B7-AD74-4C32-8ED5-9699547FDC4D}"/>
              </a:ext>
            </a:extLst>
          </p:cNvPr>
          <p:cNvSpPr/>
          <p:nvPr/>
        </p:nvSpPr>
        <p:spPr>
          <a:xfrm>
            <a:off x="3276519" y="3324161"/>
            <a:ext cx="72551" cy="103368"/>
          </a:xfrm>
          <a:custGeom>
            <a:avLst/>
            <a:gdLst>
              <a:gd name="connsiteX0" fmla="*/ 81 w 72551"/>
              <a:gd name="connsiteY0" fmla="*/ 103252 h 103368"/>
              <a:gd name="connsiteX1" fmla="*/ 58819 w 72551"/>
              <a:gd name="connsiteY1" fmla="*/ 46102 h 103368"/>
              <a:gd name="connsiteX2" fmla="*/ 66756 w 72551"/>
              <a:gd name="connsiteY2" fmla="*/ 64 h 103368"/>
              <a:gd name="connsiteX3" fmla="*/ 71519 w 72551"/>
              <a:gd name="connsiteY3" fmla="*/ 36577 h 103368"/>
              <a:gd name="connsiteX4" fmla="*/ 46119 w 72551"/>
              <a:gd name="connsiteY4" fmla="*/ 60389 h 103368"/>
              <a:gd name="connsiteX5" fmla="*/ 81 w 72551"/>
              <a:gd name="connsiteY5" fmla="*/ 103252 h 10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51" h="103368">
                <a:moveTo>
                  <a:pt x="81" y="103252"/>
                </a:moveTo>
                <a:cubicBezTo>
                  <a:pt x="2198" y="100871"/>
                  <a:pt x="47707" y="63300"/>
                  <a:pt x="58819" y="46102"/>
                </a:cubicBezTo>
                <a:cubicBezTo>
                  <a:pt x="69931" y="28904"/>
                  <a:pt x="64639" y="1652"/>
                  <a:pt x="66756" y="64"/>
                </a:cubicBezTo>
                <a:cubicBezTo>
                  <a:pt x="68873" y="-1524"/>
                  <a:pt x="74959" y="26523"/>
                  <a:pt x="71519" y="36577"/>
                </a:cubicBezTo>
                <a:cubicBezTo>
                  <a:pt x="68080" y="46631"/>
                  <a:pt x="54586" y="50070"/>
                  <a:pt x="46119" y="60389"/>
                </a:cubicBezTo>
                <a:cubicBezTo>
                  <a:pt x="37652" y="70708"/>
                  <a:pt x="-2036" y="105633"/>
                  <a:pt x="81" y="103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0823C09-3C2E-4876-B816-4A457398D6CC}"/>
              </a:ext>
            </a:extLst>
          </p:cNvPr>
          <p:cNvSpPr/>
          <p:nvPr/>
        </p:nvSpPr>
        <p:spPr>
          <a:xfrm>
            <a:off x="3343259" y="3297177"/>
            <a:ext cx="71478" cy="76362"/>
          </a:xfrm>
          <a:custGeom>
            <a:avLst/>
            <a:gdLst>
              <a:gd name="connsiteX0" fmla="*/ 16 w 71478"/>
              <a:gd name="connsiteY0" fmla="*/ 76261 h 76362"/>
              <a:gd name="connsiteX1" fmla="*/ 41291 w 71478"/>
              <a:gd name="connsiteY1" fmla="*/ 47686 h 76362"/>
              <a:gd name="connsiteX2" fmla="*/ 71454 w 71478"/>
              <a:gd name="connsiteY2" fmla="*/ 61 h 76362"/>
              <a:gd name="connsiteX3" fmla="*/ 36529 w 71478"/>
              <a:gd name="connsiteY3" fmla="*/ 38161 h 76362"/>
              <a:gd name="connsiteX4" fmla="*/ 16 w 71478"/>
              <a:gd name="connsiteY4" fmla="*/ 76261 h 7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78" h="76362">
                <a:moveTo>
                  <a:pt x="16" y="76261"/>
                </a:moveTo>
                <a:cubicBezTo>
                  <a:pt x="810" y="77849"/>
                  <a:pt x="29385" y="60386"/>
                  <a:pt x="41291" y="47686"/>
                </a:cubicBezTo>
                <a:cubicBezTo>
                  <a:pt x="53197" y="34986"/>
                  <a:pt x="72248" y="1648"/>
                  <a:pt x="71454" y="61"/>
                </a:cubicBezTo>
                <a:cubicBezTo>
                  <a:pt x="70660" y="-1527"/>
                  <a:pt x="46319" y="27842"/>
                  <a:pt x="36529" y="38161"/>
                </a:cubicBezTo>
                <a:cubicBezTo>
                  <a:pt x="26739" y="48480"/>
                  <a:pt x="-778" y="74673"/>
                  <a:pt x="16" y="76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3658D54-1D32-4B47-8EB1-B30F7F73F491}"/>
              </a:ext>
            </a:extLst>
          </p:cNvPr>
          <p:cNvSpPr/>
          <p:nvPr/>
        </p:nvSpPr>
        <p:spPr>
          <a:xfrm>
            <a:off x="3422299" y="3308350"/>
            <a:ext cx="174206" cy="41275"/>
          </a:xfrm>
          <a:custGeom>
            <a:avLst/>
            <a:gdLst>
              <a:gd name="connsiteX0" fmla="*/ 351 w 174206"/>
              <a:gd name="connsiteY0" fmla="*/ 0 h 41275"/>
              <a:gd name="connsiteX1" fmla="*/ 124176 w 174206"/>
              <a:gd name="connsiteY1" fmla="*/ 33338 h 41275"/>
              <a:gd name="connsiteX2" fmla="*/ 173389 w 174206"/>
              <a:gd name="connsiteY2" fmla="*/ 41275 h 41275"/>
              <a:gd name="connsiteX3" fmla="*/ 89251 w 174206"/>
              <a:gd name="connsiteY3" fmla="*/ 33338 h 41275"/>
              <a:gd name="connsiteX4" fmla="*/ 351 w 174206"/>
              <a:gd name="connsiteY4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06" h="41275">
                <a:moveTo>
                  <a:pt x="351" y="0"/>
                </a:moveTo>
                <a:cubicBezTo>
                  <a:pt x="6172" y="0"/>
                  <a:pt x="95336" y="26459"/>
                  <a:pt x="124176" y="33338"/>
                </a:cubicBezTo>
                <a:cubicBezTo>
                  <a:pt x="153016" y="40217"/>
                  <a:pt x="179210" y="41275"/>
                  <a:pt x="173389" y="41275"/>
                </a:cubicBezTo>
                <a:cubicBezTo>
                  <a:pt x="167568" y="41275"/>
                  <a:pt x="115974" y="37836"/>
                  <a:pt x="89251" y="33338"/>
                </a:cubicBezTo>
                <a:cubicBezTo>
                  <a:pt x="62528" y="28840"/>
                  <a:pt x="-5470" y="0"/>
                  <a:pt x="3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A0623574-E782-4C30-99E1-6DA06CE715BF}"/>
              </a:ext>
            </a:extLst>
          </p:cNvPr>
          <p:cNvSpPr/>
          <p:nvPr/>
        </p:nvSpPr>
        <p:spPr>
          <a:xfrm>
            <a:off x="3284420" y="3417888"/>
            <a:ext cx="12834" cy="92079"/>
          </a:xfrm>
          <a:custGeom>
            <a:avLst/>
            <a:gdLst>
              <a:gd name="connsiteX0" fmla="*/ 118 w 12834"/>
              <a:gd name="connsiteY0" fmla="*/ 0 h 92079"/>
              <a:gd name="connsiteX1" fmla="*/ 6468 w 12834"/>
              <a:gd name="connsiteY1" fmla="*/ 68262 h 92079"/>
              <a:gd name="connsiteX2" fmla="*/ 6468 w 12834"/>
              <a:gd name="connsiteY2" fmla="*/ 92075 h 92079"/>
              <a:gd name="connsiteX3" fmla="*/ 12818 w 12834"/>
              <a:gd name="connsiteY3" fmla="*/ 69850 h 92079"/>
              <a:gd name="connsiteX4" fmla="*/ 118 w 12834"/>
              <a:gd name="connsiteY4" fmla="*/ 0 h 9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4" h="92079">
                <a:moveTo>
                  <a:pt x="118" y="0"/>
                </a:moveTo>
                <a:cubicBezTo>
                  <a:pt x="-940" y="-265"/>
                  <a:pt x="5410" y="52916"/>
                  <a:pt x="6468" y="68262"/>
                </a:cubicBezTo>
                <a:cubicBezTo>
                  <a:pt x="7526" y="83608"/>
                  <a:pt x="5410" y="91810"/>
                  <a:pt x="6468" y="92075"/>
                </a:cubicBezTo>
                <a:cubicBezTo>
                  <a:pt x="7526" y="92340"/>
                  <a:pt x="12289" y="80169"/>
                  <a:pt x="12818" y="69850"/>
                </a:cubicBezTo>
                <a:cubicBezTo>
                  <a:pt x="13347" y="59531"/>
                  <a:pt x="1176" y="265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D46068C-FEA0-47B5-B0B7-7A2CF96F4ED5}"/>
              </a:ext>
            </a:extLst>
          </p:cNvPr>
          <p:cNvSpPr/>
          <p:nvPr/>
        </p:nvSpPr>
        <p:spPr>
          <a:xfrm>
            <a:off x="3387589" y="3399502"/>
            <a:ext cx="227164" cy="47087"/>
          </a:xfrm>
          <a:custGeom>
            <a:avLst/>
            <a:gdLst>
              <a:gd name="connsiteX0" fmla="*/ 136 w 227164"/>
              <a:gd name="connsiteY0" fmla="*/ 46961 h 47087"/>
              <a:gd name="connsiteX1" fmla="*/ 117611 w 227164"/>
              <a:gd name="connsiteY1" fmla="*/ 15211 h 47087"/>
              <a:gd name="connsiteX2" fmla="*/ 225561 w 227164"/>
              <a:gd name="connsiteY2" fmla="*/ 34261 h 47087"/>
              <a:gd name="connsiteX3" fmla="*/ 179524 w 227164"/>
              <a:gd name="connsiteY3" fmla="*/ 13623 h 47087"/>
              <a:gd name="connsiteX4" fmla="*/ 141424 w 227164"/>
              <a:gd name="connsiteY4" fmla="*/ 923 h 47087"/>
              <a:gd name="connsiteX5" fmla="*/ 136 w 227164"/>
              <a:gd name="connsiteY5" fmla="*/ 46961 h 4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64" h="47087">
                <a:moveTo>
                  <a:pt x="136" y="46961"/>
                </a:moveTo>
                <a:cubicBezTo>
                  <a:pt x="-3833" y="49342"/>
                  <a:pt x="80040" y="17328"/>
                  <a:pt x="117611" y="15211"/>
                </a:cubicBezTo>
                <a:cubicBezTo>
                  <a:pt x="155182" y="13094"/>
                  <a:pt x="215242" y="34526"/>
                  <a:pt x="225561" y="34261"/>
                </a:cubicBezTo>
                <a:cubicBezTo>
                  <a:pt x="235880" y="33996"/>
                  <a:pt x="193547" y="19179"/>
                  <a:pt x="179524" y="13623"/>
                </a:cubicBezTo>
                <a:cubicBezTo>
                  <a:pt x="165501" y="8067"/>
                  <a:pt x="169734" y="-3310"/>
                  <a:pt x="141424" y="923"/>
                </a:cubicBezTo>
                <a:cubicBezTo>
                  <a:pt x="113114" y="5156"/>
                  <a:pt x="4105" y="44580"/>
                  <a:pt x="136" y="4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E83C88C-5E38-4049-8800-B90EAC6BAE4E}"/>
              </a:ext>
            </a:extLst>
          </p:cNvPr>
          <p:cNvSpPr/>
          <p:nvPr/>
        </p:nvSpPr>
        <p:spPr>
          <a:xfrm>
            <a:off x="3463906" y="3466969"/>
            <a:ext cx="128668" cy="17663"/>
          </a:xfrm>
          <a:custGeom>
            <a:avLst/>
            <a:gdLst>
              <a:gd name="connsiteX0" fmla="*/ 19 w 128668"/>
              <a:gd name="connsiteY0" fmla="*/ 17594 h 17663"/>
              <a:gd name="connsiteX1" fmla="*/ 85744 w 128668"/>
              <a:gd name="connsiteY1" fmla="*/ 6481 h 17663"/>
              <a:gd name="connsiteX2" fmla="*/ 128607 w 128668"/>
              <a:gd name="connsiteY2" fmla="*/ 12831 h 17663"/>
              <a:gd name="connsiteX3" fmla="*/ 93682 w 128668"/>
              <a:gd name="connsiteY3" fmla="*/ 131 h 17663"/>
              <a:gd name="connsiteX4" fmla="*/ 19 w 128668"/>
              <a:gd name="connsiteY4" fmla="*/ 17594 h 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68" h="17663">
                <a:moveTo>
                  <a:pt x="19" y="17594"/>
                </a:moveTo>
                <a:cubicBezTo>
                  <a:pt x="-1304" y="18652"/>
                  <a:pt x="64313" y="7275"/>
                  <a:pt x="85744" y="6481"/>
                </a:cubicBezTo>
                <a:cubicBezTo>
                  <a:pt x="107175" y="5687"/>
                  <a:pt x="127284" y="13889"/>
                  <a:pt x="128607" y="12831"/>
                </a:cubicBezTo>
                <a:cubicBezTo>
                  <a:pt x="129930" y="11773"/>
                  <a:pt x="109557" y="1983"/>
                  <a:pt x="93682" y="131"/>
                </a:cubicBezTo>
                <a:cubicBezTo>
                  <a:pt x="77807" y="-1721"/>
                  <a:pt x="1342" y="16536"/>
                  <a:pt x="19" y="1759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4A2E08F5-0FE0-4CE2-89F8-BD3BB6F90B63}"/>
              </a:ext>
            </a:extLst>
          </p:cNvPr>
          <p:cNvSpPr/>
          <p:nvPr/>
        </p:nvSpPr>
        <p:spPr>
          <a:xfrm>
            <a:off x="3289427" y="3452576"/>
            <a:ext cx="86489" cy="85026"/>
          </a:xfrm>
          <a:custGeom>
            <a:avLst/>
            <a:gdLst>
              <a:gd name="connsiteX0" fmla="*/ 85598 w 86489"/>
              <a:gd name="connsiteY0" fmla="*/ 237 h 85026"/>
              <a:gd name="connsiteX1" fmla="*/ 44323 w 86489"/>
              <a:gd name="connsiteY1" fmla="*/ 33574 h 85026"/>
              <a:gd name="connsiteX2" fmla="*/ 22098 w 86489"/>
              <a:gd name="connsiteY2" fmla="*/ 70087 h 85026"/>
              <a:gd name="connsiteX3" fmla="*/ 22098 w 86489"/>
              <a:gd name="connsiteY3" fmla="*/ 84374 h 85026"/>
              <a:gd name="connsiteX4" fmla="*/ 1461 w 86489"/>
              <a:gd name="connsiteY4" fmla="*/ 51037 h 85026"/>
              <a:gd name="connsiteX5" fmla="*/ 85598 w 86489"/>
              <a:gd name="connsiteY5" fmla="*/ 237 h 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89" h="85026">
                <a:moveTo>
                  <a:pt x="85598" y="237"/>
                </a:moveTo>
                <a:cubicBezTo>
                  <a:pt x="92742" y="-2674"/>
                  <a:pt x="54906" y="21932"/>
                  <a:pt x="44323" y="33574"/>
                </a:cubicBezTo>
                <a:cubicBezTo>
                  <a:pt x="33740" y="45216"/>
                  <a:pt x="25802" y="61620"/>
                  <a:pt x="22098" y="70087"/>
                </a:cubicBezTo>
                <a:cubicBezTo>
                  <a:pt x="18394" y="78554"/>
                  <a:pt x="25538" y="87549"/>
                  <a:pt x="22098" y="84374"/>
                </a:cubicBezTo>
                <a:cubicBezTo>
                  <a:pt x="18658" y="81199"/>
                  <a:pt x="-6212" y="62943"/>
                  <a:pt x="1461" y="51037"/>
                </a:cubicBezTo>
                <a:cubicBezTo>
                  <a:pt x="9134" y="39131"/>
                  <a:pt x="78454" y="3148"/>
                  <a:pt x="85598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473D358C-DA1B-4845-9683-5FEE80370173}"/>
              </a:ext>
            </a:extLst>
          </p:cNvPr>
          <p:cNvSpPr/>
          <p:nvPr/>
        </p:nvSpPr>
        <p:spPr>
          <a:xfrm>
            <a:off x="3393669" y="3576547"/>
            <a:ext cx="160896" cy="182819"/>
          </a:xfrm>
          <a:custGeom>
            <a:avLst/>
            <a:gdLst>
              <a:gd name="connsiteX0" fmla="*/ 406 w 160896"/>
              <a:gd name="connsiteY0" fmla="*/ 182653 h 182819"/>
              <a:gd name="connsiteX1" fmla="*/ 24219 w 160896"/>
              <a:gd name="connsiteY1" fmla="*/ 77878 h 182819"/>
              <a:gd name="connsiteX2" fmla="*/ 108356 w 160896"/>
              <a:gd name="connsiteY2" fmla="*/ 11203 h 182819"/>
              <a:gd name="connsiteX3" fmla="*/ 160744 w 160896"/>
              <a:gd name="connsiteY3" fmla="*/ 91 h 182819"/>
              <a:gd name="connsiteX4" fmla="*/ 92481 w 160896"/>
              <a:gd name="connsiteY4" fmla="*/ 11203 h 182819"/>
              <a:gd name="connsiteX5" fmla="*/ 27394 w 160896"/>
              <a:gd name="connsiteY5" fmla="*/ 55653 h 182819"/>
              <a:gd name="connsiteX6" fmla="*/ 9931 w 160896"/>
              <a:gd name="connsiteY6" fmla="*/ 101691 h 182819"/>
              <a:gd name="connsiteX7" fmla="*/ 406 w 160896"/>
              <a:gd name="connsiteY7" fmla="*/ 182653 h 18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96" h="182819">
                <a:moveTo>
                  <a:pt x="406" y="182653"/>
                </a:moveTo>
                <a:cubicBezTo>
                  <a:pt x="2787" y="178684"/>
                  <a:pt x="6227" y="106453"/>
                  <a:pt x="24219" y="77878"/>
                </a:cubicBezTo>
                <a:cubicBezTo>
                  <a:pt x="42211" y="49303"/>
                  <a:pt x="85602" y="24167"/>
                  <a:pt x="108356" y="11203"/>
                </a:cubicBezTo>
                <a:cubicBezTo>
                  <a:pt x="131110" y="-1761"/>
                  <a:pt x="163390" y="91"/>
                  <a:pt x="160744" y="91"/>
                </a:cubicBezTo>
                <a:cubicBezTo>
                  <a:pt x="158098" y="91"/>
                  <a:pt x="114706" y="1943"/>
                  <a:pt x="92481" y="11203"/>
                </a:cubicBezTo>
                <a:cubicBezTo>
                  <a:pt x="70256" y="20463"/>
                  <a:pt x="41152" y="40572"/>
                  <a:pt x="27394" y="55653"/>
                </a:cubicBezTo>
                <a:cubicBezTo>
                  <a:pt x="13636" y="70734"/>
                  <a:pt x="13106" y="85022"/>
                  <a:pt x="9931" y="101691"/>
                </a:cubicBezTo>
                <a:cubicBezTo>
                  <a:pt x="6756" y="118360"/>
                  <a:pt x="-1975" y="186622"/>
                  <a:pt x="406" y="18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2B833EB-707F-47CE-9760-02382FD1459F}"/>
              </a:ext>
            </a:extLst>
          </p:cNvPr>
          <p:cNvSpPr/>
          <p:nvPr/>
        </p:nvSpPr>
        <p:spPr>
          <a:xfrm>
            <a:off x="3522600" y="3568647"/>
            <a:ext cx="168457" cy="40375"/>
          </a:xfrm>
          <a:custGeom>
            <a:avLst/>
            <a:gdLst>
              <a:gd name="connsiteX0" fmla="*/ 63 w 168457"/>
              <a:gd name="connsiteY0" fmla="*/ 12753 h 40375"/>
              <a:gd name="connsiteX1" fmla="*/ 71500 w 168457"/>
              <a:gd name="connsiteY1" fmla="*/ 53 h 40375"/>
              <a:gd name="connsiteX2" fmla="*/ 131825 w 168457"/>
              <a:gd name="connsiteY2" fmla="*/ 9578 h 40375"/>
              <a:gd name="connsiteX3" fmla="*/ 168338 w 168457"/>
              <a:gd name="connsiteY3" fmla="*/ 39741 h 40375"/>
              <a:gd name="connsiteX4" fmla="*/ 141350 w 168457"/>
              <a:gd name="connsiteY4" fmla="*/ 28628 h 40375"/>
              <a:gd name="connsiteX5" fmla="*/ 84200 w 168457"/>
              <a:gd name="connsiteY5" fmla="*/ 11166 h 40375"/>
              <a:gd name="connsiteX6" fmla="*/ 63 w 168457"/>
              <a:gd name="connsiteY6" fmla="*/ 12753 h 4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57" h="40375">
                <a:moveTo>
                  <a:pt x="63" y="12753"/>
                </a:moveTo>
                <a:cubicBezTo>
                  <a:pt x="-2054" y="10901"/>
                  <a:pt x="49540" y="582"/>
                  <a:pt x="71500" y="53"/>
                </a:cubicBezTo>
                <a:cubicBezTo>
                  <a:pt x="93460" y="-476"/>
                  <a:pt x="115685" y="2963"/>
                  <a:pt x="131825" y="9578"/>
                </a:cubicBezTo>
                <a:cubicBezTo>
                  <a:pt x="147965" y="16193"/>
                  <a:pt x="166751" y="36566"/>
                  <a:pt x="168338" y="39741"/>
                </a:cubicBezTo>
                <a:cubicBezTo>
                  <a:pt x="169925" y="42916"/>
                  <a:pt x="155373" y="33391"/>
                  <a:pt x="141350" y="28628"/>
                </a:cubicBezTo>
                <a:cubicBezTo>
                  <a:pt x="127327" y="23865"/>
                  <a:pt x="102985" y="13812"/>
                  <a:pt x="84200" y="11166"/>
                </a:cubicBezTo>
                <a:cubicBezTo>
                  <a:pt x="65415" y="8520"/>
                  <a:pt x="2180" y="14605"/>
                  <a:pt x="63" y="1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279C05A0-1818-46D9-889B-1ABC65E4E8CB}"/>
              </a:ext>
            </a:extLst>
          </p:cNvPr>
          <p:cNvSpPr/>
          <p:nvPr/>
        </p:nvSpPr>
        <p:spPr>
          <a:xfrm>
            <a:off x="3426647" y="3619492"/>
            <a:ext cx="59591" cy="106375"/>
          </a:xfrm>
          <a:custGeom>
            <a:avLst/>
            <a:gdLst>
              <a:gd name="connsiteX0" fmla="*/ 8703 w 59591"/>
              <a:gd name="connsiteY0" fmla="*/ 106371 h 106375"/>
              <a:gd name="connsiteX1" fmla="*/ 16641 w 59591"/>
              <a:gd name="connsiteY1" fmla="*/ 39696 h 106375"/>
              <a:gd name="connsiteX2" fmla="*/ 59503 w 59591"/>
              <a:gd name="connsiteY2" fmla="*/ 8 h 106375"/>
              <a:gd name="connsiteX3" fmla="*/ 3941 w 59591"/>
              <a:gd name="connsiteY3" fmla="*/ 36521 h 106375"/>
              <a:gd name="connsiteX4" fmla="*/ 8703 w 59591"/>
              <a:gd name="connsiteY4" fmla="*/ 106371 h 1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91" h="106375">
                <a:moveTo>
                  <a:pt x="8703" y="106371"/>
                </a:moveTo>
                <a:cubicBezTo>
                  <a:pt x="10820" y="106900"/>
                  <a:pt x="8174" y="57423"/>
                  <a:pt x="16641" y="39696"/>
                </a:cubicBezTo>
                <a:cubicBezTo>
                  <a:pt x="25108" y="21969"/>
                  <a:pt x="61620" y="537"/>
                  <a:pt x="59503" y="8"/>
                </a:cubicBezTo>
                <a:cubicBezTo>
                  <a:pt x="57386" y="-521"/>
                  <a:pt x="14260" y="23556"/>
                  <a:pt x="3941" y="36521"/>
                </a:cubicBezTo>
                <a:cubicBezTo>
                  <a:pt x="-6378" y="49486"/>
                  <a:pt x="6586" y="105842"/>
                  <a:pt x="8703" y="106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54B7131-2A4C-439B-924B-0D19AEC5766F}"/>
              </a:ext>
            </a:extLst>
          </p:cNvPr>
          <p:cNvSpPr/>
          <p:nvPr/>
        </p:nvSpPr>
        <p:spPr>
          <a:xfrm>
            <a:off x="3482846" y="3582200"/>
            <a:ext cx="127256" cy="42069"/>
          </a:xfrm>
          <a:custGeom>
            <a:avLst/>
            <a:gdLst>
              <a:gd name="connsiteX0" fmla="*/ 129 w 127256"/>
              <a:gd name="connsiteY0" fmla="*/ 42063 h 42069"/>
              <a:gd name="connsiteX1" fmla="*/ 57279 w 127256"/>
              <a:gd name="connsiteY1" fmla="*/ 3963 h 42069"/>
              <a:gd name="connsiteX2" fmla="*/ 127129 w 127256"/>
              <a:gd name="connsiteY2" fmla="*/ 5550 h 42069"/>
              <a:gd name="connsiteX3" fmla="*/ 73154 w 127256"/>
              <a:gd name="connsiteY3" fmla="*/ 788 h 42069"/>
              <a:gd name="connsiteX4" fmla="*/ 129 w 127256"/>
              <a:gd name="connsiteY4" fmla="*/ 42063 h 4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56" h="42069">
                <a:moveTo>
                  <a:pt x="129" y="42063"/>
                </a:moveTo>
                <a:cubicBezTo>
                  <a:pt x="-2517" y="42592"/>
                  <a:pt x="36113" y="10048"/>
                  <a:pt x="57279" y="3963"/>
                </a:cubicBezTo>
                <a:cubicBezTo>
                  <a:pt x="78445" y="-2122"/>
                  <a:pt x="124483" y="6079"/>
                  <a:pt x="127129" y="5550"/>
                </a:cubicBezTo>
                <a:cubicBezTo>
                  <a:pt x="129775" y="5021"/>
                  <a:pt x="90617" y="-2387"/>
                  <a:pt x="73154" y="788"/>
                </a:cubicBezTo>
                <a:cubicBezTo>
                  <a:pt x="55692" y="3963"/>
                  <a:pt x="2775" y="41534"/>
                  <a:pt x="129" y="4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BF8ACCD-49D2-4481-A953-FC78C4656D77}"/>
              </a:ext>
            </a:extLst>
          </p:cNvPr>
          <p:cNvSpPr/>
          <p:nvPr/>
        </p:nvSpPr>
        <p:spPr>
          <a:xfrm>
            <a:off x="3448050" y="3629014"/>
            <a:ext cx="189176" cy="100024"/>
          </a:xfrm>
          <a:custGeom>
            <a:avLst/>
            <a:gdLst>
              <a:gd name="connsiteX0" fmla="*/ 0 w 189176"/>
              <a:gd name="connsiteY0" fmla="*/ 100024 h 100024"/>
              <a:gd name="connsiteX1" fmla="*/ 79375 w 189176"/>
              <a:gd name="connsiteY1" fmla="*/ 63511 h 100024"/>
              <a:gd name="connsiteX2" fmla="*/ 155575 w 189176"/>
              <a:gd name="connsiteY2" fmla="*/ 30174 h 100024"/>
              <a:gd name="connsiteX3" fmla="*/ 188913 w 189176"/>
              <a:gd name="connsiteY3" fmla="*/ 11 h 100024"/>
              <a:gd name="connsiteX4" fmla="*/ 139700 w 189176"/>
              <a:gd name="connsiteY4" fmla="*/ 26999 h 100024"/>
              <a:gd name="connsiteX5" fmla="*/ 69850 w 189176"/>
              <a:gd name="connsiteY5" fmla="*/ 53986 h 100024"/>
              <a:gd name="connsiteX6" fmla="*/ 0 w 189176"/>
              <a:gd name="connsiteY6" fmla="*/ 100024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76" h="100024">
                <a:moveTo>
                  <a:pt x="0" y="100024"/>
                </a:moveTo>
                <a:lnTo>
                  <a:pt x="79375" y="63511"/>
                </a:lnTo>
                <a:cubicBezTo>
                  <a:pt x="105304" y="51869"/>
                  <a:pt x="137319" y="40757"/>
                  <a:pt x="155575" y="30174"/>
                </a:cubicBezTo>
                <a:cubicBezTo>
                  <a:pt x="173831" y="19591"/>
                  <a:pt x="191559" y="540"/>
                  <a:pt x="188913" y="11"/>
                </a:cubicBezTo>
                <a:cubicBezTo>
                  <a:pt x="186267" y="-518"/>
                  <a:pt x="159544" y="18003"/>
                  <a:pt x="139700" y="26999"/>
                </a:cubicBezTo>
                <a:cubicBezTo>
                  <a:pt x="119856" y="35995"/>
                  <a:pt x="69850" y="53986"/>
                  <a:pt x="69850" y="53986"/>
                </a:cubicBezTo>
                <a:lnTo>
                  <a:pt x="0" y="1000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C7543AB-46F5-4CEE-A24F-2CC917AA7279}"/>
              </a:ext>
            </a:extLst>
          </p:cNvPr>
          <p:cNvSpPr/>
          <p:nvPr/>
        </p:nvSpPr>
        <p:spPr>
          <a:xfrm>
            <a:off x="3468423" y="3583400"/>
            <a:ext cx="146302" cy="105950"/>
          </a:xfrm>
          <a:custGeom>
            <a:avLst/>
            <a:gdLst>
              <a:gd name="connsiteX0" fmla="*/ 144727 w 146302"/>
              <a:gd name="connsiteY0" fmla="*/ 1175 h 105950"/>
              <a:gd name="connsiteX1" fmla="*/ 122502 w 146302"/>
              <a:gd name="connsiteY1" fmla="*/ 51975 h 105950"/>
              <a:gd name="connsiteX2" fmla="*/ 130440 w 146302"/>
              <a:gd name="connsiteY2" fmla="*/ 67850 h 105950"/>
              <a:gd name="connsiteX3" fmla="*/ 95515 w 146302"/>
              <a:gd name="connsiteY3" fmla="*/ 82138 h 105950"/>
              <a:gd name="connsiteX4" fmla="*/ 62177 w 146302"/>
              <a:gd name="connsiteY4" fmla="*/ 105950 h 105950"/>
              <a:gd name="connsiteX5" fmla="*/ 25665 w 146302"/>
              <a:gd name="connsiteY5" fmla="*/ 82138 h 105950"/>
              <a:gd name="connsiteX6" fmla="*/ 265 w 146302"/>
              <a:gd name="connsiteY6" fmla="*/ 55150 h 105950"/>
              <a:gd name="connsiteX7" fmla="*/ 41540 w 146302"/>
              <a:gd name="connsiteY7" fmla="*/ 34513 h 105950"/>
              <a:gd name="connsiteX8" fmla="*/ 71702 w 146302"/>
              <a:gd name="connsiteY8" fmla="*/ 17050 h 105950"/>
              <a:gd name="connsiteX9" fmla="*/ 144727 w 146302"/>
              <a:gd name="connsiteY9" fmla="*/ 1175 h 1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02" h="105950">
                <a:moveTo>
                  <a:pt x="144727" y="1175"/>
                </a:moveTo>
                <a:cubicBezTo>
                  <a:pt x="153194" y="6996"/>
                  <a:pt x="124883" y="40863"/>
                  <a:pt x="122502" y="51975"/>
                </a:cubicBezTo>
                <a:cubicBezTo>
                  <a:pt x="120121" y="63088"/>
                  <a:pt x="134938" y="62823"/>
                  <a:pt x="130440" y="67850"/>
                </a:cubicBezTo>
                <a:cubicBezTo>
                  <a:pt x="125942" y="72877"/>
                  <a:pt x="106892" y="75788"/>
                  <a:pt x="95515" y="82138"/>
                </a:cubicBezTo>
                <a:cubicBezTo>
                  <a:pt x="84138" y="88488"/>
                  <a:pt x="73819" y="105950"/>
                  <a:pt x="62177" y="105950"/>
                </a:cubicBezTo>
                <a:cubicBezTo>
                  <a:pt x="50535" y="105950"/>
                  <a:pt x="35984" y="90605"/>
                  <a:pt x="25665" y="82138"/>
                </a:cubicBezTo>
                <a:cubicBezTo>
                  <a:pt x="15346" y="73671"/>
                  <a:pt x="-2381" y="63087"/>
                  <a:pt x="265" y="55150"/>
                </a:cubicBezTo>
                <a:cubicBezTo>
                  <a:pt x="2911" y="47213"/>
                  <a:pt x="29634" y="40863"/>
                  <a:pt x="41540" y="34513"/>
                </a:cubicBezTo>
                <a:cubicBezTo>
                  <a:pt x="53446" y="28163"/>
                  <a:pt x="62177" y="21283"/>
                  <a:pt x="71702" y="17050"/>
                </a:cubicBezTo>
                <a:cubicBezTo>
                  <a:pt x="81227" y="12817"/>
                  <a:pt x="136260" y="-4646"/>
                  <a:pt x="144727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235D1DCC-CD6B-4309-8D03-4400892C8E31}"/>
              </a:ext>
            </a:extLst>
          </p:cNvPr>
          <p:cNvSpPr/>
          <p:nvPr/>
        </p:nvSpPr>
        <p:spPr>
          <a:xfrm>
            <a:off x="3535363" y="3603624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E5B1111-571E-459D-97A7-C0AC5E3CF995}"/>
              </a:ext>
            </a:extLst>
          </p:cNvPr>
          <p:cNvSpPr/>
          <p:nvPr/>
        </p:nvSpPr>
        <p:spPr>
          <a:xfrm>
            <a:off x="3715366" y="3441693"/>
            <a:ext cx="57397" cy="256809"/>
          </a:xfrm>
          <a:custGeom>
            <a:avLst/>
            <a:gdLst>
              <a:gd name="connsiteX0" fmla="*/ 48597 w 57397"/>
              <a:gd name="connsiteY0" fmla="*/ 7 h 256809"/>
              <a:gd name="connsiteX1" fmla="*/ 29547 w 57397"/>
              <a:gd name="connsiteY1" fmla="*/ 157170 h 256809"/>
              <a:gd name="connsiteX2" fmla="*/ 20022 w 57397"/>
              <a:gd name="connsiteY2" fmla="*/ 204795 h 256809"/>
              <a:gd name="connsiteX3" fmla="*/ 972 w 57397"/>
              <a:gd name="connsiteY3" fmla="*/ 255595 h 256809"/>
              <a:gd name="connsiteX4" fmla="*/ 53359 w 57397"/>
              <a:gd name="connsiteY4" fmla="*/ 150820 h 256809"/>
              <a:gd name="connsiteX5" fmla="*/ 48597 w 57397"/>
              <a:gd name="connsiteY5" fmla="*/ 7 h 25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97" h="256809">
                <a:moveTo>
                  <a:pt x="48597" y="7"/>
                </a:moveTo>
                <a:cubicBezTo>
                  <a:pt x="44628" y="1065"/>
                  <a:pt x="34309" y="123039"/>
                  <a:pt x="29547" y="157170"/>
                </a:cubicBezTo>
                <a:cubicBezTo>
                  <a:pt x="24785" y="191301"/>
                  <a:pt x="24785" y="188391"/>
                  <a:pt x="20022" y="204795"/>
                </a:cubicBezTo>
                <a:cubicBezTo>
                  <a:pt x="15259" y="221199"/>
                  <a:pt x="-4584" y="264591"/>
                  <a:pt x="972" y="255595"/>
                </a:cubicBezTo>
                <a:cubicBezTo>
                  <a:pt x="6528" y="246599"/>
                  <a:pt x="43570" y="191037"/>
                  <a:pt x="53359" y="150820"/>
                </a:cubicBezTo>
                <a:cubicBezTo>
                  <a:pt x="63148" y="110603"/>
                  <a:pt x="52566" y="-1051"/>
                  <a:pt x="4859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094602E-F8A0-4F0D-9AB1-9619234EEC26}"/>
              </a:ext>
            </a:extLst>
          </p:cNvPr>
          <p:cNvSpPr/>
          <p:nvPr/>
        </p:nvSpPr>
        <p:spPr>
          <a:xfrm>
            <a:off x="3831540" y="3465115"/>
            <a:ext cx="21434" cy="210536"/>
          </a:xfrm>
          <a:custGeom>
            <a:avLst/>
            <a:gdLst>
              <a:gd name="connsiteX0" fmla="*/ 21323 w 21434"/>
              <a:gd name="connsiteY0" fmla="*/ 398 h 210536"/>
              <a:gd name="connsiteX1" fmla="*/ 8623 w 21434"/>
              <a:gd name="connsiteY1" fmla="*/ 106760 h 210536"/>
              <a:gd name="connsiteX2" fmla="*/ 2273 w 21434"/>
              <a:gd name="connsiteY2" fmla="*/ 175023 h 210536"/>
              <a:gd name="connsiteX3" fmla="*/ 2273 w 21434"/>
              <a:gd name="connsiteY3" fmla="*/ 209948 h 210536"/>
              <a:gd name="connsiteX4" fmla="*/ 685 w 21434"/>
              <a:gd name="connsiteY4" fmla="*/ 148035 h 210536"/>
              <a:gd name="connsiteX5" fmla="*/ 21323 w 21434"/>
              <a:gd name="connsiteY5" fmla="*/ 398 h 21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4" h="210536">
                <a:moveTo>
                  <a:pt x="21323" y="398"/>
                </a:moveTo>
                <a:cubicBezTo>
                  <a:pt x="22646" y="-6481"/>
                  <a:pt x="11798" y="77656"/>
                  <a:pt x="8623" y="106760"/>
                </a:cubicBezTo>
                <a:cubicBezTo>
                  <a:pt x="5448" y="135864"/>
                  <a:pt x="3331" y="157825"/>
                  <a:pt x="2273" y="175023"/>
                </a:cubicBezTo>
                <a:cubicBezTo>
                  <a:pt x="1215" y="192221"/>
                  <a:pt x="2538" y="214446"/>
                  <a:pt x="2273" y="209948"/>
                </a:cubicBezTo>
                <a:cubicBezTo>
                  <a:pt x="2008" y="205450"/>
                  <a:pt x="-1432" y="178197"/>
                  <a:pt x="685" y="148035"/>
                </a:cubicBezTo>
                <a:cubicBezTo>
                  <a:pt x="2802" y="117873"/>
                  <a:pt x="20000" y="7277"/>
                  <a:pt x="21323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14CA161-F544-4817-A390-EBCDB66A9FDF}"/>
              </a:ext>
            </a:extLst>
          </p:cNvPr>
          <p:cNvSpPr/>
          <p:nvPr/>
        </p:nvSpPr>
        <p:spPr>
          <a:xfrm>
            <a:off x="3673348" y="3803618"/>
            <a:ext cx="40518" cy="116029"/>
          </a:xfrm>
          <a:custGeom>
            <a:avLst/>
            <a:gdLst>
              <a:gd name="connsiteX0" fmla="*/ 27115 w 40518"/>
              <a:gd name="connsiteY0" fmla="*/ 32 h 116029"/>
              <a:gd name="connsiteX1" fmla="*/ 127 w 40518"/>
              <a:gd name="connsiteY1" fmla="*/ 76232 h 116029"/>
              <a:gd name="connsiteX2" fmla="*/ 39815 w 40518"/>
              <a:gd name="connsiteY2" fmla="*/ 115920 h 116029"/>
              <a:gd name="connsiteX3" fmla="*/ 25527 w 40518"/>
              <a:gd name="connsiteY3" fmla="*/ 87345 h 116029"/>
              <a:gd name="connsiteX4" fmla="*/ 25527 w 40518"/>
              <a:gd name="connsiteY4" fmla="*/ 66707 h 116029"/>
              <a:gd name="connsiteX5" fmla="*/ 27115 w 40518"/>
              <a:gd name="connsiteY5" fmla="*/ 32 h 1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18" h="116029">
                <a:moveTo>
                  <a:pt x="27115" y="32"/>
                </a:moveTo>
                <a:cubicBezTo>
                  <a:pt x="22882" y="1619"/>
                  <a:pt x="-1990" y="56917"/>
                  <a:pt x="127" y="76232"/>
                </a:cubicBezTo>
                <a:cubicBezTo>
                  <a:pt x="2244" y="95547"/>
                  <a:pt x="35582" y="114068"/>
                  <a:pt x="39815" y="115920"/>
                </a:cubicBezTo>
                <a:cubicBezTo>
                  <a:pt x="44048" y="117772"/>
                  <a:pt x="27908" y="95547"/>
                  <a:pt x="25527" y="87345"/>
                </a:cubicBezTo>
                <a:cubicBezTo>
                  <a:pt x="23146" y="79143"/>
                  <a:pt x="24469" y="77555"/>
                  <a:pt x="25527" y="66707"/>
                </a:cubicBezTo>
                <a:cubicBezTo>
                  <a:pt x="26585" y="55859"/>
                  <a:pt x="31348" y="-1555"/>
                  <a:pt x="27115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4726232-277B-487A-B8AF-D8A6C33281ED}"/>
              </a:ext>
            </a:extLst>
          </p:cNvPr>
          <p:cNvSpPr/>
          <p:nvPr/>
        </p:nvSpPr>
        <p:spPr>
          <a:xfrm>
            <a:off x="3627867" y="3733434"/>
            <a:ext cx="63320" cy="240171"/>
          </a:xfrm>
          <a:custGeom>
            <a:avLst/>
            <a:gdLst>
              <a:gd name="connsiteX0" fmla="*/ 63071 w 63320"/>
              <a:gd name="connsiteY0" fmla="*/ 366 h 240171"/>
              <a:gd name="connsiteX1" fmla="*/ 1158 w 63320"/>
              <a:gd name="connsiteY1" fmla="*/ 121016 h 240171"/>
              <a:gd name="connsiteX2" fmla="*/ 21796 w 63320"/>
              <a:gd name="connsiteY2" fmla="*/ 238491 h 240171"/>
              <a:gd name="connsiteX3" fmla="*/ 10683 w 63320"/>
              <a:gd name="connsiteY3" fmla="*/ 187691 h 240171"/>
              <a:gd name="connsiteX4" fmla="*/ 7508 w 63320"/>
              <a:gd name="connsiteY4" fmla="*/ 149591 h 240171"/>
              <a:gd name="connsiteX5" fmla="*/ 23383 w 63320"/>
              <a:gd name="connsiteY5" fmla="*/ 84504 h 240171"/>
              <a:gd name="connsiteX6" fmla="*/ 63071 w 63320"/>
              <a:gd name="connsiteY6" fmla="*/ 366 h 24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" h="240171">
                <a:moveTo>
                  <a:pt x="63071" y="366"/>
                </a:moveTo>
                <a:cubicBezTo>
                  <a:pt x="59367" y="6451"/>
                  <a:pt x="8037" y="81329"/>
                  <a:pt x="1158" y="121016"/>
                </a:cubicBezTo>
                <a:cubicBezTo>
                  <a:pt x="-5721" y="160703"/>
                  <a:pt x="20209" y="227379"/>
                  <a:pt x="21796" y="238491"/>
                </a:cubicBezTo>
                <a:cubicBezTo>
                  <a:pt x="23383" y="249603"/>
                  <a:pt x="13064" y="202508"/>
                  <a:pt x="10683" y="187691"/>
                </a:cubicBezTo>
                <a:cubicBezTo>
                  <a:pt x="8302" y="172874"/>
                  <a:pt x="5391" y="166789"/>
                  <a:pt x="7508" y="149591"/>
                </a:cubicBezTo>
                <a:cubicBezTo>
                  <a:pt x="9625" y="132393"/>
                  <a:pt x="18621" y="103289"/>
                  <a:pt x="23383" y="84504"/>
                </a:cubicBezTo>
                <a:cubicBezTo>
                  <a:pt x="28145" y="65719"/>
                  <a:pt x="66775" y="-5719"/>
                  <a:pt x="63071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C1537EC-FC6B-4056-9A4D-503F196F12B9}"/>
              </a:ext>
            </a:extLst>
          </p:cNvPr>
          <p:cNvSpPr/>
          <p:nvPr/>
        </p:nvSpPr>
        <p:spPr>
          <a:xfrm>
            <a:off x="3802055" y="3820431"/>
            <a:ext cx="111160" cy="55334"/>
          </a:xfrm>
          <a:custGeom>
            <a:avLst/>
            <a:gdLst>
              <a:gd name="connsiteX0" fmla="*/ 8 w 111160"/>
              <a:gd name="connsiteY0" fmla="*/ 682 h 55334"/>
              <a:gd name="connsiteX1" fmla="*/ 76208 w 111160"/>
              <a:gd name="connsiteY1" fmla="*/ 18144 h 55334"/>
              <a:gd name="connsiteX2" fmla="*/ 111133 w 111160"/>
              <a:gd name="connsiteY2" fmla="*/ 54657 h 55334"/>
              <a:gd name="connsiteX3" fmla="*/ 80970 w 111160"/>
              <a:gd name="connsiteY3" fmla="*/ 40369 h 55334"/>
              <a:gd name="connsiteX4" fmla="*/ 8 w 111160"/>
              <a:gd name="connsiteY4" fmla="*/ 682 h 5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60" h="55334">
                <a:moveTo>
                  <a:pt x="8" y="682"/>
                </a:moveTo>
                <a:cubicBezTo>
                  <a:pt x="-786" y="-3022"/>
                  <a:pt x="57687" y="9148"/>
                  <a:pt x="76208" y="18144"/>
                </a:cubicBezTo>
                <a:cubicBezTo>
                  <a:pt x="94729" y="27140"/>
                  <a:pt x="110339" y="50953"/>
                  <a:pt x="111133" y="54657"/>
                </a:cubicBezTo>
                <a:cubicBezTo>
                  <a:pt x="111927" y="58361"/>
                  <a:pt x="95522" y="45925"/>
                  <a:pt x="80970" y="40369"/>
                </a:cubicBezTo>
                <a:cubicBezTo>
                  <a:pt x="66418" y="34813"/>
                  <a:pt x="802" y="4386"/>
                  <a:pt x="8" y="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215F491-DFBB-459B-AF31-F73218BC7F94}"/>
              </a:ext>
            </a:extLst>
          </p:cNvPr>
          <p:cNvSpPr/>
          <p:nvPr/>
        </p:nvSpPr>
        <p:spPr>
          <a:xfrm>
            <a:off x="3757599" y="3749629"/>
            <a:ext cx="28782" cy="94062"/>
          </a:xfrm>
          <a:custGeom>
            <a:avLst/>
            <a:gdLst>
              <a:gd name="connsiteX0" fmla="*/ 28589 w 28782"/>
              <a:gd name="connsiteY0" fmla="*/ 46 h 94062"/>
              <a:gd name="connsiteX1" fmla="*/ 12714 w 28782"/>
              <a:gd name="connsiteY1" fmla="*/ 74659 h 94062"/>
              <a:gd name="connsiteX2" fmla="*/ 15889 w 28782"/>
              <a:gd name="connsiteY2" fmla="*/ 93709 h 94062"/>
              <a:gd name="connsiteX3" fmla="*/ 14 w 28782"/>
              <a:gd name="connsiteY3" fmla="*/ 63546 h 94062"/>
              <a:gd name="connsiteX4" fmla="*/ 28589 w 28782"/>
              <a:gd name="connsiteY4" fmla="*/ 46 h 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2" h="94062">
                <a:moveTo>
                  <a:pt x="28589" y="46"/>
                </a:moveTo>
                <a:cubicBezTo>
                  <a:pt x="30706" y="1898"/>
                  <a:pt x="14831" y="59049"/>
                  <a:pt x="12714" y="74659"/>
                </a:cubicBezTo>
                <a:cubicBezTo>
                  <a:pt x="10597" y="90269"/>
                  <a:pt x="18006" y="95561"/>
                  <a:pt x="15889" y="93709"/>
                </a:cubicBezTo>
                <a:cubicBezTo>
                  <a:pt x="13772" y="91857"/>
                  <a:pt x="-515" y="74923"/>
                  <a:pt x="14" y="63546"/>
                </a:cubicBezTo>
                <a:cubicBezTo>
                  <a:pt x="543" y="52169"/>
                  <a:pt x="26472" y="-1806"/>
                  <a:pt x="2858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89A92B9-AE3C-4DC9-BE83-199D668D73C9}"/>
              </a:ext>
            </a:extLst>
          </p:cNvPr>
          <p:cNvSpPr/>
          <p:nvPr/>
        </p:nvSpPr>
        <p:spPr>
          <a:xfrm>
            <a:off x="3662117" y="4005252"/>
            <a:ext cx="78536" cy="104803"/>
          </a:xfrm>
          <a:custGeom>
            <a:avLst/>
            <a:gdLst>
              <a:gd name="connsiteX0" fmla="*/ 246 w 78536"/>
              <a:gd name="connsiteY0" fmla="*/ 11 h 104803"/>
              <a:gd name="connsiteX1" fmla="*/ 38346 w 78536"/>
              <a:gd name="connsiteY1" fmla="*/ 58748 h 104803"/>
              <a:gd name="connsiteX2" fmla="*/ 78033 w 78536"/>
              <a:gd name="connsiteY2" fmla="*/ 104786 h 104803"/>
              <a:gd name="connsiteX3" fmla="*/ 57396 w 78536"/>
              <a:gd name="connsiteY3" fmla="*/ 63511 h 104803"/>
              <a:gd name="connsiteX4" fmla="*/ 246 w 78536"/>
              <a:gd name="connsiteY4" fmla="*/ 11 h 10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6" h="104803">
                <a:moveTo>
                  <a:pt x="246" y="11"/>
                </a:moveTo>
                <a:cubicBezTo>
                  <a:pt x="-2929" y="-783"/>
                  <a:pt x="25382" y="41286"/>
                  <a:pt x="38346" y="58748"/>
                </a:cubicBezTo>
                <a:cubicBezTo>
                  <a:pt x="51310" y="76210"/>
                  <a:pt x="74858" y="103992"/>
                  <a:pt x="78033" y="104786"/>
                </a:cubicBezTo>
                <a:cubicBezTo>
                  <a:pt x="81208" y="105580"/>
                  <a:pt x="68773" y="79651"/>
                  <a:pt x="57396" y="63511"/>
                </a:cubicBezTo>
                <a:cubicBezTo>
                  <a:pt x="46019" y="47371"/>
                  <a:pt x="3421" y="805"/>
                  <a:pt x="2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CE75840C-AE07-45D1-A01B-F3F3F6F115BF}"/>
              </a:ext>
            </a:extLst>
          </p:cNvPr>
          <p:cNvSpPr/>
          <p:nvPr/>
        </p:nvSpPr>
        <p:spPr>
          <a:xfrm>
            <a:off x="3739992" y="4015437"/>
            <a:ext cx="109844" cy="97015"/>
          </a:xfrm>
          <a:custGeom>
            <a:avLst/>
            <a:gdLst>
              <a:gd name="connsiteX0" fmla="*/ 158 w 109844"/>
              <a:gd name="connsiteY0" fmla="*/ 938 h 97015"/>
              <a:gd name="connsiteX1" fmla="*/ 103346 w 109844"/>
              <a:gd name="connsiteY1" fmla="*/ 93013 h 97015"/>
              <a:gd name="connsiteX2" fmla="*/ 96996 w 109844"/>
              <a:gd name="connsiteY2" fmla="*/ 77138 h 97015"/>
              <a:gd name="connsiteX3" fmla="*/ 79533 w 109844"/>
              <a:gd name="connsiteY3" fmla="*/ 46976 h 97015"/>
              <a:gd name="connsiteX4" fmla="*/ 158 w 109844"/>
              <a:gd name="connsiteY4" fmla="*/ 938 h 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44" h="97015">
                <a:moveTo>
                  <a:pt x="158" y="938"/>
                </a:moveTo>
                <a:cubicBezTo>
                  <a:pt x="4127" y="8611"/>
                  <a:pt x="87206" y="80313"/>
                  <a:pt x="103346" y="93013"/>
                </a:cubicBezTo>
                <a:cubicBezTo>
                  <a:pt x="119486" y="105713"/>
                  <a:pt x="100965" y="84811"/>
                  <a:pt x="96996" y="77138"/>
                </a:cubicBezTo>
                <a:cubicBezTo>
                  <a:pt x="93027" y="69465"/>
                  <a:pt x="91175" y="59147"/>
                  <a:pt x="79533" y="46976"/>
                </a:cubicBezTo>
                <a:cubicBezTo>
                  <a:pt x="67891" y="34805"/>
                  <a:pt x="-3811" y="-6735"/>
                  <a:pt x="158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F59597D4-9E1B-460E-A012-BD4BBD8226FA}"/>
              </a:ext>
            </a:extLst>
          </p:cNvPr>
          <p:cNvSpPr/>
          <p:nvPr/>
        </p:nvSpPr>
        <p:spPr>
          <a:xfrm>
            <a:off x="3948833" y="3777765"/>
            <a:ext cx="170822" cy="124323"/>
          </a:xfrm>
          <a:custGeom>
            <a:avLst/>
            <a:gdLst>
              <a:gd name="connsiteX0" fmla="*/ 4042 w 170822"/>
              <a:gd name="connsiteY0" fmla="*/ 485 h 124323"/>
              <a:gd name="connsiteX1" fmla="*/ 37380 w 170822"/>
              <a:gd name="connsiteY1" fmla="*/ 48110 h 124323"/>
              <a:gd name="connsiteX2" fmla="*/ 110405 w 170822"/>
              <a:gd name="connsiteY2" fmla="*/ 81448 h 124323"/>
              <a:gd name="connsiteX3" fmla="*/ 97705 w 170822"/>
              <a:gd name="connsiteY3" fmla="*/ 75098 h 124323"/>
              <a:gd name="connsiteX4" fmla="*/ 129455 w 170822"/>
              <a:gd name="connsiteY4" fmla="*/ 86210 h 124323"/>
              <a:gd name="connsiteX5" fmla="*/ 150092 w 170822"/>
              <a:gd name="connsiteY5" fmla="*/ 103673 h 124323"/>
              <a:gd name="connsiteX6" fmla="*/ 170730 w 170822"/>
              <a:gd name="connsiteY6" fmla="*/ 124310 h 124323"/>
              <a:gd name="connsiteX7" fmla="*/ 156442 w 170822"/>
              <a:gd name="connsiteY7" fmla="*/ 100498 h 124323"/>
              <a:gd name="connsiteX8" fmla="*/ 127867 w 170822"/>
              <a:gd name="connsiteY8" fmla="*/ 79860 h 124323"/>
              <a:gd name="connsiteX9" fmla="*/ 4042 w 170822"/>
              <a:gd name="connsiteY9" fmla="*/ 485 h 12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822" h="124323">
                <a:moveTo>
                  <a:pt x="4042" y="485"/>
                </a:moveTo>
                <a:cubicBezTo>
                  <a:pt x="-11039" y="-4807"/>
                  <a:pt x="19653" y="34616"/>
                  <a:pt x="37380" y="48110"/>
                </a:cubicBezTo>
                <a:cubicBezTo>
                  <a:pt x="55107" y="61604"/>
                  <a:pt x="100351" y="76950"/>
                  <a:pt x="110405" y="81448"/>
                </a:cubicBezTo>
                <a:cubicBezTo>
                  <a:pt x="120459" y="85946"/>
                  <a:pt x="94530" y="74304"/>
                  <a:pt x="97705" y="75098"/>
                </a:cubicBezTo>
                <a:cubicBezTo>
                  <a:pt x="100880" y="75892"/>
                  <a:pt x="120724" y="81448"/>
                  <a:pt x="129455" y="86210"/>
                </a:cubicBezTo>
                <a:cubicBezTo>
                  <a:pt x="138186" y="90972"/>
                  <a:pt x="143213" y="97323"/>
                  <a:pt x="150092" y="103673"/>
                </a:cubicBezTo>
                <a:cubicBezTo>
                  <a:pt x="156971" y="110023"/>
                  <a:pt x="169672" y="124839"/>
                  <a:pt x="170730" y="124310"/>
                </a:cubicBezTo>
                <a:cubicBezTo>
                  <a:pt x="171788" y="123781"/>
                  <a:pt x="163586" y="107906"/>
                  <a:pt x="156442" y="100498"/>
                </a:cubicBezTo>
                <a:cubicBezTo>
                  <a:pt x="149298" y="93090"/>
                  <a:pt x="152473" y="94412"/>
                  <a:pt x="127867" y="79860"/>
                </a:cubicBezTo>
                <a:cubicBezTo>
                  <a:pt x="103261" y="65308"/>
                  <a:pt x="19123" y="5777"/>
                  <a:pt x="4042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6870856-A5F3-4CA6-8FC0-C149ACA9FACE}"/>
              </a:ext>
            </a:extLst>
          </p:cNvPr>
          <p:cNvSpPr/>
          <p:nvPr/>
        </p:nvSpPr>
        <p:spPr>
          <a:xfrm>
            <a:off x="4103177" y="3795713"/>
            <a:ext cx="92848" cy="194003"/>
          </a:xfrm>
          <a:custGeom>
            <a:avLst/>
            <a:gdLst>
              <a:gd name="connsiteX0" fmla="*/ 10036 w 92848"/>
              <a:gd name="connsiteY0" fmla="*/ 0 h 194003"/>
              <a:gd name="connsiteX1" fmla="*/ 84648 w 92848"/>
              <a:gd name="connsiteY1" fmla="*/ 85725 h 194003"/>
              <a:gd name="connsiteX2" fmla="*/ 81473 w 92848"/>
              <a:gd name="connsiteY2" fmla="*/ 112712 h 194003"/>
              <a:gd name="connsiteX3" fmla="*/ 511 w 92848"/>
              <a:gd name="connsiteY3" fmla="*/ 193675 h 194003"/>
              <a:gd name="connsiteX4" fmla="*/ 48136 w 92848"/>
              <a:gd name="connsiteY4" fmla="*/ 139700 h 194003"/>
              <a:gd name="connsiteX5" fmla="*/ 71948 w 92848"/>
              <a:gd name="connsiteY5" fmla="*/ 100012 h 194003"/>
              <a:gd name="connsiteX6" fmla="*/ 49723 w 92848"/>
              <a:gd name="connsiteY6" fmla="*/ 60325 h 194003"/>
              <a:gd name="connsiteX7" fmla="*/ 10036 w 92848"/>
              <a:gd name="connsiteY7" fmla="*/ 0 h 19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48" h="194003">
                <a:moveTo>
                  <a:pt x="10036" y="0"/>
                </a:moveTo>
                <a:cubicBezTo>
                  <a:pt x="41389" y="33470"/>
                  <a:pt x="72742" y="66940"/>
                  <a:pt x="84648" y="85725"/>
                </a:cubicBezTo>
                <a:cubicBezTo>
                  <a:pt x="96554" y="104510"/>
                  <a:pt x="95496" y="94720"/>
                  <a:pt x="81473" y="112712"/>
                </a:cubicBezTo>
                <a:cubicBezTo>
                  <a:pt x="67450" y="130704"/>
                  <a:pt x="6067" y="189177"/>
                  <a:pt x="511" y="193675"/>
                </a:cubicBezTo>
                <a:cubicBezTo>
                  <a:pt x="-5045" y="198173"/>
                  <a:pt x="36230" y="155311"/>
                  <a:pt x="48136" y="139700"/>
                </a:cubicBezTo>
                <a:cubicBezTo>
                  <a:pt x="60042" y="124090"/>
                  <a:pt x="71684" y="113241"/>
                  <a:pt x="71948" y="100012"/>
                </a:cubicBezTo>
                <a:cubicBezTo>
                  <a:pt x="72213" y="86783"/>
                  <a:pt x="58719" y="76465"/>
                  <a:pt x="49723" y="60325"/>
                </a:cubicBezTo>
                <a:lnTo>
                  <a:pt x="100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F53DD27-7534-4402-9055-1EB0E8FA978A}"/>
              </a:ext>
            </a:extLst>
          </p:cNvPr>
          <p:cNvSpPr/>
          <p:nvPr/>
        </p:nvSpPr>
        <p:spPr>
          <a:xfrm>
            <a:off x="3855983" y="3929060"/>
            <a:ext cx="250360" cy="53984"/>
          </a:xfrm>
          <a:custGeom>
            <a:avLst/>
            <a:gdLst>
              <a:gd name="connsiteX0" fmla="*/ 55 w 250360"/>
              <a:gd name="connsiteY0" fmla="*/ 49215 h 53984"/>
              <a:gd name="connsiteX1" fmla="*/ 93717 w 250360"/>
              <a:gd name="connsiteY1" fmla="*/ 11115 h 53984"/>
              <a:gd name="connsiteX2" fmla="*/ 127055 w 250360"/>
              <a:gd name="connsiteY2" fmla="*/ 20640 h 53984"/>
              <a:gd name="connsiteX3" fmla="*/ 161980 w 250360"/>
              <a:gd name="connsiteY3" fmla="*/ 39690 h 53984"/>
              <a:gd name="connsiteX4" fmla="*/ 249292 w 250360"/>
              <a:gd name="connsiteY4" fmla="*/ 53978 h 53984"/>
              <a:gd name="connsiteX5" fmla="*/ 208017 w 250360"/>
              <a:gd name="connsiteY5" fmla="*/ 41278 h 53984"/>
              <a:gd name="connsiteX6" fmla="*/ 169917 w 250360"/>
              <a:gd name="connsiteY6" fmla="*/ 20640 h 53984"/>
              <a:gd name="connsiteX7" fmla="*/ 108005 w 250360"/>
              <a:gd name="connsiteY7" fmla="*/ 3 h 53984"/>
              <a:gd name="connsiteX8" fmla="*/ 55 w 250360"/>
              <a:gd name="connsiteY8" fmla="*/ 49215 h 5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360" h="53984">
                <a:moveTo>
                  <a:pt x="55" y="49215"/>
                </a:moveTo>
                <a:cubicBezTo>
                  <a:pt x="-2326" y="51067"/>
                  <a:pt x="72550" y="15877"/>
                  <a:pt x="93717" y="11115"/>
                </a:cubicBezTo>
                <a:cubicBezTo>
                  <a:pt x="114884" y="6353"/>
                  <a:pt x="115678" y="15878"/>
                  <a:pt x="127055" y="20640"/>
                </a:cubicBezTo>
                <a:cubicBezTo>
                  <a:pt x="138432" y="25402"/>
                  <a:pt x="141607" y="34134"/>
                  <a:pt x="161980" y="39690"/>
                </a:cubicBezTo>
                <a:cubicBezTo>
                  <a:pt x="182353" y="45246"/>
                  <a:pt x="241619" y="53713"/>
                  <a:pt x="249292" y="53978"/>
                </a:cubicBezTo>
                <a:cubicBezTo>
                  <a:pt x="256965" y="54243"/>
                  <a:pt x="221246" y="46834"/>
                  <a:pt x="208017" y="41278"/>
                </a:cubicBezTo>
                <a:cubicBezTo>
                  <a:pt x="194788" y="35722"/>
                  <a:pt x="186585" y="27519"/>
                  <a:pt x="169917" y="20640"/>
                </a:cubicBezTo>
                <a:cubicBezTo>
                  <a:pt x="153249" y="13761"/>
                  <a:pt x="133669" y="-262"/>
                  <a:pt x="108005" y="3"/>
                </a:cubicBezTo>
                <a:cubicBezTo>
                  <a:pt x="82341" y="268"/>
                  <a:pt x="2436" y="47363"/>
                  <a:pt x="55" y="4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F9950B8-21D2-43BC-82C6-78961837723D}"/>
              </a:ext>
            </a:extLst>
          </p:cNvPr>
          <p:cNvSpPr/>
          <p:nvPr/>
        </p:nvSpPr>
        <p:spPr>
          <a:xfrm>
            <a:off x="3868488" y="4003623"/>
            <a:ext cx="136243" cy="16179"/>
          </a:xfrm>
          <a:custGeom>
            <a:avLst/>
            <a:gdLst>
              <a:gd name="connsiteX0" fmla="*/ 1837 w 136243"/>
              <a:gd name="connsiteY0" fmla="*/ 15927 h 16179"/>
              <a:gd name="connsiteX1" fmla="*/ 132012 w 136243"/>
              <a:gd name="connsiteY1" fmla="*/ 9577 h 16179"/>
              <a:gd name="connsiteX2" fmla="*/ 100262 w 136243"/>
              <a:gd name="connsiteY2" fmla="*/ 6402 h 16179"/>
              <a:gd name="connsiteX3" fmla="*/ 57400 w 136243"/>
              <a:gd name="connsiteY3" fmla="*/ 52 h 16179"/>
              <a:gd name="connsiteX4" fmla="*/ 1837 w 136243"/>
              <a:gd name="connsiteY4" fmla="*/ 15927 h 1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43" h="16179">
                <a:moveTo>
                  <a:pt x="1837" y="15927"/>
                </a:moveTo>
                <a:cubicBezTo>
                  <a:pt x="14272" y="17514"/>
                  <a:pt x="115608" y="11164"/>
                  <a:pt x="132012" y="9577"/>
                </a:cubicBezTo>
                <a:cubicBezTo>
                  <a:pt x="148416" y="7990"/>
                  <a:pt x="112697" y="7989"/>
                  <a:pt x="100262" y="6402"/>
                </a:cubicBezTo>
                <a:cubicBezTo>
                  <a:pt x="87827" y="4815"/>
                  <a:pt x="71158" y="1110"/>
                  <a:pt x="57400" y="52"/>
                </a:cubicBezTo>
                <a:cubicBezTo>
                  <a:pt x="43642" y="-1006"/>
                  <a:pt x="-10598" y="14340"/>
                  <a:pt x="1837" y="15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3D1EFF1-1D9A-46B6-AB27-CA88B638699F}"/>
              </a:ext>
            </a:extLst>
          </p:cNvPr>
          <p:cNvSpPr/>
          <p:nvPr/>
        </p:nvSpPr>
        <p:spPr>
          <a:xfrm>
            <a:off x="3854978" y="4151304"/>
            <a:ext cx="16466" cy="93701"/>
          </a:xfrm>
          <a:custGeom>
            <a:avLst/>
            <a:gdLst>
              <a:gd name="connsiteX0" fmla="*/ 2647 w 16466"/>
              <a:gd name="connsiteY0" fmla="*/ 9 h 93701"/>
              <a:gd name="connsiteX1" fmla="*/ 1060 w 16466"/>
              <a:gd name="connsiteY1" fmla="*/ 61921 h 93701"/>
              <a:gd name="connsiteX2" fmla="*/ 15347 w 16466"/>
              <a:gd name="connsiteY2" fmla="*/ 93671 h 93701"/>
              <a:gd name="connsiteX3" fmla="*/ 15347 w 16466"/>
              <a:gd name="connsiteY3" fmla="*/ 66684 h 93701"/>
              <a:gd name="connsiteX4" fmla="*/ 2647 w 16466"/>
              <a:gd name="connsiteY4" fmla="*/ 9 h 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6" h="93701">
                <a:moveTo>
                  <a:pt x="2647" y="9"/>
                </a:moveTo>
                <a:cubicBezTo>
                  <a:pt x="266" y="-785"/>
                  <a:pt x="-1057" y="46311"/>
                  <a:pt x="1060" y="61921"/>
                </a:cubicBezTo>
                <a:cubicBezTo>
                  <a:pt x="3177" y="77531"/>
                  <a:pt x="12966" y="92877"/>
                  <a:pt x="15347" y="93671"/>
                </a:cubicBezTo>
                <a:cubicBezTo>
                  <a:pt x="17728" y="94465"/>
                  <a:pt x="15611" y="79648"/>
                  <a:pt x="15347" y="66684"/>
                </a:cubicBezTo>
                <a:cubicBezTo>
                  <a:pt x="15083" y="53720"/>
                  <a:pt x="5028" y="803"/>
                  <a:pt x="264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08B4EFD-26C1-4B33-8253-32301FD19DCB}"/>
              </a:ext>
            </a:extLst>
          </p:cNvPr>
          <p:cNvSpPr/>
          <p:nvPr/>
        </p:nvSpPr>
        <p:spPr>
          <a:xfrm>
            <a:off x="3971849" y="4120967"/>
            <a:ext cx="31907" cy="111728"/>
          </a:xfrm>
          <a:custGeom>
            <a:avLst/>
            <a:gdLst>
              <a:gd name="connsiteX0" fmla="*/ 76 w 31907"/>
              <a:gd name="connsiteY0" fmla="*/ 183 h 111728"/>
              <a:gd name="connsiteX1" fmla="*/ 31826 w 31907"/>
              <a:gd name="connsiteY1" fmla="*/ 77971 h 111728"/>
              <a:gd name="connsiteX2" fmla="*/ 9601 w 31907"/>
              <a:gd name="connsiteY2" fmla="*/ 111308 h 111728"/>
              <a:gd name="connsiteX3" fmla="*/ 22301 w 31907"/>
              <a:gd name="connsiteY3" fmla="*/ 57333 h 111728"/>
              <a:gd name="connsiteX4" fmla="*/ 76 w 31907"/>
              <a:gd name="connsiteY4" fmla="*/ 183 h 1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7" h="111728">
                <a:moveTo>
                  <a:pt x="76" y="183"/>
                </a:moveTo>
                <a:cubicBezTo>
                  <a:pt x="1664" y="3623"/>
                  <a:pt x="30239" y="59450"/>
                  <a:pt x="31826" y="77971"/>
                </a:cubicBezTo>
                <a:cubicBezTo>
                  <a:pt x="33413" y="96492"/>
                  <a:pt x="11189" y="114748"/>
                  <a:pt x="9601" y="111308"/>
                </a:cubicBezTo>
                <a:cubicBezTo>
                  <a:pt x="8014" y="107868"/>
                  <a:pt x="22566" y="72150"/>
                  <a:pt x="22301" y="57333"/>
                </a:cubicBezTo>
                <a:cubicBezTo>
                  <a:pt x="22037" y="42516"/>
                  <a:pt x="-1512" y="-3257"/>
                  <a:pt x="7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27C29D7-81AC-4249-B96B-18167F5337EF}"/>
              </a:ext>
            </a:extLst>
          </p:cNvPr>
          <p:cNvSpPr/>
          <p:nvPr/>
        </p:nvSpPr>
        <p:spPr>
          <a:xfrm>
            <a:off x="3760064" y="4332013"/>
            <a:ext cx="202457" cy="157367"/>
          </a:xfrm>
          <a:custGeom>
            <a:avLst/>
            <a:gdLst>
              <a:gd name="connsiteX0" fmla="*/ 724 w 202457"/>
              <a:gd name="connsiteY0" fmla="*/ 155850 h 157367"/>
              <a:gd name="connsiteX1" fmla="*/ 89624 w 202457"/>
              <a:gd name="connsiteY1" fmla="*/ 39962 h 157367"/>
              <a:gd name="connsiteX2" fmla="*/ 165824 w 202457"/>
              <a:gd name="connsiteY2" fmla="*/ 1862 h 157367"/>
              <a:gd name="connsiteX3" fmla="*/ 202336 w 202457"/>
              <a:gd name="connsiteY3" fmla="*/ 6625 h 157367"/>
              <a:gd name="connsiteX4" fmla="*/ 154711 w 202457"/>
              <a:gd name="connsiteY4" fmla="*/ 12975 h 157367"/>
              <a:gd name="connsiteX5" fmla="*/ 111849 w 202457"/>
              <a:gd name="connsiteY5" fmla="*/ 25675 h 157367"/>
              <a:gd name="connsiteX6" fmla="*/ 49936 w 202457"/>
              <a:gd name="connsiteY6" fmla="*/ 101875 h 157367"/>
              <a:gd name="connsiteX7" fmla="*/ 724 w 202457"/>
              <a:gd name="connsiteY7" fmla="*/ 155850 h 15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57" h="157367">
                <a:moveTo>
                  <a:pt x="724" y="155850"/>
                </a:moveTo>
                <a:cubicBezTo>
                  <a:pt x="7339" y="145531"/>
                  <a:pt x="62107" y="65627"/>
                  <a:pt x="89624" y="39962"/>
                </a:cubicBezTo>
                <a:cubicBezTo>
                  <a:pt x="117141" y="14297"/>
                  <a:pt x="147039" y="7418"/>
                  <a:pt x="165824" y="1862"/>
                </a:cubicBezTo>
                <a:cubicBezTo>
                  <a:pt x="184609" y="-3694"/>
                  <a:pt x="204188" y="4773"/>
                  <a:pt x="202336" y="6625"/>
                </a:cubicBezTo>
                <a:cubicBezTo>
                  <a:pt x="200484" y="8477"/>
                  <a:pt x="169792" y="9800"/>
                  <a:pt x="154711" y="12975"/>
                </a:cubicBezTo>
                <a:cubicBezTo>
                  <a:pt x="139630" y="16150"/>
                  <a:pt x="129311" y="10858"/>
                  <a:pt x="111849" y="25675"/>
                </a:cubicBezTo>
                <a:cubicBezTo>
                  <a:pt x="94387" y="40492"/>
                  <a:pt x="65282" y="82561"/>
                  <a:pt x="49936" y="101875"/>
                </a:cubicBezTo>
                <a:cubicBezTo>
                  <a:pt x="34590" y="121189"/>
                  <a:pt x="-5891" y="166169"/>
                  <a:pt x="724" y="155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60BBDD6-4951-49BC-AFFB-2B0DE137AC1B}"/>
              </a:ext>
            </a:extLst>
          </p:cNvPr>
          <p:cNvSpPr/>
          <p:nvPr/>
        </p:nvSpPr>
        <p:spPr>
          <a:xfrm>
            <a:off x="3976954" y="4245720"/>
            <a:ext cx="244250" cy="69109"/>
          </a:xfrm>
          <a:custGeom>
            <a:avLst/>
            <a:gdLst>
              <a:gd name="connsiteX0" fmla="*/ 1321 w 244250"/>
              <a:gd name="connsiteY0" fmla="*/ 69105 h 69109"/>
              <a:gd name="connsiteX1" fmla="*/ 98159 w 244250"/>
              <a:gd name="connsiteY1" fmla="*/ 15130 h 69109"/>
              <a:gd name="connsiteX2" fmla="*/ 244209 w 244250"/>
              <a:gd name="connsiteY2" fmla="*/ 4018 h 69109"/>
              <a:gd name="connsiteX3" fmla="*/ 112446 w 244250"/>
              <a:gd name="connsiteY3" fmla="*/ 843 h 69109"/>
              <a:gd name="connsiteX4" fmla="*/ 45771 w 244250"/>
              <a:gd name="connsiteY4" fmla="*/ 18305 h 69109"/>
              <a:gd name="connsiteX5" fmla="*/ 1321 w 244250"/>
              <a:gd name="connsiteY5" fmla="*/ 69105 h 6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250" h="69109">
                <a:moveTo>
                  <a:pt x="1321" y="69105"/>
                </a:moveTo>
                <a:cubicBezTo>
                  <a:pt x="10052" y="68576"/>
                  <a:pt x="57678" y="25978"/>
                  <a:pt x="98159" y="15130"/>
                </a:cubicBezTo>
                <a:cubicBezTo>
                  <a:pt x="138640" y="4282"/>
                  <a:pt x="241828" y="6399"/>
                  <a:pt x="244209" y="4018"/>
                </a:cubicBezTo>
                <a:cubicBezTo>
                  <a:pt x="246590" y="1637"/>
                  <a:pt x="145519" y="-1538"/>
                  <a:pt x="112446" y="843"/>
                </a:cubicBezTo>
                <a:cubicBezTo>
                  <a:pt x="79373" y="3224"/>
                  <a:pt x="62175" y="9309"/>
                  <a:pt x="45771" y="18305"/>
                </a:cubicBezTo>
                <a:cubicBezTo>
                  <a:pt x="29367" y="27301"/>
                  <a:pt x="-7410" y="69634"/>
                  <a:pt x="1321" y="69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6CBC6C3-C963-4EE8-8011-CE46834894CE}"/>
              </a:ext>
            </a:extLst>
          </p:cNvPr>
          <p:cNvSpPr/>
          <p:nvPr/>
        </p:nvSpPr>
        <p:spPr>
          <a:xfrm>
            <a:off x="4116142" y="4282505"/>
            <a:ext cx="197330" cy="26109"/>
          </a:xfrm>
          <a:custGeom>
            <a:avLst/>
            <a:gdLst>
              <a:gd name="connsiteX0" fmla="*/ 246 w 197330"/>
              <a:gd name="connsiteY0" fmla="*/ 570 h 26109"/>
              <a:gd name="connsiteX1" fmla="*/ 189158 w 197330"/>
              <a:gd name="connsiteY1" fmla="*/ 25970 h 26109"/>
              <a:gd name="connsiteX2" fmla="*/ 149471 w 197330"/>
              <a:gd name="connsiteY2" fmla="*/ 10095 h 26109"/>
              <a:gd name="connsiteX3" fmla="*/ 246 w 197330"/>
              <a:gd name="connsiteY3" fmla="*/ 570 h 2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30" h="26109">
                <a:moveTo>
                  <a:pt x="246" y="570"/>
                </a:moveTo>
                <a:cubicBezTo>
                  <a:pt x="6861" y="3216"/>
                  <a:pt x="164287" y="24383"/>
                  <a:pt x="189158" y="25970"/>
                </a:cubicBezTo>
                <a:cubicBezTo>
                  <a:pt x="214029" y="27558"/>
                  <a:pt x="176723" y="15122"/>
                  <a:pt x="149471" y="10095"/>
                </a:cubicBezTo>
                <a:cubicBezTo>
                  <a:pt x="122219" y="5068"/>
                  <a:pt x="-6369" y="-2076"/>
                  <a:pt x="246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A8FAA71D-F056-4AA6-A5EF-BE559F4AD489}"/>
              </a:ext>
            </a:extLst>
          </p:cNvPr>
          <p:cNvSpPr/>
          <p:nvPr/>
        </p:nvSpPr>
        <p:spPr>
          <a:xfrm>
            <a:off x="4219362" y="4249668"/>
            <a:ext cx="223823" cy="29055"/>
          </a:xfrm>
          <a:custGeom>
            <a:avLst/>
            <a:gdLst>
              <a:gd name="connsiteX0" fmla="*/ 213 w 223823"/>
              <a:gd name="connsiteY0" fmla="*/ 70 h 29055"/>
              <a:gd name="connsiteX1" fmla="*/ 146263 w 223823"/>
              <a:gd name="connsiteY1" fmla="*/ 20707 h 29055"/>
              <a:gd name="connsiteX2" fmla="*/ 222463 w 223823"/>
              <a:gd name="connsiteY2" fmla="*/ 25470 h 29055"/>
              <a:gd name="connsiteX3" fmla="*/ 181188 w 223823"/>
              <a:gd name="connsiteY3" fmla="*/ 28645 h 29055"/>
              <a:gd name="connsiteX4" fmla="*/ 213 w 223823"/>
              <a:gd name="connsiteY4" fmla="*/ 70 h 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23" h="29055">
                <a:moveTo>
                  <a:pt x="213" y="70"/>
                </a:moveTo>
                <a:cubicBezTo>
                  <a:pt x="-5608" y="-1253"/>
                  <a:pt x="109221" y="16474"/>
                  <a:pt x="146263" y="20707"/>
                </a:cubicBezTo>
                <a:cubicBezTo>
                  <a:pt x="183305" y="24940"/>
                  <a:pt x="216642" y="24147"/>
                  <a:pt x="222463" y="25470"/>
                </a:cubicBezTo>
                <a:cubicBezTo>
                  <a:pt x="228284" y="26793"/>
                  <a:pt x="215584" y="30233"/>
                  <a:pt x="181188" y="28645"/>
                </a:cubicBezTo>
                <a:cubicBezTo>
                  <a:pt x="146792" y="27058"/>
                  <a:pt x="6034" y="1393"/>
                  <a:pt x="21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DD6B6B08-B9D1-40E5-8C68-72C83FA7B079}"/>
              </a:ext>
            </a:extLst>
          </p:cNvPr>
          <p:cNvSpPr/>
          <p:nvPr/>
        </p:nvSpPr>
        <p:spPr>
          <a:xfrm>
            <a:off x="3833736" y="4389578"/>
            <a:ext cx="235091" cy="60277"/>
          </a:xfrm>
          <a:custGeom>
            <a:avLst/>
            <a:gdLst>
              <a:gd name="connsiteX0" fmla="*/ 1664 w 235091"/>
              <a:gd name="connsiteY0" fmla="*/ 60185 h 60277"/>
              <a:gd name="connsiteX1" fmla="*/ 58814 w 235091"/>
              <a:gd name="connsiteY1" fmla="*/ 20497 h 60277"/>
              <a:gd name="connsiteX2" fmla="*/ 179464 w 235091"/>
              <a:gd name="connsiteY2" fmla="*/ 17322 h 60277"/>
              <a:gd name="connsiteX3" fmla="*/ 235027 w 235091"/>
              <a:gd name="connsiteY3" fmla="*/ 1447 h 60277"/>
              <a:gd name="connsiteX4" fmla="*/ 188989 w 235091"/>
              <a:gd name="connsiteY4" fmla="*/ 1447 h 60277"/>
              <a:gd name="connsiteX5" fmla="*/ 119139 w 235091"/>
              <a:gd name="connsiteY5" fmla="*/ 7797 h 60277"/>
              <a:gd name="connsiteX6" fmla="*/ 1664 w 235091"/>
              <a:gd name="connsiteY6" fmla="*/ 60185 h 6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91" h="60277">
                <a:moveTo>
                  <a:pt x="1664" y="60185"/>
                </a:moveTo>
                <a:cubicBezTo>
                  <a:pt x="-8390" y="62302"/>
                  <a:pt x="29181" y="27641"/>
                  <a:pt x="58814" y="20497"/>
                </a:cubicBezTo>
                <a:cubicBezTo>
                  <a:pt x="88447" y="13353"/>
                  <a:pt x="150095" y="20497"/>
                  <a:pt x="179464" y="17322"/>
                </a:cubicBezTo>
                <a:cubicBezTo>
                  <a:pt x="208833" y="14147"/>
                  <a:pt x="233440" y="4093"/>
                  <a:pt x="235027" y="1447"/>
                </a:cubicBezTo>
                <a:cubicBezTo>
                  <a:pt x="236615" y="-1199"/>
                  <a:pt x="208304" y="389"/>
                  <a:pt x="188989" y="1447"/>
                </a:cubicBezTo>
                <a:cubicBezTo>
                  <a:pt x="169674" y="2505"/>
                  <a:pt x="148772" y="2770"/>
                  <a:pt x="119139" y="7797"/>
                </a:cubicBezTo>
                <a:cubicBezTo>
                  <a:pt x="89506" y="12824"/>
                  <a:pt x="11718" y="58068"/>
                  <a:pt x="1664" y="6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6373567-680A-4476-AEE5-64C783CEE140}"/>
              </a:ext>
            </a:extLst>
          </p:cNvPr>
          <p:cNvSpPr/>
          <p:nvPr/>
        </p:nvSpPr>
        <p:spPr>
          <a:xfrm>
            <a:off x="4078288" y="4320439"/>
            <a:ext cx="231947" cy="65824"/>
          </a:xfrm>
          <a:custGeom>
            <a:avLst/>
            <a:gdLst>
              <a:gd name="connsiteX0" fmla="*/ 0 w 231947"/>
              <a:gd name="connsiteY0" fmla="*/ 65824 h 65824"/>
              <a:gd name="connsiteX1" fmla="*/ 106362 w 231947"/>
              <a:gd name="connsiteY1" fmla="*/ 21374 h 65824"/>
              <a:gd name="connsiteX2" fmla="*/ 158750 w 231947"/>
              <a:gd name="connsiteY2" fmla="*/ 13436 h 65824"/>
              <a:gd name="connsiteX3" fmla="*/ 230187 w 231947"/>
              <a:gd name="connsiteY3" fmla="*/ 3911 h 65824"/>
              <a:gd name="connsiteX4" fmla="*/ 204787 w 231947"/>
              <a:gd name="connsiteY4" fmla="*/ 3911 h 65824"/>
              <a:gd name="connsiteX5" fmla="*/ 146050 w 231947"/>
              <a:gd name="connsiteY5" fmla="*/ 736 h 65824"/>
              <a:gd name="connsiteX6" fmla="*/ 87312 w 231947"/>
              <a:gd name="connsiteY6" fmla="*/ 19786 h 65824"/>
              <a:gd name="connsiteX7" fmla="*/ 0 w 231947"/>
              <a:gd name="connsiteY7" fmla="*/ 65824 h 6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947" h="65824">
                <a:moveTo>
                  <a:pt x="0" y="65824"/>
                </a:moveTo>
                <a:cubicBezTo>
                  <a:pt x="39952" y="47964"/>
                  <a:pt x="79904" y="30105"/>
                  <a:pt x="106362" y="21374"/>
                </a:cubicBezTo>
                <a:cubicBezTo>
                  <a:pt x="132820" y="12643"/>
                  <a:pt x="158750" y="13436"/>
                  <a:pt x="158750" y="13436"/>
                </a:cubicBezTo>
                <a:lnTo>
                  <a:pt x="230187" y="3911"/>
                </a:lnTo>
                <a:cubicBezTo>
                  <a:pt x="237860" y="2324"/>
                  <a:pt x="218810" y="4440"/>
                  <a:pt x="204787" y="3911"/>
                </a:cubicBezTo>
                <a:cubicBezTo>
                  <a:pt x="190764" y="3382"/>
                  <a:pt x="165629" y="-1910"/>
                  <a:pt x="146050" y="736"/>
                </a:cubicBezTo>
                <a:cubicBezTo>
                  <a:pt x="126471" y="3382"/>
                  <a:pt x="111125" y="11848"/>
                  <a:pt x="87312" y="19786"/>
                </a:cubicBezTo>
                <a:lnTo>
                  <a:pt x="0" y="658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00F31DF-5DD1-4374-A587-4A07C7CD99B6}"/>
              </a:ext>
            </a:extLst>
          </p:cNvPr>
          <p:cNvSpPr/>
          <p:nvPr/>
        </p:nvSpPr>
        <p:spPr>
          <a:xfrm>
            <a:off x="4292599" y="4285282"/>
            <a:ext cx="161465" cy="40889"/>
          </a:xfrm>
          <a:custGeom>
            <a:avLst/>
            <a:gdLst>
              <a:gd name="connsiteX0" fmla="*/ 1 w 161465"/>
              <a:gd name="connsiteY0" fmla="*/ 40656 h 40889"/>
              <a:gd name="connsiteX1" fmla="*/ 74614 w 161465"/>
              <a:gd name="connsiteY1" fmla="*/ 18431 h 40889"/>
              <a:gd name="connsiteX2" fmla="*/ 158751 w 161465"/>
              <a:gd name="connsiteY2" fmla="*/ 15256 h 40889"/>
              <a:gd name="connsiteX3" fmla="*/ 134939 w 161465"/>
              <a:gd name="connsiteY3" fmla="*/ 2556 h 40889"/>
              <a:gd name="connsiteX4" fmla="*/ 76201 w 161465"/>
              <a:gd name="connsiteY4" fmla="*/ 2556 h 40889"/>
              <a:gd name="connsiteX5" fmla="*/ 1 w 161465"/>
              <a:gd name="connsiteY5" fmla="*/ 40656 h 4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65" h="40889">
                <a:moveTo>
                  <a:pt x="1" y="40656"/>
                </a:moveTo>
                <a:cubicBezTo>
                  <a:pt x="-263" y="43302"/>
                  <a:pt x="48156" y="22664"/>
                  <a:pt x="74614" y="18431"/>
                </a:cubicBezTo>
                <a:cubicBezTo>
                  <a:pt x="101072" y="14198"/>
                  <a:pt x="148697" y="17902"/>
                  <a:pt x="158751" y="15256"/>
                </a:cubicBezTo>
                <a:cubicBezTo>
                  <a:pt x="168805" y="12610"/>
                  <a:pt x="148697" y="4673"/>
                  <a:pt x="134939" y="2556"/>
                </a:cubicBezTo>
                <a:cubicBezTo>
                  <a:pt x="121181" y="439"/>
                  <a:pt x="100278" y="-1942"/>
                  <a:pt x="76201" y="2556"/>
                </a:cubicBezTo>
                <a:cubicBezTo>
                  <a:pt x="52124" y="7054"/>
                  <a:pt x="265" y="38010"/>
                  <a:pt x="1" y="40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160E82E-643C-404A-8A01-5849942C7D6C}"/>
              </a:ext>
            </a:extLst>
          </p:cNvPr>
          <p:cNvSpPr/>
          <p:nvPr/>
        </p:nvSpPr>
        <p:spPr>
          <a:xfrm>
            <a:off x="3946516" y="4360160"/>
            <a:ext cx="296969" cy="71159"/>
          </a:xfrm>
          <a:custGeom>
            <a:avLst/>
            <a:gdLst>
              <a:gd name="connsiteX0" fmla="*/ 9 w 296969"/>
              <a:gd name="connsiteY0" fmla="*/ 70553 h 71159"/>
              <a:gd name="connsiteX1" fmla="*/ 117484 w 296969"/>
              <a:gd name="connsiteY1" fmla="*/ 59440 h 71159"/>
              <a:gd name="connsiteX2" fmla="*/ 185747 w 296969"/>
              <a:gd name="connsiteY2" fmla="*/ 35628 h 71159"/>
              <a:gd name="connsiteX3" fmla="*/ 295284 w 296969"/>
              <a:gd name="connsiteY3" fmla="*/ 703 h 71159"/>
              <a:gd name="connsiteX4" fmla="*/ 247659 w 296969"/>
              <a:gd name="connsiteY4" fmla="*/ 13403 h 71159"/>
              <a:gd name="connsiteX5" fmla="*/ 185747 w 296969"/>
              <a:gd name="connsiteY5" fmla="*/ 27690 h 71159"/>
              <a:gd name="connsiteX6" fmla="*/ 123834 w 296969"/>
              <a:gd name="connsiteY6" fmla="*/ 41978 h 71159"/>
              <a:gd name="connsiteX7" fmla="*/ 9 w 296969"/>
              <a:gd name="connsiteY7" fmla="*/ 70553 h 7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69" h="71159">
                <a:moveTo>
                  <a:pt x="9" y="70553"/>
                </a:moveTo>
                <a:cubicBezTo>
                  <a:pt x="-1049" y="73463"/>
                  <a:pt x="86528" y="65261"/>
                  <a:pt x="117484" y="59440"/>
                </a:cubicBezTo>
                <a:cubicBezTo>
                  <a:pt x="148440" y="53619"/>
                  <a:pt x="156114" y="45417"/>
                  <a:pt x="185747" y="35628"/>
                </a:cubicBezTo>
                <a:cubicBezTo>
                  <a:pt x="215380" y="25838"/>
                  <a:pt x="284965" y="4407"/>
                  <a:pt x="295284" y="703"/>
                </a:cubicBezTo>
                <a:cubicBezTo>
                  <a:pt x="305603" y="-3001"/>
                  <a:pt x="265915" y="8905"/>
                  <a:pt x="247659" y="13403"/>
                </a:cubicBezTo>
                <a:cubicBezTo>
                  <a:pt x="229403" y="17901"/>
                  <a:pt x="206384" y="22928"/>
                  <a:pt x="185747" y="27690"/>
                </a:cubicBezTo>
                <a:cubicBezTo>
                  <a:pt x="165110" y="32452"/>
                  <a:pt x="149763" y="37745"/>
                  <a:pt x="123834" y="41978"/>
                </a:cubicBezTo>
                <a:cubicBezTo>
                  <a:pt x="97905" y="46211"/>
                  <a:pt x="1067" y="67643"/>
                  <a:pt x="9" y="70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1269AFC-1FEC-49E1-AE15-B8FEBA4369DA}"/>
              </a:ext>
            </a:extLst>
          </p:cNvPr>
          <p:cNvSpPr/>
          <p:nvPr/>
        </p:nvSpPr>
        <p:spPr>
          <a:xfrm>
            <a:off x="3819508" y="4486195"/>
            <a:ext cx="277624" cy="40679"/>
          </a:xfrm>
          <a:custGeom>
            <a:avLst/>
            <a:gdLst>
              <a:gd name="connsiteX0" fmla="*/ 17 w 277624"/>
              <a:gd name="connsiteY0" fmla="*/ 28655 h 40679"/>
              <a:gd name="connsiteX1" fmla="*/ 104792 w 277624"/>
              <a:gd name="connsiteY1" fmla="*/ 39768 h 40679"/>
              <a:gd name="connsiteX2" fmla="*/ 274655 w 277624"/>
              <a:gd name="connsiteY2" fmla="*/ 1668 h 40679"/>
              <a:gd name="connsiteX3" fmla="*/ 207980 w 277624"/>
              <a:gd name="connsiteY3" fmla="*/ 8018 h 40679"/>
              <a:gd name="connsiteX4" fmla="*/ 144480 w 277624"/>
              <a:gd name="connsiteY4" fmla="*/ 19130 h 40679"/>
              <a:gd name="connsiteX5" fmla="*/ 96855 w 277624"/>
              <a:gd name="connsiteY5" fmla="*/ 27068 h 40679"/>
              <a:gd name="connsiteX6" fmla="*/ 17 w 277624"/>
              <a:gd name="connsiteY6" fmla="*/ 28655 h 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624" h="40679">
                <a:moveTo>
                  <a:pt x="17" y="28655"/>
                </a:moveTo>
                <a:cubicBezTo>
                  <a:pt x="1340" y="30772"/>
                  <a:pt x="59019" y="44266"/>
                  <a:pt x="104792" y="39768"/>
                </a:cubicBezTo>
                <a:cubicBezTo>
                  <a:pt x="150565" y="35270"/>
                  <a:pt x="257457" y="6960"/>
                  <a:pt x="274655" y="1668"/>
                </a:cubicBezTo>
                <a:cubicBezTo>
                  <a:pt x="291853" y="-3624"/>
                  <a:pt x="229676" y="5108"/>
                  <a:pt x="207980" y="8018"/>
                </a:cubicBezTo>
                <a:cubicBezTo>
                  <a:pt x="186284" y="10928"/>
                  <a:pt x="163001" y="15955"/>
                  <a:pt x="144480" y="19130"/>
                </a:cubicBezTo>
                <a:cubicBezTo>
                  <a:pt x="125959" y="22305"/>
                  <a:pt x="119080" y="25745"/>
                  <a:pt x="96855" y="27068"/>
                </a:cubicBezTo>
                <a:cubicBezTo>
                  <a:pt x="74630" y="28391"/>
                  <a:pt x="-1306" y="26538"/>
                  <a:pt x="17" y="2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60A5A3B-EDE1-4FD5-B0D4-AE77A2F637CB}"/>
              </a:ext>
            </a:extLst>
          </p:cNvPr>
          <p:cNvSpPr/>
          <p:nvPr/>
        </p:nvSpPr>
        <p:spPr>
          <a:xfrm>
            <a:off x="4099829" y="4359165"/>
            <a:ext cx="232662" cy="119636"/>
          </a:xfrm>
          <a:custGeom>
            <a:avLst/>
            <a:gdLst>
              <a:gd name="connsiteX0" fmla="*/ 230871 w 232662"/>
              <a:gd name="connsiteY0" fmla="*/ 110 h 119636"/>
              <a:gd name="connsiteX1" fmla="*/ 189596 w 232662"/>
              <a:gd name="connsiteY1" fmla="*/ 39798 h 119636"/>
              <a:gd name="connsiteX2" fmla="*/ 3859 w 232662"/>
              <a:gd name="connsiteY2" fmla="*/ 119173 h 119636"/>
              <a:gd name="connsiteX3" fmla="*/ 70534 w 232662"/>
              <a:gd name="connsiteY3" fmla="*/ 71548 h 119636"/>
              <a:gd name="connsiteX4" fmla="*/ 151496 w 232662"/>
              <a:gd name="connsiteY4" fmla="*/ 50910 h 119636"/>
              <a:gd name="connsiteX5" fmla="*/ 230871 w 232662"/>
              <a:gd name="connsiteY5" fmla="*/ 110 h 11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62" h="119636">
                <a:moveTo>
                  <a:pt x="230871" y="110"/>
                </a:moveTo>
                <a:cubicBezTo>
                  <a:pt x="237221" y="-1742"/>
                  <a:pt x="227431" y="19954"/>
                  <a:pt x="189596" y="39798"/>
                </a:cubicBezTo>
                <a:cubicBezTo>
                  <a:pt x="151761" y="59642"/>
                  <a:pt x="23703" y="113881"/>
                  <a:pt x="3859" y="119173"/>
                </a:cubicBezTo>
                <a:cubicBezTo>
                  <a:pt x="-15985" y="124465"/>
                  <a:pt x="45928" y="82925"/>
                  <a:pt x="70534" y="71548"/>
                </a:cubicBezTo>
                <a:cubicBezTo>
                  <a:pt x="95140" y="60171"/>
                  <a:pt x="127684" y="60700"/>
                  <a:pt x="151496" y="50910"/>
                </a:cubicBezTo>
                <a:cubicBezTo>
                  <a:pt x="175308" y="41120"/>
                  <a:pt x="224521" y="1962"/>
                  <a:pt x="230871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4E8D1E1-D39F-444E-8EDE-C00F7C9E45EA}"/>
              </a:ext>
            </a:extLst>
          </p:cNvPr>
          <p:cNvSpPr/>
          <p:nvPr/>
        </p:nvSpPr>
        <p:spPr>
          <a:xfrm>
            <a:off x="4110032" y="4422490"/>
            <a:ext cx="153041" cy="119482"/>
          </a:xfrm>
          <a:custGeom>
            <a:avLst/>
            <a:gdLst>
              <a:gd name="connsiteX0" fmla="*/ 6 w 153041"/>
              <a:gd name="connsiteY0" fmla="*/ 119348 h 119482"/>
              <a:gd name="connsiteX1" fmla="*/ 96843 w 153041"/>
              <a:gd name="connsiteY1" fmla="*/ 65373 h 119482"/>
              <a:gd name="connsiteX2" fmla="*/ 152406 w 153041"/>
              <a:gd name="connsiteY2" fmla="*/ 285 h 119482"/>
              <a:gd name="connsiteX3" fmla="*/ 125418 w 153041"/>
              <a:gd name="connsiteY3" fmla="*/ 43148 h 119482"/>
              <a:gd name="connsiteX4" fmla="*/ 101606 w 153041"/>
              <a:gd name="connsiteY4" fmla="*/ 79660 h 119482"/>
              <a:gd name="connsiteX5" fmla="*/ 6 w 153041"/>
              <a:gd name="connsiteY5" fmla="*/ 119348 h 11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41" h="119482">
                <a:moveTo>
                  <a:pt x="6" y="119348"/>
                </a:moveTo>
                <a:cubicBezTo>
                  <a:pt x="-788" y="116967"/>
                  <a:pt x="71443" y="85217"/>
                  <a:pt x="96843" y="65373"/>
                </a:cubicBezTo>
                <a:cubicBezTo>
                  <a:pt x="122243" y="45529"/>
                  <a:pt x="147644" y="3989"/>
                  <a:pt x="152406" y="285"/>
                </a:cubicBezTo>
                <a:cubicBezTo>
                  <a:pt x="157168" y="-3419"/>
                  <a:pt x="133885" y="29919"/>
                  <a:pt x="125418" y="43148"/>
                </a:cubicBezTo>
                <a:cubicBezTo>
                  <a:pt x="116951" y="56377"/>
                  <a:pt x="115364" y="67489"/>
                  <a:pt x="101606" y="79660"/>
                </a:cubicBezTo>
                <a:cubicBezTo>
                  <a:pt x="87848" y="91831"/>
                  <a:pt x="800" y="121729"/>
                  <a:pt x="6" y="119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B37F6C1-6E75-4F11-B6C7-CED58230CB85}"/>
              </a:ext>
            </a:extLst>
          </p:cNvPr>
          <p:cNvSpPr/>
          <p:nvPr/>
        </p:nvSpPr>
        <p:spPr>
          <a:xfrm>
            <a:off x="3906832" y="4591230"/>
            <a:ext cx="212059" cy="35417"/>
          </a:xfrm>
          <a:custGeom>
            <a:avLst/>
            <a:gdLst>
              <a:gd name="connsiteX0" fmla="*/ 6 w 212059"/>
              <a:gd name="connsiteY0" fmla="*/ 23633 h 35417"/>
              <a:gd name="connsiteX1" fmla="*/ 109543 w 212059"/>
              <a:gd name="connsiteY1" fmla="*/ 34745 h 35417"/>
              <a:gd name="connsiteX2" fmla="*/ 211143 w 212059"/>
              <a:gd name="connsiteY2" fmla="*/ 1408 h 35417"/>
              <a:gd name="connsiteX3" fmla="*/ 157168 w 212059"/>
              <a:gd name="connsiteY3" fmla="*/ 7758 h 35417"/>
              <a:gd name="connsiteX4" fmla="*/ 114306 w 212059"/>
              <a:gd name="connsiteY4" fmla="*/ 22045 h 35417"/>
              <a:gd name="connsiteX5" fmla="*/ 6 w 212059"/>
              <a:gd name="connsiteY5" fmla="*/ 23633 h 3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059" h="35417">
                <a:moveTo>
                  <a:pt x="6" y="23633"/>
                </a:moveTo>
                <a:cubicBezTo>
                  <a:pt x="-788" y="25750"/>
                  <a:pt x="74354" y="38449"/>
                  <a:pt x="109543" y="34745"/>
                </a:cubicBezTo>
                <a:cubicBezTo>
                  <a:pt x="144732" y="31041"/>
                  <a:pt x="203206" y="5906"/>
                  <a:pt x="211143" y="1408"/>
                </a:cubicBezTo>
                <a:cubicBezTo>
                  <a:pt x="219080" y="-3090"/>
                  <a:pt x="173307" y="4319"/>
                  <a:pt x="157168" y="7758"/>
                </a:cubicBezTo>
                <a:cubicBezTo>
                  <a:pt x="141029" y="11197"/>
                  <a:pt x="136796" y="19664"/>
                  <a:pt x="114306" y="22045"/>
                </a:cubicBezTo>
                <a:cubicBezTo>
                  <a:pt x="91817" y="24426"/>
                  <a:pt x="800" y="21516"/>
                  <a:pt x="6" y="23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705BEF4-8582-43B6-A6B4-1E2AF48898A0}"/>
              </a:ext>
            </a:extLst>
          </p:cNvPr>
          <p:cNvSpPr/>
          <p:nvPr/>
        </p:nvSpPr>
        <p:spPr>
          <a:xfrm>
            <a:off x="4330187" y="4313196"/>
            <a:ext cx="105595" cy="76727"/>
          </a:xfrm>
          <a:custGeom>
            <a:avLst/>
            <a:gdLst>
              <a:gd name="connsiteX0" fmla="*/ 105288 w 105595"/>
              <a:gd name="connsiteY0" fmla="*/ 42 h 76727"/>
              <a:gd name="connsiteX1" fmla="*/ 46551 w 105595"/>
              <a:gd name="connsiteY1" fmla="*/ 22267 h 76727"/>
              <a:gd name="connsiteX2" fmla="*/ 2101 w 105595"/>
              <a:gd name="connsiteY2" fmla="*/ 76242 h 76727"/>
              <a:gd name="connsiteX3" fmla="*/ 8451 w 105595"/>
              <a:gd name="connsiteY3" fmla="*/ 47667 h 76727"/>
              <a:gd name="connsiteX4" fmla="*/ 19563 w 105595"/>
              <a:gd name="connsiteY4" fmla="*/ 27029 h 76727"/>
              <a:gd name="connsiteX5" fmla="*/ 105288 w 105595"/>
              <a:gd name="connsiteY5" fmla="*/ 42 h 7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595" h="76727">
                <a:moveTo>
                  <a:pt x="105288" y="42"/>
                </a:moveTo>
                <a:cubicBezTo>
                  <a:pt x="109786" y="-752"/>
                  <a:pt x="63749" y="9567"/>
                  <a:pt x="46551" y="22267"/>
                </a:cubicBezTo>
                <a:cubicBezTo>
                  <a:pt x="29353" y="34967"/>
                  <a:pt x="8451" y="72009"/>
                  <a:pt x="2101" y="76242"/>
                </a:cubicBezTo>
                <a:cubicBezTo>
                  <a:pt x="-4249" y="80475"/>
                  <a:pt x="5541" y="55869"/>
                  <a:pt x="8451" y="47667"/>
                </a:cubicBezTo>
                <a:cubicBezTo>
                  <a:pt x="11361" y="39465"/>
                  <a:pt x="5540" y="36554"/>
                  <a:pt x="19563" y="27029"/>
                </a:cubicBezTo>
                <a:cubicBezTo>
                  <a:pt x="33586" y="17504"/>
                  <a:pt x="100790" y="836"/>
                  <a:pt x="105288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61E7DE08-7207-46AD-BEA4-A29F7337E9FE}"/>
              </a:ext>
            </a:extLst>
          </p:cNvPr>
          <p:cNvSpPr/>
          <p:nvPr/>
        </p:nvSpPr>
        <p:spPr>
          <a:xfrm>
            <a:off x="4368452" y="4348163"/>
            <a:ext cx="57498" cy="69920"/>
          </a:xfrm>
          <a:custGeom>
            <a:avLst/>
            <a:gdLst>
              <a:gd name="connsiteX0" fmla="*/ 57498 w 57498"/>
              <a:gd name="connsiteY0" fmla="*/ 0 h 69920"/>
              <a:gd name="connsiteX1" fmla="*/ 348 w 57498"/>
              <a:gd name="connsiteY1" fmla="*/ 69850 h 69920"/>
              <a:gd name="connsiteX2" fmla="*/ 57498 w 57498"/>
              <a:gd name="connsiteY2" fmla="*/ 0 h 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98" h="69920">
                <a:moveTo>
                  <a:pt x="57498" y="0"/>
                </a:moveTo>
                <a:cubicBezTo>
                  <a:pt x="57498" y="0"/>
                  <a:pt x="5904" y="67204"/>
                  <a:pt x="348" y="69850"/>
                </a:cubicBezTo>
                <a:cubicBezTo>
                  <a:pt x="-5208" y="72496"/>
                  <a:pt x="57498" y="0"/>
                  <a:pt x="574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E5CAFF3D-0737-4DA1-B7D8-B72F03393647}"/>
              </a:ext>
            </a:extLst>
          </p:cNvPr>
          <p:cNvSpPr/>
          <p:nvPr/>
        </p:nvSpPr>
        <p:spPr>
          <a:xfrm>
            <a:off x="3282559" y="2605557"/>
            <a:ext cx="286575" cy="764265"/>
          </a:xfrm>
          <a:custGeom>
            <a:avLst/>
            <a:gdLst>
              <a:gd name="connsiteX0" fmla="*/ 286141 w 286575"/>
              <a:gd name="connsiteY0" fmla="*/ 60 h 764265"/>
              <a:gd name="connsiteX1" fmla="*/ 161258 w 286575"/>
              <a:gd name="connsiteY1" fmla="*/ 154576 h 764265"/>
              <a:gd name="connsiteX2" fmla="*/ 68124 w 286575"/>
              <a:gd name="connsiteY2" fmla="*/ 349310 h 764265"/>
              <a:gd name="connsiteX3" fmla="*/ 4624 w 286575"/>
              <a:gd name="connsiteY3" fmla="*/ 512293 h 764265"/>
              <a:gd name="connsiteX4" fmla="*/ 6741 w 286575"/>
              <a:gd name="connsiteY4" fmla="*/ 764176 h 764265"/>
              <a:gd name="connsiteX5" fmla="*/ 21558 w 286575"/>
              <a:gd name="connsiteY5" fmla="*/ 539810 h 764265"/>
              <a:gd name="connsiteX6" fmla="*/ 53308 w 286575"/>
              <a:gd name="connsiteY6" fmla="*/ 423393 h 764265"/>
              <a:gd name="connsiteX7" fmla="*/ 197241 w 286575"/>
              <a:gd name="connsiteY7" fmla="*/ 139760 h 764265"/>
              <a:gd name="connsiteX8" fmla="*/ 286141 w 286575"/>
              <a:gd name="connsiteY8" fmla="*/ 60 h 7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75" h="764265">
                <a:moveTo>
                  <a:pt x="286141" y="60"/>
                </a:moveTo>
                <a:cubicBezTo>
                  <a:pt x="280144" y="2529"/>
                  <a:pt x="197594" y="96368"/>
                  <a:pt x="161258" y="154576"/>
                </a:cubicBezTo>
                <a:cubicBezTo>
                  <a:pt x="124922" y="212784"/>
                  <a:pt x="94230" y="289691"/>
                  <a:pt x="68124" y="349310"/>
                </a:cubicBezTo>
                <a:cubicBezTo>
                  <a:pt x="42018" y="408929"/>
                  <a:pt x="14854" y="443149"/>
                  <a:pt x="4624" y="512293"/>
                </a:cubicBezTo>
                <a:cubicBezTo>
                  <a:pt x="-5606" y="581437"/>
                  <a:pt x="3919" y="759590"/>
                  <a:pt x="6741" y="764176"/>
                </a:cubicBezTo>
                <a:cubicBezTo>
                  <a:pt x="9563" y="768762"/>
                  <a:pt x="13797" y="596607"/>
                  <a:pt x="21558" y="539810"/>
                </a:cubicBezTo>
                <a:cubicBezTo>
                  <a:pt x="29319" y="483013"/>
                  <a:pt x="24027" y="490068"/>
                  <a:pt x="53308" y="423393"/>
                </a:cubicBezTo>
                <a:cubicBezTo>
                  <a:pt x="82588" y="356718"/>
                  <a:pt x="159847" y="208199"/>
                  <a:pt x="197241" y="139760"/>
                </a:cubicBezTo>
                <a:cubicBezTo>
                  <a:pt x="234635" y="71321"/>
                  <a:pt x="292138" y="-2409"/>
                  <a:pt x="28614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0E27138D-A9AB-49A9-8F2B-A3CBB6B97546}"/>
              </a:ext>
            </a:extLst>
          </p:cNvPr>
          <p:cNvSpPr/>
          <p:nvPr/>
        </p:nvSpPr>
        <p:spPr>
          <a:xfrm>
            <a:off x="4639570" y="2463635"/>
            <a:ext cx="124998" cy="480699"/>
          </a:xfrm>
          <a:custGeom>
            <a:avLst/>
            <a:gdLst>
              <a:gd name="connsiteX0" fmla="*/ 163 w 124998"/>
              <a:gd name="connsiteY0" fmla="*/ 165 h 480699"/>
              <a:gd name="connsiteX1" fmla="*/ 114463 w 124998"/>
              <a:gd name="connsiteY1" fmla="*/ 154682 h 480699"/>
              <a:gd name="connsiteX2" fmla="*/ 118697 w 124998"/>
              <a:gd name="connsiteY2" fmla="*/ 230882 h 480699"/>
              <a:gd name="connsiteX3" fmla="*/ 103880 w 124998"/>
              <a:gd name="connsiteY3" fmla="*/ 298615 h 480699"/>
              <a:gd name="connsiteX4" fmla="*/ 95413 w 124998"/>
              <a:gd name="connsiteY4" fmla="*/ 383282 h 480699"/>
              <a:gd name="connsiteX5" fmla="*/ 105997 w 124998"/>
              <a:gd name="connsiteY5" fmla="*/ 478532 h 480699"/>
              <a:gd name="connsiteX6" fmla="*/ 93297 w 124998"/>
              <a:gd name="connsiteY6" fmla="*/ 438315 h 480699"/>
              <a:gd name="connsiteX7" fmla="*/ 72130 w 124998"/>
              <a:gd name="connsiteY7" fmla="*/ 309198 h 480699"/>
              <a:gd name="connsiteX8" fmla="*/ 101763 w 124998"/>
              <a:gd name="connsiteY8" fmla="*/ 169498 h 480699"/>
              <a:gd name="connsiteX9" fmla="*/ 89063 w 124998"/>
              <a:gd name="connsiteY9" fmla="*/ 125048 h 480699"/>
              <a:gd name="connsiteX10" fmla="*/ 163 w 124998"/>
              <a:gd name="connsiteY10" fmla="*/ 165 h 48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998" h="480699">
                <a:moveTo>
                  <a:pt x="163" y="165"/>
                </a:moveTo>
                <a:cubicBezTo>
                  <a:pt x="4396" y="5104"/>
                  <a:pt x="94707" y="116229"/>
                  <a:pt x="114463" y="154682"/>
                </a:cubicBezTo>
                <a:cubicBezTo>
                  <a:pt x="134219" y="193135"/>
                  <a:pt x="120461" y="206893"/>
                  <a:pt x="118697" y="230882"/>
                </a:cubicBezTo>
                <a:cubicBezTo>
                  <a:pt x="116933" y="254871"/>
                  <a:pt x="107761" y="273215"/>
                  <a:pt x="103880" y="298615"/>
                </a:cubicBezTo>
                <a:cubicBezTo>
                  <a:pt x="99999" y="324015"/>
                  <a:pt x="95060" y="353296"/>
                  <a:pt x="95413" y="383282"/>
                </a:cubicBezTo>
                <a:cubicBezTo>
                  <a:pt x="95766" y="413268"/>
                  <a:pt x="106350" y="469360"/>
                  <a:pt x="105997" y="478532"/>
                </a:cubicBezTo>
                <a:cubicBezTo>
                  <a:pt x="105644" y="487704"/>
                  <a:pt x="98942" y="466537"/>
                  <a:pt x="93297" y="438315"/>
                </a:cubicBezTo>
                <a:cubicBezTo>
                  <a:pt x="87653" y="410093"/>
                  <a:pt x="70719" y="354001"/>
                  <a:pt x="72130" y="309198"/>
                </a:cubicBezTo>
                <a:cubicBezTo>
                  <a:pt x="73541" y="264395"/>
                  <a:pt x="98941" y="200190"/>
                  <a:pt x="101763" y="169498"/>
                </a:cubicBezTo>
                <a:cubicBezTo>
                  <a:pt x="104585" y="138806"/>
                  <a:pt x="102821" y="147626"/>
                  <a:pt x="89063" y="125048"/>
                </a:cubicBezTo>
                <a:cubicBezTo>
                  <a:pt x="75305" y="102470"/>
                  <a:pt x="-4070" y="-4774"/>
                  <a:pt x="16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C2C8C458-02AD-44D4-88B7-E4CD8AF7FF0D}"/>
              </a:ext>
            </a:extLst>
          </p:cNvPr>
          <p:cNvSpPr/>
          <p:nvPr/>
        </p:nvSpPr>
        <p:spPr>
          <a:xfrm>
            <a:off x="4800600" y="3005406"/>
            <a:ext cx="206243" cy="311413"/>
          </a:xfrm>
          <a:custGeom>
            <a:avLst/>
            <a:gdLst>
              <a:gd name="connsiteX0" fmla="*/ 0 w 206243"/>
              <a:gd name="connsiteY0" fmla="*/ 261 h 311413"/>
              <a:gd name="connsiteX1" fmla="*/ 158750 w 206243"/>
              <a:gd name="connsiteY1" fmla="*/ 103977 h 311413"/>
              <a:gd name="connsiteX2" fmla="*/ 201083 w 206243"/>
              <a:gd name="connsiteY2" fmla="*/ 194994 h 311413"/>
              <a:gd name="connsiteX3" fmla="*/ 203200 w 206243"/>
              <a:gd name="connsiteY3" fmla="*/ 250027 h 311413"/>
              <a:gd name="connsiteX4" fmla="*/ 179917 w 206243"/>
              <a:gd name="connsiteY4" fmla="*/ 311411 h 311413"/>
              <a:gd name="connsiteX5" fmla="*/ 186267 w 206243"/>
              <a:gd name="connsiteY5" fmla="*/ 247911 h 311413"/>
              <a:gd name="connsiteX6" fmla="*/ 184150 w 206243"/>
              <a:gd name="connsiteY6" fmla="*/ 163244 h 311413"/>
              <a:gd name="connsiteX7" fmla="*/ 160867 w 206243"/>
              <a:gd name="connsiteY7" fmla="*/ 135727 h 311413"/>
              <a:gd name="connsiteX8" fmla="*/ 0 w 206243"/>
              <a:gd name="connsiteY8" fmla="*/ 261 h 3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43" h="311413">
                <a:moveTo>
                  <a:pt x="0" y="261"/>
                </a:moveTo>
                <a:cubicBezTo>
                  <a:pt x="-353" y="-5031"/>
                  <a:pt x="125236" y="71522"/>
                  <a:pt x="158750" y="103977"/>
                </a:cubicBezTo>
                <a:cubicBezTo>
                  <a:pt x="192264" y="136433"/>
                  <a:pt x="193675" y="170652"/>
                  <a:pt x="201083" y="194994"/>
                </a:cubicBezTo>
                <a:cubicBezTo>
                  <a:pt x="208491" y="219336"/>
                  <a:pt x="206728" y="230624"/>
                  <a:pt x="203200" y="250027"/>
                </a:cubicBezTo>
                <a:cubicBezTo>
                  <a:pt x="199672" y="269430"/>
                  <a:pt x="182739" y="311764"/>
                  <a:pt x="179917" y="311411"/>
                </a:cubicBezTo>
                <a:cubicBezTo>
                  <a:pt x="177095" y="311058"/>
                  <a:pt x="185562" y="272605"/>
                  <a:pt x="186267" y="247911"/>
                </a:cubicBezTo>
                <a:cubicBezTo>
                  <a:pt x="186972" y="223217"/>
                  <a:pt x="188383" y="181941"/>
                  <a:pt x="184150" y="163244"/>
                </a:cubicBezTo>
                <a:cubicBezTo>
                  <a:pt x="179917" y="144547"/>
                  <a:pt x="188031" y="160774"/>
                  <a:pt x="160867" y="135727"/>
                </a:cubicBezTo>
                <a:cubicBezTo>
                  <a:pt x="133703" y="110680"/>
                  <a:pt x="353" y="5553"/>
                  <a:pt x="0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CB3BC201-F6FF-4A17-8B58-4A3FA9528067}"/>
              </a:ext>
            </a:extLst>
          </p:cNvPr>
          <p:cNvSpPr/>
          <p:nvPr/>
        </p:nvSpPr>
        <p:spPr>
          <a:xfrm>
            <a:off x="4995326" y="3323057"/>
            <a:ext cx="212163" cy="454163"/>
          </a:xfrm>
          <a:custGeom>
            <a:avLst/>
            <a:gdLst>
              <a:gd name="connsiteX0" fmla="*/ 7 w 212163"/>
              <a:gd name="connsiteY0" fmla="*/ 110 h 454163"/>
              <a:gd name="connsiteX1" fmla="*/ 129124 w 212163"/>
              <a:gd name="connsiteY1" fmla="*/ 89010 h 454163"/>
              <a:gd name="connsiteX2" fmla="*/ 107957 w 212163"/>
              <a:gd name="connsiteY2" fmla="*/ 148276 h 454163"/>
              <a:gd name="connsiteX3" fmla="*/ 110074 w 212163"/>
              <a:gd name="connsiteY3" fmla="*/ 194843 h 454163"/>
              <a:gd name="connsiteX4" fmla="*/ 160874 w 212163"/>
              <a:gd name="connsiteY4" fmla="*/ 239293 h 454163"/>
              <a:gd name="connsiteX5" fmla="*/ 207441 w 212163"/>
              <a:gd name="connsiteY5" fmla="*/ 450960 h 454163"/>
              <a:gd name="connsiteX6" fmla="*/ 205324 w 212163"/>
              <a:gd name="connsiteY6" fmla="*/ 355710 h 454163"/>
              <a:gd name="connsiteX7" fmla="*/ 160874 w 212163"/>
              <a:gd name="connsiteY7" fmla="*/ 203310 h 454163"/>
              <a:gd name="connsiteX8" fmla="*/ 124891 w 212163"/>
              <a:gd name="connsiteY8" fmla="*/ 137693 h 454163"/>
              <a:gd name="connsiteX9" fmla="*/ 135474 w 212163"/>
              <a:gd name="connsiteY9" fmla="*/ 72076 h 454163"/>
              <a:gd name="connsiteX10" fmla="*/ 7 w 212163"/>
              <a:gd name="connsiteY10" fmla="*/ 110 h 45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163" h="454163">
                <a:moveTo>
                  <a:pt x="7" y="110"/>
                </a:moveTo>
                <a:cubicBezTo>
                  <a:pt x="-1051" y="2932"/>
                  <a:pt x="111132" y="64316"/>
                  <a:pt x="129124" y="89010"/>
                </a:cubicBezTo>
                <a:cubicBezTo>
                  <a:pt x="147116" y="113704"/>
                  <a:pt x="111132" y="130637"/>
                  <a:pt x="107957" y="148276"/>
                </a:cubicBezTo>
                <a:cubicBezTo>
                  <a:pt x="104782" y="165915"/>
                  <a:pt x="101255" y="179674"/>
                  <a:pt x="110074" y="194843"/>
                </a:cubicBezTo>
                <a:cubicBezTo>
                  <a:pt x="118893" y="210012"/>
                  <a:pt x="144646" y="196607"/>
                  <a:pt x="160874" y="239293"/>
                </a:cubicBezTo>
                <a:cubicBezTo>
                  <a:pt x="177102" y="281979"/>
                  <a:pt x="200033" y="431557"/>
                  <a:pt x="207441" y="450960"/>
                </a:cubicBezTo>
                <a:cubicBezTo>
                  <a:pt x="214849" y="470363"/>
                  <a:pt x="213085" y="396985"/>
                  <a:pt x="205324" y="355710"/>
                </a:cubicBezTo>
                <a:cubicBezTo>
                  <a:pt x="197563" y="314435"/>
                  <a:pt x="174279" y="239646"/>
                  <a:pt x="160874" y="203310"/>
                </a:cubicBezTo>
                <a:cubicBezTo>
                  <a:pt x="147469" y="166974"/>
                  <a:pt x="129124" y="159565"/>
                  <a:pt x="124891" y="137693"/>
                </a:cubicBezTo>
                <a:cubicBezTo>
                  <a:pt x="120658" y="115821"/>
                  <a:pt x="154171" y="95006"/>
                  <a:pt x="135474" y="72076"/>
                </a:cubicBezTo>
                <a:cubicBezTo>
                  <a:pt x="116777" y="49146"/>
                  <a:pt x="1065" y="-2712"/>
                  <a:pt x="7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1BB153DB-74A6-4A04-B947-F5A49E3B4FB7}"/>
              </a:ext>
            </a:extLst>
          </p:cNvPr>
          <p:cNvSpPr/>
          <p:nvPr/>
        </p:nvSpPr>
        <p:spPr>
          <a:xfrm>
            <a:off x="5186946" y="3271774"/>
            <a:ext cx="261047" cy="476345"/>
          </a:xfrm>
          <a:custGeom>
            <a:avLst/>
            <a:gdLst>
              <a:gd name="connsiteX0" fmla="*/ 15292 w 261047"/>
              <a:gd name="connsiteY0" fmla="*/ 476314 h 476345"/>
              <a:gd name="connsiteX1" fmla="*/ 5767 w 261047"/>
              <a:gd name="connsiteY1" fmla="*/ 252476 h 476345"/>
              <a:gd name="connsiteX2" fmla="*/ 115304 w 261047"/>
              <a:gd name="connsiteY2" fmla="*/ 61976 h 476345"/>
              <a:gd name="connsiteX3" fmla="*/ 258179 w 261047"/>
              <a:gd name="connsiteY3" fmla="*/ 1651 h 476345"/>
              <a:gd name="connsiteX4" fmla="*/ 204204 w 261047"/>
              <a:gd name="connsiteY4" fmla="*/ 22289 h 476345"/>
              <a:gd name="connsiteX5" fmla="*/ 123242 w 261047"/>
              <a:gd name="connsiteY5" fmla="*/ 77851 h 476345"/>
              <a:gd name="connsiteX6" fmla="*/ 58154 w 261047"/>
              <a:gd name="connsiteY6" fmla="*/ 165164 h 476345"/>
              <a:gd name="connsiteX7" fmla="*/ 15292 w 261047"/>
              <a:gd name="connsiteY7" fmla="*/ 268351 h 476345"/>
              <a:gd name="connsiteX8" fmla="*/ 15292 w 261047"/>
              <a:gd name="connsiteY8" fmla="*/ 476314 h 4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47" h="476345">
                <a:moveTo>
                  <a:pt x="15292" y="476314"/>
                </a:moveTo>
                <a:cubicBezTo>
                  <a:pt x="13704" y="473668"/>
                  <a:pt x="-10902" y="321532"/>
                  <a:pt x="5767" y="252476"/>
                </a:cubicBezTo>
                <a:cubicBezTo>
                  <a:pt x="22436" y="183420"/>
                  <a:pt x="73235" y="103780"/>
                  <a:pt x="115304" y="61976"/>
                </a:cubicBezTo>
                <a:cubicBezTo>
                  <a:pt x="157373" y="20172"/>
                  <a:pt x="243362" y="8266"/>
                  <a:pt x="258179" y="1651"/>
                </a:cubicBezTo>
                <a:cubicBezTo>
                  <a:pt x="272996" y="-4964"/>
                  <a:pt x="226693" y="9589"/>
                  <a:pt x="204204" y="22289"/>
                </a:cubicBezTo>
                <a:cubicBezTo>
                  <a:pt x="181715" y="34989"/>
                  <a:pt x="147584" y="54038"/>
                  <a:pt x="123242" y="77851"/>
                </a:cubicBezTo>
                <a:cubicBezTo>
                  <a:pt x="98900" y="101663"/>
                  <a:pt x="76146" y="133414"/>
                  <a:pt x="58154" y="165164"/>
                </a:cubicBezTo>
                <a:cubicBezTo>
                  <a:pt x="40162" y="196914"/>
                  <a:pt x="23759" y="221520"/>
                  <a:pt x="15292" y="268351"/>
                </a:cubicBezTo>
                <a:cubicBezTo>
                  <a:pt x="6825" y="315182"/>
                  <a:pt x="16880" y="478960"/>
                  <a:pt x="15292" y="476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5447D77-8745-4170-8DCE-48B991883843}"/>
              </a:ext>
            </a:extLst>
          </p:cNvPr>
          <p:cNvSpPr/>
          <p:nvPr/>
        </p:nvSpPr>
        <p:spPr>
          <a:xfrm>
            <a:off x="5419136" y="3260613"/>
            <a:ext cx="248748" cy="490168"/>
          </a:xfrm>
          <a:custGeom>
            <a:avLst/>
            <a:gdLst>
              <a:gd name="connsiteX0" fmla="*/ 589 w 248748"/>
              <a:gd name="connsiteY0" fmla="*/ 19162 h 490168"/>
              <a:gd name="connsiteX1" fmla="*/ 105364 w 248748"/>
              <a:gd name="connsiteY1" fmla="*/ 28687 h 490168"/>
              <a:gd name="connsiteX2" fmla="*/ 230777 w 248748"/>
              <a:gd name="connsiteY2" fmla="*/ 182675 h 490168"/>
              <a:gd name="connsiteX3" fmla="*/ 221252 w 248748"/>
              <a:gd name="connsiteY3" fmla="*/ 285862 h 490168"/>
              <a:gd name="connsiteX4" fmla="*/ 210139 w 248748"/>
              <a:gd name="connsiteY4" fmla="*/ 355712 h 490168"/>
              <a:gd name="connsiteX5" fmla="*/ 227602 w 248748"/>
              <a:gd name="connsiteY5" fmla="*/ 485887 h 490168"/>
              <a:gd name="connsiteX6" fmla="*/ 222839 w 248748"/>
              <a:gd name="connsiteY6" fmla="*/ 446200 h 490168"/>
              <a:gd name="connsiteX7" fmla="*/ 224427 w 248748"/>
              <a:gd name="connsiteY7" fmla="*/ 322375 h 490168"/>
              <a:gd name="connsiteX8" fmla="*/ 248239 w 248748"/>
              <a:gd name="connsiteY8" fmla="*/ 179500 h 490168"/>
              <a:gd name="connsiteX9" fmla="*/ 224427 w 248748"/>
              <a:gd name="connsiteY9" fmla="*/ 122350 h 490168"/>
              <a:gd name="connsiteX10" fmla="*/ 68852 w 248748"/>
              <a:gd name="connsiteY10" fmla="*/ 6462 h 490168"/>
              <a:gd name="connsiteX11" fmla="*/ 589 w 248748"/>
              <a:gd name="connsiteY11" fmla="*/ 19162 h 4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748" h="490168">
                <a:moveTo>
                  <a:pt x="589" y="19162"/>
                </a:moveTo>
                <a:cubicBezTo>
                  <a:pt x="6674" y="22866"/>
                  <a:pt x="66999" y="1435"/>
                  <a:pt x="105364" y="28687"/>
                </a:cubicBezTo>
                <a:cubicBezTo>
                  <a:pt x="143729" y="55939"/>
                  <a:pt x="211462" y="139813"/>
                  <a:pt x="230777" y="182675"/>
                </a:cubicBezTo>
                <a:cubicBezTo>
                  <a:pt x="250092" y="225538"/>
                  <a:pt x="224692" y="257023"/>
                  <a:pt x="221252" y="285862"/>
                </a:cubicBezTo>
                <a:cubicBezTo>
                  <a:pt x="217812" y="314702"/>
                  <a:pt x="209081" y="322375"/>
                  <a:pt x="210139" y="355712"/>
                </a:cubicBezTo>
                <a:cubicBezTo>
                  <a:pt x="211197" y="389049"/>
                  <a:pt x="225485" y="470806"/>
                  <a:pt x="227602" y="485887"/>
                </a:cubicBezTo>
                <a:cubicBezTo>
                  <a:pt x="229719" y="500968"/>
                  <a:pt x="223368" y="473452"/>
                  <a:pt x="222839" y="446200"/>
                </a:cubicBezTo>
                <a:cubicBezTo>
                  <a:pt x="222310" y="418948"/>
                  <a:pt x="220194" y="366825"/>
                  <a:pt x="224427" y="322375"/>
                </a:cubicBezTo>
                <a:cubicBezTo>
                  <a:pt x="228660" y="277925"/>
                  <a:pt x="248239" y="212837"/>
                  <a:pt x="248239" y="179500"/>
                </a:cubicBezTo>
                <a:cubicBezTo>
                  <a:pt x="248239" y="146163"/>
                  <a:pt x="254325" y="151190"/>
                  <a:pt x="224427" y="122350"/>
                </a:cubicBezTo>
                <a:cubicBezTo>
                  <a:pt x="194529" y="93510"/>
                  <a:pt x="100867" y="25248"/>
                  <a:pt x="68852" y="6462"/>
                </a:cubicBezTo>
                <a:cubicBezTo>
                  <a:pt x="36837" y="-12324"/>
                  <a:pt x="-5496" y="15458"/>
                  <a:pt x="589" y="19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05175FB6-D364-4B55-9FF7-19ADC2F3A49D}"/>
              </a:ext>
            </a:extLst>
          </p:cNvPr>
          <p:cNvSpPr/>
          <p:nvPr/>
        </p:nvSpPr>
        <p:spPr>
          <a:xfrm>
            <a:off x="5230803" y="3776290"/>
            <a:ext cx="426347" cy="334520"/>
          </a:xfrm>
          <a:custGeom>
            <a:avLst/>
            <a:gdLst>
              <a:gd name="connsiteX0" fmla="*/ 425460 w 426347"/>
              <a:gd name="connsiteY0" fmla="*/ 1960 h 334520"/>
              <a:gd name="connsiteX1" fmla="*/ 309572 w 426347"/>
              <a:gd name="connsiteY1" fmla="*/ 163885 h 334520"/>
              <a:gd name="connsiteX2" fmla="*/ 217497 w 426347"/>
              <a:gd name="connsiteY2" fmla="*/ 244848 h 334520"/>
              <a:gd name="connsiteX3" fmla="*/ 123835 w 426347"/>
              <a:gd name="connsiteY3" fmla="*/ 322635 h 334520"/>
              <a:gd name="connsiteX4" fmla="*/ 101610 w 426347"/>
              <a:gd name="connsiteY4" fmla="*/ 327398 h 334520"/>
              <a:gd name="connsiteX5" fmla="*/ 10 w 426347"/>
              <a:gd name="connsiteY5" fmla="*/ 255960 h 334520"/>
              <a:gd name="connsiteX6" fmla="*/ 107960 w 426347"/>
              <a:gd name="connsiteY6" fmla="*/ 300410 h 334520"/>
              <a:gd name="connsiteX7" fmla="*/ 166697 w 426347"/>
              <a:gd name="connsiteY7" fmla="*/ 275010 h 334520"/>
              <a:gd name="connsiteX8" fmla="*/ 352435 w 426347"/>
              <a:gd name="connsiteY8" fmla="*/ 86098 h 334520"/>
              <a:gd name="connsiteX9" fmla="*/ 425460 w 426347"/>
              <a:gd name="connsiteY9" fmla="*/ 1960 h 33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347" h="334520">
                <a:moveTo>
                  <a:pt x="425460" y="1960"/>
                </a:moveTo>
                <a:cubicBezTo>
                  <a:pt x="418316" y="14924"/>
                  <a:pt x="344232" y="123404"/>
                  <a:pt x="309572" y="163885"/>
                </a:cubicBezTo>
                <a:cubicBezTo>
                  <a:pt x="274912" y="204366"/>
                  <a:pt x="248453" y="218390"/>
                  <a:pt x="217497" y="244848"/>
                </a:cubicBezTo>
                <a:cubicBezTo>
                  <a:pt x="186541" y="271306"/>
                  <a:pt x="143149" y="308877"/>
                  <a:pt x="123835" y="322635"/>
                </a:cubicBezTo>
                <a:cubicBezTo>
                  <a:pt x="104520" y="336393"/>
                  <a:pt x="122247" y="338510"/>
                  <a:pt x="101610" y="327398"/>
                </a:cubicBezTo>
                <a:cubicBezTo>
                  <a:pt x="80973" y="316286"/>
                  <a:pt x="-1048" y="260458"/>
                  <a:pt x="10" y="255960"/>
                </a:cubicBezTo>
                <a:cubicBezTo>
                  <a:pt x="1068" y="251462"/>
                  <a:pt x="80179" y="297235"/>
                  <a:pt x="107960" y="300410"/>
                </a:cubicBezTo>
                <a:cubicBezTo>
                  <a:pt x="135741" y="303585"/>
                  <a:pt x="125951" y="310729"/>
                  <a:pt x="166697" y="275010"/>
                </a:cubicBezTo>
                <a:cubicBezTo>
                  <a:pt x="207443" y="239291"/>
                  <a:pt x="309308" y="129225"/>
                  <a:pt x="352435" y="86098"/>
                </a:cubicBezTo>
                <a:cubicBezTo>
                  <a:pt x="395562" y="42971"/>
                  <a:pt x="432604" y="-11004"/>
                  <a:pt x="425460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A5FDD93A-B0D1-4FFD-8F22-66ABACC04C32}"/>
              </a:ext>
            </a:extLst>
          </p:cNvPr>
          <p:cNvSpPr/>
          <p:nvPr/>
        </p:nvSpPr>
        <p:spPr>
          <a:xfrm>
            <a:off x="5329142" y="3309602"/>
            <a:ext cx="301797" cy="444865"/>
          </a:xfrm>
          <a:custGeom>
            <a:avLst/>
            <a:gdLst>
              <a:gd name="connsiteX0" fmla="*/ 96 w 301797"/>
              <a:gd name="connsiteY0" fmla="*/ 141623 h 444865"/>
              <a:gd name="connsiteX1" fmla="*/ 93758 w 301797"/>
              <a:gd name="connsiteY1" fmla="*/ 24148 h 444865"/>
              <a:gd name="connsiteX2" fmla="*/ 123921 w 301797"/>
              <a:gd name="connsiteY2" fmla="*/ 1923 h 444865"/>
              <a:gd name="connsiteX3" fmla="*/ 225521 w 301797"/>
              <a:gd name="connsiteY3" fmla="*/ 54311 h 444865"/>
              <a:gd name="connsiteX4" fmla="*/ 292196 w 301797"/>
              <a:gd name="connsiteY4" fmla="*/ 167023 h 444865"/>
              <a:gd name="connsiteX5" fmla="*/ 255683 w 301797"/>
              <a:gd name="connsiteY5" fmla="*/ 246398 h 444865"/>
              <a:gd name="connsiteX6" fmla="*/ 301721 w 301797"/>
              <a:gd name="connsiteY6" fmla="*/ 440073 h 444865"/>
              <a:gd name="connsiteX7" fmla="*/ 266796 w 301797"/>
              <a:gd name="connsiteY7" fmla="*/ 370223 h 444865"/>
              <a:gd name="connsiteX8" fmla="*/ 276321 w 301797"/>
              <a:gd name="connsiteY8" fmla="*/ 198773 h 444865"/>
              <a:gd name="connsiteX9" fmla="*/ 258858 w 301797"/>
              <a:gd name="connsiteY9" fmla="*/ 127336 h 444865"/>
              <a:gd name="connsiteX10" fmla="*/ 162021 w 301797"/>
              <a:gd name="connsiteY10" fmla="*/ 30498 h 444865"/>
              <a:gd name="connsiteX11" fmla="*/ 112808 w 301797"/>
              <a:gd name="connsiteY11" fmla="*/ 28911 h 444865"/>
              <a:gd name="connsiteX12" fmla="*/ 96 w 301797"/>
              <a:gd name="connsiteY12" fmla="*/ 141623 h 4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797" h="444865">
                <a:moveTo>
                  <a:pt x="96" y="141623"/>
                </a:moveTo>
                <a:cubicBezTo>
                  <a:pt x="-3079" y="140829"/>
                  <a:pt x="73121" y="47431"/>
                  <a:pt x="93758" y="24148"/>
                </a:cubicBezTo>
                <a:cubicBezTo>
                  <a:pt x="114395" y="865"/>
                  <a:pt x="101960" y="-3104"/>
                  <a:pt x="123921" y="1923"/>
                </a:cubicBezTo>
                <a:cubicBezTo>
                  <a:pt x="145882" y="6950"/>
                  <a:pt x="197475" y="26794"/>
                  <a:pt x="225521" y="54311"/>
                </a:cubicBezTo>
                <a:cubicBezTo>
                  <a:pt x="253567" y="81828"/>
                  <a:pt x="287169" y="135009"/>
                  <a:pt x="292196" y="167023"/>
                </a:cubicBezTo>
                <a:cubicBezTo>
                  <a:pt x="297223" y="199037"/>
                  <a:pt x="254096" y="200890"/>
                  <a:pt x="255683" y="246398"/>
                </a:cubicBezTo>
                <a:cubicBezTo>
                  <a:pt x="257271" y="291906"/>
                  <a:pt x="299869" y="419436"/>
                  <a:pt x="301721" y="440073"/>
                </a:cubicBezTo>
                <a:cubicBezTo>
                  <a:pt x="303573" y="460711"/>
                  <a:pt x="271029" y="410440"/>
                  <a:pt x="266796" y="370223"/>
                </a:cubicBezTo>
                <a:cubicBezTo>
                  <a:pt x="262563" y="330006"/>
                  <a:pt x="277644" y="239254"/>
                  <a:pt x="276321" y="198773"/>
                </a:cubicBezTo>
                <a:cubicBezTo>
                  <a:pt x="274998" y="158292"/>
                  <a:pt x="277908" y="155382"/>
                  <a:pt x="258858" y="127336"/>
                </a:cubicBezTo>
                <a:cubicBezTo>
                  <a:pt x="239808" y="99290"/>
                  <a:pt x="186363" y="46902"/>
                  <a:pt x="162021" y="30498"/>
                </a:cubicBezTo>
                <a:cubicBezTo>
                  <a:pt x="137679" y="14094"/>
                  <a:pt x="136091" y="13830"/>
                  <a:pt x="112808" y="28911"/>
                </a:cubicBezTo>
                <a:cubicBezTo>
                  <a:pt x="89525" y="43992"/>
                  <a:pt x="3271" y="142417"/>
                  <a:pt x="96" y="14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81D19B2-11B7-49A1-BAEF-28E95A889E2B}"/>
              </a:ext>
            </a:extLst>
          </p:cNvPr>
          <p:cNvSpPr/>
          <p:nvPr/>
        </p:nvSpPr>
        <p:spPr>
          <a:xfrm>
            <a:off x="5506995" y="3565517"/>
            <a:ext cx="70472" cy="142894"/>
          </a:xfrm>
          <a:custGeom>
            <a:avLst/>
            <a:gdLst>
              <a:gd name="connsiteX0" fmla="*/ 43 w 70472"/>
              <a:gd name="connsiteY0" fmla="*/ 8 h 142894"/>
              <a:gd name="connsiteX1" fmla="*/ 58780 w 70472"/>
              <a:gd name="connsiteY1" fmla="*/ 79383 h 142894"/>
              <a:gd name="connsiteX2" fmla="*/ 69893 w 70472"/>
              <a:gd name="connsiteY2" fmla="*/ 142883 h 142894"/>
              <a:gd name="connsiteX3" fmla="*/ 49255 w 70472"/>
              <a:gd name="connsiteY3" fmla="*/ 84146 h 142894"/>
              <a:gd name="connsiteX4" fmla="*/ 43 w 70472"/>
              <a:gd name="connsiteY4" fmla="*/ 8 h 14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72" h="142894">
                <a:moveTo>
                  <a:pt x="43" y="8"/>
                </a:moveTo>
                <a:cubicBezTo>
                  <a:pt x="1630" y="-786"/>
                  <a:pt x="47138" y="55570"/>
                  <a:pt x="58780" y="79383"/>
                </a:cubicBezTo>
                <a:cubicBezTo>
                  <a:pt x="70422" y="103196"/>
                  <a:pt x="71480" y="142089"/>
                  <a:pt x="69893" y="142883"/>
                </a:cubicBezTo>
                <a:cubicBezTo>
                  <a:pt x="68306" y="143677"/>
                  <a:pt x="57457" y="102138"/>
                  <a:pt x="49255" y="84146"/>
                </a:cubicBezTo>
                <a:cubicBezTo>
                  <a:pt x="41053" y="66154"/>
                  <a:pt x="-1544" y="802"/>
                  <a:pt x="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114CC97-CC03-408E-BE9C-8E11B3D6230B}"/>
              </a:ext>
            </a:extLst>
          </p:cNvPr>
          <p:cNvSpPr/>
          <p:nvPr/>
        </p:nvSpPr>
        <p:spPr>
          <a:xfrm>
            <a:off x="5333088" y="3566677"/>
            <a:ext cx="163427" cy="114524"/>
          </a:xfrm>
          <a:custGeom>
            <a:avLst/>
            <a:gdLst>
              <a:gd name="connsiteX0" fmla="*/ 912 w 163427"/>
              <a:gd name="connsiteY0" fmla="*/ 436 h 114524"/>
              <a:gd name="connsiteX1" fmla="*/ 64412 w 163427"/>
              <a:gd name="connsiteY1" fmla="*/ 71873 h 114524"/>
              <a:gd name="connsiteX2" fmla="*/ 135850 w 163427"/>
              <a:gd name="connsiteY2" fmla="*/ 109973 h 114524"/>
              <a:gd name="connsiteX3" fmla="*/ 162837 w 163427"/>
              <a:gd name="connsiteY3" fmla="*/ 109973 h 114524"/>
              <a:gd name="connsiteX4" fmla="*/ 113625 w 163427"/>
              <a:gd name="connsiteY4" fmla="*/ 108386 h 114524"/>
              <a:gd name="connsiteX5" fmla="*/ 912 w 163427"/>
              <a:gd name="connsiteY5" fmla="*/ 436 h 1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427" h="114524">
                <a:moveTo>
                  <a:pt x="912" y="436"/>
                </a:moveTo>
                <a:cubicBezTo>
                  <a:pt x="-7290" y="-5650"/>
                  <a:pt x="41922" y="53617"/>
                  <a:pt x="64412" y="71873"/>
                </a:cubicBezTo>
                <a:cubicBezTo>
                  <a:pt x="86902" y="90129"/>
                  <a:pt x="119446" y="103623"/>
                  <a:pt x="135850" y="109973"/>
                </a:cubicBezTo>
                <a:cubicBezTo>
                  <a:pt x="152254" y="116323"/>
                  <a:pt x="166541" y="110237"/>
                  <a:pt x="162837" y="109973"/>
                </a:cubicBezTo>
                <a:cubicBezTo>
                  <a:pt x="159133" y="109709"/>
                  <a:pt x="140083" y="121350"/>
                  <a:pt x="113625" y="108386"/>
                </a:cubicBezTo>
                <a:cubicBezTo>
                  <a:pt x="87167" y="95422"/>
                  <a:pt x="9114" y="6522"/>
                  <a:pt x="912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A01443C2-980D-4F38-AFAE-7DB98BE293AE}"/>
              </a:ext>
            </a:extLst>
          </p:cNvPr>
          <p:cNvSpPr/>
          <p:nvPr/>
        </p:nvSpPr>
        <p:spPr>
          <a:xfrm>
            <a:off x="5308584" y="3660761"/>
            <a:ext cx="229652" cy="188273"/>
          </a:xfrm>
          <a:custGeom>
            <a:avLst/>
            <a:gdLst>
              <a:gd name="connsiteX0" fmla="*/ 204804 w 229652"/>
              <a:gd name="connsiteY0" fmla="*/ 14 h 188273"/>
              <a:gd name="connsiteX1" fmla="*/ 207979 w 229652"/>
              <a:gd name="connsiteY1" fmla="*/ 111139 h 188273"/>
              <a:gd name="connsiteX2" fmla="*/ 157179 w 229652"/>
              <a:gd name="connsiteY2" fmla="*/ 152414 h 188273"/>
              <a:gd name="connsiteX3" fmla="*/ 16 w 229652"/>
              <a:gd name="connsiteY3" fmla="*/ 187339 h 188273"/>
              <a:gd name="connsiteX4" fmla="*/ 147654 w 229652"/>
              <a:gd name="connsiteY4" fmla="*/ 173052 h 188273"/>
              <a:gd name="connsiteX5" fmla="*/ 227029 w 229652"/>
              <a:gd name="connsiteY5" fmla="*/ 119077 h 188273"/>
              <a:gd name="connsiteX6" fmla="*/ 204804 w 229652"/>
              <a:gd name="connsiteY6" fmla="*/ 14 h 18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52" h="188273">
                <a:moveTo>
                  <a:pt x="204804" y="14"/>
                </a:moveTo>
                <a:cubicBezTo>
                  <a:pt x="201629" y="-1309"/>
                  <a:pt x="215916" y="85739"/>
                  <a:pt x="207979" y="111139"/>
                </a:cubicBezTo>
                <a:cubicBezTo>
                  <a:pt x="200042" y="136539"/>
                  <a:pt x="191839" y="139714"/>
                  <a:pt x="157179" y="152414"/>
                </a:cubicBezTo>
                <a:cubicBezTo>
                  <a:pt x="122518" y="165114"/>
                  <a:pt x="1603" y="183899"/>
                  <a:pt x="16" y="187339"/>
                </a:cubicBezTo>
                <a:cubicBezTo>
                  <a:pt x="-1572" y="190779"/>
                  <a:pt x="109819" y="184429"/>
                  <a:pt x="147654" y="173052"/>
                </a:cubicBezTo>
                <a:cubicBezTo>
                  <a:pt x="185489" y="161675"/>
                  <a:pt x="215387" y="141567"/>
                  <a:pt x="227029" y="119077"/>
                </a:cubicBezTo>
                <a:cubicBezTo>
                  <a:pt x="238671" y="96587"/>
                  <a:pt x="207979" y="1337"/>
                  <a:pt x="2048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6285971D-B81D-4654-B6BD-97D7F969EEF9}"/>
              </a:ext>
            </a:extLst>
          </p:cNvPr>
          <p:cNvSpPr/>
          <p:nvPr/>
        </p:nvSpPr>
        <p:spPr>
          <a:xfrm>
            <a:off x="5259388" y="3571207"/>
            <a:ext cx="145414" cy="176604"/>
          </a:xfrm>
          <a:custGeom>
            <a:avLst/>
            <a:gdLst>
              <a:gd name="connsiteX0" fmla="*/ 68262 w 145414"/>
              <a:gd name="connsiteY0" fmla="*/ 668 h 176604"/>
              <a:gd name="connsiteX1" fmla="*/ 28575 w 145414"/>
              <a:gd name="connsiteY1" fmla="*/ 83218 h 176604"/>
              <a:gd name="connsiteX2" fmla="*/ 0 w 145414"/>
              <a:gd name="connsiteY2" fmla="*/ 127668 h 176604"/>
              <a:gd name="connsiteX3" fmla="*/ 28575 w 145414"/>
              <a:gd name="connsiteY3" fmla="*/ 159418 h 176604"/>
              <a:gd name="connsiteX4" fmla="*/ 144462 w 145414"/>
              <a:gd name="connsiteY4" fmla="*/ 175293 h 176604"/>
              <a:gd name="connsiteX5" fmla="*/ 80962 w 145414"/>
              <a:gd name="connsiteY5" fmla="*/ 173706 h 176604"/>
              <a:gd name="connsiteX6" fmla="*/ 33337 w 145414"/>
              <a:gd name="connsiteY6" fmla="*/ 157831 h 176604"/>
              <a:gd name="connsiteX7" fmla="*/ 26987 w 145414"/>
              <a:gd name="connsiteY7" fmla="*/ 132431 h 176604"/>
              <a:gd name="connsiteX8" fmla="*/ 68262 w 145414"/>
              <a:gd name="connsiteY8" fmla="*/ 668 h 17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14" h="176604">
                <a:moveTo>
                  <a:pt x="68262" y="668"/>
                </a:moveTo>
                <a:cubicBezTo>
                  <a:pt x="68527" y="-7534"/>
                  <a:pt x="39952" y="62051"/>
                  <a:pt x="28575" y="83218"/>
                </a:cubicBezTo>
                <a:cubicBezTo>
                  <a:pt x="17198" y="104385"/>
                  <a:pt x="0" y="114968"/>
                  <a:pt x="0" y="127668"/>
                </a:cubicBezTo>
                <a:cubicBezTo>
                  <a:pt x="0" y="140368"/>
                  <a:pt x="4498" y="151481"/>
                  <a:pt x="28575" y="159418"/>
                </a:cubicBezTo>
                <a:cubicBezTo>
                  <a:pt x="52652" y="167355"/>
                  <a:pt x="135731" y="172912"/>
                  <a:pt x="144462" y="175293"/>
                </a:cubicBezTo>
                <a:cubicBezTo>
                  <a:pt x="153193" y="177674"/>
                  <a:pt x="99483" y="176616"/>
                  <a:pt x="80962" y="173706"/>
                </a:cubicBezTo>
                <a:cubicBezTo>
                  <a:pt x="62441" y="170796"/>
                  <a:pt x="42333" y="164710"/>
                  <a:pt x="33337" y="157831"/>
                </a:cubicBezTo>
                <a:cubicBezTo>
                  <a:pt x="24341" y="150952"/>
                  <a:pt x="22754" y="157037"/>
                  <a:pt x="26987" y="132431"/>
                </a:cubicBezTo>
                <a:cubicBezTo>
                  <a:pt x="31220" y="107825"/>
                  <a:pt x="67997" y="8870"/>
                  <a:pt x="68262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6ACB0111-E199-4AD2-80B2-9C252C3C776F}"/>
              </a:ext>
            </a:extLst>
          </p:cNvPr>
          <p:cNvSpPr/>
          <p:nvPr/>
        </p:nvSpPr>
        <p:spPr>
          <a:xfrm>
            <a:off x="5197243" y="3761107"/>
            <a:ext cx="59080" cy="271323"/>
          </a:xfrm>
          <a:custGeom>
            <a:avLst/>
            <a:gdLst>
              <a:gd name="connsiteX0" fmla="*/ 232 w 59080"/>
              <a:gd name="connsiteY0" fmla="*/ 1268 h 271323"/>
              <a:gd name="connsiteX1" fmla="*/ 17695 w 59080"/>
              <a:gd name="connsiteY1" fmla="*/ 129856 h 271323"/>
              <a:gd name="connsiteX2" fmla="*/ 58970 w 59080"/>
              <a:gd name="connsiteY2" fmla="*/ 267968 h 271323"/>
              <a:gd name="connsiteX3" fmla="*/ 28807 w 59080"/>
              <a:gd name="connsiteY3" fmla="*/ 210818 h 271323"/>
              <a:gd name="connsiteX4" fmla="*/ 232 w 59080"/>
              <a:gd name="connsiteY4" fmla="*/ 1268 h 27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0" h="271323">
                <a:moveTo>
                  <a:pt x="232" y="1268"/>
                </a:moveTo>
                <a:cubicBezTo>
                  <a:pt x="-1620" y="-12226"/>
                  <a:pt x="7905" y="85406"/>
                  <a:pt x="17695" y="129856"/>
                </a:cubicBezTo>
                <a:cubicBezTo>
                  <a:pt x="27485" y="174306"/>
                  <a:pt x="57118" y="254474"/>
                  <a:pt x="58970" y="267968"/>
                </a:cubicBezTo>
                <a:cubicBezTo>
                  <a:pt x="60822" y="281462"/>
                  <a:pt x="38861" y="252622"/>
                  <a:pt x="28807" y="210818"/>
                </a:cubicBezTo>
                <a:cubicBezTo>
                  <a:pt x="18753" y="169014"/>
                  <a:pt x="2084" y="14762"/>
                  <a:pt x="232" y="1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0F0D13F-D14A-4D9F-AFED-DD2352335180}"/>
              </a:ext>
            </a:extLst>
          </p:cNvPr>
          <p:cNvSpPr/>
          <p:nvPr/>
        </p:nvSpPr>
        <p:spPr>
          <a:xfrm>
            <a:off x="4885892" y="4032542"/>
            <a:ext cx="359415" cy="695548"/>
          </a:xfrm>
          <a:custGeom>
            <a:avLst/>
            <a:gdLst>
              <a:gd name="connsiteX0" fmla="*/ 359208 w 359415"/>
              <a:gd name="connsiteY0" fmla="*/ 4471 h 695548"/>
              <a:gd name="connsiteX1" fmla="*/ 259196 w 359415"/>
              <a:gd name="connsiteY1" fmla="*/ 353721 h 695548"/>
              <a:gd name="connsiteX2" fmla="*/ 203633 w 359415"/>
              <a:gd name="connsiteY2" fmla="*/ 445796 h 695548"/>
              <a:gd name="connsiteX3" fmla="*/ 5196 w 359415"/>
              <a:gd name="connsiteY3" fmla="*/ 687096 h 695548"/>
              <a:gd name="connsiteX4" fmla="*/ 73458 w 359415"/>
              <a:gd name="connsiteY4" fmla="*/ 615658 h 695548"/>
              <a:gd name="connsiteX5" fmla="*/ 240146 w 359415"/>
              <a:gd name="connsiteY5" fmla="*/ 374358 h 695548"/>
              <a:gd name="connsiteX6" fmla="*/ 284596 w 359415"/>
              <a:gd name="connsiteY6" fmla="*/ 169571 h 695548"/>
              <a:gd name="connsiteX7" fmla="*/ 359208 w 359415"/>
              <a:gd name="connsiteY7" fmla="*/ 4471 h 69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415" h="695548">
                <a:moveTo>
                  <a:pt x="359208" y="4471"/>
                </a:moveTo>
                <a:cubicBezTo>
                  <a:pt x="354975" y="35163"/>
                  <a:pt x="285125" y="280167"/>
                  <a:pt x="259196" y="353721"/>
                </a:cubicBezTo>
                <a:cubicBezTo>
                  <a:pt x="233267" y="427275"/>
                  <a:pt x="245966" y="390234"/>
                  <a:pt x="203633" y="445796"/>
                </a:cubicBezTo>
                <a:cubicBezTo>
                  <a:pt x="161300" y="501359"/>
                  <a:pt x="26892" y="658786"/>
                  <a:pt x="5196" y="687096"/>
                </a:cubicBezTo>
                <a:cubicBezTo>
                  <a:pt x="-16500" y="715406"/>
                  <a:pt x="34300" y="667781"/>
                  <a:pt x="73458" y="615658"/>
                </a:cubicBezTo>
                <a:cubicBezTo>
                  <a:pt x="112616" y="563535"/>
                  <a:pt x="204956" y="448706"/>
                  <a:pt x="240146" y="374358"/>
                </a:cubicBezTo>
                <a:cubicBezTo>
                  <a:pt x="275336" y="300010"/>
                  <a:pt x="267398" y="230161"/>
                  <a:pt x="284596" y="169571"/>
                </a:cubicBezTo>
                <a:cubicBezTo>
                  <a:pt x="301794" y="108982"/>
                  <a:pt x="363441" y="-26221"/>
                  <a:pt x="359208" y="4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872F675F-405C-4E94-B2D6-A40AD0B45F2A}"/>
              </a:ext>
            </a:extLst>
          </p:cNvPr>
          <p:cNvSpPr/>
          <p:nvPr/>
        </p:nvSpPr>
        <p:spPr>
          <a:xfrm>
            <a:off x="4459817" y="4695047"/>
            <a:ext cx="448828" cy="302654"/>
          </a:xfrm>
          <a:custGeom>
            <a:avLst/>
            <a:gdLst>
              <a:gd name="connsiteX0" fmla="*/ 0 w 448828"/>
              <a:gd name="connsiteY0" fmla="*/ 302403 h 302654"/>
              <a:gd name="connsiteX1" fmla="*/ 268816 w 448828"/>
              <a:gd name="connsiteY1" fmla="*/ 143653 h 302654"/>
              <a:gd name="connsiteX2" fmla="*/ 446616 w 448828"/>
              <a:gd name="connsiteY2" fmla="*/ 3953 h 302654"/>
              <a:gd name="connsiteX3" fmla="*/ 361950 w 448828"/>
              <a:gd name="connsiteY3" fmla="*/ 44170 h 302654"/>
              <a:gd name="connsiteX4" fmla="*/ 266700 w 448828"/>
              <a:gd name="connsiteY4" fmla="*/ 105553 h 302654"/>
              <a:gd name="connsiteX5" fmla="*/ 0 w 448828"/>
              <a:gd name="connsiteY5" fmla="*/ 302403 h 30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828" h="302654">
                <a:moveTo>
                  <a:pt x="0" y="302403"/>
                </a:moveTo>
                <a:cubicBezTo>
                  <a:pt x="353" y="308753"/>
                  <a:pt x="194380" y="193395"/>
                  <a:pt x="268816" y="143653"/>
                </a:cubicBezTo>
                <a:cubicBezTo>
                  <a:pt x="343252" y="93911"/>
                  <a:pt x="431094" y="20533"/>
                  <a:pt x="446616" y="3953"/>
                </a:cubicBezTo>
                <a:cubicBezTo>
                  <a:pt x="462138" y="-12627"/>
                  <a:pt x="391936" y="27237"/>
                  <a:pt x="361950" y="44170"/>
                </a:cubicBezTo>
                <a:cubicBezTo>
                  <a:pt x="331964" y="61103"/>
                  <a:pt x="322086" y="67453"/>
                  <a:pt x="266700" y="105553"/>
                </a:cubicBezTo>
                <a:cubicBezTo>
                  <a:pt x="211314" y="143653"/>
                  <a:pt x="-353" y="296053"/>
                  <a:pt x="0" y="302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854990AB-02F9-418E-8E94-2F2B36D31574}"/>
              </a:ext>
            </a:extLst>
          </p:cNvPr>
          <p:cNvSpPr/>
          <p:nvPr/>
        </p:nvSpPr>
        <p:spPr>
          <a:xfrm>
            <a:off x="4186782" y="4741708"/>
            <a:ext cx="478145" cy="88531"/>
          </a:xfrm>
          <a:custGeom>
            <a:avLst/>
            <a:gdLst>
              <a:gd name="connsiteX0" fmla="*/ 476235 w 478145"/>
              <a:gd name="connsiteY0" fmla="*/ 88525 h 88531"/>
              <a:gd name="connsiteX1" fmla="*/ 342885 w 478145"/>
              <a:gd name="connsiteY1" fmla="*/ 18675 h 88531"/>
              <a:gd name="connsiteX2" fmla="*/ 173551 w 478145"/>
              <a:gd name="connsiteY2" fmla="*/ 3859 h 88531"/>
              <a:gd name="connsiteX3" fmla="*/ 6335 w 478145"/>
              <a:gd name="connsiteY3" fmla="*/ 77942 h 88531"/>
              <a:gd name="connsiteX4" fmla="*/ 55018 w 478145"/>
              <a:gd name="connsiteY4" fmla="*/ 56775 h 88531"/>
              <a:gd name="connsiteX5" fmla="*/ 241285 w 478145"/>
              <a:gd name="connsiteY5" fmla="*/ 22909 h 88531"/>
              <a:gd name="connsiteX6" fmla="*/ 476235 w 478145"/>
              <a:gd name="connsiteY6" fmla="*/ 88525 h 8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45" h="88531">
                <a:moveTo>
                  <a:pt x="476235" y="88525"/>
                </a:moveTo>
                <a:cubicBezTo>
                  <a:pt x="493168" y="87819"/>
                  <a:pt x="393332" y="32786"/>
                  <a:pt x="342885" y="18675"/>
                </a:cubicBezTo>
                <a:cubicBezTo>
                  <a:pt x="292438" y="4564"/>
                  <a:pt x="229643" y="-6019"/>
                  <a:pt x="173551" y="3859"/>
                </a:cubicBezTo>
                <a:cubicBezTo>
                  <a:pt x="117459" y="13737"/>
                  <a:pt x="26090" y="69123"/>
                  <a:pt x="6335" y="77942"/>
                </a:cubicBezTo>
                <a:cubicBezTo>
                  <a:pt x="-13420" y="86761"/>
                  <a:pt x="15860" y="65947"/>
                  <a:pt x="55018" y="56775"/>
                </a:cubicBezTo>
                <a:cubicBezTo>
                  <a:pt x="94176" y="47603"/>
                  <a:pt x="173199" y="17617"/>
                  <a:pt x="241285" y="22909"/>
                </a:cubicBezTo>
                <a:cubicBezTo>
                  <a:pt x="309371" y="28201"/>
                  <a:pt x="459302" y="89231"/>
                  <a:pt x="476235" y="8852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BEDED27A-BBB1-430A-A7B6-73328DD1595D}"/>
              </a:ext>
            </a:extLst>
          </p:cNvPr>
          <p:cNvSpPr/>
          <p:nvPr/>
        </p:nvSpPr>
        <p:spPr>
          <a:xfrm>
            <a:off x="3686175" y="4835185"/>
            <a:ext cx="389714" cy="374374"/>
          </a:xfrm>
          <a:custGeom>
            <a:avLst/>
            <a:gdLst>
              <a:gd name="connsiteX0" fmla="*/ 0 w 389714"/>
              <a:gd name="connsiteY0" fmla="*/ 340 h 374374"/>
              <a:gd name="connsiteX1" fmla="*/ 76200 w 389714"/>
              <a:gd name="connsiteY1" fmla="*/ 159090 h 374374"/>
              <a:gd name="connsiteX2" fmla="*/ 96838 w 389714"/>
              <a:gd name="connsiteY2" fmla="*/ 173378 h 374374"/>
              <a:gd name="connsiteX3" fmla="*/ 198438 w 389714"/>
              <a:gd name="connsiteY3" fmla="*/ 247990 h 374374"/>
              <a:gd name="connsiteX4" fmla="*/ 379413 w 389714"/>
              <a:gd name="connsiteY4" fmla="*/ 370228 h 374374"/>
              <a:gd name="connsiteX5" fmla="*/ 355600 w 389714"/>
              <a:gd name="connsiteY5" fmla="*/ 338478 h 374374"/>
              <a:gd name="connsiteX6" fmla="*/ 257175 w 389714"/>
              <a:gd name="connsiteY6" fmla="*/ 267040 h 374374"/>
              <a:gd name="connsiteX7" fmla="*/ 104775 w 389714"/>
              <a:gd name="connsiteY7" fmla="*/ 163853 h 374374"/>
              <a:gd name="connsiteX8" fmla="*/ 76200 w 389714"/>
              <a:gd name="connsiteY8" fmla="*/ 117815 h 374374"/>
              <a:gd name="connsiteX9" fmla="*/ 0 w 389714"/>
              <a:gd name="connsiteY9" fmla="*/ 340 h 37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714" h="374374">
                <a:moveTo>
                  <a:pt x="0" y="340"/>
                </a:moveTo>
                <a:cubicBezTo>
                  <a:pt x="0" y="7219"/>
                  <a:pt x="60060" y="130250"/>
                  <a:pt x="76200" y="159090"/>
                </a:cubicBezTo>
                <a:cubicBezTo>
                  <a:pt x="92340" y="187930"/>
                  <a:pt x="96838" y="173378"/>
                  <a:pt x="96838" y="173378"/>
                </a:cubicBezTo>
                <a:cubicBezTo>
                  <a:pt x="117211" y="188195"/>
                  <a:pt x="151342" y="215182"/>
                  <a:pt x="198438" y="247990"/>
                </a:cubicBezTo>
                <a:cubicBezTo>
                  <a:pt x="245534" y="280798"/>
                  <a:pt x="353219" y="355147"/>
                  <a:pt x="379413" y="370228"/>
                </a:cubicBezTo>
                <a:cubicBezTo>
                  <a:pt x="405607" y="385309"/>
                  <a:pt x="375973" y="355676"/>
                  <a:pt x="355600" y="338478"/>
                </a:cubicBezTo>
                <a:cubicBezTo>
                  <a:pt x="335227" y="321280"/>
                  <a:pt x="298979" y="296144"/>
                  <a:pt x="257175" y="267040"/>
                </a:cubicBezTo>
                <a:cubicBezTo>
                  <a:pt x="215371" y="237936"/>
                  <a:pt x="134938" y="188724"/>
                  <a:pt x="104775" y="163853"/>
                </a:cubicBezTo>
                <a:cubicBezTo>
                  <a:pt x="74613" y="138982"/>
                  <a:pt x="89429" y="142950"/>
                  <a:pt x="76200" y="117815"/>
                </a:cubicBezTo>
                <a:cubicBezTo>
                  <a:pt x="62971" y="92680"/>
                  <a:pt x="0" y="-6539"/>
                  <a:pt x="0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AA603BE5-E01E-4AD4-9DC5-5E26FC762F6A}"/>
              </a:ext>
            </a:extLst>
          </p:cNvPr>
          <p:cNvSpPr/>
          <p:nvPr/>
        </p:nvSpPr>
        <p:spPr>
          <a:xfrm>
            <a:off x="3295385" y="3524202"/>
            <a:ext cx="48568" cy="356918"/>
          </a:xfrm>
          <a:custGeom>
            <a:avLst/>
            <a:gdLst>
              <a:gd name="connsiteX0" fmla="*/ 265 w 48568"/>
              <a:gd name="connsiteY0" fmla="*/ 48 h 356918"/>
              <a:gd name="connsiteX1" fmla="*/ 25665 w 48568"/>
              <a:gd name="connsiteY1" fmla="*/ 264631 h 356918"/>
              <a:gd name="connsiteX2" fmla="*/ 46832 w 48568"/>
              <a:gd name="connsiteY2" fmla="*/ 351415 h 356918"/>
              <a:gd name="connsiteX3" fmla="*/ 46832 w 48568"/>
              <a:gd name="connsiteY3" fmla="*/ 336598 h 356918"/>
              <a:gd name="connsiteX4" fmla="*/ 42598 w 48568"/>
              <a:gd name="connsiteY4" fmla="*/ 243465 h 356918"/>
              <a:gd name="connsiteX5" fmla="*/ 265 w 48568"/>
              <a:gd name="connsiteY5" fmla="*/ 48 h 35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68" h="356918">
                <a:moveTo>
                  <a:pt x="265" y="48"/>
                </a:moveTo>
                <a:cubicBezTo>
                  <a:pt x="-2557" y="3576"/>
                  <a:pt x="17904" y="206070"/>
                  <a:pt x="25665" y="264631"/>
                </a:cubicBezTo>
                <a:cubicBezTo>
                  <a:pt x="33426" y="323192"/>
                  <a:pt x="43304" y="339420"/>
                  <a:pt x="46832" y="351415"/>
                </a:cubicBezTo>
                <a:cubicBezTo>
                  <a:pt x="50360" y="363410"/>
                  <a:pt x="47538" y="354590"/>
                  <a:pt x="46832" y="336598"/>
                </a:cubicBezTo>
                <a:cubicBezTo>
                  <a:pt x="46126" y="318606"/>
                  <a:pt x="46126" y="298498"/>
                  <a:pt x="42598" y="243465"/>
                </a:cubicBezTo>
                <a:cubicBezTo>
                  <a:pt x="39070" y="188432"/>
                  <a:pt x="3087" y="-3480"/>
                  <a:pt x="26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A8DD8976-8E7A-4735-959A-98327E76279D}"/>
              </a:ext>
            </a:extLst>
          </p:cNvPr>
          <p:cNvSpPr/>
          <p:nvPr/>
        </p:nvSpPr>
        <p:spPr>
          <a:xfrm>
            <a:off x="3330608" y="3879013"/>
            <a:ext cx="139953" cy="564975"/>
          </a:xfrm>
          <a:custGeom>
            <a:avLst/>
            <a:gdLst>
              <a:gd name="connsiteX0" fmla="*/ 22192 w 139953"/>
              <a:gd name="connsiteY0" fmla="*/ 837 h 564975"/>
              <a:gd name="connsiteX1" fmla="*/ 5259 w 139953"/>
              <a:gd name="connsiteY1" fmla="*/ 159587 h 564975"/>
              <a:gd name="connsiteX2" fmla="*/ 1025 w 139953"/>
              <a:gd name="connsiteY2" fmla="*/ 208270 h 564975"/>
              <a:gd name="connsiteX3" fmla="*/ 22192 w 139953"/>
              <a:gd name="connsiteY3" fmla="*/ 316220 h 564975"/>
              <a:gd name="connsiteX4" fmla="*/ 134375 w 139953"/>
              <a:gd name="connsiteY4" fmla="*/ 557520 h 564975"/>
              <a:gd name="connsiteX5" fmla="*/ 113209 w 139953"/>
              <a:gd name="connsiteY5" fmla="*/ 479204 h 564975"/>
              <a:gd name="connsiteX6" fmla="*/ 28542 w 139953"/>
              <a:gd name="connsiteY6" fmla="*/ 235787 h 564975"/>
              <a:gd name="connsiteX7" fmla="*/ 34892 w 139953"/>
              <a:gd name="connsiteY7" fmla="*/ 102437 h 564975"/>
              <a:gd name="connsiteX8" fmla="*/ 22192 w 139953"/>
              <a:gd name="connsiteY8" fmla="*/ 837 h 56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53" h="564975">
                <a:moveTo>
                  <a:pt x="22192" y="837"/>
                </a:moveTo>
                <a:cubicBezTo>
                  <a:pt x="17253" y="10362"/>
                  <a:pt x="8787" y="125015"/>
                  <a:pt x="5259" y="159587"/>
                </a:cubicBezTo>
                <a:cubicBezTo>
                  <a:pt x="1731" y="194159"/>
                  <a:pt x="-1797" y="182165"/>
                  <a:pt x="1025" y="208270"/>
                </a:cubicBezTo>
                <a:cubicBezTo>
                  <a:pt x="3847" y="234375"/>
                  <a:pt x="-33" y="258012"/>
                  <a:pt x="22192" y="316220"/>
                </a:cubicBezTo>
                <a:cubicBezTo>
                  <a:pt x="44417" y="374428"/>
                  <a:pt x="119206" y="530356"/>
                  <a:pt x="134375" y="557520"/>
                </a:cubicBezTo>
                <a:cubicBezTo>
                  <a:pt x="149545" y="584684"/>
                  <a:pt x="130848" y="532826"/>
                  <a:pt x="113209" y="479204"/>
                </a:cubicBezTo>
                <a:cubicBezTo>
                  <a:pt x="95570" y="425582"/>
                  <a:pt x="41595" y="298581"/>
                  <a:pt x="28542" y="235787"/>
                </a:cubicBezTo>
                <a:cubicBezTo>
                  <a:pt x="15489" y="172993"/>
                  <a:pt x="34892" y="139479"/>
                  <a:pt x="34892" y="102437"/>
                </a:cubicBezTo>
                <a:cubicBezTo>
                  <a:pt x="34892" y="65395"/>
                  <a:pt x="27131" y="-8688"/>
                  <a:pt x="22192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20970FB7-C388-47CD-A0E2-9070D59E4A09}"/>
              </a:ext>
            </a:extLst>
          </p:cNvPr>
          <p:cNvSpPr/>
          <p:nvPr/>
        </p:nvSpPr>
        <p:spPr>
          <a:xfrm>
            <a:off x="3471049" y="4430108"/>
            <a:ext cx="193481" cy="368397"/>
          </a:xfrm>
          <a:custGeom>
            <a:avLst/>
            <a:gdLst>
              <a:gd name="connsiteX0" fmla="*/ 284 w 193481"/>
              <a:gd name="connsiteY0" fmla="*/ 75 h 368397"/>
              <a:gd name="connsiteX1" fmla="*/ 123051 w 193481"/>
              <a:gd name="connsiteY1" fmla="*/ 256192 h 368397"/>
              <a:gd name="connsiteX2" fmla="*/ 165384 w 193481"/>
              <a:gd name="connsiteY2" fmla="*/ 334509 h 368397"/>
              <a:gd name="connsiteX3" fmla="*/ 192901 w 193481"/>
              <a:gd name="connsiteY3" fmla="*/ 368375 h 368397"/>
              <a:gd name="connsiteX4" fmla="*/ 182318 w 193481"/>
              <a:gd name="connsiteY4" fmla="*/ 330275 h 368397"/>
              <a:gd name="connsiteX5" fmla="*/ 161151 w 193481"/>
              <a:gd name="connsiteY5" fmla="*/ 283709 h 368397"/>
              <a:gd name="connsiteX6" fmla="*/ 284 w 193481"/>
              <a:gd name="connsiteY6" fmla="*/ 75 h 36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1" h="368397">
                <a:moveTo>
                  <a:pt x="284" y="75"/>
                </a:moveTo>
                <a:cubicBezTo>
                  <a:pt x="-6066" y="-4511"/>
                  <a:pt x="95534" y="200453"/>
                  <a:pt x="123051" y="256192"/>
                </a:cubicBezTo>
                <a:cubicBezTo>
                  <a:pt x="150568" y="311931"/>
                  <a:pt x="153742" y="315812"/>
                  <a:pt x="165384" y="334509"/>
                </a:cubicBezTo>
                <a:cubicBezTo>
                  <a:pt x="177026" y="353206"/>
                  <a:pt x="190079" y="369081"/>
                  <a:pt x="192901" y="368375"/>
                </a:cubicBezTo>
                <a:cubicBezTo>
                  <a:pt x="195723" y="367669"/>
                  <a:pt x="187610" y="344386"/>
                  <a:pt x="182318" y="330275"/>
                </a:cubicBezTo>
                <a:cubicBezTo>
                  <a:pt x="177026" y="316164"/>
                  <a:pt x="191137" y="338390"/>
                  <a:pt x="161151" y="283709"/>
                </a:cubicBezTo>
                <a:cubicBezTo>
                  <a:pt x="131165" y="229029"/>
                  <a:pt x="6634" y="4661"/>
                  <a:pt x="28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A14654E-6798-4C79-B06D-7F9740D44ACD}"/>
              </a:ext>
            </a:extLst>
          </p:cNvPr>
          <p:cNvSpPr/>
          <p:nvPr/>
        </p:nvSpPr>
        <p:spPr>
          <a:xfrm>
            <a:off x="4091451" y="4905981"/>
            <a:ext cx="393267" cy="47832"/>
          </a:xfrm>
          <a:custGeom>
            <a:avLst/>
            <a:gdLst>
              <a:gd name="connsiteX0" fmla="*/ 66 w 393267"/>
              <a:gd name="connsiteY0" fmla="*/ 452 h 47832"/>
              <a:gd name="connsiteX1" fmla="*/ 173632 w 393267"/>
              <a:gd name="connsiteY1" fmla="*/ 23736 h 47832"/>
              <a:gd name="connsiteX2" fmla="*/ 387416 w 393267"/>
              <a:gd name="connsiteY2" fmla="*/ 30086 h 47832"/>
              <a:gd name="connsiteX3" fmla="*/ 317566 w 393267"/>
              <a:gd name="connsiteY3" fmla="*/ 30086 h 47832"/>
              <a:gd name="connsiteX4" fmla="*/ 154582 w 393267"/>
              <a:gd name="connsiteY4" fmla="*/ 47019 h 47832"/>
              <a:gd name="connsiteX5" fmla="*/ 66 w 393267"/>
              <a:gd name="connsiteY5" fmla="*/ 452 h 4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267" h="47832">
                <a:moveTo>
                  <a:pt x="66" y="452"/>
                </a:moveTo>
                <a:cubicBezTo>
                  <a:pt x="3241" y="-3428"/>
                  <a:pt x="109074" y="18797"/>
                  <a:pt x="173632" y="23736"/>
                </a:cubicBezTo>
                <a:cubicBezTo>
                  <a:pt x="238190" y="28675"/>
                  <a:pt x="363427" y="29028"/>
                  <a:pt x="387416" y="30086"/>
                </a:cubicBezTo>
                <a:cubicBezTo>
                  <a:pt x="411405" y="31144"/>
                  <a:pt x="356372" y="27264"/>
                  <a:pt x="317566" y="30086"/>
                </a:cubicBezTo>
                <a:cubicBezTo>
                  <a:pt x="278760" y="32908"/>
                  <a:pt x="200443" y="51958"/>
                  <a:pt x="154582" y="47019"/>
                </a:cubicBezTo>
                <a:cubicBezTo>
                  <a:pt x="108721" y="42080"/>
                  <a:pt x="-3109" y="4332"/>
                  <a:pt x="66" y="45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644A7FE-505B-4D3E-ABBA-508FD4048042}"/>
              </a:ext>
            </a:extLst>
          </p:cNvPr>
          <p:cNvSpPr/>
          <p:nvPr/>
        </p:nvSpPr>
        <p:spPr>
          <a:xfrm>
            <a:off x="4095721" y="2201486"/>
            <a:ext cx="1125187" cy="410002"/>
          </a:xfrm>
          <a:custGeom>
            <a:avLst/>
            <a:gdLst>
              <a:gd name="connsiteX0" fmla="*/ 29 w 1125187"/>
              <a:gd name="connsiteY0" fmla="*/ 71814 h 410002"/>
              <a:gd name="connsiteX1" fmla="*/ 430242 w 1125187"/>
              <a:gd name="connsiteY1" fmla="*/ 377 h 410002"/>
              <a:gd name="connsiteX2" fmla="*/ 820767 w 1125187"/>
              <a:gd name="connsiteY2" fmla="*/ 109914 h 410002"/>
              <a:gd name="connsiteX3" fmla="*/ 1112867 w 1125187"/>
              <a:gd name="connsiteY3" fmla="*/ 402014 h 410002"/>
              <a:gd name="connsiteX4" fmla="*/ 1035079 w 1125187"/>
              <a:gd name="connsiteY4" fmla="*/ 305177 h 410002"/>
              <a:gd name="connsiteX5" fmla="*/ 712817 w 1125187"/>
              <a:gd name="connsiteY5" fmla="*/ 68639 h 410002"/>
              <a:gd name="connsiteX6" fmla="*/ 450879 w 1125187"/>
              <a:gd name="connsiteY6" fmla="*/ 11489 h 410002"/>
              <a:gd name="connsiteX7" fmla="*/ 29 w 1125187"/>
              <a:gd name="connsiteY7" fmla="*/ 71814 h 4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187" h="410002">
                <a:moveTo>
                  <a:pt x="29" y="71814"/>
                </a:moveTo>
                <a:cubicBezTo>
                  <a:pt x="-3410" y="69962"/>
                  <a:pt x="293452" y="-5973"/>
                  <a:pt x="430242" y="377"/>
                </a:cubicBezTo>
                <a:cubicBezTo>
                  <a:pt x="567032" y="6727"/>
                  <a:pt x="706996" y="42974"/>
                  <a:pt x="820767" y="109914"/>
                </a:cubicBezTo>
                <a:cubicBezTo>
                  <a:pt x="934538" y="176854"/>
                  <a:pt x="1077148" y="369470"/>
                  <a:pt x="1112867" y="402014"/>
                </a:cubicBezTo>
                <a:cubicBezTo>
                  <a:pt x="1148586" y="434558"/>
                  <a:pt x="1101754" y="360739"/>
                  <a:pt x="1035079" y="305177"/>
                </a:cubicBezTo>
                <a:cubicBezTo>
                  <a:pt x="968404" y="249615"/>
                  <a:pt x="810184" y="117587"/>
                  <a:pt x="712817" y="68639"/>
                </a:cubicBezTo>
                <a:cubicBezTo>
                  <a:pt x="615450" y="19691"/>
                  <a:pt x="569677" y="10431"/>
                  <a:pt x="450879" y="11489"/>
                </a:cubicBezTo>
                <a:cubicBezTo>
                  <a:pt x="332081" y="12547"/>
                  <a:pt x="3468" y="73666"/>
                  <a:pt x="29" y="718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C27D8DEE-62B5-499A-A9A9-FDD10C463FCA}"/>
              </a:ext>
            </a:extLst>
          </p:cNvPr>
          <p:cNvSpPr/>
          <p:nvPr/>
        </p:nvSpPr>
        <p:spPr>
          <a:xfrm>
            <a:off x="5248387" y="2626935"/>
            <a:ext cx="329156" cy="707280"/>
          </a:xfrm>
          <a:custGeom>
            <a:avLst/>
            <a:gdLst>
              <a:gd name="connsiteX0" fmla="*/ 1476 w 329156"/>
              <a:gd name="connsiteY0" fmla="*/ 378 h 707280"/>
              <a:gd name="connsiteX1" fmla="*/ 142763 w 329156"/>
              <a:gd name="connsiteY1" fmla="*/ 184528 h 707280"/>
              <a:gd name="connsiteX2" fmla="*/ 166576 w 329156"/>
              <a:gd name="connsiteY2" fmla="*/ 378203 h 707280"/>
              <a:gd name="connsiteX3" fmla="*/ 180863 w 329156"/>
              <a:gd name="connsiteY3" fmla="*/ 509965 h 707280"/>
              <a:gd name="connsiteX4" fmla="*/ 323738 w 329156"/>
              <a:gd name="connsiteY4" fmla="*/ 698878 h 707280"/>
              <a:gd name="connsiteX5" fmla="*/ 301513 w 329156"/>
              <a:gd name="connsiteY5" fmla="*/ 676653 h 707280"/>
              <a:gd name="connsiteX6" fmla="*/ 169751 w 329156"/>
              <a:gd name="connsiteY6" fmla="*/ 544890 h 707280"/>
              <a:gd name="connsiteX7" fmla="*/ 123713 w 329156"/>
              <a:gd name="connsiteY7" fmla="*/ 325815 h 707280"/>
              <a:gd name="connsiteX8" fmla="*/ 72913 w 329156"/>
              <a:gd name="connsiteY8" fmla="*/ 141665 h 707280"/>
              <a:gd name="connsiteX9" fmla="*/ 1476 w 329156"/>
              <a:gd name="connsiteY9" fmla="*/ 378 h 70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156" h="707280">
                <a:moveTo>
                  <a:pt x="1476" y="378"/>
                </a:moveTo>
                <a:cubicBezTo>
                  <a:pt x="13118" y="7522"/>
                  <a:pt x="115246" y="121557"/>
                  <a:pt x="142763" y="184528"/>
                </a:cubicBezTo>
                <a:cubicBezTo>
                  <a:pt x="170280" y="247499"/>
                  <a:pt x="160226" y="323964"/>
                  <a:pt x="166576" y="378203"/>
                </a:cubicBezTo>
                <a:cubicBezTo>
                  <a:pt x="172926" y="432442"/>
                  <a:pt x="154669" y="456519"/>
                  <a:pt x="180863" y="509965"/>
                </a:cubicBezTo>
                <a:cubicBezTo>
                  <a:pt x="207057" y="563411"/>
                  <a:pt x="303630" y="671097"/>
                  <a:pt x="323738" y="698878"/>
                </a:cubicBezTo>
                <a:cubicBezTo>
                  <a:pt x="343846" y="726659"/>
                  <a:pt x="301513" y="676653"/>
                  <a:pt x="301513" y="676653"/>
                </a:cubicBezTo>
                <a:cubicBezTo>
                  <a:pt x="275849" y="650988"/>
                  <a:pt x="199384" y="603363"/>
                  <a:pt x="169751" y="544890"/>
                </a:cubicBezTo>
                <a:cubicBezTo>
                  <a:pt x="140118" y="486417"/>
                  <a:pt x="139853" y="393019"/>
                  <a:pt x="123713" y="325815"/>
                </a:cubicBezTo>
                <a:cubicBezTo>
                  <a:pt x="107573" y="258611"/>
                  <a:pt x="95667" y="194317"/>
                  <a:pt x="72913" y="141665"/>
                </a:cubicBezTo>
                <a:cubicBezTo>
                  <a:pt x="50159" y="89013"/>
                  <a:pt x="-10166" y="-6766"/>
                  <a:pt x="1476" y="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D2372C8-F215-4F6E-8A82-5A2922AC20DB}"/>
              </a:ext>
            </a:extLst>
          </p:cNvPr>
          <p:cNvSpPr/>
          <p:nvPr/>
        </p:nvSpPr>
        <p:spPr>
          <a:xfrm>
            <a:off x="3685593" y="3278117"/>
            <a:ext cx="77147" cy="114488"/>
          </a:xfrm>
          <a:custGeom>
            <a:avLst/>
            <a:gdLst>
              <a:gd name="connsiteX0" fmla="*/ 582 w 77147"/>
              <a:gd name="connsiteY0" fmla="*/ 71 h 114488"/>
              <a:gd name="connsiteX1" fmla="*/ 68845 w 77147"/>
              <a:gd name="connsiteY1" fmla="*/ 66746 h 114488"/>
              <a:gd name="connsiteX2" fmla="*/ 75195 w 77147"/>
              <a:gd name="connsiteY2" fmla="*/ 114371 h 114488"/>
              <a:gd name="connsiteX3" fmla="*/ 73607 w 77147"/>
              <a:gd name="connsiteY3" fmla="*/ 79446 h 114488"/>
              <a:gd name="connsiteX4" fmla="*/ 37095 w 77147"/>
              <a:gd name="connsiteY4" fmla="*/ 54046 h 114488"/>
              <a:gd name="connsiteX5" fmla="*/ 582 w 77147"/>
              <a:gd name="connsiteY5" fmla="*/ 71 h 11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7" h="114488">
                <a:moveTo>
                  <a:pt x="582" y="71"/>
                </a:moveTo>
                <a:cubicBezTo>
                  <a:pt x="5874" y="2188"/>
                  <a:pt x="56410" y="47696"/>
                  <a:pt x="68845" y="66746"/>
                </a:cubicBezTo>
                <a:cubicBezTo>
                  <a:pt x="81280" y="85796"/>
                  <a:pt x="74401" y="112254"/>
                  <a:pt x="75195" y="114371"/>
                </a:cubicBezTo>
                <a:cubicBezTo>
                  <a:pt x="75989" y="116488"/>
                  <a:pt x="79957" y="89500"/>
                  <a:pt x="73607" y="79446"/>
                </a:cubicBezTo>
                <a:cubicBezTo>
                  <a:pt x="67257" y="69392"/>
                  <a:pt x="46620" y="64629"/>
                  <a:pt x="37095" y="54046"/>
                </a:cubicBezTo>
                <a:cubicBezTo>
                  <a:pt x="27570" y="43463"/>
                  <a:pt x="-4710" y="-2046"/>
                  <a:pt x="582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3510E22-8310-444B-8507-592DE2FF27AA}"/>
              </a:ext>
            </a:extLst>
          </p:cNvPr>
          <p:cNvSpPr/>
          <p:nvPr/>
        </p:nvSpPr>
        <p:spPr>
          <a:xfrm>
            <a:off x="3870269" y="3313095"/>
            <a:ext cx="62959" cy="111173"/>
          </a:xfrm>
          <a:custGeom>
            <a:avLst/>
            <a:gdLst>
              <a:gd name="connsiteX0" fmla="*/ 56 w 62959"/>
              <a:gd name="connsiteY0" fmla="*/ 18 h 111173"/>
              <a:gd name="connsiteX1" fmla="*/ 50856 w 62959"/>
              <a:gd name="connsiteY1" fmla="*/ 66693 h 111173"/>
              <a:gd name="connsiteX2" fmla="*/ 52444 w 62959"/>
              <a:gd name="connsiteY2" fmla="*/ 111143 h 111173"/>
              <a:gd name="connsiteX3" fmla="*/ 61969 w 62959"/>
              <a:gd name="connsiteY3" fmla="*/ 60343 h 111173"/>
              <a:gd name="connsiteX4" fmla="*/ 56 w 62959"/>
              <a:gd name="connsiteY4" fmla="*/ 18 h 11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59" h="111173">
                <a:moveTo>
                  <a:pt x="56" y="18"/>
                </a:moveTo>
                <a:cubicBezTo>
                  <a:pt x="-1796" y="1076"/>
                  <a:pt x="42125" y="48172"/>
                  <a:pt x="50856" y="66693"/>
                </a:cubicBezTo>
                <a:cubicBezTo>
                  <a:pt x="59587" y="85214"/>
                  <a:pt x="50592" y="112201"/>
                  <a:pt x="52444" y="111143"/>
                </a:cubicBezTo>
                <a:cubicBezTo>
                  <a:pt x="54296" y="110085"/>
                  <a:pt x="66467" y="76747"/>
                  <a:pt x="61969" y="60343"/>
                </a:cubicBezTo>
                <a:cubicBezTo>
                  <a:pt x="57471" y="43939"/>
                  <a:pt x="1908" y="-1040"/>
                  <a:pt x="56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37A36990-D378-46CD-BA59-A008F09141F7}"/>
              </a:ext>
            </a:extLst>
          </p:cNvPr>
          <p:cNvSpPr/>
          <p:nvPr/>
        </p:nvSpPr>
        <p:spPr>
          <a:xfrm>
            <a:off x="3963897" y="3306763"/>
            <a:ext cx="78690" cy="85725"/>
          </a:xfrm>
          <a:custGeom>
            <a:avLst/>
            <a:gdLst>
              <a:gd name="connsiteX0" fmla="*/ 91 w 78690"/>
              <a:gd name="connsiteY0" fmla="*/ 0 h 85725"/>
              <a:gd name="connsiteX1" fmla="*/ 55653 w 78690"/>
              <a:gd name="connsiteY1" fmla="*/ 41275 h 85725"/>
              <a:gd name="connsiteX2" fmla="*/ 77878 w 78690"/>
              <a:gd name="connsiteY2" fmla="*/ 85725 h 85725"/>
              <a:gd name="connsiteX3" fmla="*/ 69941 w 78690"/>
              <a:gd name="connsiteY3" fmla="*/ 41275 h 85725"/>
              <a:gd name="connsiteX4" fmla="*/ 91 w 78690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0" h="85725">
                <a:moveTo>
                  <a:pt x="91" y="0"/>
                </a:moveTo>
                <a:cubicBezTo>
                  <a:pt x="-2290" y="0"/>
                  <a:pt x="42688" y="26987"/>
                  <a:pt x="55653" y="41275"/>
                </a:cubicBezTo>
                <a:cubicBezTo>
                  <a:pt x="68618" y="55563"/>
                  <a:pt x="75497" y="85725"/>
                  <a:pt x="77878" y="85725"/>
                </a:cubicBezTo>
                <a:cubicBezTo>
                  <a:pt x="80259" y="85725"/>
                  <a:pt x="77349" y="53710"/>
                  <a:pt x="69941" y="41275"/>
                </a:cubicBezTo>
                <a:cubicBezTo>
                  <a:pt x="62533" y="28840"/>
                  <a:pt x="2472" y="0"/>
                  <a:pt x="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3B651FC-1681-46E8-A5B9-85B1D92E2C66}"/>
              </a:ext>
            </a:extLst>
          </p:cNvPr>
          <p:cNvSpPr/>
          <p:nvPr/>
        </p:nvSpPr>
        <p:spPr>
          <a:xfrm>
            <a:off x="3654415" y="3472948"/>
            <a:ext cx="61589" cy="82211"/>
          </a:xfrm>
          <a:custGeom>
            <a:avLst/>
            <a:gdLst>
              <a:gd name="connsiteX0" fmla="*/ 10 w 61589"/>
              <a:gd name="connsiteY0" fmla="*/ 502 h 82211"/>
              <a:gd name="connsiteX1" fmla="*/ 53985 w 61589"/>
              <a:gd name="connsiteY1" fmla="*/ 57652 h 82211"/>
              <a:gd name="connsiteX2" fmla="*/ 57160 w 61589"/>
              <a:gd name="connsiteY2" fmla="*/ 81465 h 82211"/>
              <a:gd name="connsiteX3" fmla="*/ 58748 w 61589"/>
              <a:gd name="connsiteY3" fmla="*/ 32252 h 82211"/>
              <a:gd name="connsiteX4" fmla="*/ 10 w 61589"/>
              <a:gd name="connsiteY4" fmla="*/ 502 h 8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89" h="82211">
                <a:moveTo>
                  <a:pt x="10" y="502"/>
                </a:moveTo>
                <a:cubicBezTo>
                  <a:pt x="-784" y="4735"/>
                  <a:pt x="44460" y="44158"/>
                  <a:pt x="53985" y="57652"/>
                </a:cubicBezTo>
                <a:cubicBezTo>
                  <a:pt x="63510" y="71146"/>
                  <a:pt x="56366" y="85698"/>
                  <a:pt x="57160" y="81465"/>
                </a:cubicBezTo>
                <a:cubicBezTo>
                  <a:pt x="57954" y="77232"/>
                  <a:pt x="65627" y="44687"/>
                  <a:pt x="58748" y="32252"/>
                </a:cubicBezTo>
                <a:cubicBezTo>
                  <a:pt x="51869" y="19817"/>
                  <a:pt x="804" y="-3731"/>
                  <a:pt x="1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737093AB-BE57-49AC-B23D-417AA1F9090B}"/>
              </a:ext>
            </a:extLst>
          </p:cNvPr>
          <p:cNvSpPr/>
          <p:nvPr/>
        </p:nvSpPr>
        <p:spPr>
          <a:xfrm>
            <a:off x="3610222" y="4057650"/>
            <a:ext cx="49086" cy="182563"/>
          </a:xfrm>
          <a:custGeom>
            <a:avLst/>
            <a:gdLst>
              <a:gd name="connsiteX0" fmla="*/ 48966 w 49086"/>
              <a:gd name="connsiteY0" fmla="*/ 0 h 182563"/>
              <a:gd name="connsiteX1" fmla="*/ 4516 w 49086"/>
              <a:gd name="connsiteY1" fmla="*/ 92075 h 182563"/>
              <a:gd name="connsiteX2" fmla="*/ 2928 w 49086"/>
              <a:gd name="connsiteY2" fmla="*/ 182563 h 182563"/>
              <a:gd name="connsiteX3" fmla="*/ 17216 w 49086"/>
              <a:gd name="connsiteY3" fmla="*/ 92075 h 182563"/>
              <a:gd name="connsiteX4" fmla="*/ 48966 w 49086"/>
              <a:gd name="connsiteY4" fmla="*/ 0 h 1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86" h="182563">
                <a:moveTo>
                  <a:pt x="48966" y="0"/>
                </a:moveTo>
                <a:cubicBezTo>
                  <a:pt x="46849" y="0"/>
                  <a:pt x="12189" y="61648"/>
                  <a:pt x="4516" y="92075"/>
                </a:cubicBezTo>
                <a:cubicBezTo>
                  <a:pt x="-3157" y="122502"/>
                  <a:pt x="811" y="182563"/>
                  <a:pt x="2928" y="182563"/>
                </a:cubicBezTo>
                <a:cubicBezTo>
                  <a:pt x="5045" y="182563"/>
                  <a:pt x="9808" y="121179"/>
                  <a:pt x="17216" y="92075"/>
                </a:cubicBezTo>
                <a:cubicBezTo>
                  <a:pt x="24624" y="62971"/>
                  <a:pt x="51083" y="0"/>
                  <a:pt x="4896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812F714B-0DA1-454F-8810-9C346E19CD9F}"/>
              </a:ext>
            </a:extLst>
          </p:cNvPr>
          <p:cNvSpPr/>
          <p:nvPr/>
        </p:nvSpPr>
        <p:spPr>
          <a:xfrm>
            <a:off x="3691871" y="4386243"/>
            <a:ext cx="115898" cy="112710"/>
          </a:xfrm>
          <a:custGeom>
            <a:avLst/>
            <a:gdLst>
              <a:gd name="connsiteX0" fmla="*/ 2242 w 115898"/>
              <a:gd name="connsiteY0" fmla="*/ 20 h 112710"/>
              <a:gd name="connsiteX1" fmla="*/ 29229 w 115898"/>
              <a:gd name="connsiteY1" fmla="*/ 80982 h 112710"/>
              <a:gd name="connsiteX2" fmla="*/ 113367 w 115898"/>
              <a:gd name="connsiteY2" fmla="*/ 111145 h 112710"/>
              <a:gd name="connsiteX3" fmla="*/ 92729 w 115898"/>
              <a:gd name="connsiteY3" fmla="*/ 106382 h 112710"/>
              <a:gd name="connsiteX4" fmla="*/ 80029 w 115898"/>
              <a:gd name="connsiteY4" fmla="*/ 88920 h 112710"/>
              <a:gd name="connsiteX5" fmla="*/ 2242 w 115898"/>
              <a:gd name="connsiteY5" fmla="*/ 20 h 11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98" h="112710">
                <a:moveTo>
                  <a:pt x="2242" y="20"/>
                </a:moveTo>
                <a:cubicBezTo>
                  <a:pt x="-6225" y="-1303"/>
                  <a:pt x="10708" y="62461"/>
                  <a:pt x="29229" y="80982"/>
                </a:cubicBezTo>
                <a:cubicBezTo>
                  <a:pt x="47750" y="99503"/>
                  <a:pt x="102784" y="106912"/>
                  <a:pt x="113367" y="111145"/>
                </a:cubicBezTo>
                <a:cubicBezTo>
                  <a:pt x="123950" y="115378"/>
                  <a:pt x="98285" y="110086"/>
                  <a:pt x="92729" y="106382"/>
                </a:cubicBezTo>
                <a:cubicBezTo>
                  <a:pt x="87173" y="102678"/>
                  <a:pt x="92994" y="103208"/>
                  <a:pt x="80029" y="88920"/>
                </a:cubicBezTo>
                <a:cubicBezTo>
                  <a:pt x="67064" y="74632"/>
                  <a:pt x="10709" y="1343"/>
                  <a:pt x="2242" y="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74632F75-DC31-4F3A-92B7-F258906CE02D}"/>
              </a:ext>
            </a:extLst>
          </p:cNvPr>
          <p:cNvSpPr/>
          <p:nvPr/>
        </p:nvSpPr>
        <p:spPr>
          <a:xfrm>
            <a:off x="4351103" y="4195745"/>
            <a:ext cx="173306" cy="159932"/>
          </a:xfrm>
          <a:custGeom>
            <a:avLst/>
            <a:gdLst>
              <a:gd name="connsiteX0" fmla="*/ 235 w 173306"/>
              <a:gd name="connsiteY0" fmla="*/ 18 h 159932"/>
              <a:gd name="connsiteX1" fmla="*/ 131997 w 173306"/>
              <a:gd name="connsiteY1" fmla="*/ 68280 h 159932"/>
              <a:gd name="connsiteX2" fmla="*/ 173272 w 173306"/>
              <a:gd name="connsiteY2" fmla="*/ 158768 h 159932"/>
              <a:gd name="connsiteX3" fmla="*/ 138347 w 173306"/>
              <a:gd name="connsiteY3" fmla="*/ 115905 h 159932"/>
              <a:gd name="connsiteX4" fmla="*/ 100247 w 173306"/>
              <a:gd name="connsiteY4" fmla="*/ 61930 h 159932"/>
              <a:gd name="connsiteX5" fmla="*/ 235 w 173306"/>
              <a:gd name="connsiteY5" fmla="*/ 18 h 15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06" h="159932">
                <a:moveTo>
                  <a:pt x="235" y="18"/>
                </a:moveTo>
                <a:cubicBezTo>
                  <a:pt x="5526" y="1076"/>
                  <a:pt x="103158" y="41822"/>
                  <a:pt x="131997" y="68280"/>
                </a:cubicBezTo>
                <a:cubicBezTo>
                  <a:pt x="160836" y="94738"/>
                  <a:pt x="172214" y="150831"/>
                  <a:pt x="173272" y="158768"/>
                </a:cubicBezTo>
                <a:cubicBezTo>
                  <a:pt x="174330" y="166705"/>
                  <a:pt x="150518" y="132045"/>
                  <a:pt x="138347" y="115905"/>
                </a:cubicBezTo>
                <a:cubicBezTo>
                  <a:pt x="126176" y="99765"/>
                  <a:pt x="120091" y="80451"/>
                  <a:pt x="100247" y="61930"/>
                </a:cubicBezTo>
                <a:cubicBezTo>
                  <a:pt x="80403" y="43409"/>
                  <a:pt x="-5056" y="-1040"/>
                  <a:pt x="235" y="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2FDC475D-FD83-4115-8BB2-3E3DE481FA17}"/>
              </a:ext>
            </a:extLst>
          </p:cNvPr>
          <p:cNvSpPr/>
          <p:nvPr/>
        </p:nvSpPr>
        <p:spPr>
          <a:xfrm>
            <a:off x="4003580" y="4526567"/>
            <a:ext cx="284612" cy="150386"/>
          </a:xfrm>
          <a:custGeom>
            <a:avLst/>
            <a:gdLst>
              <a:gd name="connsiteX0" fmla="*/ 95 w 284612"/>
              <a:gd name="connsiteY0" fmla="*/ 147033 h 150386"/>
              <a:gd name="connsiteX1" fmla="*/ 160433 w 284612"/>
              <a:gd name="connsiteY1" fmla="*/ 129571 h 150386"/>
              <a:gd name="connsiteX2" fmla="*/ 282670 w 284612"/>
              <a:gd name="connsiteY2" fmla="*/ 4158 h 150386"/>
              <a:gd name="connsiteX3" fmla="*/ 228695 w 284612"/>
              <a:gd name="connsiteY3" fmla="*/ 35908 h 150386"/>
              <a:gd name="connsiteX4" fmla="*/ 138208 w 284612"/>
              <a:gd name="connsiteY4" fmla="*/ 94646 h 150386"/>
              <a:gd name="connsiteX5" fmla="*/ 95 w 284612"/>
              <a:gd name="connsiteY5" fmla="*/ 147033 h 15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12" h="150386">
                <a:moveTo>
                  <a:pt x="95" y="147033"/>
                </a:moveTo>
                <a:cubicBezTo>
                  <a:pt x="3799" y="152854"/>
                  <a:pt x="113337" y="153384"/>
                  <a:pt x="160433" y="129571"/>
                </a:cubicBezTo>
                <a:cubicBezTo>
                  <a:pt x="207529" y="105758"/>
                  <a:pt x="271293" y="19768"/>
                  <a:pt x="282670" y="4158"/>
                </a:cubicBezTo>
                <a:cubicBezTo>
                  <a:pt x="294047" y="-11452"/>
                  <a:pt x="252772" y="20827"/>
                  <a:pt x="228695" y="35908"/>
                </a:cubicBezTo>
                <a:cubicBezTo>
                  <a:pt x="204618" y="50989"/>
                  <a:pt x="175250" y="78242"/>
                  <a:pt x="138208" y="94646"/>
                </a:cubicBezTo>
                <a:cubicBezTo>
                  <a:pt x="101166" y="111050"/>
                  <a:pt x="-3609" y="141212"/>
                  <a:pt x="95" y="1470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F9B3CA93-7E6D-4F3F-B952-4F5414FB81DF}"/>
              </a:ext>
            </a:extLst>
          </p:cNvPr>
          <p:cNvSpPr/>
          <p:nvPr/>
        </p:nvSpPr>
        <p:spPr>
          <a:xfrm>
            <a:off x="4257675" y="3906409"/>
            <a:ext cx="229447" cy="225669"/>
          </a:xfrm>
          <a:custGeom>
            <a:avLst/>
            <a:gdLst>
              <a:gd name="connsiteX0" fmla="*/ 0 w 229447"/>
              <a:gd name="connsiteY0" fmla="*/ 429 h 225669"/>
              <a:gd name="connsiteX1" fmla="*/ 166688 w 229447"/>
              <a:gd name="connsiteY1" fmla="*/ 90916 h 225669"/>
              <a:gd name="connsiteX2" fmla="*/ 223838 w 229447"/>
              <a:gd name="connsiteY2" fmla="*/ 219504 h 225669"/>
              <a:gd name="connsiteX3" fmla="*/ 220663 w 229447"/>
              <a:gd name="connsiteY3" fmla="*/ 197279 h 225669"/>
              <a:gd name="connsiteX4" fmla="*/ 165100 w 229447"/>
              <a:gd name="connsiteY4" fmla="*/ 127429 h 225669"/>
              <a:gd name="connsiteX5" fmla="*/ 0 w 229447"/>
              <a:gd name="connsiteY5" fmla="*/ 429 h 2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7" h="225669">
                <a:moveTo>
                  <a:pt x="0" y="429"/>
                </a:moveTo>
                <a:cubicBezTo>
                  <a:pt x="265" y="-5656"/>
                  <a:pt x="129382" y="54404"/>
                  <a:pt x="166688" y="90916"/>
                </a:cubicBezTo>
                <a:cubicBezTo>
                  <a:pt x="203994" y="127429"/>
                  <a:pt x="214842" y="201777"/>
                  <a:pt x="223838" y="219504"/>
                </a:cubicBezTo>
                <a:cubicBezTo>
                  <a:pt x="232834" y="237231"/>
                  <a:pt x="230453" y="212625"/>
                  <a:pt x="220663" y="197279"/>
                </a:cubicBezTo>
                <a:cubicBezTo>
                  <a:pt x="210873" y="181933"/>
                  <a:pt x="195262" y="158385"/>
                  <a:pt x="165100" y="127429"/>
                </a:cubicBezTo>
                <a:cubicBezTo>
                  <a:pt x="134938" y="96473"/>
                  <a:pt x="-265" y="6514"/>
                  <a:pt x="0" y="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09FCBE08-EDF9-4BE8-89DE-BF5088130925}"/>
              </a:ext>
            </a:extLst>
          </p:cNvPr>
          <p:cNvSpPr/>
          <p:nvPr/>
        </p:nvSpPr>
        <p:spPr>
          <a:xfrm>
            <a:off x="3898366" y="3941699"/>
            <a:ext cx="131293" cy="55156"/>
          </a:xfrm>
          <a:custGeom>
            <a:avLst/>
            <a:gdLst>
              <a:gd name="connsiteX0" fmla="*/ 534 w 131293"/>
              <a:gd name="connsiteY0" fmla="*/ 17526 h 55156"/>
              <a:gd name="connsiteX1" fmla="*/ 83084 w 131293"/>
              <a:gd name="connsiteY1" fmla="*/ 64 h 55156"/>
              <a:gd name="connsiteX2" fmla="*/ 111659 w 131293"/>
              <a:gd name="connsiteY2" fmla="*/ 23876 h 55156"/>
              <a:gd name="connsiteX3" fmla="*/ 130709 w 131293"/>
              <a:gd name="connsiteY3" fmla="*/ 54039 h 55156"/>
              <a:gd name="connsiteX4" fmla="*/ 89434 w 131293"/>
              <a:gd name="connsiteY4" fmla="*/ 47689 h 55156"/>
              <a:gd name="connsiteX5" fmla="*/ 48159 w 131293"/>
              <a:gd name="connsiteY5" fmla="*/ 38164 h 55156"/>
              <a:gd name="connsiteX6" fmla="*/ 534 w 131293"/>
              <a:gd name="connsiteY6" fmla="*/ 17526 h 5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3" h="55156">
                <a:moveTo>
                  <a:pt x="534" y="17526"/>
                </a:moveTo>
                <a:cubicBezTo>
                  <a:pt x="6355" y="11176"/>
                  <a:pt x="64563" y="-994"/>
                  <a:pt x="83084" y="64"/>
                </a:cubicBezTo>
                <a:cubicBezTo>
                  <a:pt x="101605" y="1122"/>
                  <a:pt x="103722" y="14880"/>
                  <a:pt x="111659" y="23876"/>
                </a:cubicBezTo>
                <a:cubicBezTo>
                  <a:pt x="119597" y="32872"/>
                  <a:pt x="134413" y="50070"/>
                  <a:pt x="130709" y="54039"/>
                </a:cubicBezTo>
                <a:cubicBezTo>
                  <a:pt x="127005" y="58008"/>
                  <a:pt x="103192" y="50335"/>
                  <a:pt x="89434" y="47689"/>
                </a:cubicBezTo>
                <a:cubicBezTo>
                  <a:pt x="75676" y="45043"/>
                  <a:pt x="58213" y="41074"/>
                  <a:pt x="48159" y="38164"/>
                </a:cubicBezTo>
                <a:cubicBezTo>
                  <a:pt x="38105" y="35254"/>
                  <a:pt x="-5287" y="23876"/>
                  <a:pt x="534" y="175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98BFCA0F-00B9-4959-8BCA-CCF39D62BF22}"/>
              </a:ext>
            </a:extLst>
          </p:cNvPr>
          <p:cNvSpPr/>
          <p:nvPr/>
        </p:nvSpPr>
        <p:spPr>
          <a:xfrm>
            <a:off x="3781389" y="4038583"/>
            <a:ext cx="356701" cy="138510"/>
          </a:xfrm>
          <a:custGeom>
            <a:avLst/>
            <a:gdLst>
              <a:gd name="connsiteX0" fmla="*/ 36 w 356701"/>
              <a:gd name="connsiteY0" fmla="*/ 138130 h 138510"/>
              <a:gd name="connsiteX1" fmla="*/ 130211 w 356701"/>
              <a:gd name="connsiteY1" fmla="*/ 74630 h 138510"/>
              <a:gd name="connsiteX2" fmla="*/ 252449 w 356701"/>
              <a:gd name="connsiteY2" fmla="*/ 33355 h 138510"/>
              <a:gd name="connsiteX3" fmla="*/ 354049 w 356701"/>
              <a:gd name="connsiteY3" fmla="*/ 7955 h 138510"/>
              <a:gd name="connsiteX4" fmla="*/ 314361 w 356701"/>
              <a:gd name="connsiteY4" fmla="*/ 17 h 138510"/>
              <a:gd name="connsiteX5" fmla="*/ 181011 w 356701"/>
              <a:gd name="connsiteY5" fmla="*/ 9542 h 138510"/>
              <a:gd name="connsiteX6" fmla="*/ 117511 w 356701"/>
              <a:gd name="connsiteY6" fmla="*/ 42880 h 138510"/>
              <a:gd name="connsiteX7" fmla="*/ 36 w 356701"/>
              <a:gd name="connsiteY7" fmla="*/ 138130 h 13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701" h="138510">
                <a:moveTo>
                  <a:pt x="36" y="138130"/>
                </a:moveTo>
                <a:cubicBezTo>
                  <a:pt x="2153" y="143422"/>
                  <a:pt x="88142" y="92092"/>
                  <a:pt x="130211" y="74630"/>
                </a:cubicBezTo>
                <a:cubicBezTo>
                  <a:pt x="172280" y="57167"/>
                  <a:pt x="215143" y="44467"/>
                  <a:pt x="252449" y="33355"/>
                </a:cubicBezTo>
                <a:cubicBezTo>
                  <a:pt x="289755" y="22243"/>
                  <a:pt x="343730" y="13511"/>
                  <a:pt x="354049" y="7955"/>
                </a:cubicBezTo>
                <a:cubicBezTo>
                  <a:pt x="364368" y="2399"/>
                  <a:pt x="343201" y="-247"/>
                  <a:pt x="314361" y="17"/>
                </a:cubicBezTo>
                <a:cubicBezTo>
                  <a:pt x="285521" y="281"/>
                  <a:pt x="213819" y="2398"/>
                  <a:pt x="181011" y="9542"/>
                </a:cubicBezTo>
                <a:cubicBezTo>
                  <a:pt x="148203" y="16686"/>
                  <a:pt x="145557" y="25682"/>
                  <a:pt x="117511" y="42880"/>
                </a:cubicBezTo>
                <a:cubicBezTo>
                  <a:pt x="89465" y="60078"/>
                  <a:pt x="-2081" y="132838"/>
                  <a:pt x="36" y="138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E02FFFF6-7743-463B-B378-C764307F6474}"/>
              </a:ext>
            </a:extLst>
          </p:cNvPr>
          <p:cNvSpPr/>
          <p:nvPr/>
        </p:nvSpPr>
        <p:spPr>
          <a:xfrm>
            <a:off x="3995703" y="4106120"/>
            <a:ext cx="336737" cy="78631"/>
          </a:xfrm>
          <a:custGeom>
            <a:avLst/>
            <a:gdLst>
              <a:gd name="connsiteX0" fmla="*/ 35 w 336737"/>
              <a:gd name="connsiteY0" fmla="*/ 5505 h 78631"/>
              <a:gd name="connsiteX1" fmla="*/ 169897 w 336737"/>
              <a:gd name="connsiteY1" fmla="*/ 11855 h 78631"/>
              <a:gd name="connsiteX2" fmla="*/ 328647 w 336737"/>
              <a:gd name="connsiteY2" fmla="*/ 70593 h 78631"/>
              <a:gd name="connsiteX3" fmla="*/ 300072 w 336737"/>
              <a:gd name="connsiteY3" fmla="*/ 70593 h 78631"/>
              <a:gd name="connsiteX4" fmla="*/ 184185 w 336737"/>
              <a:gd name="connsiteY4" fmla="*/ 75355 h 78631"/>
              <a:gd name="connsiteX5" fmla="*/ 35 w 336737"/>
              <a:gd name="connsiteY5" fmla="*/ 5505 h 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37" h="78631">
                <a:moveTo>
                  <a:pt x="35" y="5505"/>
                </a:moveTo>
                <a:cubicBezTo>
                  <a:pt x="-2346" y="-5078"/>
                  <a:pt x="115128" y="1007"/>
                  <a:pt x="169897" y="11855"/>
                </a:cubicBezTo>
                <a:cubicBezTo>
                  <a:pt x="224666" y="22703"/>
                  <a:pt x="306951" y="60803"/>
                  <a:pt x="328647" y="70593"/>
                </a:cubicBezTo>
                <a:cubicBezTo>
                  <a:pt x="350343" y="80383"/>
                  <a:pt x="324149" y="69799"/>
                  <a:pt x="300072" y="70593"/>
                </a:cubicBezTo>
                <a:cubicBezTo>
                  <a:pt x="275995" y="71387"/>
                  <a:pt x="234456" y="84615"/>
                  <a:pt x="184185" y="75355"/>
                </a:cubicBezTo>
                <a:cubicBezTo>
                  <a:pt x="133914" y="66095"/>
                  <a:pt x="2416" y="16088"/>
                  <a:pt x="35" y="55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2EC3D4F9-653A-41A3-A547-51D14FFC57A2}"/>
              </a:ext>
            </a:extLst>
          </p:cNvPr>
          <p:cNvSpPr/>
          <p:nvPr/>
        </p:nvSpPr>
        <p:spPr>
          <a:xfrm>
            <a:off x="4946334" y="3375107"/>
            <a:ext cx="302590" cy="1288111"/>
          </a:xfrm>
          <a:custGeom>
            <a:avLst/>
            <a:gdLst>
              <a:gd name="connsiteX0" fmla="*/ 130491 w 302590"/>
              <a:gd name="connsiteY0" fmla="*/ 6268 h 1288111"/>
              <a:gd name="connsiteX1" fmla="*/ 279716 w 302590"/>
              <a:gd name="connsiteY1" fmla="*/ 520618 h 1288111"/>
              <a:gd name="connsiteX2" fmla="*/ 292416 w 302590"/>
              <a:gd name="connsiteY2" fmla="*/ 628568 h 1288111"/>
              <a:gd name="connsiteX3" fmla="*/ 184466 w 302590"/>
              <a:gd name="connsiteY3" fmla="*/ 965118 h 1288111"/>
              <a:gd name="connsiteX4" fmla="*/ 149541 w 302590"/>
              <a:gd name="connsiteY4" fmla="*/ 1079418 h 1288111"/>
              <a:gd name="connsiteX5" fmla="*/ 6666 w 302590"/>
              <a:gd name="connsiteY5" fmla="*/ 1276268 h 1288111"/>
              <a:gd name="connsiteX6" fmla="*/ 28891 w 302590"/>
              <a:gd name="connsiteY6" fmla="*/ 1254043 h 1288111"/>
              <a:gd name="connsiteX7" fmla="*/ 76516 w 302590"/>
              <a:gd name="connsiteY7" fmla="*/ 1155618 h 1288111"/>
              <a:gd name="connsiteX8" fmla="*/ 101916 w 302590"/>
              <a:gd name="connsiteY8" fmla="*/ 917493 h 1288111"/>
              <a:gd name="connsiteX9" fmla="*/ 130491 w 302590"/>
              <a:gd name="connsiteY9" fmla="*/ 6268 h 12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590" h="1288111">
                <a:moveTo>
                  <a:pt x="130491" y="6268"/>
                </a:moveTo>
                <a:cubicBezTo>
                  <a:pt x="160124" y="-59878"/>
                  <a:pt x="252729" y="416901"/>
                  <a:pt x="279716" y="520618"/>
                </a:cubicBezTo>
                <a:cubicBezTo>
                  <a:pt x="306703" y="624335"/>
                  <a:pt x="308291" y="554485"/>
                  <a:pt x="292416" y="628568"/>
                </a:cubicBezTo>
                <a:cubicBezTo>
                  <a:pt x="276541" y="702651"/>
                  <a:pt x="208279" y="889976"/>
                  <a:pt x="184466" y="965118"/>
                </a:cubicBezTo>
                <a:cubicBezTo>
                  <a:pt x="160654" y="1040260"/>
                  <a:pt x="179174" y="1027560"/>
                  <a:pt x="149541" y="1079418"/>
                </a:cubicBezTo>
                <a:cubicBezTo>
                  <a:pt x="119908" y="1131276"/>
                  <a:pt x="26774" y="1247164"/>
                  <a:pt x="6666" y="1276268"/>
                </a:cubicBezTo>
                <a:cubicBezTo>
                  <a:pt x="-13442" y="1305372"/>
                  <a:pt x="17249" y="1274151"/>
                  <a:pt x="28891" y="1254043"/>
                </a:cubicBezTo>
                <a:cubicBezTo>
                  <a:pt x="40533" y="1233935"/>
                  <a:pt x="64345" y="1211710"/>
                  <a:pt x="76516" y="1155618"/>
                </a:cubicBezTo>
                <a:cubicBezTo>
                  <a:pt x="88687" y="1099526"/>
                  <a:pt x="93449" y="1103230"/>
                  <a:pt x="101916" y="917493"/>
                </a:cubicBezTo>
                <a:cubicBezTo>
                  <a:pt x="110383" y="731756"/>
                  <a:pt x="100858" y="72414"/>
                  <a:pt x="130491" y="62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B5D4DEC-A3CA-4778-8F6D-FD815C78BDD2}"/>
              </a:ext>
            </a:extLst>
          </p:cNvPr>
          <p:cNvSpPr/>
          <p:nvPr/>
        </p:nvSpPr>
        <p:spPr>
          <a:xfrm>
            <a:off x="4053197" y="4574767"/>
            <a:ext cx="966537" cy="628814"/>
          </a:xfrm>
          <a:custGeom>
            <a:avLst/>
            <a:gdLst>
              <a:gd name="connsiteX0" fmla="*/ 966478 w 966537"/>
              <a:gd name="connsiteY0" fmla="*/ 408 h 628814"/>
              <a:gd name="connsiteX1" fmla="*/ 369578 w 966537"/>
              <a:gd name="connsiteY1" fmla="*/ 444908 h 628814"/>
              <a:gd name="connsiteX2" fmla="*/ 125103 w 966537"/>
              <a:gd name="connsiteY2" fmla="*/ 571908 h 628814"/>
              <a:gd name="connsiteX3" fmla="*/ 4453 w 966537"/>
              <a:gd name="connsiteY3" fmla="*/ 622708 h 628814"/>
              <a:gd name="connsiteX4" fmla="*/ 274328 w 966537"/>
              <a:gd name="connsiteY4" fmla="*/ 438558 h 628814"/>
              <a:gd name="connsiteX5" fmla="*/ 118753 w 966537"/>
              <a:gd name="connsiteY5" fmla="*/ 387758 h 628814"/>
              <a:gd name="connsiteX6" fmla="*/ 404503 w 966537"/>
              <a:gd name="connsiteY6" fmla="*/ 365533 h 628814"/>
              <a:gd name="connsiteX7" fmla="*/ 966478 w 966537"/>
              <a:gd name="connsiteY7" fmla="*/ 408 h 62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537" h="628814">
                <a:moveTo>
                  <a:pt x="966478" y="408"/>
                </a:moveTo>
                <a:cubicBezTo>
                  <a:pt x="960657" y="13637"/>
                  <a:pt x="509807" y="349658"/>
                  <a:pt x="369578" y="444908"/>
                </a:cubicBezTo>
                <a:cubicBezTo>
                  <a:pt x="229349" y="540158"/>
                  <a:pt x="185957" y="542275"/>
                  <a:pt x="125103" y="571908"/>
                </a:cubicBezTo>
                <a:cubicBezTo>
                  <a:pt x="64249" y="601541"/>
                  <a:pt x="-20418" y="644933"/>
                  <a:pt x="4453" y="622708"/>
                </a:cubicBezTo>
                <a:cubicBezTo>
                  <a:pt x="29324" y="600483"/>
                  <a:pt x="255278" y="477716"/>
                  <a:pt x="274328" y="438558"/>
                </a:cubicBezTo>
                <a:cubicBezTo>
                  <a:pt x="293378" y="399400"/>
                  <a:pt x="97057" y="399929"/>
                  <a:pt x="118753" y="387758"/>
                </a:cubicBezTo>
                <a:cubicBezTo>
                  <a:pt x="140449" y="375587"/>
                  <a:pt x="262686" y="431679"/>
                  <a:pt x="404503" y="365533"/>
                </a:cubicBezTo>
                <a:cubicBezTo>
                  <a:pt x="546320" y="299387"/>
                  <a:pt x="972299" y="-12821"/>
                  <a:pt x="966478" y="4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3E46A19D-02EF-4522-B451-17772B0D149E}"/>
              </a:ext>
            </a:extLst>
          </p:cNvPr>
          <p:cNvSpPr/>
          <p:nvPr/>
        </p:nvSpPr>
        <p:spPr>
          <a:xfrm>
            <a:off x="3308521" y="3513009"/>
            <a:ext cx="792087" cy="1654057"/>
          </a:xfrm>
          <a:custGeom>
            <a:avLst/>
            <a:gdLst>
              <a:gd name="connsiteX0" fmla="*/ 790404 w 792087"/>
              <a:gd name="connsiteY0" fmla="*/ 1646366 h 1654057"/>
              <a:gd name="connsiteX1" fmla="*/ 323679 w 792087"/>
              <a:gd name="connsiteY1" fmla="*/ 1227266 h 1654057"/>
              <a:gd name="connsiteX2" fmla="*/ 130004 w 792087"/>
              <a:gd name="connsiteY2" fmla="*/ 633541 h 1654057"/>
              <a:gd name="connsiteX3" fmla="*/ 15704 w 792087"/>
              <a:gd name="connsiteY3" fmla="*/ 271591 h 1654057"/>
              <a:gd name="connsiteX4" fmla="*/ 3004 w 792087"/>
              <a:gd name="connsiteY4" fmla="*/ 8066 h 1654057"/>
              <a:gd name="connsiteX5" fmla="*/ 34754 w 792087"/>
              <a:gd name="connsiteY5" fmla="*/ 582741 h 1654057"/>
              <a:gd name="connsiteX6" fmla="*/ 196679 w 792087"/>
              <a:gd name="connsiteY6" fmla="*/ 982791 h 1654057"/>
              <a:gd name="connsiteX7" fmla="*/ 469729 w 792087"/>
              <a:gd name="connsiteY7" fmla="*/ 1459041 h 1654057"/>
              <a:gd name="connsiteX8" fmla="*/ 790404 w 792087"/>
              <a:gd name="connsiteY8" fmla="*/ 1646366 h 16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087" h="1654057">
                <a:moveTo>
                  <a:pt x="790404" y="1646366"/>
                </a:moveTo>
                <a:cubicBezTo>
                  <a:pt x="766062" y="1607737"/>
                  <a:pt x="433746" y="1396070"/>
                  <a:pt x="323679" y="1227266"/>
                </a:cubicBezTo>
                <a:cubicBezTo>
                  <a:pt x="213612" y="1058462"/>
                  <a:pt x="181333" y="792820"/>
                  <a:pt x="130004" y="633541"/>
                </a:cubicBezTo>
                <a:cubicBezTo>
                  <a:pt x="78675" y="474262"/>
                  <a:pt x="36871" y="375837"/>
                  <a:pt x="15704" y="271591"/>
                </a:cubicBezTo>
                <a:cubicBezTo>
                  <a:pt x="-5463" y="167345"/>
                  <a:pt x="-171" y="-43792"/>
                  <a:pt x="3004" y="8066"/>
                </a:cubicBezTo>
                <a:cubicBezTo>
                  <a:pt x="6179" y="59924"/>
                  <a:pt x="2475" y="420287"/>
                  <a:pt x="34754" y="582741"/>
                </a:cubicBezTo>
                <a:cubicBezTo>
                  <a:pt x="67033" y="745195"/>
                  <a:pt x="124183" y="836741"/>
                  <a:pt x="196679" y="982791"/>
                </a:cubicBezTo>
                <a:cubicBezTo>
                  <a:pt x="269175" y="1128841"/>
                  <a:pt x="370775" y="1346858"/>
                  <a:pt x="469729" y="1459041"/>
                </a:cubicBezTo>
                <a:cubicBezTo>
                  <a:pt x="568683" y="1571224"/>
                  <a:pt x="814746" y="1684995"/>
                  <a:pt x="790404" y="1646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55E57E11-3441-4631-8921-4542A1CD537F}"/>
              </a:ext>
            </a:extLst>
          </p:cNvPr>
          <p:cNvSpPr/>
          <p:nvPr/>
        </p:nvSpPr>
        <p:spPr>
          <a:xfrm>
            <a:off x="3313821" y="2463624"/>
            <a:ext cx="576317" cy="996226"/>
          </a:xfrm>
          <a:custGeom>
            <a:avLst/>
            <a:gdLst>
              <a:gd name="connsiteX0" fmla="*/ 575554 w 576317"/>
              <a:gd name="connsiteY0" fmla="*/ 176 h 996226"/>
              <a:gd name="connsiteX1" fmla="*/ 321554 w 576317"/>
              <a:gd name="connsiteY1" fmla="*/ 143051 h 996226"/>
              <a:gd name="connsiteX2" fmla="*/ 105654 w 576317"/>
              <a:gd name="connsiteY2" fmla="*/ 447851 h 996226"/>
              <a:gd name="connsiteX3" fmla="*/ 26279 w 576317"/>
              <a:gd name="connsiteY3" fmla="*/ 787576 h 996226"/>
              <a:gd name="connsiteX4" fmla="*/ 4054 w 576317"/>
              <a:gd name="connsiteY4" fmla="*/ 993951 h 996226"/>
              <a:gd name="connsiteX5" fmla="*/ 4054 w 576317"/>
              <a:gd name="connsiteY5" fmla="*/ 873301 h 996226"/>
              <a:gd name="connsiteX6" fmla="*/ 45329 w 576317"/>
              <a:gd name="connsiteY6" fmla="*/ 511351 h 996226"/>
              <a:gd name="connsiteX7" fmla="*/ 235829 w 576317"/>
              <a:gd name="connsiteY7" fmla="*/ 168451 h 996226"/>
              <a:gd name="connsiteX8" fmla="*/ 575554 w 576317"/>
              <a:gd name="connsiteY8" fmla="*/ 176 h 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17" h="996226">
                <a:moveTo>
                  <a:pt x="575554" y="176"/>
                </a:moveTo>
                <a:cubicBezTo>
                  <a:pt x="589841" y="-4057"/>
                  <a:pt x="399871" y="68439"/>
                  <a:pt x="321554" y="143051"/>
                </a:cubicBezTo>
                <a:cubicBezTo>
                  <a:pt x="243237" y="217664"/>
                  <a:pt x="154866" y="340430"/>
                  <a:pt x="105654" y="447851"/>
                </a:cubicBezTo>
                <a:cubicBezTo>
                  <a:pt x="56442" y="555272"/>
                  <a:pt x="43212" y="696559"/>
                  <a:pt x="26279" y="787576"/>
                </a:cubicBezTo>
                <a:cubicBezTo>
                  <a:pt x="9346" y="878593"/>
                  <a:pt x="7758" y="979664"/>
                  <a:pt x="4054" y="993951"/>
                </a:cubicBezTo>
                <a:cubicBezTo>
                  <a:pt x="350" y="1008238"/>
                  <a:pt x="-2825" y="953734"/>
                  <a:pt x="4054" y="873301"/>
                </a:cubicBezTo>
                <a:cubicBezTo>
                  <a:pt x="10933" y="792868"/>
                  <a:pt x="6700" y="628826"/>
                  <a:pt x="45329" y="511351"/>
                </a:cubicBezTo>
                <a:cubicBezTo>
                  <a:pt x="83958" y="393876"/>
                  <a:pt x="149046" y="252588"/>
                  <a:pt x="235829" y="168451"/>
                </a:cubicBezTo>
                <a:cubicBezTo>
                  <a:pt x="322612" y="84314"/>
                  <a:pt x="561267" y="4409"/>
                  <a:pt x="575554" y="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E8AA6661-FEEB-4A49-8CE1-7A460B3C1B65}"/>
              </a:ext>
            </a:extLst>
          </p:cNvPr>
          <p:cNvSpPr/>
          <p:nvPr/>
        </p:nvSpPr>
        <p:spPr>
          <a:xfrm>
            <a:off x="3427381" y="3668604"/>
            <a:ext cx="206474" cy="112909"/>
          </a:xfrm>
          <a:custGeom>
            <a:avLst/>
            <a:gdLst>
              <a:gd name="connsiteX0" fmla="*/ 206407 w 206474"/>
              <a:gd name="connsiteY0" fmla="*/ 109 h 112909"/>
              <a:gd name="connsiteX1" fmla="*/ 109569 w 206474"/>
              <a:gd name="connsiteY1" fmla="*/ 63609 h 112909"/>
              <a:gd name="connsiteX2" fmla="*/ 65119 w 206474"/>
              <a:gd name="connsiteY2" fmla="*/ 92184 h 112909"/>
              <a:gd name="connsiteX3" fmla="*/ 32 w 206474"/>
              <a:gd name="connsiteY3" fmla="*/ 112821 h 112909"/>
              <a:gd name="connsiteX4" fmla="*/ 55594 w 206474"/>
              <a:gd name="connsiteY4" fmla="*/ 100121 h 112909"/>
              <a:gd name="connsiteX5" fmla="*/ 123857 w 206474"/>
              <a:gd name="connsiteY5" fmla="*/ 82659 h 112909"/>
              <a:gd name="connsiteX6" fmla="*/ 206407 w 206474"/>
              <a:gd name="connsiteY6" fmla="*/ 109 h 1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74" h="112909">
                <a:moveTo>
                  <a:pt x="206407" y="109"/>
                </a:moveTo>
                <a:cubicBezTo>
                  <a:pt x="204026" y="-3066"/>
                  <a:pt x="109569" y="63609"/>
                  <a:pt x="109569" y="63609"/>
                </a:cubicBezTo>
                <a:cubicBezTo>
                  <a:pt x="86021" y="78955"/>
                  <a:pt x="83375" y="83982"/>
                  <a:pt x="65119" y="92184"/>
                </a:cubicBezTo>
                <a:cubicBezTo>
                  <a:pt x="46863" y="100386"/>
                  <a:pt x="1619" y="111498"/>
                  <a:pt x="32" y="112821"/>
                </a:cubicBezTo>
                <a:cubicBezTo>
                  <a:pt x="-1555" y="114144"/>
                  <a:pt x="55594" y="100121"/>
                  <a:pt x="55594" y="100121"/>
                </a:cubicBezTo>
                <a:cubicBezTo>
                  <a:pt x="76231" y="95094"/>
                  <a:pt x="100574" y="97476"/>
                  <a:pt x="123857" y="82659"/>
                </a:cubicBezTo>
                <a:cubicBezTo>
                  <a:pt x="147140" y="67842"/>
                  <a:pt x="208788" y="3284"/>
                  <a:pt x="206407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D027F9B4-F9D8-4FA3-84A5-0478DA8AB6EF}"/>
              </a:ext>
            </a:extLst>
          </p:cNvPr>
          <p:cNvSpPr/>
          <p:nvPr/>
        </p:nvSpPr>
        <p:spPr>
          <a:xfrm>
            <a:off x="3535272" y="3139932"/>
            <a:ext cx="174178" cy="28780"/>
          </a:xfrm>
          <a:custGeom>
            <a:avLst/>
            <a:gdLst>
              <a:gd name="connsiteX0" fmla="*/ 91 w 174178"/>
              <a:gd name="connsiteY0" fmla="*/ 143 h 28780"/>
              <a:gd name="connsiteX1" fmla="*/ 154078 w 174178"/>
              <a:gd name="connsiteY1" fmla="*/ 28718 h 28780"/>
              <a:gd name="connsiteX2" fmla="*/ 169953 w 174178"/>
              <a:gd name="connsiteY2" fmla="*/ 8081 h 28780"/>
              <a:gd name="connsiteX3" fmla="*/ 131853 w 174178"/>
              <a:gd name="connsiteY3" fmla="*/ 17606 h 28780"/>
              <a:gd name="connsiteX4" fmla="*/ 91 w 174178"/>
              <a:gd name="connsiteY4" fmla="*/ 143 h 2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8" h="28780">
                <a:moveTo>
                  <a:pt x="91" y="143"/>
                </a:moveTo>
                <a:cubicBezTo>
                  <a:pt x="3795" y="1995"/>
                  <a:pt x="125768" y="27395"/>
                  <a:pt x="154078" y="28718"/>
                </a:cubicBezTo>
                <a:cubicBezTo>
                  <a:pt x="182388" y="30041"/>
                  <a:pt x="173657" y="9933"/>
                  <a:pt x="169953" y="8081"/>
                </a:cubicBezTo>
                <a:cubicBezTo>
                  <a:pt x="166249" y="6229"/>
                  <a:pt x="157518" y="20252"/>
                  <a:pt x="131853" y="17606"/>
                </a:cubicBezTo>
                <a:cubicBezTo>
                  <a:pt x="106189" y="14960"/>
                  <a:pt x="-3613" y="-1709"/>
                  <a:pt x="91" y="1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534BDB48-BE40-4B9B-BB48-03F6A8897150}"/>
              </a:ext>
            </a:extLst>
          </p:cNvPr>
          <p:cNvSpPr/>
          <p:nvPr/>
        </p:nvSpPr>
        <p:spPr>
          <a:xfrm>
            <a:off x="3775849" y="2923611"/>
            <a:ext cx="264017" cy="132452"/>
          </a:xfrm>
          <a:custGeom>
            <a:avLst/>
            <a:gdLst>
              <a:gd name="connsiteX0" fmla="*/ 814 w 264017"/>
              <a:gd name="connsiteY0" fmla="*/ 132327 h 132452"/>
              <a:gd name="connsiteX1" fmla="*/ 119876 w 264017"/>
              <a:gd name="connsiteY1" fmla="*/ 35489 h 132452"/>
              <a:gd name="connsiteX2" fmla="*/ 262751 w 264017"/>
              <a:gd name="connsiteY2" fmla="*/ 3739 h 132452"/>
              <a:gd name="connsiteX3" fmla="*/ 180201 w 264017"/>
              <a:gd name="connsiteY3" fmla="*/ 13264 h 132452"/>
              <a:gd name="connsiteX4" fmla="*/ 814 w 264017"/>
              <a:gd name="connsiteY4" fmla="*/ 132327 h 13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17" h="132452">
                <a:moveTo>
                  <a:pt x="814" y="132327"/>
                </a:moveTo>
                <a:cubicBezTo>
                  <a:pt x="-9240" y="136031"/>
                  <a:pt x="76220" y="56920"/>
                  <a:pt x="119876" y="35489"/>
                </a:cubicBezTo>
                <a:cubicBezTo>
                  <a:pt x="163532" y="14058"/>
                  <a:pt x="252697" y="7443"/>
                  <a:pt x="262751" y="3739"/>
                </a:cubicBezTo>
                <a:cubicBezTo>
                  <a:pt x="272805" y="35"/>
                  <a:pt x="220947" y="-5522"/>
                  <a:pt x="180201" y="13264"/>
                </a:cubicBezTo>
                <a:cubicBezTo>
                  <a:pt x="139455" y="32049"/>
                  <a:pt x="10868" y="128623"/>
                  <a:pt x="814" y="1323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4012AC30-B651-417B-8884-0F98204ACE8A}"/>
              </a:ext>
            </a:extLst>
          </p:cNvPr>
          <p:cNvSpPr/>
          <p:nvPr/>
        </p:nvSpPr>
        <p:spPr>
          <a:xfrm>
            <a:off x="3924553" y="3035214"/>
            <a:ext cx="633915" cy="205195"/>
          </a:xfrm>
          <a:custGeom>
            <a:avLst/>
            <a:gdLst>
              <a:gd name="connsiteX0" fmla="*/ 2922 w 633915"/>
              <a:gd name="connsiteY0" fmla="*/ 174711 h 205195"/>
              <a:gd name="connsiteX1" fmla="*/ 101347 w 633915"/>
              <a:gd name="connsiteY1" fmla="*/ 44536 h 205195"/>
              <a:gd name="connsiteX2" fmla="*/ 234697 w 633915"/>
              <a:gd name="connsiteY2" fmla="*/ 86 h 205195"/>
              <a:gd name="connsiteX3" fmla="*/ 342647 w 633915"/>
              <a:gd name="connsiteY3" fmla="*/ 35011 h 205195"/>
              <a:gd name="connsiteX4" fmla="*/ 606172 w 633915"/>
              <a:gd name="connsiteY4" fmla="*/ 95336 h 205195"/>
              <a:gd name="connsiteX5" fmla="*/ 618872 w 633915"/>
              <a:gd name="connsiteY5" fmla="*/ 203286 h 205195"/>
              <a:gd name="connsiteX6" fmla="*/ 542672 w 633915"/>
              <a:gd name="connsiteY6" fmla="*/ 158836 h 205195"/>
              <a:gd name="connsiteX7" fmla="*/ 298197 w 633915"/>
              <a:gd name="connsiteY7" fmla="*/ 88986 h 205195"/>
              <a:gd name="connsiteX8" fmla="*/ 215647 w 633915"/>
              <a:gd name="connsiteY8" fmla="*/ 88986 h 205195"/>
              <a:gd name="connsiteX9" fmla="*/ 2922 w 633915"/>
              <a:gd name="connsiteY9" fmla="*/ 174711 h 20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915" h="205195">
                <a:moveTo>
                  <a:pt x="2922" y="174711"/>
                </a:moveTo>
                <a:cubicBezTo>
                  <a:pt x="-16128" y="167303"/>
                  <a:pt x="62718" y="73640"/>
                  <a:pt x="101347" y="44536"/>
                </a:cubicBezTo>
                <a:cubicBezTo>
                  <a:pt x="139976" y="15432"/>
                  <a:pt x="194480" y="1674"/>
                  <a:pt x="234697" y="86"/>
                </a:cubicBezTo>
                <a:cubicBezTo>
                  <a:pt x="274914" y="-1502"/>
                  <a:pt x="280735" y="19136"/>
                  <a:pt x="342647" y="35011"/>
                </a:cubicBezTo>
                <a:cubicBezTo>
                  <a:pt x="404560" y="50886"/>
                  <a:pt x="560134" y="67290"/>
                  <a:pt x="606172" y="95336"/>
                </a:cubicBezTo>
                <a:cubicBezTo>
                  <a:pt x="652210" y="123382"/>
                  <a:pt x="629455" y="192703"/>
                  <a:pt x="618872" y="203286"/>
                </a:cubicBezTo>
                <a:cubicBezTo>
                  <a:pt x="608289" y="213869"/>
                  <a:pt x="596118" y="177886"/>
                  <a:pt x="542672" y="158836"/>
                </a:cubicBezTo>
                <a:cubicBezTo>
                  <a:pt x="489226" y="139786"/>
                  <a:pt x="352701" y="100628"/>
                  <a:pt x="298197" y="88986"/>
                </a:cubicBezTo>
                <a:cubicBezTo>
                  <a:pt x="243693" y="77344"/>
                  <a:pt x="261685" y="78932"/>
                  <a:pt x="215647" y="88986"/>
                </a:cubicBezTo>
                <a:cubicBezTo>
                  <a:pt x="169610" y="99040"/>
                  <a:pt x="21972" y="182119"/>
                  <a:pt x="2922" y="1747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6687938-6981-4FE4-B8C5-6C468650DD8A}"/>
              </a:ext>
            </a:extLst>
          </p:cNvPr>
          <p:cNvSpPr/>
          <p:nvPr/>
        </p:nvSpPr>
        <p:spPr>
          <a:xfrm>
            <a:off x="3277201" y="3314692"/>
            <a:ext cx="390719" cy="171548"/>
          </a:xfrm>
          <a:custGeom>
            <a:avLst/>
            <a:gdLst>
              <a:gd name="connsiteX0" fmla="*/ 5749 w 390719"/>
              <a:gd name="connsiteY0" fmla="*/ 171458 h 171548"/>
              <a:gd name="connsiteX1" fmla="*/ 243874 w 390719"/>
              <a:gd name="connsiteY1" fmla="*/ 85733 h 171548"/>
              <a:gd name="connsiteX2" fmla="*/ 383574 w 390719"/>
              <a:gd name="connsiteY2" fmla="*/ 127008 h 171548"/>
              <a:gd name="connsiteX3" fmla="*/ 364524 w 390719"/>
              <a:gd name="connsiteY3" fmla="*/ 117483 h 171548"/>
              <a:gd name="connsiteX4" fmla="*/ 313724 w 390719"/>
              <a:gd name="connsiteY4" fmla="*/ 38108 h 171548"/>
              <a:gd name="connsiteX5" fmla="*/ 148624 w 390719"/>
              <a:gd name="connsiteY5" fmla="*/ 8 h 171548"/>
              <a:gd name="connsiteX6" fmla="*/ 94649 w 390719"/>
              <a:gd name="connsiteY6" fmla="*/ 34933 h 171548"/>
              <a:gd name="connsiteX7" fmla="*/ 72424 w 390719"/>
              <a:gd name="connsiteY7" fmla="*/ 66683 h 171548"/>
              <a:gd name="connsiteX8" fmla="*/ 5749 w 390719"/>
              <a:gd name="connsiteY8" fmla="*/ 171458 h 17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19" h="171548">
                <a:moveTo>
                  <a:pt x="5749" y="171458"/>
                </a:moveTo>
                <a:cubicBezTo>
                  <a:pt x="34324" y="174633"/>
                  <a:pt x="180903" y="93141"/>
                  <a:pt x="243874" y="85733"/>
                </a:cubicBezTo>
                <a:cubicBezTo>
                  <a:pt x="306845" y="78325"/>
                  <a:pt x="363466" y="121716"/>
                  <a:pt x="383574" y="127008"/>
                </a:cubicBezTo>
                <a:cubicBezTo>
                  <a:pt x="403682" y="132300"/>
                  <a:pt x="376166" y="132299"/>
                  <a:pt x="364524" y="117483"/>
                </a:cubicBezTo>
                <a:cubicBezTo>
                  <a:pt x="352882" y="102667"/>
                  <a:pt x="349707" y="57687"/>
                  <a:pt x="313724" y="38108"/>
                </a:cubicBezTo>
                <a:cubicBezTo>
                  <a:pt x="277741" y="18529"/>
                  <a:pt x="185136" y="537"/>
                  <a:pt x="148624" y="8"/>
                </a:cubicBezTo>
                <a:cubicBezTo>
                  <a:pt x="112112" y="-521"/>
                  <a:pt x="107349" y="23821"/>
                  <a:pt x="94649" y="34933"/>
                </a:cubicBezTo>
                <a:cubicBezTo>
                  <a:pt x="81949" y="46045"/>
                  <a:pt x="80891" y="47633"/>
                  <a:pt x="72424" y="66683"/>
                </a:cubicBezTo>
                <a:cubicBezTo>
                  <a:pt x="63957" y="85733"/>
                  <a:pt x="-22826" y="168283"/>
                  <a:pt x="5749" y="17145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0233F76D-A62D-4774-BF77-7DC40E05D3C8}"/>
              </a:ext>
            </a:extLst>
          </p:cNvPr>
          <p:cNvSpPr/>
          <p:nvPr/>
        </p:nvSpPr>
        <p:spPr>
          <a:xfrm>
            <a:off x="4220564" y="3621341"/>
            <a:ext cx="329204" cy="29924"/>
          </a:xfrm>
          <a:custGeom>
            <a:avLst/>
            <a:gdLst>
              <a:gd name="connsiteX0" fmla="*/ 69 w 329204"/>
              <a:gd name="connsiteY0" fmla="*/ 4509 h 29924"/>
              <a:gd name="connsiteX1" fmla="*/ 182103 w 329204"/>
              <a:gd name="connsiteY1" fmla="*/ 29909 h 29924"/>
              <a:gd name="connsiteX2" fmla="*/ 328153 w 329204"/>
              <a:gd name="connsiteY2" fmla="*/ 276 h 29924"/>
              <a:gd name="connsiteX3" fmla="*/ 245603 w 329204"/>
              <a:gd name="connsiteY3" fmla="*/ 15092 h 29924"/>
              <a:gd name="connsiteX4" fmla="*/ 203269 w 329204"/>
              <a:gd name="connsiteY4" fmla="*/ 15092 h 29924"/>
              <a:gd name="connsiteX5" fmla="*/ 69 w 329204"/>
              <a:gd name="connsiteY5" fmla="*/ 4509 h 2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204" h="29924">
                <a:moveTo>
                  <a:pt x="69" y="4509"/>
                </a:moveTo>
                <a:cubicBezTo>
                  <a:pt x="-3459" y="6978"/>
                  <a:pt x="127422" y="30614"/>
                  <a:pt x="182103" y="29909"/>
                </a:cubicBezTo>
                <a:cubicBezTo>
                  <a:pt x="236784" y="29204"/>
                  <a:pt x="317570" y="2746"/>
                  <a:pt x="328153" y="276"/>
                </a:cubicBezTo>
                <a:cubicBezTo>
                  <a:pt x="338736" y="-2194"/>
                  <a:pt x="266417" y="12623"/>
                  <a:pt x="245603" y="15092"/>
                </a:cubicBezTo>
                <a:cubicBezTo>
                  <a:pt x="224789" y="17561"/>
                  <a:pt x="239252" y="18972"/>
                  <a:pt x="203269" y="15092"/>
                </a:cubicBezTo>
                <a:cubicBezTo>
                  <a:pt x="167286" y="11212"/>
                  <a:pt x="3597" y="2040"/>
                  <a:pt x="69" y="450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31AB56B-BB34-439A-A392-8C96C9A5E977}"/>
              </a:ext>
            </a:extLst>
          </p:cNvPr>
          <p:cNvSpPr/>
          <p:nvPr/>
        </p:nvSpPr>
        <p:spPr>
          <a:xfrm>
            <a:off x="3452015" y="3848090"/>
            <a:ext cx="140378" cy="46935"/>
          </a:xfrm>
          <a:custGeom>
            <a:avLst/>
            <a:gdLst>
              <a:gd name="connsiteX0" fmla="*/ 137852 w 140378"/>
              <a:gd name="connsiteY0" fmla="*/ 10 h 46935"/>
              <a:gd name="connsiteX1" fmla="*/ 82818 w 140378"/>
              <a:gd name="connsiteY1" fmla="*/ 40227 h 46935"/>
              <a:gd name="connsiteX2" fmla="*/ 268 w 140378"/>
              <a:gd name="connsiteY2" fmla="*/ 44460 h 46935"/>
              <a:gd name="connsiteX3" fmla="*/ 137852 w 140378"/>
              <a:gd name="connsiteY3" fmla="*/ 10 h 4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78" h="46935">
                <a:moveTo>
                  <a:pt x="137852" y="10"/>
                </a:moveTo>
                <a:cubicBezTo>
                  <a:pt x="151610" y="-696"/>
                  <a:pt x="105749" y="32819"/>
                  <a:pt x="82818" y="40227"/>
                </a:cubicBezTo>
                <a:cubicBezTo>
                  <a:pt x="59887" y="47635"/>
                  <a:pt x="-4671" y="48693"/>
                  <a:pt x="268" y="44460"/>
                </a:cubicBezTo>
                <a:cubicBezTo>
                  <a:pt x="5207" y="40227"/>
                  <a:pt x="124094" y="716"/>
                  <a:pt x="137852" y="1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787D8970-F42A-4863-9EAD-E8C8C3EC468B}"/>
              </a:ext>
            </a:extLst>
          </p:cNvPr>
          <p:cNvSpPr/>
          <p:nvPr/>
        </p:nvSpPr>
        <p:spPr>
          <a:xfrm>
            <a:off x="4106255" y="3192498"/>
            <a:ext cx="199511" cy="55573"/>
          </a:xfrm>
          <a:custGeom>
            <a:avLst/>
            <a:gdLst>
              <a:gd name="connsiteX0" fmla="*/ 608 w 199511"/>
              <a:gd name="connsiteY0" fmla="*/ 55527 h 55573"/>
              <a:gd name="connsiteX1" fmla="*/ 60933 w 199511"/>
              <a:gd name="connsiteY1" fmla="*/ 4727 h 55573"/>
              <a:gd name="connsiteX2" fmla="*/ 130783 w 199511"/>
              <a:gd name="connsiteY2" fmla="*/ 4727 h 55573"/>
              <a:gd name="connsiteX3" fmla="*/ 199045 w 199511"/>
              <a:gd name="connsiteY3" fmla="*/ 26952 h 55573"/>
              <a:gd name="connsiteX4" fmla="*/ 157770 w 199511"/>
              <a:gd name="connsiteY4" fmla="*/ 22190 h 55573"/>
              <a:gd name="connsiteX5" fmla="*/ 99033 w 199511"/>
              <a:gd name="connsiteY5" fmla="*/ 14252 h 55573"/>
              <a:gd name="connsiteX6" fmla="*/ 608 w 199511"/>
              <a:gd name="connsiteY6" fmla="*/ 55527 h 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1" h="55573">
                <a:moveTo>
                  <a:pt x="608" y="55527"/>
                </a:moveTo>
                <a:cubicBezTo>
                  <a:pt x="-5742" y="53939"/>
                  <a:pt x="39237" y="13194"/>
                  <a:pt x="60933" y="4727"/>
                </a:cubicBezTo>
                <a:cubicBezTo>
                  <a:pt x="82629" y="-3740"/>
                  <a:pt x="107764" y="1023"/>
                  <a:pt x="130783" y="4727"/>
                </a:cubicBezTo>
                <a:cubicBezTo>
                  <a:pt x="153802" y="8431"/>
                  <a:pt x="194547" y="24041"/>
                  <a:pt x="199045" y="26952"/>
                </a:cubicBezTo>
                <a:cubicBezTo>
                  <a:pt x="203543" y="29862"/>
                  <a:pt x="174439" y="24307"/>
                  <a:pt x="157770" y="22190"/>
                </a:cubicBezTo>
                <a:cubicBezTo>
                  <a:pt x="141101" y="20073"/>
                  <a:pt x="125227" y="11342"/>
                  <a:pt x="99033" y="14252"/>
                </a:cubicBezTo>
                <a:cubicBezTo>
                  <a:pt x="72839" y="17162"/>
                  <a:pt x="6958" y="57115"/>
                  <a:pt x="608" y="5552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B6531455-4D98-4964-A6F4-FB05037F0B43}"/>
              </a:ext>
            </a:extLst>
          </p:cNvPr>
          <p:cNvSpPr/>
          <p:nvPr/>
        </p:nvSpPr>
        <p:spPr>
          <a:xfrm>
            <a:off x="3370070" y="3497294"/>
            <a:ext cx="91859" cy="77769"/>
          </a:xfrm>
          <a:custGeom>
            <a:avLst/>
            <a:gdLst>
              <a:gd name="connsiteX0" fmla="*/ 193 w 91859"/>
              <a:gd name="connsiteY0" fmla="*/ 77756 h 77769"/>
              <a:gd name="connsiteX1" fmla="*/ 89093 w 91859"/>
              <a:gd name="connsiteY1" fmla="*/ 4731 h 77769"/>
              <a:gd name="connsiteX2" fmla="*/ 65280 w 91859"/>
              <a:gd name="connsiteY2" fmla="*/ 11081 h 77769"/>
              <a:gd name="connsiteX3" fmla="*/ 193 w 91859"/>
              <a:gd name="connsiteY3" fmla="*/ 77756 h 7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59" h="77769">
                <a:moveTo>
                  <a:pt x="193" y="77756"/>
                </a:moveTo>
                <a:cubicBezTo>
                  <a:pt x="4162" y="76698"/>
                  <a:pt x="78245" y="15843"/>
                  <a:pt x="89093" y="4731"/>
                </a:cubicBezTo>
                <a:cubicBezTo>
                  <a:pt x="99941" y="-6382"/>
                  <a:pt x="76128" y="4731"/>
                  <a:pt x="65280" y="11081"/>
                </a:cubicBezTo>
                <a:cubicBezTo>
                  <a:pt x="54432" y="17431"/>
                  <a:pt x="-3776" y="78814"/>
                  <a:pt x="193" y="7775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CC34C0C7-D5BF-40ED-BA65-D017E7CD3588}"/>
              </a:ext>
            </a:extLst>
          </p:cNvPr>
          <p:cNvSpPr/>
          <p:nvPr/>
        </p:nvSpPr>
        <p:spPr>
          <a:xfrm>
            <a:off x="3255239" y="2638127"/>
            <a:ext cx="230996" cy="853195"/>
          </a:xfrm>
          <a:custGeom>
            <a:avLst/>
            <a:gdLst>
              <a:gd name="connsiteX0" fmla="*/ 230911 w 230996"/>
              <a:gd name="connsiteY0" fmla="*/ 1356 h 853195"/>
              <a:gd name="connsiteX1" fmla="*/ 116611 w 230996"/>
              <a:gd name="connsiteY1" fmla="*/ 179156 h 853195"/>
              <a:gd name="connsiteX2" fmla="*/ 8661 w 230996"/>
              <a:gd name="connsiteY2" fmla="*/ 492423 h 853195"/>
              <a:gd name="connsiteX3" fmla="*/ 8661 w 230996"/>
              <a:gd name="connsiteY3" fmla="*/ 803573 h 853195"/>
              <a:gd name="connsiteX4" fmla="*/ 25594 w 230996"/>
              <a:gd name="connsiteY4" fmla="*/ 839556 h 853195"/>
              <a:gd name="connsiteX5" fmla="*/ 17128 w 230996"/>
              <a:gd name="connsiteY5" fmla="*/ 670223 h 853195"/>
              <a:gd name="connsiteX6" fmla="*/ 17128 w 230996"/>
              <a:gd name="connsiteY6" fmla="*/ 424690 h 853195"/>
              <a:gd name="connsiteX7" fmla="*/ 36178 w 230996"/>
              <a:gd name="connsiteY7" fmla="*/ 344256 h 853195"/>
              <a:gd name="connsiteX8" fmla="*/ 133544 w 230996"/>
              <a:gd name="connsiteY8" fmla="*/ 109306 h 853195"/>
              <a:gd name="connsiteX9" fmla="*/ 230911 w 230996"/>
              <a:gd name="connsiteY9" fmla="*/ 1356 h 85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996" h="853195">
                <a:moveTo>
                  <a:pt x="230911" y="1356"/>
                </a:moveTo>
                <a:cubicBezTo>
                  <a:pt x="228089" y="12998"/>
                  <a:pt x="153653" y="97312"/>
                  <a:pt x="116611" y="179156"/>
                </a:cubicBezTo>
                <a:cubicBezTo>
                  <a:pt x="79569" y="261000"/>
                  <a:pt x="26653" y="388354"/>
                  <a:pt x="8661" y="492423"/>
                </a:cubicBezTo>
                <a:cubicBezTo>
                  <a:pt x="-9331" y="596492"/>
                  <a:pt x="5839" y="745718"/>
                  <a:pt x="8661" y="803573"/>
                </a:cubicBezTo>
                <a:cubicBezTo>
                  <a:pt x="11483" y="861428"/>
                  <a:pt x="24183" y="861781"/>
                  <a:pt x="25594" y="839556"/>
                </a:cubicBezTo>
                <a:cubicBezTo>
                  <a:pt x="27005" y="817331"/>
                  <a:pt x="18539" y="739367"/>
                  <a:pt x="17128" y="670223"/>
                </a:cubicBezTo>
                <a:cubicBezTo>
                  <a:pt x="15717" y="601079"/>
                  <a:pt x="13953" y="479018"/>
                  <a:pt x="17128" y="424690"/>
                </a:cubicBezTo>
                <a:cubicBezTo>
                  <a:pt x="20303" y="370362"/>
                  <a:pt x="16775" y="396820"/>
                  <a:pt x="36178" y="344256"/>
                </a:cubicBezTo>
                <a:cubicBezTo>
                  <a:pt x="55581" y="291692"/>
                  <a:pt x="101441" y="163281"/>
                  <a:pt x="133544" y="109306"/>
                </a:cubicBezTo>
                <a:cubicBezTo>
                  <a:pt x="165647" y="55331"/>
                  <a:pt x="233733" y="-10286"/>
                  <a:pt x="230911" y="1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A578799A-A114-43A1-B85A-958A965FFA36}"/>
              </a:ext>
            </a:extLst>
          </p:cNvPr>
          <p:cNvSpPr/>
          <p:nvPr/>
        </p:nvSpPr>
        <p:spPr>
          <a:xfrm>
            <a:off x="3462717" y="2266944"/>
            <a:ext cx="648944" cy="394028"/>
          </a:xfrm>
          <a:custGeom>
            <a:avLst/>
            <a:gdLst>
              <a:gd name="connsiteX0" fmla="*/ 150 w 648944"/>
              <a:gd name="connsiteY0" fmla="*/ 393706 h 394028"/>
              <a:gd name="connsiteX1" fmla="*/ 188533 w 648944"/>
              <a:gd name="connsiteY1" fmla="*/ 198973 h 394028"/>
              <a:gd name="connsiteX2" fmla="*/ 362100 w 648944"/>
              <a:gd name="connsiteY2" fmla="*/ 97373 h 394028"/>
              <a:gd name="connsiteX3" fmla="*/ 491216 w 648944"/>
              <a:gd name="connsiteY3" fmla="*/ 35989 h 394028"/>
              <a:gd name="connsiteX4" fmla="*/ 550483 w 648944"/>
              <a:gd name="connsiteY4" fmla="*/ 16939 h 394028"/>
              <a:gd name="connsiteX5" fmla="*/ 647850 w 648944"/>
              <a:gd name="connsiteY5" fmla="*/ 6 h 394028"/>
              <a:gd name="connsiteX6" fmla="*/ 605516 w 648944"/>
              <a:gd name="connsiteY6" fmla="*/ 14823 h 394028"/>
              <a:gd name="connsiteX7" fmla="*/ 451000 w 648944"/>
              <a:gd name="connsiteY7" fmla="*/ 74089 h 394028"/>
              <a:gd name="connsiteX8" fmla="*/ 298600 w 648944"/>
              <a:gd name="connsiteY8" fmla="*/ 156639 h 394028"/>
              <a:gd name="connsiteX9" fmla="*/ 158900 w 648944"/>
              <a:gd name="connsiteY9" fmla="*/ 243423 h 394028"/>
              <a:gd name="connsiteX10" fmla="*/ 150 w 648944"/>
              <a:gd name="connsiteY10" fmla="*/ 393706 h 39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944" h="394028">
                <a:moveTo>
                  <a:pt x="150" y="393706"/>
                </a:moveTo>
                <a:cubicBezTo>
                  <a:pt x="5089" y="386298"/>
                  <a:pt x="128208" y="248362"/>
                  <a:pt x="188533" y="198973"/>
                </a:cubicBezTo>
                <a:cubicBezTo>
                  <a:pt x="248858" y="149584"/>
                  <a:pt x="311653" y="124537"/>
                  <a:pt x="362100" y="97373"/>
                </a:cubicBezTo>
                <a:cubicBezTo>
                  <a:pt x="412547" y="70209"/>
                  <a:pt x="459819" y="49395"/>
                  <a:pt x="491216" y="35989"/>
                </a:cubicBezTo>
                <a:cubicBezTo>
                  <a:pt x="522613" y="22583"/>
                  <a:pt x="524377" y="22936"/>
                  <a:pt x="550483" y="16939"/>
                </a:cubicBezTo>
                <a:cubicBezTo>
                  <a:pt x="576589" y="10942"/>
                  <a:pt x="638678" y="359"/>
                  <a:pt x="647850" y="6"/>
                </a:cubicBezTo>
                <a:cubicBezTo>
                  <a:pt x="657022" y="-347"/>
                  <a:pt x="605516" y="14823"/>
                  <a:pt x="605516" y="14823"/>
                </a:cubicBezTo>
                <a:cubicBezTo>
                  <a:pt x="572708" y="27170"/>
                  <a:pt x="502153" y="50453"/>
                  <a:pt x="451000" y="74089"/>
                </a:cubicBezTo>
                <a:cubicBezTo>
                  <a:pt x="399847" y="97725"/>
                  <a:pt x="347283" y="128417"/>
                  <a:pt x="298600" y="156639"/>
                </a:cubicBezTo>
                <a:cubicBezTo>
                  <a:pt x="249917" y="184861"/>
                  <a:pt x="204408" y="208145"/>
                  <a:pt x="158900" y="243423"/>
                </a:cubicBezTo>
                <a:cubicBezTo>
                  <a:pt x="113392" y="278701"/>
                  <a:pt x="-4789" y="401114"/>
                  <a:pt x="150" y="3937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4C9DA878-2392-4F68-9521-C10141B3FE0E}"/>
              </a:ext>
            </a:extLst>
          </p:cNvPr>
          <p:cNvSpPr/>
          <p:nvPr/>
        </p:nvSpPr>
        <p:spPr>
          <a:xfrm>
            <a:off x="3564506" y="2313670"/>
            <a:ext cx="794775" cy="295443"/>
          </a:xfrm>
          <a:custGeom>
            <a:avLst/>
            <a:gdLst>
              <a:gd name="connsiteX0" fmla="*/ 1019 w 794775"/>
              <a:gd name="connsiteY0" fmla="*/ 294593 h 295443"/>
              <a:gd name="connsiteX1" fmla="*/ 231207 w 794775"/>
              <a:gd name="connsiteY1" fmla="*/ 121555 h 295443"/>
              <a:gd name="connsiteX2" fmla="*/ 412182 w 794775"/>
              <a:gd name="connsiteY2" fmla="*/ 45355 h 295443"/>
              <a:gd name="connsiteX3" fmla="*/ 686819 w 794775"/>
              <a:gd name="connsiteY3" fmla="*/ 905 h 295443"/>
              <a:gd name="connsiteX4" fmla="*/ 794769 w 794775"/>
              <a:gd name="connsiteY4" fmla="*/ 15193 h 295443"/>
              <a:gd name="connsiteX5" fmla="*/ 689994 w 794775"/>
              <a:gd name="connsiteY5" fmla="*/ 12018 h 295443"/>
              <a:gd name="connsiteX6" fmla="*/ 356619 w 794775"/>
              <a:gd name="connsiteY6" fmla="*/ 75518 h 295443"/>
              <a:gd name="connsiteX7" fmla="*/ 155007 w 794775"/>
              <a:gd name="connsiteY7" fmla="*/ 183468 h 295443"/>
              <a:gd name="connsiteX8" fmla="*/ 1019 w 794775"/>
              <a:gd name="connsiteY8" fmla="*/ 294593 h 29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75" h="295443">
                <a:moveTo>
                  <a:pt x="1019" y="294593"/>
                </a:moveTo>
                <a:cubicBezTo>
                  <a:pt x="13719" y="284274"/>
                  <a:pt x="162680" y="163095"/>
                  <a:pt x="231207" y="121555"/>
                </a:cubicBezTo>
                <a:cubicBezTo>
                  <a:pt x="299734" y="80015"/>
                  <a:pt x="336247" y="65463"/>
                  <a:pt x="412182" y="45355"/>
                </a:cubicBezTo>
                <a:cubicBezTo>
                  <a:pt x="488117" y="25247"/>
                  <a:pt x="623055" y="5932"/>
                  <a:pt x="686819" y="905"/>
                </a:cubicBezTo>
                <a:cubicBezTo>
                  <a:pt x="750583" y="-4122"/>
                  <a:pt x="794240" y="13341"/>
                  <a:pt x="794769" y="15193"/>
                </a:cubicBezTo>
                <a:cubicBezTo>
                  <a:pt x="795298" y="17045"/>
                  <a:pt x="763019" y="1964"/>
                  <a:pt x="689994" y="12018"/>
                </a:cubicBezTo>
                <a:cubicBezTo>
                  <a:pt x="616969" y="22072"/>
                  <a:pt x="445784" y="46943"/>
                  <a:pt x="356619" y="75518"/>
                </a:cubicBezTo>
                <a:cubicBezTo>
                  <a:pt x="267454" y="104093"/>
                  <a:pt x="212686" y="148278"/>
                  <a:pt x="155007" y="183468"/>
                </a:cubicBezTo>
                <a:cubicBezTo>
                  <a:pt x="97328" y="218657"/>
                  <a:pt x="-11681" y="304912"/>
                  <a:pt x="1019" y="29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5F3DE363-F757-4612-8F16-77A85F71EA6A}"/>
              </a:ext>
            </a:extLst>
          </p:cNvPr>
          <p:cNvSpPr/>
          <p:nvPr/>
        </p:nvSpPr>
        <p:spPr>
          <a:xfrm>
            <a:off x="4351338" y="2330450"/>
            <a:ext cx="323896" cy="164716"/>
          </a:xfrm>
          <a:custGeom>
            <a:avLst/>
            <a:gdLst>
              <a:gd name="connsiteX0" fmla="*/ 0 w 323896"/>
              <a:gd name="connsiteY0" fmla="*/ 0 h 164716"/>
              <a:gd name="connsiteX1" fmla="*/ 239712 w 323896"/>
              <a:gd name="connsiteY1" fmla="*/ 69850 h 164716"/>
              <a:gd name="connsiteX2" fmla="*/ 320675 w 323896"/>
              <a:gd name="connsiteY2" fmla="*/ 161925 h 164716"/>
              <a:gd name="connsiteX3" fmla="*/ 301625 w 323896"/>
              <a:gd name="connsiteY3" fmla="*/ 136525 h 164716"/>
              <a:gd name="connsiteX4" fmla="*/ 244475 w 323896"/>
              <a:gd name="connsiteY4" fmla="*/ 92075 h 164716"/>
              <a:gd name="connsiteX5" fmla="*/ 146050 w 323896"/>
              <a:gd name="connsiteY5" fmla="*/ 57150 h 164716"/>
              <a:gd name="connsiteX6" fmla="*/ 0 w 323896"/>
              <a:gd name="connsiteY6" fmla="*/ 0 h 1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96" h="164716">
                <a:moveTo>
                  <a:pt x="0" y="0"/>
                </a:moveTo>
                <a:cubicBezTo>
                  <a:pt x="93133" y="21431"/>
                  <a:pt x="186266" y="42863"/>
                  <a:pt x="239712" y="69850"/>
                </a:cubicBezTo>
                <a:cubicBezTo>
                  <a:pt x="293158" y="96837"/>
                  <a:pt x="310356" y="150813"/>
                  <a:pt x="320675" y="161925"/>
                </a:cubicBezTo>
                <a:cubicBezTo>
                  <a:pt x="330994" y="173037"/>
                  <a:pt x="314325" y="148167"/>
                  <a:pt x="301625" y="136525"/>
                </a:cubicBezTo>
                <a:cubicBezTo>
                  <a:pt x="288925" y="124883"/>
                  <a:pt x="270404" y="105304"/>
                  <a:pt x="244475" y="92075"/>
                </a:cubicBezTo>
                <a:cubicBezTo>
                  <a:pt x="218546" y="78846"/>
                  <a:pt x="146050" y="57150"/>
                  <a:pt x="146050" y="571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9219D124-CD09-44D3-9B7F-93F131E49980}"/>
              </a:ext>
            </a:extLst>
          </p:cNvPr>
          <p:cNvSpPr/>
          <p:nvPr/>
        </p:nvSpPr>
        <p:spPr>
          <a:xfrm>
            <a:off x="3716916" y="2312394"/>
            <a:ext cx="1242035" cy="814354"/>
          </a:xfrm>
          <a:custGeom>
            <a:avLst/>
            <a:gdLst>
              <a:gd name="connsiteX0" fmla="*/ 4184 w 1242035"/>
              <a:gd name="connsiteY0" fmla="*/ 195856 h 814354"/>
              <a:gd name="connsiteX1" fmla="*/ 328034 w 1242035"/>
              <a:gd name="connsiteY1" fmla="*/ 67269 h 814354"/>
              <a:gd name="connsiteX2" fmla="*/ 688397 w 1242035"/>
              <a:gd name="connsiteY2" fmla="*/ 86319 h 814354"/>
              <a:gd name="connsiteX3" fmla="*/ 901122 w 1242035"/>
              <a:gd name="connsiteY3" fmla="*/ 192681 h 814354"/>
              <a:gd name="connsiteX4" fmla="*/ 985259 w 1242035"/>
              <a:gd name="connsiteY4" fmla="*/ 295869 h 814354"/>
              <a:gd name="connsiteX5" fmla="*/ 980497 w 1242035"/>
              <a:gd name="connsiteY5" fmla="*/ 421281 h 814354"/>
              <a:gd name="connsiteX6" fmla="*/ 975734 w 1242035"/>
              <a:gd name="connsiteY6" fmla="*/ 554631 h 814354"/>
              <a:gd name="connsiteX7" fmla="*/ 1053522 w 1242035"/>
              <a:gd name="connsiteY7" fmla="*/ 692744 h 814354"/>
              <a:gd name="connsiteX8" fmla="*/ 1236084 w 1242035"/>
              <a:gd name="connsiteY8" fmla="*/ 811806 h 814354"/>
              <a:gd name="connsiteX9" fmla="*/ 1182109 w 1242035"/>
              <a:gd name="connsiteY9" fmla="*/ 757831 h 814354"/>
              <a:gd name="connsiteX10" fmla="*/ 1028122 w 1242035"/>
              <a:gd name="connsiteY10" fmla="*/ 572094 h 814354"/>
              <a:gd name="connsiteX11" fmla="*/ 999547 w 1242035"/>
              <a:gd name="connsiteY11" fmla="*/ 238719 h 814354"/>
              <a:gd name="connsiteX12" fmla="*/ 891597 w 1242035"/>
              <a:gd name="connsiteY12" fmla="*/ 121244 h 814354"/>
              <a:gd name="connsiteX13" fmla="*/ 564572 w 1242035"/>
              <a:gd name="connsiteY13" fmla="*/ 594 h 814354"/>
              <a:gd name="connsiteX14" fmla="*/ 4184 w 1242035"/>
              <a:gd name="connsiteY14" fmla="*/ 195856 h 8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2035" h="814354">
                <a:moveTo>
                  <a:pt x="4184" y="195856"/>
                </a:moveTo>
                <a:cubicBezTo>
                  <a:pt x="-35239" y="206968"/>
                  <a:pt x="213999" y="85525"/>
                  <a:pt x="328034" y="67269"/>
                </a:cubicBezTo>
                <a:cubicBezTo>
                  <a:pt x="442069" y="49013"/>
                  <a:pt x="592882" y="65417"/>
                  <a:pt x="688397" y="86319"/>
                </a:cubicBezTo>
                <a:cubicBezTo>
                  <a:pt x="783912" y="107221"/>
                  <a:pt x="851645" y="157756"/>
                  <a:pt x="901122" y="192681"/>
                </a:cubicBezTo>
                <a:cubicBezTo>
                  <a:pt x="950599" y="227606"/>
                  <a:pt x="972030" y="257769"/>
                  <a:pt x="985259" y="295869"/>
                </a:cubicBezTo>
                <a:cubicBezTo>
                  <a:pt x="998488" y="333969"/>
                  <a:pt x="982084" y="378154"/>
                  <a:pt x="980497" y="421281"/>
                </a:cubicBezTo>
                <a:cubicBezTo>
                  <a:pt x="978910" y="464408"/>
                  <a:pt x="963563" y="509387"/>
                  <a:pt x="975734" y="554631"/>
                </a:cubicBezTo>
                <a:cubicBezTo>
                  <a:pt x="987905" y="599875"/>
                  <a:pt x="1010131" y="649882"/>
                  <a:pt x="1053522" y="692744"/>
                </a:cubicBezTo>
                <a:cubicBezTo>
                  <a:pt x="1096913" y="735606"/>
                  <a:pt x="1214653" y="800958"/>
                  <a:pt x="1236084" y="811806"/>
                </a:cubicBezTo>
                <a:cubicBezTo>
                  <a:pt x="1257515" y="822654"/>
                  <a:pt x="1216769" y="797783"/>
                  <a:pt x="1182109" y="757831"/>
                </a:cubicBezTo>
                <a:cubicBezTo>
                  <a:pt x="1147449" y="717879"/>
                  <a:pt x="1058549" y="658613"/>
                  <a:pt x="1028122" y="572094"/>
                </a:cubicBezTo>
                <a:cubicBezTo>
                  <a:pt x="997695" y="485575"/>
                  <a:pt x="1022301" y="313861"/>
                  <a:pt x="999547" y="238719"/>
                </a:cubicBezTo>
                <a:cubicBezTo>
                  <a:pt x="976793" y="163577"/>
                  <a:pt x="964093" y="160931"/>
                  <a:pt x="891597" y="121244"/>
                </a:cubicBezTo>
                <a:cubicBezTo>
                  <a:pt x="819101" y="81556"/>
                  <a:pt x="710358" y="-8137"/>
                  <a:pt x="564572" y="594"/>
                </a:cubicBezTo>
                <a:cubicBezTo>
                  <a:pt x="418787" y="9325"/>
                  <a:pt x="43607" y="184744"/>
                  <a:pt x="4184" y="1958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B77905D6-CF9A-4BDB-B52A-1B1306425F43}"/>
              </a:ext>
            </a:extLst>
          </p:cNvPr>
          <p:cNvSpPr/>
          <p:nvPr/>
        </p:nvSpPr>
        <p:spPr>
          <a:xfrm>
            <a:off x="4786889" y="3000371"/>
            <a:ext cx="282013" cy="660952"/>
          </a:xfrm>
          <a:custGeom>
            <a:avLst/>
            <a:gdLst>
              <a:gd name="connsiteX0" fmla="*/ 1011 w 282013"/>
              <a:gd name="connsiteY0" fmla="*/ 4 h 660952"/>
              <a:gd name="connsiteX1" fmla="*/ 196274 w 282013"/>
              <a:gd name="connsiteY1" fmla="*/ 166692 h 660952"/>
              <a:gd name="connsiteX2" fmla="*/ 216911 w 282013"/>
              <a:gd name="connsiteY2" fmla="*/ 312742 h 660952"/>
              <a:gd name="connsiteX3" fmla="*/ 280411 w 282013"/>
              <a:gd name="connsiteY3" fmla="*/ 366717 h 660952"/>
              <a:gd name="connsiteX4" fmla="*/ 262949 w 282013"/>
              <a:gd name="connsiteY4" fmla="*/ 649292 h 660952"/>
              <a:gd name="connsiteX5" fmla="*/ 262949 w 282013"/>
              <a:gd name="connsiteY5" fmla="*/ 563567 h 660952"/>
              <a:gd name="connsiteX6" fmla="*/ 124836 w 282013"/>
              <a:gd name="connsiteY6" fmla="*/ 171454 h 660952"/>
              <a:gd name="connsiteX7" fmla="*/ 1011 w 282013"/>
              <a:gd name="connsiteY7" fmla="*/ 4 h 6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013" h="660952">
                <a:moveTo>
                  <a:pt x="1011" y="4"/>
                </a:moveTo>
                <a:cubicBezTo>
                  <a:pt x="12917" y="-790"/>
                  <a:pt x="160291" y="114569"/>
                  <a:pt x="196274" y="166692"/>
                </a:cubicBezTo>
                <a:cubicBezTo>
                  <a:pt x="232257" y="218815"/>
                  <a:pt x="202888" y="279405"/>
                  <a:pt x="216911" y="312742"/>
                </a:cubicBezTo>
                <a:cubicBezTo>
                  <a:pt x="230934" y="346079"/>
                  <a:pt x="272738" y="310625"/>
                  <a:pt x="280411" y="366717"/>
                </a:cubicBezTo>
                <a:cubicBezTo>
                  <a:pt x="288084" y="422809"/>
                  <a:pt x="265859" y="616484"/>
                  <a:pt x="262949" y="649292"/>
                </a:cubicBezTo>
                <a:cubicBezTo>
                  <a:pt x="260039" y="682100"/>
                  <a:pt x="285968" y="643207"/>
                  <a:pt x="262949" y="563567"/>
                </a:cubicBezTo>
                <a:cubicBezTo>
                  <a:pt x="239930" y="483927"/>
                  <a:pt x="164259" y="263000"/>
                  <a:pt x="124836" y="171454"/>
                </a:cubicBezTo>
                <a:cubicBezTo>
                  <a:pt x="85413" y="79908"/>
                  <a:pt x="-10895" y="798"/>
                  <a:pt x="1011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B35ADDD9-9316-42A8-A8BC-81A44F829F34}"/>
              </a:ext>
            </a:extLst>
          </p:cNvPr>
          <p:cNvSpPr/>
          <p:nvPr/>
        </p:nvSpPr>
        <p:spPr>
          <a:xfrm>
            <a:off x="3668765" y="2715673"/>
            <a:ext cx="75712" cy="177831"/>
          </a:xfrm>
          <a:custGeom>
            <a:avLst/>
            <a:gdLst>
              <a:gd name="connsiteX0" fmla="*/ 75618 w 75712"/>
              <a:gd name="connsiteY0" fmla="*/ 10 h 177831"/>
              <a:gd name="connsiteX1" fmla="*/ 5768 w 75712"/>
              <a:gd name="connsiteY1" fmla="*/ 107960 h 177831"/>
              <a:gd name="connsiteX2" fmla="*/ 5768 w 75712"/>
              <a:gd name="connsiteY2" fmla="*/ 177810 h 177831"/>
              <a:gd name="connsiteX3" fmla="*/ 20585 w 75712"/>
              <a:gd name="connsiteY3" fmla="*/ 114310 h 177831"/>
              <a:gd name="connsiteX4" fmla="*/ 75618 w 75712"/>
              <a:gd name="connsiteY4" fmla="*/ 10 h 1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12" h="177831">
                <a:moveTo>
                  <a:pt x="75618" y="10"/>
                </a:moveTo>
                <a:cubicBezTo>
                  <a:pt x="73148" y="-1048"/>
                  <a:pt x="17410" y="78327"/>
                  <a:pt x="5768" y="107960"/>
                </a:cubicBezTo>
                <a:cubicBezTo>
                  <a:pt x="-5874" y="137593"/>
                  <a:pt x="3298" y="176752"/>
                  <a:pt x="5768" y="177810"/>
                </a:cubicBezTo>
                <a:cubicBezTo>
                  <a:pt x="8237" y="178868"/>
                  <a:pt x="9649" y="140415"/>
                  <a:pt x="20585" y="114310"/>
                </a:cubicBezTo>
                <a:cubicBezTo>
                  <a:pt x="31521" y="88205"/>
                  <a:pt x="78088" y="1068"/>
                  <a:pt x="75618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6C769988-CFF8-4D72-B779-40B6CEEC2C25}"/>
              </a:ext>
            </a:extLst>
          </p:cNvPr>
          <p:cNvSpPr/>
          <p:nvPr/>
        </p:nvSpPr>
        <p:spPr>
          <a:xfrm>
            <a:off x="3577069" y="2846917"/>
            <a:ext cx="85525" cy="50800"/>
          </a:xfrm>
          <a:custGeom>
            <a:avLst/>
            <a:gdLst>
              <a:gd name="connsiteX0" fmla="*/ 98 w 85525"/>
              <a:gd name="connsiteY0" fmla="*/ 0 h 50800"/>
              <a:gd name="connsiteX1" fmla="*/ 69948 w 85525"/>
              <a:gd name="connsiteY1" fmla="*/ 31750 h 50800"/>
              <a:gd name="connsiteX2" fmla="*/ 84764 w 85525"/>
              <a:gd name="connsiteY2" fmla="*/ 50800 h 50800"/>
              <a:gd name="connsiteX3" fmla="*/ 55131 w 85525"/>
              <a:gd name="connsiteY3" fmla="*/ 31750 h 50800"/>
              <a:gd name="connsiteX4" fmla="*/ 98 w 85525"/>
              <a:gd name="connsiteY4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25" h="50800">
                <a:moveTo>
                  <a:pt x="98" y="0"/>
                </a:moveTo>
                <a:cubicBezTo>
                  <a:pt x="2567" y="0"/>
                  <a:pt x="55837" y="23283"/>
                  <a:pt x="69948" y="31750"/>
                </a:cubicBezTo>
                <a:cubicBezTo>
                  <a:pt x="84059" y="40217"/>
                  <a:pt x="87233" y="50800"/>
                  <a:pt x="84764" y="50800"/>
                </a:cubicBezTo>
                <a:cubicBezTo>
                  <a:pt x="82295" y="50800"/>
                  <a:pt x="67831" y="38806"/>
                  <a:pt x="55131" y="31750"/>
                </a:cubicBezTo>
                <a:cubicBezTo>
                  <a:pt x="42431" y="24694"/>
                  <a:pt x="-2371" y="0"/>
                  <a:pt x="98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C04C6C8-2B6A-4895-B215-61CDBCFBBC95}"/>
              </a:ext>
            </a:extLst>
          </p:cNvPr>
          <p:cNvSpPr/>
          <p:nvPr/>
        </p:nvSpPr>
        <p:spPr>
          <a:xfrm>
            <a:off x="3877282" y="3462322"/>
            <a:ext cx="225642" cy="318847"/>
          </a:xfrm>
          <a:custGeom>
            <a:avLst/>
            <a:gdLst>
              <a:gd name="connsiteX0" fmla="*/ 32731 w 225642"/>
              <a:gd name="connsiteY0" fmla="*/ 16 h 318847"/>
              <a:gd name="connsiteX1" fmla="*/ 153381 w 225642"/>
              <a:gd name="connsiteY1" fmla="*/ 115903 h 318847"/>
              <a:gd name="connsiteX2" fmla="*/ 183543 w 225642"/>
              <a:gd name="connsiteY2" fmla="*/ 201628 h 318847"/>
              <a:gd name="connsiteX3" fmla="*/ 223231 w 225642"/>
              <a:gd name="connsiteY3" fmla="*/ 312753 h 318847"/>
              <a:gd name="connsiteX4" fmla="*/ 210531 w 225642"/>
              <a:gd name="connsiteY4" fmla="*/ 298466 h 318847"/>
              <a:gd name="connsiteX5" fmla="*/ 123218 w 225642"/>
              <a:gd name="connsiteY5" fmla="*/ 249253 h 318847"/>
              <a:gd name="connsiteX6" fmla="*/ 7331 w 225642"/>
              <a:gd name="connsiteY6" fmla="*/ 238141 h 318847"/>
              <a:gd name="connsiteX7" fmla="*/ 13681 w 225642"/>
              <a:gd name="connsiteY7" fmla="*/ 209566 h 318847"/>
              <a:gd name="connsiteX8" fmla="*/ 27968 w 225642"/>
              <a:gd name="connsiteY8" fmla="*/ 107966 h 318847"/>
              <a:gd name="connsiteX9" fmla="*/ 32731 w 225642"/>
              <a:gd name="connsiteY9" fmla="*/ 16 h 31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42" h="318847">
                <a:moveTo>
                  <a:pt x="32731" y="16"/>
                </a:moveTo>
                <a:cubicBezTo>
                  <a:pt x="53633" y="1339"/>
                  <a:pt x="128246" y="82301"/>
                  <a:pt x="153381" y="115903"/>
                </a:cubicBezTo>
                <a:cubicBezTo>
                  <a:pt x="178516" y="149505"/>
                  <a:pt x="171901" y="168820"/>
                  <a:pt x="183543" y="201628"/>
                </a:cubicBezTo>
                <a:cubicBezTo>
                  <a:pt x="195185" y="234436"/>
                  <a:pt x="218733" y="296613"/>
                  <a:pt x="223231" y="312753"/>
                </a:cubicBezTo>
                <a:cubicBezTo>
                  <a:pt x="227729" y="328893"/>
                  <a:pt x="227200" y="309049"/>
                  <a:pt x="210531" y="298466"/>
                </a:cubicBezTo>
                <a:cubicBezTo>
                  <a:pt x="193862" y="287883"/>
                  <a:pt x="157085" y="259307"/>
                  <a:pt x="123218" y="249253"/>
                </a:cubicBezTo>
                <a:cubicBezTo>
                  <a:pt x="89351" y="239199"/>
                  <a:pt x="25587" y="244756"/>
                  <a:pt x="7331" y="238141"/>
                </a:cubicBezTo>
                <a:cubicBezTo>
                  <a:pt x="-10925" y="231526"/>
                  <a:pt x="10242" y="231262"/>
                  <a:pt x="13681" y="209566"/>
                </a:cubicBezTo>
                <a:cubicBezTo>
                  <a:pt x="17120" y="187870"/>
                  <a:pt x="25058" y="137864"/>
                  <a:pt x="27968" y="107966"/>
                </a:cubicBezTo>
                <a:cubicBezTo>
                  <a:pt x="30878" y="78068"/>
                  <a:pt x="11829" y="-1307"/>
                  <a:pt x="32731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B496E64A-221C-4301-B9E0-88F96887BC74}"/>
              </a:ext>
            </a:extLst>
          </p:cNvPr>
          <p:cNvSpPr/>
          <p:nvPr/>
        </p:nvSpPr>
        <p:spPr>
          <a:xfrm>
            <a:off x="3672542" y="3395808"/>
            <a:ext cx="81510" cy="183862"/>
          </a:xfrm>
          <a:custGeom>
            <a:avLst/>
            <a:gdLst>
              <a:gd name="connsiteX0" fmla="*/ 933 w 81510"/>
              <a:gd name="connsiteY0" fmla="*/ 1442 h 183862"/>
              <a:gd name="connsiteX1" fmla="*/ 72371 w 81510"/>
              <a:gd name="connsiteY1" fmla="*/ 37955 h 183862"/>
              <a:gd name="connsiteX2" fmla="*/ 75546 w 81510"/>
              <a:gd name="connsiteY2" fmla="*/ 130030 h 183862"/>
              <a:gd name="connsiteX3" fmla="*/ 26333 w 81510"/>
              <a:gd name="connsiteY3" fmla="*/ 182417 h 183862"/>
              <a:gd name="connsiteX4" fmla="*/ 42208 w 81510"/>
              <a:gd name="connsiteY4" fmla="*/ 164955 h 183862"/>
              <a:gd name="connsiteX5" fmla="*/ 56496 w 81510"/>
              <a:gd name="connsiteY5" fmla="*/ 120505 h 183862"/>
              <a:gd name="connsiteX6" fmla="*/ 32683 w 81510"/>
              <a:gd name="connsiteY6" fmla="*/ 82405 h 183862"/>
              <a:gd name="connsiteX7" fmla="*/ 933 w 81510"/>
              <a:gd name="connsiteY7" fmla="*/ 1442 h 1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10" h="183862">
                <a:moveTo>
                  <a:pt x="933" y="1442"/>
                </a:moveTo>
                <a:cubicBezTo>
                  <a:pt x="7548" y="-5966"/>
                  <a:pt x="59936" y="16524"/>
                  <a:pt x="72371" y="37955"/>
                </a:cubicBezTo>
                <a:cubicBezTo>
                  <a:pt x="84806" y="59386"/>
                  <a:pt x="83219" y="105953"/>
                  <a:pt x="75546" y="130030"/>
                </a:cubicBezTo>
                <a:cubicBezTo>
                  <a:pt x="67873" y="154107"/>
                  <a:pt x="31889" y="176596"/>
                  <a:pt x="26333" y="182417"/>
                </a:cubicBezTo>
                <a:cubicBezTo>
                  <a:pt x="20777" y="188238"/>
                  <a:pt x="37181" y="175274"/>
                  <a:pt x="42208" y="164955"/>
                </a:cubicBezTo>
                <a:cubicBezTo>
                  <a:pt x="47235" y="154636"/>
                  <a:pt x="58083" y="134263"/>
                  <a:pt x="56496" y="120505"/>
                </a:cubicBezTo>
                <a:cubicBezTo>
                  <a:pt x="54909" y="106747"/>
                  <a:pt x="40621" y="97486"/>
                  <a:pt x="32683" y="82405"/>
                </a:cubicBezTo>
                <a:cubicBezTo>
                  <a:pt x="24746" y="67324"/>
                  <a:pt x="-5682" y="8850"/>
                  <a:pt x="933" y="14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28ACB509-B864-4068-B4D6-E9E52DCD8B9F}"/>
              </a:ext>
            </a:extLst>
          </p:cNvPr>
          <p:cNvSpPr/>
          <p:nvPr/>
        </p:nvSpPr>
        <p:spPr>
          <a:xfrm>
            <a:off x="5297756" y="4105072"/>
            <a:ext cx="579796" cy="1153553"/>
          </a:xfrm>
          <a:custGeom>
            <a:avLst/>
            <a:gdLst>
              <a:gd name="connsiteX0" fmla="*/ 96569 w 579796"/>
              <a:gd name="connsiteY0" fmla="*/ 203 h 1153553"/>
              <a:gd name="connsiteX1" fmla="*/ 45769 w 579796"/>
              <a:gd name="connsiteY1" fmla="*/ 425653 h 1153553"/>
              <a:gd name="connsiteX2" fmla="*/ 39419 w 579796"/>
              <a:gd name="connsiteY2" fmla="*/ 641553 h 1153553"/>
              <a:gd name="connsiteX3" fmla="*/ 223569 w 579796"/>
              <a:gd name="connsiteY3" fmla="*/ 1013028 h 1153553"/>
              <a:gd name="connsiteX4" fmla="*/ 404544 w 579796"/>
              <a:gd name="connsiteY4" fmla="*/ 1117803 h 1153553"/>
              <a:gd name="connsiteX5" fmla="*/ 579169 w 579796"/>
              <a:gd name="connsiteY5" fmla="*/ 1152728 h 1153553"/>
              <a:gd name="connsiteX6" fmla="*/ 341044 w 579796"/>
              <a:gd name="connsiteY6" fmla="*/ 1089228 h 1153553"/>
              <a:gd name="connsiteX7" fmla="*/ 39419 w 579796"/>
              <a:gd name="connsiteY7" fmla="*/ 774903 h 1153553"/>
              <a:gd name="connsiteX8" fmla="*/ 7669 w 579796"/>
              <a:gd name="connsiteY8" fmla="*/ 482803 h 1153553"/>
              <a:gd name="connsiteX9" fmla="*/ 96569 w 579796"/>
              <a:gd name="connsiteY9" fmla="*/ 203 h 115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796" h="1153553">
                <a:moveTo>
                  <a:pt x="96569" y="203"/>
                </a:moveTo>
                <a:cubicBezTo>
                  <a:pt x="102919" y="-9322"/>
                  <a:pt x="55294" y="318761"/>
                  <a:pt x="45769" y="425653"/>
                </a:cubicBezTo>
                <a:cubicBezTo>
                  <a:pt x="36244" y="532545"/>
                  <a:pt x="9786" y="543657"/>
                  <a:pt x="39419" y="641553"/>
                </a:cubicBezTo>
                <a:cubicBezTo>
                  <a:pt x="69052" y="739449"/>
                  <a:pt x="162715" y="933653"/>
                  <a:pt x="223569" y="1013028"/>
                </a:cubicBezTo>
                <a:cubicBezTo>
                  <a:pt x="284423" y="1092403"/>
                  <a:pt x="345277" y="1094520"/>
                  <a:pt x="404544" y="1117803"/>
                </a:cubicBezTo>
                <a:cubicBezTo>
                  <a:pt x="463811" y="1141086"/>
                  <a:pt x="589752" y="1157491"/>
                  <a:pt x="579169" y="1152728"/>
                </a:cubicBezTo>
                <a:cubicBezTo>
                  <a:pt x="568586" y="1147966"/>
                  <a:pt x="431002" y="1152199"/>
                  <a:pt x="341044" y="1089228"/>
                </a:cubicBezTo>
                <a:cubicBezTo>
                  <a:pt x="251086" y="1026257"/>
                  <a:pt x="94982" y="875974"/>
                  <a:pt x="39419" y="774903"/>
                </a:cubicBezTo>
                <a:cubicBezTo>
                  <a:pt x="-16144" y="673832"/>
                  <a:pt x="1319" y="617740"/>
                  <a:pt x="7669" y="482803"/>
                </a:cubicBezTo>
                <a:cubicBezTo>
                  <a:pt x="14019" y="347866"/>
                  <a:pt x="90219" y="9728"/>
                  <a:pt x="96569" y="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E7884AC7-B677-4C19-8CE1-0633FF5011FC}"/>
              </a:ext>
            </a:extLst>
          </p:cNvPr>
          <p:cNvSpPr/>
          <p:nvPr/>
        </p:nvSpPr>
        <p:spPr>
          <a:xfrm>
            <a:off x="5346064" y="4003675"/>
            <a:ext cx="143654" cy="485775"/>
          </a:xfrm>
          <a:custGeom>
            <a:avLst/>
            <a:gdLst>
              <a:gd name="connsiteX0" fmla="*/ 143511 w 143654"/>
              <a:gd name="connsiteY0" fmla="*/ 0 h 485775"/>
              <a:gd name="connsiteX1" fmla="*/ 54611 w 143654"/>
              <a:gd name="connsiteY1" fmla="*/ 311150 h 485775"/>
              <a:gd name="connsiteX2" fmla="*/ 636 w 143654"/>
              <a:gd name="connsiteY2" fmla="*/ 485775 h 485775"/>
              <a:gd name="connsiteX3" fmla="*/ 32386 w 143654"/>
              <a:gd name="connsiteY3" fmla="*/ 311150 h 485775"/>
              <a:gd name="connsiteX4" fmla="*/ 143511 w 143654"/>
              <a:gd name="connsiteY4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54" h="485775">
                <a:moveTo>
                  <a:pt x="143511" y="0"/>
                </a:moveTo>
                <a:cubicBezTo>
                  <a:pt x="147215" y="0"/>
                  <a:pt x="78423" y="230188"/>
                  <a:pt x="54611" y="311150"/>
                </a:cubicBezTo>
                <a:cubicBezTo>
                  <a:pt x="30799" y="392112"/>
                  <a:pt x="4340" y="485775"/>
                  <a:pt x="636" y="485775"/>
                </a:cubicBezTo>
                <a:cubicBezTo>
                  <a:pt x="-3068" y="485775"/>
                  <a:pt x="9632" y="389996"/>
                  <a:pt x="32386" y="311150"/>
                </a:cubicBezTo>
                <a:cubicBezTo>
                  <a:pt x="55140" y="232304"/>
                  <a:pt x="139807" y="0"/>
                  <a:pt x="14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0BD43A28-687E-4449-8447-303D8EC9A297}"/>
              </a:ext>
            </a:extLst>
          </p:cNvPr>
          <p:cNvSpPr/>
          <p:nvPr/>
        </p:nvSpPr>
        <p:spPr>
          <a:xfrm>
            <a:off x="3942841" y="5124034"/>
            <a:ext cx="93302" cy="402870"/>
          </a:xfrm>
          <a:custGeom>
            <a:avLst/>
            <a:gdLst>
              <a:gd name="connsiteX0" fmla="*/ 509 w 93302"/>
              <a:gd name="connsiteY0" fmla="*/ 416 h 402870"/>
              <a:gd name="connsiteX1" fmla="*/ 54484 w 93302"/>
              <a:gd name="connsiteY1" fmla="*/ 159166 h 402870"/>
              <a:gd name="connsiteX2" fmla="*/ 32259 w 93302"/>
              <a:gd name="connsiteY2" fmla="*/ 400466 h 402870"/>
              <a:gd name="connsiteX3" fmla="*/ 67184 w 93302"/>
              <a:gd name="connsiteY3" fmla="*/ 273466 h 402870"/>
              <a:gd name="connsiteX4" fmla="*/ 92584 w 93302"/>
              <a:gd name="connsiteY4" fmla="*/ 117891 h 402870"/>
              <a:gd name="connsiteX5" fmla="*/ 509 w 93302"/>
              <a:gd name="connsiteY5" fmla="*/ 416 h 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02" h="402870">
                <a:moveTo>
                  <a:pt x="509" y="416"/>
                </a:moveTo>
                <a:cubicBezTo>
                  <a:pt x="-5841" y="7295"/>
                  <a:pt x="49192" y="92491"/>
                  <a:pt x="54484" y="159166"/>
                </a:cubicBezTo>
                <a:cubicBezTo>
                  <a:pt x="59776" y="225841"/>
                  <a:pt x="30142" y="381416"/>
                  <a:pt x="32259" y="400466"/>
                </a:cubicBezTo>
                <a:cubicBezTo>
                  <a:pt x="34376" y="419516"/>
                  <a:pt x="57130" y="320562"/>
                  <a:pt x="67184" y="273466"/>
                </a:cubicBezTo>
                <a:cubicBezTo>
                  <a:pt x="77238" y="226370"/>
                  <a:pt x="97347" y="162341"/>
                  <a:pt x="92584" y="117891"/>
                </a:cubicBezTo>
                <a:cubicBezTo>
                  <a:pt x="87822" y="73441"/>
                  <a:pt x="6859" y="-6463"/>
                  <a:pt x="509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B57B96E3-A5BA-49DF-926F-9DE876904933}"/>
              </a:ext>
            </a:extLst>
          </p:cNvPr>
          <p:cNvSpPr/>
          <p:nvPr/>
        </p:nvSpPr>
        <p:spPr>
          <a:xfrm>
            <a:off x="5666113" y="5197511"/>
            <a:ext cx="238128" cy="32787"/>
          </a:xfrm>
          <a:custGeom>
            <a:avLst/>
            <a:gdLst>
              <a:gd name="connsiteX0" fmla="*/ 204 w 238128"/>
              <a:gd name="connsiteY0" fmla="*/ 32772 h 32787"/>
              <a:gd name="connsiteX1" fmla="*/ 226687 w 238128"/>
              <a:gd name="connsiteY1" fmla="*/ 5256 h 32787"/>
              <a:gd name="connsiteX2" fmla="*/ 186470 w 238128"/>
              <a:gd name="connsiteY2" fmla="*/ 1022 h 32787"/>
              <a:gd name="connsiteX3" fmla="*/ 204 w 238128"/>
              <a:gd name="connsiteY3" fmla="*/ 32772 h 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8" h="32787">
                <a:moveTo>
                  <a:pt x="204" y="32772"/>
                </a:moveTo>
                <a:cubicBezTo>
                  <a:pt x="6907" y="33478"/>
                  <a:pt x="195643" y="10548"/>
                  <a:pt x="226687" y="5256"/>
                </a:cubicBezTo>
                <a:cubicBezTo>
                  <a:pt x="257731" y="-36"/>
                  <a:pt x="219278" y="-1095"/>
                  <a:pt x="186470" y="1022"/>
                </a:cubicBezTo>
                <a:cubicBezTo>
                  <a:pt x="153662" y="3139"/>
                  <a:pt x="-6499" y="32066"/>
                  <a:pt x="204" y="32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F3292C82-E7C1-4375-8BF6-B57BA2791A2E}"/>
              </a:ext>
            </a:extLst>
          </p:cNvPr>
          <p:cNvSpPr/>
          <p:nvPr/>
        </p:nvSpPr>
        <p:spPr>
          <a:xfrm>
            <a:off x="5645148" y="5160348"/>
            <a:ext cx="314884" cy="387489"/>
          </a:xfrm>
          <a:custGeom>
            <a:avLst/>
            <a:gdLst>
              <a:gd name="connsiteX0" fmla="*/ 23285 w 314884"/>
              <a:gd name="connsiteY0" fmla="*/ 46652 h 387489"/>
              <a:gd name="connsiteX1" fmla="*/ 148169 w 314884"/>
              <a:gd name="connsiteY1" fmla="*/ 17019 h 387489"/>
              <a:gd name="connsiteX2" fmla="*/ 298452 w 314884"/>
              <a:gd name="connsiteY2" fmla="*/ 27602 h 387489"/>
              <a:gd name="connsiteX3" fmla="*/ 203202 w 314884"/>
              <a:gd name="connsiteY3" fmla="*/ 144019 h 387489"/>
              <a:gd name="connsiteX4" fmla="*/ 2 w 314884"/>
              <a:gd name="connsiteY4" fmla="*/ 387435 h 387489"/>
              <a:gd name="connsiteX5" fmla="*/ 207435 w 314884"/>
              <a:gd name="connsiteY5" fmla="*/ 165185 h 387489"/>
              <a:gd name="connsiteX6" fmla="*/ 311152 w 314884"/>
              <a:gd name="connsiteY6" fmla="*/ 40302 h 387489"/>
              <a:gd name="connsiteX7" fmla="*/ 281519 w 314884"/>
              <a:gd name="connsiteY7" fmla="*/ 6435 h 387489"/>
              <a:gd name="connsiteX8" fmla="*/ 182035 w 314884"/>
              <a:gd name="connsiteY8" fmla="*/ 2202 h 387489"/>
              <a:gd name="connsiteX9" fmla="*/ 23285 w 314884"/>
              <a:gd name="connsiteY9" fmla="*/ 46652 h 3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884" h="387489">
                <a:moveTo>
                  <a:pt x="23285" y="46652"/>
                </a:moveTo>
                <a:cubicBezTo>
                  <a:pt x="62796" y="33423"/>
                  <a:pt x="102308" y="20194"/>
                  <a:pt x="148169" y="17019"/>
                </a:cubicBezTo>
                <a:lnTo>
                  <a:pt x="298452" y="27602"/>
                </a:lnTo>
                <a:cubicBezTo>
                  <a:pt x="307624" y="48769"/>
                  <a:pt x="252944" y="84047"/>
                  <a:pt x="203202" y="144019"/>
                </a:cubicBezTo>
                <a:cubicBezTo>
                  <a:pt x="153460" y="203991"/>
                  <a:pt x="-703" y="383907"/>
                  <a:pt x="2" y="387435"/>
                </a:cubicBezTo>
                <a:cubicBezTo>
                  <a:pt x="707" y="390963"/>
                  <a:pt x="155577" y="223041"/>
                  <a:pt x="207435" y="165185"/>
                </a:cubicBezTo>
                <a:cubicBezTo>
                  <a:pt x="259293" y="107330"/>
                  <a:pt x="298805" y="66760"/>
                  <a:pt x="311152" y="40302"/>
                </a:cubicBezTo>
                <a:cubicBezTo>
                  <a:pt x="323499" y="13844"/>
                  <a:pt x="303038" y="12785"/>
                  <a:pt x="281519" y="6435"/>
                </a:cubicBezTo>
                <a:cubicBezTo>
                  <a:pt x="260000" y="85"/>
                  <a:pt x="222957" y="-2031"/>
                  <a:pt x="182035" y="2202"/>
                </a:cubicBezTo>
                <a:cubicBezTo>
                  <a:pt x="141113" y="6435"/>
                  <a:pt x="88549" y="19135"/>
                  <a:pt x="23285" y="466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D56510ED-B7EC-47F6-908C-A0E058DFD003}"/>
              </a:ext>
            </a:extLst>
          </p:cNvPr>
          <p:cNvSpPr/>
          <p:nvPr/>
        </p:nvSpPr>
        <p:spPr>
          <a:xfrm>
            <a:off x="5228587" y="5178488"/>
            <a:ext cx="692302" cy="623795"/>
          </a:xfrm>
          <a:custGeom>
            <a:avLst/>
            <a:gdLst>
              <a:gd name="connsiteX0" fmla="*/ 685380 w 692302"/>
              <a:gd name="connsiteY0" fmla="*/ 7345 h 623795"/>
              <a:gd name="connsiteX1" fmla="*/ 412330 w 692302"/>
              <a:gd name="connsiteY1" fmla="*/ 339662 h 623795"/>
              <a:gd name="connsiteX2" fmla="*/ 369996 w 692302"/>
              <a:gd name="connsiteY2" fmla="*/ 390462 h 623795"/>
              <a:gd name="connsiteX3" fmla="*/ 291680 w 692302"/>
              <a:gd name="connsiteY3" fmla="*/ 453962 h 623795"/>
              <a:gd name="connsiteX4" fmla="*/ 10163 w 692302"/>
              <a:gd name="connsiteY4" fmla="*/ 606362 h 623795"/>
              <a:gd name="connsiteX5" fmla="*/ 94830 w 692302"/>
              <a:gd name="connsiteY5" fmla="*/ 595779 h 623795"/>
              <a:gd name="connsiteX6" fmla="*/ 405980 w 692302"/>
              <a:gd name="connsiteY6" fmla="*/ 386229 h 623795"/>
              <a:gd name="connsiteX7" fmla="*/ 594363 w 692302"/>
              <a:gd name="connsiteY7" fmla="*/ 130112 h 623795"/>
              <a:gd name="connsiteX8" fmla="*/ 685380 w 692302"/>
              <a:gd name="connsiteY8" fmla="*/ 7345 h 62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302" h="623795">
                <a:moveTo>
                  <a:pt x="685380" y="7345"/>
                </a:moveTo>
                <a:cubicBezTo>
                  <a:pt x="655041" y="42270"/>
                  <a:pt x="464894" y="275809"/>
                  <a:pt x="412330" y="339662"/>
                </a:cubicBezTo>
                <a:cubicBezTo>
                  <a:pt x="359766" y="403515"/>
                  <a:pt x="390104" y="371412"/>
                  <a:pt x="369996" y="390462"/>
                </a:cubicBezTo>
                <a:cubicBezTo>
                  <a:pt x="349888" y="409512"/>
                  <a:pt x="351652" y="417979"/>
                  <a:pt x="291680" y="453962"/>
                </a:cubicBezTo>
                <a:cubicBezTo>
                  <a:pt x="231708" y="489945"/>
                  <a:pt x="42971" y="582726"/>
                  <a:pt x="10163" y="606362"/>
                </a:cubicBezTo>
                <a:cubicBezTo>
                  <a:pt x="-22645" y="629998"/>
                  <a:pt x="28861" y="632468"/>
                  <a:pt x="94830" y="595779"/>
                </a:cubicBezTo>
                <a:cubicBezTo>
                  <a:pt x="160799" y="559090"/>
                  <a:pt x="322724" y="463840"/>
                  <a:pt x="405980" y="386229"/>
                </a:cubicBezTo>
                <a:cubicBezTo>
                  <a:pt x="489236" y="308618"/>
                  <a:pt x="549560" y="190084"/>
                  <a:pt x="594363" y="130112"/>
                </a:cubicBezTo>
                <a:cubicBezTo>
                  <a:pt x="639166" y="70140"/>
                  <a:pt x="715719" y="-27580"/>
                  <a:pt x="685380" y="73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1BCE7B6B-11EF-45BD-AF57-5F1308CD0BFC}"/>
              </a:ext>
            </a:extLst>
          </p:cNvPr>
          <p:cNvSpPr/>
          <p:nvPr/>
        </p:nvSpPr>
        <p:spPr>
          <a:xfrm>
            <a:off x="3969584" y="5520265"/>
            <a:ext cx="1284313" cy="401458"/>
          </a:xfrm>
          <a:custGeom>
            <a:avLst/>
            <a:gdLst>
              <a:gd name="connsiteX0" fmla="*/ 1283 w 1284313"/>
              <a:gd name="connsiteY0" fmla="*/ 2 h 401458"/>
              <a:gd name="connsiteX1" fmla="*/ 130399 w 1284313"/>
              <a:gd name="connsiteY1" fmla="*/ 243418 h 401458"/>
              <a:gd name="connsiteX2" fmla="*/ 428849 w 1284313"/>
              <a:gd name="connsiteY2" fmla="*/ 387352 h 401458"/>
              <a:gd name="connsiteX3" fmla="*/ 985533 w 1284313"/>
              <a:gd name="connsiteY3" fmla="*/ 383118 h 401458"/>
              <a:gd name="connsiteX4" fmla="*/ 1279749 w 1284313"/>
              <a:gd name="connsiteY4" fmla="*/ 273052 h 401458"/>
              <a:gd name="connsiteX5" fmla="*/ 1140049 w 1284313"/>
              <a:gd name="connsiteY5" fmla="*/ 317502 h 401458"/>
              <a:gd name="connsiteX6" fmla="*/ 816199 w 1284313"/>
              <a:gd name="connsiteY6" fmla="*/ 378885 h 401458"/>
              <a:gd name="connsiteX7" fmla="*/ 411916 w 1284313"/>
              <a:gd name="connsiteY7" fmla="*/ 361952 h 401458"/>
              <a:gd name="connsiteX8" fmla="*/ 200249 w 1284313"/>
              <a:gd name="connsiteY8" fmla="*/ 239185 h 401458"/>
              <a:gd name="connsiteX9" fmla="*/ 1283 w 1284313"/>
              <a:gd name="connsiteY9" fmla="*/ 2 h 40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313" h="401458">
                <a:moveTo>
                  <a:pt x="1283" y="2"/>
                </a:moveTo>
                <a:cubicBezTo>
                  <a:pt x="-10359" y="708"/>
                  <a:pt x="59138" y="178860"/>
                  <a:pt x="130399" y="243418"/>
                </a:cubicBezTo>
                <a:cubicBezTo>
                  <a:pt x="201660" y="307976"/>
                  <a:pt x="286327" y="364069"/>
                  <a:pt x="428849" y="387352"/>
                </a:cubicBezTo>
                <a:cubicBezTo>
                  <a:pt x="571371" y="410635"/>
                  <a:pt x="843716" y="402168"/>
                  <a:pt x="985533" y="383118"/>
                </a:cubicBezTo>
                <a:cubicBezTo>
                  <a:pt x="1127350" y="364068"/>
                  <a:pt x="1253996" y="283988"/>
                  <a:pt x="1279749" y="273052"/>
                </a:cubicBezTo>
                <a:cubicBezTo>
                  <a:pt x="1305502" y="262116"/>
                  <a:pt x="1217307" y="299863"/>
                  <a:pt x="1140049" y="317502"/>
                </a:cubicBezTo>
                <a:cubicBezTo>
                  <a:pt x="1062791" y="335141"/>
                  <a:pt x="937555" y="371477"/>
                  <a:pt x="816199" y="378885"/>
                </a:cubicBezTo>
                <a:cubicBezTo>
                  <a:pt x="694844" y="386293"/>
                  <a:pt x="514574" y="385235"/>
                  <a:pt x="411916" y="361952"/>
                </a:cubicBezTo>
                <a:cubicBezTo>
                  <a:pt x="309258" y="338669"/>
                  <a:pt x="265513" y="298452"/>
                  <a:pt x="200249" y="239185"/>
                </a:cubicBezTo>
                <a:cubicBezTo>
                  <a:pt x="134985" y="179918"/>
                  <a:pt x="12925" y="-704"/>
                  <a:pt x="1283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E6B870C6-AA84-46E8-9E55-D8041F2C67FA}"/>
              </a:ext>
            </a:extLst>
          </p:cNvPr>
          <p:cNvSpPr/>
          <p:nvPr/>
        </p:nvSpPr>
        <p:spPr>
          <a:xfrm>
            <a:off x="4893804" y="5307852"/>
            <a:ext cx="1253880" cy="814537"/>
          </a:xfrm>
          <a:custGeom>
            <a:avLst/>
            <a:gdLst>
              <a:gd name="connsiteX0" fmla="*/ 1252996 w 1253880"/>
              <a:gd name="connsiteY0" fmla="*/ 748 h 814537"/>
              <a:gd name="connsiteX1" fmla="*/ 862471 w 1253880"/>
              <a:gd name="connsiteY1" fmla="*/ 375398 h 814537"/>
              <a:gd name="connsiteX2" fmla="*/ 17921 w 1253880"/>
              <a:gd name="connsiteY2" fmla="*/ 804023 h 814537"/>
              <a:gd name="connsiteX3" fmla="*/ 265571 w 1253880"/>
              <a:gd name="connsiteY3" fmla="*/ 692898 h 814537"/>
              <a:gd name="connsiteX4" fmla="*/ 767221 w 1253880"/>
              <a:gd name="connsiteY4" fmla="*/ 473823 h 814537"/>
              <a:gd name="connsiteX5" fmla="*/ 1252996 w 1253880"/>
              <a:gd name="connsiteY5" fmla="*/ 748 h 8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880" h="814537">
                <a:moveTo>
                  <a:pt x="1252996" y="748"/>
                </a:moveTo>
                <a:cubicBezTo>
                  <a:pt x="1268871" y="-15656"/>
                  <a:pt x="1068317" y="241519"/>
                  <a:pt x="862471" y="375398"/>
                </a:cubicBezTo>
                <a:cubicBezTo>
                  <a:pt x="656625" y="509277"/>
                  <a:pt x="117404" y="751106"/>
                  <a:pt x="17921" y="804023"/>
                </a:cubicBezTo>
                <a:cubicBezTo>
                  <a:pt x="-81562" y="856940"/>
                  <a:pt x="265571" y="692898"/>
                  <a:pt x="265571" y="692898"/>
                </a:cubicBezTo>
                <a:cubicBezTo>
                  <a:pt x="390454" y="637865"/>
                  <a:pt x="605825" y="586006"/>
                  <a:pt x="767221" y="473823"/>
                </a:cubicBezTo>
                <a:cubicBezTo>
                  <a:pt x="928617" y="361640"/>
                  <a:pt x="1237121" y="17152"/>
                  <a:pt x="1252996" y="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A7853A1F-14F5-4651-829A-46554F8C9474}"/>
              </a:ext>
            </a:extLst>
          </p:cNvPr>
          <p:cNvSpPr/>
          <p:nvPr/>
        </p:nvSpPr>
        <p:spPr>
          <a:xfrm>
            <a:off x="3789040" y="5368925"/>
            <a:ext cx="1127289" cy="772132"/>
          </a:xfrm>
          <a:custGeom>
            <a:avLst/>
            <a:gdLst>
              <a:gd name="connsiteX0" fmla="*/ 62235 w 1127289"/>
              <a:gd name="connsiteY0" fmla="*/ 0 h 772132"/>
              <a:gd name="connsiteX1" fmla="*/ 1910 w 1127289"/>
              <a:gd name="connsiteY1" fmla="*/ 203200 h 772132"/>
              <a:gd name="connsiteX2" fmla="*/ 147960 w 1127289"/>
              <a:gd name="connsiteY2" fmla="*/ 552450 h 772132"/>
              <a:gd name="connsiteX3" fmla="*/ 382910 w 1127289"/>
              <a:gd name="connsiteY3" fmla="*/ 695325 h 772132"/>
              <a:gd name="connsiteX4" fmla="*/ 662310 w 1127289"/>
              <a:gd name="connsiteY4" fmla="*/ 758825 h 772132"/>
              <a:gd name="connsiteX5" fmla="*/ 1119510 w 1127289"/>
              <a:gd name="connsiteY5" fmla="*/ 730250 h 772132"/>
              <a:gd name="connsiteX6" fmla="*/ 909960 w 1127289"/>
              <a:gd name="connsiteY6" fmla="*/ 771525 h 772132"/>
              <a:gd name="connsiteX7" fmla="*/ 398785 w 1127289"/>
              <a:gd name="connsiteY7" fmla="*/ 692150 h 772132"/>
              <a:gd name="connsiteX8" fmla="*/ 163835 w 1127289"/>
              <a:gd name="connsiteY8" fmla="*/ 542925 h 772132"/>
              <a:gd name="connsiteX9" fmla="*/ 27310 w 1127289"/>
              <a:gd name="connsiteY9" fmla="*/ 203200 h 772132"/>
              <a:gd name="connsiteX10" fmla="*/ 62235 w 1127289"/>
              <a:gd name="connsiteY10" fmla="*/ 0 h 77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7289" h="772132">
                <a:moveTo>
                  <a:pt x="62235" y="0"/>
                </a:moveTo>
                <a:cubicBezTo>
                  <a:pt x="58002" y="0"/>
                  <a:pt x="-12377" y="111125"/>
                  <a:pt x="1910" y="203200"/>
                </a:cubicBezTo>
                <a:cubicBezTo>
                  <a:pt x="16197" y="295275"/>
                  <a:pt x="84460" y="470429"/>
                  <a:pt x="147960" y="552450"/>
                </a:cubicBezTo>
                <a:cubicBezTo>
                  <a:pt x="211460" y="634471"/>
                  <a:pt x="297185" y="660929"/>
                  <a:pt x="382910" y="695325"/>
                </a:cubicBezTo>
                <a:cubicBezTo>
                  <a:pt x="468635" y="729721"/>
                  <a:pt x="539543" y="753004"/>
                  <a:pt x="662310" y="758825"/>
                </a:cubicBezTo>
                <a:cubicBezTo>
                  <a:pt x="785077" y="764646"/>
                  <a:pt x="1078235" y="728133"/>
                  <a:pt x="1119510" y="730250"/>
                </a:cubicBezTo>
                <a:cubicBezTo>
                  <a:pt x="1160785" y="732367"/>
                  <a:pt x="1030081" y="777875"/>
                  <a:pt x="909960" y="771525"/>
                </a:cubicBezTo>
                <a:cubicBezTo>
                  <a:pt x="789839" y="765175"/>
                  <a:pt x="523139" y="730250"/>
                  <a:pt x="398785" y="692150"/>
                </a:cubicBezTo>
                <a:cubicBezTo>
                  <a:pt x="274431" y="654050"/>
                  <a:pt x="225748" y="624417"/>
                  <a:pt x="163835" y="542925"/>
                </a:cubicBezTo>
                <a:cubicBezTo>
                  <a:pt x="101923" y="461433"/>
                  <a:pt x="48477" y="292629"/>
                  <a:pt x="27310" y="203200"/>
                </a:cubicBezTo>
                <a:cubicBezTo>
                  <a:pt x="6143" y="113771"/>
                  <a:pt x="66468" y="0"/>
                  <a:pt x="622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F0AB5628-8639-4704-92A4-21A23EF85584}"/>
              </a:ext>
            </a:extLst>
          </p:cNvPr>
          <p:cNvSpPr/>
          <p:nvPr/>
        </p:nvSpPr>
        <p:spPr>
          <a:xfrm>
            <a:off x="5946070" y="5193998"/>
            <a:ext cx="412009" cy="216571"/>
          </a:xfrm>
          <a:custGeom>
            <a:avLst/>
            <a:gdLst>
              <a:gd name="connsiteX0" fmla="*/ 705 w 412009"/>
              <a:gd name="connsiteY0" fmla="*/ 302 h 216571"/>
              <a:gd name="connsiteX1" fmla="*/ 92780 w 412009"/>
              <a:gd name="connsiteY1" fmla="*/ 114602 h 216571"/>
              <a:gd name="connsiteX2" fmla="*/ 407105 w 412009"/>
              <a:gd name="connsiteY2" fmla="*/ 216202 h 216571"/>
              <a:gd name="connsiteX3" fmla="*/ 273755 w 412009"/>
              <a:gd name="connsiteY3" fmla="*/ 146352 h 216571"/>
              <a:gd name="connsiteX4" fmla="*/ 127705 w 412009"/>
              <a:gd name="connsiteY4" fmla="*/ 82852 h 216571"/>
              <a:gd name="connsiteX5" fmla="*/ 705 w 412009"/>
              <a:gd name="connsiteY5" fmla="*/ 302 h 21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009" h="216571">
                <a:moveTo>
                  <a:pt x="705" y="302"/>
                </a:moveTo>
                <a:cubicBezTo>
                  <a:pt x="-5116" y="5594"/>
                  <a:pt x="25047" y="78619"/>
                  <a:pt x="92780" y="114602"/>
                </a:cubicBezTo>
                <a:cubicBezTo>
                  <a:pt x="160513" y="150585"/>
                  <a:pt x="376943" y="210910"/>
                  <a:pt x="407105" y="216202"/>
                </a:cubicBezTo>
                <a:cubicBezTo>
                  <a:pt x="437267" y="221494"/>
                  <a:pt x="320322" y="168577"/>
                  <a:pt x="273755" y="146352"/>
                </a:cubicBezTo>
                <a:cubicBezTo>
                  <a:pt x="227188" y="124127"/>
                  <a:pt x="173213" y="105077"/>
                  <a:pt x="127705" y="82852"/>
                </a:cubicBezTo>
                <a:cubicBezTo>
                  <a:pt x="82197" y="60627"/>
                  <a:pt x="6526" y="-4990"/>
                  <a:pt x="705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60E5B525-4071-4332-AB3A-B81731424F6B}"/>
              </a:ext>
            </a:extLst>
          </p:cNvPr>
          <p:cNvSpPr/>
          <p:nvPr/>
        </p:nvSpPr>
        <p:spPr>
          <a:xfrm>
            <a:off x="2994647" y="5311220"/>
            <a:ext cx="1020473" cy="311924"/>
          </a:xfrm>
          <a:custGeom>
            <a:avLst/>
            <a:gdLst>
              <a:gd name="connsiteX0" fmla="*/ 2553 w 1020473"/>
              <a:gd name="connsiteY0" fmla="*/ 311705 h 311924"/>
              <a:gd name="connsiteX1" fmla="*/ 437528 w 1020473"/>
              <a:gd name="connsiteY1" fmla="*/ 206930 h 311924"/>
              <a:gd name="connsiteX2" fmla="*/ 1005853 w 1020473"/>
              <a:gd name="connsiteY2" fmla="*/ 3730 h 311924"/>
              <a:gd name="connsiteX3" fmla="*/ 834403 w 1020473"/>
              <a:gd name="connsiteY3" fmla="*/ 83105 h 311924"/>
              <a:gd name="connsiteX4" fmla="*/ 637553 w 1020473"/>
              <a:gd name="connsiteY4" fmla="*/ 181530 h 311924"/>
              <a:gd name="connsiteX5" fmla="*/ 2553 w 1020473"/>
              <a:gd name="connsiteY5" fmla="*/ 311705 h 31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473" h="311924">
                <a:moveTo>
                  <a:pt x="2553" y="311705"/>
                </a:moveTo>
                <a:cubicBezTo>
                  <a:pt x="-30785" y="315938"/>
                  <a:pt x="270311" y="258259"/>
                  <a:pt x="437528" y="206930"/>
                </a:cubicBezTo>
                <a:cubicBezTo>
                  <a:pt x="604745" y="155601"/>
                  <a:pt x="939707" y="24367"/>
                  <a:pt x="1005853" y="3730"/>
                </a:cubicBezTo>
                <a:cubicBezTo>
                  <a:pt x="1071999" y="-16908"/>
                  <a:pt x="895786" y="53472"/>
                  <a:pt x="834403" y="83105"/>
                </a:cubicBezTo>
                <a:cubicBezTo>
                  <a:pt x="773020" y="112738"/>
                  <a:pt x="774607" y="140255"/>
                  <a:pt x="637553" y="181530"/>
                </a:cubicBezTo>
                <a:cubicBezTo>
                  <a:pt x="500499" y="222805"/>
                  <a:pt x="35891" y="307472"/>
                  <a:pt x="2553" y="3117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CF988AA7-E7AF-4454-8FC1-22ADE0145AB6}"/>
              </a:ext>
            </a:extLst>
          </p:cNvPr>
          <p:cNvSpPr/>
          <p:nvPr/>
        </p:nvSpPr>
        <p:spPr>
          <a:xfrm>
            <a:off x="2339007" y="5614538"/>
            <a:ext cx="639890" cy="554488"/>
          </a:xfrm>
          <a:custGeom>
            <a:avLst/>
            <a:gdLst>
              <a:gd name="connsiteX0" fmla="*/ 639143 w 639890"/>
              <a:gd name="connsiteY0" fmla="*/ 2037 h 554488"/>
              <a:gd name="connsiteX1" fmla="*/ 232743 w 639890"/>
              <a:gd name="connsiteY1" fmla="*/ 211587 h 554488"/>
              <a:gd name="connsiteX2" fmla="*/ 73993 w 639890"/>
              <a:gd name="connsiteY2" fmla="*/ 351287 h 554488"/>
              <a:gd name="connsiteX3" fmla="*/ 968 w 639890"/>
              <a:gd name="connsiteY3" fmla="*/ 554487 h 554488"/>
              <a:gd name="connsiteX4" fmla="*/ 121618 w 639890"/>
              <a:gd name="connsiteY4" fmla="*/ 348112 h 554488"/>
              <a:gd name="connsiteX5" fmla="*/ 639143 w 639890"/>
              <a:gd name="connsiteY5" fmla="*/ 2037 h 55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890" h="554488">
                <a:moveTo>
                  <a:pt x="639143" y="2037"/>
                </a:moveTo>
                <a:cubicBezTo>
                  <a:pt x="657664" y="-20717"/>
                  <a:pt x="326935" y="153379"/>
                  <a:pt x="232743" y="211587"/>
                </a:cubicBezTo>
                <a:cubicBezTo>
                  <a:pt x="138551" y="269795"/>
                  <a:pt x="112622" y="294137"/>
                  <a:pt x="73993" y="351287"/>
                </a:cubicBezTo>
                <a:cubicBezTo>
                  <a:pt x="35364" y="408437"/>
                  <a:pt x="-6970" y="555016"/>
                  <a:pt x="968" y="554487"/>
                </a:cubicBezTo>
                <a:cubicBezTo>
                  <a:pt x="8905" y="553958"/>
                  <a:pt x="14726" y="437012"/>
                  <a:pt x="121618" y="348112"/>
                </a:cubicBezTo>
                <a:cubicBezTo>
                  <a:pt x="228510" y="259212"/>
                  <a:pt x="620622" y="24791"/>
                  <a:pt x="639143" y="2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1FF434F9-D931-4D22-87EB-C2578C5E0A45}"/>
              </a:ext>
            </a:extLst>
          </p:cNvPr>
          <p:cNvSpPr/>
          <p:nvPr/>
        </p:nvSpPr>
        <p:spPr>
          <a:xfrm>
            <a:off x="6107524" y="5268310"/>
            <a:ext cx="1533075" cy="901112"/>
          </a:xfrm>
          <a:custGeom>
            <a:avLst/>
            <a:gdLst>
              <a:gd name="connsiteX0" fmla="*/ 36101 w 1533075"/>
              <a:gd name="connsiteY0" fmla="*/ 14890 h 901112"/>
              <a:gd name="connsiteX1" fmla="*/ 83726 w 1533075"/>
              <a:gd name="connsiteY1" fmla="*/ 33940 h 901112"/>
              <a:gd name="connsiteX2" fmla="*/ 1058451 w 1533075"/>
              <a:gd name="connsiteY2" fmla="*/ 405415 h 901112"/>
              <a:gd name="connsiteX3" fmla="*/ 1518826 w 1533075"/>
              <a:gd name="connsiteY3" fmla="*/ 888015 h 901112"/>
              <a:gd name="connsiteX4" fmla="*/ 1350551 w 1533075"/>
              <a:gd name="connsiteY4" fmla="*/ 722915 h 901112"/>
              <a:gd name="connsiteX5" fmla="*/ 702851 w 1533075"/>
              <a:gd name="connsiteY5" fmla="*/ 287940 h 901112"/>
              <a:gd name="connsiteX6" fmla="*/ 36101 w 1533075"/>
              <a:gd name="connsiteY6" fmla="*/ 14890 h 90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075" h="901112">
                <a:moveTo>
                  <a:pt x="36101" y="14890"/>
                </a:moveTo>
                <a:cubicBezTo>
                  <a:pt x="-67087" y="-27443"/>
                  <a:pt x="83726" y="33940"/>
                  <a:pt x="83726" y="33940"/>
                </a:cubicBezTo>
                <a:cubicBezTo>
                  <a:pt x="254118" y="99028"/>
                  <a:pt x="819268" y="263069"/>
                  <a:pt x="1058451" y="405415"/>
                </a:cubicBezTo>
                <a:cubicBezTo>
                  <a:pt x="1297634" y="547761"/>
                  <a:pt x="1470143" y="835098"/>
                  <a:pt x="1518826" y="888015"/>
                </a:cubicBezTo>
                <a:cubicBezTo>
                  <a:pt x="1567509" y="940932"/>
                  <a:pt x="1486547" y="822928"/>
                  <a:pt x="1350551" y="722915"/>
                </a:cubicBezTo>
                <a:cubicBezTo>
                  <a:pt x="1214555" y="622902"/>
                  <a:pt x="917163" y="402240"/>
                  <a:pt x="702851" y="287940"/>
                </a:cubicBezTo>
                <a:cubicBezTo>
                  <a:pt x="488539" y="173640"/>
                  <a:pt x="139289" y="57223"/>
                  <a:pt x="36101" y="148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983E8151-F849-4445-A8CB-45DCA91FB5DD}"/>
              </a:ext>
            </a:extLst>
          </p:cNvPr>
          <p:cNvSpPr/>
          <p:nvPr/>
        </p:nvSpPr>
        <p:spPr>
          <a:xfrm>
            <a:off x="7658100" y="6145861"/>
            <a:ext cx="844236" cy="2393228"/>
          </a:xfrm>
          <a:custGeom>
            <a:avLst/>
            <a:gdLst>
              <a:gd name="connsiteX0" fmla="*/ 0 w 844236"/>
              <a:gd name="connsiteY0" fmla="*/ 939 h 2393228"/>
              <a:gd name="connsiteX1" fmla="*/ 444500 w 844236"/>
              <a:gd name="connsiteY1" fmla="*/ 1042339 h 2393228"/>
              <a:gd name="connsiteX2" fmla="*/ 838200 w 844236"/>
              <a:gd name="connsiteY2" fmla="*/ 2356789 h 2393228"/>
              <a:gd name="connsiteX3" fmla="*/ 666750 w 844236"/>
              <a:gd name="connsiteY3" fmla="*/ 1956739 h 2393228"/>
              <a:gd name="connsiteX4" fmla="*/ 444500 w 844236"/>
              <a:gd name="connsiteY4" fmla="*/ 1220139 h 2393228"/>
              <a:gd name="connsiteX5" fmla="*/ 0 w 844236"/>
              <a:gd name="connsiteY5" fmla="*/ 939 h 239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236" h="2393228">
                <a:moveTo>
                  <a:pt x="0" y="939"/>
                </a:moveTo>
                <a:cubicBezTo>
                  <a:pt x="0" y="-28694"/>
                  <a:pt x="304800" y="649698"/>
                  <a:pt x="444500" y="1042339"/>
                </a:cubicBezTo>
                <a:cubicBezTo>
                  <a:pt x="584200" y="1434980"/>
                  <a:pt x="801158" y="2204389"/>
                  <a:pt x="838200" y="2356789"/>
                </a:cubicBezTo>
                <a:cubicBezTo>
                  <a:pt x="875242" y="2509189"/>
                  <a:pt x="732367" y="2146181"/>
                  <a:pt x="666750" y="1956739"/>
                </a:cubicBezTo>
                <a:cubicBezTo>
                  <a:pt x="601133" y="1767297"/>
                  <a:pt x="563033" y="1546106"/>
                  <a:pt x="444500" y="1220139"/>
                </a:cubicBezTo>
                <a:cubicBezTo>
                  <a:pt x="325967" y="894172"/>
                  <a:pt x="0" y="30572"/>
                  <a:pt x="0" y="9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3B5E1D51-D295-48B2-B8E6-B0BBC10F8756}"/>
              </a:ext>
            </a:extLst>
          </p:cNvPr>
          <p:cNvSpPr/>
          <p:nvPr/>
        </p:nvSpPr>
        <p:spPr>
          <a:xfrm>
            <a:off x="1984884" y="6095858"/>
            <a:ext cx="352286" cy="1206694"/>
          </a:xfrm>
          <a:custGeom>
            <a:avLst/>
            <a:gdLst>
              <a:gd name="connsiteX0" fmla="*/ 351916 w 352286"/>
              <a:gd name="connsiteY0" fmla="*/ 142 h 1206694"/>
              <a:gd name="connsiteX1" fmla="*/ 66166 w 352286"/>
              <a:gd name="connsiteY1" fmla="*/ 444642 h 1206694"/>
              <a:gd name="connsiteX2" fmla="*/ 2666 w 352286"/>
              <a:gd name="connsiteY2" fmla="*/ 1206642 h 1206694"/>
              <a:gd name="connsiteX3" fmla="*/ 123316 w 352286"/>
              <a:gd name="connsiteY3" fmla="*/ 406542 h 1206694"/>
              <a:gd name="connsiteX4" fmla="*/ 351916 w 352286"/>
              <a:gd name="connsiteY4" fmla="*/ 142 h 12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86" h="1206694">
                <a:moveTo>
                  <a:pt x="351916" y="142"/>
                </a:moveTo>
                <a:cubicBezTo>
                  <a:pt x="342391" y="6492"/>
                  <a:pt x="124374" y="243559"/>
                  <a:pt x="66166" y="444642"/>
                </a:cubicBezTo>
                <a:cubicBezTo>
                  <a:pt x="7958" y="645725"/>
                  <a:pt x="-6859" y="1212992"/>
                  <a:pt x="2666" y="1206642"/>
                </a:cubicBezTo>
                <a:cubicBezTo>
                  <a:pt x="12191" y="1200292"/>
                  <a:pt x="61933" y="612917"/>
                  <a:pt x="123316" y="406542"/>
                </a:cubicBezTo>
                <a:cubicBezTo>
                  <a:pt x="184699" y="200167"/>
                  <a:pt x="361441" y="-6208"/>
                  <a:pt x="351916" y="1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5554B477-FD00-4B54-924B-A2670830FFE4}"/>
              </a:ext>
            </a:extLst>
          </p:cNvPr>
          <p:cNvSpPr/>
          <p:nvPr/>
        </p:nvSpPr>
        <p:spPr>
          <a:xfrm>
            <a:off x="1562215" y="6744524"/>
            <a:ext cx="488973" cy="1095312"/>
          </a:xfrm>
          <a:custGeom>
            <a:avLst/>
            <a:gdLst>
              <a:gd name="connsiteX0" fmla="*/ 488835 w 488973"/>
              <a:gd name="connsiteY0" fmla="*/ 5526 h 1095312"/>
              <a:gd name="connsiteX1" fmla="*/ 279285 w 488973"/>
              <a:gd name="connsiteY1" fmla="*/ 342076 h 1095312"/>
              <a:gd name="connsiteX2" fmla="*/ 88785 w 488973"/>
              <a:gd name="connsiteY2" fmla="*/ 888176 h 1095312"/>
              <a:gd name="connsiteX3" fmla="*/ 6235 w 488973"/>
              <a:gd name="connsiteY3" fmla="*/ 1085026 h 1095312"/>
              <a:gd name="connsiteX4" fmla="*/ 247535 w 488973"/>
              <a:gd name="connsiteY4" fmla="*/ 608776 h 1095312"/>
              <a:gd name="connsiteX5" fmla="*/ 488835 w 488973"/>
              <a:gd name="connsiteY5" fmla="*/ 5526 h 10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73" h="1095312">
                <a:moveTo>
                  <a:pt x="488835" y="5526"/>
                </a:moveTo>
                <a:cubicBezTo>
                  <a:pt x="494127" y="-38924"/>
                  <a:pt x="345960" y="194968"/>
                  <a:pt x="279285" y="342076"/>
                </a:cubicBezTo>
                <a:cubicBezTo>
                  <a:pt x="212610" y="489184"/>
                  <a:pt x="134293" y="764351"/>
                  <a:pt x="88785" y="888176"/>
                </a:cubicBezTo>
                <a:cubicBezTo>
                  <a:pt x="43277" y="1012001"/>
                  <a:pt x="-20223" y="1131593"/>
                  <a:pt x="6235" y="1085026"/>
                </a:cubicBezTo>
                <a:cubicBezTo>
                  <a:pt x="32693" y="1038459"/>
                  <a:pt x="167102" y="788693"/>
                  <a:pt x="247535" y="608776"/>
                </a:cubicBezTo>
                <a:cubicBezTo>
                  <a:pt x="327968" y="428859"/>
                  <a:pt x="483543" y="49976"/>
                  <a:pt x="488835" y="5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B6DA7D5F-C6B6-4714-BFD9-375050FA256C}"/>
              </a:ext>
            </a:extLst>
          </p:cNvPr>
          <p:cNvSpPr/>
          <p:nvPr/>
        </p:nvSpPr>
        <p:spPr>
          <a:xfrm>
            <a:off x="2347715" y="6091515"/>
            <a:ext cx="301245" cy="2584196"/>
          </a:xfrm>
          <a:custGeom>
            <a:avLst/>
            <a:gdLst>
              <a:gd name="connsiteX0" fmla="*/ 1785 w 301245"/>
              <a:gd name="connsiteY0" fmla="*/ 74335 h 2584196"/>
              <a:gd name="connsiteX1" fmla="*/ 33535 w 301245"/>
              <a:gd name="connsiteY1" fmla="*/ 988735 h 2584196"/>
              <a:gd name="connsiteX2" fmla="*/ 166885 w 301245"/>
              <a:gd name="connsiteY2" fmla="*/ 2036485 h 2584196"/>
              <a:gd name="connsiteX3" fmla="*/ 300235 w 301245"/>
              <a:gd name="connsiteY3" fmla="*/ 2576235 h 2584196"/>
              <a:gd name="connsiteX4" fmla="*/ 224035 w 301245"/>
              <a:gd name="connsiteY4" fmla="*/ 2309535 h 2584196"/>
              <a:gd name="connsiteX5" fmla="*/ 147835 w 301245"/>
              <a:gd name="connsiteY5" fmla="*/ 1649135 h 2584196"/>
              <a:gd name="connsiteX6" fmla="*/ 71635 w 301245"/>
              <a:gd name="connsiteY6" fmla="*/ 233085 h 2584196"/>
              <a:gd name="connsiteX7" fmla="*/ 1785 w 301245"/>
              <a:gd name="connsiteY7" fmla="*/ 74335 h 258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45" h="2584196">
                <a:moveTo>
                  <a:pt x="1785" y="74335"/>
                </a:moveTo>
                <a:cubicBezTo>
                  <a:pt x="-4565" y="200277"/>
                  <a:pt x="6018" y="661710"/>
                  <a:pt x="33535" y="988735"/>
                </a:cubicBezTo>
                <a:cubicBezTo>
                  <a:pt x="61052" y="1315760"/>
                  <a:pt x="122435" y="1771902"/>
                  <a:pt x="166885" y="2036485"/>
                </a:cubicBezTo>
                <a:cubicBezTo>
                  <a:pt x="211335" y="2301068"/>
                  <a:pt x="290710" y="2530727"/>
                  <a:pt x="300235" y="2576235"/>
                </a:cubicBezTo>
                <a:cubicBezTo>
                  <a:pt x="309760" y="2621743"/>
                  <a:pt x="249435" y="2464052"/>
                  <a:pt x="224035" y="2309535"/>
                </a:cubicBezTo>
                <a:cubicBezTo>
                  <a:pt x="198635" y="2155018"/>
                  <a:pt x="173235" y="1995210"/>
                  <a:pt x="147835" y="1649135"/>
                </a:cubicBezTo>
                <a:cubicBezTo>
                  <a:pt x="122435" y="1303060"/>
                  <a:pt x="92802" y="495552"/>
                  <a:pt x="71635" y="233085"/>
                </a:cubicBezTo>
                <a:cubicBezTo>
                  <a:pt x="50468" y="-29382"/>
                  <a:pt x="8135" y="-51607"/>
                  <a:pt x="1785" y="743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BBB489FD-C5AA-4816-9C7D-37BAF0F9C4D4}"/>
              </a:ext>
            </a:extLst>
          </p:cNvPr>
          <p:cNvSpPr/>
          <p:nvPr/>
        </p:nvSpPr>
        <p:spPr>
          <a:xfrm>
            <a:off x="1580664" y="7853386"/>
            <a:ext cx="1002680" cy="657810"/>
          </a:xfrm>
          <a:custGeom>
            <a:avLst/>
            <a:gdLst>
              <a:gd name="connsiteX0" fmla="*/ 486 w 1002680"/>
              <a:gd name="connsiteY0" fmla="*/ 1564 h 657810"/>
              <a:gd name="connsiteX1" fmla="*/ 432286 w 1002680"/>
              <a:gd name="connsiteY1" fmla="*/ 363514 h 657810"/>
              <a:gd name="connsiteX2" fmla="*/ 991086 w 1002680"/>
              <a:gd name="connsiteY2" fmla="*/ 655614 h 657810"/>
              <a:gd name="connsiteX3" fmla="*/ 775186 w 1002680"/>
              <a:gd name="connsiteY3" fmla="*/ 484164 h 657810"/>
              <a:gd name="connsiteX4" fmla="*/ 356086 w 1002680"/>
              <a:gd name="connsiteY4" fmla="*/ 242864 h 657810"/>
              <a:gd name="connsiteX5" fmla="*/ 486 w 1002680"/>
              <a:gd name="connsiteY5" fmla="*/ 1564 h 65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680" h="657810">
                <a:moveTo>
                  <a:pt x="486" y="1564"/>
                </a:moveTo>
                <a:cubicBezTo>
                  <a:pt x="13186" y="21672"/>
                  <a:pt x="267186" y="254506"/>
                  <a:pt x="432286" y="363514"/>
                </a:cubicBezTo>
                <a:cubicBezTo>
                  <a:pt x="597386" y="472522"/>
                  <a:pt x="933936" y="635506"/>
                  <a:pt x="991086" y="655614"/>
                </a:cubicBezTo>
                <a:cubicBezTo>
                  <a:pt x="1048236" y="675722"/>
                  <a:pt x="881019" y="552956"/>
                  <a:pt x="775186" y="484164"/>
                </a:cubicBezTo>
                <a:cubicBezTo>
                  <a:pt x="669353" y="415372"/>
                  <a:pt x="485203" y="325414"/>
                  <a:pt x="356086" y="242864"/>
                </a:cubicBezTo>
                <a:cubicBezTo>
                  <a:pt x="226969" y="160314"/>
                  <a:pt x="-12214" y="-18544"/>
                  <a:pt x="486" y="1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1EED403F-F249-4FD6-9410-D5946310DC03}"/>
              </a:ext>
            </a:extLst>
          </p:cNvPr>
          <p:cNvSpPr/>
          <p:nvPr/>
        </p:nvSpPr>
        <p:spPr>
          <a:xfrm>
            <a:off x="1426565" y="7841851"/>
            <a:ext cx="1189876" cy="887343"/>
          </a:xfrm>
          <a:custGeom>
            <a:avLst/>
            <a:gdLst>
              <a:gd name="connsiteX0" fmla="*/ 1170585 w 1189876"/>
              <a:gd name="connsiteY0" fmla="*/ 863999 h 887343"/>
              <a:gd name="connsiteX1" fmla="*/ 1107085 w 1189876"/>
              <a:gd name="connsiteY1" fmla="*/ 863999 h 887343"/>
              <a:gd name="connsiteX2" fmla="*/ 675285 w 1189876"/>
              <a:gd name="connsiteY2" fmla="*/ 635399 h 887343"/>
              <a:gd name="connsiteX3" fmla="*/ 27585 w 1189876"/>
              <a:gd name="connsiteY3" fmla="*/ 222649 h 887343"/>
              <a:gd name="connsiteX4" fmla="*/ 122835 w 1189876"/>
              <a:gd name="connsiteY4" fmla="*/ 101999 h 887343"/>
              <a:gd name="connsiteX5" fmla="*/ 154585 w 1189876"/>
              <a:gd name="connsiteY5" fmla="*/ 399 h 887343"/>
              <a:gd name="connsiteX6" fmla="*/ 103785 w 1189876"/>
              <a:gd name="connsiteY6" fmla="*/ 140099 h 887343"/>
              <a:gd name="connsiteX7" fmla="*/ 154585 w 1189876"/>
              <a:gd name="connsiteY7" fmla="*/ 248049 h 887343"/>
              <a:gd name="connsiteX8" fmla="*/ 872135 w 1189876"/>
              <a:gd name="connsiteY8" fmla="*/ 724299 h 887343"/>
              <a:gd name="connsiteX9" fmla="*/ 1170585 w 1189876"/>
              <a:gd name="connsiteY9" fmla="*/ 863999 h 8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9876" h="887343">
                <a:moveTo>
                  <a:pt x="1170585" y="863999"/>
                </a:moveTo>
                <a:cubicBezTo>
                  <a:pt x="1209743" y="887282"/>
                  <a:pt x="1189635" y="902099"/>
                  <a:pt x="1107085" y="863999"/>
                </a:cubicBezTo>
                <a:cubicBezTo>
                  <a:pt x="1024535" y="825899"/>
                  <a:pt x="855202" y="742291"/>
                  <a:pt x="675285" y="635399"/>
                </a:cubicBezTo>
                <a:cubicBezTo>
                  <a:pt x="495368" y="528507"/>
                  <a:pt x="119660" y="311549"/>
                  <a:pt x="27585" y="222649"/>
                </a:cubicBezTo>
                <a:cubicBezTo>
                  <a:pt x="-64490" y="133749"/>
                  <a:pt x="101668" y="139041"/>
                  <a:pt x="122835" y="101999"/>
                </a:cubicBezTo>
                <a:cubicBezTo>
                  <a:pt x="144002" y="64957"/>
                  <a:pt x="157760" y="-5951"/>
                  <a:pt x="154585" y="399"/>
                </a:cubicBezTo>
                <a:cubicBezTo>
                  <a:pt x="151410" y="6749"/>
                  <a:pt x="103785" y="98824"/>
                  <a:pt x="103785" y="140099"/>
                </a:cubicBezTo>
                <a:cubicBezTo>
                  <a:pt x="103785" y="181374"/>
                  <a:pt x="26527" y="150682"/>
                  <a:pt x="154585" y="248049"/>
                </a:cubicBezTo>
                <a:cubicBezTo>
                  <a:pt x="282643" y="345416"/>
                  <a:pt x="700685" y="624816"/>
                  <a:pt x="872135" y="724299"/>
                </a:cubicBezTo>
                <a:cubicBezTo>
                  <a:pt x="1043585" y="823782"/>
                  <a:pt x="1131427" y="840716"/>
                  <a:pt x="1170585" y="8639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9DE53D4C-F82A-4C48-A465-51FE3091100A}"/>
              </a:ext>
            </a:extLst>
          </p:cNvPr>
          <p:cNvSpPr/>
          <p:nvPr/>
        </p:nvSpPr>
        <p:spPr>
          <a:xfrm>
            <a:off x="8087452" y="8508957"/>
            <a:ext cx="442548" cy="28680"/>
          </a:xfrm>
          <a:custGeom>
            <a:avLst/>
            <a:gdLst>
              <a:gd name="connsiteX0" fmla="*/ 2448 w 442548"/>
              <a:gd name="connsiteY0" fmla="*/ 43 h 28680"/>
              <a:gd name="connsiteX1" fmla="*/ 434248 w 442548"/>
              <a:gd name="connsiteY1" fmla="*/ 22268 h 28680"/>
              <a:gd name="connsiteX2" fmla="*/ 265973 w 442548"/>
              <a:gd name="connsiteY2" fmla="*/ 28618 h 28680"/>
              <a:gd name="connsiteX3" fmla="*/ 2448 w 442548"/>
              <a:gd name="connsiteY3" fmla="*/ 43 h 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548" h="28680">
                <a:moveTo>
                  <a:pt x="2448" y="43"/>
                </a:moveTo>
                <a:cubicBezTo>
                  <a:pt x="30494" y="-1015"/>
                  <a:pt x="390327" y="17506"/>
                  <a:pt x="434248" y="22268"/>
                </a:cubicBezTo>
                <a:cubicBezTo>
                  <a:pt x="478169" y="27030"/>
                  <a:pt x="336881" y="27031"/>
                  <a:pt x="265973" y="28618"/>
                </a:cubicBezTo>
                <a:cubicBezTo>
                  <a:pt x="195065" y="30206"/>
                  <a:pt x="-25598" y="1101"/>
                  <a:pt x="2448" y="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6D1E16BF-B2A2-45AD-8918-759756D0789E}"/>
              </a:ext>
            </a:extLst>
          </p:cNvPr>
          <p:cNvSpPr/>
          <p:nvPr/>
        </p:nvSpPr>
        <p:spPr>
          <a:xfrm>
            <a:off x="7305174" y="8381218"/>
            <a:ext cx="896921" cy="264316"/>
          </a:xfrm>
          <a:custGeom>
            <a:avLst/>
            <a:gdLst>
              <a:gd name="connsiteX0" fmla="*/ 501 w 896921"/>
              <a:gd name="connsiteY0" fmla="*/ 264307 h 264316"/>
              <a:gd name="connsiteX1" fmla="*/ 314826 w 896921"/>
              <a:gd name="connsiteY1" fmla="*/ 134132 h 264316"/>
              <a:gd name="connsiteX2" fmla="*/ 730751 w 896921"/>
              <a:gd name="connsiteY2" fmla="*/ 10307 h 264316"/>
              <a:gd name="connsiteX3" fmla="*/ 895851 w 896921"/>
              <a:gd name="connsiteY3" fmla="*/ 7132 h 264316"/>
              <a:gd name="connsiteX4" fmla="*/ 794251 w 896921"/>
              <a:gd name="connsiteY4" fmla="*/ 10307 h 264316"/>
              <a:gd name="connsiteX5" fmla="*/ 645026 w 896921"/>
              <a:gd name="connsiteY5" fmla="*/ 48407 h 264316"/>
              <a:gd name="connsiteX6" fmla="*/ 381501 w 896921"/>
              <a:gd name="connsiteY6" fmla="*/ 124607 h 264316"/>
              <a:gd name="connsiteX7" fmla="*/ 244976 w 896921"/>
              <a:gd name="connsiteY7" fmla="*/ 127782 h 264316"/>
              <a:gd name="connsiteX8" fmla="*/ 501 w 896921"/>
              <a:gd name="connsiteY8" fmla="*/ 264307 h 26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921" h="264316">
                <a:moveTo>
                  <a:pt x="501" y="264307"/>
                </a:moveTo>
                <a:cubicBezTo>
                  <a:pt x="12143" y="265365"/>
                  <a:pt x="193118" y="176465"/>
                  <a:pt x="314826" y="134132"/>
                </a:cubicBezTo>
                <a:cubicBezTo>
                  <a:pt x="436534" y="91799"/>
                  <a:pt x="633913" y="31474"/>
                  <a:pt x="730751" y="10307"/>
                </a:cubicBezTo>
                <a:cubicBezTo>
                  <a:pt x="827589" y="-10860"/>
                  <a:pt x="885268" y="7132"/>
                  <a:pt x="895851" y="7132"/>
                </a:cubicBezTo>
                <a:cubicBezTo>
                  <a:pt x="906434" y="7132"/>
                  <a:pt x="836055" y="3428"/>
                  <a:pt x="794251" y="10307"/>
                </a:cubicBezTo>
                <a:cubicBezTo>
                  <a:pt x="752447" y="17186"/>
                  <a:pt x="713818" y="29357"/>
                  <a:pt x="645026" y="48407"/>
                </a:cubicBezTo>
                <a:cubicBezTo>
                  <a:pt x="576234" y="67457"/>
                  <a:pt x="448176" y="111378"/>
                  <a:pt x="381501" y="124607"/>
                </a:cubicBezTo>
                <a:cubicBezTo>
                  <a:pt x="314826" y="137836"/>
                  <a:pt x="306888" y="106086"/>
                  <a:pt x="244976" y="127782"/>
                </a:cubicBezTo>
                <a:cubicBezTo>
                  <a:pt x="183064" y="149478"/>
                  <a:pt x="-11141" y="263249"/>
                  <a:pt x="501" y="2643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669ABB10-3298-4BFD-B17B-AE9A853A770C}"/>
              </a:ext>
            </a:extLst>
          </p:cNvPr>
          <p:cNvSpPr/>
          <p:nvPr/>
        </p:nvSpPr>
        <p:spPr>
          <a:xfrm>
            <a:off x="7204029" y="6113015"/>
            <a:ext cx="470697" cy="360987"/>
          </a:xfrm>
          <a:custGeom>
            <a:avLst/>
            <a:gdLst>
              <a:gd name="connsiteX0" fmla="*/ 463596 w 470697"/>
              <a:gd name="connsiteY0" fmla="*/ 8385 h 360987"/>
              <a:gd name="connsiteX1" fmla="*/ 79421 w 470697"/>
              <a:gd name="connsiteY1" fmla="*/ 214760 h 360987"/>
              <a:gd name="connsiteX2" fmla="*/ 46 w 470697"/>
              <a:gd name="connsiteY2" fmla="*/ 360810 h 360987"/>
              <a:gd name="connsiteX3" fmla="*/ 82596 w 470697"/>
              <a:gd name="connsiteY3" fmla="*/ 186185 h 360987"/>
              <a:gd name="connsiteX4" fmla="*/ 308021 w 470697"/>
              <a:gd name="connsiteY4" fmla="*/ 52835 h 360987"/>
              <a:gd name="connsiteX5" fmla="*/ 463596 w 470697"/>
              <a:gd name="connsiteY5" fmla="*/ 8385 h 3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697" h="360987">
                <a:moveTo>
                  <a:pt x="463596" y="8385"/>
                </a:moveTo>
                <a:cubicBezTo>
                  <a:pt x="425496" y="35372"/>
                  <a:pt x="156679" y="156023"/>
                  <a:pt x="79421" y="214760"/>
                </a:cubicBezTo>
                <a:cubicBezTo>
                  <a:pt x="2163" y="273497"/>
                  <a:pt x="-483" y="365573"/>
                  <a:pt x="46" y="360810"/>
                </a:cubicBezTo>
                <a:cubicBezTo>
                  <a:pt x="575" y="356048"/>
                  <a:pt x="31267" y="237514"/>
                  <a:pt x="82596" y="186185"/>
                </a:cubicBezTo>
                <a:cubicBezTo>
                  <a:pt x="133925" y="134856"/>
                  <a:pt x="238700" y="79822"/>
                  <a:pt x="308021" y="52835"/>
                </a:cubicBezTo>
                <a:cubicBezTo>
                  <a:pt x="377342" y="25848"/>
                  <a:pt x="501696" y="-18602"/>
                  <a:pt x="463596" y="83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8F84A6E6-44D4-4568-A908-FA94EFDDE297}"/>
              </a:ext>
            </a:extLst>
          </p:cNvPr>
          <p:cNvSpPr/>
          <p:nvPr/>
        </p:nvSpPr>
        <p:spPr>
          <a:xfrm>
            <a:off x="7231972" y="6472064"/>
            <a:ext cx="72587" cy="1416055"/>
          </a:xfrm>
          <a:custGeom>
            <a:avLst/>
            <a:gdLst>
              <a:gd name="connsiteX0" fmla="*/ 678 w 72587"/>
              <a:gd name="connsiteY0" fmla="*/ 11286 h 1416055"/>
              <a:gd name="connsiteX1" fmla="*/ 35603 w 72587"/>
              <a:gd name="connsiteY1" fmla="*/ 716136 h 1416055"/>
              <a:gd name="connsiteX2" fmla="*/ 45128 w 72587"/>
              <a:gd name="connsiteY2" fmla="*/ 1414636 h 1416055"/>
              <a:gd name="connsiteX3" fmla="*/ 54653 w 72587"/>
              <a:gd name="connsiteY3" fmla="*/ 881236 h 1416055"/>
              <a:gd name="connsiteX4" fmla="*/ 70528 w 72587"/>
              <a:gd name="connsiteY4" fmla="*/ 325611 h 1416055"/>
              <a:gd name="connsiteX5" fmla="*/ 678 w 72587"/>
              <a:gd name="connsiteY5" fmla="*/ 11286 h 141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7" h="1416055">
                <a:moveTo>
                  <a:pt x="678" y="11286"/>
                </a:moveTo>
                <a:cubicBezTo>
                  <a:pt x="-5143" y="76373"/>
                  <a:pt x="28195" y="482244"/>
                  <a:pt x="35603" y="716136"/>
                </a:cubicBezTo>
                <a:cubicBezTo>
                  <a:pt x="43011" y="950028"/>
                  <a:pt x="41953" y="1387119"/>
                  <a:pt x="45128" y="1414636"/>
                </a:cubicBezTo>
                <a:cubicBezTo>
                  <a:pt x="48303" y="1442153"/>
                  <a:pt x="50420" y="1062740"/>
                  <a:pt x="54653" y="881236"/>
                </a:cubicBezTo>
                <a:cubicBezTo>
                  <a:pt x="58886" y="699732"/>
                  <a:pt x="78995" y="473778"/>
                  <a:pt x="70528" y="325611"/>
                </a:cubicBezTo>
                <a:cubicBezTo>
                  <a:pt x="62061" y="177444"/>
                  <a:pt x="6499" y="-53801"/>
                  <a:pt x="678" y="112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E3176BC1-6D6A-4D9B-AB5F-6DFE5B0EF9EE}"/>
              </a:ext>
            </a:extLst>
          </p:cNvPr>
          <p:cNvSpPr/>
          <p:nvPr/>
        </p:nvSpPr>
        <p:spPr>
          <a:xfrm>
            <a:off x="7292260" y="7929280"/>
            <a:ext cx="37301" cy="691186"/>
          </a:xfrm>
          <a:custGeom>
            <a:avLst/>
            <a:gdLst>
              <a:gd name="connsiteX0" fmla="*/ 715 w 37301"/>
              <a:gd name="connsiteY0" fmla="*/ 1870 h 691186"/>
              <a:gd name="connsiteX1" fmla="*/ 13415 w 37301"/>
              <a:gd name="connsiteY1" fmla="*/ 519395 h 691186"/>
              <a:gd name="connsiteX2" fmla="*/ 29290 w 37301"/>
              <a:gd name="connsiteY2" fmla="*/ 690845 h 691186"/>
              <a:gd name="connsiteX3" fmla="*/ 32465 w 37301"/>
              <a:gd name="connsiteY3" fmla="*/ 557495 h 691186"/>
              <a:gd name="connsiteX4" fmla="*/ 35640 w 37301"/>
              <a:gd name="connsiteY4" fmla="*/ 354295 h 691186"/>
              <a:gd name="connsiteX5" fmla="*/ 715 w 37301"/>
              <a:gd name="connsiteY5" fmla="*/ 1870 h 69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01" h="691186">
                <a:moveTo>
                  <a:pt x="715" y="1870"/>
                </a:moveTo>
                <a:cubicBezTo>
                  <a:pt x="-2989" y="29387"/>
                  <a:pt x="8653" y="404566"/>
                  <a:pt x="13415" y="519395"/>
                </a:cubicBezTo>
                <a:cubicBezTo>
                  <a:pt x="18178" y="634224"/>
                  <a:pt x="26115" y="684495"/>
                  <a:pt x="29290" y="690845"/>
                </a:cubicBezTo>
                <a:cubicBezTo>
                  <a:pt x="32465" y="697195"/>
                  <a:pt x="31407" y="613587"/>
                  <a:pt x="32465" y="557495"/>
                </a:cubicBezTo>
                <a:cubicBezTo>
                  <a:pt x="33523" y="501403"/>
                  <a:pt x="40402" y="450603"/>
                  <a:pt x="35640" y="354295"/>
                </a:cubicBezTo>
                <a:cubicBezTo>
                  <a:pt x="30878" y="257987"/>
                  <a:pt x="4419" y="-25647"/>
                  <a:pt x="715" y="1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FF8E8E3F-B6EB-4ED7-B6BC-6C4796B875F8}"/>
              </a:ext>
            </a:extLst>
          </p:cNvPr>
          <p:cNvSpPr/>
          <p:nvPr/>
        </p:nvSpPr>
        <p:spPr>
          <a:xfrm>
            <a:off x="7337290" y="8142317"/>
            <a:ext cx="743621" cy="252588"/>
          </a:xfrm>
          <a:custGeom>
            <a:avLst/>
            <a:gdLst>
              <a:gd name="connsiteX0" fmla="*/ 3310 w 743621"/>
              <a:gd name="connsiteY0" fmla="*/ 252383 h 252588"/>
              <a:gd name="connsiteX1" fmla="*/ 546235 w 743621"/>
              <a:gd name="connsiteY1" fmla="*/ 14258 h 252588"/>
              <a:gd name="connsiteX2" fmla="*/ 736735 w 743621"/>
              <a:gd name="connsiteY2" fmla="*/ 30133 h 252588"/>
              <a:gd name="connsiteX3" fmla="*/ 336685 w 743621"/>
              <a:gd name="connsiteY3" fmla="*/ 55533 h 252588"/>
              <a:gd name="connsiteX4" fmla="*/ 3310 w 743621"/>
              <a:gd name="connsiteY4" fmla="*/ 252383 h 2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21" h="252588">
                <a:moveTo>
                  <a:pt x="3310" y="252383"/>
                </a:moveTo>
                <a:cubicBezTo>
                  <a:pt x="38235" y="245504"/>
                  <a:pt x="423998" y="51300"/>
                  <a:pt x="546235" y="14258"/>
                </a:cubicBezTo>
                <a:cubicBezTo>
                  <a:pt x="668473" y="-22784"/>
                  <a:pt x="771660" y="23254"/>
                  <a:pt x="736735" y="30133"/>
                </a:cubicBezTo>
                <a:cubicBezTo>
                  <a:pt x="701810" y="37012"/>
                  <a:pt x="454689" y="19550"/>
                  <a:pt x="336685" y="55533"/>
                </a:cubicBezTo>
                <a:cubicBezTo>
                  <a:pt x="218681" y="91516"/>
                  <a:pt x="-31615" y="259262"/>
                  <a:pt x="3310" y="252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4386F143-DB86-4034-919E-F8065889D98F}"/>
              </a:ext>
            </a:extLst>
          </p:cNvPr>
          <p:cNvSpPr/>
          <p:nvPr/>
        </p:nvSpPr>
        <p:spPr>
          <a:xfrm>
            <a:off x="6935543" y="7372497"/>
            <a:ext cx="623451" cy="1728487"/>
          </a:xfrm>
          <a:custGeom>
            <a:avLst/>
            <a:gdLst>
              <a:gd name="connsiteX0" fmla="*/ 5007 w 623451"/>
              <a:gd name="connsiteY0" fmla="*/ 37953 h 1728487"/>
              <a:gd name="connsiteX1" fmla="*/ 176457 w 623451"/>
              <a:gd name="connsiteY1" fmla="*/ 990453 h 1728487"/>
              <a:gd name="connsiteX2" fmla="*/ 408232 w 623451"/>
              <a:gd name="connsiteY2" fmla="*/ 1587353 h 1728487"/>
              <a:gd name="connsiteX3" fmla="*/ 620957 w 623451"/>
              <a:gd name="connsiteY3" fmla="*/ 1727053 h 1728487"/>
              <a:gd name="connsiteX4" fmla="*/ 513007 w 623451"/>
              <a:gd name="connsiteY4" fmla="*/ 1641328 h 1728487"/>
              <a:gd name="connsiteX5" fmla="*/ 338382 w 623451"/>
              <a:gd name="connsiteY5" fmla="*/ 1361928 h 1728487"/>
              <a:gd name="connsiteX6" fmla="*/ 71682 w 623451"/>
              <a:gd name="connsiteY6" fmla="*/ 301478 h 1728487"/>
              <a:gd name="connsiteX7" fmla="*/ 5007 w 623451"/>
              <a:gd name="connsiteY7" fmla="*/ 37953 h 172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451" h="1728487">
                <a:moveTo>
                  <a:pt x="5007" y="37953"/>
                </a:moveTo>
                <a:cubicBezTo>
                  <a:pt x="22469" y="152782"/>
                  <a:pt x="109253" y="732220"/>
                  <a:pt x="176457" y="990453"/>
                </a:cubicBezTo>
                <a:cubicBezTo>
                  <a:pt x="243661" y="1248686"/>
                  <a:pt x="334149" y="1464586"/>
                  <a:pt x="408232" y="1587353"/>
                </a:cubicBezTo>
                <a:cubicBezTo>
                  <a:pt x="482315" y="1710120"/>
                  <a:pt x="603495" y="1718057"/>
                  <a:pt x="620957" y="1727053"/>
                </a:cubicBezTo>
                <a:cubicBezTo>
                  <a:pt x="638420" y="1736049"/>
                  <a:pt x="560103" y="1702182"/>
                  <a:pt x="513007" y="1641328"/>
                </a:cubicBezTo>
                <a:cubicBezTo>
                  <a:pt x="465911" y="1580474"/>
                  <a:pt x="411936" y="1585236"/>
                  <a:pt x="338382" y="1361928"/>
                </a:cubicBezTo>
                <a:cubicBezTo>
                  <a:pt x="264828" y="1138620"/>
                  <a:pt x="126186" y="517378"/>
                  <a:pt x="71682" y="301478"/>
                </a:cubicBezTo>
                <a:cubicBezTo>
                  <a:pt x="17178" y="85578"/>
                  <a:pt x="-12455" y="-76876"/>
                  <a:pt x="5007" y="3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E523A683-8E44-4E3E-B112-AEA49E106F33}"/>
              </a:ext>
            </a:extLst>
          </p:cNvPr>
          <p:cNvSpPr/>
          <p:nvPr/>
        </p:nvSpPr>
        <p:spPr>
          <a:xfrm>
            <a:off x="7419783" y="8595252"/>
            <a:ext cx="82147" cy="412257"/>
          </a:xfrm>
          <a:custGeom>
            <a:avLst/>
            <a:gdLst>
              <a:gd name="connsiteX0" fmla="*/ 3367 w 82147"/>
              <a:gd name="connsiteY0" fmla="*/ 2648 h 412257"/>
              <a:gd name="connsiteX1" fmla="*/ 73217 w 82147"/>
              <a:gd name="connsiteY1" fmla="*/ 250298 h 412257"/>
              <a:gd name="connsiteX2" fmla="*/ 73217 w 82147"/>
              <a:gd name="connsiteY2" fmla="*/ 291573 h 412257"/>
              <a:gd name="connsiteX3" fmla="*/ 192 w 82147"/>
              <a:gd name="connsiteY3" fmla="*/ 412223 h 412257"/>
              <a:gd name="connsiteX4" fmla="*/ 50992 w 82147"/>
              <a:gd name="connsiteY4" fmla="*/ 278873 h 412257"/>
              <a:gd name="connsiteX5" fmla="*/ 22417 w 82147"/>
              <a:gd name="connsiteY5" fmla="*/ 129648 h 412257"/>
              <a:gd name="connsiteX6" fmla="*/ 3367 w 82147"/>
              <a:gd name="connsiteY6" fmla="*/ 2648 h 4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47" h="412257">
                <a:moveTo>
                  <a:pt x="3367" y="2648"/>
                </a:moveTo>
                <a:cubicBezTo>
                  <a:pt x="11834" y="22756"/>
                  <a:pt x="61575" y="202144"/>
                  <a:pt x="73217" y="250298"/>
                </a:cubicBezTo>
                <a:cubicBezTo>
                  <a:pt x="84859" y="298452"/>
                  <a:pt x="85388" y="264586"/>
                  <a:pt x="73217" y="291573"/>
                </a:cubicBezTo>
                <a:cubicBezTo>
                  <a:pt x="61046" y="318561"/>
                  <a:pt x="3896" y="414340"/>
                  <a:pt x="192" y="412223"/>
                </a:cubicBezTo>
                <a:cubicBezTo>
                  <a:pt x="-3512" y="410106"/>
                  <a:pt x="47288" y="325969"/>
                  <a:pt x="50992" y="278873"/>
                </a:cubicBezTo>
                <a:cubicBezTo>
                  <a:pt x="54696" y="231777"/>
                  <a:pt x="30884" y="177273"/>
                  <a:pt x="22417" y="129648"/>
                </a:cubicBezTo>
                <a:cubicBezTo>
                  <a:pt x="13950" y="82023"/>
                  <a:pt x="-5100" y="-17460"/>
                  <a:pt x="3367" y="2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74B86790-1A6D-46CA-B958-9F57B1799962}"/>
              </a:ext>
            </a:extLst>
          </p:cNvPr>
          <p:cNvSpPr/>
          <p:nvPr/>
        </p:nvSpPr>
        <p:spPr>
          <a:xfrm>
            <a:off x="8085618" y="8403355"/>
            <a:ext cx="122003" cy="131556"/>
          </a:xfrm>
          <a:custGeom>
            <a:avLst/>
            <a:gdLst>
              <a:gd name="connsiteX0" fmla="*/ 121757 w 122003"/>
              <a:gd name="connsiteY0" fmla="*/ 870 h 131556"/>
              <a:gd name="connsiteX1" fmla="*/ 4282 w 122003"/>
              <a:gd name="connsiteY1" fmla="*/ 129458 h 131556"/>
              <a:gd name="connsiteX2" fmla="*/ 34445 w 122003"/>
              <a:gd name="connsiteY2" fmla="*/ 75483 h 131556"/>
              <a:gd name="connsiteX3" fmla="*/ 121757 w 122003"/>
              <a:gd name="connsiteY3" fmla="*/ 870 h 13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3" h="131556">
                <a:moveTo>
                  <a:pt x="121757" y="870"/>
                </a:moveTo>
                <a:cubicBezTo>
                  <a:pt x="116730" y="9866"/>
                  <a:pt x="18834" y="117023"/>
                  <a:pt x="4282" y="129458"/>
                </a:cubicBezTo>
                <a:cubicBezTo>
                  <a:pt x="-10270" y="141893"/>
                  <a:pt x="15395" y="95856"/>
                  <a:pt x="34445" y="75483"/>
                </a:cubicBezTo>
                <a:cubicBezTo>
                  <a:pt x="53495" y="55110"/>
                  <a:pt x="126784" y="-8126"/>
                  <a:pt x="121757" y="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FD85AC65-D41A-4331-9650-CB66485A635D}"/>
              </a:ext>
            </a:extLst>
          </p:cNvPr>
          <p:cNvSpPr/>
          <p:nvPr/>
        </p:nvSpPr>
        <p:spPr>
          <a:xfrm>
            <a:off x="8216560" y="8426013"/>
            <a:ext cx="269046" cy="24394"/>
          </a:xfrm>
          <a:custGeom>
            <a:avLst/>
            <a:gdLst>
              <a:gd name="connsiteX0" fmla="*/ 340 w 269046"/>
              <a:gd name="connsiteY0" fmla="*/ 9962 h 24394"/>
              <a:gd name="connsiteX1" fmla="*/ 257515 w 269046"/>
              <a:gd name="connsiteY1" fmla="*/ 24250 h 24394"/>
              <a:gd name="connsiteX2" fmla="*/ 203540 w 269046"/>
              <a:gd name="connsiteY2" fmla="*/ 437 h 24394"/>
              <a:gd name="connsiteX3" fmla="*/ 340 w 269046"/>
              <a:gd name="connsiteY3" fmla="*/ 9962 h 2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46" h="24394">
                <a:moveTo>
                  <a:pt x="340" y="9962"/>
                </a:moveTo>
                <a:cubicBezTo>
                  <a:pt x="9336" y="13931"/>
                  <a:pt x="223648" y="25837"/>
                  <a:pt x="257515" y="24250"/>
                </a:cubicBezTo>
                <a:cubicBezTo>
                  <a:pt x="291382" y="22663"/>
                  <a:pt x="243757" y="2818"/>
                  <a:pt x="203540" y="437"/>
                </a:cubicBezTo>
                <a:cubicBezTo>
                  <a:pt x="163323" y="-1944"/>
                  <a:pt x="-8656" y="5993"/>
                  <a:pt x="340" y="99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608B4374-3544-456B-A7A2-1EA8737A8E1A}"/>
              </a:ext>
            </a:extLst>
          </p:cNvPr>
          <p:cNvSpPr/>
          <p:nvPr/>
        </p:nvSpPr>
        <p:spPr>
          <a:xfrm>
            <a:off x="6479253" y="6978786"/>
            <a:ext cx="336022" cy="2847350"/>
          </a:xfrm>
          <a:custGeom>
            <a:avLst/>
            <a:gdLst>
              <a:gd name="connsiteX0" fmla="*/ 209414 w 336022"/>
              <a:gd name="connsiteY0" fmla="*/ 14681 h 2847350"/>
              <a:gd name="connsiteX1" fmla="*/ 107814 w 336022"/>
              <a:gd name="connsiteY1" fmla="*/ 1250814 h 2847350"/>
              <a:gd name="connsiteX2" fmla="*/ 327947 w 336022"/>
              <a:gd name="connsiteY2" fmla="*/ 2783281 h 2847350"/>
              <a:gd name="connsiteX3" fmla="*/ 268680 w 336022"/>
              <a:gd name="connsiteY3" fmla="*/ 2486947 h 2847350"/>
              <a:gd name="connsiteX4" fmla="*/ 82414 w 336022"/>
              <a:gd name="connsiteY4" fmla="*/ 1826547 h 2847350"/>
              <a:gd name="connsiteX5" fmla="*/ 6214 w 336022"/>
              <a:gd name="connsiteY5" fmla="*/ 649681 h 2847350"/>
              <a:gd name="connsiteX6" fmla="*/ 209414 w 336022"/>
              <a:gd name="connsiteY6" fmla="*/ 14681 h 284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22" h="2847350">
                <a:moveTo>
                  <a:pt x="209414" y="14681"/>
                </a:moveTo>
                <a:cubicBezTo>
                  <a:pt x="226347" y="114870"/>
                  <a:pt x="88059" y="789381"/>
                  <a:pt x="107814" y="1250814"/>
                </a:cubicBezTo>
                <a:cubicBezTo>
                  <a:pt x="127569" y="1712247"/>
                  <a:pt x="301136" y="2577259"/>
                  <a:pt x="327947" y="2783281"/>
                </a:cubicBezTo>
                <a:cubicBezTo>
                  <a:pt x="354758" y="2989303"/>
                  <a:pt x="309602" y="2646403"/>
                  <a:pt x="268680" y="2486947"/>
                </a:cubicBezTo>
                <a:cubicBezTo>
                  <a:pt x="227758" y="2327491"/>
                  <a:pt x="126158" y="2132758"/>
                  <a:pt x="82414" y="1826547"/>
                </a:cubicBezTo>
                <a:cubicBezTo>
                  <a:pt x="38670" y="1520336"/>
                  <a:pt x="-19186" y="950248"/>
                  <a:pt x="6214" y="649681"/>
                </a:cubicBezTo>
                <a:cubicBezTo>
                  <a:pt x="31614" y="349114"/>
                  <a:pt x="192481" y="-85508"/>
                  <a:pt x="209414" y="14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C236FB6C-0230-477B-9C9A-BE7E252877B6}"/>
              </a:ext>
            </a:extLst>
          </p:cNvPr>
          <p:cNvSpPr/>
          <p:nvPr/>
        </p:nvSpPr>
        <p:spPr>
          <a:xfrm>
            <a:off x="2564438" y="6780474"/>
            <a:ext cx="197750" cy="3000703"/>
          </a:xfrm>
          <a:custGeom>
            <a:avLst/>
            <a:gdLst>
              <a:gd name="connsiteX0" fmla="*/ 962 w 197750"/>
              <a:gd name="connsiteY0" fmla="*/ 9793 h 3000703"/>
              <a:gd name="connsiteX1" fmla="*/ 111029 w 197750"/>
              <a:gd name="connsiteY1" fmla="*/ 1347526 h 3000703"/>
              <a:gd name="connsiteX2" fmla="*/ 34829 w 197750"/>
              <a:gd name="connsiteY2" fmla="*/ 2981593 h 3000703"/>
              <a:gd name="connsiteX3" fmla="*/ 161829 w 197750"/>
              <a:gd name="connsiteY3" fmla="*/ 2151859 h 3000703"/>
              <a:gd name="connsiteX4" fmla="*/ 187229 w 197750"/>
              <a:gd name="connsiteY4" fmla="*/ 814126 h 3000703"/>
              <a:gd name="connsiteX5" fmla="*/ 962 w 197750"/>
              <a:gd name="connsiteY5" fmla="*/ 9793 h 300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50" h="3000703">
                <a:moveTo>
                  <a:pt x="962" y="9793"/>
                </a:moveTo>
                <a:cubicBezTo>
                  <a:pt x="-11738" y="98693"/>
                  <a:pt x="105385" y="852226"/>
                  <a:pt x="111029" y="1347526"/>
                </a:cubicBezTo>
                <a:cubicBezTo>
                  <a:pt x="116673" y="1842826"/>
                  <a:pt x="26362" y="2847538"/>
                  <a:pt x="34829" y="2981593"/>
                </a:cubicBezTo>
                <a:cubicBezTo>
                  <a:pt x="43296" y="3115648"/>
                  <a:pt x="136429" y="2513103"/>
                  <a:pt x="161829" y="2151859"/>
                </a:cubicBezTo>
                <a:cubicBezTo>
                  <a:pt x="187229" y="1790615"/>
                  <a:pt x="212629" y="1171137"/>
                  <a:pt x="187229" y="814126"/>
                </a:cubicBezTo>
                <a:cubicBezTo>
                  <a:pt x="161829" y="457115"/>
                  <a:pt x="13662" y="-79107"/>
                  <a:pt x="962" y="97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7C5AE019-A5BF-4EC2-A315-A036A68C0535}"/>
              </a:ext>
            </a:extLst>
          </p:cNvPr>
          <p:cNvSpPr/>
          <p:nvPr/>
        </p:nvSpPr>
        <p:spPr>
          <a:xfrm>
            <a:off x="2934837" y="7150097"/>
            <a:ext cx="202525" cy="804530"/>
          </a:xfrm>
          <a:custGeom>
            <a:avLst/>
            <a:gdLst>
              <a:gd name="connsiteX0" fmla="*/ 202063 w 202525"/>
              <a:gd name="connsiteY0" fmla="*/ 3 h 804530"/>
              <a:gd name="connsiteX1" fmla="*/ 58130 w 202525"/>
              <a:gd name="connsiteY1" fmla="*/ 150286 h 804530"/>
              <a:gd name="connsiteX2" fmla="*/ 3096 w 202525"/>
              <a:gd name="connsiteY2" fmla="*/ 421220 h 804530"/>
              <a:gd name="connsiteX3" fmla="*/ 9446 w 202525"/>
              <a:gd name="connsiteY3" fmla="*/ 715436 h 804530"/>
              <a:gd name="connsiteX4" fmla="*/ 30613 w 202525"/>
              <a:gd name="connsiteY4" fmla="*/ 804336 h 804530"/>
              <a:gd name="connsiteX5" fmla="*/ 26380 w 202525"/>
              <a:gd name="connsiteY5" fmla="*/ 698503 h 804530"/>
              <a:gd name="connsiteX6" fmla="*/ 39080 w 202525"/>
              <a:gd name="connsiteY6" fmla="*/ 254003 h 804530"/>
              <a:gd name="connsiteX7" fmla="*/ 102580 w 202525"/>
              <a:gd name="connsiteY7" fmla="*/ 146053 h 804530"/>
              <a:gd name="connsiteX8" fmla="*/ 202063 w 202525"/>
              <a:gd name="connsiteY8" fmla="*/ 3 h 80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525" h="804530">
                <a:moveTo>
                  <a:pt x="202063" y="3"/>
                </a:moveTo>
                <a:cubicBezTo>
                  <a:pt x="194655" y="708"/>
                  <a:pt x="91291" y="80083"/>
                  <a:pt x="58130" y="150286"/>
                </a:cubicBezTo>
                <a:cubicBezTo>
                  <a:pt x="24969" y="220489"/>
                  <a:pt x="11210" y="327028"/>
                  <a:pt x="3096" y="421220"/>
                </a:cubicBezTo>
                <a:cubicBezTo>
                  <a:pt x="-5018" y="515412"/>
                  <a:pt x="4860" y="651583"/>
                  <a:pt x="9446" y="715436"/>
                </a:cubicBezTo>
                <a:cubicBezTo>
                  <a:pt x="14032" y="779289"/>
                  <a:pt x="27791" y="807158"/>
                  <a:pt x="30613" y="804336"/>
                </a:cubicBezTo>
                <a:cubicBezTo>
                  <a:pt x="33435" y="801514"/>
                  <a:pt x="24969" y="790225"/>
                  <a:pt x="26380" y="698503"/>
                </a:cubicBezTo>
                <a:cubicBezTo>
                  <a:pt x="27791" y="606781"/>
                  <a:pt x="26380" y="346078"/>
                  <a:pt x="39080" y="254003"/>
                </a:cubicBezTo>
                <a:cubicBezTo>
                  <a:pt x="51780" y="161928"/>
                  <a:pt x="79297" y="183800"/>
                  <a:pt x="102580" y="146053"/>
                </a:cubicBezTo>
                <a:cubicBezTo>
                  <a:pt x="125863" y="108306"/>
                  <a:pt x="209471" y="-702"/>
                  <a:pt x="202063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2902476-BC99-4EB7-8B70-5E1865D2A6D1}"/>
              </a:ext>
            </a:extLst>
          </p:cNvPr>
          <p:cNvSpPr/>
          <p:nvPr/>
        </p:nvSpPr>
        <p:spPr>
          <a:xfrm>
            <a:off x="2965405" y="7723315"/>
            <a:ext cx="135539" cy="230064"/>
          </a:xfrm>
          <a:custGeom>
            <a:avLst/>
            <a:gdLst>
              <a:gd name="connsiteX0" fmla="*/ 135512 w 135539"/>
              <a:gd name="connsiteY0" fmla="*/ 402 h 230064"/>
              <a:gd name="connsiteX1" fmla="*/ 52962 w 135539"/>
              <a:gd name="connsiteY1" fmla="*/ 205718 h 230064"/>
              <a:gd name="connsiteX2" fmla="*/ 45 w 135539"/>
              <a:gd name="connsiteY2" fmla="*/ 220535 h 230064"/>
              <a:gd name="connsiteX3" fmla="*/ 61428 w 135539"/>
              <a:gd name="connsiteY3" fmla="*/ 154918 h 230064"/>
              <a:gd name="connsiteX4" fmla="*/ 135512 w 135539"/>
              <a:gd name="connsiteY4" fmla="*/ 402 h 23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9" h="230064">
                <a:moveTo>
                  <a:pt x="135512" y="402"/>
                </a:moveTo>
                <a:cubicBezTo>
                  <a:pt x="134101" y="8869"/>
                  <a:pt x="75540" y="169029"/>
                  <a:pt x="52962" y="205718"/>
                </a:cubicBezTo>
                <a:cubicBezTo>
                  <a:pt x="30384" y="242407"/>
                  <a:pt x="-1366" y="229002"/>
                  <a:pt x="45" y="220535"/>
                </a:cubicBezTo>
                <a:cubicBezTo>
                  <a:pt x="1456" y="212068"/>
                  <a:pt x="39556" y="190196"/>
                  <a:pt x="61428" y="154918"/>
                </a:cubicBezTo>
                <a:cubicBezTo>
                  <a:pt x="83300" y="119640"/>
                  <a:pt x="136923" y="-8065"/>
                  <a:pt x="135512" y="4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F6E86D51-5D5C-4274-B314-4D9AB3987E10}"/>
              </a:ext>
            </a:extLst>
          </p:cNvPr>
          <p:cNvSpPr/>
          <p:nvPr/>
        </p:nvSpPr>
        <p:spPr>
          <a:xfrm>
            <a:off x="3032623" y="7171186"/>
            <a:ext cx="102474" cy="449936"/>
          </a:xfrm>
          <a:custGeom>
            <a:avLst/>
            <a:gdLst>
              <a:gd name="connsiteX0" fmla="*/ 102160 w 102474"/>
              <a:gd name="connsiteY0" fmla="*/ 81 h 449936"/>
              <a:gd name="connsiteX1" fmla="*/ 89460 w 102474"/>
              <a:gd name="connsiteY1" fmla="*/ 135547 h 449936"/>
              <a:gd name="connsiteX2" fmla="*/ 36544 w 102474"/>
              <a:gd name="connsiteY2" fmla="*/ 245614 h 449936"/>
              <a:gd name="connsiteX3" fmla="*/ 560 w 102474"/>
              <a:gd name="connsiteY3" fmla="*/ 448814 h 449936"/>
              <a:gd name="connsiteX4" fmla="*/ 17494 w 102474"/>
              <a:gd name="connsiteY4" fmla="*/ 321814 h 449936"/>
              <a:gd name="connsiteX5" fmla="*/ 55594 w 102474"/>
              <a:gd name="connsiteY5" fmla="*/ 201164 h 449936"/>
              <a:gd name="connsiteX6" fmla="*/ 80994 w 102474"/>
              <a:gd name="connsiteY6" fmla="*/ 116497 h 449936"/>
              <a:gd name="connsiteX7" fmla="*/ 102160 w 102474"/>
              <a:gd name="connsiteY7" fmla="*/ 81 h 44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74" h="449936">
                <a:moveTo>
                  <a:pt x="102160" y="81"/>
                </a:moveTo>
                <a:cubicBezTo>
                  <a:pt x="103571" y="3256"/>
                  <a:pt x="100396" y="94625"/>
                  <a:pt x="89460" y="135547"/>
                </a:cubicBezTo>
                <a:cubicBezTo>
                  <a:pt x="78524" y="176469"/>
                  <a:pt x="51361" y="193403"/>
                  <a:pt x="36544" y="245614"/>
                </a:cubicBezTo>
                <a:cubicBezTo>
                  <a:pt x="21727" y="297825"/>
                  <a:pt x="3735" y="436114"/>
                  <a:pt x="560" y="448814"/>
                </a:cubicBezTo>
                <a:cubicBezTo>
                  <a:pt x="-2615" y="461514"/>
                  <a:pt x="8322" y="363089"/>
                  <a:pt x="17494" y="321814"/>
                </a:cubicBezTo>
                <a:cubicBezTo>
                  <a:pt x="26666" y="280539"/>
                  <a:pt x="55594" y="201164"/>
                  <a:pt x="55594" y="201164"/>
                </a:cubicBezTo>
                <a:cubicBezTo>
                  <a:pt x="66177" y="166945"/>
                  <a:pt x="77819" y="145425"/>
                  <a:pt x="80994" y="116497"/>
                </a:cubicBezTo>
                <a:cubicBezTo>
                  <a:pt x="84169" y="87569"/>
                  <a:pt x="100749" y="-3094"/>
                  <a:pt x="102160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17FFB080-483E-4962-8CD0-EB60F3AF5941}"/>
              </a:ext>
            </a:extLst>
          </p:cNvPr>
          <p:cNvSpPr/>
          <p:nvPr/>
        </p:nvSpPr>
        <p:spPr>
          <a:xfrm>
            <a:off x="3032111" y="7232465"/>
            <a:ext cx="213009" cy="417816"/>
          </a:xfrm>
          <a:custGeom>
            <a:avLst/>
            <a:gdLst>
              <a:gd name="connsiteX0" fmla="*/ 184164 w 213009"/>
              <a:gd name="connsiteY0" fmla="*/ 185 h 417816"/>
              <a:gd name="connsiteX1" fmla="*/ 212739 w 213009"/>
              <a:gd name="connsiteY1" fmla="*/ 66860 h 417816"/>
              <a:gd name="connsiteX2" fmla="*/ 163527 w 213009"/>
              <a:gd name="connsiteY2" fmla="*/ 106548 h 417816"/>
              <a:gd name="connsiteX3" fmla="*/ 147652 w 213009"/>
              <a:gd name="connsiteY3" fmla="*/ 63685 h 417816"/>
              <a:gd name="connsiteX4" fmla="*/ 138127 w 213009"/>
              <a:gd name="connsiteY4" fmla="*/ 168460 h 417816"/>
              <a:gd name="connsiteX5" fmla="*/ 98439 w 213009"/>
              <a:gd name="connsiteY5" fmla="*/ 139885 h 417816"/>
              <a:gd name="connsiteX6" fmla="*/ 98439 w 213009"/>
              <a:gd name="connsiteY6" fmla="*/ 228785 h 417816"/>
              <a:gd name="connsiteX7" fmla="*/ 55577 w 213009"/>
              <a:gd name="connsiteY7" fmla="*/ 301810 h 417816"/>
              <a:gd name="connsiteX8" fmla="*/ 14 w 213009"/>
              <a:gd name="connsiteY8" fmla="*/ 417698 h 417816"/>
              <a:gd name="connsiteX9" fmla="*/ 50814 w 213009"/>
              <a:gd name="connsiteY9" fmla="*/ 320860 h 417816"/>
              <a:gd name="connsiteX10" fmla="*/ 123839 w 213009"/>
              <a:gd name="connsiteY10" fmla="*/ 184335 h 417816"/>
              <a:gd name="connsiteX11" fmla="*/ 160352 w 213009"/>
              <a:gd name="connsiteY11" fmla="*/ 125598 h 417816"/>
              <a:gd name="connsiteX12" fmla="*/ 203214 w 213009"/>
              <a:gd name="connsiteY12" fmla="*/ 89085 h 417816"/>
              <a:gd name="connsiteX13" fmla="*/ 184164 w 213009"/>
              <a:gd name="connsiteY13" fmla="*/ 185 h 4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09" h="417816">
                <a:moveTo>
                  <a:pt x="184164" y="185"/>
                </a:moveTo>
                <a:cubicBezTo>
                  <a:pt x="185751" y="-3519"/>
                  <a:pt x="216178" y="49133"/>
                  <a:pt x="212739" y="66860"/>
                </a:cubicBezTo>
                <a:cubicBezTo>
                  <a:pt x="209300" y="84587"/>
                  <a:pt x="174375" y="107077"/>
                  <a:pt x="163527" y="106548"/>
                </a:cubicBezTo>
                <a:cubicBezTo>
                  <a:pt x="152679" y="106019"/>
                  <a:pt x="151885" y="53366"/>
                  <a:pt x="147652" y="63685"/>
                </a:cubicBezTo>
                <a:cubicBezTo>
                  <a:pt x="143419" y="74004"/>
                  <a:pt x="146329" y="155760"/>
                  <a:pt x="138127" y="168460"/>
                </a:cubicBezTo>
                <a:cubicBezTo>
                  <a:pt x="129925" y="181160"/>
                  <a:pt x="105054" y="129831"/>
                  <a:pt x="98439" y="139885"/>
                </a:cubicBezTo>
                <a:cubicBezTo>
                  <a:pt x="91824" y="149939"/>
                  <a:pt x="105583" y="201798"/>
                  <a:pt x="98439" y="228785"/>
                </a:cubicBezTo>
                <a:cubicBezTo>
                  <a:pt x="91295" y="255773"/>
                  <a:pt x="71981" y="270325"/>
                  <a:pt x="55577" y="301810"/>
                </a:cubicBezTo>
                <a:cubicBezTo>
                  <a:pt x="39173" y="333296"/>
                  <a:pt x="808" y="414523"/>
                  <a:pt x="14" y="417698"/>
                </a:cubicBezTo>
                <a:cubicBezTo>
                  <a:pt x="-780" y="420873"/>
                  <a:pt x="30177" y="359754"/>
                  <a:pt x="50814" y="320860"/>
                </a:cubicBezTo>
                <a:cubicBezTo>
                  <a:pt x="71451" y="281966"/>
                  <a:pt x="105583" y="216879"/>
                  <a:pt x="123839" y="184335"/>
                </a:cubicBezTo>
                <a:cubicBezTo>
                  <a:pt x="142095" y="151791"/>
                  <a:pt x="147123" y="141473"/>
                  <a:pt x="160352" y="125598"/>
                </a:cubicBezTo>
                <a:cubicBezTo>
                  <a:pt x="173581" y="109723"/>
                  <a:pt x="199510" y="106812"/>
                  <a:pt x="203214" y="89085"/>
                </a:cubicBezTo>
                <a:cubicBezTo>
                  <a:pt x="206918" y="71358"/>
                  <a:pt x="182577" y="3889"/>
                  <a:pt x="184164" y="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EFC50279-EEC1-4BF9-9353-1DF609D13764}"/>
              </a:ext>
            </a:extLst>
          </p:cNvPr>
          <p:cNvSpPr/>
          <p:nvPr/>
        </p:nvSpPr>
        <p:spPr>
          <a:xfrm>
            <a:off x="3225708" y="7264242"/>
            <a:ext cx="82650" cy="380142"/>
          </a:xfrm>
          <a:custGeom>
            <a:avLst/>
            <a:gdLst>
              <a:gd name="connsiteX0" fmla="*/ 82642 w 82650"/>
              <a:gd name="connsiteY0" fmla="*/ 158 h 380142"/>
              <a:gd name="connsiteX1" fmla="*/ 15967 w 82650"/>
              <a:gd name="connsiteY1" fmla="*/ 235108 h 380142"/>
              <a:gd name="connsiteX2" fmla="*/ 6442 w 82650"/>
              <a:gd name="connsiteY2" fmla="*/ 377983 h 380142"/>
              <a:gd name="connsiteX3" fmla="*/ 92 w 82650"/>
              <a:gd name="connsiteY3" fmla="*/ 312896 h 380142"/>
              <a:gd name="connsiteX4" fmla="*/ 11205 w 82650"/>
              <a:gd name="connsiteY4" fmla="*/ 200183 h 380142"/>
              <a:gd name="connsiteX5" fmla="*/ 82642 w 82650"/>
              <a:gd name="connsiteY5" fmla="*/ 158 h 38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50" h="380142">
                <a:moveTo>
                  <a:pt x="82642" y="158"/>
                </a:moveTo>
                <a:cubicBezTo>
                  <a:pt x="83436" y="5979"/>
                  <a:pt x="28667" y="172137"/>
                  <a:pt x="15967" y="235108"/>
                </a:cubicBezTo>
                <a:cubicBezTo>
                  <a:pt x="3267" y="298079"/>
                  <a:pt x="9088" y="365018"/>
                  <a:pt x="6442" y="377983"/>
                </a:cubicBezTo>
                <a:cubicBezTo>
                  <a:pt x="3796" y="390948"/>
                  <a:pt x="-702" y="342529"/>
                  <a:pt x="92" y="312896"/>
                </a:cubicBezTo>
                <a:cubicBezTo>
                  <a:pt x="886" y="283263"/>
                  <a:pt x="-2024" y="249925"/>
                  <a:pt x="11205" y="200183"/>
                </a:cubicBezTo>
                <a:cubicBezTo>
                  <a:pt x="24434" y="150441"/>
                  <a:pt x="81848" y="-5663"/>
                  <a:pt x="82642" y="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F57DA2E1-0A83-4669-AB9B-3326D4306778}"/>
              </a:ext>
            </a:extLst>
          </p:cNvPr>
          <p:cNvSpPr/>
          <p:nvPr/>
        </p:nvSpPr>
        <p:spPr>
          <a:xfrm>
            <a:off x="3041595" y="7697160"/>
            <a:ext cx="89617" cy="382249"/>
          </a:xfrm>
          <a:custGeom>
            <a:avLst/>
            <a:gdLst>
              <a:gd name="connsiteX0" fmla="*/ 63555 w 89617"/>
              <a:gd name="connsiteY0" fmla="*/ 3803 h 382249"/>
              <a:gd name="connsiteX1" fmla="*/ 41330 w 89617"/>
              <a:gd name="connsiteY1" fmla="*/ 213353 h 382249"/>
              <a:gd name="connsiteX2" fmla="*/ 6405 w 89617"/>
              <a:gd name="connsiteY2" fmla="*/ 308603 h 382249"/>
              <a:gd name="connsiteX3" fmla="*/ 3230 w 89617"/>
              <a:gd name="connsiteY3" fmla="*/ 381628 h 382249"/>
              <a:gd name="connsiteX4" fmla="*/ 41330 w 89617"/>
              <a:gd name="connsiteY4" fmla="*/ 267328 h 382249"/>
              <a:gd name="connsiteX5" fmla="*/ 88955 w 89617"/>
              <a:gd name="connsiteY5" fmla="*/ 91115 h 382249"/>
              <a:gd name="connsiteX6" fmla="*/ 63555 w 89617"/>
              <a:gd name="connsiteY6" fmla="*/ 3803 h 3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7" h="382249">
                <a:moveTo>
                  <a:pt x="63555" y="3803"/>
                </a:moveTo>
                <a:cubicBezTo>
                  <a:pt x="55618" y="24176"/>
                  <a:pt x="50855" y="162553"/>
                  <a:pt x="41330" y="213353"/>
                </a:cubicBezTo>
                <a:cubicBezTo>
                  <a:pt x="31805" y="264153"/>
                  <a:pt x="12755" y="280557"/>
                  <a:pt x="6405" y="308603"/>
                </a:cubicBezTo>
                <a:cubicBezTo>
                  <a:pt x="55" y="336649"/>
                  <a:pt x="-2591" y="388507"/>
                  <a:pt x="3230" y="381628"/>
                </a:cubicBezTo>
                <a:cubicBezTo>
                  <a:pt x="9051" y="374749"/>
                  <a:pt x="27042" y="315747"/>
                  <a:pt x="41330" y="267328"/>
                </a:cubicBezTo>
                <a:cubicBezTo>
                  <a:pt x="55618" y="218909"/>
                  <a:pt x="84193" y="132655"/>
                  <a:pt x="88955" y="91115"/>
                </a:cubicBezTo>
                <a:cubicBezTo>
                  <a:pt x="93718" y="49575"/>
                  <a:pt x="71492" y="-16570"/>
                  <a:pt x="63555" y="38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3914E1F6-54F9-421C-8D0B-3ADE3BDDF93C}"/>
              </a:ext>
            </a:extLst>
          </p:cNvPr>
          <p:cNvSpPr/>
          <p:nvPr/>
        </p:nvSpPr>
        <p:spPr>
          <a:xfrm>
            <a:off x="3233704" y="7243743"/>
            <a:ext cx="79111" cy="68301"/>
          </a:xfrm>
          <a:custGeom>
            <a:avLst/>
            <a:gdLst>
              <a:gd name="connsiteX0" fmla="*/ 34 w 79111"/>
              <a:gd name="connsiteY0" fmla="*/ 25420 h 68301"/>
              <a:gd name="connsiteX1" fmla="*/ 63534 w 79111"/>
              <a:gd name="connsiteY1" fmla="*/ 20657 h 68301"/>
              <a:gd name="connsiteX2" fmla="*/ 73059 w 79111"/>
              <a:gd name="connsiteY2" fmla="*/ 68282 h 68301"/>
              <a:gd name="connsiteX3" fmla="*/ 77821 w 79111"/>
              <a:gd name="connsiteY3" fmla="*/ 14307 h 68301"/>
              <a:gd name="connsiteX4" fmla="*/ 73059 w 79111"/>
              <a:gd name="connsiteY4" fmla="*/ 20 h 68301"/>
              <a:gd name="connsiteX5" fmla="*/ 34 w 79111"/>
              <a:gd name="connsiteY5" fmla="*/ 25420 h 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1" h="68301">
                <a:moveTo>
                  <a:pt x="34" y="25420"/>
                </a:moveTo>
                <a:cubicBezTo>
                  <a:pt x="-1553" y="28859"/>
                  <a:pt x="51363" y="13513"/>
                  <a:pt x="63534" y="20657"/>
                </a:cubicBezTo>
                <a:cubicBezTo>
                  <a:pt x="75705" y="27801"/>
                  <a:pt x="70678" y="69340"/>
                  <a:pt x="73059" y="68282"/>
                </a:cubicBezTo>
                <a:cubicBezTo>
                  <a:pt x="75440" y="67224"/>
                  <a:pt x="77821" y="25684"/>
                  <a:pt x="77821" y="14307"/>
                </a:cubicBezTo>
                <a:cubicBezTo>
                  <a:pt x="77821" y="2930"/>
                  <a:pt x="82848" y="814"/>
                  <a:pt x="73059" y="20"/>
                </a:cubicBezTo>
                <a:cubicBezTo>
                  <a:pt x="63270" y="-774"/>
                  <a:pt x="1621" y="21981"/>
                  <a:pt x="34" y="254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0C42F55F-B137-4592-8587-52034384808D}"/>
              </a:ext>
            </a:extLst>
          </p:cNvPr>
          <p:cNvSpPr/>
          <p:nvPr/>
        </p:nvSpPr>
        <p:spPr>
          <a:xfrm>
            <a:off x="3232026" y="7083313"/>
            <a:ext cx="449393" cy="545124"/>
          </a:xfrm>
          <a:custGeom>
            <a:avLst/>
            <a:gdLst>
              <a:gd name="connsiteX0" fmla="*/ 449387 w 449393"/>
              <a:gd name="connsiteY0" fmla="*/ 112 h 545124"/>
              <a:gd name="connsiteX1" fmla="*/ 290637 w 449393"/>
              <a:gd name="connsiteY1" fmla="*/ 111237 h 545124"/>
              <a:gd name="connsiteX2" fmla="*/ 292224 w 449393"/>
              <a:gd name="connsiteY2" fmla="*/ 74725 h 545124"/>
              <a:gd name="connsiteX3" fmla="*/ 254124 w 449393"/>
              <a:gd name="connsiteY3" fmla="*/ 174737 h 545124"/>
              <a:gd name="connsiteX4" fmla="*/ 144587 w 449393"/>
              <a:gd name="connsiteY4" fmla="*/ 314437 h 545124"/>
              <a:gd name="connsiteX5" fmla="*/ 81087 w 449393"/>
              <a:gd name="connsiteY5" fmla="*/ 401750 h 545124"/>
              <a:gd name="connsiteX6" fmla="*/ 30287 w 449393"/>
              <a:gd name="connsiteY6" fmla="*/ 514462 h 545124"/>
              <a:gd name="connsiteX7" fmla="*/ 4887 w 449393"/>
              <a:gd name="connsiteY7" fmla="*/ 533512 h 545124"/>
              <a:gd name="connsiteX8" fmla="*/ 128712 w 449393"/>
              <a:gd name="connsiteY8" fmla="*/ 357300 h 545124"/>
              <a:gd name="connsiteX9" fmla="*/ 284287 w 449393"/>
              <a:gd name="connsiteY9" fmla="*/ 135050 h 545124"/>
              <a:gd name="connsiteX10" fmla="*/ 449387 w 449393"/>
              <a:gd name="connsiteY10" fmla="*/ 112 h 5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393" h="545124">
                <a:moveTo>
                  <a:pt x="449387" y="112"/>
                </a:moveTo>
                <a:cubicBezTo>
                  <a:pt x="450445" y="-3857"/>
                  <a:pt x="316831" y="98802"/>
                  <a:pt x="290637" y="111237"/>
                </a:cubicBezTo>
                <a:cubicBezTo>
                  <a:pt x="264443" y="123672"/>
                  <a:pt x="298309" y="64142"/>
                  <a:pt x="292224" y="74725"/>
                </a:cubicBezTo>
                <a:cubicBezTo>
                  <a:pt x="286139" y="85308"/>
                  <a:pt x="278730" y="134785"/>
                  <a:pt x="254124" y="174737"/>
                </a:cubicBezTo>
                <a:cubicBezTo>
                  <a:pt x="229518" y="214689"/>
                  <a:pt x="173426" y="276602"/>
                  <a:pt x="144587" y="314437"/>
                </a:cubicBezTo>
                <a:cubicBezTo>
                  <a:pt x="115748" y="352272"/>
                  <a:pt x="100137" y="368413"/>
                  <a:pt x="81087" y="401750"/>
                </a:cubicBezTo>
                <a:cubicBezTo>
                  <a:pt x="62037" y="435088"/>
                  <a:pt x="42987" y="492502"/>
                  <a:pt x="30287" y="514462"/>
                </a:cubicBezTo>
                <a:cubicBezTo>
                  <a:pt x="17587" y="536422"/>
                  <a:pt x="-11517" y="559706"/>
                  <a:pt x="4887" y="533512"/>
                </a:cubicBezTo>
                <a:cubicBezTo>
                  <a:pt x="21291" y="507318"/>
                  <a:pt x="128712" y="357300"/>
                  <a:pt x="128712" y="357300"/>
                </a:cubicBezTo>
                <a:cubicBezTo>
                  <a:pt x="175279" y="290890"/>
                  <a:pt x="234281" y="192994"/>
                  <a:pt x="284287" y="135050"/>
                </a:cubicBezTo>
                <a:cubicBezTo>
                  <a:pt x="334293" y="77106"/>
                  <a:pt x="448329" y="4081"/>
                  <a:pt x="449387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DDF9E43-D5D1-4A5B-925B-633D463DAECF}"/>
              </a:ext>
            </a:extLst>
          </p:cNvPr>
          <p:cNvSpPr/>
          <p:nvPr/>
        </p:nvSpPr>
        <p:spPr>
          <a:xfrm>
            <a:off x="3027721" y="7084134"/>
            <a:ext cx="680836" cy="951358"/>
          </a:xfrm>
          <a:custGeom>
            <a:avLst/>
            <a:gdLst>
              <a:gd name="connsiteX0" fmla="*/ 679092 w 680836"/>
              <a:gd name="connsiteY0" fmla="*/ 4054 h 951358"/>
              <a:gd name="connsiteX1" fmla="*/ 444142 w 680836"/>
              <a:gd name="connsiteY1" fmla="*/ 345366 h 951358"/>
              <a:gd name="connsiteX2" fmla="*/ 315554 w 680836"/>
              <a:gd name="connsiteY2" fmla="*/ 569204 h 951358"/>
              <a:gd name="connsiteX3" fmla="*/ 274279 w 680836"/>
              <a:gd name="connsiteY3" fmla="*/ 658104 h 951358"/>
              <a:gd name="connsiteX4" fmla="*/ 210779 w 680836"/>
              <a:gd name="connsiteY4" fmla="*/ 788279 h 951358"/>
              <a:gd name="connsiteX5" fmla="*/ 159979 w 680836"/>
              <a:gd name="connsiteY5" fmla="*/ 850191 h 951358"/>
              <a:gd name="connsiteX6" fmla="*/ 37742 w 680836"/>
              <a:gd name="connsiteY6" fmla="*/ 934329 h 951358"/>
              <a:gd name="connsiteX7" fmla="*/ 9167 w 680836"/>
              <a:gd name="connsiteY7" fmla="*/ 942266 h 951358"/>
              <a:gd name="connsiteX8" fmla="*/ 180617 w 680836"/>
              <a:gd name="connsiteY8" fmla="*/ 831141 h 951358"/>
              <a:gd name="connsiteX9" fmla="*/ 274279 w 680836"/>
              <a:gd name="connsiteY9" fmla="*/ 631116 h 951358"/>
              <a:gd name="connsiteX10" fmla="*/ 353654 w 680836"/>
              <a:gd name="connsiteY10" fmla="*/ 481891 h 951358"/>
              <a:gd name="connsiteX11" fmla="*/ 540979 w 680836"/>
              <a:gd name="connsiteY11" fmla="*/ 178679 h 951358"/>
              <a:gd name="connsiteX12" fmla="*/ 679092 w 680836"/>
              <a:gd name="connsiteY12" fmla="*/ 4054 h 95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836" h="951358">
                <a:moveTo>
                  <a:pt x="679092" y="4054"/>
                </a:moveTo>
                <a:cubicBezTo>
                  <a:pt x="662953" y="31835"/>
                  <a:pt x="504732" y="251174"/>
                  <a:pt x="444142" y="345366"/>
                </a:cubicBezTo>
                <a:cubicBezTo>
                  <a:pt x="383552" y="439558"/>
                  <a:pt x="343864" y="517081"/>
                  <a:pt x="315554" y="569204"/>
                </a:cubicBezTo>
                <a:cubicBezTo>
                  <a:pt x="287243" y="621327"/>
                  <a:pt x="291741" y="621592"/>
                  <a:pt x="274279" y="658104"/>
                </a:cubicBezTo>
                <a:cubicBezTo>
                  <a:pt x="256817" y="694616"/>
                  <a:pt x="229829" y="756264"/>
                  <a:pt x="210779" y="788279"/>
                </a:cubicBezTo>
                <a:cubicBezTo>
                  <a:pt x="191729" y="820294"/>
                  <a:pt x="188818" y="825849"/>
                  <a:pt x="159979" y="850191"/>
                </a:cubicBezTo>
                <a:cubicBezTo>
                  <a:pt x="131140" y="874533"/>
                  <a:pt x="62877" y="918983"/>
                  <a:pt x="37742" y="934329"/>
                </a:cubicBezTo>
                <a:cubicBezTo>
                  <a:pt x="12607" y="949675"/>
                  <a:pt x="-14646" y="959464"/>
                  <a:pt x="9167" y="942266"/>
                </a:cubicBezTo>
                <a:cubicBezTo>
                  <a:pt x="32979" y="925068"/>
                  <a:pt x="136432" y="882999"/>
                  <a:pt x="180617" y="831141"/>
                </a:cubicBezTo>
                <a:cubicBezTo>
                  <a:pt x="224802" y="779283"/>
                  <a:pt x="245439" y="689324"/>
                  <a:pt x="274279" y="631116"/>
                </a:cubicBezTo>
                <a:cubicBezTo>
                  <a:pt x="303119" y="572908"/>
                  <a:pt x="309204" y="557297"/>
                  <a:pt x="353654" y="481891"/>
                </a:cubicBezTo>
                <a:cubicBezTo>
                  <a:pt x="398104" y="406485"/>
                  <a:pt x="486475" y="259906"/>
                  <a:pt x="540979" y="178679"/>
                </a:cubicBezTo>
                <a:cubicBezTo>
                  <a:pt x="595483" y="97452"/>
                  <a:pt x="695231" y="-23727"/>
                  <a:pt x="679092" y="40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BE0B6512-AE47-49E8-9BD0-3DEC0F7BABFA}"/>
              </a:ext>
            </a:extLst>
          </p:cNvPr>
          <p:cNvSpPr/>
          <p:nvPr/>
        </p:nvSpPr>
        <p:spPr>
          <a:xfrm>
            <a:off x="3595529" y="7013528"/>
            <a:ext cx="325649" cy="319383"/>
          </a:xfrm>
          <a:custGeom>
            <a:avLst/>
            <a:gdLst>
              <a:gd name="connsiteX0" fmla="*/ 325596 w 325649"/>
              <a:gd name="connsiteY0" fmla="*/ 47 h 319383"/>
              <a:gd name="connsiteX1" fmla="*/ 265271 w 325649"/>
              <a:gd name="connsiteY1" fmla="*/ 74660 h 319383"/>
              <a:gd name="connsiteX2" fmla="*/ 200184 w 325649"/>
              <a:gd name="connsiteY2" fmla="*/ 42910 h 319383"/>
              <a:gd name="connsiteX3" fmla="*/ 192246 w 325649"/>
              <a:gd name="connsiteY3" fmla="*/ 84185 h 319383"/>
              <a:gd name="connsiteX4" fmla="*/ 174784 w 325649"/>
              <a:gd name="connsiteY4" fmla="*/ 134985 h 319383"/>
              <a:gd name="connsiteX5" fmla="*/ 58896 w 325649"/>
              <a:gd name="connsiteY5" fmla="*/ 266747 h 319383"/>
              <a:gd name="connsiteX6" fmla="*/ 6509 w 325649"/>
              <a:gd name="connsiteY6" fmla="*/ 312785 h 319383"/>
              <a:gd name="connsiteX7" fmla="*/ 203359 w 325649"/>
              <a:gd name="connsiteY7" fmla="*/ 133397 h 319383"/>
              <a:gd name="connsiteX8" fmla="*/ 208121 w 325649"/>
              <a:gd name="connsiteY8" fmla="*/ 104822 h 319383"/>
              <a:gd name="connsiteX9" fmla="*/ 212884 w 325649"/>
              <a:gd name="connsiteY9" fmla="*/ 68310 h 319383"/>
              <a:gd name="connsiteX10" fmla="*/ 274796 w 325649"/>
              <a:gd name="connsiteY10" fmla="*/ 87360 h 319383"/>
              <a:gd name="connsiteX11" fmla="*/ 325596 w 325649"/>
              <a:gd name="connsiteY11" fmla="*/ 47 h 3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49" h="319383">
                <a:moveTo>
                  <a:pt x="325596" y="47"/>
                </a:moveTo>
                <a:cubicBezTo>
                  <a:pt x="324008" y="-2070"/>
                  <a:pt x="286173" y="67516"/>
                  <a:pt x="265271" y="74660"/>
                </a:cubicBezTo>
                <a:cubicBezTo>
                  <a:pt x="244369" y="81804"/>
                  <a:pt x="212355" y="41323"/>
                  <a:pt x="200184" y="42910"/>
                </a:cubicBezTo>
                <a:cubicBezTo>
                  <a:pt x="188013" y="44497"/>
                  <a:pt x="196479" y="68839"/>
                  <a:pt x="192246" y="84185"/>
                </a:cubicBezTo>
                <a:cubicBezTo>
                  <a:pt x="188013" y="99531"/>
                  <a:pt x="197009" y="104558"/>
                  <a:pt x="174784" y="134985"/>
                </a:cubicBezTo>
                <a:cubicBezTo>
                  <a:pt x="152559" y="165412"/>
                  <a:pt x="86942" y="237114"/>
                  <a:pt x="58896" y="266747"/>
                </a:cubicBezTo>
                <a:cubicBezTo>
                  <a:pt x="30850" y="296380"/>
                  <a:pt x="-17568" y="335010"/>
                  <a:pt x="6509" y="312785"/>
                </a:cubicBezTo>
                <a:cubicBezTo>
                  <a:pt x="30586" y="290560"/>
                  <a:pt x="169757" y="168057"/>
                  <a:pt x="203359" y="133397"/>
                </a:cubicBezTo>
                <a:cubicBezTo>
                  <a:pt x="236961" y="98737"/>
                  <a:pt x="206534" y="115670"/>
                  <a:pt x="208121" y="104822"/>
                </a:cubicBezTo>
                <a:cubicBezTo>
                  <a:pt x="209708" y="93974"/>
                  <a:pt x="201771" y="71220"/>
                  <a:pt x="212884" y="68310"/>
                </a:cubicBezTo>
                <a:cubicBezTo>
                  <a:pt x="223997" y="65400"/>
                  <a:pt x="256275" y="95562"/>
                  <a:pt x="274796" y="87360"/>
                </a:cubicBezTo>
                <a:cubicBezTo>
                  <a:pt x="293317" y="79158"/>
                  <a:pt x="327184" y="2164"/>
                  <a:pt x="32559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2A69BD69-2BA1-43B4-A8A3-AAC96B20752D}"/>
              </a:ext>
            </a:extLst>
          </p:cNvPr>
          <p:cNvSpPr/>
          <p:nvPr/>
        </p:nvSpPr>
        <p:spPr>
          <a:xfrm>
            <a:off x="3327104" y="7329585"/>
            <a:ext cx="286956" cy="361359"/>
          </a:xfrm>
          <a:custGeom>
            <a:avLst/>
            <a:gdLst>
              <a:gd name="connsiteX0" fmla="*/ 284459 w 286956"/>
              <a:gd name="connsiteY0" fmla="*/ 1490 h 361359"/>
              <a:gd name="connsiteX1" fmla="*/ 120946 w 286956"/>
              <a:gd name="connsiteY1" fmla="*/ 207865 h 361359"/>
              <a:gd name="connsiteX2" fmla="*/ 82846 w 286956"/>
              <a:gd name="connsiteY2" fmla="*/ 290415 h 361359"/>
              <a:gd name="connsiteX3" fmla="*/ 33634 w 286956"/>
              <a:gd name="connsiteY3" fmla="*/ 349153 h 361359"/>
              <a:gd name="connsiteX4" fmla="*/ 3471 w 286956"/>
              <a:gd name="connsiteY4" fmla="*/ 355503 h 361359"/>
              <a:gd name="connsiteX5" fmla="*/ 116184 w 286956"/>
              <a:gd name="connsiteY5" fmla="*/ 280890 h 361359"/>
              <a:gd name="connsiteX6" fmla="*/ 213021 w 286956"/>
              <a:gd name="connsiteY6" fmla="*/ 122140 h 361359"/>
              <a:gd name="connsiteX7" fmla="*/ 284459 w 286956"/>
              <a:gd name="connsiteY7" fmla="*/ 1490 h 36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56" h="361359">
                <a:moveTo>
                  <a:pt x="284459" y="1490"/>
                </a:moveTo>
                <a:cubicBezTo>
                  <a:pt x="269113" y="15778"/>
                  <a:pt x="154548" y="159711"/>
                  <a:pt x="120946" y="207865"/>
                </a:cubicBezTo>
                <a:cubicBezTo>
                  <a:pt x="87344" y="256019"/>
                  <a:pt x="97398" y="266867"/>
                  <a:pt x="82846" y="290415"/>
                </a:cubicBezTo>
                <a:cubicBezTo>
                  <a:pt x="68294" y="313963"/>
                  <a:pt x="46863" y="338305"/>
                  <a:pt x="33634" y="349153"/>
                </a:cubicBezTo>
                <a:cubicBezTo>
                  <a:pt x="20405" y="360001"/>
                  <a:pt x="-10287" y="366880"/>
                  <a:pt x="3471" y="355503"/>
                </a:cubicBezTo>
                <a:cubicBezTo>
                  <a:pt x="17229" y="344126"/>
                  <a:pt x="81259" y="319784"/>
                  <a:pt x="116184" y="280890"/>
                </a:cubicBezTo>
                <a:cubicBezTo>
                  <a:pt x="151109" y="241996"/>
                  <a:pt x="185504" y="165002"/>
                  <a:pt x="213021" y="122140"/>
                </a:cubicBezTo>
                <a:cubicBezTo>
                  <a:pt x="240538" y="79278"/>
                  <a:pt x="299805" y="-12798"/>
                  <a:pt x="284459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52BC5ABB-9A4F-491A-9634-E9C8A26CFAD4}"/>
              </a:ext>
            </a:extLst>
          </p:cNvPr>
          <p:cNvSpPr/>
          <p:nvPr/>
        </p:nvSpPr>
        <p:spPr>
          <a:xfrm>
            <a:off x="3290877" y="7727909"/>
            <a:ext cx="82642" cy="245910"/>
          </a:xfrm>
          <a:custGeom>
            <a:avLst/>
            <a:gdLst>
              <a:gd name="connsiteX0" fmla="*/ 82561 w 82642"/>
              <a:gd name="connsiteY0" fmla="*/ 41 h 245910"/>
              <a:gd name="connsiteX1" fmla="*/ 11 w 82642"/>
              <a:gd name="connsiteY1" fmla="*/ 114341 h 245910"/>
              <a:gd name="connsiteX2" fmla="*/ 76211 w 82642"/>
              <a:gd name="connsiteY2" fmla="*/ 242929 h 245910"/>
              <a:gd name="connsiteX3" fmla="*/ 41286 w 82642"/>
              <a:gd name="connsiteY3" fmla="*/ 203241 h 245910"/>
              <a:gd name="connsiteX4" fmla="*/ 41286 w 82642"/>
              <a:gd name="connsiteY4" fmla="*/ 184191 h 245910"/>
              <a:gd name="connsiteX5" fmla="*/ 30173 w 82642"/>
              <a:gd name="connsiteY5" fmla="*/ 154029 h 245910"/>
              <a:gd name="connsiteX6" fmla="*/ 15886 w 82642"/>
              <a:gd name="connsiteY6" fmla="*/ 101641 h 245910"/>
              <a:gd name="connsiteX7" fmla="*/ 82561 w 82642"/>
              <a:gd name="connsiteY7" fmla="*/ 41 h 2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42" h="245910">
                <a:moveTo>
                  <a:pt x="82561" y="41"/>
                </a:moveTo>
                <a:cubicBezTo>
                  <a:pt x="79915" y="2158"/>
                  <a:pt x="1069" y="73860"/>
                  <a:pt x="11" y="114341"/>
                </a:cubicBezTo>
                <a:cubicBezTo>
                  <a:pt x="-1047" y="154822"/>
                  <a:pt x="69332" y="228112"/>
                  <a:pt x="76211" y="242929"/>
                </a:cubicBezTo>
                <a:cubicBezTo>
                  <a:pt x="83090" y="257746"/>
                  <a:pt x="47107" y="213031"/>
                  <a:pt x="41286" y="203241"/>
                </a:cubicBezTo>
                <a:cubicBezTo>
                  <a:pt x="35465" y="193451"/>
                  <a:pt x="43138" y="192393"/>
                  <a:pt x="41286" y="184191"/>
                </a:cubicBezTo>
                <a:cubicBezTo>
                  <a:pt x="39434" y="175989"/>
                  <a:pt x="34406" y="167787"/>
                  <a:pt x="30173" y="154029"/>
                </a:cubicBezTo>
                <a:cubicBezTo>
                  <a:pt x="25940" y="140271"/>
                  <a:pt x="9007" y="126247"/>
                  <a:pt x="15886" y="101641"/>
                </a:cubicBezTo>
                <a:cubicBezTo>
                  <a:pt x="22765" y="77035"/>
                  <a:pt x="85207" y="-2076"/>
                  <a:pt x="82561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BB6D08CB-BB15-41B3-942C-BF7606DCF98C}"/>
              </a:ext>
            </a:extLst>
          </p:cNvPr>
          <p:cNvSpPr/>
          <p:nvPr/>
        </p:nvSpPr>
        <p:spPr>
          <a:xfrm>
            <a:off x="3354030" y="7720517"/>
            <a:ext cx="130869" cy="253505"/>
          </a:xfrm>
          <a:custGeom>
            <a:avLst/>
            <a:gdLst>
              <a:gd name="connsiteX0" fmla="*/ 130533 w 130869"/>
              <a:gd name="connsiteY0" fmla="*/ 1083 h 253505"/>
              <a:gd name="connsiteX1" fmla="*/ 55920 w 130869"/>
              <a:gd name="connsiteY1" fmla="*/ 69346 h 253505"/>
              <a:gd name="connsiteX2" fmla="*/ 1945 w 130869"/>
              <a:gd name="connsiteY2" fmla="*/ 132846 h 253505"/>
              <a:gd name="connsiteX3" fmla="*/ 13058 w 130869"/>
              <a:gd name="connsiteY3" fmla="*/ 253496 h 253505"/>
              <a:gd name="connsiteX4" fmla="*/ 24170 w 130869"/>
              <a:gd name="connsiteY4" fmla="*/ 126496 h 253505"/>
              <a:gd name="connsiteX5" fmla="*/ 130533 w 130869"/>
              <a:gd name="connsiteY5" fmla="*/ 1083 h 25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869" h="253505">
                <a:moveTo>
                  <a:pt x="130533" y="1083"/>
                </a:moveTo>
                <a:cubicBezTo>
                  <a:pt x="135825" y="-8442"/>
                  <a:pt x="77351" y="47386"/>
                  <a:pt x="55920" y="69346"/>
                </a:cubicBezTo>
                <a:cubicBezTo>
                  <a:pt x="34489" y="91306"/>
                  <a:pt x="9089" y="102154"/>
                  <a:pt x="1945" y="132846"/>
                </a:cubicBezTo>
                <a:cubicBezTo>
                  <a:pt x="-5199" y="163538"/>
                  <a:pt x="9354" y="254554"/>
                  <a:pt x="13058" y="253496"/>
                </a:cubicBezTo>
                <a:cubicBezTo>
                  <a:pt x="16762" y="252438"/>
                  <a:pt x="4326" y="167506"/>
                  <a:pt x="24170" y="126496"/>
                </a:cubicBezTo>
                <a:cubicBezTo>
                  <a:pt x="44014" y="85486"/>
                  <a:pt x="125241" y="10608"/>
                  <a:pt x="130533" y="1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262C725C-4FD6-4221-9F5D-BDF2537A0B0E}"/>
              </a:ext>
            </a:extLst>
          </p:cNvPr>
          <p:cNvSpPr/>
          <p:nvPr/>
        </p:nvSpPr>
        <p:spPr>
          <a:xfrm>
            <a:off x="3438498" y="7710620"/>
            <a:ext cx="173065" cy="339733"/>
          </a:xfrm>
          <a:custGeom>
            <a:avLst/>
            <a:gdLst>
              <a:gd name="connsiteX0" fmla="*/ 27 w 173065"/>
              <a:gd name="connsiteY0" fmla="*/ 58605 h 339733"/>
              <a:gd name="connsiteX1" fmla="*/ 130202 w 173065"/>
              <a:gd name="connsiteY1" fmla="*/ 33205 h 339733"/>
              <a:gd name="connsiteX2" fmla="*/ 147665 w 173065"/>
              <a:gd name="connsiteY2" fmla="*/ 45905 h 339733"/>
              <a:gd name="connsiteX3" fmla="*/ 109565 w 173065"/>
              <a:gd name="connsiteY3" fmla="*/ 171318 h 339733"/>
              <a:gd name="connsiteX4" fmla="*/ 74640 w 173065"/>
              <a:gd name="connsiteY4" fmla="*/ 339593 h 339733"/>
              <a:gd name="connsiteX5" fmla="*/ 119090 w 173065"/>
              <a:gd name="connsiteY5" fmla="*/ 196718 h 339733"/>
              <a:gd name="connsiteX6" fmla="*/ 173065 w 173065"/>
              <a:gd name="connsiteY6" fmla="*/ 10980 h 339733"/>
              <a:gd name="connsiteX7" fmla="*/ 119090 w 173065"/>
              <a:gd name="connsiteY7" fmla="*/ 23680 h 339733"/>
              <a:gd name="connsiteX8" fmla="*/ 27 w 173065"/>
              <a:gd name="connsiteY8" fmla="*/ 58605 h 33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065" h="339733">
                <a:moveTo>
                  <a:pt x="27" y="58605"/>
                </a:moveTo>
                <a:cubicBezTo>
                  <a:pt x="1879" y="60192"/>
                  <a:pt x="105596" y="35322"/>
                  <a:pt x="130202" y="33205"/>
                </a:cubicBezTo>
                <a:cubicBezTo>
                  <a:pt x="154808" y="31088"/>
                  <a:pt x="151105" y="22886"/>
                  <a:pt x="147665" y="45905"/>
                </a:cubicBezTo>
                <a:cubicBezTo>
                  <a:pt x="144225" y="68924"/>
                  <a:pt x="121736" y="122370"/>
                  <a:pt x="109565" y="171318"/>
                </a:cubicBezTo>
                <a:cubicBezTo>
                  <a:pt x="97394" y="220266"/>
                  <a:pt x="73053" y="335360"/>
                  <a:pt x="74640" y="339593"/>
                </a:cubicBezTo>
                <a:cubicBezTo>
                  <a:pt x="76227" y="343826"/>
                  <a:pt x="102686" y="251487"/>
                  <a:pt x="119090" y="196718"/>
                </a:cubicBezTo>
                <a:cubicBezTo>
                  <a:pt x="135494" y="141949"/>
                  <a:pt x="173065" y="39820"/>
                  <a:pt x="173065" y="10980"/>
                </a:cubicBezTo>
                <a:cubicBezTo>
                  <a:pt x="173065" y="-17860"/>
                  <a:pt x="146077" y="18653"/>
                  <a:pt x="119090" y="23680"/>
                </a:cubicBezTo>
                <a:cubicBezTo>
                  <a:pt x="92103" y="28707"/>
                  <a:pt x="-1825" y="57018"/>
                  <a:pt x="27" y="586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9C79DDCC-1714-4839-AC30-B6A60A1969E9}"/>
              </a:ext>
            </a:extLst>
          </p:cNvPr>
          <p:cNvSpPr/>
          <p:nvPr/>
        </p:nvSpPr>
        <p:spPr>
          <a:xfrm>
            <a:off x="3539715" y="7484166"/>
            <a:ext cx="95733" cy="159720"/>
          </a:xfrm>
          <a:custGeom>
            <a:avLst/>
            <a:gdLst>
              <a:gd name="connsiteX0" fmla="*/ 95660 w 95733"/>
              <a:gd name="connsiteY0" fmla="*/ 897 h 159720"/>
              <a:gd name="connsiteX1" fmla="*/ 410 w 95733"/>
              <a:gd name="connsiteY1" fmla="*/ 151709 h 159720"/>
              <a:gd name="connsiteX2" fmla="*/ 59148 w 95733"/>
              <a:gd name="connsiteY2" fmla="*/ 140597 h 159720"/>
              <a:gd name="connsiteX3" fmla="*/ 8348 w 95733"/>
              <a:gd name="connsiteY3" fmla="*/ 154884 h 159720"/>
              <a:gd name="connsiteX4" fmla="*/ 16285 w 95733"/>
              <a:gd name="connsiteY4" fmla="*/ 91384 h 159720"/>
              <a:gd name="connsiteX5" fmla="*/ 95660 w 95733"/>
              <a:gd name="connsiteY5" fmla="*/ 897 h 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33" h="159720">
                <a:moveTo>
                  <a:pt x="95660" y="897"/>
                </a:moveTo>
                <a:cubicBezTo>
                  <a:pt x="93014" y="10951"/>
                  <a:pt x="6495" y="128426"/>
                  <a:pt x="410" y="151709"/>
                </a:cubicBezTo>
                <a:cubicBezTo>
                  <a:pt x="-5675" y="174992"/>
                  <a:pt x="57825" y="140068"/>
                  <a:pt x="59148" y="140597"/>
                </a:cubicBezTo>
                <a:cubicBezTo>
                  <a:pt x="60471" y="141126"/>
                  <a:pt x="15492" y="163086"/>
                  <a:pt x="8348" y="154884"/>
                </a:cubicBezTo>
                <a:cubicBezTo>
                  <a:pt x="1204" y="146682"/>
                  <a:pt x="4114" y="114667"/>
                  <a:pt x="16285" y="91384"/>
                </a:cubicBezTo>
                <a:cubicBezTo>
                  <a:pt x="28456" y="68101"/>
                  <a:pt x="98306" y="-9157"/>
                  <a:pt x="95660" y="8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28C09B68-0C2E-46C7-99B5-43D5E736F16A}"/>
              </a:ext>
            </a:extLst>
          </p:cNvPr>
          <p:cNvSpPr/>
          <p:nvPr/>
        </p:nvSpPr>
        <p:spPr>
          <a:xfrm>
            <a:off x="3600433" y="7485967"/>
            <a:ext cx="37080" cy="157354"/>
          </a:xfrm>
          <a:custGeom>
            <a:avLst/>
            <a:gdLst>
              <a:gd name="connsiteX0" fmla="*/ 34942 w 37080"/>
              <a:gd name="connsiteY0" fmla="*/ 2271 h 157354"/>
              <a:gd name="connsiteX1" fmla="*/ 17 w 37080"/>
              <a:gd name="connsiteY1" fmla="*/ 156258 h 157354"/>
              <a:gd name="connsiteX2" fmla="*/ 30180 w 37080"/>
              <a:gd name="connsiteY2" fmla="*/ 68946 h 157354"/>
              <a:gd name="connsiteX3" fmla="*/ 34942 w 37080"/>
              <a:gd name="connsiteY3" fmla="*/ 2271 h 15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" h="157354">
                <a:moveTo>
                  <a:pt x="34942" y="2271"/>
                </a:moveTo>
                <a:cubicBezTo>
                  <a:pt x="29915" y="16823"/>
                  <a:pt x="811" y="145146"/>
                  <a:pt x="17" y="156258"/>
                </a:cubicBezTo>
                <a:cubicBezTo>
                  <a:pt x="-777" y="167370"/>
                  <a:pt x="25153" y="90906"/>
                  <a:pt x="30180" y="68946"/>
                </a:cubicBezTo>
                <a:cubicBezTo>
                  <a:pt x="35207" y="46986"/>
                  <a:pt x="39969" y="-12281"/>
                  <a:pt x="34942" y="22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24B35B8D-6E7C-4BDA-93A9-7A40E31555B1}"/>
              </a:ext>
            </a:extLst>
          </p:cNvPr>
          <p:cNvSpPr/>
          <p:nvPr/>
        </p:nvSpPr>
        <p:spPr>
          <a:xfrm>
            <a:off x="3760312" y="7042102"/>
            <a:ext cx="157750" cy="605212"/>
          </a:xfrm>
          <a:custGeom>
            <a:avLst/>
            <a:gdLst>
              <a:gd name="connsiteX0" fmla="*/ 157638 w 157750"/>
              <a:gd name="connsiteY0" fmla="*/ 48 h 605212"/>
              <a:gd name="connsiteX1" fmla="*/ 110013 w 157750"/>
              <a:gd name="connsiteY1" fmla="*/ 273098 h 605212"/>
              <a:gd name="connsiteX2" fmla="*/ 73501 w 157750"/>
              <a:gd name="connsiteY2" fmla="*/ 374698 h 605212"/>
              <a:gd name="connsiteX3" fmla="*/ 19526 w 157750"/>
              <a:gd name="connsiteY3" fmla="*/ 485823 h 605212"/>
              <a:gd name="connsiteX4" fmla="*/ 8413 w 157750"/>
              <a:gd name="connsiteY4" fmla="*/ 535036 h 605212"/>
              <a:gd name="connsiteX5" fmla="*/ 13176 w 157750"/>
              <a:gd name="connsiteY5" fmla="*/ 604886 h 605212"/>
              <a:gd name="connsiteX6" fmla="*/ 6826 w 157750"/>
              <a:gd name="connsiteY6" fmla="*/ 557261 h 605212"/>
              <a:gd name="connsiteX7" fmla="*/ 6826 w 157750"/>
              <a:gd name="connsiteY7" fmla="*/ 468361 h 605212"/>
              <a:gd name="connsiteX8" fmla="*/ 95726 w 157750"/>
              <a:gd name="connsiteY8" fmla="*/ 252461 h 605212"/>
              <a:gd name="connsiteX9" fmla="*/ 157638 w 157750"/>
              <a:gd name="connsiteY9" fmla="*/ 48 h 60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750" h="605212">
                <a:moveTo>
                  <a:pt x="157638" y="48"/>
                </a:moveTo>
                <a:cubicBezTo>
                  <a:pt x="160019" y="3487"/>
                  <a:pt x="124036" y="210656"/>
                  <a:pt x="110013" y="273098"/>
                </a:cubicBezTo>
                <a:cubicBezTo>
                  <a:pt x="95990" y="335540"/>
                  <a:pt x="88582" y="339244"/>
                  <a:pt x="73501" y="374698"/>
                </a:cubicBezTo>
                <a:cubicBezTo>
                  <a:pt x="58420" y="410152"/>
                  <a:pt x="30374" y="459100"/>
                  <a:pt x="19526" y="485823"/>
                </a:cubicBezTo>
                <a:cubicBezTo>
                  <a:pt x="8678" y="512546"/>
                  <a:pt x="9471" y="515192"/>
                  <a:pt x="8413" y="535036"/>
                </a:cubicBezTo>
                <a:cubicBezTo>
                  <a:pt x="7355" y="554880"/>
                  <a:pt x="13440" y="601182"/>
                  <a:pt x="13176" y="604886"/>
                </a:cubicBezTo>
                <a:cubicBezTo>
                  <a:pt x="12912" y="608590"/>
                  <a:pt x="7884" y="580015"/>
                  <a:pt x="6826" y="557261"/>
                </a:cubicBezTo>
                <a:cubicBezTo>
                  <a:pt x="5768" y="534507"/>
                  <a:pt x="-7991" y="519161"/>
                  <a:pt x="6826" y="468361"/>
                </a:cubicBezTo>
                <a:cubicBezTo>
                  <a:pt x="21643" y="417561"/>
                  <a:pt x="73236" y="327338"/>
                  <a:pt x="95726" y="252461"/>
                </a:cubicBezTo>
                <a:cubicBezTo>
                  <a:pt x="118216" y="177584"/>
                  <a:pt x="155257" y="-3391"/>
                  <a:pt x="15763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0E316898-DF60-42EA-BE2B-AB94BB2CD8C5}"/>
              </a:ext>
            </a:extLst>
          </p:cNvPr>
          <p:cNvSpPr/>
          <p:nvPr/>
        </p:nvSpPr>
        <p:spPr>
          <a:xfrm>
            <a:off x="3502025" y="7565947"/>
            <a:ext cx="293752" cy="509815"/>
          </a:xfrm>
          <a:custGeom>
            <a:avLst/>
            <a:gdLst>
              <a:gd name="connsiteX0" fmla="*/ 269875 w 293752"/>
              <a:gd name="connsiteY0" fmla="*/ 78 h 509815"/>
              <a:gd name="connsiteX1" fmla="*/ 241300 w 293752"/>
              <a:gd name="connsiteY1" fmla="*/ 130253 h 509815"/>
              <a:gd name="connsiteX2" fmla="*/ 293688 w 293752"/>
              <a:gd name="connsiteY2" fmla="*/ 182641 h 509815"/>
              <a:gd name="connsiteX3" fmla="*/ 228600 w 293752"/>
              <a:gd name="connsiteY3" fmla="*/ 166766 h 509815"/>
              <a:gd name="connsiteX4" fmla="*/ 165100 w 293752"/>
              <a:gd name="connsiteY4" fmla="*/ 231853 h 509815"/>
              <a:gd name="connsiteX5" fmla="*/ 133350 w 293752"/>
              <a:gd name="connsiteY5" fmla="*/ 333453 h 509815"/>
              <a:gd name="connsiteX6" fmla="*/ 87313 w 293752"/>
              <a:gd name="connsiteY6" fmla="*/ 427116 h 509815"/>
              <a:gd name="connsiteX7" fmla="*/ 0 w 293752"/>
              <a:gd name="connsiteY7" fmla="*/ 509666 h 509815"/>
              <a:gd name="connsiteX8" fmla="*/ 87313 w 293752"/>
              <a:gd name="connsiteY8" fmla="*/ 406478 h 509815"/>
              <a:gd name="connsiteX9" fmla="*/ 158750 w 293752"/>
              <a:gd name="connsiteY9" fmla="*/ 208041 h 509815"/>
              <a:gd name="connsiteX10" fmla="*/ 244475 w 293752"/>
              <a:gd name="connsiteY10" fmla="*/ 155653 h 509815"/>
              <a:gd name="connsiteX11" fmla="*/ 247650 w 293752"/>
              <a:gd name="connsiteY11" fmla="*/ 142953 h 509815"/>
              <a:gd name="connsiteX12" fmla="*/ 222250 w 293752"/>
              <a:gd name="connsiteY12" fmla="*/ 111203 h 509815"/>
              <a:gd name="connsiteX13" fmla="*/ 269875 w 293752"/>
              <a:gd name="connsiteY13" fmla="*/ 78 h 50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752" h="509815">
                <a:moveTo>
                  <a:pt x="269875" y="78"/>
                </a:moveTo>
                <a:cubicBezTo>
                  <a:pt x="273050" y="3253"/>
                  <a:pt x="237331" y="99826"/>
                  <a:pt x="241300" y="130253"/>
                </a:cubicBezTo>
                <a:cubicBezTo>
                  <a:pt x="245269" y="160680"/>
                  <a:pt x="295805" y="176555"/>
                  <a:pt x="293688" y="182641"/>
                </a:cubicBezTo>
                <a:cubicBezTo>
                  <a:pt x="291571" y="188727"/>
                  <a:pt x="250031" y="158564"/>
                  <a:pt x="228600" y="166766"/>
                </a:cubicBezTo>
                <a:cubicBezTo>
                  <a:pt x="207169" y="174968"/>
                  <a:pt x="180975" y="204072"/>
                  <a:pt x="165100" y="231853"/>
                </a:cubicBezTo>
                <a:cubicBezTo>
                  <a:pt x="149225" y="259634"/>
                  <a:pt x="146314" y="300909"/>
                  <a:pt x="133350" y="333453"/>
                </a:cubicBezTo>
                <a:cubicBezTo>
                  <a:pt x="120386" y="365997"/>
                  <a:pt x="109538" y="397747"/>
                  <a:pt x="87313" y="427116"/>
                </a:cubicBezTo>
                <a:cubicBezTo>
                  <a:pt x="65088" y="456485"/>
                  <a:pt x="0" y="513106"/>
                  <a:pt x="0" y="509666"/>
                </a:cubicBezTo>
                <a:cubicBezTo>
                  <a:pt x="0" y="506226"/>
                  <a:pt x="60855" y="456749"/>
                  <a:pt x="87313" y="406478"/>
                </a:cubicBezTo>
                <a:cubicBezTo>
                  <a:pt x="113771" y="356207"/>
                  <a:pt x="132556" y="249845"/>
                  <a:pt x="158750" y="208041"/>
                </a:cubicBezTo>
                <a:cubicBezTo>
                  <a:pt x="184944" y="166237"/>
                  <a:pt x="229659" y="166501"/>
                  <a:pt x="244475" y="155653"/>
                </a:cubicBezTo>
                <a:cubicBezTo>
                  <a:pt x="259291" y="144805"/>
                  <a:pt x="251354" y="150361"/>
                  <a:pt x="247650" y="142953"/>
                </a:cubicBezTo>
                <a:cubicBezTo>
                  <a:pt x="243946" y="135545"/>
                  <a:pt x="220133" y="131311"/>
                  <a:pt x="222250" y="111203"/>
                </a:cubicBezTo>
                <a:cubicBezTo>
                  <a:pt x="224367" y="91095"/>
                  <a:pt x="266700" y="-3097"/>
                  <a:pt x="26987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65DE7D1D-FA5D-4799-A213-2A2CD72F1A8D}"/>
              </a:ext>
            </a:extLst>
          </p:cNvPr>
          <p:cNvSpPr/>
          <p:nvPr/>
        </p:nvSpPr>
        <p:spPr>
          <a:xfrm>
            <a:off x="3347805" y="7619966"/>
            <a:ext cx="85961" cy="135575"/>
          </a:xfrm>
          <a:custGeom>
            <a:avLst/>
            <a:gdLst>
              <a:gd name="connsiteX0" fmla="*/ 85958 w 85961"/>
              <a:gd name="connsiteY0" fmla="*/ 34 h 135575"/>
              <a:gd name="connsiteX1" fmla="*/ 11345 w 85961"/>
              <a:gd name="connsiteY1" fmla="*/ 114334 h 135575"/>
              <a:gd name="connsiteX2" fmla="*/ 8170 w 85961"/>
              <a:gd name="connsiteY2" fmla="*/ 127034 h 135575"/>
              <a:gd name="connsiteX3" fmla="*/ 85958 w 85961"/>
              <a:gd name="connsiteY3" fmla="*/ 34 h 1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61" h="135575">
                <a:moveTo>
                  <a:pt x="85958" y="34"/>
                </a:moveTo>
                <a:cubicBezTo>
                  <a:pt x="86487" y="-2083"/>
                  <a:pt x="24310" y="93167"/>
                  <a:pt x="11345" y="114334"/>
                </a:cubicBezTo>
                <a:cubicBezTo>
                  <a:pt x="-1620" y="135501"/>
                  <a:pt x="-4530" y="142909"/>
                  <a:pt x="8170" y="127034"/>
                </a:cubicBezTo>
                <a:cubicBezTo>
                  <a:pt x="20870" y="111159"/>
                  <a:pt x="85429" y="2151"/>
                  <a:pt x="85958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24916F04-1D4C-4495-A49E-41AF8DDB50FE}"/>
              </a:ext>
            </a:extLst>
          </p:cNvPr>
          <p:cNvSpPr/>
          <p:nvPr/>
        </p:nvSpPr>
        <p:spPr>
          <a:xfrm>
            <a:off x="3771278" y="7119901"/>
            <a:ext cx="475295" cy="596919"/>
          </a:xfrm>
          <a:custGeom>
            <a:avLst/>
            <a:gdLst>
              <a:gd name="connsiteX0" fmla="*/ 475285 w 475295"/>
              <a:gd name="connsiteY0" fmla="*/ 37 h 596919"/>
              <a:gd name="connsiteX1" fmla="*/ 372097 w 475295"/>
              <a:gd name="connsiteY1" fmla="*/ 82587 h 596919"/>
              <a:gd name="connsiteX2" fmla="*/ 281610 w 475295"/>
              <a:gd name="connsiteY2" fmla="*/ 103224 h 596919"/>
              <a:gd name="connsiteX3" fmla="*/ 310185 w 475295"/>
              <a:gd name="connsiteY3" fmla="*/ 111162 h 596919"/>
              <a:gd name="connsiteX4" fmla="*/ 308597 w 475295"/>
              <a:gd name="connsiteY4" fmla="*/ 155612 h 596919"/>
              <a:gd name="connsiteX5" fmla="*/ 178422 w 475295"/>
              <a:gd name="connsiteY5" fmla="*/ 357224 h 596919"/>
              <a:gd name="connsiteX6" fmla="*/ 99047 w 475295"/>
              <a:gd name="connsiteY6" fmla="*/ 479462 h 596919"/>
              <a:gd name="connsiteX7" fmla="*/ 622 w 475295"/>
              <a:gd name="connsiteY7" fmla="*/ 595349 h 596919"/>
              <a:gd name="connsiteX8" fmla="*/ 68885 w 475295"/>
              <a:gd name="connsiteY8" fmla="*/ 523912 h 596919"/>
              <a:gd name="connsiteX9" fmla="*/ 286372 w 475295"/>
              <a:gd name="connsiteY9" fmla="*/ 230224 h 596919"/>
              <a:gd name="connsiteX10" fmla="*/ 349872 w 475295"/>
              <a:gd name="connsiteY10" fmla="*/ 122274 h 596919"/>
              <a:gd name="connsiteX11" fmla="*/ 335585 w 475295"/>
              <a:gd name="connsiteY11" fmla="*/ 112749 h 596919"/>
              <a:gd name="connsiteX12" fmla="*/ 378447 w 475295"/>
              <a:gd name="connsiteY12" fmla="*/ 93699 h 596919"/>
              <a:gd name="connsiteX13" fmla="*/ 475285 w 475295"/>
              <a:gd name="connsiteY13" fmla="*/ 37 h 59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295" h="596919">
                <a:moveTo>
                  <a:pt x="475285" y="37"/>
                </a:moveTo>
                <a:cubicBezTo>
                  <a:pt x="474227" y="-1815"/>
                  <a:pt x="404376" y="65389"/>
                  <a:pt x="372097" y="82587"/>
                </a:cubicBezTo>
                <a:cubicBezTo>
                  <a:pt x="339818" y="99785"/>
                  <a:pt x="291929" y="98462"/>
                  <a:pt x="281610" y="103224"/>
                </a:cubicBezTo>
                <a:cubicBezTo>
                  <a:pt x="271291" y="107986"/>
                  <a:pt x="305687" y="102431"/>
                  <a:pt x="310185" y="111162"/>
                </a:cubicBezTo>
                <a:cubicBezTo>
                  <a:pt x="314683" y="119893"/>
                  <a:pt x="330558" y="114602"/>
                  <a:pt x="308597" y="155612"/>
                </a:cubicBezTo>
                <a:cubicBezTo>
                  <a:pt x="286636" y="196622"/>
                  <a:pt x="213347" y="303249"/>
                  <a:pt x="178422" y="357224"/>
                </a:cubicBezTo>
                <a:cubicBezTo>
                  <a:pt x="143497" y="411199"/>
                  <a:pt x="128680" y="439775"/>
                  <a:pt x="99047" y="479462"/>
                </a:cubicBezTo>
                <a:cubicBezTo>
                  <a:pt x="69414" y="519150"/>
                  <a:pt x="5649" y="587941"/>
                  <a:pt x="622" y="595349"/>
                </a:cubicBezTo>
                <a:cubicBezTo>
                  <a:pt x="-4405" y="602757"/>
                  <a:pt x="21260" y="584766"/>
                  <a:pt x="68885" y="523912"/>
                </a:cubicBezTo>
                <a:cubicBezTo>
                  <a:pt x="116510" y="463058"/>
                  <a:pt x="239541" y="297164"/>
                  <a:pt x="286372" y="230224"/>
                </a:cubicBezTo>
                <a:cubicBezTo>
                  <a:pt x="333203" y="163284"/>
                  <a:pt x="341670" y="141853"/>
                  <a:pt x="349872" y="122274"/>
                </a:cubicBezTo>
                <a:cubicBezTo>
                  <a:pt x="358074" y="102695"/>
                  <a:pt x="330823" y="117511"/>
                  <a:pt x="335585" y="112749"/>
                </a:cubicBezTo>
                <a:cubicBezTo>
                  <a:pt x="340347" y="107987"/>
                  <a:pt x="357810" y="111161"/>
                  <a:pt x="378447" y="93699"/>
                </a:cubicBezTo>
                <a:cubicBezTo>
                  <a:pt x="399084" y="76237"/>
                  <a:pt x="476343" y="1889"/>
                  <a:pt x="475285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1A8FF6B2-9B03-4293-AA86-C21B813AC84F}"/>
              </a:ext>
            </a:extLst>
          </p:cNvPr>
          <p:cNvSpPr/>
          <p:nvPr/>
        </p:nvSpPr>
        <p:spPr>
          <a:xfrm>
            <a:off x="3674915" y="7747715"/>
            <a:ext cx="143032" cy="153274"/>
          </a:xfrm>
          <a:custGeom>
            <a:avLst/>
            <a:gdLst>
              <a:gd name="connsiteX0" fmla="*/ 143023 w 143032"/>
              <a:gd name="connsiteY0" fmla="*/ 873 h 153274"/>
              <a:gd name="connsiteX1" fmla="*/ 81110 w 143032"/>
              <a:gd name="connsiteY1" fmla="*/ 38973 h 153274"/>
              <a:gd name="connsiteX2" fmla="*/ 69998 w 143032"/>
              <a:gd name="connsiteY2" fmla="*/ 56435 h 153274"/>
              <a:gd name="connsiteX3" fmla="*/ 57298 w 143032"/>
              <a:gd name="connsiteY3" fmla="*/ 78660 h 153274"/>
              <a:gd name="connsiteX4" fmla="*/ 148 w 143032"/>
              <a:gd name="connsiteY4" fmla="*/ 153273 h 153274"/>
              <a:gd name="connsiteX5" fmla="*/ 76348 w 143032"/>
              <a:gd name="connsiteY5" fmla="*/ 80248 h 153274"/>
              <a:gd name="connsiteX6" fmla="*/ 143023 w 143032"/>
              <a:gd name="connsiteY6" fmla="*/ 873 h 15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32" h="153274">
                <a:moveTo>
                  <a:pt x="143023" y="873"/>
                </a:moveTo>
                <a:cubicBezTo>
                  <a:pt x="143817" y="-6006"/>
                  <a:pt x="93281" y="29713"/>
                  <a:pt x="81110" y="38973"/>
                </a:cubicBezTo>
                <a:cubicBezTo>
                  <a:pt x="68939" y="48233"/>
                  <a:pt x="73967" y="49821"/>
                  <a:pt x="69998" y="56435"/>
                </a:cubicBezTo>
                <a:cubicBezTo>
                  <a:pt x="66029" y="63050"/>
                  <a:pt x="68940" y="62520"/>
                  <a:pt x="57298" y="78660"/>
                </a:cubicBezTo>
                <a:cubicBezTo>
                  <a:pt x="45656" y="94800"/>
                  <a:pt x="-3027" y="153008"/>
                  <a:pt x="148" y="153273"/>
                </a:cubicBezTo>
                <a:cubicBezTo>
                  <a:pt x="3323" y="153538"/>
                  <a:pt x="55446" y="103002"/>
                  <a:pt x="76348" y="80248"/>
                </a:cubicBezTo>
                <a:cubicBezTo>
                  <a:pt x="97250" y="57494"/>
                  <a:pt x="142229" y="7752"/>
                  <a:pt x="143023" y="8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7906E90C-EFA7-471F-BCA1-4610C22D00E2}"/>
              </a:ext>
            </a:extLst>
          </p:cNvPr>
          <p:cNvSpPr/>
          <p:nvPr/>
        </p:nvSpPr>
        <p:spPr>
          <a:xfrm>
            <a:off x="4202112" y="7133531"/>
            <a:ext cx="102174" cy="485700"/>
          </a:xfrm>
          <a:custGeom>
            <a:avLst/>
            <a:gdLst>
              <a:gd name="connsiteX0" fmla="*/ 34926 w 102174"/>
              <a:gd name="connsiteY0" fmla="*/ 694 h 485700"/>
              <a:gd name="connsiteX1" fmla="*/ 84138 w 102174"/>
              <a:gd name="connsiteY1" fmla="*/ 184844 h 485700"/>
              <a:gd name="connsiteX2" fmla="*/ 52388 w 102174"/>
              <a:gd name="connsiteY2" fmla="*/ 345182 h 485700"/>
              <a:gd name="connsiteX3" fmla="*/ 20638 w 102174"/>
              <a:gd name="connsiteY3" fmla="*/ 434082 h 485700"/>
              <a:gd name="connsiteX4" fmla="*/ 20638 w 102174"/>
              <a:gd name="connsiteY4" fmla="*/ 443607 h 485700"/>
              <a:gd name="connsiteX5" fmla="*/ 101601 w 102174"/>
              <a:gd name="connsiteY5" fmla="*/ 484882 h 485700"/>
              <a:gd name="connsiteX6" fmla="*/ 53976 w 102174"/>
              <a:gd name="connsiteY6" fmla="*/ 469007 h 485700"/>
              <a:gd name="connsiteX7" fmla="*/ 1 w 102174"/>
              <a:gd name="connsiteY7" fmla="*/ 443607 h 485700"/>
              <a:gd name="connsiteX8" fmla="*/ 55563 w 102174"/>
              <a:gd name="connsiteY8" fmla="*/ 249932 h 485700"/>
              <a:gd name="connsiteX9" fmla="*/ 55563 w 102174"/>
              <a:gd name="connsiteY9" fmla="*/ 126107 h 485700"/>
              <a:gd name="connsiteX10" fmla="*/ 34926 w 102174"/>
              <a:gd name="connsiteY10" fmla="*/ 694 h 4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174" h="485700">
                <a:moveTo>
                  <a:pt x="34926" y="694"/>
                </a:moveTo>
                <a:cubicBezTo>
                  <a:pt x="39688" y="10483"/>
                  <a:pt x="81228" y="127429"/>
                  <a:pt x="84138" y="184844"/>
                </a:cubicBezTo>
                <a:cubicBezTo>
                  <a:pt x="87048" y="242259"/>
                  <a:pt x="62971" y="303642"/>
                  <a:pt x="52388" y="345182"/>
                </a:cubicBezTo>
                <a:cubicBezTo>
                  <a:pt x="41805" y="386722"/>
                  <a:pt x="25930" y="417678"/>
                  <a:pt x="20638" y="434082"/>
                </a:cubicBezTo>
                <a:cubicBezTo>
                  <a:pt x="15346" y="450486"/>
                  <a:pt x="7144" y="435140"/>
                  <a:pt x="20638" y="443607"/>
                </a:cubicBezTo>
                <a:cubicBezTo>
                  <a:pt x="34132" y="452074"/>
                  <a:pt x="96045" y="480649"/>
                  <a:pt x="101601" y="484882"/>
                </a:cubicBezTo>
                <a:cubicBezTo>
                  <a:pt x="107157" y="489115"/>
                  <a:pt x="70909" y="475886"/>
                  <a:pt x="53976" y="469007"/>
                </a:cubicBezTo>
                <a:cubicBezTo>
                  <a:pt x="37043" y="462128"/>
                  <a:pt x="-263" y="480119"/>
                  <a:pt x="1" y="443607"/>
                </a:cubicBezTo>
                <a:cubicBezTo>
                  <a:pt x="265" y="407095"/>
                  <a:pt x="46303" y="302849"/>
                  <a:pt x="55563" y="249932"/>
                </a:cubicBezTo>
                <a:cubicBezTo>
                  <a:pt x="64823" y="197015"/>
                  <a:pt x="57150" y="165001"/>
                  <a:pt x="55563" y="126107"/>
                </a:cubicBezTo>
                <a:cubicBezTo>
                  <a:pt x="53976" y="87213"/>
                  <a:pt x="30164" y="-9095"/>
                  <a:pt x="34926" y="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E6072BE7-834B-412F-9F4F-2E18238E5157}"/>
              </a:ext>
            </a:extLst>
          </p:cNvPr>
          <p:cNvSpPr/>
          <p:nvPr/>
        </p:nvSpPr>
        <p:spPr>
          <a:xfrm>
            <a:off x="3703638" y="7715523"/>
            <a:ext cx="386387" cy="359879"/>
          </a:xfrm>
          <a:custGeom>
            <a:avLst/>
            <a:gdLst>
              <a:gd name="connsiteX0" fmla="*/ 0 w 386387"/>
              <a:gd name="connsiteY0" fmla="*/ 217215 h 359879"/>
              <a:gd name="connsiteX1" fmla="*/ 176212 w 386387"/>
              <a:gd name="connsiteY1" fmla="*/ 79102 h 359879"/>
              <a:gd name="connsiteX2" fmla="*/ 223837 w 386387"/>
              <a:gd name="connsiteY2" fmla="*/ 28302 h 359879"/>
              <a:gd name="connsiteX3" fmla="*/ 228600 w 386387"/>
              <a:gd name="connsiteY3" fmla="*/ 17190 h 359879"/>
              <a:gd name="connsiteX4" fmla="*/ 223837 w 386387"/>
              <a:gd name="connsiteY4" fmla="*/ 2902 h 359879"/>
              <a:gd name="connsiteX5" fmla="*/ 257175 w 386387"/>
              <a:gd name="connsiteY5" fmla="*/ 25127 h 359879"/>
              <a:gd name="connsiteX6" fmla="*/ 333375 w 386387"/>
              <a:gd name="connsiteY6" fmla="*/ 36240 h 359879"/>
              <a:gd name="connsiteX7" fmla="*/ 323850 w 386387"/>
              <a:gd name="connsiteY7" fmla="*/ 66402 h 359879"/>
              <a:gd name="connsiteX8" fmla="*/ 288925 w 386387"/>
              <a:gd name="connsiteY8" fmla="*/ 190227 h 359879"/>
              <a:gd name="connsiteX9" fmla="*/ 296862 w 386387"/>
              <a:gd name="connsiteY9" fmla="*/ 350565 h 359879"/>
              <a:gd name="connsiteX10" fmla="*/ 301625 w 386387"/>
              <a:gd name="connsiteY10" fmla="*/ 333102 h 359879"/>
              <a:gd name="connsiteX11" fmla="*/ 385762 w 386387"/>
              <a:gd name="connsiteY11" fmla="*/ 269602 h 359879"/>
              <a:gd name="connsiteX12" fmla="*/ 338137 w 386387"/>
              <a:gd name="connsiteY12" fmla="*/ 291827 h 359879"/>
              <a:gd name="connsiteX13" fmla="*/ 303212 w 386387"/>
              <a:gd name="connsiteY13" fmla="*/ 299765 h 359879"/>
              <a:gd name="connsiteX14" fmla="*/ 320675 w 386387"/>
              <a:gd name="connsiteY14" fmla="*/ 156890 h 359879"/>
              <a:gd name="connsiteX15" fmla="*/ 349250 w 386387"/>
              <a:gd name="connsiteY15" fmla="*/ 31477 h 359879"/>
              <a:gd name="connsiteX16" fmla="*/ 298450 w 386387"/>
              <a:gd name="connsiteY16" fmla="*/ 15602 h 359879"/>
              <a:gd name="connsiteX17" fmla="*/ 234950 w 386387"/>
              <a:gd name="connsiteY17" fmla="*/ 1315 h 359879"/>
              <a:gd name="connsiteX18" fmla="*/ 177800 w 386387"/>
              <a:gd name="connsiteY18" fmla="*/ 50527 h 359879"/>
              <a:gd name="connsiteX19" fmla="*/ 0 w 386387"/>
              <a:gd name="connsiteY19" fmla="*/ 217215 h 35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6387" h="359879">
                <a:moveTo>
                  <a:pt x="0" y="217215"/>
                </a:moveTo>
                <a:cubicBezTo>
                  <a:pt x="69453" y="163901"/>
                  <a:pt x="138906" y="110587"/>
                  <a:pt x="176212" y="79102"/>
                </a:cubicBezTo>
                <a:cubicBezTo>
                  <a:pt x="213518" y="47617"/>
                  <a:pt x="215106" y="38621"/>
                  <a:pt x="223837" y="28302"/>
                </a:cubicBezTo>
                <a:cubicBezTo>
                  <a:pt x="232568" y="17983"/>
                  <a:pt x="228600" y="21423"/>
                  <a:pt x="228600" y="17190"/>
                </a:cubicBezTo>
                <a:cubicBezTo>
                  <a:pt x="228600" y="12957"/>
                  <a:pt x="219075" y="1579"/>
                  <a:pt x="223837" y="2902"/>
                </a:cubicBezTo>
                <a:cubicBezTo>
                  <a:pt x="228599" y="4225"/>
                  <a:pt x="238919" y="19571"/>
                  <a:pt x="257175" y="25127"/>
                </a:cubicBezTo>
                <a:cubicBezTo>
                  <a:pt x="275431" y="30683"/>
                  <a:pt x="322263" y="29361"/>
                  <a:pt x="333375" y="36240"/>
                </a:cubicBezTo>
                <a:cubicBezTo>
                  <a:pt x="344487" y="43119"/>
                  <a:pt x="331258" y="40738"/>
                  <a:pt x="323850" y="66402"/>
                </a:cubicBezTo>
                <a:cubicBezTo>
                  <a:pt x="316442" y="92066"/>
                  <a:pt x="293423" y="142866"/>
                  <a:pt x="288925" y="190227"/>
                </a:cubicBezTo>
                <a:cubicBezTo>
                  <a:pt x="284427" y="237588"/>
                  <a:pt x="294745" y="326752"/>
                  <a:pt x="296862" y="350565"/>
                </a:cubicBezTo>
                <a:cubicBezTo>
                  <a:pt x="298979" y="374378"/>
                  <a:pt x="286808" y="346596"/>
                  <a:pt x="301625" y="333102"/>
                </a:cubicBezTo>
                <a:cubicBezTo>
                  <a:pt x="316442" y="319608"/>
                  <a:pt x="379677" y="276481"/>
                  <a:pt x="385762" y="269602"/>
                </a:cubicBezTo>
                <a:cubicBezTo>
                  <a:pt x="391847" y="262723"/>
                  <a:pt x="351895" y="286800"/>
                  <a:pt x="338137" y="291827"/>
                </a:cubicBezTo>
                <a:cubicBezTo>
                  <a:pt x="324379" y="296854"/>
                  <a:pt x="306122" y="322254"/>
                  <a:pt x="303212" y="299765"/>
                </a:cubicBezTo>
                <a:cubicBezTo>
                  <a:pt x="300302" y="277276"/>
                  <a:pt x="313002" y="201605"/>
                  <a:pt x="320675" y="156890"/>
                </a:cubicBezTo>
                <a:cubicBezTo>
                  <a:pt x="328348" y="112175"/>
                  <a:pt x="352954" y="55025"/>
                  <a:pt x="349250" y="31477"/>
                </a:cubicBezTo>
                <a:cubicBezTo>
                  <a:pt x="345546" y="7929"/>
                  <a:pt x="317500" y="20629"/>
                  <a:pt x="298450" y="15602"/>
                </a:cubicBezTo>
                <a:cubicBezTo>
                  <a:pt x="279400" y="10575"/>
                  <a:pt x="255058" y="-4506"/>
                  <a:pt x="234950" y="1315"/>
                </a:cubicBezTo>
                <a:cubicBezTo>
                  <a:pt x="214842" y="7136"/>
                  <a:pt x="177800" y="50527"/>
                  <a:pt x="177800" y="50527"/>
                </a:cubicBezTo>
                <a:lnTo>
                  <a:pt x="0" y="217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45F4C973-80C2-44FF-A9DC-46786537133B}"/>
              </a:ext>
            </a:extLst>
          </p:cNvPr>
          <p:cNvSpPr/>
          <p:nvPr/>
        </p:nvSpPr>
        <p:spPr>
          <a:xfrm>
            <a:off x="4085734" y="7671926"/>
            <a:ext cx="184684" cy="335625"/>
          </a:xfrm>
          <a:custGeom>
            <a:avLst/>
            <a:gdLst>
              <a:gd name="connsiteX0" fmla="*/ 184641 w 184684"/>
              <a:gd name="connsiteY0" fmla="*/ 35387 h 335625"/>
              <a:gd name="connsiteX1" fmla="*/ 105266 w 184684"/>
              <a:gd name="connsiteY1" fmla="*/ 14749 h 335625"/>
              <a:gd name="connsiteX2" fmla="*/ 41766 w 184684"/>
              <a:gd name="connsiteY2" fmla="*/ 98887 h 335625"/>
              <a:gd name="connsiteX3" fmla="*/ 3666 w 184684"/>
              <a:gd name="connsiteY3" fmla="*/ 329074 h 335625"/>
              <a:gd name="connsiteX4" fmla="*/ 3666 w 184684"/>
              <a:gd name="connsiteY4" fmla="*/ 259224 h 335625"/>
              <a:gd name="connsiteX5" fmla="*/ 22716 w 184684"/>
              <a:gd name="connsiteY5" fmla="*/ 117937 h 335625"/>
              <a:gd name="connsiteX6" fmla="*/ 44941 w 184684"/>
              <a:gd name="connsiteY6" fmla="*/ 51262 h 335625"/>
              <a:gd name="connsiteX7" fmla="*/ 94154 w 184684"/>
              <a:gd name="connsiteY7" fmla="*/ 462 h 335625"/>
              <a:gd name="connsiteX8" fmla="*/ 184641 w 184684"/>
              <a:gd name="connsiteY8" fmla="*/ 35387 h 33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84" h="335625">
                <a:moveTo>
                  <a:pt x="184641" y="35387"/>
                </a:moveTo>
                <a:cubicBezTo>
                  <a:pt x="186493" y="37768"/>
                  <a:pt x="129078" y="4166"/>
                  <a:pt x="105266" y="14749"/>
                </a:cubicBezTo>
                <a:cubicBezTo>
                  <a:pt x="81454" y="25332"/>
                  <a:pt x="58699" y="46500"/>
                  <a:pt x="41766" y="98887"/>
                </a:cubicBezTo>
                <a:cubicBezTo>
                  <a:pt x="24833" y="151274"/>
                  <a:pt x="10016" y="302351"/>
                  <a:pt x="3666" y="329074"/>
                </a:cubicBezTo>
                <a:cubicBezTo>
                  <a:pt x="-2684" y="355797"/>
                  <a:pt x="491" y="294413"/>
                  <a:pt x="3666" y="259224"/>
                </a:cubicBezTo>
                <a:cubicBezTo>
                  <a:pt x="6841" y="224035"/>
                  <a:pt x="15837" y="152597"/>
                  <a:pt x="22716" y="117937"/>
                </a:cubicBezTo>
                <a:cubicBezTo>
                  <a:pt x="29595" y="83277"/>
                  <a:pt x="33035" y="70841"/>
                  <a:pt x="44941" y="51262"/>
                </a:cubicBezTo>
                <a:cubicBezTo>
                  <a:pt x="56847" y="31683"/>
                  <a:pt x="73516" y="5489"/>
                  <a:pt x="94154" y="462"/>
                </a:cubicBezTo>
                <a:cubicBezTo>
                  <a:pt x="114792" y="-4565"/>
                  <a:pt x="182789" y="33006"/>
                  <a:pt x="184641" y="353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CF072E29-369A-4FF1-9835-F32B31C35DC4}"/>
              </a:ext>
            </a:extLst>
          </p:cNvPr>
          <p:cNvSpPr/>
          <p:nvPr/>
        </p:nvSpPr>
        <p:spPr>
          <a:xfrm>
            <a:off x="3952235" y="7408782"/>
            <a:ext cx="158397" cy="249623"/>
          </a:xfrm>
          <a:custGeom>
            <a:avLst/>
            <a:gdLst>
              <a:gd name="connsiteX0" fmla="*/ 157803 w 158397"/>
              <a:gd name="connsiteY0" fmla="*/ 81 h 249623"/>
              <a:gd name="connsiteX1" fmla="*/ 59378 w 158397"/>
              <a:gd name="connsiteY1" fmla="*/ 181056 h 249623"/>
              <a:gd name="connsiteX2" fmla="*/ 640 w 158397"/>
              <a:gd name="connsiteY2" fmla="*/ 249318 h 249623"/>
              <a:gd name="connsiteX3" fmla="*/ 95890 w 158397"/>
              <a:gd name="connsiteY3" fmla="*/ 158831 h 249623"/>
              <a:gd name="connsiteX4" fmla="*/ 157803 w 158397"/>
              <a:gd name="connsiteY4" fmla="*/ 81 h 2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" h="249623">
                <a:moveTo>
                  <a:pt x="157803" y="81"/>
                </a:moveTo>
                <a:cubicBezTo>
                  <a:pt x="151718" y="3785"/>
                  <a:pt x="85572" y="139517"/>
                  <a:pt x="59378" y="181056"/>
                </a:cubicBezTo>
                <a:cubicBezTo>
                  <a:pt x="33184" y="222595"/>
                  <a:pt x="-5445" y="253022"/>
                  <a:pt x="640" y="249318"/>
                </a:cubicBezTo>
                <a:cubicBezTo>
                  <a:pt x="6725" y="245614"/>
                  <a:pt x="69961" y="197725"/>
                  <a:pt x="95890" y="158831"/>
                </a:cubicBezTo>
                <a:cubicBezTo>
                  <a:pt x="121819" y="119937"/>
                  <a:pt x="163888" y="-3623"/>
                  <a:pt x="157803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89D5673E-B7DB-46D4-B559-207C258A2CC0}"/>
              </a:ext>
            </a:extLst>
          </p:cNvPr>
          <p:cNvSpPr/>
          <p:nvPr/>
        </p:nvSpPr>
        <p:spPr>
          <a:xfrm>
            <a:off x="3995689" y="7394184"/>
            <a:ext cx="125481" cy="228118"/>
          </a:xfrm>
          <a:custGeom>
            <a:avLst/>
            <a:gdLst>
              <a:gd name="connsiteX0" fmla="*/ 109586 w 125481"/>
              <a:gd name="connsiteY0" fmla="*/ 391 h 228118"/>
              <a:gd name="connsiteX1" fmla="*/ 82599 w 125481"/>
              <a:gd name="connsiteY1" fmla="*/ 202004 h 228118"/>
              <a:gd name="connsiteX2" fmla="*/ 49 w 125481"/>
              <a:gd name="connsiteY2" fmla="*/ 224229 h 228118"/>
              <a:gd name="connsiteX3" fmla="*/ 95299 w 125481"/>
              <a:gd name="connsiteY3" fmla="*/ 189304 h 228118"/>
              <a:gd name="connsiteX4" fmla="*/ 125461 w 125481"/>
              <a:gd name="connsiteY4" fmla="*/ 151204 h 228118"/>
              <a:gd name="connsiteX5" fmla="*/ 109586 w 125481"/>
              <a:gd name="connsiteY5" fmla="*/ 391 h 22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81" h="228118">
                <a:moveTo>
                  <a:pt x="109586" y="391"/>
                </a:moveTo>
                <a:cubicBezTo>
                  <a:pt x="102442" y="8858"/>
                  <a:pt x="100855" y="164698"/>
                  <a:pt x="82599" y="202004"/>
                </a:cubicBezTo>
                <a:cubicBezTo>
                  <a:pt x="64343" y="239310"/>
                  <a:pt x="-2068" y="226346"/>
                  <a:pt x="49" y="224229"/>
                </a:cubicBezTo>
                <a:cubicBezTo>
                  <a:pt x="2166" y="222112"/>
                  <a:pt x="74397" y="201475"/>
                  <a:pt x="95299" y="189304"/>
                </a:cubicBezTo>
                <a:cubicBezTo>
                  <a:pt x="116201" y="177133"/>
                  <a:pt x="125990" y="178985"/>
                  <a:pt x="125461" y="151204"/>
                </a:cubicBezTo>
                <a:cubicBezTo>
                  <a:pt x="124932" y="123423"/>
                  <a:pt x="116730" y="-8076"/>
                  <a:pt x="109586" y="3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B67137BB-8665-4294-8440-0D29F1A575A3}"/>
              </a:ext>
            </a:extLst>
          </p:cNvPr>
          <p:cNvSpPr/>
          <p:nvPr/>
        </p:nvSpPr>
        <p:spPr>
          <a:xfrm>
            <a:off x="4317727" y="7159853"/>
            <a:ext cx="284275" cy="478985"/>
          </a:xfrm>
          <a:custGeom>
            <a:avLst/>
            <a:gdLst>
              <a:gd name="connsiteX0" fmla="*/ 281261 w 284275"/>
              <a:gd name="connsiteY0" fmla="*/ 2947 h 478985"/>
              <a:gd name="connsiteX1" fmla="*/ 120923 w 284275"/>
              <a:gd name="connsiteY1" fmla="*/ 226785 h 478985"/>
              <a:gd name="connsiteX2" fmla="*/ 17736 w 284275"/>
              <a:gd name="connsiteY2" fmla="*/ 431572 h 478985"/>
              <a:gd name="connsiteX3" fmla="*/ 6623 w 284275"/>
              <a:gd name="connsiteY3" fmla="*/ 471260 h 478985"/>
              <a:gd name="connsiteX4" fmla="*/ 87586 w 284275"/>
              <a:gd name="connsiteY4" fmla="*/ 315685 h 478985"/>
              <a:gd name="connsiteX5" fmla="*/ 216173 w 284275"/>
              <a:gd name="connsiteY5" fmla="*/ 110897 h 478985"/>
              <a:gd name="connsiteX6" fmla="*/ 281261 w 284275"/>
              <a:gd name="connsiteY6" fmla="*/ 2947 h 47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275" h="478985">
                <a:moveTo>
                  <a:pt x="281261" y="2947"/>
                </a:moveTo>
                <a:cubicBezTo>
                  <a:pt x="265386" y="22262"/>
                  <a:pt x="164844" y="155347"/>
                  <a:pt x="120923" y="226785"/>
                </a:cubicBezTo>
                <a:cubicBezTo>
                  <a:pt x="77002" y="298223"/>
                  <a:pt x="36786" y="390826"/>
                  <a:pt x="17736" y="431572"/>
                </a:cubicBezTo>
                <a:cubicBezTo>
                  <a:pt x="-1314" y="472318"/>
                  <a:pt x="-5019" y="490575"/>
                  <a:pt x="6623" y="471260"/>
                </a:cubicBezTo>
                <a:cubicBezTo>
                  <a:pt x="18265" y="451946"/>
                  <a:pt x="52661" y="375745"/>
                  <a:pt x="87586" y="315685"/>
                </a:cubicBezTo>
                <a:cubicBezTo>
                  <a:pt x="122511" y="255625"/>
                  <a:pt x="185746" y="157993"/>
                  <a:pt x="216173" y="110897"/>
                </a:cubicBezTo>
                <a:cubicBezTo>
                  <a:pt x="246600" y="63801"/>
                  <a:pt x="297136" y="-16368"/>
                  <a:pt x="281261" y="2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CB091E39-955A-4F0A-A931-4B40ED8CBD58}"/>
              </a:ext>
            </a:extLst>
          </p:cNvPr>
          <p:cNvSpPr/>
          <p:nvPr/>
        </p:nvSpPr>
        <p:spPr>
          <a:xfrm>
            <a:off x="4161199" y="7705282"/>
            <a:ext cx="175124" cy="334070"/>
          </a:xfrm>
          <a:custGeom>
            <a:avLst/>
            <a:gdLst>
              <a:gd name="connsiteX0" fmla="*/ 56789 w 175124"/>
              <a:gd name="connsiteY0" fmla="*/ 25843 h 334070"/>
              <a:gd name="connsiteX1" fmla="*/ 159976 w 175124"/>
              <a:gd name="connsiteY1" fmla="*/ 14731 h 334070"/>
              <a:gd name="connsiteX2" fmla="*/ 72664 w 175124"/>
              <a:gd name="connsiteY2" fmla="*/ 146493 h 334070"/>
              <a:gd name="connsiteX3" fmla="*/ 7576 w 175124"/>
              <a:gd name="connsiteY3" fmla="*/ 302068 h 334070"/>
              <a:gd name="connsiteX4" fmla="*/ 12339 w 175124"/>
              <a:gd name="connsiteY4" fmla="*/ 319531 h 334070"/>
              <a:gd name="connsiteX5" fmla="*/ 106001 w 175124"/>
              <a:gd name="connsiteY5" fmla="*/ 132206 h 334070"/>
              <a:gd name="connsiteX6" fmla="*/ 174264 w 175124"/>
              <a:gd name="connsiteY6" fmla="*/ 8381 h 334070"/>
              <a:gd name="connsiteX7" fmla="*/ 139339 w 175124"/>
              <a:gd name="connsiteY7" fmla="*/ 13143 h 334070"/>
              <a:gd name="connsiteX8" fmla="*/ 56789 w 175124"/>
              <a:gd name="connsiteY8" fmla="*/ 25843 h 3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24" h="334070">
                <a:moveTo>
                  <a:pt x="56789" y="25843"/>
                </a:moveTo>
                <a:cubicBezTo>
                  <a:pt x="60228" y="26108"/>
                  <a:pt x="157330" y="-5377"/>
                  <a:pt x="159976" y="14731"/>
                </a:cubicBezTo>
                <a:cubicBezTo>
                  <a:pt x="162622" y="34839"/>
                  <a:pt x="98064" y="98604"/>
                  <a:pt x="72664" y="146493"/>
                </a:cubicBezTo>
                <a:cubicBezTo>
                  <a:pt x="47264" y="194383"/>
                  <a:pt x="17630" y="273228"/>
                  <a:pt x="7576" y="302068"/>
                </a:cubicBezTo>
                <a:cubicBezTo>
                  <a:pt x="-2478" y="330908"/>
                  <a:pt x="-4065" y="347841"/>
                  <a:pt x="12339" y="319531"/>
                </a:cubicBezTo>
                <a:cubicBezTo>
                  <a:pt x="28743" y="291221"/>
                  <a:pt x="79014" y="184064"/>
                  <a:pt x="106001" y="132206"/>
                </a:cubicBezTo>
                <a:cubicBezTo>
                  <a:pt x="132988" y="80348"/>
                  <a:pt x="168708" y="28225"/>
                  <a:pt x="174264" y="8381"/>
                </a:cubicBezTo>
                <a:cubicBezTo>
                  <a:pt x="179820" y="-11463"/>
                  <a:pt x="157331" y="9704"/>
                  <a:pt x="139339" y="13143"/>
                </a:cubicBezTo>
                <a:cubicBezTo>
                  <a:pt x="121347" y="16582"/>
                  <a:pt x="53350" y="25578"/>
                  <a:pt x="56789" y="258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89191E5-2CB5-47AB-B18D-8F54F97B4BCE}"/>
              </a:ext>
            </a:extLst>
          </p:cNvPr>
          <p:cNvSpPr/>
          <p:nvPr/>
        </p:nvSpPr>
        <p:spPr>
          <a:xfrm>
            <a:off x="4158833" y="7706874"/>
            <a:ext cx="292989" cy="328113"/>
          </a:xfrm>
          <a:custGeom>
            <a:avLst/>
            <a:gdLst>
              <a:gd name="connsiteX0" fmla="*/ 287755 w 292989"/>
              <a:gd name="connsiteY0" fmla="*/ 13139 h 328113"/>
              <a:gd name="connsiteX1" fmla="*/ 132180 w 292989"/>
              <a:gd name="connsiteY1" fmla="*/ 194114 h 328113"/>
              <a:gd name="connsiteX2" fmla="*/ 73442 w 292989"/>
              <a:gd name="connsiteY2" fmla="*/ 265551 h 328113"/>
              <a:gd name="connsiteX3" fmla="*/ 68680 w 292989"/>
              <a:gd name="connsiteY3" fmla="*/ 311589 h 328113"/>
              <a:gd name="connsiteX4" fmla="*/ 417 w 292989"/>
              <a:gd name="connsiteY4" fmla="*/ 325876 h 328113"/>
              <a:gd name="connsiteX5" fmla="*/ 105192 w 292989"/>
              <a:gd name="connsiteY5" fmla="*/ 268726 h 328113"/>
              <a:gd name="connsiteX6" fmla="*/ 243305 w 292989"/>
              <a:gd name="connsiteY6" fmla="*/ 41714 h 328113"/>
              <a:gd name="connsiteX7" fmla="*/ 287755 w 292989"/>
              <a:gd name="connsiteY7" fmla="*/ 13139 h 32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89" h="328113">
                <a:moveTo>
                  <a:pt x="287755" y="13139"/>
                </a:moveTo>
                <a:cubicBezTo>
                  <a:pt x="269234" y="38539"/>
                  <a:pt x="132180" y="194114"/>
                  <a:pt x="132180" y="194114"/>
                </a:cubicBezTo>
                <a:cubicBezTo>
                  <a:pt x="96461" y="236183"/>
                  <a:pt x="84025" y="245972"/>
                  <a:pt x="73442" y="265551"/>
                </a:cubicBezTo>
                <a:cubicBezTo>
                  <a:pt x="62859" y="285130"/>
                  <a:pt x="80851" y="301535"/>
                  <a:pt x="68680" y="311589"/>
                </a:cubicBezTo>
                <a:cubicBezTo>
                  <a:pt x="56509" y="321643"/>
                  <a:pt x="-5668" y="333020"/>
                  <a:pt x="417" y="325876"/>
                </a:cubicBezTo>
                <a:cubicBezTo>
                  <a:pt x="6502" y="318732"/>
                  <a:pt x="64711" y="316086"/>
                  <a:pt x="105192" y="268726"/>
                </a:cubicBezTo>
                <a:cubicBezTo>
                  <a:pt x="145673" y="221366"/>
                  <a:pt x="214730" y="83253"/>
                  <a:pt x="243305" y="41714"/>
                </a:cubicBezTo>
                <a:cubicBezTo>
                  <a:pt x="271880" y="175"/>
                  <a:pt x="306276" y="-12261"/>
                  <a:pt x="287755" y="13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8B7FE63B-2AEE-47F8-B707-74FB7842F79F}"/>
              </a:ext>
            </a:extLst>
          </p:cNvPr>
          <p:cNvSpPr/>
          <p:nvPr/>
        </p:nvSpPr>
        <p:spPr>
          <a:xfrm>
            <a:off x="4443380" y="7699663"/>
            <a:ext cx="121331" cy="281386"/>
          </a:xfrm>
          <a:custGeom>
            <a:avLst/>
            <a:gdLst>
              <a:gd name="connsiteX0" fmla="*/ 33 w 121331"/>
              <a:gd name="connsiteY0" fmla="*/ 6062 h 281386"/>
              <a:gd name="connsiteX1" fmla="*/ 88933 w 121331"/>
              <a:gd name="connsiteY1" fmla="*/ 12412 h 281386"/>
              <a:gd name="connsiteX2" fmla="*/ 90520 w 121331"/>
              <a:gd name="connsiteY2" fmla="*/ 56862 h 281386"/>
              <a:gd name="connsiteX3" fmla="*/ 76233 w 121331"/>
              <a:gd name="connsiteY3" fmla="*/ 155287 h 281386"/>
              <a:gd name="connsiteX4" fmla="*/ 38133 w 121331"/>
              <a:gd name="connsiteY4" fmla="*/ 279112 h 281386"/>
              <a:gd name="connsiteX5" fmla="*/ 117508 w 121331"/>
              <a:gd name="connsiteY5" fmla="*/ 40987 h 281386"/>
              <a:gd name="connsiteX6" fmla="*/ 100045 w 121331"/>
              <a:gd name="connsiteY6" fmla="*/ 2887 h 281386"/>
              <a:gd name="connsiteX7" fmla="*/ 33 w 121331"/>
              <a:gd name="connsiteY7" fmla="*/ 6062 h 28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31" h="281386">
                <a:moveTo>
                  <a:pt x="33" y="6062"/>
                </a:moveTo>
                <a:cubicBezTo>
                  <a:pt x="-1819" y="7649"/>
                  <a:pt x="73852" y="3945"/>
                  <a:pt x="88933" y="12412"/>
                </a:cubicBezTo>
                <a:cubicBezTo>
                  <a:pt x="104014" y="20879"/>
                  <a:pt x="92637" y="33049"/>
                  <a:pt x="90520" y="56862"/>
                </a:cubicBezTo>
                <a:cubicBezTo>
                  <a:pt x="88403" y="80675"/>
                  <a:pt x="84964" y="118245"/>
                  <a:pt x="76233" y="155287"/>
                </a:cubicBezTo>
                <a:cubicBezTo>
                  <a:pt x="67502" y="192329"/>
                  <a:pt x="31254" y="298162"/>
                  <a:pt x="38133" y="279112"/>
                </a:cubicBezTo>
                <a:cubicBezTo>
                  <a:pt x="45012" y="260062"/>
                  <a:pt x="107189" y="87025"/>
                  <a:pt x="117508" y="40987"/>
                </a:cubicBezTo>
                <a:cubicBezTo>
                  <a:pt x="127827" y="-5051"/>
                  <a:pt x="115656" y="10295"/>
                  <a:pt x="100045" y="2887"/>
                </a:cubicBezTo>
                <a:cubicBezTo>
                  <a:pt x="84435" y="-4521"/>
                  <a:pt x="1885" y="4475"/>
                  <a:pt x="33" y="60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6B41C358-530B-4953-9DC7-8620675F01C4}"/>
              </a:ext>
            </a:extLst>
          </p:cNvPr>
          <p:cNvSpPr/>
          <p:nvPr/>
        </p:nvSpPr>
        <p:spPr>
          <a:xfrm>
            <a:off x="4535413" y="7454085"/>
            <a:ext cx="63979" cy="137354"/>
          </a:xfrm>
          <a:custGeom>
            <a:avLst/>
            <a:gdLst>
              <a:gd name="connsiteX0" fmla="*/ 28650 w 63979"/>
              <a:gd name="connsiteY0" fmla="*/ 815 h 137354"/>
              <a:gd name="connsiteX1" fmla="*/ 63575 w 63979"/>
              <a:gd name="connsiteY1" fmla="*/ 83365 h 137354"/>
              <a:gd name="connsiteX2" fmla="*/ 75 w 63979"/>
              <a:gd name="connsiteY2" fmla="*/ 137340 h 137354"/>
              <a:gd name="connsiteX3" fmla="*/ 50875 w 63979"/>
              <a:gd name="connsiteY3" fmla="*/ 78603 h 137354"/>
              <a:gd name="connsiteX4" fmla="*/ 58812 w 63979"/>
              <a:gd name="connsiteY4" fmla="*/ 42090 h 137354"/>
              <a:gd name="connsiteX5" fmla="*/ 28650 w 63979"/>
              <a:gd name="connsiteY5" fmla="*/ 815 h 1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9" h="137354">
                <a:moveTo>
                  <a:pt x="28650" y="815"/>
                </a:moveTo>
                <a:cubicBezTo>
                  <a:pt x="29444" y="7694"/>
                  <a:pt x="68338" y="60611"/>
                  <a:pt x="63575" y="83365"/>
                </a:cubicBezTo>
                <a:cubicBezTo>
                  <a:pt x="58812" y="106119"/>
                  <a:pt x="2192" y="138134"/>
                  <a:pt x="75" y="137340"/>
                </a:cubicBezTo>
                <a:cubicBezTo>
                  <a:pt x="-2042" y="136546"/>
                  <a:pt x="41086" y="94478"/>
                  <a:pt x="50875" y="78603"/>
                </a:cubicBezTo>
                <a:cubicBezTo>
                  <a:pt x="60664" y="62728"/>
                  <a:pt x="58812" y="51615"/>
                  <a:pt x="58812" y="42090"/>
                </a:cubicBezTo>
                <a:cubicBezTo>
                  <a:pt x="58812" y="32565"/>
                  <a:pt x="27856" y="-6064"/>
                  <a:pt x="28650" y="8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1753436A-D341-43DA-B4F3-1F2DA4FB820C}"/>
              </a:ext>
            </a:extLst>
          </p:cNvPr>
          <p:cNvSpPr/>
          <p:nvPr/>
        </p:nvSpPr>
        <p:spPr>
          <a:xfrm>
            <a:off x="4517018" y="7483475"/>
            <a:ext cx="64593" cy="103188"/>
          </a:xfrm>
          <a:custGeom>
            <a:avLst/>
            <a:gdLst>
              <a:gd name="connsiteX0" fmla="*/ 64507 w 64593"/>
              <a:gd name="connsiteY0" fmla="*/ 0 h 103188"/>
              <a:gd name="connsiteX1" fmla="*/ 1007 w 64593"/>
              <a:gd name="connsiteY1" fmla="*/ 46038 h 103188"/>
              <a:gd name="connsiteX2" fmla="*/ 24820 w 64593"/>
              <a:gd name="connsiteY2" fmla="*/ 103188 h 103188"/>
              <a:gd name="connsiteX3" fmla="*/ 15295 w 64593"/>
              <a:gd name="connsiteY3" fmla="*/ 46038 h 103188"/>
              <a:gd name="connsiteX4" fmla="*/ 64507 w 64593"/>
              <a:gd name="connsiteY4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" h="103188">
                <a:moveTo>
                  <a:pt x="64507" y="0"/>
                </a:moveTo>
                <a:cubicBezTo>
                  <a:pt x="62126" y="0"/>
                  <a:pt x="7621" y="28840"/>
                  <a:pt x="1007" y="46038"/>
                </a:cubicBezTo>
                <a:cubicBezTo>
                  <a:pt x="-5608" y="63236"/>
                  <a:pt x="22439" y="103188"/>
                  <a:pt x="24820" y="103188"/>
                </a:cubicBezTo>
                <a:cubicBezTo>
                  <a:pt x="27201" y="103188"/>
                  <a:pt x="11326" y="63501"/>
                  <a:pt x="15295" y="46038"/>
                </a:cubicBezTo>
                <a:cubicBezTo>
                  <a:pt x="19264" y="28575"/>
                  <a:pt x="66888" y="0"/>
                  <a:pt x="64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C9DD33B-9700-4B29-B021-FCF196C0694E}"/>
              </a:ext>
            </a:extLst>
          </p:cNvPr>
          <p:cNvSpPr/>
          <p:nvPr/>
        </p:nvSpPr>
        <p:spPr>
          <a:xfrm>
            <a:off x="4600566" y="7011898"/>
            <a:ext cx="150865" cy="150038"/>
          </a:xfrm>
          <a:custGeom>
            <a:avLst/>
            <a:gdLst>
              <a:gd name="connsiteX0" fmla="*/ 9 w 150865"/>
              <a:gd name="connsiteY0" fmla="*/ 149315 h 150038"/>
              <a:gd name="connsiteX1" fmla="*/ 109547 w 150865"/>
              <a:gd name="connsiteY1" fmla="*/ 120740 h 150038"/>
              <a:gd name="connsiteX2" fmla="*/ 150822 w 150865"/>
              <a:gd name="connsiteY2" fmla="*/ 90 h 150038"/>
              <a:gd name="connsiteX3" fmla="*/ 115897 w 150865"/>
              <a:gd name="connsiteY3" fmla="*/ 101690 h 150038"/>
              <a:gd name="connsiteX4" fmla="*/ 9 w 150865"/>
              <a:gd name="connsiteY4" fmla="*/ 149315 h 1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65" h="150038">
                <a:moveTo>
                  <a:pt x="9" y="149315"/>
                </a:moveTo>
                <a:cubicBezTo>
                  <a:pt x="-1049" y="152490"/>
                  <a:pt x="84412" y="145611"/>
                  <a:pt x="109547" y="120740"/>
                </a:cubicBezTo>
                <a:cubicBezTo>
                  <a:pt x="134682" y="95869"/>
                  <a:pt x="149764" y="3265"/>
                  <a:pt x="150822" y="90"/>
                </a:cubicBezTo>
                <a:cubicBezTo>
                  <a:pt x="151880" y="-3085"/>
                  <a:pt x="133360" y="78407"/>
                  <a:pt x="115897" y="101690"/>
                </a:cubicBezTo>
                <a:cubicBezTo>
                  <a:pt x="98435" y="124973"/>
                  <a:pt x="1067" y="146140"/>
                  <a:pt x="9" y="149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843051B3-D307-448E-95A1-8C65148A9269}"/>
              </a:ext>
            </a:extLst>
          </p:cNvPr>
          <p:cNvSpPr/>
          <p:nvPr/>
        </p:nvSpPr>
        <p:spPr>
          <a:xfrm>
            <a:off x="4689140" y="7015142"/>
            <a:ext cx="108351" cy="609141"/>
          </a:xfrm>
          <a:custGeom>
            <a:avLst/>
            <a:gdLst>
              <a:gd name="connsiteX0" fmla="*/ 108285 w 108351"/>
              <a:gd name="connsiteY0" fmla="*/ 21 h 609141"/>
              <a:gd name="connsiteX1" fmla="*/ 43198 w 108351"/>
              <a:gd name="connsiteY1" fmla="*/ 188933 h 609141"/>
              <a:gd name="connsiteX2" fmla="*/ 335 w 108351"/>
              <a:gd name="connsiteY2" fmla="*/ 419121 h 609141"/>
              <a:gd name="connsiteX3" fmla="*/ 22560 w 108351"/>
              <a:gd name="connsiteY3" fmla="*/ 527071 h 609141"/>
              <a:gd name="connsiteX4" fmla="*/ 9860 w 108351"/>
              <a:gd name="connsiteY4" fmla="*/ 606446 h 609141"/>
              <a:gd name="connsiteX5" fmla="*/ 20973 w 108351"/>
              <a:gd name="connsiteY5" fmla="*/ 427058 h 609141"/>
              <a:gd name="connsiteX6" fmla="*/ 30498 w 108351"/>
              <a:gd name="connsiteY6" fmla="*/ 200046 h 609141"/>
              <a:gd name="connsiteX7" fmla="*/ 108285 w 108351"/>
              <a:gd name="connsiteY7" fmla="*/ 21 h 60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51" h="609141">
                <a:moveTo>
                  <a:pt x="108285" y="21"/>
                </a:moveTo>
                <a:cubicBezTo>
                  <a:pt x="110402" y="-1831"/>
                  <a:pt x="61190" y="119083"/>
                  <a:pt x="43198" y="188933"/>
                </a:cubicBezTo>
                <a:cubicBezTo>
                  <a:pt x="25206" y="258783"/>
                  <a:pt x="3775" y="362765"/>
                  <a:pt x="335" y="419121"/>
                </a:cubicBezTo>
                <a:cubicBezTo>
                  <a:pt x="-3105" y="475477"/>
                  <a:pt x="20973" y="495850"/>
                  <a:pt x="22560" y="527071"/>
                </a:cubicBezTo>
                <a:cubicBezTo>
                  <a:pt x="24147" y="558292"/>
                  <a:pt x="10124" y="623115"/>
                  <a:pt x="9860" y="606446"/>
                </a:cubicBezTo>
                <a:cubicBezTo>
                  <a:pt x="9596" y="589777"/>
                  <a:pt x="17533" y="494791"/>
                  <a:pt x="20973" y="427058"/>
                </a:cubicBezTo>
                <a:cubicBezTo>
                  <a:pt x="24413" y="359325"/>
                  <a:pt x="18856" y="271219"/>
                  <a:pt x="30498" y="200046"/>
                </a:cubicBezTo>
                <a:cubicBezTo>
                  <a:pt x="42140" y="128873"/>
                  <a:pt x="106168" y="1873"/>
                  <a:pt x="108285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A9678F7F-2A20-413B-AABD-F4F1D3AF61C3}"/>
              </a:ext>
            </a:extLst>
          </p:cNvPr>
          <p:cNvSpPr/>
          <p:nvPr/>
        </p:nvSpPr>
        <p:spPr>
          <a:xfrm>
            <a:off x="4474287" y="7669667"/>
            <a:ext cx="183458" cy="342864"/>
          </a:xfrm>
          <a:custGeom>
            <a:avLst/>
            <a:gdLst>
              <a:gd name="connsiteX0" fmla="*/ 183438 w 183458"/>
              <a:gd name="connsiteY0" fmla="*/ 1133 h 342864"/>
              <a:gd name="connsiteX1" fmla="*/ 134226 w 183458"/>
              <a:gd name="connsiteY1" fmla="*/ 194808 h 342864"/>
              <a:gd name="connsiteX2" fmla="*/ 58026 w 183458"/>
              <a:gd name="connsiteY2" fmla="*/ 290058 h 342864"/>
              <a:gd name="connsiteX3" fmla="*/ 2463 w 183458"/>
              <a:gd name="connsiteY3" fmla="*/ 340858 h 342864"/>
              <a:gd name="connsiteX4" fmla="*/ 140576 w 183458"/>
              <a:gd name="connsiteY4" fmla="*/ 223383 h 342864"/>
              <a:gd name="connsiteX5" fmla="*/ 140576 w 183458"/>
              <a:gd name="connsiteY5" fmla="*/ 120196 h 342864"/>
              <a:gd name="connsiteX6" fmla="*/ 183438 w 183458"/>
              <a:gd name="connsiteY6" fmla="*/ 1133 h 34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58" h="342864">
                <a:moveTo>
                  <a:pt x="183438" y="1133"/>
                </a:moveTo>
                <a:cubicBezTo>
                  <a:pt x="182380" y="13568"/>
                  <a:pt x="155128" y="146654"/>
                  <a:pt x="134226" y="194808"/>
                </a:cubicBezTo>
                <a:cubicBezTo>
                  <a:pt x="113324" y="242962"/>
                  <a:pt x="79986" y="265716"/>
                  <a:pt x="58026" y="290058"/>
                </a:cubicBezTo>
                <a:cubicBezTo>
                  <a:pt x="36066" y="314400"/>
                  <a:pt x="-11295" y="351971"/>
                  <a:pt x="2463" y="340858"/>
                </a:cubicBezTo>
                <a:cubicBezTo>
                  <a:pt x="16221" y="329745"/>
                  <a:pt x="117557" y="260160"/>
                  <a:pt x="140576" y="223383"/>
                </a:cubicBezTo>
                <a:cubicBezTo>
                  <a:pt x="163595" y="186606"/>
                  <a:pt x="136078" y="158560"/>
                  <a:pt x="140576" y="120196"/>
                </a:cubicBezTo>
                <a:cubicBezTo>
                  <a:pt x="145074" y="81832"/>
                  <a:pt x="184496" y="-11302"/>
                  <a:pt x="183438" y="1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873FCEE4-FA8E-45BD-8859-94E98CF2F80D}"/>
              </a:ext>
            </a:extLst>
          </p:cNvPr>
          <p:cNvSpPr/>
          <p:nvPr/>
        </p:nvSpPr>
        <p:spPr>
          <a:xfrm>
            <a:off x="4746621" y="7126277"/>
            <a:ext cx="288947" cy="36523"/>
          </a:xfrm>
          <a:custGeom>
            <a:avLst/>
            <a:gdLst>
              <a:gd name="connsiteX0" fmla="*/ 4 w 288947"/>
              <a:gd name="connsiteY0" fmla="*/ 20648 h 36523"/>
              <a:gd name="connsiteX1" fmla="*/ 142879 w 288947"/>
              <a:gd name="connsiteY1" fmla="*/ 11 h 36523"/>
              <a:gd name="connsiteX2" fmla="*/ 257179 w 288947"/>
              <a:gd name="connsiteY2" fmla="*/ 23823 h 36523"/>
              <a:gd name="connsiteX3" fmla="*/ 285754 w 288947"/>
              <a:gd name="connsiteY3" fmla="*/ 23823 h 36523"/>
              <a:gd name="connsiteX4" fmla="*/ 196854 w 288947"/>
              <a:gd name="connsiteY4" fmla="*/ 36523 h 36523"/>
              <a:gd name="connsiteX5" fmla="*/ 147642 w 288947"/>
              <a:gd name="connsiteY5" fmla="*/ 23823 h 36523"/>
              <a:gd name="connsiteX6" fmla="*/ 4 w 288947"/>
              <a:gd name="connsiteY6" fmla="*/ 20648 h 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47" h="36523">
                <a:moveTo>
                  <a:pt x="4" y="20648"/>
                </a:moveTo>
                <a:cubicBezTo>
                  <a:pt x="-790" y="16679"/>
                  <a:pt x="100017" y="-518"/>
                  <a:pt x="142879" y="11"/>
                </a:cubicBezTo>
                <a:cubicBezTo>
                  <a:pt x="185741" y="540"/>
                  <a:pt x="233367" y="19854"/>
                  <a:pt x="257179" y="23823"/>
                </a:cubicBezTo>
                <a:cubicBezTo>
                  <a:pt x="280991" y="27792"/>
                  <a:pt x="295808" y="21706"/>
                  <a:pt x="285754" y="23823"/>
                </a:cubicBezTo>
                <a:cubicBezTo>
                  <a:pt x="275700" y="25940"/>
                  <a:pt x="219873" y="36523"/>
                  <a:pt x="196854" y="36523"/>
                </a:cubicBezTo>
                <a:cubicBezTo>
                  <a:pt x="173835" y="36523"/>
                  <a:pt x="176746" y="27792"/>
                  <a:pt x="147642" y="23823"/>
                </a:cubicBezTo>
                <a:cubicBezTo>
                  <a:pt x="118538" y="19854"/>
                  <a:pt x="798" y="24617"/>
                  <a:pt x="4" y="20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F836080B-4B7E-4568-8D8B-0C2D0D20C6C1}"/>
              </a:ext>
            </a:extLst>
          </p:cNvPr>
          <p:cNvSpPr/>
          <p:nvPr/>
        </p:nvSpPr>
        <p:spPr>
          <a:xfrm>
            <a:off x="4758388" y="7024347"/>
            <a:ext cx="608257" cy="216720"/>
          </a:xfrm>
          <a:custGeom>
            <a:avLst/>
            <a:gdLst>
              <a:gd name="connsiteX0" fmla="*/ 937 w 608257"/>
              <a:gd name="connsiteY0" fmla="*/ 90828 h 216720"/>
              <a:gd name="connsiteX1" fmla="*/ 272400 w 608257"/>
              <a:gd name="connsiteY1" fmla="*/ 1928 h 216720"/>
              <a:gd name="connsiteX2" fmla="*/ 472425 w 608257"/>
              <a:gd name="connsiteY2" fmla="*/ 40028 h 216720"/>
              <a:gd name="connsiteX3" fmla="*/ 599425 w 608257"/>
              <a:gd name="connsiteY3" fmla="*/ 157503 h 216720"/>
              <a:gd name="connsiteX4" fmla="*/ 594662 w 608257"/>
              <a:gd name="connsiteY4" fmla="*/ 194016 h 216720"/>
              <a:gd name="connsiteX5" fmla="*/ 572437 w 608257"/>
              <a:gd name="connsiteY5" fmla="*/ 216241 h 216720"/>
              <a:gd name="connsiteX6" fmla="*/ 572437 w 608257"/>
              <a:gd name="connsiteY6" fmla="*/ 173378 h 216720"/>
              <a:gd name="connsiteX7" fmla="*/ 526400 w 608257"/>
              <a:gd name="connsiteY7" fmla="*/ 95591 h 216720"/>
              <a:gd name="connsiteX8" fmla="*/ 405750 w 608257"/>
              <a:gd name="connsiteY8" fmla="*/ 30503 h 216720"/>
              <a:gd name="connsiteX9" fmla="*/ 191437 w 608257"/>
              <a:gd name="connsiteY9" fmla="*/ 40028 h 216720"/>
              <a:gd name="connsiteX10" fmla="*/ 937 w 608257"/>
              <a:gd name="connsiteY10" fmla="*/ 90828 h 21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257" h="216720">
                <a:moveTo>
                  <a:pt x="937" y="90828"/>
                </a:moveTo>
                <a:cubicBezTo>
                  <a:pt x="14431" y="84478"/>
                  <a:pt x="193819" y="10395"/>
                  <a:pt x="272400" y="1928"/>
                </a:cubicBezTo>
                <a:cubicBezTo>
                  <a:pt x="350981" y="-6539"/>
                  <a:pt x="417921" y="14099"/>
                  <a:pt x="472425" y="40028"/>
                </a:cubicBezTo>
                <a:cubicBezTo>
                  <a:pt x="526929" y="65957"/>
                  <a:pt x="579052" y="131838"/>
                  <a:pt x="599425" y="157503"/>
                </a:cubicBezTo>
                <a:cubicBezTo>
                  <a:pt x="619798" y="183168"/>
                  <a:pt x="599160" y="184226"/>
                  <a:pt x="594662" y="194016"/>
                </a:cubicBezTo>
                <a:cubicBezTo>
                  <a:pt x="590164" y="203806"/>
                  <a:pt x="576141" y="219681"/>
                  <a:pt x="572437" y="216241"/>
                </a:cubicBezTo>
                <a:cubicBezTo>
                  <a:pt x="568733" y="212801"/>
                  <a:pt x="580110" y="193486"/>
                  <a:pt x="572437" y="173378"/>
                </a:cubicBezTo>
                <a:cubicBezTo>
                  <a:pt x="564764" y="153270"/>
                  <a:pt x="554181" y="119404"/>
                  <a:pt x="526400" y="95591"/>
                </a:cubicBezTo>
                <a:cubicBezTo>
                  <a:pt x="498619" y="71778"/>
                  <a:pt x="461577" y="39764"/>
                  <a:pt x="405750" y="30503"/>
                </a:cubicBezTo>
                <a:cubicBezTo>
                  <a:pt x="349923" y="21242"/>
                  <a:pt x="259964" y="28915"/>
                  <a:pt x="191437" y="40028"/>
                </a:cubicBezTo>
                <a:cubicBezTo>
                  <a:pt x="122910" y="51140"/>
                  <a:pt x="-12557" y="97178"/>
                  <a:pt x="937" y="90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EF1A59ED-85AE-4300-BCFC-A9FEAEB954D1}"/>
              </a:ext>
            </a:extLst>
          </p:cNvPr>
          <p:cNvSpPr/>
          <p:nvPr/>
        </p:nvSpPr>
        <p:spPr>
          <a:xfrm>
            <a:off x="4718190" y="7164342"/>
            <a:ext cx="208110" cy="424674"/>
          </a:xfrm>
          <a:custGeom>
            <a:avLst/>
            <a:gdLst>
              <a:gd name="connsiteX0" fmla="*/ 207823 w 208110"/>
              <a:gd name="connsiteY0" fmla="*/ 46 h 424674"/>
              <a:gd name="connsiteX1" fmla="*/ 72885 w 208110"/>
              <a:gd name="connsiteY1" fmla="*/ 227058 h 424674"/>
              <a:gd name="connsiteX2" fmla="*/ 72885 w 208110"/>
              <a:gd name="connsiteY2" fmla="*/ 298496 h 424674"/>
              <a:gd name="connsiteX3" fmla="*/ 22085 w 208110"/>
              <a:gd name="connsiteY3" fmla="*/ 331833 h 424674"/>
              <a:gd name="connsiteX4" fmla="*/ 31610 w 208110"/>
              <a:gd name="connsiteY4" fmla="*/ 392158 h 424674"/>
              <a:gd name="connsiteX5" fmla="*/ 1448 w 208110"/>
              <a:gd name="connsiteY5" fmla="*/ 420733 h 424674"/>
              <a:gd name="connsiteX6" fmla="*/ 85585 w 208110"/>
              <a:gd name="connsiteY6" fmla="*/ 306433 h 424674"/>
              <a:gd name="connsiteX7" fmla="*/ 107810 w 208110"/>
              <a:gd name="connsiteY7" fmla="*/ 208008 h 424674"/>
              <a:gd name="connsiteX8" fmla="*/ 207823 w 208110"/>
              <a:gd name="connsiteY8" fmla="*/ 46 h 42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10" h="424674">
                <a:moveTo>
                  <a:pt x="207823" y="46"/>
                </a:moveTo>
                <a:cubicBezTo>
                  <a:pt x="202002" y="3221"/>
                  <a:pt x="95375" y="177316"/>
                  <a:pt x="72885" y="227058"/>
                </a:cubicBezTo>
                <a:cubicBezTo>
                  <a:pt x="50395" y="276800"/>
                  <a:pt x="81352" y="281034"/>
                  <a:pt x="72885" y="298496"/>
                </a:cubicBezTo>
                <a:cubicBezTo>
                  <a:pt x="64418" y="315958"/>
                  <a:pt x="28964" y="316223"/>
                  <a:pt x="22085" y="331833"/>
                </a:cubicBezTo>
                <a:cubicBezTo>
                  <a:pt x="15206" y="347443"/>
                  <a:pt x="35049" y="377341"/>
                  <a:pt x="31610" y="392158"/>
                </a:cubicBezTo>
                <a:cubicBezTo>
                  <a:pt x="28171" y="406975"/>
                  <a:pt x="-7548" y="435020"/>
                  <a:pt x="1448" y="420733"/>
                </a:cubicBezTo>
                <a:cubicBezTo>
                  <a:pt x="10444" y="406446"/>
                  <a:pt x="67858" y="341887"/>
                  <a:pt x="85585" y="306433"/>
                </a:cubicBezTo>
                <a:cubicBezTo>
                  <a:pt x="103312" y="270979"/>
                  <a:pt x="86379" y="258808"/>
                  <a:pt x="107810" y="208008"/>
                </a:cubicBezTo>
                <a:cubicBezTo>
                  <a:pt x="129241" y="157208"/>
                  <a:pt x="213644" y="-3129"/>
                  <a:pt x="207823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AC703DE2-570E-4B97-A087-C776F59BF142}"/>
              </a:ext>
            </a:extLst>
          </p:cNvPr>
          <p:cNvSpPr/>
          <p:nvPr/>
        </p:nvSpPr>
        <p:spPr>
          <a:xfrm>
            <a:off x="4631647" y="7587624"/>
            <a:ext cx="225569" cy="384782"/>
          </a:xfrm>
          <a:custGeom>
            <a:avLst/>
            <a:gdLst>
              <a:gd name="connsiteX0" fmla="*/ 46716 w 225569"/>
              <a:gd name="connsiteY0" fmla="*/ 78414 h 384782"/>
              <a:gd name="connsiteX1" fmla="*/ 61003 w 225569"/>
              <a:gd name="connsiteY1" fmla="*/ 213351 h 384782"/>
              <a:gd name="connsiteX2" fmla="*/ 30841 w 225569"/>
              <a:gd name="connsiteY2" fmla="*/ 324476 h 384782"/>
              <a:gd name="connsiteX3" fmla="*/ 2266 w 225569"/>
              <a:gd name="connsiteY3" fmla="*/ 383214 h 384782"/>
              <a:gd name="connsiteX4" fmla="*/ 94341 w 225569"/>
              <a:gd name="connsiteY4" fmla="*/ 264151 h 384782"/>
              <a:gd name="connsiteX5" fmla="*/ 141966 w 225569"/>
              <a:gd name="connsiteY5" fmla="*/ 156201 h 384782"/>
              <a:gd name="connsiteX6" fmla="*/ 224516 w 225569"/>
              <a:gd name="connsiteY6" fmla="*/ 626 h 384782"/>
              <a:gd name="connsiteX7" fmla="*/ 184828 w 225569"/>
              <a:gd name="connsiteY7" fmla="*/ 105401 h 384782"/>
              <a:gd name="connsiteX8" fmla="*/ 129266 w 225569"/>
              <a:gd name="connsiteY8" fmla="*/ 202239 h 384782"/>
              <a:gd name="connsiteX9" fmla="*/ 53066 w 225569"/>
              <a:gd name="connsiteY9" fmla="*/ 289551 h 384782"/>
              <a:gd name="connsiteX10" fmla="*/ 81641 w 225569"/>
              <a:gd name="connsiteY10" fmla="*/ 168901 h 384782"/>
              <a:gd name="connsiteX11" fmla="*/ 46716 w 225569"/>
              <a:gd name="connsiteY11" fmla="*/ 78414 h 3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569" h="384782">
                <a:moveTo>
                  <a:pt x="46716" y="78414"/>
                </a:moveTo>
                <a:cubicBezTo>
                  <a:pt x="43276" y="85822"/>
                  <a:pt x="63649" y="172341"/>
                  <a:pt x="61003" y="213351"/>
                </a:cubicBezTo>
                <a:cubicBezTo>
                  <a:pt x="58357" y="254361"/>
                  <a:pt x="40630" y="296166"/>
                  <a:pt x="30841" y="324476"/>
                </a:cubicBezTo>
                <a:cubicBezTo>
                  <a:pt x="21052" y="352786"/>
                  <a:pt x="-8317" y="393268"/>
                  <a:pt x="2266" y="383214"/>
                </a:cubicBezTo>
                <a:cubicBezTo>
                  <a:pt x="12849" y="373160"/>
                  <a:pt x="71058" y="301986"/>
                  <a:pt x="94341" y="264151"/>
                </a:cubicBezTo>
                <a:cubicBezTo>
                  <a:pt x="117624" y="226316"/>
                  <a:pt x="120270" y="200122"/>
                  <a:pt x="141966" y="156201"/>
                </a:cubicBezTo>
                <a:cubicBezTo>
                  <a:pt x="163662" y="112280"/>
                  <a:pt x="217372" y="9093"/>
                  <a:pt x="224516" y="626"/>
                </a:cubicBezTo>
                <a:cubicBezTo>
                  <a:pt x="231660" y="-7841"/>
                  <a:pt x="200703" y="71799"/>
                  <a:pt x="184828" y="105401"/>
                </a:cubicBezTo>
                <a:cubicBezTo>
                  <a:pt x="168953" y="139003"/>
                  <a:pt x="151226" y="171547"/>
                  <a:pt x="129266" y="202239"/>
                </a:cubicBezTo>
                <a:cubicBezTo>
                  <a:pt x="107306" y="232931"/>
                  <a:pt x="61004" y="295107"/>
                  <a:pt x="53066" y="289551"/>
                </a:cubicBezTo>
                <a:cubicBezTo>
                  <a:pt x="45128" y="283995"/>
                  <a:pt x="80318" y="202238"/>
                  <a:pt x="81641" y="168901"/>
                </a:cubicBezTo>
                <a:cubicBezTo>
                  <a:pt x="82964" y="135564"/>
                  <a:pt x="50156" y="71006"/>
                  <a:pt x="46716" y="78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89B19453-B997-44D3-A105-1B155DF9A544}"/>
              </a:ext>
            </a:extLst>
          </p:cNvPr>
          <p:cNvSpPr/>
          <p:nvPr/>
        </p:nvSpPr>
        <p:spPr>
          <a:xfrm>
            <a:off x="4929956" y="7145209"/>
            <a:ext cx="207671" cy="298300"/>
          </a:xfrm>
          <a:custGeom>
            <a:avLst/>
            <a:gdLst>
              <a:gd name="connsiteX0" fmla="*/ 207194 w 207671"/>
              <a:gd name="connsiteY0" fmla="*/ 1716 h 298300"/>
              <a:gd name="connsiteX1" fmla="*/ 11932 w 207671"/>
              <a:gd name="connsiteY1" fmla="*/ 285879 h 298300"/>
              <a:gd name="connsiteX2" fmla="*/ 26219 w 207671"/>
              <a:gd name="connsiteY2" fmla="*/ 239841 h 298300"/>
              <a:gd name="connsiteX3" fmla="*/ 65907 w 207671"/>
              <a:gd name="connsiteY3" fmla="*/ 169991 h 298300"/>
              <a:gd name="connsiteX4" fmla="*/ 207194 w 207671"/>
              <a:gd name="connsiteY4" fmla="*/ 1716 h 2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71" h="298300">
                <a:moveTo>
                  <a:pt x="207194" y="1716"/>
                </a:moveTo>
                <a:cubicBezTo>
                  <a:pt x="198198" y="21031"/>
                  <a:pt x="42094" y="246192"/>
                  <a:pt x="11932" y="285879"/>
                </a:cubicBezTo>
                <a:cubicBezTo>
                  <a:pt x="-18231" y="325567"/>
                  <a:pt x="17223" y="259156"/>
                  <a:pt x="26219" y="239841"/>
                </a:cubicBezTo>
                <a:cubicBezTo>
                  <a:pt x="35215" y="220526"/>
                  <a:pt x="36274" y="208355"/>
                  <a:pt x="65907" y="169991"/>
                </a:cubicBezTo>
                <a:cubicBezTo>
                  <a:pt x="95540" y="131627"/>
                  <a:pt x="216190" y="-17599"/>
                  <a:pt x="207194" y="1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45D67CCB-F171-490A-99C5-F46BD2E510FB}"/>
              </a:ext>
            </a:extLst>
          </p:cNvPr>
          <p:cNvSpPr/>
          <p:nvPr/>
        </p:nvSpPr>
        <p:spPr>
          <a:xfrm>
            <a:off x="4921248" y="7146800"/>
            <a:ext cx="290792" cy="303635"/>
          </a:xfrm>
          <a:custGeom>
            <a:avLst/>
            <a:gdLst>
              <a:gd name="connsiteX0" fmla="*/ 223840 w 290792"/>
              <a:gd name="connsiteY0" fmla="*/ 125 h 303635"/>
              <a:gd name="connsiteX1" fmla="*/ 285752 w 290792"/>
              <a:gd name="connsiteY1" fmla="*/ 74738 h 303635"/>
              <a:gd name="connsiteX2" fmla="*/ 271465 w 290792"/>
              <a:gd name="connsiteY2" fmla="*/ 119188 h 303635"/>
              <a:gd name="connsiteX3" fmla="*/ 147640 w 290792"/>
              <a:gd name="connsiteY3" fmla="*/ 235075 h 303635"/>
              <a:gd name="connsiteX4" fmla="*/ 2 w 290792"/>
              <a:gd name="connsiteY4" fmla="*/ 303338 h 303635"/>
              <a:gd name="connsiteX5" fmla="*/ 150815 w 290792"/>
              <a:gd name="connsiteY5" fmla="*/ 209675 h 303635"/>
              <a:gd name="connsiteX6" fmla="*/ 260352 w 290792"/>
              <a:gd name="connsiteY6" fmla="*/ 93788 h 303635"/>
              <a:gd name="connsiteX7" fmla="*/ 223840 w 290792"/>
              <a:gd name="connsiteY7" fmla="*/ 125 h 30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92" h="303635">
                <a:moveTo>
                  <a:pt x="223840" y="125"/>
                </a:moveTo>
                <a:cubicBezTo>
                  <a:pt x="228073" y="-3050"/>
                  <a:pt x="277815" y="54894"/>
                  <a:pt x="285752" y="74738"/>
                </a:cubicBezTo>
                <a:cubicBezTo>
                  <a:pt x="293689" y="94582"/>
                  <a:pt x="294484" y="92465"/>
                  <a:pt x="271465" y="119188"/>
                </a:cubicBezTo>
                <a:cubicBezTo>
                  <a:pt x="248446" y="145911"/>
                  <a:pt x="192884" y="204383"/>
                  <a:pt x="147640" y="235075"/>
                </a:cubicBezTo>
                <a:cubicBezTo>
                  <a:pt x="102396" y="265767"/>
                  <a:pt x="-527" y="307571"/>
                  <a:pt x="2" y="303338"/>
                </a:cubicBezTo>
                <a:cubicBezTo>
                  <a:pt x="531" y="299105"/>
                  <a:pt x="107423" y="244600"/>
                  <a:pt x="150815" y="209675"/>
                </a:cubicBezTo>
                <a:cubicBezTo>
                  <a:pt x="194207" y="174750"/>
                  <a:pt x="245800" y="125009"/>
                  <a:pt x="260352" y="93788"/>
                </a:cubicBezTo>
                <a:cubicBezTo>
                  <a:pt x="274904" y="62567"/>
                  <a:pt x="219607" y="3300"/>
                  <a:pt x="223840" y="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CAB30AE9-6BE9-4848-BCEE-B00B3D3D69DC}"/>
              </a:ext>
            </a:extLst>
          </p:cNvPr>
          <p:cNvSpPr/>
          <p:nvPr/>
        </p:nvSpPr>
        <p:spPr>
          <a:xfrm>
            <a:off x="5343353" y="7091974"/>
            <a:ext cx="485859" cy="210236"/>
          </a:xfrm>
          <a:custGeom>
            <a:avLst/>
            <a:gdLst>
              <a:gd name="connsiteX0" fmla="*/ 11285 w 485859"/>
              <a:gd name="connsiteY0" fmla="*/ 104164 h 210236"/>
              <a:gd name="connsiteX1" fmla="*/ 79547 w 485859"/>
              <a:gd name="connsiteY1" fmla="*/ 54951 h 210236"/>
              <a:gd name="connsiteX2" fmla="*/ 250997 w 485859"/>
              <a:gd name="connsiteY2" fmla="*/ 976 h 210236"/>
              <a:gd name="connsiteX3" fmla="*/ 417685 w 485859"/>
              <a:gd name="connsiteY3" fmla="*/ 23201 h 210236"/>
              <a:gd name="connsiteX4" fmla="*/ 444672 w 485859"/>
              <a:gd name="connsiteY4" fmla="*/ 61301 h 210236"/>
              <a:gd name="connsiteX5" fmla="*/ 452610 w 485859"/>
              <a:gd name="connsiteY5" fmla="*/ 143851 h 210236"/>
              <a:gd name="connsiteX6" fmla="*/ 484360 w 485859"/>
              <a:gd name="connsiteY6" fmla="*/ 207351 h 210236"/>
              <a:gd name="connsiteX7" fmla="*/ 398635 w 485859"/>
              <a:gd name="connsiteY7" fmla="*/ 199414 h 210236"/>
              <a:gd name="connsiteX8" fmla="*/ 309735 w 485859"/>
              <a:gd name="connsiteY8" fmla="*/ 199414 h 210236"/>
              <a:gd name="connsiteX9" fmla="*/ 458960 w 485859"/>
              <a:gd name="connsiteY9" fmla="*/ 188301 h 210236"/>
              <a:gd name="connsiteX10" fmla="*/ 438322 w 485859"/>
              <a:gd name="connsiteY10" fmla="*/ 100989 h 210236"/>
              <a:gd name="connsiteX11" fmla="*/ 406572 w 485859"/>
              <a:gd name="connsiteY11" fmla="*/ 47014 h 210236"/>
              <a:gd name="connsiteX12" fmla="*/ 306560 w 485859"/>
              <a:gd name="connsiteY12" fmla="*/ 26376 h 210236"/>
              <a:gd name="connsiteX13" fmla="*/ 11285 w 485859"/>
              <a:gd name="connsiteY13" fmla="*/ 104164 h 21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859" h="210236">
                <a:moveTo>
                  <a:pt x="11285" y="104164"/>
                </a:moveTo>
                <a:cubicBezTo>
                  <a:pt x="-26551" y="108927"/>
                  <a:pt x="39595" y="72149"/>
                  <a:pt x="79547" y="54951"/>
                </a:cubicBezTo>
                <a:cubicBezTo>
                  <a:pt x="119499" y="37753"/>
                  <a:pt x="194641" y="6268"/>
                  <a:pt x="250997" y="976"/>
                </a:cubicBezTo>
                <a:cubicBezTo>
                  <a:pt x="307353" y="-4316"/>
                  <a:pt x="385406" y="13147"/>
                  <a:pt x="417685" y="23201"/>
                </a:cubicBezTo>
                <a:cubicBezTo>
                  <a:pt x="449964" y="33255"/>
                  <a:pt x="438851" y="41193"/>
                  <a:pt x="444672" y="61301"/>
                </a:cubicBezTo>
                <a:cubicBezTo>
                  <a:pt x="450493" y="81409"/>
                  <a:pt x="445995" y="119509"/>
                  <a:pt x="452610" y="143851"/>
                </a:cubicBezTo>
                <a:cubicBezTo>
                  <a:pt x="459225" y="168193"/>
                  <a:pt x="493356" y="198091"/>
                  <a:pt x="484360" y="207351"/>
                </a:cubicBezTo>
                <a:cubicBezTo>
                  <a:pt x="475364" y="216612"/>
                  <a:pt x="427739" y="200737"/>
                  <a:pt x="398635" y="199414"/>
                </a:cubicBezTo>
                <a:cubicBezTo>
                  <a:pt x="369531" y="198091"/>
                  <a:pt x="299681" y="201266"/>
                  <a:pt x="309735" y="199414"/>
                </a:cubicBezTo>
                <a:cubicBezTo>
                  <a:pt x="319789" y="197562"/>
                  <a:pt x="437529" y="204705"/>
                  <a:pt x="458960" y="188301"/>
                </a:cubicBezTo>
                <a:cubicBezTo>
                  <a:pt x="480391" y="171897"/>
                  <a:pt x="447053" y="124537"/>
                  <a:pt x="438322" y="100989"/>
                </a:cubicBezTo>
                <a:cubicBezTo>
                  <a:pt x="429591" y="77441"/>
                  <a:pt x="428532" y="59449"/>
                  <a:pt x="406572" y="47014"/>
                </a:cubicBezTo>
                <a:cubicBezTo>
                  <a:pt x="384612" y="34579"/>
                  <a:pt x="369531" y="19497"/>
                  <a:pt x="306560" y="26376"/>
                </a:cubicBezTo>
                <a:cubicBezTo>
                  <a:pt x="243589" y="33255"/>
                  <a:pt x="49121" y="99401"/>
                  <a:pt x="11285" y="104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3C9A04E4-5983-47F2-908F-B14E6BF01DB0}"/>
              </a:ext>
            </a:extLst>
          </p:cNvPr>
          <p:cNvSpPr/>
          <p:nvPr/>
        </p:nvSpPr>
        <p:spPr>
          <a:xfrm>
            <a:off x="5399809" y="7249328"/>
            <a:ext cx="328253" cy="284564"/>
          </a:xfrm>
          <a:custGeom>
            <a:avLst/>
            <a:gdLst>
              <a:gd name="connsiteX0" fmla="*/ 327891 w 328253"/>
              <a:gd name="connsiteY0" fmla="*/ 49997 h 284564"/>
              <a:gd name="connsiteX1" fmla="*/ 189779 w 328253"/>
              <a:gd name="connsiteY1" fmla="*/ 15072 h 284564"/>
              <a:gd name="connsiteX2" fmla="*/ 58016 w 328253"/>
              <a:gd name="connsiteY2" fmla="*/ 53172 h 284564"/>
              <a:gd name="connsiteX3" fmla="*/ 37379 w 328253"/>
              <a:gd name="connsiteY3" fmla="*/ 164297 h 284564"/>
              <a:gd name="connsiteX4" fmla="*/ 151679 w 328253"/>
              <a:gd name="connsiteY4" fmla="*/ 215097 h 284564"/>
              <a:gd name="connsiteX5" fmla="*/ 215179 w 328253"/>
              <a:gd name="connsiteY5" fmla="*/ 256372 h 284564"/>
              <a:gd name="connsiteX6" fmla="*/ 210416 w 328253"/>
              <a:gd name="connsiteY6" fmla="*/ 132547 h 284564"/>
              <a:gd name="connsiteX7" fmla="*/ 204066 w 328253"/>
              <a:gd name="connsiteY7" fmla="*/ 84922 h 284564"/>
              <a:gd name="connsiteX8" fmla="*/ 219941 w 328253"/>
              <a:gd name="connsiteY8" fmla="*/ 199222 h 284564"/>
              <a:gd name="connsiteX9" fmla="*/ 240579 w 328253"/>
              <a:gd name="connsiteY9" fmla="*/ 280185 h 284564"/>
              <a:gd name="connsiteX10" fmla="*/ 164379 w 328253"/>
              <a:gd name="connsiteY10" fmla="*/ 259547 h 284564"/>
              <a:gd name="connsiteX11" fmla="*/ 15154 w 328253"/>
              <a:gd name="connsiteY11" fmla="*/ 140485 h 284564"/>
              <a:gd name="connsiteX12" fmla="*/ 19916 w 328253"/>
              <a:gd name="connsiteY12" fmla="*/ 81747 h 284564"/>
              <a:gd name="connsiteX13" fmla="*/ 146916 w 328253"/>
              <a:gd name="connsiteY13" fmla="*/ 785 h 284564"/>
              <a:gd name="connsiteX14" fmla="*/ 327891 w 328253"/>
              <a:gd name="connsiteY14" fmla="*/ 49997 h 2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253" h="284564">
                <a:moveTo>
                  <a:pt x="327891" y="49997"/>
                </a:moveTo>
                <a:cubicBezTo>
                  <a:pt x="335035" y="52378"/>
                  <a:pt x="234758" y="14543"/>
                  <a:pt x="189779" y="15072"/>
                </a:cubicBezTo>
                <a:cubicBezTo>
                  <a:pt x="144800" y="15601"/>
                  <a:pt x="83416" y="28301"/>
                  <a:pt x="58016" y="53172"/>
                </a:cubicBezTo>
                <a:cubicBezTo>
                  <a:pt x="32616" y="78043"/>
                  <a:pt x="21769" y="137310"/>
                  <a:pt x="37379" y="164297"/>
                </a:cubicBezTo>
                <a:cubicBezTo>
                  <a:pt x="52989" y="191284"/>
                  <a:pt x="122046" y="199751"/>
                  <a:pt x="151679" y="215097"/>
                </a:cubicBezTo>
                <a:cubicBezTo>
                  <a:pt x="181312" y="230443"/>
                  <a:pt x="205390" y="270130"/>
                  <a:pt x="215179" y="256372"/>
                </a:cubicBezTo>
                <a:cubicBezTo>
                  <a:pt x="224968" y="242614"/>
                  <a:pt x="212268" y="161122"/>
                  <a:pt x="210416" y="132547"/>
                </a:cubicBezTo>
                <a:cubicBezTo>
                  <a:pt x="208564" y="103972"/>
                  <a:pt x="202479" y="73810"/>
                  <a:pt x="204066" y="84922"/>
                </a:cubicBezTo>
                <a:cubicBezTo>
                  <a:pt x="205653" y="96034"/>
                  <a:pt x="213855" y="166678"/>
                  <a:pt x="219941" y="199222"/>
                </a:cubicBezTo>
                <a:cubicBezTo>
                  <a:pt x="226026" y="231766"/>
                  <a:pt x="249839" y="270131"/>
                  <a:pt x="240579" y="280185"/>
                </a:cubicBezTo>
                <a:cubicBezTo>
                  <a:pt x="231319" y="290239"/>
                  <a:pt x="201950" y="282830"/>
                  <a:pt x="164379" y="259547"/>
                </a:cubicBezTo>
                <a:cubicBezTo>
                  <a:pt x="126808" y="236264"/>
                  <a:pt x="39231" y="170118"/>
                  <a:pt x="15154" y="140485"/>
                </a:cubicBezTo>
                <a:cubicBezTo>
                  <a:pt x="-8923" y="110852"/>
                  <a:pt x="-2044" y="105030"/>
                  <a:pt x="19916" y="81747"/>
                </a:cubicBezTo>
                <a:cubicBezTo>
                  <a:pt x="41876" y="58464"/>
                  <a:pt x="97968" y="8722"/>
                  <a:pt x="146916" y="785"/>
                </a:cubicBezTo>
                <a:cubicBezTo>
                  <a:pt x="195864" y="-7152"/>
                  <a:pt x="320747" y="47616"/>
                  <a:pt x="327891" y="499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62042C39-B5FC-486D-8A06-54AE3648A300}"/>
              </a:ext>
            </a:extLst>
          </p:cNvPr>
          <p:cNvSpPr/>
          <p:nvPr/>
        </p:nvSpPr>
        <p:spPr>
          <a:xfrm>
            <a:off x="4856125" y="7461066"/>
            <a:ext cx="517787" cy="203405"/>
          </a:xfrm>
          <a:custGeom>
            <a:avLst/>
            <a:gdLst>
              <a:gd name="connsiteX0" fmla="*/ 38 w 517787"/>
              <a:gd name="connsiteY0" fmla="*/ 111309 h 203405"/>
              <a:gd name="connsiteX1" fmla="*/ 136563 w 517787"/>
              <a:gd name="connsiteY1" fmla="*/ 66859 h 203405"/>
              <a:gd name="connsiteX2" fmla="*/ 173075 w 517787"/>
              <a:gd name="connsiteY2" fmla="*/ 84322 h 203405"/>
              <a:gd name="connsiteX3" fmla="*/ 195300 w 517787"/>
              <a:gd name="connsiteY3" fmla="*/ 76384 h 203405"/>
              <a:gd name="connsiteX4" fmla="*/ 346113 w 517787"/>
              <a:gd name="connsiteY4" fmla="*/ 8122 h 203405"/>
              <a:gd name="connsiteX5" fmla="*/ 373100 w 517787"/>
              <a:gd name="connsiteY5" fmla="*/ 44634 h 203405"/>
              <a:gd name="connsiteX6" fmla="*/ 415963 w 517787"/>
              <a:gd name="connsiteY6" fmla="*/ 100197 h 203405"/>
              <a:gd name="connsiteX7" fmla="*/ 450888 w 517787"/>
              <a:gd name="connsiteY7" fmla="*/ 112897 h 203405"/>
              <a:gd name="connsiteX8" fmla="*/ 517563 w 517787"/>
              <a:gd name="connsiteY8" fmla="*/ 203384 h 203405"/>
              <a:gd name="connsiteX9" fmla="*/ 469938 w 517787"/>
              <a:gd name="connsiteY9" fmla="*/ 120834 h 203405"/>
              <a:gd name="connsiteX10" fmla="*/ 400088 w 517787"/>
              <a:gd name="connsiteY10" fmla="*/ 54159 h 203405"/>
              <a:gd name="connsiteX11" fmla="*/ 361988 w 517787"/>
              <a:gd name="connsiteY11" fmla="*/ 184 h 203405"/>
              <a:gd name="connsiteX12" fmla="*/ 220700 w 517787"/>
              <a:gd name="connsiteY12" fmla="*/ 36697 h 203405"/>
              <a:gd name="connsiteX13" fmla="*/ 123863 w 517787"/>
              <a:gd name="connsiteY13" fmla="*/ 43047 h 203405"/>
              <a:gd name="connsiteX14" fmla="*/ 38 w 517787"/>
              <a:gd name="connsiteY14" fmla="*/ 111309 h 2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7787" h="203405">
                <a:moveTo>
                  <a:pt x="38" y="111309"/>
                </a:moveTo>
                <a:cubicBezTo>
                  <a:pt x="2155" y="115278"/>
                  <a:pt x="107724" y="71357"/>
                  <a:pt x="136563" y="66859"/>
                </a:cubicBezTo>
                <a:cubicBezTo>
                  <a:pt x="165402" y="62361"/>
                  <a:pt x="163286" y="82734"/>
                  <a:pt x="173075" y="84322"/>
                </a:cubicBezTo>
                <a:cubicBezTo>
                  <a:pt x="182865" y="85909"/>
                  <a:pt x="166460" y="89084"/>
                  <a:pt x="195300" y="76384"/>
                </a:cubicBezTo>
                <a:cubicBezTo>
                  <a:pt x="224140" y="63684"/>
                  <a:pt x="316480" y="13414"/>
                  <a:pt x="346113" y="8122"/>
                </a:cubicBezTo>
                <a:cubicBezTo>
                  <a:pt x="375746" y="2830"/>
                  <a:pt x="361458" y="29288"/>
                  <a:pt x="373100" y="44634"/>
                </a:cubicBezTo>
                <a:cubicBezTo>
                  <a:pt x="384742" y="59980"/>
                  <a:pt x="402998" y="88820"/>
                  <a:pt x="415963" y="100197"/>
                </a:cubicBezTo>
                <a:cubicBezTo>
                  <a:pt x="428928" y="111574"/>
                  <a:pt x="433955" y="95699"/>
                  <a:pt x="450888" y="112897"/>
                </a:cubicBezTo>
                <a:cubicBezTo>
                  <a:pt x="467821" y="130095"/>
                  <a:pt x="514388" y="202061"/>
                  <a:pt x="517563" y="203384"/>
                </a:cubicBezTo>
                <a:cubicBezTo>
                  <a:pt x="520738" y="204707"/>
                  <a:pt x="489517" y="145705"/>
                  <a:pt x="469938" y="120834"/>
                </a:cubicBezTo>
                <a:cubicBezTo>
                  <a:pt x="450359" y="95963"/>
                  <a:pt x="418080" y="74267"/>
                  <a:pt x="400088" y="54159"/>
                </a:cubicBezTo>
                <a:cubicBezTo>
                  <a:pt x="382096" y="34051"/>
                  <a:pt x="391886" y="3094"/>
                  <a:pt x="361988" y="184"/>
                </a:cubicBezTo>
                <a:cubicBezTo>
                  <a:pt x="332090" y="-2726"/>
                  <a:pt x="260387" y="29553"/>
                  <a:pt x="220700" y="36697"/>
                </a:cubicBezTo>
                <a:cubicBezTo>
                  <a:pt x="181013" y="43841"/>
                  <a:pt x="163286" y="31141"/>
                  <a:pt x="123863" y="43047"/>
                </a:cubicBezTo>
                <a:cubicBezTo>
                  <a:pt x="84440" y="54953"/>
                  <a:pt x="-2079" y="107340"/>
                  <a:pt x="38" y="1113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712BBF08-EF08-482B-A125-BA3E7AFA95D5}"/>
              </a:ext>
            </a:extLst>
          </p:cNvPr>
          <p:cNvSpPr/>
          <p:nvPr/>
        </p:nvSpPr>
        <p:spPr>
          <a:xfrm>
            <a:off x="4671830" y="7654547"/>
            <a:ext cx="705106" cy="331439"/>
          </a:xfrm>
          <a:custGeom>
            <a:avLst/>
            <a:gdLst>
              <a:gd name="connsiteX0" fmla="*/ 705033 w 705106"/>
              <a:gd name="connsiteY0" fmla="*/ 378 h 331439"/>
              <a:gd name="connsiteX1" fmla="*/ 349433 w 705106"/>
              <a:gd name="connsiteY1" fmla="*/ 197228 h 331439"/>
              <a:gd name="connsiteX2" fmla="*/ 233545 w 705106"/>
              <a:gd name="connsiteY2" fmla="*/ 257553 h 331439"/>
              <a:gd name="connsiteX3" fmla="*/ 33520 w 705106"/>
              <a:gd name="connsiteY3" fmla="*/ 314703 h 331439"/>
              <a:gd name="connsiteX4" fmla="*/ 28758 w 705106"/>
              <a:gd name="connsiteY4" fmla="*/ 327403 h 331439"/>
              <a:gd name="connsiteX5" fmla="*/ 317683 w 705106"/>
              <a:gd name="connsiteY5" fmla="*/ 252791 h 331439"/>
              <a:gd name="connsiteX6" fmla="*/ 705033 w 705106"/>
              <a:gd name="connsiteY6" fmla="*/ 378 h 33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106" h="331439">
                <a:moveTo>
                  <a:pt x="705033" y="378"/>
                </a:moveTo>
                <a:cubicBezTo>
                  <a:pt x="710325" y="-8882"/>
                  <a:pt x="428014" y="154366"/>
                  <a:pt x="349433" y="197228"/>
                </a:cubicBezTo>
                <a:cubicBezTo>
                  <a:pt x="270852" y="240091"/>
                  <a:pt x="286197" y="237974"/>
                  <a:pt x="233545" y="257553"/>
                </a:cubicBezTo>
                <a:cubicBezTo>
                  <a:pt x="180893" y="277132"/>
                  <a:pt x="67651" y="303061"/>
                  <a:pt x="33520" y="314703"/>
                </a:cubicBezTo>
                <a:cubicBezTo>
                  <a:pt x="-611" y="326345"/>
                  <a:pt x="-18603" y="337722"/>
                  <a:pt x="28758" y="327403"/>
                </a:cubicBezTo>
                <a:cubicBezTo>
                  <a:pt x="76118" y="317084"/>
                  <a:pt x="211320" y="303856"/>
                  <a:pt x="317683" y="252791"/>
                </a:cubicBezTo>
                <a:cubicBezTo>
                  <a:pt x="424046" y="201726"/>
                  <a:pt x="699741" y="9638"/>
                  <a:pt x="705033" y="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BF63D941-8D11-4DDC-89BC-0070A881FD78}"/>
              </a:ext>
            </a:extLst>
          </p:cNvPr>
          <p:cNvSpPr/>
          <p:nvPr/>
        </p:nvSpPr>
        <p:spPr>
          <a:xfrm>
            <a:off x="5471073" y="7351678"/>
            <a:ext cx="232124" cy="401477"/>
          </a:xfrm>
          <a:custGeom>
            <a:avLst/>
            <a:gdLst>
              <a:gd name="connsiteX0" fmla="*/ 135977 w 232124"/>
              <a:gd name="connsiteY0" fmla="*/ 35 h 401477"/>
              <a:gd name="connsiteX1" fmla="*/ 178840 w 232124"/>
              <a:gd name="connsiteY1" fmla="*/ 187360 h 401477"/>
              <a:gd name="connsiteX2" fmla="*/ 229640 w 232124"/>
              <a:gd name="connsiteY2" fmla="*/ 261972 h 401477"/>
              <a:gd name="connsiteX3" fmla="*/ 94702 w 232124"/>
              <a:gd name="connsiteY3" fmla="*/ 327060 h 401477"/>
              <a:gd name="connsiteX4" fmla="*/ 2627 w 232124"/>
              <a:gd name="connsiteY4" fmla="*/ 400085 h 401477"/>
              <a:gd name="connsiteX5" fmla="*/ 197890 w 232124"/>
              <a:gd name="connsiteY5" fmla="*/ 258797 h 401477"/>
              <a:gd name="connsiteX6" fmla="*/ 178840 w 232124"/>
              <a:gd name="connsiteY6" fmla="*/ 203235 h 401477"/>
              <a:gd name="connsiteX7" fmla="*/ 135977 w 232124"/>
              <a:gd name="connsiteY7" fmla="*/ 35 h 40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24" h="401477">
                <a:moveTo>
                  <a:pt x="135977" y="35"/>
                </a:moveTo>
                <a:cubicBezTo>
                  <a:pt x="135977" y="-2611"/>
                  <a:pt x="163230" y="143704"/>
                  <a:pt x="178840" y="187360"/>
                </a:cubicBezTo>
                <a:cubicBezTo>
                  <a:pt x="194450" y="231016"/>
                  <a:pt x="243663" y="238689"/>
                  <a:pt x="229640" y="261972"/>
                </a:cubicBezTo>
                <a:cubicBezTo>
                  <a:pt x="215617" y="285255"/>
                  <a:pt x="132537" y="304041"/>
                  <a:pt x="94702" y="327060"/>
                </a:cubicBezTo>
                <a:cubicBezTo>
                  <a:pt x="56866" y="350079"/>
                  <a:pt x="-14571" y="411462"/>
                  <a:pt x="2627" y="400085"/>
                </a:cubicBezTo>
                <a:cubicBezTo>
                  <a:pt x="19825" y="388708"/>
                  <a:pt x="168521" y="291605"/>
                  <a:pt x="197890" y="258797"/>
                </a:cubicBezTo>
                <a:cubicBezTo>
                  <a:pt x="227259" y="225989"/>
                  <a:pt x="189159" y="244245"/>
                  <a:pt x="178840" y="203235"/>
                </a:cubicBezTo>
                <a:cubicBezTo>
                  <a:pt x="168521" y="162225"/>
                  <a:pt x="135977" y="2681"/>
                  <a:pt x="135977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7B179D4C-3E65-4E5D-99D9-79223B16E74C}"/>
              </a:ext>
            </a:extLst>
          </p:cNvPr>
          <p:cNvSpPr/>
          <p:nvPr/>
        </p:nvSpPr>
        <p:spPr>
          <a:xfrm>
            <a:off x="4987035" y="7677149"/>
            <a:ext cx="667655" cy="245570"/>
          </a:xfrm>
          <a:custGeom>
            <a:avLst/>
            <a:gdLst>
              <a:gd name="connsiteX0" fmla="*/ 890 w 667655"/>
              <a:gd name="connsiteY0" fmla="*/ 242889 h 245570"/>
              <a:gd name="connsiteX1" fmla="*/ 289815 w 667655"/>
              <a:gd name="connsiteY1" fmla="*/ 233364 h 245570"/>
              <a:gd name="connsiteX2" fmla="*/ 377128 w 667655"/>
              <a:gd name="connsiteY2" fmla="*/ 123826 h 245570"/>
              <a:gd name="connsiteX3" fmla="*/ 462853 w 667655"/>
              <a:gd name="connsiteY3" fmla="*/ 120651 h 245570"/>
              <a:gd name="connsiteX4" fmla="*/ 656528 w 667655"/>
              <a:gd name="connsiteY4" fmla="*/ 68264 h 245570"/>
              <a:gd name="connsiteX5" fmla="*/ 640653 w 667655"/>
              <a:gd name="connsiteY5" fmla="*/ 1 h 245570"/>
              <a:gd name="connsiteX6" fmla="*/ 612078 w 667655"/>
              <a:gd name="connsiteY6" fmla="*/ 69851 h 245570"/>
              <a:gd name="connsiteX7" fmla="*/ 415228 w 667655"/>
              <a:gd name="connsiteY7" fmla="*/ 136526 h 245570"/>
              <a:gd name="connsiteX8" fmla="*/ 296165 w 667655"/>
              <a:gd name="connsiteY8" fmla="*/ 211139 h 245570"/>
              <a:gd name="connsiteX9" fmla="*/ 202503 w 667655"/>
              <a:gd name="connsiteY9" fmla="*/ 233364 h 245570"/>
              <a:gd name="connsiteX10" fmla="*/ 890 w 667655"/>
              <a:gd name="connsiteY10" fmla="*/ 242889 h 24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655" h="245570">
                <a:moveTo>
                  <a:pt x="890" y="242889"/>
                </a:moveTo>
                <a:cubicBezTo>
                  <a:pt x="15442" y="242889"/>
                  <a:pt x="227109" y="253208"/>
                  <a:pt x="289815" y="233364"/>
                </a:cubicBezTo>
                <a:cubicBezTo>
                  <a:pt x="352521" y="213520"/>
                  <a:pt x="348288" y="142611"/>
                  <a:pt x="377128" y="123826"/>
                </a:cubicBezTo>
                <a:cubicBezTo>
                  <a:pt x="405968" y="105041"/>
                  <a:pt x="416286" y="129911"/>
                  <a:pt x="462853" y="120651"/>
                </a:cubicBezTo>
                <a:cubicBezTo>
                  <a:pt x="509420" y="111391"/>
                  <a:pt x="626895" y="88372"/>
                  <a:pt x="656528" y="68264"/>
                </a:cubicBezTo>
                <a:cubicBezTo>
                  <a:pt x="686161" y="48156"/>
                  <a:pt x="648061" y="-264"/>
                  <a:pt x="640653" y="1"/>
                </a:cubicBezTo>
                <a:cubicBezTo>
                  <a:pt x="633245" y="265"/>
                  <a:pt x="649649" y="47097"/>
                  <a:pt x="612078" y="69851"/>
                </a:cubicBezTo>
                <a:cubicBezTo>
                  <a:pt x="574507" y="92605"/>
                  <a:pt x="467880" y="112978"/>
                  <a:pt x="415228" y="136526"/>
                </a:cubicBezTo>
                <a:cubicBezTo>
                  <a:pt x="362576" y="160074"/>
                  <a:pt x="331619" y="194999"/>
                  <a:pt x="296165" y="211139"/>
                </a:cubicBezTo>
                <a:cubicBezTo>
                  <a:pt x="260711" y="227279"/>
                  <a:pt x="250657" y="228337"/>
                  <a:pt x="202503" y="233364"/>
                </a:cubicBezTo>
                <a:cubicBezTo>
                  <a:pt x="154349" y="238391"/>
                  <a:pt x="-13662" y="242889"/>
                  <a:pt x="890" y="2428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1D6D9958-D890-44BB-9F4A-CA7E11D0E4B2}"/>
              </a:ext>
            </a:extLst>
          </p:cNvPr>
          <p:cNvSpPr/>
          <p:nvPr/>
        </p:nvSpPr>
        <p:spPr>
          <a:xfrm>
            <a:off x="4740366" y="7929563"/>
            <a:ext cx="611097" cy="80968"/>
          </a:xfrm>
          <a:custGeom>
            <a:avLst/>
            <a:gdLst>
              <a:gd name="connsiteX0" fmla="*/ 1497 w 611097"/>
              <a:gd name="connsiteY0" fmla="*/ 80962 h 80968"/>
              <a:gd name="connsiteX1" fmla="*/ 266609 w 611097"/>
              <a:gd name="connsiteY1" fmla="*/ 36512 h 80968"/>
              <a:gd name="connsiteX2" fmla="*/ 611097 w 611097"/>
              <a:gd name="connsiteY2" fmla="*/ 0 h 80968"/>
              <a:gd name="connsiteX3" fmla="*/ 365034 w 611097"/>
              <a:gd name="connsiteY3" fmla="*/ 25400 h 80968"/>
              <a:gd name="connsiteX4" fmla="*/ 168184 w 611097"/>
              <a:gd name="connsiteY4" fmla="*/ 39687 h 80968"/>
              <a:gd name="connsiteX5" fmla="*/ 1497 w 611097"/>
              <a:gd name="connsiteY5" fmla="*/ 80962 h 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097" h="80968">
                <a:moveTo>
                  <a:pt x="1497" y="80962"/>
                </a:moveTo>
                <a:cubicBezTo>
                  <a:pt x="17901" y="80433"/>
                  <a:pt x="165009" y="50006"/>
                  <a:pt x="266609" y="36512"/>
                </a:cubicBezTo>
                <a:cubicBezTo>
                  <a:pt x="368209" y="23018"/>
                  <a:pt x="611097" y="0"/>
                  <a:pt x="611097" y="0"/>
                </a:cubicBezTo>
                <a:lnTo>
                  <a:pt x="365034" y="25400"/>
                </a:lnTo>
                <a:cubicBezTo>
                  <a:pt x="291215" y="32014"/>
                  <a:pt x="228773" y="29368"/>
                  <a:pt x="168184" y="39687"/>
                </a:cubicBezTo>
                <a:cubicBezTo>
                  <a:pt x="107595" y="50006"/>
                  <a:pt x="-14907" y="81491"/>
                  <a:pt x="1497" y="809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5ADC180C-E985-4503-BDAC-6AF2398A96BD}"/>
              </a:ext>
            </a:extLst>
          </p:cNvPr>
          <p:cNvSpPr/>
          <p:nvPr/>
        </p:nvSpPr>
        <p:spPr>
          <a:xfrm>
            <a:off x="903929" y="8397135"/>
            <a:ext cx="1003164" cy="1361624"/>
          </a:xfrm>
          <a:custGeom>
            <a:avLst/>
            <a:gdLst>
              <a:gd name="connsiteX0" fmla="*/ 985831 w 1003164"/>
              <a:gd name="connsiteY0" fmla="*/ 105 h 1361624"/>
              <a:gd name="connsiteX1" fmla="*/ 975671 w 1003164"/>
              <a:gd name="connsiteY1" fmla="*/ 401425 h 1361624"/>
              <a:gd name="connsiteX2" fmla="*/ 660711 w 1003164"/>
              <a:gd name="connsiteY2" fmla="*/ 731625 h 1361624"/>
              <a:gd name="connsiteX3" fmla="*/ 311 w 1003164"/>
              <a:gd name="connsiteY3" fmla="*/ 1361545 h 1361624"/>
              <a:gd name="connsiteX4" fmla="*/ 579431 w 1003164"/>
              <a:gd name="connsiteY4" fmla="*/ 772265 h 1361624"/>
              <a:gd name="connsiteX5" fmla="*/ 965511 w 1003164"/>
              <a:gd name="connsiteY5" fmla="*/ 365865 h 1361624"/>
              <a:gd name="connsiteX6" fmla="*/ 985831 w 1003164"/>
              <a:gd name="connsiteY6" fmla="*/ 105 h 13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164" h="1361624">
                <a:moveTo>
                  <a:pt x="985831" y="105"/>
                </a:moveTo>
                <a:cubicBezTo>
                  <a:pt x="987524" y="6032"/>
                  <a:pt x="1029858" y="279505"/>
                  <a:pt x="975671" y="401425"/>
                </a:cubicBezTo>
                <a:cubicBezTo>
                  <a:pt x="921484" y="523345"/>
                  <a:pt x="823271" y="571605"/>
                  <a:pt x="660711" y="731625"/>
                </a:cubicBezTo>
                <a:cubicBezTo>
                  <a:pt x="498151" y="891645"/>
                  <a:pt x="13858" y="1354772"/>
                  <a:pt x="311" y="1361545"/>
                </a:cubicBezTo>
                <a:cubicBezTo>
                  <a:pt x="-13236" y="1368318"/>
                  <a:pt x="418564" y="938212"/>
                  <a:pt x="579431" y="772265"/>
                </a:cubicBezTo>
                <a:cubicBezTo>
                  <a:pt x="740298" y="606318"/>
                  <a:pt x="896084" y="492018"/>
                  <a:pt x="965511" y="365865"/>
                </a:cubicBezTo>
                <a:cubicBezTo>
                  <a:pt x="1034938" y="239712"/>
                  <a:pt x="984138" y="-5822"/>
                  <a:pt x="985831" y="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D066B259-CAD7-4EA5-A304-0A065D6D5405}"/>
              </a:ext>
            </a:extLst>
          </p:cNvPr>
          <p:cNvSpPr/>
          <p:nvPr/>
        </p:nvSpPr>
        <p:spPr>
          <a:xfrm>
            <a:off x="2096203" y="8663889"/>
            <a:ext cx="556203" cy="1082329"/>
          </a:xfrm>
          <a:custGeom>
            <a:avLst/>
            <a:gdLst>
              <a:gd name="connsiteX0" fmla="*/ 494597 w 556203"/>
              <a:gd name="connsiteY0" fmla="*/ 2591 h 1082329"/>
              <a:gd name="connsiteX1" fmla="*/ 555557 w 556203"/>
              <a:gd name="connsiteY1" fmla="*/ 586791 h 1082329"/>
              <a:gd name="connsiteX2" fmla="*/ 525077 w 556203"/>
              <a:gd name="connsiteY2" fmla="*/ 1043991 h 1082329"/>
              <a:gd name="connsiteX3" fmla="*/ 499677 w 556203"/>
              <a:gd name="connsiteY3" fmla="*/ 1054151 h 1082329"/>
              <a:gd name="connsiteX4" fmla="*/ 1837 w 556203"/>
              <a:gd name="connsiteY4" fmla="*/ 1023671 h 1082329"/>
              <a:gd name="connsiteX5" fmla="*/ 337117 w 556203"/>
              <a:gd name="connsiteY5" fmla="*/ 927151 h 1082329"/>
              <a:gd name="connsiteX6" fmla="*/ 494597 w 556203"/>
              <a:gd name="connsiteY6" fmla="*/ 393751 h 1082329"/>
              <a:gd name="connsiteX7" fmla="*/ 494597 w 556203"/>
              <a:gd name="connsiteY7" fmla="*/ 2591 h 108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203" h="1082329">
                <a:moveTo>
                  <a:pt x="494597" y="2591"/>
                </a:moveTo>
                <a:cubicBezTo>
                  <a:pt x="504757" y="34764"/>
                  <a:pt x="550477" y="413224"/>
                  <a:pt x="555557" y="586791"/>
                </a:cubicBezTo>
                <a:cubicBezTo>
                  <a:pt x="560637" y="760358"/>
                  <a:pt x="534390" y="966098"/>
                  <a:pt x="525077" y="1043991"/>
                </a:cubicBezTo>
                <a:cubicBezTo>
                  <a:pt x="515764" y="1121884"/>
                  <a:pt x="586884" y="1057538"/>
                  <a:pt x="499677" y="1054151"/>
                </a:cubicBezTo>
                <a:cubicBezTo>
                  <a:pt x="412470" y="1050764"/>
                  <a:pt x="28930" y="1044838"/>
                  <a:pt x="1837" y="1023671"/>
                </a:cubicBezTo>
                <a:cubicBezTo>
                  <a:pt x="-25256" y="1002504"/>
                  <a:pt x="254990" y="1032138"/>
                  <a:pt x="337117" y="927151"/>
                </a:cubicBezTo>
                <a:cubicBezTo>
                  <a:pt x="419244" y="822164"/>
                  <a:pt x="464117" y="541918"/>
                  <a:pt x="494597" y="393751"/>
                </a:cubicBezTo>
                <a:cubicBezTo>
                  <a:pt x="525077" y="245584"/>
                  <a:pt x="484437" y="-29582"/>
                  <a:pt x="494597" y="2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0C456DEF-A193-4B27-8EB3-59653AB39988}"/>
              </a:ext>
            </a:extLst>
          </p:cNvPr>
          <p:cNvSpPr/>
          <p:nvPr/>
        </p:nvSpPr>
        <p:spPr>
          <a:xfrm>
            <a:off x="8514049" y="8549503"/>
            <a:ext cx="965295" cy="1184649"/>
          </a:xfrm>
          <a:custGeom>
            <a:avLst/>
            <a:gdLst>
              <a:gd name="connsiteX0" fmla="*/ 31 w 965295"/>
              <a:gd name="connsiteY0" fmla="*/ 137 h 1184649"/>
              <a:gd name="connsiteX1" fmla="*/ 604551 w 965295"/>
              <a:gd name="connsiteY1" fmla="*/ 838337 h 1184649"/>
              <a:gd name="connsiteX2" fmla="*/ 965231 w 965295"/>
              <a:gd name="connsiteY2" fmla="*/ 1183777 h 1184649"/>
              <a:gd name="connsiteX3" fmla="*/ 579151 w 965295"/>
              <a:gd name="connsiteY3" fmla="*/ 904377 h 1184649"/>
              <a:gd name="connsiteX4" fmla="*/ 31 w 965295"/>
              <a:gd name="connsiteY4" fmla="*/ 137 h 118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95" h="1184649">
                <a:moveTo>
                  <a:pt x="31" y="137"/>
                </a:moveTo>
                <a:cubicBezTo>
                  <a:pt x="4264" y="-10870"/>
                  <a:pt x="443684" y="641064"/>
                  <a:pt x="604551" y="838337"/>
                </a:cubicBezTo>
                <a:cubicBezTo>
                  <a:pt x="765418" y="1035610"/>
                  <a:pt x="969464" y="1172770"/>
                  <a:pt x="965231" y="1183777"/>
                </a:cubicBezTo>
                <a:cubicBezTo>
                  <a:pt x="960998" y="1194784"/>
                  <a:pt x="742558" y="1101650"/>
                  <a:pt x="579151" y="904377"/>
                </a:cubicBezTo>
                <a:cubicBezTo>
                  <a:pt x="415744" y="707104"/>
                  <a:pt x="-4202" y="11144"/>
                  <a:pt x="31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CDA6F457-2FFE-4B69-9157-2BD40EF07C46}"/>
              </a:ext>
            </a:extLst>
          </p:cNvPr>
          <p:cNvSpPr/>
          <p:nvPr/>
        </p:nvSpPr>
        <p:spPr>
          <a:xfrm>
            <a:off x="7508205" y="8945852"/>
            <a:ext cx="672030" cy="888975"/>
          </a:xfrm>
          <a:custGeom>
            <a:avLst/>
            <a:gdLst>
              <a:gd name="connsiteX0" fmla="*/ 35 w 672030"/>
              <a:gd name="connsiteY0" fmla="*/ 28 h 888975"/>
              <a:gd name="connsiteX1" fmla="*/ 350555 w 672030"/>
              <a:gd name="connsiteY1" fmla="*/ 609628 h 888975"/>
              <a:gd name="connsiteX2" fmla="*/ 665515 w 672030"/>
              <a:gd name="connsiteY2" fmla="*/ 883948 h 888975"/>
              <a:gd name="connsiteX3" fmla="*/ 548675 w 672030"/>
              <a:gd name="connsiteY3" fmla="*/ 772188 h 888975"/>
              <a:gd name="connsiteX4" fmla="*/ 370875 w 672030"/>
              <a:gd name="connsiteY4" fmla="*/ 584228 h 888975"/>
              <a:gd name="connsiteX5" fmla="*/ 35 w 672030"/>
              <a:gd name="connsiteY5" fmla="*/ 28 h 8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30" h="888975">
                <a:moveTo>
                  <a:pt x="35" y="28"/>
                </a:moveTo>
                <a:cubicBezTo>
                  <a:pt x="-3352" y="4261"/>
                  <a:pt x="239642" y="462308"/>
                  <a:pt x="350555" y="609628"/>
                </a:cubicBezTo>
                <a:cubicBezTo>
                  <a:pt x="461468" y="756948"/>
                  <a:pt x="632495" y="856855"/>
                  <a:pt x="665515" y="883948"/>
                </a:cubicBezTo>
                <a:cubicBezTo>
                  <a:pt x="698535" y="911041"/>
                  <a:pt x="597781" y="822141"/>
                  <a:pt x="548675" y="772188"/>
                </a:cubicBezTo>
                <a:cubicBezTo>
                  <a:pt x="499569" y="722235"/>
                  <a:pt x="459775" y="710381"/>
                  <a:pt x="370875" y="584228"/>
                </a:cubicBezTo>
                <a:cubicBezTo>
                  <a:pt x="281975" y="458075"/>
                  <a:pt x="3422" y="-4205"/>
                  <a:pt x="35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3ED65656-3921-4298-8DA5-E10EDC5A6869}"/>
              </a:ext>
            </a:extLst>
          </p:cNvPr>
          <p:cNvSpPr/>
          <p:nvPr/>
        </p:nvSpPr>
        <p:spPr>
          <a:xfrm>
            <a:off x="6976371" y="5949794"/>
            <a:ext cx="283024" cy="584131"/>
          </a:xfrm>
          <a:custGeom>
            <a:avLst/>
            <a:gdLst>
              <a:gd name="connsiteX0" fmla="*/ 162 w 283024"/>
              <a:gd name="connsiteY0" fmla="*/ 2273 h 584131"/>
              <a:gd name="connsiteX1" fmla="*/ 220296 w 283024"/>
              <a:gd name="connsiteY1" fmla="*/ 311306 h 584131"/>
              <a:gd name="connsiteX2" fmla="*/ 266862 w 283024"/>
              <a:gd name="connsiteY2" fmla="*/ 573773 h 584131"/>
              <a:gd name="connsiteX3" fmla="*/ 258396 w 283024"/>
              <a:gd name="connsiteY3" fmla="*/ 480639 h 584131"/>
              <a:gd name="connsiteX4" fmla="*/ 162 w 283024"/>
              <a:gd name="connsiteY4" fmla="*/ 2273 h 5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24" h="584131">
                <a:moveTo>
                  <a:pt x="162" y="2273"/>
                </a:moveTo>
                <a:cubicBezTo>
                  <a:pt x="-6188" y="-25949"/>
                  <a:pt x="175846" y="216056"/>
                  <a:pt x="220296" y="311306"/>
                </a:cubicBezTo>
                <a:cubicBezTo>
                  <a:pt x="264746" y="406556"/>
                  <a:pt x="260512" y="545551"/>
                  <a:pt x="266862" y="573773"/>
                </a:cubicBezTo>
                <a:cubicBezTo>
                  <a:pt x="273212" y="601995"/>
                  <a:pt x="304257" y="573067"/>
                  <a:pt x="258396" y="480639"/>
                </a:cubicBezTo>
                <a:cubicBezTo>
                  <a:pt x="212535" y="388211"/>
                  <a:pt x="6512" y="30495"/>
                  <a:pt x="162" y="2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631BCB75-184B-4CE6-94C1-05D2B99873B8}"/>
              </a:ext>
            </a:extLst>
          </p:cNvPr>
          <p:cNvSpPr/>
          <p:nvPr/>
        </p:nvSpPr>
        <p:spPr>
          <a:xfrm>
            <a:off x="7030142" y="6527632"/>
            <a:ext cx="156385" cy="499452"/>
          </a:xfrm>
          <a:custGeom>
            <a:avLst/>
            <a:gdLst>
              <a:gd name="connsiteX0" fmla="*/ 153825 w 156385"/>
              <a:gd name="connsiteY0" fmla="*/ 4401 h 499452"/>
              <a:gd name="connsiteX1" fmla="*/ 18358 w 156385"/>
              <a:gd name="connsiteY1" fmla="*/ 326135 h 499452"/>
              <a:gd name="connsiteX2" fmla="*/ 9891 w 156385"/>
              <a:gd name="connsiteY2" fmla="*/ 495468 h 499452"/>
              <a:gd name="connsiteX3" fmla="*/ 98791 w 156385"/>
              <a:gd name="connsiteY3" fmla="*/ 165268 h 499452"/>
              <a:gd name="connsiteX4" fmla="*/ 153825 w 156385"/>
              <a:gd name="connsiteY4" fmla="*/ 4401 h 49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" h="499452">
                <a:moveTo>
                  <a:pt x="153825" y="4401"/>
                </a:moveTo>
                <a:cubicBezTo>
                  <a:pt x="140419" y="31212"/>
                  <a:pt x="42347" y="244291"/>
                  <a:pt x="18358" y="326135"/>
                </a:cubicBezTo>
                <a:cubicBezTo>
                  <a:pt x="-5631" y="407980"/>
                  <a:pt x="-3515" y="522279"/>
                  <a:pt x="9891" y="495468"/>
                </a:cubicBezTo>
                <a:cubicBezTo>
                  <a:pt x="23296" y="468657"/>
                  <a:pt x="72685" y="252051"/>
                  <a:pt x="98791" y="165268"/>
                </a:cubicBezTo>
                <a:cubicBezTo>
                  <a:pt x="124897" y="78485"/>
                  <a:pt x="167231" y="-22410"/>
                  <a:pt x="153825" y="4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6202D601-65A2-4471-AE41-0DF3B9AEF6F3}"/>
              </a:ext>
            </a:extLst>
          </p:cNvPr>
          <p:cNvSpPr/>
          <p:nvPr/>
        </p:nvSpPr>
        <p:spPr>
          <a:xfrm>
            <a:off x="6747690" y="6743209"/>
            <a:ext cx="97674" cy="1050966"/>
          </a:xfrm>
          <a:custGeom>
            <a:avLst/>
            <a:gdLst>
              <a:gd name="connsiteX0" fmla="*/ 4477 w 97674"/>
              <a:gd name="connsiteY0" fmla="*/ 491 h 1050966"/>
              <a:gd name="connsiteX1" fmla="*/ 67977 w 97674"/>
              <a:gd name="connsiteY1" fmla="*/ 605858 h 1050966"/>
              <a:gd name="connsiteX2" fmla="*/ 243 w 97674"/>
              <a:gd name="connsiteY2" fmla="*/ 1050358 h 1050966"/>
              <a:gd name="connsiteX3" fmla="*/ 97610 w 97674"/>
              <a:gd name="connsiteY3" fmla="*/ 512724 h 1050966"/>
              <a:gd name="connsiteX4" fmla="*/ 4477 w 97674"/>
              <a:gd name="connsiteY4" fmla="*/ 491 h 10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4" h="1050966">
                <a:moveTo>
                  <a:pt x="4477" y="491"/>
                </a:moveTo>
                <a:cubicBezTo>
                  <a:pt x="-462" y="16013"/>
                  <a:pt x="68683" y="430880"/>
                  <a:pt x="67977" y="605858"/>
                </a:cubicBezTo>
                <a:cubicBezTo>
                  <a:pt x="67271" y="780836"/>
                  <a:pt x="-4696" y="1065880"/>
                  <a:pt x="243" y="1050358"/>
                </a:cubicBezTo>
                <a:cubicBezTo>
                  <a:pt x="5182" y="1034836"/>
                  <a:pt x="94788" y="684174"/>
                  <a:pt x="97610" y="512724"/>
                </a:cubicBezTo>
                <a:cubicBezTo>
                  <a:pt x="100432" y="341274"/>
                  <a:pt x="9416" y="-15031"/>
                  <a:pt x="4477" y="4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B7099B0E-5D1D-4109-9B80-14D62CEDCF85}"/>
              </a:ext>
            </a:extLst>
          </p:cNvPr>
          <p:cNvSpPr/>
          <p:nvPr/>
        </p:nvSpPr>
        <p:spPr>
          <a:xfrm>
            <a:off x="6836236" y="6442944"/>
            <a:ext cx="106603" cy="1650726"/>
          </a:xfrm>
          <a:custGeom>
            <a:avLst/>
            <a:gdLst>
              <a:gd name="connsiteX0" fmla="*/ 25997 w 106603"/>
              <a:gd name="connsiteY0" fmla="*/ 189 h 1650726"/>
              <a:gd name="connsiteX1" fmla="*/ 106431 w 106603"/>
              <a:gd name="connsiteY1" fmla="*/ 592856 h 1650726"/>
              <a:gd name="connsiteX2" fmla="*/ 47164 w 106603"/>
              <a:gd name="connsiteY2" fmla="*/ 1003489 h 1650726"/>
              <a:gd name="connsiteX3" fmla="*/ 38697 w 106603"/>
              <a:gd name="connsiteY3" fmla="*/ 1638489 h 1650726"/>
              <a:gd name="connsiteX4" fmla="*/ 597 w 106603"/>
              <a:gd name="connsiteY4" fmla="*/ 1363323 h 1650726"/>
              <a:gd name="connsiteX5" fmla="*/ 72564 w 106603"/>
              <a:gd name="connsiteY5" fmla="*/ 656356 h 1650726"/>
              <a:gd name="connsiteX6" fmla="*/ 25997 w 106603"/>
              <a:gd name="connsiteY6" fmla="*/ 189 h 165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03" h="1650726">
                <a:moveTo>
                  <a:pt x="25997" y="189"/>
                </a:moveTo>
                <a:cubicBezTo>
                  <a:pt x="31641" y="-10394"/>
                  <a:pt x="102903" y="425639"/>
                  <a:pt x="106431" y="592856"/>
                </a:cubicBezTo>
                <a:cubicBezTo>
                  <a:pt x="109959" y="760073"/>
                  <a:pt x="58453" y="829217"/>
                  <a:pt x="47164" y="1003489"/>
                </a:cubicBezTo>
                <a:cubicBezTo>
                  <a:pt x="35875" y="1177761"/>
                  <a:pt x="46458" y="1578517"/>
                  <a:pt x="38697" y="1638489"/>
                </a:cubicBezTo>
                <a:cubicBezTo>
                  <a:pt x="30936" y="1698461"/>
                  <a:pt x="-5047" y="1527012"/>
                  <a:pt x="597" y="1363323"/>
                </a:cubicBezTo>
                <a:cubicBezTo>
                  <a:pt x="6241" y="1199634"/>
                  <a:pt x="66214" y="887073"/>
                  <a:pt x="72564" y="656356"/>
                </a:cubicBezTo>
                <a:cubicBezTo>
                  <a:pt x="78914" y="425639"/>
                  <a:pt x="20353" y="10772"/>
                  <a:pt x="25997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66700E82-FB13-4D8F-A791-9CD4FFE02250}"/>
              </a:ext>
            </a:extLst>
          </p:cNvPr>
          <p:cNvSpPr/>
          <p:nvPr/>
        </p:nvSpPr>
        <p:spPr>
          <a:xfrm>
            <a:off x="6724583" y="8222747"/>
            <a:ext cx="228943" cy="625194"/>
          </a:xfrm>
          <a:custGeom>
            <a:avLst/>
            <a:gdLst>
              <a:gd name="connsiteX0" fmla="*/ 114367 w 228943"/>
              <a:gd name="connsiteY0" fmla="*/ 503 h 625194"/>
              <a:gd name="connsiteX1" fmla="*/ 44517 w 228943"/>
              <a:gd name="connsiteY1" fmla="*/ 292603 h 625194"/>
              <a:gd name="connsiteX2" fmla="*/ 92142 w 228943"/>
              <a:gd name="connsiteY2" fmla="*/ 441828 h 625194"/>
              <a:gd name="connsiteX3" fmla="*/ 228667 w 228943"/>
              <a:gd name="connsiteY3" fmla="*/ 622803 h 625194"/>
              <a:gd name="connsiteX4" fmla="*/ 123892 w 228943"/>
              <a:gd name="connsiteY4" fmla="*/ 533903 h 625194"/>
              <a:gd name="connsiteX5" fmla="*/ 67 w 228943"/>
              <a:gd name="connsiteY5" fmla="*/ 368803 h 625194"/>
              <a:gd name="connsiteX6" fmla="*/ 114367 w 228943"/>
              <a:gd name="connsiteY6" fmla="*/ 503 h 6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43" h="625194">
                <a:moveTo>
                  <a:pt x="114367" y="503"/>
                </a:moveTo>
                <a:cubicBezTo>
                  <a:pt x="121775" y="-12197"/>
                  <a:pt x="48221" y="219049"/>
                  <a:pt x="44517" y="292603"/>
                </a:cubicBezTo>
                <a:cubicBezTo>
                  <a:pt x="40813" y="366157"/>
                  <a:pt x="61450" y="386795"/>
                  <a:pt x="92142" y="441828"/>
                </a:cubicBezTo>
                <a:cubicBezTo>
                  <a:pt x="122834" y="496861"/>
                  <a:pt x="223375" y="607457"/>
                  <a:pt x="228667" y="622803"/>
                </a:cubicBezTo>
                <a:cubicBezTo>
                  <a:pt x="233959" y="638149"/>
                  <a:pt x="161992" y="576236"/>
                  <a:pt x="123892" y="533903"/>
                </a:cubicBezTo>
                <a:cubicBezTo>
                  <a:pt x="85792" y="491570"/>
                  <a:pt x="3242" y="451882"/>
                  <a:pt x="67" y="368803"/>
                </a:cubicBezTo>
                <a:cubicBezTo>
                  <a:pt x="-3108" y="285724"/>
                  <a:pt x="106959" y="13203"/>
                  <a:pt x="114367" y="5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FC44A46E-AA0B-495E-8924-7DDA632184AC}"/>
              </a:ext>
            </a:extLst>
          </p:cNvPr>
          <p:cNvSpPr/>
          <p:nvPr/>
        </p:nvSpPr>
        <p:spPr>
          <a:xfrm>
            <a:off x="6800471" y="8591930"/>
            <a:ext cx="471428" cy="245190"/>
          </a:xfrm>
          <a:custGeom>
            <a:avLst/>
            <a:gdLst>
              <a:gd name="connsiteX0" fmla="*/ 3554 w 471428"/>
              <a:gd name="connsiteY0" fmla="*/ 12320 h 245190"/>
              <a:gd name="connsiteX1" fmla="*/ 171829 w 471428"/>
              <a:gd name="connsiteY1" fmla="*/ 34545 h 245190"/>
              <a:gd name="connsiteX2" fmla="*/ 467104 w 471428"/>
              <a:gd name="connsiteY2" fmla="*/ 240920 h 245190"/>
              <a:gd name="connsiteX3" fmla="*/ 324229 w 471428"/>
              <a:gd name="connsiteY3" fmla="*/ 161545 h 245190"/>
              <a:gd name="connsiteX4" fmla="*/ 3554 w 471428"/>
              <a:gd name="connsiteY4" fmla="*/ 12320 h 2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28" h="245190">
                <a:moveTo>
                  <a:pt x="3554" y="12320"/>
                </a:moveTo>
                <a:cubicBezTo>
                  <a:pt x="-21846" y="-8847"/>
                  <a:pt x="94571" y="-3555"/>
                  <a:pt x="171829" y="34545"/>
                </a:cubicBezTo>
                <a:cubicBezTo>
                  <a:pt x="249087" y="72645"/>
                  <a:pt x="441704" y="219753"/>
                  <a:pt x="467104" y="240920"/>
                </a:cubicBezTo>
                <a:cubicBezTo>
                  <a:pt x="492504" y="262087"/>
                  <a:pt x="400958" y="199645"/>
                  <a:pt x="324229" y="161545"/>
                </a:cubicBezTo>
                <a:cubicBezTo>
                  <a:pt x="247500" y="123445"/>
                  <a:pt x="28954" y="33487"/>
                  <a:pt x="3554" y="12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75C89A0-C413-4B3F-AAEA-08C1008BDFDB}"/>
              </a:ext>
            </a:extLst>
          </p:cNvPr>
          <p:cNvSpPr/>
          <p:nvPr/>
        </p:nvSpPr>
        <p:spPr>
          <a:xfrm>
            <a:off x="6648374" y="8593928"/>
            <a:ext cx="86251" cy="433236"/>
          </a:xfrm>
          <a:custGeom>
            <a:avLst/>
            <a:gdLst>
              <a:gd name="connsiteX0" fmla="*/ 69926 w 86251"/>
              <a:gd name="connsiteY0" fmla="*/ 797 h 433236"/>
              <a:gd name="connsiteX1" fmla="*/ 76 w 86251"/>
              <a:gd name="connsiteY1" fmla="*/ 169072 h 433236"/>
              <a:gd name="connsiteX2" fmla="*/ 85801 w 86251"/>
              <a:gd name="connsiteY2" fmla="*/ 432597 h 433236"/>
              <a:gd name="connsiteX3" fmla="*/ 35001 w 86251"/>
              <a:gd name="connsiteY3" fmla="*/ 235747 h 433236"/>
              <a:gd name="connsiteX4" fmla="*/ 69926 w 86251"/>
              <a:gd name="connsiteY4" fmla="*/ 797 h 43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51" h="433236">
                <a:moveTo>
                  <a:pt x="69926" y="797"/>
                </a:moveTo>
                <a:cubicBezTo>
                  <a:pt x="64105" y="-10315"/>
                  <a:pt x="-2570" y="97105"/>
                  <a:pt x="76" y="169072"/>
                </a:cubicBezTo>
                <a:cubicBezTo>
                  <a:pt x="2722" y="241039"/>
                  <a:pt x="79980" y="421485"/>
                  <a:pt x="85801" y="432597"/>
                </a:cubicBezTo>
                <a:cubicBezTo>
                  <a:pt x="91622" y="443709"/>
                  <a:pt x="39234" y="307184"/>
                  <a:pt x="35001" y="235747"/>
                </a:cubicBezTo>
                <a:cubicBezTo>
                  <a:pt x="30768" y="164310"/>
                  <a:pt x="75747" y="11909"/>
                  <a:pt x="69926" y="7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50DEC0DD-66BF-4962-97E6-EC7C4E7BB2C6}"/>
              </a:ext>
            </a:extLst>
          </p:cNvPr>
          <p:cNvSpPr/>
          <p:nvPr/>
        </p:nvSpPr>
        <p:spPr>
          <a:xfrm>
            <a:off x="6852632" y="8831059"/>
            <a:ext cx="237331" cy="725736"/>
          </a:xfrm>
          <a:custGeom>
            <a:avLst/>
            <a:gdLst>
              <a:gd name="connsiteX0" fmla="*/ 237143 w 237331"/>
              <a:gd name="connsiteY0" fmla="*/ 1791 h 725736"/>
              <a:gd name="connsiteX1" fmla="*/ 157768 w 237331"/>
              <a:gd name="connsiteY1" fmla="*/ 265316 h 725736"/>
              <a:gd name="connsiteX2" fmla="*/ 49818 w 237331"/>
              <a:gd name="connsiteY2" fmla="*/ 506616 h 725736"/>
              <a:gd name="connsiteX3" fmla="*/ 2193 w 237331"/>
              <a:gd name="connsiteY3" fmla="*/ 725691 h 725736"/>
              <a:gd name="connsiteX4" fmla="*/ 21243 w 237331"/>
              <a:gd name="connsiteY4" fmla="*/ 522491 h 725736"/>
              <a:gd name="connsiteX5" fmla="*/ 135543 w 237331"/>
              <a:gd name="connsiteY5" fmla="*/ 166891 h 725736"/>
              <a:gd name="connsiteX6" fmla="*/ 237143 w 237331"/>
              <a:gd name="connsiteY6" fmla="*/ 1791 h 7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1" h="725736">
                <a:moveTo>
                  <a:pt x="237143" y="1791"/>
                </a:moveTo>
                <a:cubicBezTo>
                  <a:pt x="240847" y="18195"/>
                  <a:pt x="188989" y="181179"/>
                  <a:pt x="157768" y="265316"/>
                </a:cubicBezTo>
                <a:cubicBezTo>
                  <a:pt x="126547" y="349453"/>
                  <a:pt x="75747" y="429887"/>
                  <a:pt x="49818" y="506616"/>
                </a:cubicBezTo>
                <a:cubicBezTo>
                  <a:pt x="23889" y="583345"/>
                  <a:pt x="6955" y="723045"/>
                  <a:pt x="2193" y="725691"/>
                </a:cubicBezTo>
                <a:cubicBezTo>
                  <a:pt x="-2569" y="728337"/>
                  <a:pt x="-982" y="615624"/>
                  <a:pt x="21243" y="522491"/>
                </a:cubicBezTo>
                <a:cubicBezTo>
                  <a:pt x="43468" y="429358"/>
                  <a:pt x="99030" y="248912"/>
                  <a:pt x="135543" y="166891"/>
                </a:cubicBezTo>
                <a:cubicBezTo>
                  <a:pt x="172056" y="84870"/>
                  <a:pt x="233439" y="-14613"/>
                  <a:pt x="237143" y="1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1E6E4A58-98ED-4115-BBCA-D4E37C49571D}"/>
              </a:ext>
            </a:extLst>
          </p:cNvPr>
          <p:cNvSpPr/>
          <p:nvPr/>
        </p:nvSpPr>
        <p:spPr>
          <a:xfrm>
            <a:off x="7072198" y="8812884"/>
            <a:ext cx="98075" cy="988534"/>
          </a:xfrm>
          <a:custGeom>
            <a:avLst/>
            <a:gdLst>
              <a:gd name="connsiteX0" fmla="*/ 96952 w 98075"/>
              <a:gd name="connsiteY0" fmla="*/ 13616 h 988534"/>
              <a:gd name="connsiteX1" fmla="*/ 52502 w 98075"/>
              <a:gd name="connsiteY1" fmla="*/ 213641 h 988534"/>
              <a:gd name="connsiteX2" fmla="*/ 30277 w 98075"/>
              <a:gd name="connsiteY2" fmla="*/ 966116 h 988534"/>
              <a:gd name="connsiteX3" fmla="*/ 30277 w 98075"/>
              <a:gd name="connsiteY3" fmla="*/ 766091 h 988534"/>
              <a:gd name="connsiteX4" fmla="*/ 1702 w 98075"/>
              <a:gd name="connsiteY4" fmla="*/ 512091 h 988534"/>
              <a:gd name="connsiteX5" fmla="*/ 96952 w 98075"/>
              <a:gd name="connsiteY5" fmla="*/ 13616 h 9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75" h="988534">
                <a:moveTo>
                  <a:pt x="96952" y="13616"/>
                </a:moveTo>
                <a:cubicBezTo>
                  <a:pt x="105419" y="-36126"/>
                  <a:pt x="63614" y="54891"/>
                  <a:pt x="52502" y="213641"/>
                </a:cubicBezTo>
                <a:cubicBezTo>
                  <a:pt x="41390" y="372391"/>
                  <a:pt x="33981" y="874041"/>
                  <a:pt x="30277" y="966116"/>
                </a:cubicBezTo>
                <a:cubicBezTo>
                  <a:pt x="26573" y="1058191"/>
                  <a:pt x="35039" y="841762"/>
                  <a:pt x="30277" y="766091"/>
                </a:cubicBezTo>
                <a:cubicBezTo>
                  <a:pt x="25515" y="690420"/>
                  <a:pt x="-7823" y="635387"/>
                  <a:pt x="1702" y="512091"/>
                </a:cubicBezTo>
                <a:cubicBezTo>
                  <a:pt x="11227" y="388795"/>
                  <a:pt x="88485" y="63358"/>
                  <a:pt x="96952" y="136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C7AE30EF-8A71-4B88-BBC1-948F9A8D04AE}"/>
              </a:ext>
            </a:extLst>
          </p:cNvPr>
          <p:cNvSpPr/>
          <p:nvPr/>
        </p:nvSpPr>
        <p:spPr>
          <a:xfrm>
            <a:off x="2107625" y="6606340"/>
            <a:ext cx="158222" cy="1547114"/>
          </a:xfrm>
          <a:custGeom>
            <a:avLst/>
            <a:gdLst>
              <a:gd name="connsiteX0" fmla="*/ 36135 w 158222"/>
              <a:gd name="connsiteY0" fmla="*/ 17980 h 1547114"/>
              <a:gd name="connsiteX1" fmla="*/ 31055 w 158222"/>
              <a:gd name="connsiteY1" fmla="*/ 876500 h 1547114"/>
              <a:gd name="connsiteX2" fmla="*/ 158055 w 158222"/>
              <a:gd name="connsiteY2" fmla="*/ 1541980 h 1547114"/>
              <a:gd name="connsiteX3" fmla="*/ 575 w 158222"/>
              <a:gd name="connsiteY3" fmla="*/ 1140660 h 1547114"/>
              <a:gd name="connsiteX4" fmla="*/ 102175 w 158222"/>
              <a:gd name="connsiteY4" fmla="*/ 358340 h 1547114"/>
              <a:gd name="connsiteX5" fmla="*/ 36135 w 158222"/>
              <a:gd name="connsiteY5" fmla="*/ 17980 h 15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22" h="1547114">
                <a:moveTo>
                  <a:pt x="36135" y="17980"/>
                </a:moveTo>
                <a:cubicBezTo>
                  <a:pt x="24282" y="104340"/>
                  <a:pt x="10735" y="622500"/>
                  <a:pt x="31055" y="876500"/>
                </a:cubicBezTo>
                <a:cubicBezTo>
                  <a:pt x="51375" y="1130500"/>
                  <a:pt x="163135" y="1497953"/>
                  <a:pt x="158055" y="1541980"/>
                </a:cubicBezTo>
                <a:cubicBezTo>
                  <a:pt x="152975" y="1586007"/>
                  <a:pt x="9888" y="1337933"/>
                  <a:pt x="575" y="1140660"/>
                </a:cubicBezTo>
                <a:cubicBezTo>
                  <a:pt x="-8738" y="943387"/>
                  <a:pt x="97942" y="542067"/>
                  <a:pt x="102175" y="358340"/>
                </a:cubicBezTo>
                <a:cubicBezTo>
                  <a:pt x="106408" y="174613"/>
                  <a:pt x="47988" y="-68380"/>
                  <a:pt x="36135" y="17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52F78934-7514-4182-B975-1654CDA143A2}"/>
              </a:ext>
            </a:extLst>
          </p:cNvPr>
          <p:cNvSpPr/>
          <p:nvPr/>
        </p:nvSpPr>
        <p:spPr>
          <a:xfrm>
            <a:off x="1846583" y="7296549"/>
            <a:ext cx="232385" cy="716311"/>
          </a:xfrm>
          <a:custGeom>
            <a:avLst/>
            <a:gdLst>
              <a:gd name="connsiteX0" fmla="*/ 63497 w 232385"/>
              <a:gd name="connsiteY0" fmla="*/ 3411 h 716311"/>
              <a:gd name="connsiteX1" fmla="*/ 73657 w 232385"/>
              <a:gd name="connsiteY1" fmla="*/ 450451 h 716311"/>
              <a:gd name="connsiteX2" fmla="*/ 231137 w 232385"/>
              <a:gd name="connsiteY2" fmla="*/ 709531 h 716311"/>
              <a:gd name="connsiteX3" fmla="*/ 139697 w 232385"/>
              <a:gd name="connsiteY3" fmla="*/ 607931 h 716311"/>
              <a:gd name="connsiteX4" fmla="*/ 2537 w 232385"/>
              <a:gd name="connsiteY4" fmla="*/ 262491 h 716311"/>
              <a:gd name="connsiteX5" fmla="*/ 63497 w 232385"/>
              <a:gd name="connsiteY5" fmla="*/ 3411 h 71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85" h="716311">
                <a:moveTo>
                  <a:pt x="63497" y="3411"/>
                </a:moveTo>
                <a:cubicBezTo>
                  <a:pt x="75350" y="34738"/>
                  <a:pt x="45717" y="332764"/>
                  <a:pt x="73657" y="450451"/>
                </a:cubicBezTo>
                <a:cubicBezTo>
                  <a:pt x="101597" y="568138"/>
                  <a:pt x="220130" y="683284"/>
                  <a:pt x="231137" y="709531"/>
                </a:cubicBezTo>
                <a:cubicBezTo>
                  <a:pt x="242144" y="735778"/>
                  <a:pt x="177797" y="682437"/>
                  <a:pt x="139697" y="607931"/>
                </a:cubicBezTo>
                <a:cubicBezTo>
                  <a:pt x="101597" y="533425"/>
                  <a:pt x="18624" y="360704"/>
                  <a:pt x="2537" y="262491"/>
                </a:cubicBezTo>
                <a:cubicBezTo>
                  <a:pt x="-13550" y="164278"/>
                  <a:pt x="51644" y="-27916"/>
                  <a:pt x="63497" y="3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82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EB004413-A976-4914-B68A-8FA624A09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45" y="3700463"/>
            <a:ext cx="72009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5F2AFA3-5E4C-4C31-9DCE-EEA42F55DDF7}"/>
              </a:ext>
            </a:extLst>
          </p:cNvPr>
          <p:cNvGrpSpPr/>
          <p:nvPr/>
        </p:nvGrpSpPr>
        <p:grpSpPr>
          <a:xfrm>
            <a:off x="149448" y="4551526"/>
            <a:ext cx="9267384" cy="3347096"/>
            <a:chOff x="149448" y="4551526"/>
            <a:chExt cx="9267384" cy="3347096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8C2AE69-2006-481E-A65D-7BB7A23A6500}"/>
                </a:ext>
              </a:extLst>
            </p:cNvPr>
            <p:cNvSpPr/>
            <p:nvPr/>
          </p:nvSpPr>
          <p:spPr>
            <a:xfrm>
              <a:off x="4449228" y="6175575"/>
              <a:ext cx="350359" cy="686324"/>
            </a:xfrm>
            <a:custGeom>
              <a:avLst/>
              <a:gdLst>
                <a:gd name="connsiteX0" fmla="*/ 444599 w 444900"/>
                <a:gd name="connsiteY0" fmla="*/ 1838 h 871522"/>
                <a:gd name="connsiteX1" fmla="*/ 292199 w 444900"/>
                <a:gd name="connsiteY1" fmla="*/ 33588 h 871522"/>
                <a:gd name="connsiteX2" fmla="*/ 165199 w 444900"/>
                <a:gd name="connsiteY2" fmla="*/ 44700 h 871522"/>
                <a:gd name="connsiteX3" fmla="*/ 17561 w 444900"/>
                <a:gd name="connsiteY3" fmla="*/ 244725 h 871522"/>
                <a:gd name="connsiteX4" fmla="*/ 9624 w 444900"/>
                <a:gd name="connsiteY4" fmla="*/ 516188 h 871522"/>
                <a:gd name="connsiteX5" fmla="*/ 79474 w 444900"/>
                <a:gd name="connsiteY5" fmla="*/ 701925 h 871522"/>
                <a:gd name="connsiteX6" fmla="*/ 242986 w 444900"/>
                <a:gd name="connsiteY6" fmla="*/ 832100 h 871522"/>
                <a:gd name="connsiteX7" fmla="*/ 439836 w 444900"/>
                <a:gd name="connsiteY7" fmla="*/ 867025 h 871522"/>
                <a:gd name="connsiteX8" fmla="*/ 322361 w 444900"/>
                <a:gd name="connsiteY8" fmla="*/ 844800 h 871522"/>
                <a:gd name="connsiteX9" fmla="*/ 58836 w 444900"/>
                <a:gd name="connsiteY9" fmla="*/ 632075 h 871522"/>
                <a:gd name="connsiteX10" fmla="*/ 60424 w 444900"/>
                <a:gd name="connsiteY10" fmla="*/ 432050 h 871522"/>
                <a:gd name="connsiteX11" fmla="*/ 93761 w 444900"/>
                <a:gd name="connsiteY11" fmla="*/ 165350 h 871522"/>
                <a:gd name="connsiteX12" fmla="*/ 250924 w 444900"/>
                <a:gd name="connsiteY12" fmla="*/ 24063 h 871522"/>
                <a:gd name="connsiteX13" fmla="*/ 444599 w 444900"/>
                <a:gd name="connsiteY13" fmla="*/ 1838 h 8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00" h="871522">
                  <a:moveTo>
                    <a:pt x="444599" y="1838"/>
                  </a:moveTo>
                  <a:cubicBezTo>
                    <a:pt x="451478" y="3425"/>
                    <a:pt x="338766" y="26444"/>
                    <a:pt x="292199" y="33588"/>
                  </a:cubicBezTo>
                  <a:cubicBezTo>
                    <a:pt x="245632" y="40732"/>
                    <a:pt x="210972" y="9511"/>
                    <a:pt x="165199" y="44700"/>
                  </a:cubicBezTo>
                  <a:cubicBezTo>
                    <a:pt x="119426" y="79889"/>
                    <a:pt x="43490" y="166144"/>
                    <a:pt x="17561" y="244725"/>
                  </a:cubicBezTo>
                  <a:cubicBezTo>
                    <a:pt x="-8368" y="323306"/>
                    <a:pt x="-695" y="439988"/>
                    <a:pt x="9624" y="516188"/>
                  </a:cubicBezTo>
                  <a:cubicBezTo>
                    <a:pt x="19943" y="592388"/>
                    <a:pt x="40580" y="649273"/>
                    <a:pt x="79474" y="701925"/>
                  </a:cubicBezTo>
                  <a:cubicBezTo>
                    <a:pt x="118368" y="754577"/>
                    <a:pt x="182926" y="804583"/>
                    <a:pt x="242986" y="832100"/>
                  </a:cubicBezTo>
                  <a:cubicBezTo>
                    <a:pt x="303046" y="859617"/>
                    <a:pt x="426607" y="864908"/>
                    <a:pt x="439836" y="867025"/>
                  </a:cubicBezTo>
                  <a:cubicBezTo>
                    <a:pt x="453065" y="869142"/>
                    <a:pt x="385861" y="883958"/>
                    <a:pt x="322361" y="844800"/>
                  </a:cubicBezTo>
                  <a:cubicBezTo>
                    <a:pt x="258861" y="805642"/>
                    <a:pt x="102492" y="700867"/>
                    <a:pt x="58836" y="632075"/>
                  </a:cubicBezTo>
                  <a:cubicBezTo>
                    <a:pt x="15180" y="563283"/>
                    <a:pt x="54603" y="509838"/>
                    <a:pt x="60424" y="432050"/>
                  </a:cubicBezTo>
                  <a:cubicBezTo>
                    <a:pt x="66245" y="354262"/>
                    <a:pt x="62011" y="233348"/>
                    <a:pt x="93761" y="165350"/>
                  </a:cubicBezTo>
                  <a:cubicBezTo>
                    <a:pt x="125511" y="97352"/>
                    <a:pt x="193774" y="55019"/>
                    <a:pt x="250924" y="24063"/>
                  </a:cubicBezTo>
                  <a:cubicBezTo>
                    <a:pt x="308074" y="-6893"/>
                    <a:pt x="437720" y="251"/>
                    <a:pt x="444599" y="18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82C724B-17E7-4381-BA1F-1255B6EF0781}"/>
                </a:ext>
              </a:extLst>
            </p:cNvPr>
            <p:cNvSpPr/>
            <p:nvPr/>
          </p:nvSpPr>
          <p:spPr>
            <a:xfrm>
              <a:off x="4627780" y="6446965"/>
              <a:ext cx="171606" cy="333534"/>
            </a:xfrm>
            <a:custGeom>
              <a:avLst/>
              <a:gdLst>
                <a:gd name="connsiteX0" fmla="*/ 217868 w 217913"/>
                <a:gd name="connsiteY0" fmla="*/ 116 h 423535"/>
                <a:gd name="connsiteX1" fmla="*/ 79755 w 217913"/>
                <a:gd name="connsiteY1" fmla="*/ 58853 h 423535"/>
                <a:gd name="connsiteX2" fmla="*/ 17843 w 217913"/>
                <a:gd name="connsiteY2" fmla="*/ 158866 h 423535"/>
                <a:gd name="connsiteX3" fmla="*/ 11493 w 217913"/>
                <a:gd name="connsiteY3" fmla="*/ 296978 h 423535"/>
                <a:gd name="connsiteX4" fmla="*/ 160718 w 217913"/>
                <a:gd name="connsiteY4" fmla="*/ 412866 h 423535"/>
                <a:gd name="connsiteX5" fmla="*/ 217868 w 217913"/>
                <a:gd name="connsiteY5" fmla="*/ 417628 h 423535"/>
                <a:gd name="connsiteX6" fmla="*/ 168655 w 217913"/>
                <a:gd name="connsiteY6" fmla="*/ 406516 h 423535"/>
                <a:gd name="connsiteX7" fmla="*/ 81343 w 217913"/>
                <a:gd name="connsiteY7" fmla="*/ 330316 h 423535"/>
                <a:gd name="connsiteX8" fmla="*/ 28955 w 217913"/>
                <a:gd name="connsiteY8" fmla="*/ 266816 h 423535"/>
                <a:gd name="connsiteX9" fmla="*/ 28955 w 217913"/>
                <a:gd name="connsiteY9" fmla="*/ 163628 h 423535"/>
                <a:gd name="connsiteX10" fmla="*/ 84518 w 217913"/>
                <a:gd name="connsiteY10" fmla="*/ 73141 h 423535"/>
                <a:gd name="connsiteX11" fmla="*/ 217868 w 217913"/>
                <a:gd name="connsiteY11" fmla="*/ 116 h 4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913" h="423535">
                  <a:moveTo>
                    <a:pt x="217868" y="116"/>
                  </a:moveTo>
                  <a:cubicBezTo>
                    <a:pt x="217074" y="-2265"/>
                    <a:pt x="113092" y="32395"/>
                    <a:pt x="79755" y="58853"/>
                  </a:cubicBezTo>
                  <a:cubicBezTo>
                    <a:pt x="46417" y="85311"/>
                    <a:pt x="29220" y="119179"/>
                    <a:pt x="17843" y="158866"/>
                  </a:cubicBezTo>
                  <a:cubicBezTo>
                    <a:pt x="6466" y="198554"/>
                    <a:pt x="-12320" y="254645"/>
                    <a:pt x="11493" y="296978"/>
                  </a:cubicBezTo>
                  <a:cubicBezTo>
                    <a:pt x="35306" y="339311"/>
                    <a:pt x="126322" y="392758"/>
                    <a:pt x="160718" y="412866"/>
                  </a:cubicBezTo>
                  <a:cubicBezTo>
                    <a:pt x="195114" y="432974"/>
                    <a:pt x="216545" y="418686"/>
                    <a:pt x="217868" y="417628"/>
                  </a:cubicBezTo>
                  <a:cubicBezTo>
                    <a:pt x="219191" y="416570"/>
                    <a:pt x="191409" y="421068"/>
                    <a:pt x="168655" y="406516"/>
                  </a:cubicBezTo>
                  <a:cubicBezTo>
                    <a:pt x="145901" y="391964"/>
                    <a:pt x="104626" y="353599"/>
                    <a:pt x="81343" y="330316"/>
                  </a:cubicBezTo>
                  <a:cubicBezTo>
                    <a:pt x="58060" y="307033"/>
                    <a:pt x="37686" y="294597"/>
                    <a:pt x="28955" y="266816"/>
                  </a:cubicBezTo>
                  <a:cubicBezTo>
                    <a:pt x="20224" y="239035"/>
                    <a:pt x="19695" y="195907"/>
                    <a:pt x="28955" y="163628"/>
                  </a:cubicBezTo>
                  <a:cubicBezTo>
                    <a:pt x="38215" y="131349"/>
                    <a:pt x="54091" y="98805"/>
                    <a:pt x="84518" y="73141"/>
                  </a:cubicBezTo>
                  <a:cubicBezTo>
                    <a:pt x="114945" y="47477"/>
                    <a:pt x="218662" y="2497"/>
                    <a:pt x="21786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DC113EE-AD6E-40A6-8D44-749B3CAB46A8}"/>
                </a:ext>
              </a:extLst>
            </p:cNvPr>
            <p:cNvSpPr/>
            <p:nvPr/>
          </p:nvSpPr>
          <p:spPr>
            <a:xfrm>
              <a:off x="4782598" y="6613732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23CD66DF-6634-492E-92D8-A47F34944869}"/>
                </a:ext>
              </a:extLst>
            </p:cNvPr>
            <p:cNvSpPr/>
            <p:nvPr/>
          </p:nvSpPr>
          <p:spPr>
            <a:xfrm>
              <a:off x="4813054" y="6576921"/>
              <a:ext cx="59913" cy="109176"/>
            </a:xfrm>
            <a:custGeom>
              <a:avLst/>
              <a:gdLst>
                <a:gd name="connsiteX0" fmla="*/ 61 w 76080"/>
                <a:gd name="connsiteY0" fmla="*/ 192 h 138636"/>
                <a:gd name="connsiteX1" fmla="*/ 60386 w 76080"/>
                <a:gd name="connsiteY1" fmla="*/ 31942 h 138636"/>
                <a:gd name="connsiteX2" fmla="*/ 55624 w 76080"/>
                <a:gd name="connsiteY2" fmla="*/ 109729 h 138636"/>
                <a:gd name="connsiteX3" fmla="*/ 30224 w 76080"/>
                <a:gd name="connsiteY3" fmla="*/ 138304 h 138636"/>
                <a:gd name="connsiteX4" fmla="*/ 57211 w 76080"/>
                <a:gd name="connsiteY4" fmla="*/ 93854 h 138636"/>
                <a:gd name="connsiteX5" fmla="*/ 68324 w 76080"/>
                <a:gd name="connsiteY5" fmla="*/ 71629 h 138636"/>
                <a:gd name="connsiteX6" fmla="*/ 73086 w 76080"/>
                <a:gd name="connsiteY6" fmla="*/ 44642 h 138636"/>
                <a:gd name="connsiteX7" fmla="*/ 61 w 76080"/>
                <a:gd name="connsiteY7" fmla="*/ 192 h 13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80" h="138636">
                  <a:moveTo>
                    <a:pt x="61" y="192"/>
                  </a:moveTo>
                  <a:cubicBezTo>
                    <a:pt x="-2056" y="-1925"/>
                    <a:pt x="51126" y="13686"/>
                    <a:pt x="60386" y="31942"/>
                  </a:cubicBezTo>
                  <a:cubicBezTo>
                    <a:pt x="69647" y="50198"/>
                    <a:pt x="60651" y="92002"/>
                    <a:pt x="55624" y="109729"/>
                  </a:cubicBezTo>
                  <a:cubicBezTo>
                    <a:pt x="50597" y="127456"/>
                    <a:pt x="29960" y="140950"/>
                    <a:pt x="30224" y="138304"/>
                  </a:cubicBezTo>
                  <a:cubicBezTo>
                    <a:pt x="30488" y="135658"/>
                    <a:pt x="50861" y="104966"/>
                    <a:pt x="57211" y="93854"/>
                  </a:cubicBezTo>
                  <a:cubicBezTo>
                    <a:pt x="63561" y="82742"/>
                    <a:pt x="65678" y="79831"/>
                    <a:pt x="68324" y="71629"/>
                  </a:cubicBezTo>
                  <a:cubicBezTo>
                    <a:pt x="70970" y="63427"/>
                    <a:pt x="81023" y="57606"/>
                    <a:pt x="73086" y="44642"/>
                  </a:cubicBezTo>
                  <a:cubicBezTo>
                    <a:pt x="65149" y="31678"/>
                    <a:pt x="2178" y="2309"/>
                    <a:pt x="61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0D1ABBF-6B52-483D-B764-BA951DFE2B47}"/>
                </a:ext>
              </a:extLst>
            </p:cNvPr>
            <p:cNvSpPr/>
            <p:nvPr/>
          </p:nvSpPr>
          <p:spPr>
            <a:xfrm>
              <a:off x="4750840" y="6131979"/>
              <a:ext cx="62424" cy="53135"/>
            </a:xfrm>
            <a:custGeom>
              <a:avLst/>
              <a:gdLst>
                <a:gd name="connsiteX0" fmla="*/ 79066 w 79269"/>
                <a:gd name="connsiteY0" fmla="*/ 49 h 67473"/>
                <a:gd name="connsiteX1" fmla="*/ 25091 w 79269"/>
                <a:gd name="connsiteY1" fmla="*/ 9574 h 67473"/>
                <a:gd name="connsiteX2" fmla="*/ 20329 w 79269"/>
                <a:gd name="connsiteY2" fmla="*/ 38149 h 67473"/>
                <a:gd name="connsiteX3" fmla="*/ 45729 w 79269"/>
                <a:gd name="connsiteY3" fmla="*/ 65136 h 67473"/>
                <a:gd name="connsiteX4" fmla="*/ 15566 w 79269"/>
                <a:gd name="connsiteY4" fmla="*/ 63549 h 67473"/>
                <a:gd name="connsiteX5" fmla="*/ 6041 w 79269"/>
                <a:gd name="connsiteY5" fmla="*/ 42911 h 67473"/>
                <a:gd name="connsiteX6" fmla="*/ 2866 w 79269"/>
                <a:gd name="connsiteY6" fmla="*/ 12749 h 67473"/>
                <a:gd name="connsiteX7" fmla="*/ 79066 w 79269"/>
                <a:gd name="connsiteY7" fmla="*/ 4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9" h="67473">
                  <a:moveTo>
                    <a:pt x="79066" y="49"/>
                  </a:moveTo>
                  <a:cubicBezTo>
                    <a:pt x="82770" y="-480"/>
                    <a:pt x="34880" y="3224"/>
                    <a:pt x="25091" y="9574"/>
                  </a:cubicBezTo>
                  <a:cubicBezTo>
                    <a:pt x="15302" y="15924"/>
                    <a:pt x="16889" y="28889"/>
                    <a:pt x="20329" y="38149"/>
                  </a:cubicBezTo>
                  <a:cubicBezTo>
                    <a:pt x="23769" y="47409"/>
                    <a:pt x="46523" y="60903"/>
                    <a:pt x="45729" y="65136"/>
                  </a:cubicBezTo>
                  <a:cubicBezTo>
                    <a:pt x="44935" y="69369"/>
                    <a:pt x="22181" y="67253"/>
                    <a:pt x="15566" y="63549"/>
                  </a:cubicBezTo>
                  <a:cubicBezTo>
                    <a:pt x="8951" y="59845"/>
                    <a:pt x="8158" y="51378"/>
                    <a:pt x="6041" y="42911"/>
                  </a:cubicBezTo>
                  <a:cubicBezTo>
                    <a:pt x="3924" y="34444"/>
                    <a:pt x="-4278" y="21480"/>
                    <a:pt x="2866" y="12749"/>
                  </a:cubicBezTo>
                  <a:cubicBezTo>
                    <a:pt x="10010" y="4018"/>
                    <a:pt x="75362" y="578"/>
                    <a:pt x="7906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7579AE68-1102-406C-8C25-1BABC75F15FA}"/>
                </a:ext>
              </a:extLst>
            </p:cNvPr>
            <p:cNvSpPr/>
            <p:nvPr/>
          </p:nvSpPr>
          <p:spPr>
            <a:xfrm>
              <a:off x="4677579" y="6157573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9F51261-0BFF-41AE-9B99-AA349359D0BB}"/>
                </a:ext>
              </a:extLst>
            </p:cNvPr>
            <p:cNvSpPr/>
            <p:nvPr/>
          </p:nvSpPr>
          <p:spPr>
            <a:xfrm>
              <a:off x="4638042" y="6004063"/>
              <a:ext cx="162936" cy="36961"/>
            </a:xfrm>
            <a:custGeom>
              <a:avLst/>
              <a:gdLst>
                <a:gd name="connsiteX0" fmla="*/ 204836 w 206903"/>
                <a:gd name="connsiteY0" fmla="*/ 13257 h 46935"/>
                <a:gd name="connsiteX1" fmla="*/ 84186 w 206903"/>
                <a:gd name="connsiteY1" fmla="*/ 16432 h 46935"/>
                <a:gd name="connsiteX2" fmla="*/ 48 w 206903"/>
                <a:gd name="connsiteY2" fmla="*/ 46594 h 46935"/>
                <a:gd name="connsiteX3" fmla="*/ 95298 w 206903"/>
                <a:gd name="connsiteY3" fmla="*/ 30719 h 46935"/>
                <a:gd name="connsiteX4" fmla="*/ 155623 w 206903"/>
                <a:gd name="connsiteY4" fmla="*/ 557 h 46935"/>
                <a:gd name="connsiteX5" fmla="*/ 204836 w 206903"/>
                <a:gd name="connsiteY5" fmla="*/ 13257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03" h="46935">
                  <a:moveTo>
                    <a:pt x="204836" y="13257"/>
                  </a:moveTo>
                  <a:cubicBezTo>
                    <a:pt x="192930" y="15903"/>
                    <a:pt x="118317" y="10876"/>
                    <a:pt x="84186" y="16432"/>
                  </a:cubicBezTo>
                  <a:cubicBezTo>
                    <a:pt x="50055" y="21988"/>
                    <a:pt x="-1804" y="44213"/>
                    <a:pt x="48" y="46594"/>
                  </a:cubicBezTo>
                  <a:cubicBezTo>
                    <a:pt x="1900" y="48975"/>
                    <a:pt x="69369" y="38392"/>
                    <a:pt x="95298" y="30719"/>
                  </a:cubicBezTo>
                  <a:cubicBezTo>
                    <a:pt x="121227" y="23046"/>
                    <a:pt x="137102" y="3997"/>
                    <a:pt x="155623" y="557"/>
                  </a:cubicBezTo>
                  <a:cubicBezTo>
                    <a:pt x="174144" y="-2883"/>
                    <a:pt x="216742" y="10611"/>
                    <a:pt x="204836" y="132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C3F9EB9-52A4-4B87-A963-DFC995825742}"/>
                </a:ext>
              </a:extLst>
            </p:cNvPr>
            <p:cNvSpPr/>
            <p:nvPr/>
          </p:nvSpPr>
          <p:spPr>
            <a:xfrm>
              <a:off x="4597830" y="5955744"/>
              <a:ext cx="52281" cy="84560"/>
            </a:xfrm>
            <a:custGeom>
              <a:avLst/>
              <a:gdLst>
                <a:gd name="connsiteX0" fmla="*/ 11423 w 66388"/>
                <a:gd name="connsiteY0" fmla="*/ 1 h 107378"/>
                <a:gd name="connsiteX1" fmla="*/ 24123 w 66388"/>
                <a:gd name="connsiteY1" fmla="*/ 50801 h 107378"/>
                <a:gd name="connsiteX2" fmla="*/ 65398 w 66388"/>
                <a:gd name="connsiteY2" fmla="*/ 100014 h 107378"/>
                <a:gd name="connsiteX3" fmla="*/ 52698 w 66388"/>
                <a:gd name="connsiteY3" fmla="*/ 106364 h 107378"/>
                <a:gd name="connsiteX4" fmla="*/ 43173 w 66388"/>
                <a:gd name="connsiteY4" fmla="*/ 92076 h 107378"/>
                <a:gd name="connsiteX5" fmla="*/ 25710 w 66388"/>
                <a:gd name="connsiteY5" fmla="*/ 74614 h 107378"/>
                <a:gd name="connsiteX6" fmla="*/ 9835 w 66388"/>
                <a:gd name="connsiteY6" fmla="*/ 60326 h 107378"/>
                <a:gd name="connsiteX7" fmla="*/ 310 w 66388"/>
                <a:gd name="connsiteY7" fmla="*/ 49214 h 107378"/>
                <a:gd name="connsiteX8" fmla="*/ 11423 w 66388"/>
                <a:gd name="connsiteY8" fmla="*/ 1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8" h="107378">
                  <a:moveTo>
                    <a:pt x="11423" y="1"/>
                  </a:moveTo>
                  <a:cubicBezTo>
                    <a:pt x="15392" y="265"/>
                    <a:pt x="15127" y="34132"/>
                    <a:pt x="24123" y="50801"/>
                  </a:cubicBezTo>
                  <a:cubicBezTo>
                    <a:pt x="33119" y="67470"/>
                    <a:pt x="60636" y="90754"/>
                    <a:pt x="65398" y="100014"/>
                  </a:cubicBezTo>
                  <a:cubicBezTo>
                    <a:pt x="70161" y="109275"/>
                    <a:pt x="56402" y="107687"/>
                    <a:pt x="52698" y="106364"/>
                  </a:cubicBezTo>
                  <a:cubicBezTo>
                    <a:pt x="48994" y="105041"/>
                    <a:pt x="47671" y="97368"/>
                    <a:pt x="43173" y="92076"/>
                  </a:cubicBezTo>
                  <a:cubicBezTo>
                    <a:pt x="38675" y="86784"/>
                    <a:pt x="31266" y="79906"/>
                    <a:pt x="25710" y="74614"/>
                  </a:cubicBezTo>
                  <a:cubicBezTo>
                    <a:pt x="20154" y="69322"/>
                    <a:pt x="14068" y="64559"/>
                    <a:pt x="9835" y="60326"/>
                  </a:cubicBezTo>
                  <a:cubicBezTo>
                    <a:pt x="5602" y="56093"/>
                    <a:pt x="2427" y="55299"/>
                    <a:pt x="310" y="49214"/>
                  </a:cubicBezTo>
                  <a:cubicBezTo>
                    <a:pt x="-1807" y="43129"/>
                    <a:pt x="7454" y="-263"/>
                    <a:pt x="11423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18302B3C-0193-40A6-8A25-F5FB0E594736}"/>
                </a:ext>
              </a:extLst>
            </p:cNvPr>
            <p:cNvSpPr/>
            <p:nvPr/>
          </p:nvSpPr>
          <p:spPr>
            <a:xfrm>
              <a:off x="4635558" y="5966006"/>
              <a:ext cx="177641" cy="26134"/>
            </a:xfrm>
            <a:custGeom>
              <a:avLst/>
              <a:gdLst>
                <a:gd name="connsiteX0" fmla="*/ 27 w 225576"/>
                <a:gd name="connsiteY0" fmla="*/ 33007 h 33186"/>
                <a:gd name="connsiteX1" fmla="*/ 115915 w 225576"/>
                <a:gd name="connsiteY1" fmla="*/ 13957 h 33186"/>
                <a:gd name="connsiteX2" fmla="*/ 155602 w 225576"/>
                <a:gd name="connsiteY2" fmla="*/ 9194 h 33186"/>
                <a:gd name="connsiteX3" fmla="*/ 225452 w 225576"/>
                <a:gd name="connsiteY3" fmla="*/ 6019 h 33186"/>
                <a:gd name="connsiteX4" fmla="*/ 171477 w 225576"/>
                <a:gd name="connsiteY4" fmla="*/ 1257 h 33186"/>
                <a:gd name="connsiteX5" fmla="*/ 127027 w 225576"/>
                <a:gd name="connsiteY5" fmla="*/ 1257 h 33186"/>
                <a:gd name="connsiteX6" fmla="*/ 27 w 225576"/>
                <a:gd name="connsiteY6" fmla="*/ 33007 h 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76" h="33186">
                  <a:moveTo>
                    <a:pt x="27" y="33007"/>
                  </a:moveTo>
                  <a:cubicBezTo>
                    <a:pt x="-1825" y="35124"/>
                    <a:pt x="89986" y="17926"/>
                    <a:pt x="115915" y="13957"/>
                  </a:cubicBezTo>
                  <a:cubicBezTo>
                    <a:pt x="141844" y="9988"/>
                    <a:pt x="137346" y="10517"/>
                    <a:pt x="155602" y="9194"/>
                  </a:cubicBezTo>
                  <a:cubicBezTo>
                    <a:pt x="173858" y="7871"/>
                    <a:pt x="222806" y="7342"/>
                    <a:pt x="225452" y="6019"/>
                  </a:cubicBezTo>
                  <a:cubicBezTo>
                    <a:pt x="228098" y="4696"/>
                    <a:pt x="187881" y="2051"/>
                    <a:pt x="171477" y="1257"/>
                  </a:cubicBezTo>
                  <a:cubicBezTo>
                    <a:pt x="155073" y="463"/>
                    <a:pt x="151104" y="-1124"/>
                    <a:pt x="127027" y="1257"/>
                  </a:cubicBezTo>
                  <a:cubicBezTo>
                    <a:pt x="102950" y="3638"/>
                    <a:pt x="1879" y="30890"/>
                    <a:pt x="27" y="330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24DFACA-7822-47D6-AFDD-4039B14D734F}"/>
                </a:ext>
              </a:extLst>
            </p:cNvPr>
            <p:cNvSpPr/>
            <p:nvPr/>
          </p:nvSpPr>
          <p:spPr>
            <a:xfrm>
              <a:off x="4615818" y="5947521"/>
              <a:ext cx="39480" cy="61573"/>
            </a:xfrm>
            <a:custGeom>
              <a:avLst/>
              <a:gdLst>
                <a:gd name="connsiteX0" fmla="*/ 324 w 50133"/>
                <a:gd name="connsiteY0" fmla="*/ 859 h 78188"/>
                <a:gd name="connsiteX1" fmla="*/ 28899 w 50133"/>
                <a:gd name="connsiteY1" fmla="*/ 77059 h 78188"/>
                <a:gd name="connsiteX2" fmla="*/ 43187 w 50133"/>
                <a:gd name="connsiteY2" fmla="*/ 48484 h 78188"/>
                <a:gd name="connsiteX3" fmla="*/ 49537 w 50133"/>
                <a:gd name="connsiteY3" fmla="*/ 35784 h 78188"/>
                <a:gd name="connsiteX4" fmla="*/ 324 w 50133"/>
                <a:gd name="connsiteY4" fmla="*/ 859 h 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78188">
                  <a:moveTo>
                    <a:pt x="324" y="859"/>
                  </a:moveTo>
                  <a:cubicBezTo>
                    <a:pt x="-3116" y="7738"/>
                    <a:pt x="21755" y="69122"/>
                    <a:pt x="28899" y="77059"/>
                  </a:cubicBezTo>
                  <a:cubicBezTo>
                    <a:pt x="36043" y="84997"/>
                    <a:pt x="43187" y="48484"/>
                    <a:pt x="43187" y="48484"/>
                  </a:cubicBezTo>
                  <a:cubicBezTo>
                    <a:pt x="46627" y="41605"/>
                    <a:pt x="51918" y="41076"/>
                    <a:pt x="49537" y="35784"/>
                  </a:cubicBezTo>
                  <a:cubicBezTo>
                    <a:pt x="47156" y="30492"/>
                    <a:pt x="3764" y="-6020"/>
                    <a:pt x="324" y="8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F58181C-14A3-4F74-B8DE-C03E5DDD8681}"/>
                </a:ext>
              </a:extLst>
            </p:cNvPr>
            <p:cNvSpPr/>
            <p:nvPr/>
          </p:nvSpPr>
          <p:spPr>
            <a:xfrm>
              <a:off x="4638059" y="5967993"/>
              <a:ext cx="18070" cy="72422"/>
            </a:xfrm>
            <a:custGeom>
              <a:avLst/>
              <a:gdLst>
                <a:gd name="connsiteX0" fmla="*/ 1614 w 22946"/>
                <a:gd name="connsiteY0" fmla="*/ 321 h 91964"/>
                <a:gd name="connsiteX1" fmla="*/ 3201 w 22946"/>
                <a:gd name="connsiteY1" fmla="*/ 87634 h 91964"/>
                <a:gd name="connsiteX2" fmla="*/ 20664 w 22946"/>
                <a:gd name="connsiteY2" fmla="*/ 76521 h 91964"/>
                <a:gd name="connsiteX3" fmla="*/ 20664 w 22946"/>
                <a:gd name="connsiteY3" fmla="*/ 57471 h 91964"/>
                <a:gd name="connsiteX4" fmla="*/ 1614 w 22946"/>
                <a:gd name="connsiteY4" fmla="*/ 321 h 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6" h="91964">
                  <a:moveTo>
                    <a:pt x="1614" y="321"/>
                  </a:moveTo>
                  <a:cubicBezTo>
                    <a:pt x="-1296" y="5348"/>
                    <a:pt x="26" y="74934"/>
                    <a:pt x="3201" y="87634"/>
                  </a:cubicBezTo>
                  <a:cubicBezTo>
                    <a:pt x="6376" y="100334"/>
                    <a:pt x="17754" y="81548"/>
                    <a:pt x="20664" y="76521"/>
                  </a:cubicBezTo>
                  <a:cubicBezTo>
                    <a:pt x="23574" y="71494"/>
                    <a:pt x="23839" y="64086"/>
                    <a:pt x="20664" y="57471"/>
                  </a:cubicBezTo>
                  <a:cubicBezTo>
                    <a:pt x="17489" y="50856"/>
                    <a:pt x="4524" y="-4706"/>
                    <a:pt x="1614" y="3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D074612-A4FB-43B5-BB71-50F8587E90A5}"/>
                </a:ext>
              </a:extLst>
            </p:cNvPr>
            <p:cNvSpPr/>
            <p:nvPr/>
          </p:nvSpPr>
          <p:spPr>
            <a:xfrm>
              <a:off x="4618059" y="5912612"/>
              <a:ext cx="193861" cy="35675"/>
            </a:xfrm>
            <a:custGeom>
              <a:avLst/>
              <a:gdLst>
                <a:gd name="connsiteX0" fmla="*/ 24 w 246173"/>
                <a:gd name="connsiteY0" fmla="*/ 45247 h 45301"/>
                <a:gd name="connsiteX1" fmla="*/ 133374 w 246173"/>
                <a:gd name="connsiteY1" fmla="*/ 7147 h 45301"/>
                <a:gd name="connsiteX2" fmla="*/ 192112 w 246173"/>
                <a:gd name="connsiteY2" fmla="*/ 7147 h 45301"/>
                <a:gd name="connsiteX3" fmla="*/ 246087 w 246173"/>
                <a:gd name="connsiteY3" fmla="*/ 2385 h 45301"/>
                <a:gd name="connsiteX4" fmla="*/ 179412 w 246173"/>
                <a:gd name="connsiteY4" fmla="*/ 797 h 45301"/>
                <a:gd name="connsiteX5" fmla="*/ 144487 w 246173"/>
                <a:gd name="connsiteY5" fmla="*/ 15085 h 45301"/>
                <a:gd name="connsiteX6" fmla="*/ 24 w 246173"/>
                <a:gd name="connsiteY6" fmla="*/ 45247 h 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73" h="45301">
                  <a:moveTo>
                    <a:pt x="24" y="45247"/>
                  </a:moveTo>
                  <a:cubicBezTo>
                    <a:pt x="-1828" y="43924"/>
                    <a:pt x="101359" y="13497"/>
                    <a:pt x="133374" y="7147"/>
                  </a:cubicBezTo>
                  <a:cubicBezTo>
                    <a:pt x="165389" y="797"/>
                    <a:pt x="173327" y="7941"/>
                    <a:pt x="192112" y="7147"/>
                  </a:cubicBezTo>
                  <a:cubicBezTo>
                    <a:pt x="210897" y="6353"/>
                    <a:pt x="248204" y="3443"/>
                    <a:pt x="246087" y="2385"/>
                  </a:cubicBezTo>
                  <a:cubicBezTo>
                    <a:pt x="243970" y="1327"/>
                    <a:pt x="196345" y="-1320"/>
                    <a:pt x="179412" y="797"/>
                  </a:cubicBezTo>
                  <a:cubicBezTo>
                    <a:pt x="162479" y="2914"/>
                    <a:pt x="172004" y="6883"/>
                    <a:pt x="144487" y="15085"/>
                  </a:cubicBezTo>
                  <a:cubicBezTo>
                    <a:pt x="116970" y="23287"/>
                    <a:pt x="1876" y="46570"/>
                    <a:pt x="24" y="45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7B2487E-4D94-44D5-AB8E-1B8FE657E7CA}"/>
                </a:ext>
              </a:extLst>
            </p:cNvPr>
            <p:cNvSpPr/>
            <p:nvPr/>
          </p:nvSpPr>
          <p:spPr>
            <a:xfrm>
              <a:off x="4501176" y="5822398"/>
              <a:ext cx="300845" cy="133368"/>
            </a:xfrm>
            <a:custGeom>
              <a:avLst/>
              <a:gdLst>
                <a:gd name="connsiteX0" fmla="*/ 381809 w 382026"/>
                <a:gd name="connsiteY0" fmla="*/ 16929 h 169356"/>
                <a:gd name="connsiteX1" fmla="*/ 194484 w 382026"/>
                <a:gd name="connsiteY1" fmla="*/ 10579 h 169356"/>
                <a:gd name="connsiteX2" fmla="*/ 126221 w 382026"/>
                <a:gd name="connsiteY2" fmla="*/ 26454 h 169356"/>
                <a:gd name="connsiteX3" fmla="*/ 51609 w 382026"/>
                <a:gd name="connsiteY3" fmla="*/ 85192 h 169356"/>
                <a:gd name="connsiteX4" fmla="*/ 2396 w 382026"/>
                <a:gd name="connsiteY4" fmla="*/ 148692 h 169356"/>
                <a:gd name="connsiteX5" fmla="*/ 8746 w 382026"/>
                <a:gd name="connsiteY5" fmla="*/ 169329 h 169356"/>
                <a:gd name="connsiteX6" fmla="*/ 18271 w 382026"/>
                <a:gd name="connsiteY6" fmla="*/ 145517 h 169356"/>
                <a:gd name="connsiteX7" fmla="*/ 29384 w 382026"/>
                <a:gd name="connsiteY7" fmla="*/ 120117 h 169356"/>
                <a:gd name="connsiteX8" fmla="*/ 103996 w 382026"/>
                <a:gd name="connsiteY8" fmla="*/ 35979 h 169356"/>
                <a:gd name="connsiteX9" fmla="*/ 229409 w 382026"/>
                <a:gd name="connsiteY9" fmla="*/ 1054 h 169356"/>
                <a:gd name="connsiteX10" fmla="*/ 381809 w 382026"/>
                <a:gd name="connsiteY10" fmla="*/ 16929 h 16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26" h="169356">
                  <a:moveTo>
                    <a:pt x="381809" y="16929"/>
                  </a:moveTo>
                  <a:cubicBezTo>
                    <a:pt x="375988" y="18517"/>
                    <a:pt x="237082" y="8992"/>
                    <a:pt x="194484" y="10579"/>
                  </a:cubicBezTo>
                  <a:cubicBezTo>
                    <a:pt x="151886" y="12166"/>
                    <a:pt x="150033" y="14018"/>
                    <a:pt x="126221" y="26454"/>
                  </a:cubicBezTo>
                  <a:cubicBezTo>
                    <a:pt x="102408" y="38890"/>
                    <a:pt x="72246" y="64819"/>
                    <a:pt x="51609" y="85192"/>
                  </a:cubicBezTo>
                  <a:cubicBezTo>
                    <a:pt x="30972" y="105565"/>
                    <a:pt x="9540" y="134669"/>
                    <a:pt x="2396" y="148692"/>
                  </a:cubicBezTo>
                  <a:cubicBezTo>
                    <a:pt x="-4748" y="162715"/>
                    <a:pt x="6100" y="169858"/>
                    <a:pt x="8746" y="169329"/>
                  </a:cubicBezTo>
                  <a:cubicBezTo>
                    <a:pt x="11392" y="168800"/>
                    <a:pt x="14831" y="153719"/>
                    <a:pt x="18271" y="145517"/>
                  </a:cubicBezTo>
                  <a:cubicBezTo>
                    <a:pt x="21711" y="137315"/>
                    <a:pt x="15096" y="138373"/>
                    <a:pt x="29384" y="120117"/>
                  </a:cubicBezTo>
                  <a:cubicBezTo>
                    <a:pt x="43672" y="101861"/>
                    <a:pt x="70659" y="55823"/>
                    <a:pt x="103996" y="35979"/>
                  </a:cubicBezTo>
                  <a:cubicBezTo>
                    <a:pt x="137333" y="16135"/>
                    <a:pt x="183636" y="6875"/>
                    <a:pt x="229409" y="1054"/>
                  </a:cubicBezTo>
                  <a:cubicBezTo>
                    <a:pt x="275182" y="-4767"/>
                    <a:pt x="387630" y="15341"/>
                    <a:pt x="381809" y="169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92F60DB-33F3-4725-B341-AE32805209A7}"/>
                </a:ext>
              </a:extLst>
            </p:cNvPr>
            <p:cNvSpPr/>
            <p:nvPr/>
          </p:nvSpPr>
          <p:spPr>
            <a:xfrm>
              <a:off x="4463773" y="5501659"/>
              <a:ext cx="336845" cy="400493"/>
            </a:xfrm>
            <a:custGeom>
              <a:avLst/>
              <a:gdLst>
                <a:gd name="connsiteX0" fmla="*/ 427717 w 427740"/>
                <a:gd name="connsiteY0" fmla="*/ 1941 h 508562"/>
                <a:gd name="connsiteX1" fmla="*/ 268967 w 427740"/>
                <a:gd name="connsiteY1" fmla="*/ 20991 h 508562"/>
                <a:gd name="connsiteX2" fmla="*/ 99105 w 427740"/>
                <a:gd name="connsiteY2" fmla="*/ 155929 h 508562"/>
                <a:gd name="connsiteX3" fmla="*/ 11792 w 427740"/>
                <a:gd name="connsiteY3" fmla="*/ 371829 h 508562"/>
                <a:gd name="connsiteX4" fmla="*/ 11792 w 427740"/>
                <a:gd name="connsiteY4" fmla="*/ 406754 h 508562"/>
                <a:gd name="connsiteX5" fmla="*/ 49892 w 427740"/>
                <a:gd name="connsiteY5" fmla="*/ 460729 h 508562"/>
                <a:gd name="connsiteX6" fmla="*/ 141967 w 427740"/>
                <a:gd name="connsiteY6" fmla="*/ 508354 h 508562"/>
                <a:gd name="connsiteX7" fmla="*/ 40367 w 427740"/>
                <a:gd name="connsiteY7" fmla="*/ 441679 h 508562"/>
                <a:gd name="connsiteX8" fmla="*/ 7030 w 427740"/>
                <a:gd name="connsiteY8" fmla="*/ 422629 h 508562"/>
                <a:gd name="connsiteX9" fmla="*/ 3855 w 427740"/>
                <a:gd name="connsiteY9" fmla="*/ 316266 h 508562"/>
                <a:gd name="connsiteX10" fmla="*/ 51480 w 427740"/>
                <a:gd name="connsiteY10" fmla="*/ 209904 h 508562"/>
                <a:gd name="connsiteX11" fmla="*/ 126092 w 427740"/>
                <a:gd name="connsiteY11" fmla="*/ 97191 h 508562"/>
                <a:gd name="connsiteX12" fmla="*/ 257855 w 427740"/>
                <a:gd name="connsiteY12" fmla="*/ 36866 h 508562"/>
                <a:gd name="connsiteX13" fmla="*/ 427717 w 427740"/>
                <a:gd name="connsiteY13" fmla="*/ 1941 h 5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740" h="508562">
                  <a:moveTo>
                    <a:pt x="427717" y="1941"/>
                  </a:moveTo>
                  <a:cubicBezTo>
                    <a:pt x="429569" y="-705"/>
                    <a:pt x="323736" y="-4674"/>
                    <a:pt x="268967" y="20991"/>
                  </a:cubicBezTo>
                  <a:cubicBezTo>
                    <a:pt x="214198" y="46656"/>
                    <a:pt x="141967" y="97456"/>
                    <a:pt x="99105" y="155929"/>
                  </a:cubicBezTo>
                  <a:cubicBezTo>
                    <a:pt x="56242" y="214402"/>
                    <a:pt x="26344" y="330025"/>
                    <a:pt x="11792" y="371829"/>
                  </a:cubicBezTo>
                  <a:cubicBezTo>
                    <a:pt x="-2760" y="413633"/>
                    <a:pt x="5442" y="391937"/>
                    <a:pt x="11792" y="406754"/>
                  </a:cubicBezTo>
                  <a:cubicBezTo>
                    <a:pt x="18142" y="421571"/>
                    <a:pt x="28196" y="443796"/>
                    <a:pt x="49892" y="460729"/>
                  </a:cubicBezTo>
                  <a:cubicBezTo>
                    <a:pt x="71588" y="477662"/>
                    <a:pt x="143554" y="511529"/>
                    <a:pt x="141967" y="508354"/>
                  </a:cubicBezTo>
                  <a:cubicBezTo>
                    <a:pt x="140380" y="505179"/>
                    <a:pt x="62856" y="455967"/>
                    <a:pt x="40367" y="441679"/>
                  </a:cubicBezTo>
                  <a:cubicBezTo>
                    <a:pt x="17877" y="427392"/>
                    <a:pt x="13115" y="443531"/>
                    <a:pt x="7030" y="422629"/>
                  </a:cubicBezTo>
                  <a:cubicBezTo>
                    <a:pt x="945" y="401727"/>
                    <a:pt x="-3553" y="351720"/>
                    <a:pt x="3855" y="316266"/>
                  </a:cubicBezTo>
                  <a:cubicBezTo>
                    <a:pt x="11263" y="280812"/>
                    <a:pt x="31107" y="246417"/>
                    <a:pt x="51480" y="209904"/>
                  </a:cubicBezTo>
                  <a:cubicBezTo>
                    <a:pt x="71853" y="173392"/>
                    <a:pt x="91696" y="126031"/>
                    <a:pt x="126092" y="97191"/>
                  </a:cubicBezTo>
                  <a:cubicBezTo>
                    <a:pt x="160488" y="68351"/>
                    <a:pt x="208907" y="53006"/>
                    <a:pt x="257855" y="36866"/>
                  </a:cubicBezTo>
                  <a:cubicBezTo>
                    <a:pt x="306803" y="20727"/>
                    <a:pt x="425865" y="4587"/>
                    <a:pt x="427717" y="19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D3072AD-9F72-48C9-9842-074175060E6C}"/>
                </a:ext>
              </a:extLst>
            </p:cNvPr>
            <p:cNvSpPr/>
            <p:nvPr/>
          </p:nvSpPr>
          <p:spPr>
            <a:xfrm>
              <a:off x="4464797" y="5459400"/>
              <a:ext cx="335154" cy="313627"/>
            </a:xfrm>
            <a:custGeom>
              <a:avLst/>
              <a:gdLst>
                <a:gd name="connsiteX0" fmla="*/ 424829 w 425592"/>
                <a:gd name="connsiteY0" fmla="*/ 42 h 398257"/>
                <a:gd name="connsiteX1" fmla="*/ 247029 w 425592"/>
                <a:gd name="connsiteY1" fmla="*/ 22267 h 398257"/>
                <a:gd name="connsiteX2" fmla="*/ 97804 w 425592"/>
                <a:gd name="connsiteY2" fmla="*/ 133392 h 398257"/>
                <a:gd name="connsiteX3" fmla="*/ 29541 w 425592"/>
                <a:gd name="connsiteY3" fmla="*/ 271504 h 398257"/>
                <a:gd name="connsiteX4" fmla="*/ 966 w 425592"/>
                <a:gd name="connsiteY4" fmla="*/ 396917 h 398257"/>
                <a:gd name="connsiteX5" fmla="*/ 10491 w 425592"/>
                <a:gd name="connsiteY5" fmla="*/ 331829 h 398257"/>
                <a:gd name="connsiteX6" fmla="*/ 47004 w 425592"/>
                <a:gd name="connsiteY6" fmla="*/ 239754 h 398257"/>
                <a:gd name="connsiteX7" fmla="*/ 167654 w 425592"/>
                <a:gd name="connsiteY7" fmla="*/ 71479 h 398257"/>
                <a:gd name="connsiteX8" fmla="*/ 305766 w 425592"/>
                <a:gd name="connsiteY8" fmla="*/ 23854 h 398257"/>
                <a:gd name="connsiteX9" fmla="*/ 424829 w 425592"/>
                <a:gd name="connsiteY9" fmla="*/ 42 h 39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92" h="398257">
                  <a:moveTo>
                    <a:pt x="424829" y="42"/>
                  </a:moveTo>
                  <a:cubicBezTo>
                    <a:pt x="415040" y="-222"/>
                    <a:pt x="301533" y="42"/>
                    <a:pt x="247029" y="22267"/>
                  </a:cubicBezTo>
                  <a:cubicBezTo>
                    <a:pt x="192525" y="44492"/>
                    <a:pt x="134052" y="91853"/>
                    <a:pt x="97804" y="133392"/>
                  </a:cubicBezTo>
                  <a:cubicBezTo>
                    <a:pt x="61556" y="174932"/>
                    <a:pt x="45681" y="227583"/>
                    <a:pt x="29541" y="271504"/>
                  </a:cubicBezTo>
                  <a:cubicBezTo>
                    <a:pt x="13401" y="315425"/>
                    <a:pt x="4141" y="386863"/>
                    <a:pt x="966" y="396917"/>
                  </a:cubicBezTo>
                  <a:cubicBezTo>
                    <a:pt x="-2209" y="406971"/>
                    <a:pt x="2818" y="358023"/>
                    <a:pt x="10491" y="331829"/>
                  </a:cubicBezTo>
                  <a:cubicBezTo>
                    <a:pt x="18164" y="305635"/>
                    <a:pt x="20810" y="283146"/>
                    <a:pt x="47004" y="239754"/>
                  </a:cubicBezTo>
                  <a:cubicBezTo>
                    <a:pt x="73198" y="196362"/>
                    <a:pt x="124527" y="107462"/>
                    <a:pt x="167654" y="71479"/>
                  </a:cubicBezTo>
                  <a:cubicBezTo>
                    <a:pt x="210781" y="35496"/>
                    <a:pt x="263697" y="34173"/>
                    <a:pt x="305766" y="23854"/>
                  </a:cubicBezTo>
                  <a:cubicBezTo>
                    <a:pt x="347835" y="13535"/>
                    <a:pt x="434618" y="306"/>
                    <a:pt x="424829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6E7E92EC-589E-4C0C-9BBD-F71B9641D437}"/>
                </a:ext>
              </a:extLst>
            </p:cNvPr>
            <p:cNvSpPr/>
            <p:nvPr/>
          </p:nvSpPr>
          <p:spPr>
            <a:xfrm>
              <a:off x="4412571" y="5270534"/>
              <a:ext cx="388131" cy="586599"/>
            </a:xfrm>
            <a:custGeom>
              <a:avLst/>
              <a:gdLst>
                <a:gd name="connsiteX0" fmla="*/ 492736 w 492865"/>
                <a:gd name="connsiteY0" fmla="*/ 159 h 744887"/>
                <a:gd name="connsiteX1" fmla="*/ 265724 w 492865"/>
                <a:gd name="connsiteY1" fmla="*/ 54134 h 744887"/>
                <a:gd name="connsiteX2" fmla="*/ 114911 w 492865"/>
                <a:gd name="connsiteY2" fmla="*/ 155734 h 744887"/>
                <a:gd name="connsiteX3" fmla="*/ 10136 w 492865"/>
                <a:gd name="connsiteY3" fmla="*/ 354172 h 744887"/>
                <a:gd name="connsiteX4" fmla="*/ 6961 w 492865"/>
                <a:gd name="connsiteY4" fmla="*/ 516097 h 744887"/>
                <a:gd name="connsiteX5" fmla="*/ 35536 w 492865"/>
                <a:gd name="connsiteY5" fmla="*/ 600234 h 744887"/>
                <a:gd name="connsiteX6" fmla="*/ 102211 w 492865"/>
                <a:gd name="connsiteY6" fmla="*/ 744697 h 744887"/>
                <a:gd name="connsiteX7" fmla="*/ 45061 w 492865"/>
                <a:gd name="connsiteY7" fmla="*/ 628809 h 744887"/>
                <a:gd name="connsiteX8" fmla="*/ 18074 w 492865"/>
                <a:gd name="connsiteY8" fmla="*/ 535147 h 744887"/>
                <a:gd name="connsiteX9" fmla="*/ 30774 w 492865"/>
                <a:gd name="connsiteY9" fmla="*/ 357347 h 744887"/>
                <a:gd name="connsiteX10" fmla="*/ 51411 w 492865"/>
                <a:gd name="connsiteY10" fmla="*/ 246222 h 744887"/>
                <a:gd name="connsiteX11" fmla="*/ 116499 w 492865"/>
                <a:gd name="connsiteY11" fmla="*/ 114459 h 744887"/>
                <a:gd name="connsiteX12" fmla="*/ 295886 w 492865"/>
                <a:gd name="connsiteY12" fmla="*/ 39847 h 744887"/>
                <a:gd name="connsiteX13" fmla="*/ 492736 w 492865"/>
                <a:gd name="connsiteY13" fmla="*/ 159 h 7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865" h="744887">
                  <a:moveTo>
                    <a:pt x="492736" y="159"/>
                  </a:moveTo>
                  <a:cubicBezTo>
                    <a:pt x="487709" y="2540"/>
                    <a:pt x="328695" y="28205"/>
                    <a:pt x="265724" y="54134"/>
                  </a:cubicBezTo>
                  <a:cubicBezTo>
                    <a:pt x="202753" y="80063"/>
                    <a:pt x="157509" y="105728"/>
                    <a:pt x="114911" y="155734"/>
                  </a:cubicBezTo>
                  <a:cubicBezTo>
                    <a:pt x="72313" y="205740"/>
                    <a:pt x="28128" y="294112"/>
                    <a:pt x="10136" y="354172"/>
                  </a:cubicBezTo>
                  <a:cubicBezTo>
                    <a:pt x="-7856" y="414232"/>
                    <a:pt x="2728" y="475087"/>
                    <a:pt x="6961" y="516097"/>
                  </a:cubicBezTo>
                  <a:cubicBezTo>
                    <a:pt x="11194" y="557107"/>
                    <a:pt x="19661" y="562134"/>
                    <a:pt x="35536" y="600234"/>
                  </a:cubicBezTo>
                  <a:cubicBezTo>
                    <a:pt x="51411" y="638334"/>
                    <a:pt x="100624" y="739935"/>
                    <a:pt x="102211" y="744697"/>
                  </a:cubicBezTo>
                  <a:cubicBezTo>
                    <a:pt x="103798" y="749459"/>
                    <a:pt x="59084" y="663734"/>
                    <a:pt x="45061" y="628809"/>
                  </a:cubicBezTo>
                  <a:cubicBezTo>
                    <a:pt x="31038" y="593884"/>
                    <a:pt x="20455" y="580391"/>
                    <a:pt x="18074" y="535147"/>
                  </a:cubicBezTo>
                  <a:cubicBezTo>
                    <a:pt x="15693" y="489903"/>
                    <a:pt x="25218" y="405501"/>
                    <a:pt x="30774" y="357347"/>
                  </a:cubicBezTo>
                  <a:cubicBezTo>
                    <a:pt x="36330" y="309193"/>
                    <a:pt x="37124" y="286703"/>
                    <a:pt x="51411" y="246222"/>
                  </a:cubicBezTo>
                  <a:cubicBezTo>
                    <a:pt x="65698" y="205741"/>
                    <a:pt x="75753" y="148855"/>
                    <a:pt x="116499" y="114459"/>
                  </a:cubicBezTo>
                  <a:cubicBezTo>
                    <a:pt x="157245" y="80063"/>
                    <a:pt x="236884" y="57045"/>
                    <a:pt x="295886" y="39847"/>
                  </a:cubicBezTo>
                  <a:cubicBezTo>
                    <a:pt x="354888" y="22649"/>
                    <a:pt x="497763" y="-2222"/>
                    <a:pt x="49273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66AEF399-1182-4825-8AEC-77BB31DF33B8}"/>
                </a:ext>
              </a:extLst>
            </p:cNvPr>
            <p:cNvSpPr/>
            <p:nvPr/>
          </p:nvSpPr>
          <p:spPr>
            <a:xfrm>
              <a:off x="4380523" y="5709328"/>
              <a:ext cx="142372" cy="202671"/>
            </a:xfrm>
            <a:custGeom>
              <a:avLst/>
              <a:gdLst>
                <a:gd name="connsiteX0" fmla="*/ 61944 w 180790"/>
                <a:gd name="connsiteY0" fmla="*/ 173 h 257360"/>
                <a:gd name="connsiteX1" fmla="*/ 31 w 180790"/>
                <a:gd name="connsiteY1" fmla="*/ 77960 h 257360"/>
                <a:gd name="connsiteX2" fmla="*/ 71469 w 180790"/>
                <a:gd name="connsiteY2" fmla="*/ 146223 h 257360"/>
                <a:gd name="connsiteX3" fmla="*/ 139731 w 180790"/>
                <a:gd name="connsiteY3" fmla="*/ 235123 h 257360"/>
                <a:gd name="connsiteX4" fmla="*/ 146081 w 180790"/>
                <a:gd name="connsiteY4" fmla="*/ 257348 h 257360"/>
                <a:gd name="connsiteX5" fmla="*/ 169894 w 180790"/>
                <a:gd name="connsiteY5" fmla="*/ 233535 h 257360"/>
                <a:gd name="connsiteX6" fmla="*/ 179419 w 180790"/>
                <a:gd name="connsiteY6" fmla="*/ 231948 h 257360"/>
                <a:gd name="connsiteX7" fmla="*/ 141319 w 180790"/>
                <a:gd name="connsiteY7" fmla="*/ 222423 h 257360"/>
                <a:gd name="connsiteX8" fmla="*/ 82581 w 180790"/>
                <a:gd name="connsiteY8" fmla="*/ 173210 h 257360"/>
                <a:gd name="connsiteX9" fmla="*/ 12731 w 180790"/>
                <a:gd name="connsiteY9" fmla="*/ 95423 h 257360"/>
                <a:gd name="connsiteX10" fmla="*/ 22256 w 180790"/>
                <a:gd name="connsiteY10" fmla="*/ 57323 h 257360"/>
                <a:gd name="connsiteX11" fmla="*/ 61944 w 180790"/>
                <a:gd name="connsiteY11" fmla="*/ 173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90" h="257360">
                  <a:moveTo>
                    <a:pt x="61944" y="173"/>
                  </a:moveTo>
                  <a:cubicBezTo>
                    <a:pt x="58240" y="3612"/>
                    <a:pt x="-1557" y="53618"/>
                    <a:pt x="31" y="77960"/>
                  </a:cubicBezTo>
                  <a:cubicBezTo>
                    <a:pt x="1618" y="102302"/>
                    <a:pt x="48186" y="120029"/>
                    <a:pt x="71469" y="146223"/>
                  </a:cubicBezTo>
                  <a:cubicBezTo>
                    <a:pt x="94752" y="172417"/>
                    <a:pt x="127296" y="216602"/>
                    <a:pt x="139731" y="235123"/>
                  </a:cubicBezTo>
                  <a:cubicBezTo>
                    <a:pt x="152166" y="253644"/>
                    <a:pt x="141054" y="257613"/>
                    <a:pt x="146081" y="257348"/>
                  </a:cubicBezTo>
                  <a:cubicBezTo>
                    <a:pt x="151108" y="257083"/>
                    <a:pt x="164338" y="237768"/>
                    <a:pt x="169894" y="233535"/>
                  </a:cubicBezTo>
                  <a:cubicBezTo>
                    <a:pt x="175450" y="229302"/>
                    <a:pt x="184182" y="233800"/>
                    <a:pt x="179419" y="231948"/>
                  </a:cubicBezTo>
                  <a:cubicBezTo>
                    <a:pt x="174656" y="230096"/>
                    <a:pt x="157459" y="232213"/>
                    <a:pt x="141319" y="222423"/>
                  </a:cubicBezTo>
                  <a:cubicBezTo>
                    <a:pt x="125179" y="212633"/>
                    <a:pt x="104012" y="194377"/>
                    <a:pt x="82581" y="173210"/>
                  </a:cubicBezTo>
                  <a:cubicBezTo>
                    <a:pt x="61150" y="152043"/>
                    <a:pt x="22785" y="114738"/>
                    <a:pt x="12731" y="95423"/>
                  </a:cubicBezTo>
                  <a:cubicBezTo>
                    <a:pt x="2677" y="76109"/>
                    <a:pt x="14319" y="69229"/>
                    <a:pt x="22256" y="57323"/>
                  </a:cubicBezTo>
                  <a:cubicBezTo>
                    <a:pt x="30193" y="45417"/>
                    <a:pt x="65648" y="-3266"/>
                    <a:pt x="61944" y="1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58225533-6506-4F51-A803-2F8BAB98B997}"/>
                </a:ext>
              </a:extLst>
            </p:cNvPr>
            <p:cNvSpPr/>
            <p:nvPr/>
          </p:nvSpPr>
          <p:spPr>
            <a:xfrm>
              <a:off x="4396784" y="5805595"/>
              <a:ext cx="85827" cy="98183"/>
            </a:xfrm>
            <a:custGeom>
              <a:avLst/>
              <a:gdLst>
                <a:gd name="connsiteX0" fmla="*/ 21 w 108987"/>
                <a:gd name="connsiteY0" fmla="*/ 167 h 124677"/>
                <a:gd name="connsiteX1" fmla="*/ 38121 w 108987"/>
                <a:gd name="connsiteY1" fmla="*/ 77955 h 124677"/>
                <a:gd name="connsiteX2" fmla="*/ 106383 w 108987"/>
                <a:gd name="connsiteY2" fmla="*/ 123992 h 124677"/>
                <a:gd name="connsiteX3" fmla="*/ 92096 w 108987"/>
                <a:gd name="connsiteY3" fmla="*/ 103355 h 124677"/>
                <a:gd name="connsiteX4" fmla="*/ 66696 w 108987"/>
                <a:gd name="connsiteY4" fmla="*/ 73192 h 124677"/>
                <a:gd name="connsiteX5" fmla="*/ 42883 w 108987"/>
                <a:gd name="connsiteY5" fmla="*/ 57317 h 124677"/>
                <a:gd name="connsiteX6" fmla="*/ 21 w 108987"/>
                <a:gd name="connsiteY6" fmla="*/ 167 h 12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7" h="124677">
                  <a:moveTo>
                    <a:pt x="21" y="167"/>
                  </a:moveTo>
                  <a:cubicBezTo>
                    <a:pt x="-773" y="3607"/>
                    <a:pt x="20394" y="57318"/>
                    <a:pt x="38121" y="77955"/>
                  </a:cubicBezTo>
                  <a:cubicBezTo>
                    <a:pt x="55848" y="98592"/>
                    <a:pt x="97387" y="119759"/>
                    <a:pt x="106383" y="123992"/>
                  </a:cubicBezTo>
                  <a:cubicBezTo>
                    <a:pt x="115379" y="128225"/>
                    <a:pt x="98711" y="111822"/>
                    <a:pt x="92096" y="103355"/>
                  </a:cubicBezTo>
                  <a:cubicBezTo>
                    <a:pt x="85481" y="94888"/>
                    <a:pt x="74898" y="80865"/>
                    <a:pt x="66696" y="73192"/>
                  </a:cubicBezTo>
                  <a:cubicBezTo>
                    <a:pt x="58494" y="65519"/>
                    <a:pt x="50556" y="67371"/>
                    <a:pt x="42883" y="57317"/>
                  </a:cubicBezTo>
                  <a:cubicBezTo>
                    <a:pt x="35210" y="47263"/>
                    <a:pt x="815" y="-3273"/>
                    <a:pt x="21" y="1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B1750F13-6AB6-42C7-90AB-393E5D2E0FDC}"/>
                </a:ext>
              </a:extLst>
            </p:cNvPr>
            <p:cNvSpPr/>
            <p:nvPr/>
          </p:nvSpPr>
          <p:spPr>
            <a:xfrm>
              <a:off x="4353505" y="5783009"/>
              <a:ext cx="31976" cy="263539"/>
            </a:xfrm>
            <a:custGeom>
              <a:avLst/>
              <a:gdLst>
                <a:gd name="connsiteX0" fmla="*/ 35929 w 40605"/>
                <a:gd name="connsiteY0" fmla="*/ 1860 h 334653"/>
                <a:gd name="connsiteX1" fmla="*/ 2591 w 40605"/>
                <a:gd name="connsiteY1" fmla="*/ 184422 h 334653"/>
                <a:gd name="connsiteX2" fmla="*/ 2591 w 40605"/>
                <a:gd name="connsiteY2" fmla="*/ 252685 h 334653"/>
                <a:gd name="connsiteX3" fmla="*/ 5766 w 40605"/>
                <a:gd name="connsiteY3" fmla="*/ 322535 h 334653"/>
                <a:gd name="connsiteX4" fmla="*/ 12116 w 40605"/>
                <a:gd name="connsiteY4" fmla="*/ 328885 h 334653"/>
                <a:gd name="connsiteX5" fmla="*/ 8941 w 40605"/>
                <a:gd name="connsiteY5" fmla="*/ 262210 h 334653"/>
                <a:gd name="connsiteX6" fmla="*/ 35929 w 40605"/>
                <a:gd name="connsiteY6" fmla="*/ 98697 h 334653"/>
                <a:gd name="connsiteX7" fmla="*/ 35929 w 40605"/>
                <a:gd name="connsiteY7" fmla="*/ 1860 h 3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05" h="334653">
                  <a:moveTo>
                    <a:pt x="35929" y="1860"/>
                  </a:moveTo>
                  <a:cubicBezTo>
                    <a:pt x="30373" y="16148"/>
                    <a:pt x="8147" y="142618"/>
                    <a:pt x="2591" y="184422"/>
                  </a:cubicBezTo>
                  <a:cubicBezTo>
                    <a:pt x="-2965" y="226226"/>
                    <a:pt x="2062" y="229666"/>
                    <a:pt x="2591" y="252685"/>
                  </a:cubicBezTo>
                  <a:cubicBezTo>
                    <a:pt x="3120" y="275704"/>
                    <a:pt x="4179" y="309835"/>
                    <a:pt x="5766" y="322535"/>
                  </a:cubicBezTo>
                  <a:cubicBezTo>
                    <a:pt x="7353" y="335235"/>
                    <a:pt x="11587" y="338939"/>
                    <a:pt x="12116" y="328885"/>
                  </a:cubicBezTo>
                  <a:cubicBezTo>
                    <a:pt x="12645" y="318831"/>
                    <a:pt x="4972" y="300575"/>
                    <a:pt x="8941" y="262210"/>
                  </a:cubicBezTo>
                  <a:cubicBezTo>
                    <a:pt x="12910" y="223845"/>
                    <a:pt x="29050" y="138384"/>
                    <a:pt x="35929" y="98697"/>
                  </a:cubicBezTo>
                  <a:cubicBezTo>
                    <a:pt x="42808" y="59010"/>
                    <a:pt x="41485" y="-12428"/>
                    <a:pt x="35929" y="1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0235987-F50B-45BD-9002-01391CEE359C}"/>
                </a:ext>
              </a:extLst>
            </p:cNvPr>
            <p:cNvSpPr/>
            <p:nvPr/>
          </p:nvSpPr>
          <p:spPr>
            <a:xfrm>
              <a:off x="4264748" y="5983248"/>
              <a:ext cx="108074" cy="81492"/>
            </a:xfrm>
            <a:custGeom>
              <a:avLst/>
              <a:gdLst>
                <a:gd name="connsiteX0" fmla="*/ 113710 w 137237"/>
                <a:gd name="connsiteY0" fmla="*/ 0 h 103482"/>
                <a:gd name="connsiteX1" fmla="*/ 61322 w 137237"/>
                <a:gd name="connsiteY1" fmla="*/ 12700 h 103482"/>
                <a:gd name="connsiteX2" fmla="*/ 48622 w 137237"/>
                <a:gd name="connsiteY2" fmla="*/ 33338 h 103482"/>
                <a:gd name="connsiteX3" fmla="*/ 13697 w 137237"/>
                <a:gd name="connsiteY3" fmla="*/ 60325 h 103482"/>
                <a:gd name="connsiteX4" fmla="*/ 2585 w 137237"/>
                <a:gd name="connsiteY4" fmla="*/ 96838 h 103482"/>
                <a:gd name="connsiteX5" fmla="*/ 59735 w 137237"/>
                <a:gd name="connsiteY5" fmla="*/ 98425 h 103482"/>
                <a:gd name="connsiteX6" fmla="*/ 127997 w 137237"/>
                <a:gd name="connsiteY6" fmla="*/ 103188 h 103482"/>
                <a:gd name="connsiteX7" fmla="*/ 127997 w 137237"/>
                <a:gd name="connsiteY7" fmla="*/ 88900 h 103482"/>
                <a:gd name="connsiteX8" fmla="*/ 48622 w 137237"/>
                <a:gd name="connsiteY8" fmla="*/ 88900 h 103482"/>
                <a:gd name="connsiteX9" fmla="*/ 13697 w 137237"/>
                <a:gd name="connsiteY9" fmla="*/ 88900 h 103482"/>
                <a:gd name="connsiteX10" fmla="*/ 50210 w 137237"/>
                <a:gd name="connsiteY10" fmla="*/ 46038 h 103482"/>
                <a:gd name="connsiteX11" fmla="*/ 64497 w 137237"/>
                <a:gd name="connsiteY11" fmla="*/ 12700 h 103482"/>
                <a:gd name="connsiteX12" fmla="*/ 113710 w 137237"/>
                <a:gd name="connsiteY12" fmla="*/ 0 h 1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237" h="103482">
                  <a:moveTo>
                    <a:pt x="113710" y="0"/>
                  </a:moveTo>
                  <a:cubicBezTo>
                    <a:pt x="113181" y="0"/>
                    <a:pt x="72170" y="7144"/>
                    <a:pt x="61322" y="12700"/>
                  </a:cubicBezTo>
                  <a:cubicBezTo>
                    <a:pt x="50474" y="18256"/>
                    <a:pt x="56559" y="25401"/>
                    <a:pt x="48622" y="33338"/>
                  </a:cubicBezTo>
                  <a:cubicBezTo>
                    <a:pt x="40685" y="41275"/>
                    <a:pt x="21370" y="49742"/>
                    <a:pt x="13697" y="60325"/>
                  </a:cubicBezTo>
                  <a:cubicBezTo>
                    <a:pt x="6024" y="70908"/>
                    <a:pt x="-5088" y="90488"/>
                    <a:pt x="2585" y="96838"/>
                  </a:cubicBezTo>
                  <a:cubicBezTo>
                    <a:pt x="10258" y="103188"/>
                    <a:pt x="38833" y="97367"/>
                    <a:pt x="59735" y="98425"/>
                  </a:cubicBezTo>
                  <a:cubicBezTo>
                    <a:pt x="80637" y="99483"/>
                    <a:pt x="116620" y="104776"/>
                    <a:pt x="127997" y="103188"/>
                  </a:cubicBezTo>
                  <a:cubicBezTo>
                    <a:pt x="139374" y="101601"/>
                    <a:pt x="141226" y="91281"/>
                    <a:pt x="127997" y="88900"/>
                  </a:cubicBezTo>
                  <a:cubicBezTo>
                    <a:pt x="114768" y="86519"/>
                    <a:pt x="48622" y="88900"/>
                    <a:pt x="48622" y="88900"/>
                  </a:cubicBezTo>
                  <a:cubicBezTo>
                    <a:pt x="29572" y="88900"/>
                    <a:pt x="13432" y="96044"/>
                    <a:pt x="13697" y="88900"/>
                  </a:cubicBezTo>
                  <a:cubicBezTo>
                    <a:pt x="13962" y="81756"/>
                    <a:pt x="41743" y="58738"/>
                    <a:pt x="50210" y="46038"/>
                  </a:cubicBezTo>
                  <a:cubicBezTo>
                    <a:pt x="58677" y="33338"/>
                    <a:pt x="55237" y="20637"/>
                    <a:pt x="64497" y="12700"/>
                  </a:cubicBezTo>
                  <a:cubicBezTo>
                    <a:pt x="73757" y="4763"/>
                    <a:pt x="114239" y="0"/>
                    <a:pt x="11371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A1D7232-7061-4A52-9CFB-F91EA4DB4061}"/>
                </a:ext>
              </a:extLst>
            </p:cNvPr>
            <p:cNvSpPr/>
            <p:nvPr/>
          </p:nvSpPr>
          <p:spPr>
            <a:xfrm>
              <a:off x="4327931" y="5995717"/>
              <a:ext cx="31381" cy="46996"/>
            </a:xfrm>
            <a:custGeom>
              <a:avLst/>
              <a:gdLst>
                <a:gd name="connsiteX0" fmla="*/ 140 w 39849"/>
                <a:gd name="connsiteY0" fmla="*/ 41 h 59677"/>
                <a:gd name="connsiteX1" fmla="*/ 27128 w 39849"/>
                <a:gd name="connsiteY1" fmla="*/ 57191 h 59677"/>
                <a:gd name="connsiteX2" fmla="*/ 39828 w 39849"/>
                <a:gd name="connsiteY2" fmla="*/ 47666 h 59677"/>
                <a:gd name="connsiteX3" fmla="*/ 140 w 39849"/>
                <a:gd name="connsiteY3" fmla="*/ 41 h 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49" h="59677">
                  <a:moveTo>
                    <a:pt x="140" y="41"/>
                  </a:moveTo>
                  <a:cubicBezTo>
                    <a:pt x="-1977" y="1629"/>
                    <a:pt x="20513" y="49254"/>
                    <a:pt x="27128" y="57191"/>
                  </a:cubicBezTo>
                  <a:cubicBezTo>
                    <a:pt x="33743" y="65128"/>
                    <a:pt x="38770" y="51899"/>
                    <a:pt x="39828" y="47666"/>
                  </a:cubicBezTo>
                  <a:cubicBezTo>
                    <a:pt x="40886" y="43433"/>
                    <a:pt x="2257" y="-1547"/>
                    <a:pt x="14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D388059-7DC0-4230-A44D-8AA1F993BEDB}"/>
                </a:ext>
              </a:extLst>
            </p:cNvPr>
            <p:cNvSpPr/>
            <p:nvPr/>
          </p:nvSpPr>
          <p:spPr>
            <a:xfrm>
              <a:off x="3828553" y="4907116"/>
              <a:ext cx="543759" cy="1118333"/>
            </a:xfrm>
            <a:custGeom>
              <a:avLst/>
              <a:gdLst>
                <a:gd name="connsiteX0" fmla="*/ 19378 w 690488"/>
                <a:gd name="connsiteY0" fmla="*/ 46775 h 1420106"/>
                <a:gd name="connsiteX1" fmla="*/ 504095 w 690488"/>
                <a:gd name="connsiteY1" fmla="*/ 1005625 h 1420106"/>
                <a:gd name="connsiteX2" fmla="*/ 664962 w 690488"/>
                <a:gd name="connsiteY2" fmla="*/ 1388742 h 1420106"/>
                <a:gd name="connsiteX3" fmla="*/ 664962 w 690488"/>
                <a:gd name="connsiteY3" fmla="*/ 1333709 h 1420106"/>
                <a:gd name="connsiteX4" fmla="*/ 421545 w 690488"/>
                <a:gd name="connsiteY4" fmla="*/ 825709 h 1420106"/>
                <a:gd name="connsiteX5" fmla="*/ 288195 w 690488"/>
                <a:gd name="connsiteY5" fmla="*/ 487042 h 1420106"/>
                <a:gd name="connsiteX6" fmla="*/ 112512 w 690488"/>
                <a:gd name="connsiteY6" fmla="*/ 182242 h 1420106"/>
                <a:gd name="connsiteX7" fmla="*/ 19378 w 690488"/>
                <a:gd name="connsiteY7" fmla="*/ 46775 h 14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488" h="1420106">
                  <a:moveTo>
                    <a:pt x="19378" y="46775"/>
                  </a:moveTo>
                  <a:cubicBezTo>
                    <a:pt x="84642" y="184006"/>
                    <a:pt x="396498" y="781964"/>
                    <a:pt x="504095" y="1005625"/>
                  </a:cubicBezTo>
                  <a:cubicBezTo>
                    <a:pt x="611692" y="1229286"/>
                    <a:pt x="638151" y="1334061"/>
                    <a:pt x="664962" y="1388742"/>
                  </a:cubicBezTo>
                  <a:cubicBezTo>
                    <a:pt x="691773" y="1443423"/>
                    <a:pt x="705532" y="1427548"/>
                    <a:pt x="664962" y="1333709"/>
                  </a:cubicBezTo>
                  <a:cubicBezTo>
                    <a:pt x="624393" y="1239870"/>
                    <a:pt x="484340" y="966820"/>
                    <a:pt x="421545" y="825709"/>
                  </a:cubicBezTo>
                  <a:cubicBezTo>
                    <a:pt x="358751" y="684598"/>
                    <a:pt x="339701" y="594287"/>
                    <a:pt x="288195" y="487042"/>
                  </a:cubicBezTo>
                  <a:cubicBezTo>
                    <a:pt x="236690" y="379798"/>
                    <a:pt x="153787" y="253503"/>
                    <a:pt x="112512" y="182242"/>
                  </a:cubicBezTo>
                  <a:cubicBezTo>
                    <a:pt x="71237" y="110981"/>
                    <a:pt x="-45886" y="-90456"/>
                    <a:pt x="19378" y="46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FFB7BDC7-18A3-4923-9725-D8EE602FAF04}"/>
                </a:ext>
              </a:extLst>
            </p:cNvPr>
            <p:cNvSpPr/>
            <p:nvPr/>
          </p:nvSpPr>
          <p:spPr>
            <a:xfrm>
              <a:off x="3795704" y="4920241"/>
              <a:ext cx="529570" cy="1082125"/>
            </a:xfrm>
            <a:custGeom>
              <a:avLst/>
              <a:gdLst>
                <a:gd name="connsiteX0" fmla="*/ 20876 w 672470"/>
                <a:gd name="connsiteY0" fmla="*/ 44925 h 1374127"/>
                <a:gd name="connsiteX1" fmla="*/ 522526 w 672470"/>
                <a:gd name="connsiteY1" fmla="*/ 1048225 h 1374127"/>
                <a:gd name="connsiteX2" fmla="*/ 670692 w 672470"/>
                <a:gd name="connsiteY2" fmla="*/ 1369958 h 1374127"/>
                <a:gd name="connsiteX3" fmla="*/ 448442 w 672470"/>
                <a:gd name="connsiteY3" fmla="*/ 870425 h 1374127"/>
                <a:gd name="connsiteX4" fmla="*/ 190209 w 672470"/>
                <a:gd name="connsiteY4" fmla="*/ 358192 h 1374127"/>
                <a:gd name="connsiteX5" fmla="*/ 103426 w 672470"/>
                <a:gd name="connsiteY5" fmla="*/ 190975 h 1374127"/>
                <a:gd name="connsiteX6" fmla="*/ 20876 w 672470"/>
                <a:gd name="connsiteY6" fmla="*/ 44925 h 13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70" h="1374127">
                  <a:moveTo>
                    <a:pt x="20876" y="44925"/>
                  </a:moveTo>
                  <a:cubicBezTo>
                    <a:pt x="90726" y="187800"/>
                    <a:pt x="414223" y="827386"/>
                    <a:pt x="522526" y="1048225"/>
                  </a:cubicBezTo>
                  <a:cubicBezTo>
                    <a:pt x="630829" y="1269064"/>
                    <a:pt x="683039" y="1399591"/>
                    <a:pt x="670692" y="1369958"/>
                  </a:cubicBezTo>
                  <a:cubicBezTo>
                    <a:pt x="658345" y="1340325"/>
                    <a:pt x="528522" y="1039053"/>
                    <a:pt x="448442" y="870425"/>
                  </a:cubicBezTo>
                  <a:cubicBezTo>
                    <a:pt x="368362" y="701797"/>
                    <a:pt x="247712" y="471434"/>
                    <a:pt x="190209" y="358192"/>
                  </a:cubicBezTo>
                  <a:cubicBezTo>
                    <a:pt x="132706" y="244950"/>
                    <a:pt x="130237" y="240717"/>
                    <a:pt x="103426" y="190975"/>
                  </a:cubicBezTo>
                  <a:cubicBezTo>
                    <a:pt x="76615" y="141233"/>
                    <a:pt x="-48974" y="-97950"/>
                    <a:pt x="20876" y="449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8AAA9110-82F4-44B0-974F-21AF8280B07F}"/>
                </a:ext>
              </a:extLst>
            </p:cNvPr>
            <p:cNvSpPr/>
            <p:nvPr/>
          </p:nvSpPr>
          <p:spPr>
            <a:xfrm>
              <a:off x="3782134" y="4900490"/>
              <a:ext cx="106692" cy="20401"/>
            </a:xfrm>
            <a:custGeom>
              <a:avLst/>
              <a:gdLst>
                <a:gd name="connsiteX0" fmla="*/ 7 w 135482"/>
                <a:gd name="connsiteY0" fmla="*/ 14972 h 25906"/>
                <a:gd name="connsiteX1" fmla="*/ 74090 w 135482"/>
                <a:gd name="connsiteY1" fmla="*/ 25555 h 25906"/>
                <a:gd name="connsiteX2" fmla="*/ 135473 w 135482"/>
                <a:gd name="connsiteY2" fmla="*/ 155 h 25906"/>
                <a:gd name="connsiteX3" fmla="*/ 69857 w 135482"/>
                <a:gd name="connsiteY3" fmla="*/ 14972 h 25906"/>
                <a:gd name="connsiteX4" fmla="*/ 7 w 135482"/>
                <a:gd name="connsiteY4" fmla="*/ 14972 h 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2" h="25906">
                  <a:moveTo>
                    <a:pt x="7" y="14972"/>
                  </a:moveTo>
                  <a:cubicBezTo>
                    <a:pt x="713" y="16736"/>
                    <a:pt x="51512" y="28024"/>
                    <a:pt x="74090" y="25555"/>
                  </a:cubicBezTo>
                  <a:cubicBezTo>
                    <a:pt x="96668" y="23086"/>
                    <a:pt x="136179" y="1919"/>
                    <a:pt x="135473" y="155"/>
                  </a:cubicBezTo>
                  <a:cubicBezTo>
                    <a:pt x="134767" y="-1609"/>
                    <a:pt x="88907" y="12150"/>
                    <a:pt x="69857" y="14972"/>
                  </a:cubicBezTo>
                  <a:cubicBezTo>
                    <a:pt x="50807" y="17794"/>
                    <a:pt x="-699" y="13208"/>
                    <a:pt x="7" y="14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6EACA09-DB96-492C-B0AA-D0A59A73EE62}"/>
                </a:ext>
              </a:extLst>
            </p:cNvPr>
            <p:cNvSpPr/>
            <p:nvPr/>
          </p:nvSpPr>
          <p:spPr>
            <a:xfrm>
              <a:off x="4441308" y="5888221"/>
              <a:ext cx="39332" cy="138854"/>
            </a:xfrm>
            <a:custGeom>
              <a:avLst/>
              <a:gdLst>
                <a:gd name="connsiteX0" fmla="*/ 49844 w 49945"/>
                <a:gd name="connsiteY0" fmla="*/ 19 h 176322"/>
                <a:gd name="connsiteX1" fmla="*/ 2219 w 49945"/>
                <a:gd name="connsiteY1" fmla="*/ 123844 h 176322"/>
                <a:gd name="connsiteX2" fmla="*/ 8569 w 49945"/>
                <a:gd name="connsiteY2" fmla="*/ 176232 h 176322"/>
                <a:gd name="connsiteX3" fmla="*/ 14919 w 49945"/>
                <a:gd name="connsiteY3" fmla="*/ 133369 h 176322"/>
                <a:gd name="connsiteX4" fmla="*/ 49844 w 49945"/>
                <a:gd name="connsiteY4" fmla="*/ 19 h 1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5" h="176322">
                  <a:moveTo>
                    <a:pt x="49844" y="19"/>
                  </a:moveTo>
                  <a:cubicBezTo>
                    <a:pt x="47727" y="-1569"/>
                    <a:pt x="9098" y="94475"/>
                    <a:pt x="2219" y="123844"/>
                  </a:cubicBezTo>
                  <a:cubicBezTo>
                    <a:pt x="-4660" y="153213"/>
                    <a:pt x="6452" y="174644"/>
                    <a:pt x="8569" y="176232"/>
                  </a:cubicBezTo>
                  <a:cubicBezTo>
                    <a:pt x="10686" y="177820"/>
                    <a:pt x="9627" y="158240"/>
                    <a:pt x="14919" y="133369"/>
                  </a:cubicBezTo>
                  <a:cubicBezTo>
                    <a:pt x="20211" y="108498"/>
                    <a:pt x="51961" y="1607"/>
                    <a:pt x="49844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0B58F60-2472-44AB-AA7C-A5DD2F2D9F4D}"/>
                </a:ext>
              </a:extLst>
            </p:cNvPr>
            <p:cNvSpPr/>
            <p:nvPr/>
          </p:nvSpPr>
          <p:spPr>
            <a:xfrm>
              <a:off x="4415513" y="5890718"/>
              <a:ext cx="37548" cy="130085"/>
            </a:xfrm>
            <a:custGeom>
              <a:avLst/>
              <a:gdLst>
                <a:gd name="connsiteX0" fmla="*/ 47674 w 47680"/>
                <a:gd name="connsiteY0" fmla="*/ 23 h 165187"/>
                <a:gd name="connsiteX1" fmla="*/ 11162 w 47680"/>
                <a:gd name="connsiteY1" fmla="*/ 111148 h 165187"/>
                <a:gd name="connsiteX2" fmla="*/ 49 w 47680"/>
                <a:gd name="connsiteY2" fmla="*/ 165123 h 165187"/>
                <a:gd name="connsiteX3" fmla="*/ 14337 w 47680"/>
                <a:gd name="connsiteY3" fmla="*/ 101623 h 165187"/>
                <a:gd name="connsiteX4" fmla="*/ 47674 w 47680"/>
                <a:gd name="connsiteY4" fmla="*/ 23 h 1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" h="165187">
                  <a:moveTo>
                    <a:pt x="47674" y="23"/>
                  </a:moveTo>
                  <a:cubicBezTo>
                    <a:pt x="47145" y="1610"/>
                    <a:pt x="19099" y="83632"/>
                    <a:pt x="11162" y="111148"/>
                  </a:cubicBezTo>
                  <a:cubicBezTo>
                    <a:pt x="3225" y="138664"/>
                    <a:pt x="-480" y="166710"/>
                    <a:pt x="49" y="165123"/>
                  </a:cubicBezTo>
                  <a:cubicBezTo>
                    <a:pt x="578" y="163536"/>
                    <a:pt x="11162" y="124377"/>
                    <a:pt x="14337" y="101623"/>
                  </a:cubicBezTo>
                  <a:cubicBezTo>
                    <a:pt x="17512" y="78869"/>
                    <a:pt x="48203" y="-1564"/>
                    <a:pt x="47674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DD55763-EACA-42FA-AD77-99ABD40FB5E0}"/>
                </a:ext>
              </a:extLst>
            </p:cNvPr>
            <p:cNvSpPr/>
            <p:nvPr/>
          </p:nvSpPr>
          <p:spPr>
            <a:xfrm>
              <a:off x="4379298" y="5805381"/>
              <a:ext cx="99074" cy="207759"/>
            </a:xfrm>
            <a:custGeom>
              <a:avLst/>
              <a:gdLst>
                <a:gd name="connsiteX0" fmla="*/ 17462 w 125808"/>
                <a:gd name="connsiteY0" fmla="*/ 260788 h 263821"/>
                <a:gd name="connsiteX1" fmla="*/ 31750 w 125808"/>
                <a:gd name="connsiteY1" fmla="*/ 106801 h 263821"/>
                <a:gd name="connsiteX2" fmla="*/ 68262 w 125808"/>
                <a:gd name="connsiteY2" fmla="*/ 75051 h 263821"/>
                <a:gd name="connsiteX3" fmla="*/ 123825 w 125808"/>
                <a:gd name="connsiteY3" fmla="*/ 62351 h 263821"/>
                <a:gd name="connsiteX4" fmla="*/ 107950 w 125808"/>
                <a:gd name="connsiteY4" fmla="*/ 438 h 263821"/>
                <a:gd name="connsiteX5" fmla="*/ 55562 w 125808"/>
                <a:gd name="connsiteY5" fmla="*/ 36951 h 263821"/>
                <a:gd name="connsiteX6" fmla="*/ 25400 w 125808"/>
                <a:gd name="connsiteY6" fmla="*/ 79813 h 263821"/>
                <a:gd name="connsiteX7" fmla="*/ 0 w 125808"/>
                <a:gd name="connsiteY7" fmla="*/ 135376 h 263821"/>
                <a:gd name="connsiteX8" fmla="*/ 25400 w 125808"/>
                <a:gd name="connsiteY8" fmla="*/ 171888 h 263821"/>
                <a:gd name="connsiteX9" fmla="*/ 3175 w 125808"/>
                <a:gd name="connsiteY9" fmla="*/ 208401 h 263821"/>
                <a:gd name="connsiteX10" fmla="*/ 17462 w 125808"/>
                <a:gd name="connsiteY10" fmla="*/ 260788 h 2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08" h="263821">
                  <a:moveTo>
                    <a:pt x="17462" y="260788"/>
                  </a:moveTo>
                  <a:cubicBezTo>
                    <a:pt x="22224" y="243855"/>
                    <a:pt x="23283" y="137757"/>
                    <a:pt x="31750" y="106801"/>
                  </a:cubicBezTo>
                  <a:cubicBezTo>
                    <a:pt x="40217" y="75845"/>
                    <a:pt x="52916" y="82459"/>
                    <a:pt x="68262" y="75051"/>
                  </a:cubicBezTo>
                  <a:cubicBezTo>
                    <a:pt x="83608" y="67643"/>
                    <a:pt x="117210" y="74786"/>
                    <a:pt x="123825" y="62351"/>
                  </a:cubicBezTo>
                  <a:cubicBezTo>
                    <a:pt x="130440" y="49916"/>
                    <a:pt x="119327" y="4671"/>
                    <a:pt x="107950" y="438"/>
                  </a:cubicBezTo>
                  <a:cubicBezTo>
                    <a:pt x="96573" y="-3795"/>
                    <a:pt x="69320" y="23722"/>
                    <a:pt x="55562" y="36951"/>
                  </a:cubicBezTo>
                  <a:cubicBezTo>
                    <a:pt x="41804" y="50180"/>
                    <a:pt x="34660" y="63409"/>
                    <a:pt x="25400" y="79813"/>
                  </a:cubicBezTo>
                  <a:cubicBezTo>
                    <a:pt x="16140" y="96217"/>
                    <a:pt x="0" y="120030"/>
                    <a:pt x="0" y="135376"/>
                  </a:cubicBezTo>
                  <a:cubicBezTo>
                    <a:pt x="0" y="150722"/>
                    <a:pt x="24871" y="159717"/>
                    <a:pt x="25400" y="171888"/>
                  </a:cubicBezTo>
                  <a:cubicBezTo>
                    <a:pt x="25929" y="184059"/>
                    <a:pt x="6879" y="198082"/>
                    <a:pt x="3175" y="208401"/>
                  </a:cubicBezTo>
                  <a:cubicBezTo>
                    <a:pt x="-529" y="218720"/>
                    <a:pt x="12700" y="277721"/>
                    <a:pt x="17462" y="2607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473BE348-DB27-4D28-A0AB-74809E2E7253}"/>
                </a:ext>
              </a:extLst>
            </p:cNvPr>
            <p:cNvSpPr/>
            <p:nvPr/>
          </p:nvSpPr>
          <p:spPr>
            <a:xfrm>
              <a:off x="3509169" y="4551689"/>
              <a:ext cx="678863" cy="1517514"/>
            </a:xfrm>
            <a:custGeom>
              <a:avLst/>
              <a:gdLst>
                <a:gd name="connsiteX0" fmla="*/ 27012 w 862048"/>
                <a:gd name="connsiteY0" fmla="*/ 58903 h 1927002"/>
                <a:gd name="connsiteX1" fmla="*/ 652487 w 862048"/>
                <a:gd name="connsiteY1" fmla="*/ 1643228 h 1927002"/>
                <a:gd name="connsiteX2" fmla="*/ 754087 w 862048"/>
                <a:gd name="connsiteY2" fmla="*/ 1871828 h 1927002"/>
                <a:gd name="connsiteX3" fmla="*/ 862037 w 862048"/>
                <a:gd name="connsiteY3" fmla="*/ 1916278 h 1927002"/>
                <a:gd name="connsiteX4" fmla="*/ 747737 w 862048"/>
                <a:gd name="connsiteY4" fmla="*/ 1713078 h 1927002"/>
                <a:gd name="connsiteX5" fmla="*/ 373087 w 862048"/>
                <a:gd name="connsiteY5" fmla="*/ 919328 h 1927002"/>
                <a:gd name="connsiteX6" fmla="*/ 138137 w 862048"/>
                <a:gd name="connsiteY6" fmla="*/ 392278 h 1927002"/>
                <a:gd name="connsiteX7" fmla="*/ 27012 w 862048"/>
                <a:gd name="connsiteY7" fmla="*/ 58903 h 19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048" h="1927002">
                  <a:moveTo>
                    <a:pt x="27012" y="58903"/>
                  </a:moveTo>
                  <a:cubicBezTo>
                    <a:pt x="112737" y="267395"/>
                    <a:pt x="531308" y="1341074"/>
                    <a:pt x="652487" y="1643228"/>
                  </a:cubicBezTo>
                  <a:cubicBezTo>
                    <a:pt x="773666" y="1945382"/>
                    <a:pt x="719162" y="1826320"/>
                    <a:pt x="754087" y="1871828"/>
                  </a:cubicBezTo>
                  <a:cubicBezTo>
                    <a:pt x="789012" y="1917336"/>
                    <a:pt x="863095" y="1942736"/>
                    <a:pt x="862037" y="1916278"/>
                  </a:cubicBezTo>
                  <a:cubicBezTo>
                    <a:pt x="860979" y="1889820"/>
                    <a:pt x="829229" y="1879236"/>
                    <a:pt x="747737" y="1713078"/>
                  </a:cubicBezTo>
                  <a:cubicBezTo>
                    <a:pt x="666245" y="1546920"/>
                    <a:pt x="474687" y="1139461"/>
                    <a:pt x="373087" y="919328"/>
                  </a:cubicBezTo>
                  <a:cubicBezTo>
                    <a:pt x="271487" y="699195"/>
                    <a:pt x="194229" y="533036"/>
                    <a:pt x="138137" y="392278"/>
                  </a:cubicBezTo>
                  <a:cubicBezTo>
                    <a:pt x="82045" y="251520"/>
                    <a:pt x="-58713" y="-149589"/>
                    <a:pt x="27012" y="589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1B39664-5116-4F0D-A69D-B28D0217804A}"/>
                </a:ext>
              </a:extLst>
            </p:cNvPr>
            <p:cNvSpPr/>
            <p:nvPr/>
          </p:nvSpPr>
          <p:spPr>
            <a:xfrm>
              <a:off x="3512785" y="4555503"/>
              <a:ext cx="292092" cy="726336"/>
            </a:xfrm>
            <a:custGeom>
              <a:avLst/>
              <a:gdLst>
                <a:gd name="connsiteX0" fmla="*/ 195 w 370910"/>
                <a:gd name="connsiteY0" fmla="*/ 84 h 922332"/>
                <a:gd name="connsiteX1" fmla="*/ 106558 w 370910"/>
                <a:gd name="connsiteY1" fmla="*/ 101684 h 922332"/>
                <a:gd name="connsiteX2" fmla="*/ 166883 w 370910"/>
                <a:gd name="connsiteY2" fmla="*/ 190584 h 922332"/>
                <a:gd name="connsiteX3" fmla="*/ 251020 w 370910"/>
                <a:gd name="connsiteY3" fmla="*/ 431884 h 922332"/>
                <a:gd name="connsiteX4" fmla="*/ 301820 w 370910"/>
                <a:gd name="connsiteY4" fmla="*/ 647784 h 922332"/>
                <a:gd name="connsiteX5" fmla="*/ 347858 w 370910"/>
                <a:gd name="connsiteY5" fmla="*/ 820822 h 922332"/>
                <a:gd name="connsiteX6" fmla="*/ 368495 w 370910"/>
                <a:gd name="connsiteY6" fmla="*/ 919247 h 922332"/>
                <a:gd name="connsiteX7" fmla="*/ 363733 w 370910"/>
                <a:gd name="connsiteY7" fmla="*/ 868447 h 922332"/>
                <a:gd name="connsiteX8" fmla="*/ 308170 w 370910"/>
                <a:gd name="connsiteY8" fmla="*/ 592222 h 922332"/>
                <a:gd name="connsiteX9" fmla="*/ 239908 w 370910"/>
                <a:gd name="connsiteY9" fmla="*/ 335047 h 922332"/>
                <a:gd name="connsiteX10" fmla="*/ 135133 w 370910"/>
                <a:gd name="connsiteY10" fmla="*/ 119147 h 922332"/>
                <a:gd name="connsiteX11" fmla="*/ 195 w 370910"/>
                <a:gd name="connsiteY11" fmla="*/ 84 h 92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910" h="922332">
                  <a:moveTo>
                    <a:pt x="195" y="84"/>
                  </a:moveTo>
                  <a:cubicBezTo>
                    <a:pt x="-4567" y="-2826"/>
                    <a:pt x="78777" y="69934"/>
                    <a:pt x="106558" y="101684"/>
                  </a:cubicBezTo>
                  <a:cubicBezTo>
                    <a:pt x="134339" y="133434"/>
                    <a:pt x="142806" y="135551"/>
                    <a:pt x="166883" y="190584"/>
                  </a:cubicBezTo>
                  <a:cubicBezTo>
                    <a:pt x="190960" y="245617"/>
                    <a:pt x="228531" y="355684"/>
                    <a:pt x="251020" y="431884"/>
                  </a:cubicBezTo>
                  <a:cubicBezTo>
                    <a:pt x="273509" y="508084"/>
                    <a:pt x="285680" y="582961"/>
                    <a:pt x="301820" y="647784"/>
                  </a:cubicBezTo>
                  <a:cubicBezTo>
                    <a:pt x="317960" y="712607"/>
                    <a:pt x="336746" y="775578"/>
                    <a:pt x="347858" y="820822"/>
                  </a:cubicBezTo>
                  <a:cubicBezTo>
                    <a:pt x="358971" y="866066"/>
                    <a:pt x="365849" y="911310"/>
                    <a:pt x="368495" y="919247"/>
                  </a:cubicBezTo>
                  <a:cubicBezTo>
                    <a:pt x="371141" y="927184"/>
                    <a:pt x="373787" y="922951"/>
                    <a:pt x="363733" y="868447"/>
                  </a:cubicBezTo>
                  <a:cubicBezTo>
                    <a:pt x="353679" y="813943"/>
                    <a:pt x="328807" y="681122"/>
                    <a:pt x="308170" y="592222"/>
                  </a:cubicBezTo>
                  <a:cubicBezTo>
                    <a:pt x="287533" y="503322"/>
                    <a:pt x="268748" y="413893"/>
                    <a:pt x="239908" y="335047"/>
                  </a:cubicBezTo>
                  <a:cubicBezTo>
                    <a:pt x="211068" y="256201"/>
                    <a:pt x="174291" y="173651"/>
                    <a:pt x="135133" y="119147"/>
                  </a:cubicBezTo>
                  <a:cubicBezTo>
                    <a:pt x="95975" y="64643"/>
                    <a:pt x="4957" y="2994"/>
                    <a:pt x="195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EB6AFC6F-BCE3-4578-A3E3-696C0FCF3254}"/>
                </a:ext>
              </a:extLst>
            </p:cNvPr>
            <p:cNvSpPr/>
            <p:nvPr/>
          </p:nvSpPr>
          <p:spPr>
            <a:xfrm>
              <a:off x="3589621" y="4704339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4CDCA9D4-4930-41BB-A57E-F991C959EC76}"/>
                </a:ext>
              </a:extLst>
            </p:cNvPr>
            <p:cNvSpPr/>
            <p:nvPr/>
          </p:nvSpPr>
          <p:spPr>
            <a:xfrm>
              <a:off x="3625624" y="4803101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C89BBE30-29F4-4082-9B9B-CE634FF1A6B9}"/>
                </a:ext>
              </a:extLst>
            </p:cNvPr>
            <p:cNvSpPr/>
            <p:nvPr/>
          </p:nvSpPr>
          <p:spPr>
            <a:xfrm>
              <a:off x="3657311" y="4882488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613F783-E0D7-49D5-B513-F67885FC8A9E}"/>
                </a:ext>
              </a:extLst>
            </p:cNvPr>
            <p:cNvSpPr/>
            <p:nvPr/>
          </p:nvSpPr>
          <p:spPr>
            <a:xfrm>
              <a:off x="3497473" y="4551526"/>
              <a:ext cx="551315" cy="1504493"/>
            </a:xfrm>
            <a:custGeom>
              <a:avLst/>
              <a:gdLst>
                <a:gd name="connsiteX0" fmla="*/ 19639 w 700082"/>
                <a:gd name="connsiteY0" fmla="*/ 17835 h 1910467"/>
                <a:gd name="connsiteX1" fmla="*/ 3764 w 700082"/>
                <a:gd name="connsiteY1" fmla="*/ 71810 h 1910467"/>
                <a:gd name="connsiteX2" fmla="*/ 64089 w 700082"/>
                <a:gd name="connsiteY2" fmla="*/ 214685 h 1910467"/>
                <a:gd name="connsiteX3" fmla="*/ 346664 w 700082"/>
                <a:gd name="connsiteY3" fmla="*/ 913185 h 1910467"/>
                <a:gd name="connsiteX4" fmla="*/ 575264 w 700082"/>
                <a:gd name="connsiteY4" fmla="*/ 1643435 h 1910467"/>
                <a:gd name="connsiteX5" fmla="*/ 686389 w 700082"/>
                <a:gd name="connsiteY5" fmla="*/ 1875210 h 1910467"/>
                <a:gd name="connsiteX6" fmla="*/ 686389 w 700082"/>
                <a:gd name="connsiteY6" fmla="*/ 1910135 h 1910467"/>
                <a:gd name="connsiteX7" fmla="*/ 578439 w 700082"/>
                <a:gd name="connsiteY7" fmla="*/ 1891085 h 1910467"/>
                <a:gd name="connsiteX8" fmla="*/ 613364 w 700082"/>
                <a:gd name="connsiteY8" fmla="*/ 1862510 h 1910467"/>
                <a:gd name="connsiteX9" fmla="*/ 467314 w 700082"/>
                <a:gd name="connsiteY9" fmla="*/ 1471985 h 1910467"/>
                <a:gd name="connsiteX10" fmla="*/ 289514 w 700082"/>
                <a:gd name="connsiteY10" fmla="*/ 802060 h 1910467"/>
                <a:gd name="connsiteX11" fmla="*/ 127589 w 700082"/>
                <a:gd name="connsiteY11" fmla="*/ 379785 h 1910467"/>
                <a:gd name="connsiteX12" fmla="*/ 19639 w 700082"/>
                <a:gd name="connsiteY12" fmla="*/ 17835 h 19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082" h="1910467">
                  <a:moveTo>
                    <a:pt x="19639" y="17835"/>
                  </a:moveTo>
                  <a:cubicBezTo>
                    <a:pt x="-998" y="-33494"/>
                    <a:pt x="-3644" y="39002"/>
                    <a:pt x="3764" y="71810"/>
                  </a:cubicBezTo>
                  <a:cubicBezTo>
                    <a:pt x="11172" y="104618"/>
                    <a:pt x="6939" y="74456"/>
                    <a:pt x="64089" y="214685"/>
                  </a:cubicBezTo>
                  <a:cubicBezTo>
                    <a:pt x="121239" y="354914"/>
                    <a:pt x="261468" y="675060"/>
                    <a:pt x="346664" y="913185"/>
                  </a:cubicBezTo>
                  <a:cubicBezTo>
                    <a:pt x="431860" y="1151310"/>
                    <a:pt x="518643" y="1483097"/>
                    <a:pt x="575264" y="1643435"/>
                  </a:cubicBezTo>
                  <a:cubicBezTo>
                    <a:pt x="631885" y="1803773"/>
                    <a:pt x="667868" y="1830760"/>
                    <a:pt x="686389" y="1875210"/>
                  </a:cubicBezTo>
                  <a:cubicBezTo>
                    <a:pt x="704910" y="1919660"/>
                    <a:pt x="704381" y="1907489"/>
                    <a:pt x="686389" y="1910135"/>
                  </a:cubicBezTo>
                  <a:cubicBezTo>
                    <a:pt x="668397" y="1912781"/>
                    <a:pt x="590610" y="1899022"/>
                    <a:pt x="578439" y="1891085"/>
                  </a:cubicBezTo>
                  <a:cubicBezTo>
                    <a:pt x="566268" y="1883148"/>
                    <a:pt x="631885" y="1932360"/>
                    <a:pt x="613364" y="1862510"/>
                  </a:cubicBezTo>
                  <a:cubicBezTo>
                    <a:pt x="594843" y="1792660"/>
                    <a:pt x="521289" y="1648727"/>
                    <a:pt x="467314" y="1471985"/>
                  </a:cubicBezTo>
                  <a:cubicBezTo>
                    <a:pt x="413339" y="1295243"/>
                    <a:pt x="346135" y="984093"/>
                    <a:pt x="289514" y="802060"/>
                  </a:cubicBezTo>
                  <a:cubicBezTo>
                    <a:pt x="232893" y="620027"/>
                    <a:pt x="173097" y="504139"/>
                    <a:pt x="127589" y="379785"/>
                  </a:cubicBezTo>
                  <a:cubicBezTo>
                    <a:pt x="82081" y="255431"/>
                    <a:pt x="40276" y="69164"/>
                    <a:pt x="19639" y="178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840F82D2-37C4-49E6-9F04-016B2D14DBF0}"/>
                </a:ext>
              </a:extLst>
            </p:cNvPr>
            <p:cNvSpPr/>
            <p:nvPr/>
          </p:nvSpPr>
          <p:spPr>
            <a:xfrm>
              <a:off x="3640341" y="4997013"/>
              <a:ext cx="147529" cy="433823"/>
            </a:xfrm>
            <a:custGeom>
              <a:avLst/>
              <a:gdLst>
                <a:gd name="connsiteX0" fmla="*/ 1734 w 187339"/>
                <a:gd name="connsiteY0" fmla="*/ 3000 h 550886"/>
                <a:gd name="connsiteX1" fmla="*/ 96984 w 187339"/>
                <a:gd name="connsiteY1" fmla="*/ 212550 h 550886"/>
                <a:gd name="connsiteX2" fmla="*/ 103334 w 187339"/>
                <a:gd name="connsiteY2" fmla="*/ 314150 h 550886"/>
                <a:gd name="connsiteX3" fmla="*/ 184296 w 187339"/>
                <a:gd name="connsiteY3" fmla="*/ 547512 h 550886"/>
                <a:gd name="connsiteX4" fmla="*/ 163659 w 187339"/>
                <a:gd name="connsiteY4" fmla="*/ 441150 h 550886"/>
                <a:gd name="connsiteX5" fmla="*/ 101746 w 187339"/>
                <a:gd name="connsiteY5" fmla="*/ 283987 h 550886"/>
                <a:gd name="connsiteX6" fmla="*/ 50946 w 187339"/>
                <a:gd name="connsiteY6" fmla="*/ 212550 h 550886"/>
                <a:gd name="connsiteX7" fmla="*/ 35071 w 187339"/>
                <a:gd name="connsiteY7" fmla="*/ 95075 h 550886"/>
                <a:gd name="connsiteX8" fmla="*/ 1734 w 187339"/>
                <a:gd name="connsiteY8" fmla="*/ 3000 h 5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39" h="550886">
                  <a:moveTo>
                    <a:pt x="1734" y="3000"/>
                  </a:moveTo>
                  <a:cubicBezTo>
                    <a:pt x="12053" y="22579"/>
                    <a:pt x="80051" y="160692"/>
                    <a:pt x="96984" y="212550"/>
                  </a:cubicBezTo>
                  <a:cubicBezTo>
                    <a:pt x="113917" y="264408"/>
                    <a:pt x="88782" y="258323"/>
                    <a:pt x="103334" y="314150"/>
                  </a:cubicBezTo>
                  <a:cubicBezTo>
                    <a:pt x="117886" y="369977"/>
                    <a:pt x="174242" y="526345"/>
                    <a:pt x="184296" y="547512"/>
                  </a:cubicBezTo>
                  <a:cubicBezTo>
                    <a:pt x="194350" y="568679"/>
                    <a:pt x="177417" y="485071"/>
                    <a:pt x="163659" y="441150"/>
                  </a:cubicBezTo>
                  <a:cubicBezTo>
                    <a:pt x="149901" y="397229"/>
                    <a:pt x="120531" y="322087"/>
                    <a:pt x="101746" y="283987"/>
                  </a:cubicBezTo>
                  <a:cubicBezTo>
                    <a:pt x="82961" y="245887"/>
                    <a:pt x="62059" y="244035"/>
                    <a:pt x="50946" y="212550"/>
                  </a:cubicBezTo>
                  <a:cubicBezTo>
                    <a:pt x="39834" y="181065"/>
                    <a:pt x="39834" y="125238"/>
                    <a:pt x="35071" y="95075"/>
                  </a:cubicBezTo>
                  <a:cubicBezTo>
                    <a:pt x="30309" y="64913"/>
                    <a:pt x="-8585" y="-16579"/>
                    <a:pt x="1734" y="30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CB74A937-0432-4095-A766-1495A0BB8DF8}"/>
                </a:ext>
              </a:extLst>
            </p:cNvPr>
            <p:cNvSpPr/>
            <p:nvPr/>
          </p:nvSpPr>
          <p:spPr>
            <a:xfrm>
              <a:off x="3530151" y="4838105"/>
              <a:ext cx="61549" cy="5384"/>
            </a:xfrm>
            <a:custGeom>
              <a:avLst/>
              <a:gdLst>
                <a:gd name="connsiteX0" fmla="*/ 78157 w 78157"/>
                <a:gd name="connsiteY0" fmla="*/ 0 h 6837"/>
                <a:gd name="connsiteX1" fmla="*/ 369 w 78157"/>
                <a:gd name="connsiteY1" fmla="*/ 6350 h 6837"/>
                <a:gd name="connsiteX2" fmla="*/ 78157 w 78157"/>
                <a:gd name="connsiteY2" fmla="*/ 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57" h="6837">
                  <a:moveTo>
                    <a:pt x="78157" y="0"/>
                  </a:moveTo>
                  <a:cubicBezTo>
                    <a:pt x="78157" y="0"/>
                    <a:pt x="6984" y="3704"/>
                    <a:pt x="369" y="6350"/>
                  </a:cubicBezTo>
                  <a:cubicBezTo>
                    <a:pt x="-6246" y="8996"/>
                    <a:pt x="78157" y="0"/>
                    <a:pt x="781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9ECFC88-AF3B-4379-A459-2B6B979A1768}"/>
                </a:ext>
              </a:extLst>
            </p:cNvPr>
            <p:cNvSpPr/>
            <p:nvPr/>
          </p:nvSpPr>
          <p:spPr>
            <a:xfrm>
              <a:off x="3537932" y="4846762"/>
              <a:ext cx="67910" cy="44917"/>
            </a:xfrm>
            <a:custGeom>
              <a:avLst/>
              <a:gdLst>
                <a:gd name="connsiteX0" fmla="*/ 13 w 86235"/>
                <a:gd name="connsiteY0" fmla="*/ 120 h 57038"/>
                <a:gd name="connsiteX1" fmla="*/ 52401 w 86235"/>
                <a:gd name="connsiteY1" fmla="*/ 39807 h 57038"/>
                <a:gd name="connsiteX2" fmla="*/ 68276 w 86235"/>
                <a:gd name="connsiteY2" fmla="*/ 50920 h 57038"/>
                <a:gd name="connsiteX3" fmla="*/ 85738 w 86235"/>
                <a:gd name="connsiteY3" fmla="*/ 54095 h 57038"/>
                <a:gd name="connsiteX4" fmla="*/ 47638 w 86235"/>
                <a:gd name="connsiteY4" fmla="*/ 54095 h 57038"/>
                <a:gd name="connsiteX5" fmla="*/ 13 w 86235"/>
                <a:gd name="connsiteY5" fmla="*/ 120 h 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35" h="57038">
                  <a:moveTo>
                    <a:pt x="13" y="120"/>
                  </a:moveTo>
                  <a:cubicBezTo>
                    <a:pt x="807" y="-2261"/>
                    <a:pt x="41024" y="31340"/>
                    <a:pt x="52401" y="39807"/>
                  </a:cubicBezTo>
                  <a:cubicBezTo>
                    <a:pt x="63778" y="48274"/>
                    <a:pt x="62720" y="48539"/>
                    <a:pt x="68276" y="50920"/>
                  </a:cubicBezTo>
                  <a:cubicBezTo>
                    <a:pt x="73832" y="53301"/>
                    <a:pt x="89178" y="53566"/>
                    <a:pt x="85738" y="54095"/>
                  </a:cubicBezTo>
                  <a:cubicBezTo>
                    <a:pt x="82298" y="54624"/>
                    <a:pt x="61926" y="60445"/>
                    <a:pt x="47638" y="54095"/>
                  </a:cubicBezTo>
                  <a:cubicBezTo>
                    <a:pt x="33350" y="47745"/>
                    <a:pt x="-781" y="2501"/>
                    <a:pt x="13" y="1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5E8E5FA-69BE-4D16-904A-B8264DB8C3C7}"/>
                </a:ext>
              </a:extLst>
            </p:cNvPr>
            <p:cNvSpPr/>
            <p:nvPr/>
          </p:nvSpPr>
          <p:spPr>
            <a:xfrm>
              <a:off x="3580448" y="4914008"/>
              <a:ext cx="78056" cy="112887"/>
            </a:xfrm>
            <a:custGeom>
              <a:avLst/>
              <a:gdLst>
                <a:gd name="connsiteX0" fmla="*/ 52388 w 99119"/>
                <a:gd name="connsiteY0" fmla="*/ 453 h 143348"/>
                <a:gd name="connsiteX1" fmla="*/ 30163 w 99119"/>
                <a:gd name="connsiteY1" fmla="*/ 63953 h 143348"/>
                <a:gd name="connsiteX2" fmla="*/ 25400 w 99119"/>
                <a:gd name="connsiteY2" fmla="*/ 86178 h 143348"/>
                <a:gd name="connsiteX3" fmla="*/ 60325 w 99119"/>
                <a:gd name="connsiteY3" fmla="*/ 106815 h 143348"/>
                <a:gd name="connsiteX4" fmla="*/ 98425 w 99119"/>
                <a:gd name="connsiteY4" fmla="*/ 143328 h 143348"/>
                <a:gd name="connsiteX5" fmla="*/ 79375 w 99119"/>
                <a:gd name="connsiteY5" fmla="*/ 111578 h 143348"/>
                <a:gd name="connsiteX6" fmla="*/ 12700 w 99119"/>
                <a:gd name="connsiteY6" fmla="*/ 79828 h 143348"/>
                <a:gd name="connsiteX7" fmla="*/ 3175 w 99119"/>
                <a:gd name="connsiteY7" fmla="*/ 36965 h 143348"/>
                <a:gd name="connsiteX8" fmla="*/ 52388 w 99119"/>
                <a:gd name="connsiteY8" fmla="*/ 453 h 1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19" h="143348">
                  <a:moveTo>
                    <a:pt x="52388" y="453"/>
                  </a:moveTo>
                  <a:cubicBezTo>
                    <a:pt x="56886" y="4951"/>
                    <a:pt x="34661" y="49666"/>
                    <a:pt x="30163" y="63953"/>
                  </a:cubicBezTo>
                  <a:cubicBezTo>
                    <a:pt x="25665" y="78240"/>
                    <a:pt x="20373" y="79034"/>
                    <a:pt x="25400" y="86178"/>
                  </a:cubicBezTo>
                  <a:cubicBezTo>
                    <a:pt x="30427" y="93322"/>
                    <a:pt x="48154" y="97290"/>
                    <a:pt x="60325" y="106815"/>
                  </a:cubicBezTo>
                  <a:cubicBezTo>
                    <a:pt x="72496" y="116340"/>
                    <a:pt x="95250" y="142534"/>
                    <a:pt x="98425" y="143328"/>
                  </a:cubicBezTo>
                  <a:cubicBezTo>
                    <a:pt x="101600" y="144122"/>
                    <a:pt x="93663" y="122161"/>
                    <a:pt x="79375" y="111578"/>
                  </a:cubicBezTo>
                  <a:cubicBezTo>
                    <a:pt x="65088" y="100995"/>
                    <a:pt x="25400" y="92264"/>
                    <a:pt x="12700" y="79828"/>
                  </a:cubicBezTo>
                  <a:cubicBezTo>
                    <a:pt x="0" y="67393"/>
                    <a:pt x="-3175" y="47813"/>
                    <a:pt x="3175" y="36965"/>
                  </a:cubicBezTo>
                  <a:cubicBezTo>
                    <a:pt x="9525" y="26117"/>
                    <a:pt x="47890" y="-4045"/>
                    <a:pt x="52388" y="4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AB17FE3-C46B-41EF-8310-2E087C2F4042}"/>
                </a:ext>
              </a:extLst>
            </p:cNvPr>
            <p:cNvSpPr/>
            <p:nvPr/>
          </p:nvSpPr>
          <p:spPr>
            <a:xfrm>
              <a:off x="3933727" y="6076742"/>
              <a:ext cx="461380" cy="105466"/>
            </a:xfrm>
            <a:custGeom>
              <a:avLst/>
              <a:gdLst>
                <a:gd name="connsiteX0" fmla="*/ 583266 w 585879"/>
                <a:gd name="connsiteY0" fmla="*/ 13041 h 133925"/>
                <a:gd name="connsiteX1" fmla="*/ 440391 w 585879"/>
                <a:gd name="connsiteY1" fmla="*/ 63841 h 133925"/>
                <a:gd name="connsiteX2" fmla="*/ 145116 w 585879"/>
                <a:gd name="connsiteY2" fmla="*/ 98766 h 133925"/>
                <a:gd name="connsiteX3" fmla="*/ 37166 w 585879"/>
                <a:gd name="connsiteY3" fmla="*/ 133691 h 133925"/>
                <a:gd name="connsiteX4" fmla="*/ 41929 w 585879"/>
                <a:gd name="connsiteY4" fmla="*/ 113053 h 133925"/>
                <a:gd name="connsiteX5" fmla="*/ 49866 w 585879"/>
                <a:gd name="connsiteY5" fmla="*/ 94003 h 133925"/>
                <a:gd name="connsiteX6" fmla="*/ 311804 w 585879"/>
                <a:gd name="connsiteY6" fmla="*/ 30503 h 133925"/>
                <a:gd name="connsiteX7" fmla="*/ 502304 w 585879"/>
                <a:gd name="connsiteY7" fmla="*/ 341 h 133925"/>
                <a:gd name="connsiteX8" fmla="*/ 351491 w 585879"/>
                <a:gd name="connsiteY8" fmla="*/ 16216 h 133925"/>
                <a:gd name="connsiteX9" fmla="*/ 192741 w 585879"/>
                <a:gd name="connsiteY9" fmla="*/ 46378 h 133925"/>
                <a:gd name="connsiteX10" fmla="*/ 48279 w 585879"/>
                <a:gd name="connsiteY10" fmla="*/ 82891 h 133925"/>
                <a:gd name="connsiteX11" fmla="*/ 19704 w 585879"/>
                <a:gd name="connsiteY11" fmla="*/ 125753 h 133925"/>
                <a:gd name="connsiteX12" fmla="*/ 326091 w 585879"/>
                <a:gd name="connsiteY12" fmla="*/ 98766 h 133925"/>
                <a:gd name="connsiteX13" fmla="*/ 583266 w 585879"/>
                <a:gd name="connsiteY13" fmla="*/ 13041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79" h="133925">
                  <a:moveTo>
                    <a:pt x="583266" y="13041"/>
                  </a:moveTo>
                  <a:cubicBezTo>
                    <a:pt x="602316" y="7220"/>
                    <a:pt x="513416" y="49554"/>
                    <a:pt x="440391" y="63841"/>
                  </a:cubicBezTo>
                  <a:cubicBezTo>
                    <a:pt x="367366" y="78128"/>
                    <a:pt x="212320" y="87124"/>
                    <a:pt x="145116" y="98766"/>
                  </a:cubicBezTo>
                  <a:cubicBezTo>
                    <a:pt x="77912" y="110408"/>
                    <a:pt x="54364" y="131310"/>
                    <a:pt x="37166" y="133691"/>
                  </a:cubicBezTo>
                  <a:cubicBezTo>
                    <a:pt x="19968" y="136072"/>
                    <a:pt x="39812" y="119668"/>
                    <a:pt x="41929" y="113053"/>
                  </a:cubicBezTo>
                  <a:cubicBezTo>
                    <a:pt x="44046" y="106438"/>
                    <a:pt x="4887" y="107761"/>
                    <a:pt x="49866" y="94003"/>
                  </a:cubicBezTo>
                  <a:cubicBezTo>
                    <a:pt x="94845" y="80245"/>
                    <a:pt x="236398" y="46113"/>
                    <a:pt x="311804" y="30503"/>
                  </a:cubicBezTo>
                  <a:cubicBezTo>
                    <a:pt x="387210" y="14893"/>
                    <a:pt x="495690" y="2722"/>
                    <a:pt x="502304" y="341"/>
                  </a:cubicBezTo>
                  <a:cubicBezTo>
                    <a:pt x="508918" y="-2040"/>
                    <a:pt x="403085" y="8543"/>
                    <a:pt x="351491" y="16216"/>
                  </a:cubicBezTo>
                  <a:cubicBezTo>
                    <a:pt x="299897" y="23889"/>
                    <a:pt x="243276" y="35266"/>
                    <a:pt x="192741" y="46378"/>
                  </a:cubicBezTo>
                  <a:cubicBezTo>
                    <a:pt x="142206" y="57490"/>
                    <a:pt x="77118" y="69662"/>
                    <a:pt x="48279" y="82891"/>
                  </a:cubicBezTo>
                  <a:cubicBezTo>
                    <a:pt x="19440" y="96120"/>
                    <a:pt x="-26598" y="123107"/>
                    <a:pt x="19704" y="125753"/>
                  </a:cubicBezTo>
                  <a:cubicBezTo>
                    <a:pt x="66006" y="128399"/>
                    <a:pt x="234016" y="112524"/>
                    <a:pt x="326091" y="98766"/>
                  </a:cubicBezTo>
                  <a:cubicBezTo>
                    <a:pt x="418166" y="85008"/>
                    <a:pt x="564216" y="18862"/>
                    <a:pt x="583266" y="13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7D35D7EF-FE62-4C57-9573-56E4C4D31FD0}"/>
                </a:ext>
              </a:extLst>
            </p:cNvPr>
            <p:cNvSpPr/>
            <p:nvPr/>
          </p:nvSpPr>
          <p:spPr>
            <a:xfrm>
              <a:off x="4311784" y="6074358"/>
              <a:ext cx="115083" cy="19330"/>
            </a:xfrm>
            <a:custGeom>
              <a:avLst/>
              <a:gdLst>
                <a:gd name="connsiteX0" fmla="*/ 7 w 146137"/>
                <a:gd name="connsiteY0" fmla="*/ 8129 h 24546"/>
                <a:gd name="connsiteX1" fmla="*/ 85732 w 146137"/>
                <a:gd name="connsiteY1" fmla="*/ 192 h 24546"/>
                <a:gd name="connsiteX2" fmla="*/ 146057 w 146137"/>
                <a:gd name="connsiteY2" fmla="*/ 17654 h 24546"/>
                <a:gd name="connsiteX3" fmla="*/ 98432 w 146137"/>
                <a:gd name="connsiteY3" fmla="*/ 24004 h 24546"/>
                <a:gd name="connsiteX4" fmla="*/ 90494 w 146137"/>
                <a:gd name="connsiteY4" fmla="*/ 4954 h 24546"/>
                <a:gd name="connsiteX5" fmla="*/ 7 w 146137"/>
                <a:gd name="connsiteY5" fmla="*/ 8129 h 2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37" h="24546">
                  <a:moveTo>
                    <a:pt x="7" y="8129"/>
                  </a:moveTo>
                  <a:cubicBezTo>
                    <a:pt x="-787" y="7335"/>
                    <a:pt x="61390" y="-1396"/>
                    <a:pt x="85732" y="192"/>
                  </a:cubicBezTo>
                  <a:cubicBezTo>
                    <a:pt x="110074" y="1779"/>
                    <a:pt x="143940" y="13685"/>
                    <a:pt x="146057" y="17654"/>
                  </a:cubicBezTo>
                  <a:cubicBezTo>
                    <a:pt x="148174" y="21623"/>
                    <a:pt x="107692" y="26121"/>
                    <a:pt x="98432" y="24004"/>
                  </a:cubicBezTo>
                  <a:cubicBezTo>
                    <a:pt x="89172" y="21887"/>
                    <a:pt x="100284" y="9716"/>
                    <a:pt x="90494" y="4954"/>
                  </a:cubicBezTo>
                  <a:cubicBezTo>
                    <a:pt x="80704" y="192"/>
                    <a:pt x="801" y="8923"/>
                    <a:pt x="7" y="81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BEDF8352-59BA-470A-AC0A-E1D14993D473}"/>
                </a:ext>
              </a:extLst>
            </p:cNvPr>
            <p:cNvSpPr/>
            <p:nvPr/>
          </p:nvSpPr>
          <p:spPr>
            <a:xfrm>
              <a:off x="1536331" y="6034859"/>
              <a:ext cx="2487398" cy="319455"/>
            </a:xfrm>
            <a:custGeom>
              <a:avLst/>
              <a:gdLst>
                <a:gd name="connsiteX0" fmla="*/ 3146036 w 3158600"/>
                <a:gd name="connsiteY0" fmla="*/ 15955 h 405657"/>
                <a:gd name="connsiteX1" fmla="*/ 3065603 w 3158600"/>
                <a:gd name="connsiteY1" fmla="*/ 15955 h 405657"/>
                <a:gd name="connsiteX2" fmla="*/ 2591470 w 3158600"/>
                <a:gd name="connsiteY2" fmla="*/ 189521 h 405657"/>
                <a:gd name="connsiteX3" fmla="*/ 982803 w 3158600"/>
                <a:gd name="connsiteY3" fmla="*/ 329221 h 405657"/>
                <a:gd name="connsiteX4" fmla="*/ 670 w 3158600"/>
                <a:gd name="connsiteY4" fmla="*/ 405421 h 405657"/>
                <a:gd name="connsiteX5" fmla="*/ 838870 w 3158600"/>
                <a:gd name="connsiteY5" fmla="*/ 350388 h 405657"/>
                <a:gd name="connsiteX6" fmla="*/ 1418836 w 3158600"/>
                <a:gd name="connsiteY6" fmla="*/ 274188 h 405657"/>
                <a:gd name="connsiteX7" fmla="*/ 2527970 w 3158600"/>
                <a:gd name="connsiteY7" fmla="*/ 202221 h 405657"/>
                <a:gd name="connsiteX8" fmla="*/ 2896270 w 3158600"/>
                <a:gd name="connsiteY8" fmla="*/ 87921 h 405657"/>
                <a:gd name="connsiteX9" fmla="*/ 3146036 w 3158600"/>
                <a:gd name="connsiteY9" fmla="*/ 15955 h 4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8600" h="405657">
                  <a:moveTo>
                    <a:pt x="3146036" y="15955"/>
                  </a:moveTo>
                  <a:cubicBezTo>
                    <a:pt x="3174258" y="3961"/>
                    <a:pt x="3158031" y="-12973"/>
                    <a:pt x="3065603" y="15955"/>
                  </a:cubicBezTo>
                  <a:cubicBezTo>
                    <a:pt x="2973175" y="44883"/>
                    <a:pt x="2938603" y="137310"/>
                    <a:pt x="2591470" y="189521"/>
                  </a:cubicBezTo>
                  <a:cubicBezTo>
                    <a:pt x="2244337" y="241732"/>
                    <a:pt x="982803" y="329221"/>
                    <a:pt x="982803" y="329221"/>
                  </a:cubicBezTo>
                  <a:lnTo>
                    <a:pt x="670" y="405421"/>
                  </a:lnTo>
                  <a:cubicBezTo>
                    <a:pt x="-23319" y="408949"/>
                    <a:pt x="602509" y="372260"/>
                    <a:pt x="838870" y="350388"/>
                  </a:cubicBezTo>
                  <a:cubicBezTo>
                    <a:pt x="1075231" y="328516"/>
                    <a:pt x="1137319" y="298882"/>
                    <a:pt x="1418836" y="274188"/>
                  </a:cubicBezTo>
                  <a:cubicBezTo>
                    <a:pt x="1700353" y="249494"/>
                    <a:pt x="2281731" y="233266"/>
                    <a:pt x="2527970" y="202221"/>
                  </a:cubicBezTo>
                  <a:cubicBezTo>
                    <a:pt x="2774209" y="171177"/>
                    <a:pt x="2792553" y="118965"/>
                    <a:pt x="2896270" y="87921"/>
                  </a:cubicBezTo>
                  <a:cubicBezTo>
                    <a:pt x="2999987" y="56877"/>
                    <a:pt x="3117814" y="27949"/>
                    <a:pt x="3146036" y="159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9E84A88-E581-4A2E-AFF8-CAB26281AF1B}"/>
                </a:ext>
              </a:extLst>
            </p:cNvPr>
            <p:cNvSpPr/>
            <p:nvPr/>
          </p:nvSpPr>
          <p:spPr>
            <a:xfrm>
              <a:off x="3454112" y="6133979"/>
              <a:ext cx="983144" cy="207870"/>
            </a:xfrm>
            <a:custGeom>
              <a:avLst/>
              <a:gdLst>
                <a:gd name="connsiteX0" fmla="*/ 1248393 w 1248437"/>
                <a:gd name="connsiteY0" fmla="*/ 153 h 263962"/>
                <a:gd name="connsiteX1" fmla="*/ 795426 w 1248437"/>
                <a:gd name="connsiteY1" fmla="*/ 80587 h 263962"/>
                <a:gd name="connsiteX2" fmla="*/ 270493 w 1248437"/>
                <a:gd name="connsiteY2" fmla="*/ 207587 h 263962"/>
                <a:gd name="connsiteX3" fmla="*/ 3793 w 1248437"/>
                <a:gd name="connsiteY3" fmla="*/ 262620 h 263962"/>
                <a:gd name="connsiteX4" fmla="*/ 456759 w 1248437"/>
                <a:gd name="connsiteY4" fmla="*/ 156787 h 263962"/>
                <a:gd name="connsiteX5" fmla="*/ 820826 w 1248437"/>
                <a:gd name="connsiteY5" fmla="*/ 63653 h 263962"/>
                <a:gd name="connsiteX6" fmla="*/ 1248393 w 1248437"/>
                <a:gd name="connsiteY6" fmla="*/ 153 h 2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437" h="263962">
                  <a:moveTo>
                    <a:pt x="1248393" y="153"/>
                  </a:moveTo>
                  <a:cubicBezTo>
                    <a:pt x="1244160" y="2975"/>
                    <a:pt x="958409" y="46015"/>
                    <a:pt x="795426" y="80587"/>
                  </a:cubicBezTo>
                  <a:cubicBezTo>
                    <a:pt x="632443" y="115159"/>
                    <a:pt x="402432" y="177248"/>
                    <a:pt x="270493" y="207587"/>
                  </a:cubicBezTo>
                  <a:cubicBezTo>
                    <a:pt x="138554" y="237926"/>
                    <a:pt x="-27251" y="271087"/>
                    <a:pt x="3793" y="262620"/>
                  </a:cubicBezTo>
                  <a:cubicBezTo>
                    <a:pt x="34837" y="254153"/>
                    <a:pt x="320587" y="189948"/>
                    <a:pt x="456759" y="156787"/>
                  </a:cubicBezTo>
                  <a:cubicBezTo>
                    <a:pt x="592931" y="123626"/>
                    <a:pt x="684654" y="93286"/>
                    <a:pt x="820826" y="63653"/>
                  </a:cubicBezTo>
                  <a:cubicBezTo>
                    <a:pt x="956998" y="34020"/>
                    <a:pt x="1252626" y="-2669"/>
                    <a:pt x="1248393" y="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4258B8E3-F41F-482A-B9F6-AFE66BBA0724}"/>
                </a:ext>
              </a:extLst>
            </p:cNvPr>
            <p:cNvSpPr/>
            <p:nvPr/>
          </p:nvSpPr>
          <p:spPr>
            <a:xfrm>
              <a:off x="3425340" y="6179399"/>
              <a:ext cx="616865" cy="163061"/>
            </a:xfrm>
            <a:custGeom>
              <a:avLst/>
              <a:gdLst>
                <a:gd name="connsiteX0" fmla="*/ 14929 w 783320"/>
                <a:gd name="connsiteY0" fmla="*/ 77944 h 207061"/>
                <a:gd name="connsiteX1" fmla="*/ 112 w 783320"/>
                <a:gd name="connsiteY1" fmla="*/ 179544 h 207061"/>
                <a:gd name="connsiteX2" fmla="*/ 8579 w 783320"/>
                <a:gd name="connsiteY2" fmla="*/ 194361 h 207061"/>
                <a:gd name="connsiteX3" fmla="*/ 17045 w 783320"/>
                <a:gd name="connsiteY3" fmla="*/ 207061 h 207061"/>
                <a:gd name="connsiteX4" fmla="*/ 48795 w 783320"/>
                <a:gd name="connsiteY4" fmla="*/ 194361 h 207061"/>
                <a:gd name="connsiteX5" fmla="*/ 607595 w 783320"/>
                <a:gd name="connsiteY5" fmla="*/ 63127 h 207061"/>
                <a:gd name="connsiteX6" fmla="*/ 783279 w 783320"/>
                <a:gd name="connsiteY6" fmla="*/ 1744 h 207061"/>
                <a:gd name="connsiteX7" fmla="*/ 618179 w 783320"/>
                <a:gd name="connsiteY7" fmla="*/ 29261 h 207061"/>
                <a:gd name="connsiteX8" fmla="*/ 112295 w 783320"/>
                <a:gd name="connsiteY8" fmla="*/ 154144 h 207061"/>
                <a:gd name="connsiteX9" fmla="*/ 19162 w 783320"/>
                <a:gd name="connsiteY9" fmla="*/ 166844 h 207061"/>
                <a:gd name="connsiteX10" fmla="*/ 14929 w 783320"/>
                <a:gd name="connsiteY10" fmla="*/ 77944 h 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320" h="207061">
                  <a:moveTo>
                    <a:pt x="14929" y="77944"/>
                  </a:moveTo>
                  <a:cubicBezTo>
                    <a:pt x="11754" y="80061"/>
                    <a:pt x="1170" y="160141"/>
                    <a:pt x="112" y="179544"/>
                  </a:cubicBezTo>
                  <a:cubicBezTo>
                    <a:pt x="-946" y="198947"/>
                    <a:pt x="5757" y="189775"/>
                    <a:pt x="8579" y="194361"/>
                  </a:cubicBezTo>
                  <a:cubicBezTo>
                    <a:pt x="11401" y="198947"/>
                    <a:pt x="10342" y="207061"/>
                    <a:pt x="17045" y="207061"/>
                  </a:cubicBezTo>
                  <a:cubicBezTo>
                    <a:pt x="23748" y="207061"/>
                    <a:pt x="48795" y="194361"/>
                    <a:pt x="48795" y="194361"/>
                  </a:cubicBezTo>
                  <a:lnTo>
                    <a:pt x="607595" y="63127"/>
                  </a:lnTo>
                  <a:cubicBezTo>
                    <a:pt x="730009" y="31024"/>
                    <a:pt x="781515" y="7388"/>
                    <a:pt x="783279" y="1744"/>
                  </a:cubicBezTo>
                  <a:cubicBezTo>
                    <a:pt x="785043" y="-3900"/>
                    <a:pt x="730010" y="3861"/>
                    <a:pt x="618179" y="29261"/>
                  </a:cubicBezTo>
                  <a:cubicBezTo>
                    <a:pt x="506348" y="54661"/>
                    <a:pt x="212131" y="131214"/>
                    <a:pt x="112295" y="154144"/>
                  </a:cubicBezTo>
                  <a:cubicBezTo>
                    <a:pt x="12459" y="177075"/>
                    <a:pt x="35037" y="177780"/>
                    <a:pt x="19162" y="166844"/>
                  </a:cubicBezTo>
                  <a:cubicBezTo>
                    <a:pt x="3287" y="155908"/>
                    <a:pt x="18104" y="75827"/>
                    <a:pt x="14929" y="779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CFB64355-9041-4CA0-91E9-A54BB23B1261}"/>
                </a:ext>
              </a:extLst>
            </p:cNvPr>
            <p:cNvSpPr/>
            <p:nvPr/>
          </p:nvSpPr>
          <p:spPr>
            <a:xfrm>
              <a:off x="4241818" y="6101148"/>
              <a:ext cx="186697" cy="36422"/>
            </a:xfrm>
            <a:custGeom>
              <a:avLst/>
              <a:gdLst>
                <a:gd name="connsiteX0" fmla="*/ 229082 w 237075"/>
                <a:gd name="connsiteY0" fmla="*/ 16444 h 46250"/>
                <a:gd name="connsiteX1" fmla="*/ 482 w 237075"/>
                <a:gd name="connsiteY1" fmla="*/ 46078 h 46250"/>
                <a:gd name="connsiteX2" fmla="*/ 169815 w 237075"/>
                <a:gd name="connsiteY2" fmla="*/ 1628 h 46250"/>
                <a:gd name="connsiteX3" fmla="*/ 229082 w 237075"/>
                <a:gd name="connsiteY3" fmla="*/ 16444 h 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075" h="46250">
                  <a:moveTo>
                    <a:pt x="229082" y="16444"/>
                  </a:moveTo>
                  <a:cubicBezTo>
                    <a:pt x="200860" y="23852"/>
                    <a:pt x="10360" y="48547"/>
                    <a:pt x="482" y="46078"/>
                  </a:cubicBezTo>
                  <a:cubicBezTo>
                    <a:pt x="-9396" y="43609"/>
                    <a:pt x="135243" y="7978"/>
                    <a:pt x="169815" y="1628"/>
                  </a:cubicBezTo>
                  <a:cubicBezTo>
                    <a:pt x="204387" y="-4722"/>
                    <a:pt x="257304" y="9036"/>
                    <a:pt x="229082" y="164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AD367772-2919-4969-9D7F-4F3F5CF73FCA}"/>
                </a:ext>
              </a:extLst>
            </p:cNvPr>
            <p:cNvSpPr/>
            <p:nvPr/>
          </p:nvSpPr>
          <p:spPr>
            <a:xfrm>
              <a:off x="3405392" y="6236505"/>
              <a:ext cx="48860" cy="195548"/>
            </a:xfrm>
            <a:custGeom>
              <a:avLst/>
              <a:gdLst>
                <a:gd name="connsiteX0" fmla="*/ 21210 w 62045"/>
                <a:gd name="connsiteY0" fmla="*/ 1196 h 248315"/>
                <a:gd name="connsiteX1" fmla="*/ 23326 w 62045"/>
                <a:gd name="connsiteY1" fmla="*/ 104912 h 248315"/>
                <a:gd name="connsiteX2" fmla="*/ 61426 w 62045"/>
                <a:gd name="connsiteY2" fmla="*/ 240379 h 248315"/>
                <a:gd name="connsiteX3" fmla="*/ 44493 w 62045"/>
                <a:gd name="connsiteY3" fmla="*/ 223446 h 248315"/>
                <a:gd name="connsiteX4" fmla="*/ 12743 w 62045"/>
                <a:gd name="connsiteY4" fmla="*/ 149362 h 248315"/>
                <a:gd name="connsiteX5" fmla="*/ 43 w 62045"/>
                <a:gd name="connsiteY5" fmla="*/ 54112 h 248315"/>
                <a:gd name="connsiteX6" fmla="*/ 21210 w 62045"/>
                <a:gd name="connsiteY6" fmla="*/ 1196 h 24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5" h="248315">
                  <a:moveTo>
                    <a:pt x="21210" y="1196"/>
                  </a:moveTo>
                  <a:cubicBezTo>
                    <a:pt x="25090" y="9663"/>
                    <a:pt x="16623" y="65048"/>
                    <a:pt x="23326" y="104912"/>
                  </a:cubicBezTo>
                  <a:cubicBezTo>
                    <a:pt x="30029" y="144776"/>
                    <a:pt x="57898" y="220623"/>
                    <a:pt x="61426" y="240379"/>
                  </a:cubicBezTo>
                  <a:cubicBezTo>
                    <a:pt x="64954" y="260135"/>
                    <a:pt x="52607" y="238615"/>
                    <a:pt x="44493" y="223446"/>
                  </a:cubicBezTo>
                  <a:cubicBezTo>
                    <a:pt x="36379" y="208277"/>
                    <a:pt x="20151" y="177584"/>
                    <a:pt x="12743" y="149362"/>
                  </a:cubicBezTo>
                  <a:cubicBezTo>
                    <a:pt x="5335" y="121140"/>
                    <a:pt x="1101" y="77042"/>
                    <a:pt x="43" y="54112"/>
                  </a:cubicBezTo>
                  <a:cubicBezTo>
                    <a:pt x="-1015" y="31182"/>
                    <a:pt x="17330" y="-7271"/>
                    <a:pt x="21210" y="1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6E22764-5E1A-4DF2-A648-3F66AEAF5546}"/>
                </a:ext>
              </a:extLst>
            </p:cNvPr>
            <p:cNvSpPr/>
            <p:nvPr/>
          </p:nvSpPr>
          <p:spPr>
            <a:xfrm>
              <a:off x="1535531" y="6426171"/>
              <a:ext cx="1935831" cy="30907"/>
            </a:xfrm>
            <a:custGeom>
              <a:avLst/>
              <a:gdLst>
                <a:gd name="connsiteX0" fmla="*/ 12269 w 2458198"/>
                <a:gd name="connsiteY0" fmla="*/ 31283 h 39247"/>
                <a:gd name="connsiteX1" fmla="*/ 885394 w 2458198"/>
                <a:gd name="connsiteY1" fmla="*/ 37633 h 39247"/>
                <a:gd name="connsiteX2" fmla="*/ 2244294 w 2458198"/>
                <a:gd name="connsiteY2" fmla="*/ 2708 h 39247"/>
                <a:gd name="connsiteX3" fmla="*/ 2450669 w 2458198"/>
                <a:gd name="connsiteY3" fmla="*/ 2708 h 39247"/>
                <a:gd name="connsiteX4" fmla="*/ 2206194 w 2458198"/>
                <a:gd name="connsiteY4" fmla="*/ 5883 h 39247"/>
                <a:gd name="connsiteX5" fmla="*/ 1209244 w 2458198"/>
                <a:gd name="connsiteY5" fmla="*/ 15408 h 39247"/>
                <a:gd name="connsiteX6" fmla="*/ 428194 w 2458198"/>
                <a:gd name="connsiteY6" fmla="*/ 12233 h 39247"/>
                <a:gd name="connsiteX7" fmla="*/ 12269 w 2458198"/>
                <a:gd name="connsiteY7" fmla="*/ 31283 h 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198" h="39247">
                  <a:moveTo>
                    <a:pt x="12269" y="31283"/>
                  </a:moveTo>
                  <a:cubicBezTo>
                    <a:pt x="88469" y="35516"/>
                    <a:pt x="513390" y="42395"/>
                    <a:pt x="885394" y="37633"/>
                  </a:cubicBezTo>
                  <a:cubicBezTo>
                    <a:pt x="1257398" y="32871"/>
                    <a:pt x="1983415" y="8529"/>
                    <a:pt x="2244294" y="2708"/>
                  </a:cubicBezTo>
                  <a:cubicBezTo>
                    <a:pt x="2505173" y="-3113"/>
                    <a:pt x="2457019" y="2179"/>
                    <a:pt x="2450669" y="2708"/>
                  </a:cubicBezTo>
                  <a:cubicBezTo>
                    <a:pt x="2444319" y="3237"/>
                    <a:pt x="2206194" y="5883"/>
                    <a:pt x="2206194" y="5883"/>
                  </a:cubicBezTo>
                  <a:lnTo>
                    <a:pt x="1209244" y="15408"/>
                  </a:lnTo>
                  <a:lnTo>
                    <a:pt x="428194" y="12233"/>
                  </a:lnTo>
                  <a:cubicBezTo>
                    <a:pt x="231873" y="13291"/>
                    <a:pt x="-63931" y="27050"/>
                    <a:pt x="12269" y="312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3F8B2452-7F7D-4708-9D5D-2C91B21714A8}"/>
                </a:ext>
              </a:extLst>
            </p:cNvPr>
            <p:cNvSpPr/>
            <p:nvPr/>
          </p:nvSpPr>
          <p:spPr>
            <a:xfrm>
              <a:off x="1790221" y="6466361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20FE5CD-C631-4326-9969-E46F1D02E68A}"/>
                </a:ext>
              </a:extLst>
            </p:cNvPr>
            <p:cNvSpPr/>
            <p:nvPr/>
          </p:nvSpPr>
          <p:spPr>
            <a:xfrm>
              <a:off x="4415545" y="6119596"/>
              <a:ext cx="135036" cy="635855"/>
            </a:xfrm>
            <a:custGeom>
              <a:avLst/>
              <a:gdLst>
                <a:gd name="connsiteX0" fmla="*/ 4241 w 171474"/>
                <a:gd name="connsiteY0" fmla="*/ 5718 h 807435"/>
                <a:gd name="connsiteX1" fmla="*/ 2125 w 171474"/>
                <a:gd name="connsiteY1" fmla="*/ 316868 h 807435"/>
                <a:gd name="connsiteX2" fmla="*/ 29641 w 171474"/>
                <a:gd name="connsiteY2" fmla="*/ 581452 h 807435"/>
                <a:gd name="connsiteX3" fmla="*/ 99491 w 171474"/>
                <a:gd name="connsiteY3" fmla="*/ 771952 h 807435"/>
                <a:gd name="connsiteX4" fmla="*/ 171458 w 171474"/>
                <a:gd name="connsiteY4" fmla="*/ 803702 h 807435"/>
                <a:gd name="connsiteX5" fmla="*/ 93141 w 171474"/>
                <a:gd name="connsiteY5" fmla="*/ 723268 h 807435"/>
                <a:gd name="connsiteX6" fmla="*/ 6358 w 171474"/>
                <a:gd name="connsiteY6" fmla="*/ 335918 h 807435"/>
                <a:gd name="connsiteX7" fmla="*/ 23291 w 171474"/>
                <a:gd name="connsiteY7" fmla="*/ 130602 h 807435"/>
                <a:gd name="connsiteX8" fmla="*/ 4241 w 171474"/>
                <a:gd name="connsiteY8" fmla="*/ 5718 h 8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4" h="807435">
                  <a:moveTo>
                    <a:pt x="4241" y="5718"/>
                  </a:moveTo>
                  <a:cubicBezTo>
                    <a:pt x="713" y="36762"/>
                    <a:pt x="-2108" y="220912"/>
                    <a:pt x="2125" y="316868"/>
                  </a:cubicBezTo>
                  <a:cubicBezTo>
                    <a:pt x="6358" y="412824"/>
                    <a:pt x="13413" y="505605"/>
                    <a:pt x="29641" y="581452"/>
                  </a:cubicBezTo>
                  <a:cubicBezTo>
                    <a:pt x="45869" y="657299"/>
                    <a:pt x="75855" y="734910"/>
                    <a:pt x="99491" y="771952"/>
                  </a:cubicBezTo>
                  <a:cubicBezTo>
                    <a:pt x="123127" y="808994"/>
                    <a:pt x="172516" y="811816"/>
                    <a:pt x="171458" y="803702"/>
                  </a:cubicBezTo>
                  <a:cubicBezTo>
                    <a:pt x="170400" y="795588"/>
                    <a:pt x="120658" y="801232"/>
                    <a:pt x="93141" y="723268"/>
                  </a:cubicBezTo>
                  <a:cubicBezTo>
                    <a:pt x="65624" y="645304"/>
                    <a:pt x="18000" y="434696"/>
                    <a:pt x="6358" y="335918"/>
                  </a:cubicBezTo>
                  <a:cubicBezTo>
                    <a:pt x="-5284" y="237140"/>
                    <a:pt x="21880" y="183519"/>
                    <a:pt x="23291" y="130602"/>
                  </a:cubicBezTo>
                  <a:cubicBezTo>
                    <a:pt x="24702" y="77685"/>
                    <a:pt x="7769" y="-25326"/>
                    <a:pt x="4241" y="57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223F47F7-24BB-4120-912D-96E9220BC9E8}"/>
                </a:ext>
              </a:extLst>
            </p:cNvPr>
            <p:cNvSpPr/>
            <p:nvPr/>
          </p:nvSpPr>
          <p:spPr>
            <a:xfrm>
              <a:off x="4285492" y="6133161"/>
              <a:ext cx="115270" cy="137216"/>
            </a:xfrm>
            <a:custGeom>
              <a:avLst/>
              <a:gdLst>
                <a:gd name="connsiteX0" fmla="*/ 146106 w 146375"/>
                <a:gd name="connsiteY0" fmla="*/ 1193 h 174243"/>
                <a:gd name="connsiteX1" fmla="*/ 80489 w 146375"/>
                <a:gd name="connsiteY1" fmla="*/ 155710 h 174243"/>
                <a:gd name="connsiteX2" fmla="*/ 56 w 146375"/>
                <a:gd name="connsiteY2" fmla="*/ 168410 h 174243"/>
                <a:gd name="connsiteX3" fmla="*/ 93189 w 146375"/>
                <a:gd name="connsiteY3" fmla="*/ 128193 h 174243"/>
                <a:gd name="connsiteX4" fmla="*/ 103773 w 146375"/>
                <a:gd name="connsiteY4" fmla="*/ 85860 h 174243"/>
                <a:gd name="connsiteX5" fmla="*/ 146106 w 146375"/>
                <a:gd name="connsiteY5" fmla="*/ 1193 h 1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75" h="174243">
                  <a:moveTo>
                    <a:pt x="146106" y="1193"/>
                  </a:moveTo>
                  <a:cubicBezTo>
                    <a:pt x="142225" y="12835"/>
                    <a:pt x="104831" y="127841"/>
                    <a:pt x="80489" y="155710"/>
                  </a:cubicBezTo>
                  <a:cubicBezTo>
                    <a:pt x="56147" y="183579"/>
                    <a:pt x="-2061" y="172996"/>
                    <a:pt x="56" y="168410"/>
                  </a:cubicBezTo>
                  <a:cubicBezTo>
                    <a:pt x="2173" y="163824"/>
                    <a:pt x="75903" y="141951"/>
                    <a:pt x="93189" y="128193"/>
                  </a:cubicBezTo>
                  <a:cubicBezTo>
                    <a:pt x="110475" y="114435"/>
                    <a:pt x="96717" y="105263"/>
                    <a:pt x="103773" y="85860"/>
                  </a:cubicBezTo>
                  <a:cubicBezTo>
                    <a:pt x="110829" y="66457"/>
                    <a:pt x="149987" y="-10449"/>
                    <a:pt x="146106" y="1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99320F1-89B8-498C-9873-C6829DCA4242}"/>
                </a:ext>
              </a:extLst>
            </p:cNvPr>
            <p:cNvSpPr/>
            <p:nvPr/>
          </p:nvSpPr>
          <p:spPr>
            <a:xfrm>
              <a:off x="4368760" y="6227352"/>
              <a:ext cx="127179" cy="500192"/>
            </a:xfrm>
            <a:custGeom>
              <a:avLst/>
              <a:gdLst>
                <a:gd name="connsiteX0" fmla="*/ 152 w 161497"/>
                <a:gd name="connsiteY0" fmla="*/ 4352 h 635165"/>
                <a:gd name="connsiteX1" fmla="*/ 10736 w 161497"/>
                <a:gd name="connsiteY1" fmla="*/ 264702 h 635165"/>
                <a:gd name="connsiteX2" fmla="*/ 70002 w 161497"/>
                <a:gd name="connsiteY2" fmla="*/ 450969 h 635165"/>
                <a:gd name="connsiteX3" fmla="*/ 161019 w 161497"/>
                <a:gd name="connsiteY3" fmla="*/ 635119 h 635165"/>
                <a:gd name="connsiteX4" fmla="*/ 101752 w 161497"/>
                <a:gd name="connsiteY4" fmla="*/ 434035 h 635165"/>
                <a:gd name="connsiteX5" fmla="*/ 12852 w 161497"/>
                <a:gd name="connsiteY5" fmla="*/ 125002 h 635165"/>
                <a:gd name="connsiteX6" fmla="*/ 152 w 161497"/>
                <a:gd name="connsiteY6" fmla="*/ 4352 h 6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97" h="635165">
                  <a:moveTo>
                    <a:pt x="152" y="4352"/>
                  </a:moveTo>
                  <a:cubicBezTo>
                    <a:pt x="-201" y="27635"/>
                    <a:pt x="-906" y="190266"/>
                    <a:pt x="10736" y="264702"/>
                  </a:cubicBezTo>
                  <a:cubicBezTo>
                    <a:pt x="22378" y="339138"/>
                    <a:pt x="44955" y="389233"/>
                    <a:pt x="70002" y="450969"/>
                  </a:cubicBezTo>
                  <a:cubicBezTo>
                    <a:pt x="95049" y="512705"/>
                    <a:pt x="155727" y="637941"/>
                    <a:pt x="161019" y="635119"/>
                  </a:cubicBezTo>
                  <a:cubicBezTo>
                    <a:pt x="166311" y="632297"/>
                    <a:pt x="126446" y="519054"/>
                    <a:pt x="101752" y="434035"/>
                  </a:cubicBezTo>
                  <a:cubicBezTo>
                    <a:pt x="77058" y="349016"/>
                    <a:pt x="28021" y="194499"/>
                    <a:pt x="12852" y="125002"/>
                  </a:cubicBezTo>
                  <a:cubicBezTo>
                    <a:pt x="-2317" y="55505"/>
                    <a:pt x="505" y="-18931"/>
                    <a:pt x="152" y="43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38457C06-87A3-45D8-8B73-89D0266AE774}"/>
                </a:ext>
              </a:extLst>
            </p:cNvPr>
            <p:cNvSpPr/>
            <p:nvPr/>
          </p:nvSpPr>
          <p:spPr>
            <a:xfrm>
              <a:off x="3868801" y="6309447"/>
              <a:ext cx="400948" cy="44020"/>
            </a:xfrm>
            <a:custGeom>
              <a:avLst/>
              <a:gdLst>
                <a:gd name="connsiteX0" fmla="*/ 20 w 509140"/>
                <a:gd name="connsiteY0" fmla="*/ 8053 h 55898"/>
                <a:gd name="connsiteX1" fmla="*/ 88920 w 509140"/>
                <a:gd name="connsiteY1" fmla="*/ 54620 h 55898"/>
                <a:gd name="connsiteX2" fmla="*/ 118554 w 509140"/>
                <a:gd name="connsiteY2" fmla="*/ 39803 h 55898"/>
                <a:gd name="connsiteX3" fmla="*/ 501670 w 509140"/>
                <a:gd name="connsiteY3" fmla="*/ 8053 h 55898"/>
                <a:gd name="connsiteX4" fmla="*/ 351387 w 509140"/>
                <a:gd name="connsiteY4" fmla="*/ 1703 h 55898"/>
                <a:gd name="connsiteX5" fmla="*/ 97387 w 509140"/>
                <a:gd name="connsiteY5" fmla="*/ 33453 h 55898"/>
                <a:gd name="connsiteX6" fmla="*/ 20 w 509140"/>
                <a:gd name="connsiteY6" fmla="*/ 8053 h 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40" h="55898">
                  <a:moveTo>
                    <a:pt x="20" y="8053"/>
                  </a:moveTo>
                  <a:cubicBezTo>
                    <a:pt x="-1391" y="11581"/>
                    <a:pt x="69164" y="49328"/>
                    <a:pt x="88920" y="54620"/>
                  </a:cubicBezTo>
                  <a:cubicBezTo>
                    <a:pt x="108676" y="59912"/>
                    <a:pt x="49762" y="47564"/>
                    <a:pt x="118554" y="39803"/>
                  </a:cubicBezTo>
                  <a:cubicBezTo>
                    <a:pt x="187346" y="32042"/>
                    <a:pt x="462865" y="14403"/>
                    <a:pt x="501670" y="8053"/>
                  </a:cubicBezTo>
                  <a:cubicBezTo>
                    <a:pt x="540475" y="1703"/>
                    <a:pt x="418768" y="-2530"/>
                    <a:pt x="351387" y="1703"/>
                  </a:cubicBezTo>
                  <a:cubicBezTo>
                    <a:pt x="284006" y="5936"/>
                    <a:pt x="149951" y="29925"/>
                    <a:pt x="97387" y="33453"/>
                  </a:cubicBezTo>
                  <a:cubicBezTo>
                    <a:pt x="44823" y="36981"/>
                    <a:pt x="1431" y="4525"/>
                    <a:pt x="20" y="80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FCB8C037-6FA3-4AE3-B68E-1CE234F158F5}"/>
                </a:ext>
              </a:extLst>
            </p:cNvPr>
            <p:cNvSpPr/>
            <p:nvPr/>
          </p:nvSpPr>
          <p:spPr>
            <a:xfrm>
              <a:off x="3446492" y="6288877"/>
              <a:ext cx="565738" cy="72018"/>
            </a:xfrm>
            <a:custGeom>
              <a:avLst/>
              <a:gdLst>
                <a:gd name="connsiteX0" fmla="*/ 769 w 718397"/>
                <a:gd name="connsiteY0" fmla="*/ 53225 h 91451"/>
                <a:gd name="connsiteX1" fmla="*/ 324619 w 718397"/>
                <a:gd name="connsiteY1" fmla="*/ 4542 h 91451"/>
                <a:gd name="connsiteX2" fmla="*/ 441035 w 718397"/>
                <a:gd name="connsiteY2" fmla="*/ 6658 h 91451"/>
                <a:gd name="connsiteX3" fmla="*/ 481252 w 718397"/>
                <a:gd name="connsiteY3" fmla="*/ 44758 h 91451"/>
                <a:gd name="connsiteX4" fmla="*/ 718319 w 718397"/>
                <a:gd name="connsiteY4" fmla="*/ 91325 h 91451"/>
                <a:gd name="connsiteX5" fmla="*/ 506652 w 718397"/>
                <a:gd name="connsiteY5" fmla="*/ 57458 h 91451"/>
                <a:gd name="connsiteX6" fmla="*/ 426219 w 718397"/>
                <a:gd name="connsiteY6" fmla="*/ 25708 h 91451"/>
                <a:gd name="connsiteX7" fmla="*/ 769 w 718397"/>
                <a:gd name="connsiteY7" fmla="*/ 53225 h 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97" h="91451">
                  <a:moveTo>
                    <a:pt x="769" y="53225"/>
                  </a:moveTo>
                  <a:cubicBezTo>
                    <a:pt x="-16164" y="49697"/>
                    <a:pt x="251241" y="12303"/>
                    <a:pt x="324619" y="4542"/>
                  </a:cubicBezTo>
                  <a:cubicBezTo>
                    <a:pt x="397997" y="-3219"/>
                    <a:pt x="414930" y="-45"/>
                    <a:pt x="441035" y="6658"/>
                  </a:cubicBezTo>
                  <a:cubicBezTo>
                    <a:pt x="467141" y="13361"/>
                    <a:pt x="435038" y="30647"/>
                    <a:pt x="481252" y="44758"/>
                  </a:cubicBezTo>
                  <a:cubicBezTo>
                    <a:pt x="527466" y="58869"/>
                    <a:pt x="714086" y="89208"/>
                    <a:pt x="718319" y="91325"/>
                  </a:cubicBezTo>
                  <a:cubicBezTo>
                    <a:pt x="722552" y="93442"/>
                    <a:pt x="555335" y="68394"/>
                    <a:pt x="506652" y="57458"/>
                  </a:cubicBezTo>
                  <a:cubicBezTo>
                    <a:pt x="457969" y="46522"/>
                    <a:pt x="507005" y="27119"/>
                    <a:pt x="426219" y="25708"/>
                  </a:cubicBezTo>
                  <a:cubicBezTo>
                    <a:pt x="345433" y="24297"/>
                    <a:pt x="17702" y="56753"/>
                    <a:pt x="769" y="532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4A0B7379-DC88-4674-AF67-4FC982FBEE95}"/>
                </a:ext>
              </a:extLst>
            </p:cNvPr>
            <p:cNvSpPr/>
            <p:nvPr/>
          </p:nvSpPr>
          <p:spPr>
            <a:xfrm>
              <a:off x="3443764" y="6344544"/>
              <a:ext cx="422224" cy="12932"/>
            </a:xfrm>
            <a:custGeom>
              <a:avLst/>
              <a:gdLst>
                <a:gd name="connsiteX0" fmla="*/ 0 w 536157"/>
                <a:gd name="connsiteY0" fmla="*/ 14287 h 16421"/>
                <a:gd name="connsiteX1" fmla="*/ 275167 w 536157"/>
                <a:gd name="connsiteY1" fmla="*/ 1587 h 16421"/>
                <a:gd name="connsiteX2" fmla="*/ 433917 w 536157"/>
                <a:gd name="connsiteY2" fmla="*/ 1587 h 16421"/>
                <a:gd name="connsiteX3" fmla="*/ 531284 w 536157"/>
                <a:gd name="connsiteY3" fmla="*/ 14287 h 16421"/>
                <a:gd name="connsiteX4" fmla="*/ 281517 w 536157"/>
                <a:gd name="connsiteY4" fmla="*/ 16404 h 16421"/>
                <a:gd name="connsiteX5" fmla="*/ 0 w 536157"/>
                <a:gd name="connsiteY5" fmla="*/ 14287 h 1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57" h="16421">
                  <a:moveTo>
                    <a:pt x="0" y="14287"/>
                  </a:moveTo>
                  <a:lnTo>
                    <a:pt x="275167" y="1587"/>
                  </a:lnTo>
                  <a:cubicBezTo>
                    <a:pt x="347487" y="-530"/>
                    <a:pt x="391231" y="-530"/>
                    <a:pt x="433917" y="1587"/>
                  </a:cubicBezTo>
                  <a:cubicBezTo>
                    <a:pt x="476603" y="3704"/>
                    <a:pt x="556684" y="11818"/>
                    <a:pt x="531284" y="14287"/>
                  </a:cubicBezTo>
                  <a:cubicBezTo>
                    <a:pt x="505884" y="16756"/>
                    <a:pt x="281517" y="16404"/>
                    <a:pt x="281517" y="16404"/>
                  </a:cubicBezTo>
                  <a:lnTo>
                    <a:pt x="0" y="14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463B4A68-9DC8-4DD5-AF40-7AF306B952E4}"/>
                </a:ext>
              </a:extLst>
            </p:cNvPr>
            <p:cNvSpPr/>
            <p:nvPr/>
          </p:nvSpPr>
          <p:spPr>
            <a:xfrm>
              <a:off x="3677028" y="6296720"/>
              <a:ext cx="793970" cy="488113"/>
            </a:xfrm>
            <a:custGeom>
              <a:avLst/>
              <a:gdLst>
                <a:gd name="connsiteX0" fmla="*/ 29758 w 1008216"/>
                <a:gd name="connsiteY0" fmla="*/ 100415 h 619826"/>
                <a:gd name="connsiteX1" fmla="*/ 561041 w 1008216"/>
                <a:gd name="connsiteY1" fmla="*/ 89832 h 619826"/>
                <a:gd name="connsiteX2" fmla="*/ 694391 w 1008216"/>
                <a:gd name="connsiteY2" fmla="*/ 49615 h 619826"/>
                <a:gd name="connsiteX3" fmla="*/ 804458 w 1008216"/>
                <a:gd name="connsiteY3" fmla="*/ 9398 h 619826"/>
                <a:gd name="connsiteX4" fmla="*/ 836208 w 1008216"/>
                <a:gd name="connsiteY4" fmla="*/ 9398 h 619826"/>
                <a:gd name="connsiteX5" fmla="*/ 834091 w 1008216"/>
                <a:gd name="connsiteY5" fmla="*/ 113115 h 619826"/>
                <a:gd name="connsiteX6" fmla="*/ 903941 w 1008216"/>
                <a:gd name="connsiteY6" fmla="*/ 301498 h 619826"/>
                <a:gd name="connsiteX7" fmla="*/ 1005541 w 1008216"/>
                <a:gd name="connsiteY7" fmla="*/ 563965 h 619826"/>
                <a:gd name="connsiteX8" fmla="*/ 969558 w 1008216"/>
                <a:gd name="connsiteY8" fmla="*/ 614765 h 619826"/>
                <a:gd name="connsiteX9" fmla="*/ 872191 w 1008216"/>
                <a:gd name="connsiteY9" fmla="*/ 483532 h 619826"/>
                <a:gd name="connsiteX10" fmla="*/ 851025 w 1008216"/>
                <a:gd name="connsiteY10" fmla="*/ 312082 h 619826"/>
                <a:gd name="connsiteX11" fmla="*/ 715558 w 1008216"/>
                <a:gd name="connsiteY11" fmla="*/ 81365 h 619826"/>
                <a:gd name="connsiteX12" fmla="*/ 459441 w 1008216"/>
                <a:gd name="connsiteY12" fmla="*/ 104648 h 619826"/>
                <a:gd name="connsiteX13" fmla="*/ 80558 w 1008216"/>
                <a:gd name="connsiteY13" fmla="*/ 136398 h 619826"/>
                <a:gd name="connsiteX14" fmla="*/ 103841 w 1008216"/>
                <a:gd name="connsiteY14" fmla="*/ 218948 h 619826"/>
                <a:gd name="connsiteX15" fmla="*/ 118658 w 1008216"/>
                <a:gd name="connsiteY15" fmla="*/ 185082 h 619826"/>
                <a:gd name="connsiteX16" fmla="*/ 69975 w 1008216"/>
                <a:gd name="connsiteY16" fmla="*/ 161798 h 619826"/>
                <a:gd name="connsiteX17" fmla="*/ 29758 w 1008216"/>
                <a:gd name="connsiteY17" fmla="*/ 100415 h 6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16" h="619826">
                  <a:moveTo>
                    <a:pt x="29758" y="100415"/>
                  </a:moveTo>
                  <a:cubicBezTo>
                    <a:pt x="111602" y="88421"/>
                    <a:pt x="450269" y="98299"/>
                    <a:pt x="561041" y="89832"/>
                  </a:cubicBezTo>
                  <a:cubicBezTo>
                    <a:pt x="671813" y="81365"/>
                    <a:pt x="653822" y="63021"/>
                    <a:pt x="694391" y="49615"/>
                  </a:cubicBezTo>
                  <a:cubicBezTo>
                    <a:pt x="734960" y="36209"/>
                    <a:pt x="780822" y="16101"/>
                    <a:pt x="804458" y="9398"/>
                  </a:cubicBezTo>
                  <a:cubicBezTo>
                    <a:pt x="828094" y="2695"/>
                    <a:pt x="831269" y="-7888"/>
                    <a:pt x="836208" y="9398"/>
                  </a:cubicBezTo>
                  <a:cubicBezTo>
                    <a:pt x="841147" y="26684"/>
                    <a:pt x="822802" y="64432"/>
                    <a:pt x="834091" y="113115"/>
                  </a:cubicBezTo>
                  <a:cubicBezTo>
                    <a:pt x="845380" y="161798"/>
                    <a:pt x="875366" y="226356"/>
                    <a:pt x="903941" y="301498"/>
                  </a:cubicBezTo>
                  <a:cubicBezTo>
                    <a:pt x="932516" y="376640"/>
                    <a:pt x="994605" y="511754"/>
                    <a:pt x="1005541" y="563965"/>
                  </a:cubicBezTo>
                  <a:cubicBezTo>
                    <a:pt x="1016477" y="616176"/>
                    <a:pt x="991783" y="628170"/>
                    <a:pt x="969558" y="614765"/>
                  </a:cubicBezTo>
                  <a:cubicBezTo>
                    <a:pt x="947333" y="601360"/>
                    <a:pt x="891946" y="533979"/>
                    <a:pt x="872191" y="483532"/>
                  </a:cubicBezTo>
                  <a:cubicBezTo>
                    <a:pt x="852436" y="433085"/>
                    <a:pt x="877131" y="379110"/>
                    <a:pt x="851025" y="312082"/>
                  </a:cubicBezTo>
                  <a:cubicBezTo>
                    <a:pt x="824919" y="245054"/>
                    <a:pt x="780822" y="115937"/>
                    <a:pt x="715558" y="81365"/>
                  </a:cubicBezTo>
                  <a:cubicBezTo>
                    <a:pt x="650294" y="46793"/>
                    <a:pt x="459441" y="104648"/>
                    <a:pt x="459441" y="104648"/>
                  </a:cubicBezTo>
                  <a:cubicBezTo>
                    <a:pt x="353608" y="113820"/>
                    <a:pt x="139825" y="117348"/>
                    <a:pt x="80558" y="136398"/>
                  </a:cubicBezTo>
                  <a:cubicBezTo>
                    <a:pt x="21291" y="155448"/>
                    <a:pt x="97491" y="210834"/>
                    <a:pt x="103841" y="218948"/>
                  </a:cubicBezTo>
                  <a:cubicBezTo>
                    <a:pt x="110191" y="227062"/>
                    <a:pt x="124302" y="194607"/>
                    <a:pt x="118658" y="185082"/>
                  </a:cubicBezTo>
                  <a:cubicBezTo>
                    <a:pt x="113014" y="175557"/>
                    <a:pt x="80206" y="173793"/>
                    <a:pt x="69975" y="161798"/>
                  </a:cubicBezTo>
                  <a:cubicBezTo>
                    <a:pt x="59745" y="149804"/>
                    <a:pt x="-52086" y="112409"/>
                    <a:pt x="29758" y="1004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D5D161F3-3B86-4D9E-9A13-4025B4AFFABB}"/>
                </a:ext>
              </a:extLst>
            </p:cNvPr>
            <p:cNvSpPr/>
            <p:nvPr/>
          </p:nvSpPr>
          <p:spPr>
            <a:xfrm>
              <a:off x="4238220" y="6387658"/>
              <a:ext cx="195667" cy="481014"/>
            </a:xfrm>
            <a:custGeom>
              <a:avLst/>
              <a:gdLst>
                <a:gd name="connsiteX0" fmla="*/ 816 w 248466"/>
                <a:gd name="connsiteY0" fmla="*/ 1872 h 610812"/>
                <a:gd name="connsiteX1" fmla="*/ 159566 w 248466"/>
                <a:gd name="connsiteY1" fmla="*/ 397689 h 610812"/>
                <a:gd name="connsiteX2" fmla="*/ 220950 w 248466"/>
                <a:gd name="connsiteY2" fmla="*/ 541622 h 610812"/>
                <a:gd name="connsiteX3" fmla="*/ 248466 w 248466"/>
                <a:gd name="connsiteY3" fmla="*/ 609356 h 610812"/>
                <a:gd name="connsiteX4" fmla="*/ 220950 w 248466"/>
                <a:gd name="connsiteY4" fmla="*/ 482356 h 610812"/>
                <a:gd name="connsiteX5" fmla="*/ 102416 w 248466"/>
                <a:gd name="connsiteY5" fmla="*/ 257989 h 610812"/>
                <a:gd name="connsiteX6" fmla="*/ 816 w 248466"/>
                <a:gd name="connsiteY6" fmla="*/ 1872 h 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66" h="610812">
                  <a:moveTo>
                    <a:pt x="816" y="1872"/>
                  </a:moveTo>
                  <a:cubicBezTo>
                    <a:pt x="10341" y="25155"/>
                    <a:pt x="122877" y="307731"/>
                    <a:pt x="159566" y="397689"/>
                  </a:cubicBezTo>
                  <a:cubicBezTo>
                    <a:pt x="196255" y="487647"/>
                    <a:pt x="206133" y="506344"/>
                    <a:pt x="220950" y="541622"/>
                  </a:cubicBezTo>
                  <a:cubicBezTo>
                    <a:pt x="235767" y="576900"/>
                    <a:pt x="248466" y="619234"/>
                    <a:pt x="248466" y="609356"/>
                  </a:cubicBezTo>
                  <a:cubicBezTo>
                    <a:pt x="248466" y="599478"/>
                    <a:pt x="245292" y="540917"/>
                    <a:pt x="220950" y="482356"/>
                  </a:cubicBezTo>
                  <a:cubicBezTo>
                    <a:pt x="196608" y="423795"/>
                    <a:pt x="137341" y="337364"/>
                    <a:pt x="102416" y="257989"/>
                  </a:cubicBezTo>
                  <a:cubicBezTo>
                    <a:pt x="67491" y="178614"/>
                    <a:pt x="-8709" y="-21411"/>
                    <a:pt x="816" y="18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D843CA5B-B9B8-48C2-A33F-F72D8D24F816}"/>
                </a:ext>
              </a:extLst>
            </p:cNvPr>
            <p:cNvSpPr/>
            <p:nvPr/>
          </p:nvSpPr>
          <p:spPr>
            <a:xfrm>
              <a:off x="3814112" y="6393853"/>
              <a:ext cx="421571" cy="20602"/>
            </a:xfrm>
            <a:custGeom>
              <a:avLst/>
              <a:gdLst>
                <a:gd name="connsiteX0" fmla="*/ 535133 w 535328"/>
                <a:gd name="connsiteY0" fmla="*/ 13055 h 26161"/>
                <a:gd name="connsiteX1" fmla="*/ 450466 w 535328"/>
                <a:gd name="connsiteY1" fmla="*/ 13055 h 26161"/>
                <a:gd name="connsiteX2" fmla="*/ 63116 w 535328"/>
                <a:gd name="connsiteY2" fmla="*/ 25755 h 26161"/>
                <a:gd name="connsiteX3" fmla="*/ 16550 w 535328"/>
                <a:gd name="connsiteY3" fmla="*/ 21522 h 26161"/>
                <a:gd name="connsiteX4" fmla="*/ 41950 w 535328"/>
                <a:gd name="connsiteY4" fmla="*/ 6705 h 26161"/>
                <a:gd name="connsiteX5" fmla="*/ 456816 w 535328"/>
                <a:gd name="connsiteY5" fmla="*/ 355 h 26161"/>
                <a:gd name="connsiteX6" fmla="*/ 535133 w 535328"/>
                <a:gd name="connsiteY6" fmla="*/ 13055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28" h="26161">
                  <a:moveTo>
                    <a:pt x="535133" y="13055"/>
                  </a:moveTo>
                  <a:cubicBezTo>
                    <a:pt x="532134" y="11996"/>
                    <a:pt x="450466" y="13055"/>
                    <a:pt x="450466" y="13055"/>
                  </a:cubicBezTo>
                  <a:lnTo>
                    <a:pt x="63116" y="25755"/>
                  </a:lnTo>
                  <a:cubicBezTo>
                    <a:pt x="-9203" y="27166"/>
                    <a:pt x="20078" y="24697"/>
                    <a:pt x="16550" y="21522"/>
                  </a:cubicBezTo>
                  <a:cubicBezTo>
                    <a:pt x="13022" y="18347"/>
                    <a:pt x="-31428" y="10233"/>
                    <a:pt x="41950" y="6705"/>
                  </a:cubicBezTo>
                  <a:cubicBezTo>
                    <a:pt x="115328" y="3177"/>
                    <a:pt x="374972" y="1413"/>
                    <a:pt x="456816" y="355"/>
                  </a:cubicBezTo>
                  <a:cubicBezTo>
                    <a:pt x="538660" y="-703"/>
                    <a:pt x="535838" y="-174"/>
                    <a:pt x="535133" y="130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3AD98516-2437-4FC2-82F7-E8F48BA4079D}"/>
                </a:ext>
              </a:extLst>
            </p:cNvPr>
            <p:cNvSpPr/>
            <p:nvPr/>
          </p:nvSpPr>
          <p:spPr>
            <a:xfrm>
              <a:off x="4222474" y="6420544"/>
              <a:ext cx="217551" cy="498744"/>
            </a:xfrm>
            <a:custGeom>
              <a:avLst/>
              <a:gdLst>
                <a:gd name="connsiteX0" fmla="*/ 16579 w 276255"/>
                <a:gd name="connsiteY0" fmla="*/ 329 h 633326"/>
                <a:gd name="connsiteX1" fmla="*/ 5996 w 276255"/>
                <a:gd name="connsiteY1" fmla="*/ 129446 h 633326"/>
                <a:gd name="connsiteX2" fmla="*/ 116062 w 276255"/>
                <a:gd name="connsiteY2" fmla="*/ 303012 h 633326"/>
                <a:gd name="connsiteX3" fmla="*/ 219779 w 276255"/>
                <a:gd name="connsiteY3" fmla="*/ 533729 h 633326"/>
                <a:gd name="connsiteX4" fmla="*/ 253646 w 276255"/>
                <a:gd name="connsiteY4" fmla="*/ 633212 h 633326"/>
                <a:gd name="connsiteX5" fmla="*/ 268462 w 276255"/>
                <a:gd name="connsiteY5" fmla="*/ 554896 h 633326"/>
                <a:gd name="connsiteX6" fmla="*/ 268462 w 276255"/>
                <a:gd name="connsiteY6" fmla="*/ 616279 h 633326"/>
                <a:gd name="connsiteX7" fmla="*/ 171096 w 276255"/>
                <a:gd name="connsiteY7" fmla="*/ 368629 h 633326"/>
                <a:gd name="connsiteX8" fmla="*/ 52562 w 276255"/>
                <a:gd name="connsiteY8" fmla="*/ 161196 h 633326"/>
                <a:gd name="connsiteX9" fmla="*/ 33512 w 276255"/>
                <a:gd name="connsiteY9" fmla="*/ 93462 h 633326"/>
                <a:gd name="connsiteX10" fmla="*/ 16579 w 276255"/>
                <a:gd name="connsiteY10" fmla="*/ 329 h 6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55" h="633326">
                  <a:moveTo>
                    <a:pt x="16579" y="329"/>
                  </a:moveTo>
                  <a:cubicBezTo>
                    <a:pt x="11993" y="6326"/>
                    <a:pt x="-10585" y="78999"/>
                    <a:pt x="5996" y="129446"/>
                  </a:cubicBezTo>
                  <a:cubicBezTo>
                    <a:pt x="22577" y="179893"/>
                    <a:pt x="80432" y="235632"/>
                    <a:pt x="116062" y="303012"/>
                  </a:cubicBezTo>
                  <a:cubicBezTo>
                    <a:pt x="151692" y="370392"/>
                    <a:pt x="196848" y="478696"/>
                    <a:pt x="219779" y="533729"/>
                  </a:cubicBezTo>
                  <a:cubicBezTo>
                    <a:pt x="242710" y="588762"/>
                    <a:pt x="245532" y="629684"/>
                    <a:pt x="253646" y="633212"/>
                  </a:cubicBezTo>
                  <a:cubicBezTo>
                    <a:pt x="261760" y="636740"/>
                    <a:pt x="265993" y="557718"/>
                    <a:pt x="268462" y="554896"/>
                  </a:cubicBezTo>
                  <a:cubicBezTo>
                    <a:pt x="270931" y="552074"/>
                    <a:pt x="284690" y="647323"/>
                    <a:pt x="268462" y="616279"/>
                  </a:cubicBezTo>
                  <a:cubicBezTo>
                    <a:pt x="252234" y="585235"/>
                    <a:pt x="207079" y="444476"/>
                    <a:pt x="171096" y="368629"/>
                  </a:cubicBezTo>
                  <a:cubicBezTo>
                    <a:pt x="135113" y="292782"/>
                    <a:pt x="75493" y="207057"/>
                    <a:pt x="52562" y="161196"/>
                  </a:cubicBezTo>
                  <a:cubicBezTo>
                    <a:pt x="29631" y="115335"/>
                    <a:pt x="36687" y="114981"/>
                    <a:pt x="33512" y="93462"/>
                  </a:cubicBezTo>
                  <a:cubicBezTo>
                    <a:pt x="30337" y="71943"/>
                    <a:pt x="21165" y="-5668"/>
                    <a:pt x="16579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DE9D293B-FC0E-4E15-9653-251DC2315E8C}"/>
                </a:ext>
              </a:extLst>
            </p:cNvPr>
            <p:cNvSpPr/>
            <p:nvPr/>
          </p:nvSpPr>
          <p:spPr>
            <a:xfrm>
              <a:off x="3870124" y="6488202"/>
              <a:ext cx="389380" cy="42120"/>
            </a:xfrm>
            <a:custGeom>
              <a:avLst/>
              <a:gdLst>
                <a:gd name="connsiteX0" fmla="*/ 4690 w 494451"/>
                <a:gd name="connsiteY0" fmla="*/ 1197 h 53486"/>
                <a:gd name="connsiteX1" fmla="*/ 364524 w 494451"/>
                <a:gd name="connsiteY1" fmla="*/ 41414 h 53486"/>
                <a:gd name="connsiteX2" fmla="*/ 487290 w 494451"/>
                <a:gd name="connsiteY2" fmla="*/ 51997 h 53486"/>
                <a:gd name="connsiteX3" fmla="*/ 180374 w 494451"/>
                <a:gd name="connsiteY3" fmla="*/ 13897 h 53486"/>
                <a:gd name="connsiteX4" fmla="*/ 4690 w 494451"/>
                <a:gd name="connsiteY4" fmla="*/ 1197 h 5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451" h="53486">
                  <a:moveTo>
                    <a:pt x="4690" y="1197"/>
                  </a:moveTo>
                  <a:cubicBezTo>
                    <a:pt x="35382" y="5783"/>
                    <a:pt x="284091" y="32947"/>
                    <a:pt x="364524" y="41414"/>
                  </a:cubicBezTo>
                  <a:cubicBezTo>
                    <a:pt x="444957" y="49881"/>
                    <a:pt x="517982" y="56583"/>
                    <a:pt x="487290" y="51997"/>
                  </a:cubicBezTo>
                  <a:cubicBezTo>
                    <a:pt x="456598" y="47411"/>
                    <a:pt x="259749" y="21658"/>
                    <a:pt x="180374" y="13897"/>
                  </a:cubicBezTo>
                  <a:cubicBezTo>
                    <a:pt x="100999" y="6136"/>
                    <a:pt x="-26002" y="-3389"/>
                    <a:pt x="4690" y="1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4A065513-B296-4E01-8CB7-F883ECC47521}"/>
                </a:ext>
              </a:extLst>
            </p:cNvPr>
            <p:cNvSpPr/>
            <p:nvPr/>
          </p:nvSpPr>
          <p:spPr>
            <a:xfrm>
              <a:off x="3827123" y="6408996"/>
              <a:ext cx="57084" cy="95955"/>
            </a:xfrm>
            <a:custGeom>
              <a:avLst/>
              <a:gdLst>
                <a:gd name="connsiteX0" fmla="*/ 28 w 72487"/>
                <a:gd name="connsiteY0" fmla="*/ 176 h 121847"/>
                <a:gd name="connsiteX1" fmla="*/ 61411 w 72487"/>
                <a:gd name="connsiteY1" fmla="*/ 97543 h 121847"/>
                <a:gd name="connsiteX2" fmla="*/ 67761 w 72487"/>
                <a:gd name="connsiteY2" fmla="*/ 120826 h 121847"/>
                <a:gd name="connsiteX3" fmla="*/ 69878 w 72487"/>
                <a:gd name="connsiteY3" fmla="*/ 74260 h 121847"/>
                <a:gd name="connsiteX4" fmla="*/ 28 w 72487"/>
                <a:gd name="connsiteY4" fmla="*/ 176 h 12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" h="121847">
                  <a:moveTo>
                    <a:pt x="28" y="176"/>
                  </a:moveTo>
                  <a:cubicBezTo>
                    <a:pt x="-1383" y="4056"/>
                    <a:pt x="50122" y="77435"/>
                    <a:pt x="61411" y="97543"/>
                  </a:cubicBezTo>
                  <a:cubicBezTo>
                    <a:pt x="72700" y="117651"/>
                    <a:pt x="66350" y="124706"/>
                    <a:pt x="67761" y="120826"/>
                  </a:cubicBezTo>
                  <a:cubicBezTo>
                    <a:pt x="69172" y="116946"/>
                    <a:pt x="76228" y="91193"/>
                    <a:pt x="69878" y="74260"/>
                  </a:cubicBezTo>
                  <a:cubicBezTo>
                    <a:pt x="63528" y="57327"/>
                    <a:pt x="1439" y="-3704"/>
                    <a:pt x="28" y="1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99B34985-8395-45B9-A7EB-4B696DB398ED}"/>
                </a:ext>
              </a:extLst>
            </p:cNvPr>
            <p:cNvSpPr/>
            <p:nvPr/>
          </p:nvSpPr>
          <p:spPr>
            <a:xfrm>
              <a:off x="3828622" y="6415688"/>
              <a:ext cx="247754" cy="637768"/>
            </a:xfrm>
            <a:custGeom>
              <a:avLst/>
              <a:gdLst>
                <a:gd name="connsiteX0" fmla="*/ 241 w 314608"/>
                <a:gd name="connsiteY0" fmla="*/ 2261 h 809864"/>
                <a:gd name="connsiteX1" fmla="*/ 152641 w 314608"/>
                <a:gd name="connsiteY1" fmla="*/ 425594 h 809864"/>
                <a:gd name="connsiteX2" fmla="*/ 258475 w 314608"/>
                <a:gd name="connsiteY2" fmla="*/ 711344 h 809864"/>
                <a:gd name="connsiteX3" fmla="*/ 311391 w 314608"/>
                <a:gd name="connsiteY3" fmla="*/ 791777 h 809864"/>
                <a:gd name="connsiteX4" fmla="*/ 288108 w 314608"/>
                <a:gd name="connsiteY4" fmla="*/ 757911 h 809864"/>
                <a:gd name="connsiteX5" fmla="*/ 120891 w 314608"/>
                <a:gd name="connsiteY5" fmla="*/ 279544 h 809864"/>
                <a:gd name="connsiteX6" fmla="*/ 241 w 314608"/>
                <a:gd name="connsiteY6" fmla="*/ 2261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08" h="809864">
                  <a:moveTo>
                    <a:pt x="241" y="2261"/>
                  </a:moveTo>
                  <a:cubicBezTo>
                    <a:pt x="5533" y="26603"/>
                    <a:pt x="109602" y="307414"/>
                    <a:pt x="152641" y="425594"/>
                  </a:cubicBezTo>
                  <a:cubicBezTo>
                    <a:pt x="195680" y="543775"/>
                    <a:pt x="232017" y="650314"/>
                    <a:pt x="258475" y="711344"/>
                  </a:cubicBezTo>
                  <a:cubicBezTo>
                    <a:pt x="284933" y="772374"/>
                    <a:pt x="306452" y="784016"/>
                    <a:pt x="311391" y="791777"/>
                  </a:cubicBezTo>
                  <a:cubicBezTo>
                    <a:pt x="316330" y="799538"/>
                    <a:pt x="319858" y="843283"/>
                    <a:pt x="288108" y="757911"/>
                  </a:cubicBezTo>
                  <a:cubicBezTo>
                    <a:pt x="256358" y="672539"/>
                    <a:pt x="163930" y="403722"/>
                    <a:pt x="120891" y="279544"/>
                  </a:cubicBezTo>
                  <a:cubicBezTo>
                    <a:pt x="77852" y="155366"/>
                    <a:pt x="-5051" y="-22081"/>
                    <a:pt x="241" y="2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C00E84F2-4D77-4279-9AA5-6328C89A4117}"/>
                </a:ext>
              </a:extLst>
            </p:cNvPr>
            <p:cNvSpPr/>
            <p:nvPr/>
          </p:nvSpPr>
          <p:spPr>
            <a:xfrm>
              <a:off x="3806940" y="6408725"/>
              <a:ext cx="257210" cy="637787"/>
            </a:xfrm>
            <a:custGeom>
              <a:avLst/>
              <a:gdLst>
                <a:gd name="connsiteX0" fmla="*/ 257 w 326616"/>
                <a:gd name="connsiteY0" fmla="*/ 4753 h 809888"/>
                <a:gd name="connsiteX1" fmla="*/ 42590 w 326616"/>
                <a:gd name="connsiteY1" fmla="*/ 212186 h 809888"/>
                <a:gd name="connsiteX2" fmla="*/ 235207 w 326616"/>
                <a:gd name="connsiteY2" fmla="*/ 673619 h 809888"/>
                <a:gd name="connsiteX3" fmla="*/ 326223 w 326616"/>
                <a:gd name="connsiteY3" fmla="*/ 804853 h 809888"/>
                <a:gd name="connsiteX4" fmla="*/ 203457 w 326616"/>
                <a:gd name="connsiteY4" fmla="*/ 538153 h 809888"/>
                <a:gd name="connsiteX5" fmla="*/ 63757 w 326616"/>
                <a:gd name="connsiteY5" fmla="*/ 201603 h 809888"/>
                <a:gd name="connsiteX6" fmla="*/ 25657 w 326616"/>
                <a:gd name="connsiteY6" fmla="*/ 76719 h 809888"/>
                <a:gd name="connsiteX7" fmla="*/ 257 w 326616"/>
                <a:gd name="connsiteY7" fmla="*/ 4753 h 8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16" h="809888">
                  <a:moveTo>
                    <a:pt x="257" y="4753"/>
                  </a:moveTo>
                  <a:cubicBezTo>
                    <a:pt x="3079" y="27331"/>
                    <a:pt x="3432" y="100708"/>
                    <a:pt x="42590" y="212186"/>
                  </a:cubicBezTo>
                  <a:cubicBezTo>
                    <a:pt x="81748" y="323664"/>
                    <a:pt x="187935" y="574841"/>
                    <a:pt x="235207" y="673619"/>
                  </a:cubicBezTo>
                  <a:cubicBezTo>
                    <a:pt x="282479" y="772397"/>
                    <a:pt x="331515" y="827431"/>
                    <a:pt x="326223" y="804853"/>
                  </a:cubicBezTo>
                  <a:cubicBezTo>
                    <a:pt x="320931" y="782275"/>
                    <a:pt x="247201" y="638695"/>
                    <a:pt x="203457" y="538153"/>
                  </a:cubicBezTo>
                  <a:cubicBezTo>
                    <a:pt x="159713" y="437611"/>
                    <a:pt x="93390" y="278509"/>
                    <a:pt x="63757" y="201603"/>
                  </a:cubicBezTo>
                  <a:cubicBezTo>
                    <a:pt x="34124" y="124697"/>
                    <a:pt x="32713" y="107763"/>
                    <a:pt x="25657" y="76719"/>
                  </a:cubicBezTo>
                  <a:cubicBezTo>
                    <a:pt x="18601" y="45675"/>
                    <a:pt x="-2565" y="-17825"/>
                    <a:pt x="257" y="47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26FBE8ED-7639-4DB7-A49F-A17E5B48189E}"/>
                </a:ext>
              </a:extLst>
            </p:cNvPr>
            <p:cNvSpPr/>
            <p:nvPr/>
          </p:nvSpPr>
          <p:spPr>
            <a:xfrm>
              <a:off x="3773858" y="6405795"/>
              <a:ext cx="228553" cy="570087"/>
            </a:xfrm>
            <a:custGeom>
              <a:avLst/>
              <a:gdLst>
                <a:gd name="connsiteX0" fmla="*/ 23216 w 290226"/>
                <a:gd name="connsiteY0" fmla="*/ 7 h 723920"/>
                <a:gd name="connsiteX1" fmla="*/ 2049 w 290226"/>
                <a:gd name="connsiteY1" fmla="*/ 105840 h 723920"/>
                <a:gd name="connsiteX2" fmla="*/ 82482 w 290226"/>
                <a:gd name="connsiteY2" fmla="*/ 355607 h 723920"/>
                <a:gd name="connsiteX3" fmla="*/ 131166 w 290226"/>
                <a:gd name="connsiteY3" fmla="*/ 423340 h 723920"/>
                <a:gd name="connsiteX4" fmla="*/ 196782 w 290226"/>
                <a:gd name="connsiteY4" fmla="*/ 611724 h 723920"/>
                <a:gd name="connsiteX5" fmla="*/ 289916 w 290226"/>
                <a:gd name="connsiteY5" fmla="*/ 723907 h 723920"/>
                <a:gd name="connsiteX6" fmla="*/ 222182 w 290226"/>
                <a:gd name="connsiteY6" fmla="*/ 605374 h 723920"/>
                <a:gd name="connsiteX7" fmla="*/ 97299 w 290226"/>
                <a:gd name="connsiteY7" fmla="*/ 349257 h 723920"/>
                <a:gd name="connsiteX8" fmla="*/ 14749 w 290226"/>
                <a:gd name="connsiteY8" fmla="*/ 110074 h 723920"/>
                <a:gd name="connsiteX9" fmla="*/ 23216 w 290226"/>
                <a:gd name="connsiteY9" fmla="*/ 7 h 7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26" h="723920">
                  <a:moveTo>
                    <a:pt x="23216" y="7"/>
                  </a:moveTo>
                  <a:cubicBezTo>
                    <a:pt x="21099" y="-699"/>
                    <a:pt x="-7829" y="46573"/>
                    <a:pt x="2049" y="105840"/>
                  </a:cubicBezTo>
                  <a:cubicBezTo>
                    <a:pt x="11927" y="165107"/>
                    <a:pt x="60963" y="302690"/>
                    <a:pt x="82482" y="355607"/>
                  </a:cubicBezTo>
                  <a:cubicBezTo>
                    <a:pt x="104001" y="408524"/>
                    <a:pt x="112116" y="380654"/>
                    <a:pt x="131166" y="423340"/>
                  </a:cubicBezTo>
                  <a:cubicBezTo>
                    <a:pt x="150216" y="466026"/>
                    <a:pt x="170324" y="561630"/>
                    <a:pt x="196782" y="611724"/>
                  </a:cubicBezTo>
                  <a:cubicBezTo>
                    <a:pt x="223240" y="661819"/>
                    <a:pt x="285683" y="724965"/>
                    <a:pt x="289916" y="723907"/>
                  </a:cubicBezTo>
                  <a:cubicBezTo>
                    <a:pt x="294149" y="722849"/>
                    <a:pt x="254285" y="667816"/>
                    <a:pt x="222182" y="605374"/>
                  </a:cubicBezTo>
                  <a:cubicBezTo>
                    <a:pt x="190079" y="542932"/>
                    <a:pt x="131871" y="431807"/>
                    <a:pt x="97299" y="349257"/>
                  </a:cubicBezTo>
                  <a:cubicBezTo>
                    <a:pt x="62727" y="266707"/>
                    <a:pt x="26743" y="163696"/>
                    <a:pt x="14749" y="110074"/>
                  </a:cubicBezTo>
                  <a:cubicBezTo>
                    <a:pt x="2755" y="56452"/>
                    <a:pt x="25333" y="713"/>
                    <a:pt x="23216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54394C4F-F2AD-4FCC-A506-5C7E7E4C2520}"/>
                </a:ext>
              </a:extLst>
            </p:cNvPr>
            <p:cNvSpPr/>
            <p:nvPr/>
          </p:nvSpPr>
          <p:spPr>
            <a:xfrm>
              <a:off x="4060508" y="7024184"/>
              <a:ext cx="399479" cy="23364"/>
            </a:xfrm>
            <a:custGeom>
              <a:avLst/>
              <a:gdLst>
                <a:gd name="connsiteX0" fmla="*/ 0 w 507275"/>
                <a:gd name="connsiteY0" fmla="*/ 29668 h 29668"/>
                <a:gd name="connsiteX1" fmla="*/ 465667 w 507275"/>
                <a:gd name="connsiteY1" fmla="*/ 4268 h 29668"/>
                <a:gd name="connsiteX2" fmla="*/ 484717 w 507275"/>
                <a:gd name="connsiteY2" fmla="*/ 34 h 29668"/>
                <a:gd name="connsiteX3" fmla="*/ 169333 w 507275"/>
                <a:gd name="connsiteY3" fmla="*/ 21201 h 29668"/>
                <a:gd name="connsiteX4" fmla="*/ 0 w 507275"/>
                <a:gd name="connsiteY4" fmla="*/ 29668 h 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75" h="29668">
                  <a:moveTo>
                    <a:pt x="0" y="29668"/>
                  </a:moveTo>
                  <a:lnTo>
                    <a:pt x="465667" y="4268"/>
                  </a:lnTo>
                  <a:cubicBezTo>
                    <a:pt x="546453" y="-671"/>
                    <a:pt x="484717" y="34"/>
                    <a:pt x="484717" y="34"/>
                  </a:cubicBezTo>
                  <a:lnTo>
                    <a:pt x="169333" y="21201"/>
                  </a:lnTo>
                  <a:lnTo>
                    <a:pt x="0" y="296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E75148A3-0592-4607-BB7D-429FAEB5E98A}"/>
                </a:ext>
              </a:extLst>
            </p:cNvPr>
            <p:cNvSpPr/>
            <p:nvPr/>
          </p:nvSpPr>
          <p:spPr>
            <a:xfrm>
              <a:off x="4065072" y="6975815"/>
              <a:ext cx="384623" cy="41805"/>
            </a:xfrm>
            <a:custGeom>
              <a:avLst/>
              <a:gdLst>
                <a:gd name="connsiteX0" fmla="*/ 11137 w 488410"/>
                <a:gd name="connsiteY0" fmla="*/ 52990 h 53086"/>
                <a:gd name="connsiteX1" fmla="*/ 349804 w 488410"/>
                <a:gd name="connsiteY1" fmla="*/ 44523 h 53086"/>
                <a:gd name="connsiteX2" fmla="*/ 461987 w 488410"/>
                <a:gd name="connsiteY2" fmla="*/ 17006 h 53086"/>
                <a:gd name="connsiteX3" fmla="*/ 478921 w 488410"/>
                <a:gd name="connsiteY3" fmla="*/ 73 h 53086"/>
                <a:gd name="connsiteX4" fmla="*/ 339221 w 488410"/>
                <a:gd name="connsiteY4" fmla="*/ 23356 h 53086"/>
                <a:gd name="connsiteX5" fmla="*/ 104271 w 488410"/>
                <a:gd name="connsiteY5" fmla="*/ 40290 h 53086"/>
                <a:gd name="connsiteX6" fmla="*/ 11137 w 488410"/>
                <a:gd name="connsiteY6" fmla="*/ 52990 h 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10" h="53086">
                  <a:moveTo>
                    <a:pt x="11137" y="52990"/>
                  </a:moveTo>
                  <a:cubicBezTo>
                    <a:pt x="52059" y="53695"/>
                    <a:pt x="274662" y="50520"/>
                    <a:pt x="349804" y="44523"/>
                  </a:cubicBezTo>
                  <a:cubicBezTo>
                    <a:pt x="424946" y="38526"/>
                    <a:pt x="440468" y="24414"/>
                    <a:pt x="461987" y="17006"/>
                  </a:cubicBezTo>
                  <a:cubicBezTo>
                    <a:pt x="483506" y="9598"/>
                    <a:pt x="499382" y="-985"/>
                    <a:pt x="478921" y="73"/>
                  </a:cubicBezTo>
                  <a:cubicBezTo>
                    <a:pt x="458460" y="1131"/>
                    <a:pt x="401663" y="16653"/>
                    <a:pt x="339221" y="23356"/>
                  </a:cubicBezTo>
                  <a:cubicBezTo>
                    <a:pt x="276779" y="30059"/>
                    <a:pt x="157188" y="34645"/>
                    <a:pt x="104271" y="40290"/>
                  </a:cubicBezTo>
                  <a:cubicBezTo>
                    <a:pt x="51354" y="45934"/>
                    <a:pt x="-29785" y="52285"/>
                    <a:pt x="11137" y="529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6A3D5E9F-48A1-4D43-9E76-2294A4061254}"/>
                </a:ext>
              </a:extLst>
            </p:cNvPr>
            <p:cNvSpPr/>
            <p:nvPr/>
          </p:nvSpPr>
          <p:spPr>
            <a:xfrm>
              <a:off x="3901842" y="6902530"/>
              <a:ext cx="153905" cy="210470"/>
            </a:xfrm>
            <a:custGeom>
              <a:avLst/>
              <a:gdLst>
                <a:gd name="connsiteX0" fmla="*/ 40614 w 195435"/>
                <a:gd name="connsiteY0" fmla="*/ 0 h 267263"/>
                <a:gd name="connsiteX1" fmla="*/ 30031 w 195435"/>
                <a:gd name="connsiteY1" fmla="*/ 118533 h 267263"/>
                <a:gd name="connsiteX2" fmla="*/ 8864 w 195435"/>
                <a:gd name="connsiteY2" fmla="*/ 171450 h 267263"/>
                <a:gd name="connsiteX3" fmla="*/ 6748 w 195435"/>
                <a:gd name="connsiteY3" fmla="*/ 171450 h 267263"/>
                <a:gd name="connsiteX4" fmla="*/ 95648 w 195435"/>
                <a:gd name="connsiteY4" fmla="*/ 245533 h 267263"/>
                <a:gd name="connsiteX5" fmla="*/ 195131 w 195435"/>
                <a:gd name="connsiteY5" fmla="*/ 171450 h 267263"/>
                <a:gd name="connsiteX6" fmla="*/ 125281 w 195435"/>
                <a:gd name="connsiteY6" fmla="*/ 243416 h 267263"/>
                <a:gd name="connsiteX7" fmla="*/ 85064 w 195435"/>
                <a:gd name="connsiteY7" fmla="*/ 266700 h 267263"/>
                <a:gd name="connsiteX8" fmla="*/ 59664 w 195435"/>
                <a:gd name="connsiteY8" fmla="*/ 224366 h 267263"/>
                <a:gd name="connsiteX9" fmla="*/ 13098 w 195435"/>
                <a:gd name="connsiteY9" fmla="*/ 186266 h 267263"/>
                <a:gd name="connsiteX10" fmla="*/ 34264 w 195435"/>
                <a:gd name="connsiteY10" fmla="*/ 114300 h 267263"/>
                <a:gd name="connsiteX11" fmla="*/ 34264 w 195435"/>
                <a:gd name="connsiteY11" fmla="*/ 61383 h 267263"/>
                <a:gd name="connsiteX12" fmla="*/ 40614 w 195435"/>
                <a:gd name="connsiteY12" fmla="*/ 0 h 2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435" h="267263">
                  <a:moveTo>
                    <a:pt x="40614" y="0"/>
                  </a:moveTo>
                  <a:cubicBezTo>
                    <a:pt x="37968" y="44979"/>
                    <a:pt x="35323" y="89958"/>
                    <a:pt x="30031" y="118533"/>
                  </a:cubicBezTo>
                  <a:cubicBezTo>
                    <a:pt x="24739" y="147108"/>
                    <a:pt x="8864" y="171450"/>
                    <a:pt x="8864" y="171450"/>
                  </a:cubicBezTo>
                  <a:cubicBezTo>
                    <a:pt x="4983" y="180270"/>
                    <a:pt x="-7716" y="159103"/>
                    <a:pt x="6748" y="171450"/>
                  </a:cubicBezTo>
                  <a:cubicBezTo>
                    <a:pt x="21212" y="183797"/>
                    <a:pt x="64251" y="245533"/>
                    <a:pt x="95648" y="245533"/>
                  </a:cubicBezTo>
                  <a:cubicBezTo>
                    <a:pt x="127045" y="245533"/>
                    <a:pt x="190192" y="171803"/>
                    <a:pt x="195131" y="171450"/>
                  </a:cubicBezTo>
                  <a:cubicBezTo>
                    <a:pt x="200070" y="171097"/>
                    <a:pt x="143626" y="227541"/>
                    <a:pt x="125281" y="243416"/>
                  </a:cubicBezTo>
                  <a:cubicBezTo>
                    <a:pt x="106936" y="259291"/>
                    <a:pt x="96000" y="269875"/>
                    <a:pt x="85064" y="266700"/>
                  </a:cubicBezTo>
                  <a:cubicBezTo>
                    <a:pt x="74128" y="263525"/>
                    <a:pt x="71658" y="237772"/>
                    <a:pt x="59664" y="224366"/>
                  </a:cubicBezTo>
                  <a:cubicBezTo>
                    <a:pt x="47670" y="210960"/>
                    <a:pt x="17331" y="204610"/>
                    <a:pt x="13098" y="186266"/>
                  </a:cubicBezTo>
                  <a:cubicBezTo>
                    <a:pt x="8865" y="167922"/>
                    <a:pt x="30736" y="135114"/>
                    <a:pt x="34264" y="114300"/>
                  </a:cubicBezTo>
                  <a:cubicBezTo>
                    <a:pt x="37792" y="93486"/>
                    <a:pt x="34264" y="61383"/>
                    <a:pt x="34264" y="61383"/>
                  </a:cubicBezTo>
                  <a:lnTo>
                    <a:pt x="406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F13FC6B4-3497-4CD0-ADF7-1FDEF00D663B}"/>
                </a:ext>
              </a:extLst>
            </p:cNvPr>
            <p:cNvSpPr/>
            <p:nvPr/>
          </p:nvSpPr>
          <p:spPr>
            <a:xfrm>
              <a:off x="4069928" y="7014931"/>
              <a:ext cx="383961" cy="33362"/>
            </a:xfrm>
            <a:custGeom>
              <a:avLst/>
              <a:gdLst>
                <a:gd name="connsiteX0" fmla="*/ 738 w 487569"/>
                <a:gd name="connsiteY0" fmla="*/ 41419 h 42365"/>
                <a:gd name="connsiteX1" fmla="*/ 62121 w 487569"/>
                <a:gd name="connsiteY1" fmla="*/ 39302 h 42365"/>
                <a:gd name="connsiteX2" fmla="*/ 280138 w 487569"/>
                <a:gd name="connsiteY2" fmla="*/ 16019 h 42365"/>
                <a:gd name="connsiteX3" fmla="*/ 485455 w 487569"/>
                <a:gd name="connsiteY3" fmla="*/ 7552 h 42365"/>
                <a:gd name="connsiteX4" fmla="*/ 369038 w 487569"/>
                <a:gd name="connsiteY4" fmla="*/ 1202 h 42365"/>
                <a:gd name="connsiteX5" fmla="*/ 91755 w 487569"/>
                <a:gd name="connsiteY5" fmla="*/ 32952 h 42365"/>
                <a:gd name="connsiteX6" fmla="*/ 738 w 487569"/>
                <a:gd name="connsiteY6" fmla="*/ 41419 h 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569" h="42365">
                  <a:moveTo>
                    <a:pt x="738" y="41419"/>
                  </a:moveTo>
                  <a:cubicBezTo>
                    <a:pt x="-4201" y="42477"/>
                    <a:pt x="15554" y="43535"/>
                    <a:pt x="62121" y="39302"/>
                  </a:cubicBezTo>
                  <a:cubicBezTo>
                    <a:pt x="108688" y="35069"/>
                    <a:pt x="209582" y="21311"/>
                    <a:pt x="280138" y="16019"/>
                  </a:cubicBezTo>
                  <a:cubicBezTo>
                    <a:pt x="350694" y="10727"/>
                    <a:pt x="470638" y="10022"/>
                    <a:pt x="485455" y="7552"/>
                  </a:cubicBezTo>
                  <a:cubicBezTo>
                    <a:pt x="500272" y="5082"/>
                    <a:pt x="434655" y="-3031"/>
                    <a:pt x="369038" y="1202"/>
                  </a:cubicBezTo>
                  <a:cubicBezTo>
                    <a:pt x="303421" y="5435"/>
                    <a:pt x="149963" y="24838"/>
                    <a:pt x="91755" y="32952"/>
                  </a:cubicBezTo>
                  <a:cubicBezTo>
                    <a:pt x="33547" y="41066"/>
                    <a:pt x="5677" y="40361"/>
                    <a:pt x="738" y="41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13E3F083-EDBB-4E8A-AAC3-745DB572C801}"/>
                </a:ext>
              </a:extLst>
            </p:cNvPr>
            <p:cNvSpPr/>
            <p:nvPr/>
          </p:nvSpPr>
          <p:spPr>
            <a:xfrm>
              <a:off x="3966433" y="7014273"/>
              <a:ext cx="524135" cy="113320"/>
            </a:xfrm>
            <a:custGeom>
              <a:avLst/>
              <a:gdLst>
                <a:gd name="connsiteX0" fmla="*/ 19976 w 665568"/>
                <a:gd name="connsiteY0" fmla="*/ 122687 h 143898"/>
                <a:gd name="connsiteX1" fmla="*/ 424259 w 665568"/>
                <a:gd name="connsiteY1" fmla="*/ 143854 h 143898"/>
                <a:gd name="connsiteX2" fmla="*/ 654976 w 665568"/>
                <a:gd name="connsiteY2" fmla="*/ 116337 h 143898"/>
                <a:gd name="connsiteX3" fmla="*/ 625342 w 665568"/>
                <a:gd name="connsiteY3" fmla="*/ 86704 h 143898"/>
                <a:gd name="connsiteX4" fmla="*/ 612642 w 665568"/>
                <a:gd name="connsiteY4" fmla="*/ 2037 h 143898"/>
                <a:gd name="connsiteX5" fmla="*/ 597826 w 665568"/>
                <a:gd name="connsiteY5" fmla="*/ 33787 h 143898"/>
                <a:gd name="connsiteX6" fmla="*/ 642276 w 665568"/>
                <a:gd name="connsiteY6" fmla="*/ 116337 h 143898"/>
                <a:gd name="connsiteX7" fmla="*/ 439076 w 665568"/>
                <a:gd name="connsiteY7" fmla="*/ 129037 h 143898"/>
                <a:gd name="connsiteX8" fmla="*/ 98292 w 665568"/>
                <a:gd name="connsiteY8" fmla="*/ 118454 h 143898"/>
                <a:gd name="connsiteX9" fmla="*/ 19976 w 665568"/>
                <a:gd name="connsiteY9" fmla="*/ 122687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568" h="143898">
                  <a:moveTo>
                    <a:pt x="19976" y="122687"/>
                  </a:moveTo>
                  <a:cubicBezTo>
                    <a:pt x="74304" y="126920"/>
                    <a:pt x="318426" y="144912"/>
                    <a:pt x="424259" y="143854"/>
                  </a:cubicBezTo>
                  <a:cubicBezTo>
                    <a:pt x="530092" y="142796"/>
                    <a:pt x="621462" y="125862"/>
                    <a:pt x="654976" y="116337"/>
                  </a:cubicBezTo>
                  <a:cubicBezTo>
                    <a:pt x="688490" y="106812"/>
                    <a:pt x="632398" y="105754"/>
                    <a:pt x="625342" y="86704"/>
                  </a:cubicBezTo>
                  <a:cubicBezTo>
                    <a:pt x="618286" y="67654"/>
                    <a:pt x="617228" y="10856"/>
                    <a:pt x="612642" y="2037"/>
                  </a:cubicBezTo>
                  <a:cubicBezTo>
                    <a:pt x="608056" y="-6783"/>
                    <a:pt x="592887" y="14737"/>
                    <a:pt x="597826" y="33787"/>
                  </a:cubicBezTo>
                  <a:cubicBezTo>
                    <a:pt x="602765" y="52837"/>
                    <a:pt x="668734" y="100462"/>
                    <a:pt x="642276" y="116337"/>
                  </a:cubicBezTo>
                  <a:cubicBezTo>
                    <a:pt x="615818" y="132212"/>
                    <a:pt x="529740" y="128684"/>
                    <a:pt x="439076" y="129037"/>
                  </a:cubicBezTo>
                  <a:cubicBezTo>
                    <a:pt x="348412" y="129390"/>
                    <a:pt x="164261" y="120923"/>
                    <a:pt x="98292" y="118454"/>
                  </a:cubicBezTo>
                  <a:cubicBezTo>
                    <a:pt x="32323" y="115985"/>
                    <a:pt x="-34352" y="118454"/>
                    <a:pt x="19976" y="122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A567A83A-4E08-4944-A22C-9F8EAA266D3C}"/>
                </a:ext>
              </a:extLst>
            </p:cNvPr>
            <p:cNvSpPr/>
            <p:nvPr/>
          </p:nvSpPr>
          <p:spPr>
            <a:xfrm>
              <a:off x="4428814" y="6734914"/>
              <a:ext cx="116846" cy="356719"/>
            </a:xfrm>
            <a:custGeom>
              <a:avLst/>
              <a:gdLst>
                <a:gd name="connsiteX0" fmla="*/ 95342 w 148376"/>
                <a:gd name="connsiteY0" fmla="*/ 1179 h 452977"/>
                <a:gd name="connsiteX1" fmla="*/ 8559 w 148376"/>
                <a:gd name="connsiteY1" fmla="*/ 155696 h 452977"/>
                <a:gd name="connsiteX2" fmla="*/ 27609 w 148376"/>
                <a:gd name="connsiteY2" fmla="*/ 358896 h 452977"/>
                <a:gd name="connsiteX3" fmla="*/ 63592 w 148376"/>
                <a:gd name="connsiteY3" fmla="*/ 435096 h 452977"/>
                <a:gd name="connsiteX4" fmla="*/ 93226 w 148376"/>
                <a:gd name="connsiteY4" fmla="*/ 452029 h 452977"/>
                <a:gd name="connsiteX5" fmla="*/ 103809 w 148376"/>
                <a:gd name="connsiteY5" fmla="*/ 416046 h 452977"/>
                <a:gd name="connsiteX6" fmla="*/ 105926 w 148376"/>
                <a:gd name="connsiteY6" fmla="*/ 361012 h 452977"/>
                <a:gd name="connsiteX7" fmla="*/ 82642 w 148376"/>
                <a:gd name="connsiteY7" fmla="*/ 331379 h 452977"/>
                <a:gd name="connsiteX8" fmla="*/ 57242 w 148376"/>
                <a:gd name="connsiteY8" fmla="*/ 265762 h 452977"/>
                <a:gd name="connsiteX9" fmla="*/ 55126 w 148376"/>
                <a:gd name="connsiteY9" fmla="*/ 221312 h 452977"/>
                <a:gd name="connsiteX10" fmla="*/ 148259 w 148376"/>
                <a:gd name="connsiteY10" fmla="*/ 75262 h 452977"/>
                <a:gd name="connsiteX11" fmla="*/ 74176 w 148376"/>
                <a:gd name="connsiteY11" fmla="*/ 145112 h 452977"/>
                <a:gd name="connsiteX12" fmla="*/ 57242 w 148376"/>
                <a:gd name="connsiteY12" fmla="*/ 263646 h 452977"/>
                <a:gd name="connsiteX13" fmla="*/ 86876 w 148376"/>
                <a:gd name="connsiteY13" fmla="*/ 350429 h 452977"/>
                <a:gd name="connsiteX14" fmla="*/ 112276 w 148376"/>
                <a:gd name="connsiteY14" fmla="*/ 386412 h 452977"/>
                <a:gd name="connsiteX15" fmla="*/ 97459 w 148376"/>
                <a:gd name="connsiteY15" fmla="*/ 439329 h 452977"/>
                <a:gd name="connsiteX16" fmla="*/ 38192 w 148376"/>
                <a:gd name="connsiteY16" fmla="*/ 388529 h 452977"/>
                <a:gd name="connsiteX17" fmla="*/ 92 w 148376"/>
                <a:gd name="connsiteY17" fmla="*/ 261529 h 452977"/>
                <a:gd name="connsiteX18" fmla="*/ 27609 w 148376"/>
                <a:gd name="connsiteY18" fmla="*/ 187446 h 452977"/>
                <a:gd name="connsiteX19" fmla="*/ 31842 w 148376"/>
                <a:gd name="connsiteY19" fmla="*/ 128179 h 452977"/>
                <a:gd name="connsiteX20" fmla="*/ 42426 w 148376"/>
                <a:gd name="connsiteY20" fmla="*/ 85846 h 452977"/>
                <a:gd name="connsiteX21" fmla="*/ 95342 w 148376"/>
                <a:gd name="connsiteY21" fmla="*/ 1179 h 4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76" h="452977">
                  <a:moveTo>
                    <a:pt x="95342" y="1179"/>
                  </a:moveTo>
                  <a:cubicBezTo>
                    <a:pt x="89698" y="12821"/>
                    <a:pt x="19848" y="96077"/>
                    <a:pt x="8559" y="155696"/>
                  </a:cubicBezTo>
                  <a:cubicBezTo>
                    <a:pt x="-2730" y="215315"/>
                    <a:pt x="18437" y="312329"/>
                    <a:pt x="27609" y="358896"/>
                  </a:cubicBezTo>
                  <a:cubicBezTo>
                    <a:pt x="36781" y="405463"/>
                    <a:pt x="52656" y="419574"/>
                    <a:pt x="63592" y="435096"/>
                  </a:cubicBezTo>
                  <a:cubicBezTo>
                    <a:pt x="74528" y="450618"/>
                    <a:pt x="86523" y="455204"/>
                    <a:pt x="93226" y="452029"/>
                  </a:cubicBezTo>
                  <a:cubicBezTo>
                    <a:pt x="99929" y="448854"/>
                    <a:pt x="101692" y="431215"/>
                    <a:pt x="103809" y="416046"/>
                  </a:cubicBezTo>
                  <a:cubicBezTo>
                    <a:pt x="105926" y="400877"/>
                    <a:pt x="109454" y="375123"/>
                    <a:pt x="105926" y="361012"/>
                  </a:cubicBezTo>
                  <a:cubicBezTo>
                    <a:pt x="102398" y="346901"/>
                    <a:pt x="90756" y="347254"/>
                    <a:pt x="82642" y="331379"/>
                  </a:cubicBezTo>
                  <a:cubicBezTo>
                    <a:pt x="74528" y="315504"/>
                    <a:pt x="61828" y="284106"/>
                    <a:pt x="57242" y="265762"/>
                  </a:cubicBezTo>
                  <a:cubicBezTo>
                    <a:pt x="52656" y="247418"/>
                    <a:pt x="39957" y="253062"/>
                    <a:pt x="55126" y="221312"/>
                  </a:cubicBezTo>
                  <a:cubicBezTo>
                    <a:pt x="70295" y="189562"/>
                    <a:pt x="145084" y="87962"/>
                    <a:pt x="148259" y="75262"/>
                  </a:cubicBezTo>
                  <a:cubicBezTo>
                    <a:pt x="151434" y="62562"/>
                    <a:pt x="89345" y="113715"/>
                    <a:pt x="74176" y="145112"/>
                  </a:cubicBezTo>
                  <a:cubicBezTo>
                    <a:pt x="59007" y="176509"/>
                    <a:pt x="55125" y="229427"/>
                    <a:pt x="57242" y="263646"/>
                  </a:cubicBezTo>
                  <a:cubicBezTo>
                    <a:pt x="59359" y="297866"/>
                    <a:pt x="77704" y="329968"/>
                    <a:pt x="86876" y="350429"/>
                  </a:cubicBezTo>
                  <a:cubicBezTo>
                    <a:pt x="96048" y="370890"/>
                    <a:pt x="110512" y="371595"/>
                    <a:pt x="112276" y="386412"/>
                  </a:cubicBezTo>
                  <a:cubicBezTo>
                    <a:pt x="114040" y="401229"/>
                    <a:pt x="109806" y="438976"/>
                    <a:pt x="97459" y="439329"/>
                  </a:cubicBezTo>
                  <a:cubicBezTo>
                    <a:pt x="85112" y="439682"/>
                    <a:pt x="54420" y="418162"/>
                    <a:pt x="38192" y="388529"/>
                  </a:cubicBezTo>
                  <a:cubicBezTo>
                    <a:pt x="21964" y="358896"/>
                    <a:pt x="1856" y="295043"/>
                    <a:pt x="92" y="261529"/>
                  </a:cubicBezTo>
                  <a:cubicBezTo>
                    <a:pt x="-1672" y="228015"/>
                    <a:pt x="22317" y="209671"/>
                    <a:pt x="27609" y="187446"/>
                  </a:cubicBezTo>
                  <a:cubicBezTo>
                    <a:pt x="32901" y="165221"/>
                    <a:pt x="29373" y="145112"/>
                    <a:pt x="31842" y="128179"/>
                  </a:cubicBezTo>
                  <a:cubicBezTo>
                    <a:pt x="34311" y="111246"/>
                    <a:pt x="35018" y="104191"/>
                    <a:pt x="42426" y="85846"/>
                  </a:cubicBezTo>
                  <a:cubicBezTo>
                    <a:pt x="49834" y="67501"/>
                    <a:pt x="100986" y="-10463"/>
                    <a:pt x="95342" y="1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A7E45818-B319-457E-9731-399C47C60CB2}"/>
                </a:ext>
              </a:extLst>
            </p:cNvPr>
            <p:cNvSpPr/>
            <p:nvPr/>
          </p:nvSpPr>
          <p:spPr>
            <a:xfrm>
              <a:off x="4549754" y="6794132"/>
              <a:ext cx="126476" cy="71991"/>
            </a:xfrm>
            <a:custGeom>
              <a:avLst/>
              <a:gdLst>
                <a:gd name="connsiteX0" fmla="*/ 3153 w 160605"/>
                <a:gd name="connsiteY0" fmla="*/ 2181 h 91417"/>
                <a:gd name="connsiteX1" fmla="*/ 159786 w 160605"/>
                <a:gd name="connsiteY1" fmla="*/ 91081 h 91417"/>
                <a:gd name="connsiteX2" fmla="*/ 62419 w 160605"/>
                <a:gd name="connsiteY2" fmla="*/ 31814 h 91417"/>
                <a:gd name="connsiteX3" fmla="*/ 3153 w 160605"/>
                <a:gd name="connsiteY3" fmla="*/ 218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5" h="91417">
                  <a:moveTo>
                    <a:pt x="3153" y="2181"/>
                  </a:moveTo>
                  <a:cubicBezTo>
                    <a:pt x="19381" y="12059"/>
                    <a:pt x="149908" y="86142"/>
                    <a:pt x="159786" y="91081"/>
                  </a:cubicBezTo>
                  <a:cubicBezTo>
                    <a:pt x="169664" y="96020"/>
                    <a:pt x="87466" y="45220"/>
                    <a:pt x="62419" y="31814"/>
                  </a:cubicBezTo>
                  <a:cubicBezTo>
                    <a:pt x="37372" y="18408"/>
                    <a:pt x="-13075" y="-7697"/>
                    <a:pt x="3153" y="2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2DE3A882-3128-4B84-898A-E08DE6C0B856}"/>
                </a:ext>
              </a:extLst>
            </p:cNvPr>
            <p:cNvSpPr/>
            <p:nvPr/>
          </p:nvSpPr>
          <p:spPr>
            <a:xfrm>
              <a:off x="4601674" y="6852056"/>
              <a:ext cx="56185" cy="239570"/>
            </a:xfrm>
            <a:custGeom>
              <a:avLst/>
              <a:gdLst>
                <a:gd name="connsiteX0" fmla="*/ 49404 w 71346"/>
                <a:gd name="connsiteY0" fmla="*/ 65 h 304216"/>
                <a:gd name="connsiteX1" fmla="*/ 8129 w 71346"/>
                <a:gd name="connsiteY1" fmla="*/ 161990 h 304216"/>
                <a:gd name="connsiteX2" fmla="*/ 22417 w 71346"/>
                <a:gd name="connsiteY2" fmla="*/ 258827 h 304216"/>
                <a:gd name="connsiteX3" fmla="*/ 9717 w 71346"/>
                <a:gd name="connsiteY3" fmla="*/ 293752 h 304216"/>
                <a:gd name="connsiteX4" fmla="*/ 3367 w 71346"/>
                <a:gd name="connsiteY4" fmla="*/ 303277 h 304216"/>
                <a:gd name="connsiteX5" fmla="*/ 65279 w 71346"/>
                <a:gd name="connsiteY5" fmla="*/ 274702 h 304216"/>
                <a:gd name="connsiteX6" fmla="*/ 66867 w 71346"/>
                <a:gd name="connsiteY6" fmla="*/ 250890 h 304216"/>
                <a:gd name="connsiteX7" fmla="*/ 46229 w 71346"/>
                <a:gd name="connsiteY7" fmla="*/ 231840 h 304216"/>
                <a:gd name="connsiteX8" fmla="*/ 20829 w 71346"/>
                <a:gd name="connsiteY8" fmla="*/ 142940 h 304216"/>
                <a:gd name="connsiteX9" fmla="*/ 49404 w 71346"/>
                <a:gd name="connsiteY9" fmla="*/ 65 h 3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6" h="304216">
                  <a:moveTo>
                    <a:pt x="49404" y="65"/>
                  </a:moveTo>
                  <a:cubicBezTo>
                    <a:pt x="47287" y="3240"/>
                    <a:pt x="12627" y="118863"/>
                    <a:pt x="8129" y="161990"/>
                  </a:cubicBezTo>
                  <a:cubicBezTo>
                    <a:pt x="3631" y="205117"/>
                    <a:pt x="22152" y="236867"/>
                    <a:pt x="22417" y="258827"/>
                  </a:cubicBezTo>
                  <a:cubicBezTo>
                    <a:pt x="22682" y="280787"/>
                    <a:pt x="12892" y="286344"/>
                    <a:pt x="9717" y="293752"/>
                  </a:cubicBezTo>
                  <a:cubicBezTo>
                    <a:pt x="6542" y="301160"/>
                    <a:pt x="-5893" y="306452"/>
                    <a:pt x="3367" y="303277"/>
                  </a:cubicBezTo>
                  <a:cubicBezTo>
                    <a:pt x="12627" y="300102"/>
                    <a:pt x="54696" y="283433"/>
                    <a:pt x="65279" y="274702"/>
                  </a:cubicBezTo>
                  <a:cubicBezTo>
                    <a:pt x="75862" y="265971"/>
                    <a:pt x="70042" y="258034"/>
                    <a:pt x="66867" y="250890"/>
                  </a:cubicBezTo>
                  <a:cubicBezTo>
                    <a:pt x="63692" y="243746"/>
                    <a:pt x="53902" y="249831"/>
                    <a:pt x="46229" y="231840"/>
                  </a:cubicBezTo>
                  <a:cubicBezTo>
                    <a:pt x="38556" y="213849"/>
                    <a:pt x="19506" y="176013"/>
                    <a:pt x="20829" y="142940"/>
                  </a:cubicBezTo>
                  <a:cubicBezTo>
                    <a:pt x="22152" y="109867"/>
                    <a:pt x="51521" y="-3110"/>
                    <a:pt x="49404" y="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1F9670AA-B9AC-48CE-AE69-133194E68FEA}"/>
                </a:ext>
              </a:extLst>
            </p:cNvPr>
            <p:cNvSpPr/>
            <p:nvPr/>
          </p:nvSpPr>
          <p:spPr>
            <a:xfrm>
              <a:off x="4638760" y="6884489"/>
              <a:ext cx="81237" cy="168528"/>
            </a:xfrm>
            <a:custGeom>
              <a:avLst/>
              <a:gdLst>
                <a:gd name="connsiteX0" fmla="*/ 102324 w 103158"/>
                <a:gd name="connsiteY0" fmla="*/ 1742 h 214004"/>
                <a:gd name="connsiteX1" fmla="*/ 18186 w 103158"/>
                <a:gd name="connsiteY1" fmla="*/ 93817 h 214004"/>
                <a:gd name="connsiteX2" fmla="*/ 724 w 103158"/>
                <a:gd name="connsiteY2" fmla="*/ 184305 h 214004"/>
                <a:gd name="connsiteX3" fmla="*/ 32474 w 103158"/>
                <a:gd name="connsiteY3" fmla="*/ 212880 h 214004"/>
                <a:gd name="connsiteX4" fmla="*/ 15011 w 103158"/>
                <a:gd name="connsiteY4" fmla="*/ 152555 h 214004"/>
                <a:gd name="connsiteX5" fmla="*/ 30886 w 103158"/>
                <a:gd name="connsiteY5" fmla="*/ 95405 h 214004"/>
                <a:gd name="connsiteX6" fmla="*/ 59461 w 103158"/>
                <a:gd name="connsiteY6" fmla="*/ 38255 h 214004"/>
                <a:gd name="connsiteX7" fmla="*/ 102324 w 103158"/>
                <a:gd name="connsiteY7" fmla="*/ 1742 h 21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58" h="214004">
                  <a:moveTo>
                    <a:pt x="102324" y="1742"/>
                  </a:moveTo>
                  <a:cubicBezTo>
                    <a:pt x="95445" y="11002"/>
                    <a:pt x="35119" y="63390"/>
                    <a:pt x="18186" y="93817"/>
                  </a:cubicBezTo>
                  <a:cubicBezTo>
                    <a:pt x="1253" y="124244"/>
                    <a:pt x="-1657" y="164461"/>
                    <a:pt x="724" y="184305"/>
                  </a:cubicBezTo>
                  <a:cubicBezTo>
                    <a:pt x="3105" y="204149"/>
                    <a:pt x="30093" y="218172"/>
                    <a:pt x="32474" y="212880"/>
                  </a:cubicBezTo>
                  <a:cubicBezTo>
                    <a:pt x="34855" y="207588"/>
                    <a:pt x="15276" y="172134"/>
                    <a:pt x="15011" y="152555"/>
                  </a:cubicBezTo>
                  <a:cubicBezTo>
                    <a:pt x="14746" y="132976"/>
                    <a:pt x="23478" y="114455"/>
                    <a:pt x="30886" y="95405"/>
                  </a:cubicBezTo>
                  <a:cubicBezTo>
                    <a:pt x="38294" y="76355"/>
                    <a:pt x="47290" y="54130"/>
                    <a:pt x="59461" y="38255"/>
                  </a:cubicBezTo>
                  <a:cubicBezTo>
                    <a:pt x="71632" y="22380"/>
                    <a:pt x="109203" y="-7518"/>
                    <a:pt x="102324" y="17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F4DC0F0B-D64E-4BA9-81FF-CF082B644662}"/>
                </a:ext>
              </a:extLst>
            </p:cNvPr>
            <p:cNvSpPr/>
            <p:nvPr/>
          </p:nvSpPr>
          <p:spPr>
            <a:xfrm>
              <a:off x="4621828" y="6927116"/>
              <a:ext cx="52814" cy="15452"/>
            </a:xfrm>
            <a:custGeom>
              <a:avLst/>
              <a:gdLst>
                <a:gd name="connsiteX0" fmla="*/ 0 w 67066"/>
                <a:gd name="connsiteY0" fmla="*/ 0 h 19621"/>
                <a:gd name="connsiteX1" fmla="*/ 66675 w 67066"/>
                <a:gd name="connsiteY1" fmla="*/ 19050 h 19621"/>
                <a:gd name="connsiteX2" fmla="*/ 0 w 67066"/>
                <a:gd name="connsiteY2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66" h="19621">
                  <a:moveTo>
                    <a:pt x="0" y="0"/>
                  </a:moveTo>
                  <a:cubicBezTo>
                    <a:pt x="0" y="0"/>
                    <a:pt x="60325" y="14552"/>
                    <a:pt x="66675" y="19050"/>
                  </a:cubicBezTo>
                  <a:cubicBezTo>
                    <a:pt x="73025" y="235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DE16AACB-198B-4ECF-8D7A-615E679A0853}"/>
                </a:ext>
              </a:extLst>
            </p:cNvPr>
            <p:cNvSpPr/>
            <p:nvPr/>
          </p:nvSpPr>
          <p:spPr>
            <a:xfrm>
              <a:off x="4727693" y="6894501"/>
              <a:ext cx="76766" cy="85375"/>
            </a:xfrm>
            <a:custGeom>
              <a:avLst/>
              <a:gdLst>
                <a:gd name="connsiteX0" fmla="*/ 6855 w 97480"/>
                <a:gd name="connsiteY0" fmla="*/ 142 h 108413"/>
                <a:gd name="connsiteX1" fmla="*/ 2093 w 97480"/>
                <a:gd name="connsiteY1" fmla="*/ 54117 h 108413"/>
                <a:gd name="connsiteX2" fmla="*/ 40193 w 97480"/>
                <a:gd name="connsiteY2" fmla="*/ 87454 h 108413"/>
                <a:gd name="connsiteX3" fmla="*/ 97343 w 97480"/>
                <a:gd name="connsiteY3" fmla="*/ 108092 h 108413"/>
                <a:gd name="connsiteX4" fmla="*/ 22730 w 97480"/>
                <a:gd name="connsiteY4" fmla="*/ 71579 h 108413"/>
                <a:gd name="connsiteX5" fmla="*/ 6855 w 97480"/>
                <a:gd name="connsiteY5" fmla="*/ 142 h 1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80" h="108413">
                  <a:moveTo>
                    <a:pt x="6855" y="142"/>
                  </a:moveTo>
                  <a:cubicBezTo>
                    <a:pt x="3416" y="-2768"/>
                    <a:pt x="-3463" y="39565"/>
                    <a:pt x="2093" y="54117"/>
                  </a:cubicBezTo>
                  <a:cubicBezTo>
                    <a:pt x="7649" y="68669"/>
                    <a:pt x="24318" y="78458"/>
                    <a:pt x="40193" y="87454"/>
                  </a:cubicBezTo>
                  <a:cubicBezTo>
                    <a:pt x="56068" y="96450"/>
                    <a:pt x="100253" y="110738"/>
                    <a:pt x="97343" y="108092"/>
                  </a:cubicBezTo>
                  <a:cubicBezTo>
                    <a:pt x="94433" y="105446"/>
                    <a:pt x="36488" y="82692"/>
                    <a:pt x="22730" y="71579"/>
                  </a:cubicBezTo>
                  <a:cubicBezTo>
                    <a:pt x="8972" y="60466"/>
                    <a:pt x="10294" y="3052"/>
                    <a:pt x="6855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86F60DF7-C147-4AE2-A658-4124195034DF}"/>
                </a:ext>
              </a:extLst>
            </p:cNvPr>
            <p:cNvSpPr/>
            <p:nvPr/>
          </p:nvSpPr>
          <p:spPr>
            <a:xfrm>
              <a:off x="4729286" y="6906557"/>
              <a:ext cx="29611" cy="275378"/>
            </a:xfrm>
            <a:custGeom>
              <a:avLst/>
              <a:gdLst>
                <a:gd name="connsiteX0" fmla="*/ 3246 w 37601"/>
                <a:gd name="connsiteY0" fmla="*/ 2294 h 349686"/>
                <a:gd name="connsiteX1" fmla="*/ 4833 w 37601"/>
                <a:gd name="connsiteY1" fmla="*/ 245182 h 349686"/>
                <a:gd name="connsiteX2" fmla="*/ 36583 w 37601"/>
                <a:gd name="connsiteY2" fmla="*/ 334082 h 349686"/>
                <a:gd name="connsiteX3" fmla="*/ 27058 w 37601"/>
                <a:gd name="connsiteY3" fmla="*/ 345194 h 349686"/>
                <a:gd name="connsiteX4" fmla="*/ 71 w 37601"/>
                <a:gd name="connsiteY4" fmla="*/ 284869 h 349686"/>
                <a:gd name="connsiteX5" fmla="*/ 19121 w 37601"/>
                <a:gd name="connsiteY5" fmla="*/ 162632 h 349686"/>
                <a:gd name="connsiteX6" fmla="*/ 17533 w 37601"/>
                <a:gd name="connsiteY6" fmla="*/ 124532 h 349686"/>
                <a:gd name="connsiteX7" fmla="*/ 3246 w 37601"/>
                <a:gd name="connsiteY7" fmla="*/ 2294 h 34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1" h="349686">
                  <a:moveTo>
                    <a:pt x="3246" y="2294"/>
                  </a:moveTo>
                  <a:cubicBezTo>
                    <a:pt x="1129" y="22402"/>
                    <a:pt x="-723" y="189884"/>
                    <a:pt x="4833" y="245182"/>
                  </a:cubicBezTo>
                  <a:cubicBezTo>
                    <a:pt x="10389" y="300480"/>
                    <a:pt x="32879" y="317413"/>
                    <a:pt x="36583" y="334082"/>
                  </a:cubicBezTo>
                  <a:cubicBezTo>
                    <a:pt x="40287" y="350751"/>
                    <a:pt x="33143" y="353396"/>
                    <a:pt x="27058" y="345194"/>
                  </a:cubicBezTo>
                  <a:cubicBezTo>
                    <a:pt x="20973" y="336992"/>
                    <a:pt x="1394" y="315296"/>
                    <a:pt x="71" y="284869"/>
                  </a:cubicBezTo>
                  <a:cubicBezTo>
                    <a:pt x="-1252" y="254442"/>
                    <a:pt x="16211" y="189355"/>
                    <a:pt x="19121" y="162632"/>
                  </a:cubicBezTo>
                  <a:cubicBezTo>
                    <a:pt x="22031" y="135909"/>
                    <a:pt x="20973" y="148874"/>
                    <a:pt x="17533" y="124532"/>
                  </a:cubicBezTo>
                  <a:cubicBezTo>
                    <a:pt x="14093" y="100190"/>
                    <a:pt x="5363" y="-17814"/>
                    <a:pt x="3246" y="22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14FE0571-FF68-4BA8-ADA9-99B77C036B2C}"/>
                </a:ext>
              </a:extLst>
            </p:cNvPr>
            <p:cNvSpPr/>
            <p:nvPr/>
          </p:nvSpPr>
          <p:spPr>
            <a:xfrm>
              <a:off x="4664216" y="6915749"/>
              <a:ext cx="64008" cy="148217"/>
            </a:xfrm>
            <a:custGeom>
              <a:avLst/>
              <a:gdLst>
                <a:gd name="connsiteX0" fmla="*/ 149 w 81280"/>
                <a:gd name="connsiteY0" fmla="*/ 71584 h 188212"/>
                <a:gd name="connsiteX1" fmla="*/ 76349 w 81280"/>
                <a:gd name="connsiteY1" fmla="*/ 141434 h 188212"/>
                <a:gd name="connsiteX2" fmla="*/ 73174 w 81280"/>
                <a:gd name="connsiteY2" fmla="*/ 187471 h 188212"/>
                <a:gd name="connsiteX3" fmla="*/ 68411 w 81280"/>
                <a:gd name="connsiteY3" fmla="*/ 104921 h 188212"/>
                <a:gd name="connsiteX4" fmla="*/ 47774 w 81280"/>
                <a:gd name="connsiteY4" fmla="*/ 89046 h 188212"/>
                <a:gd name="connsiteX5" fmla="*/ 76349 w 81280"/>
                <a:gd name="connsiteY5" fmla="*/ 46184 h 188212"/>
                <a:gd name="connsiteX6" fmla="*/ 69999 w 81280"/>
                <a:gd name="connsiteY6" fmla="*/ 146 h 188212"/>
                <a:gd name="connsiteX7" fmla="*/ 57299 w 81280"/>
                <a:gd name="connsiteY7" fmla="*/ 62059 h 188212"/>
                <a:gd name="connsiteX8" fmla="*/ 149 w 81280"/>
                <a:gd name="connsiteY8" fmla="*/ 71584 h 1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188212">
                  <a:moveTo>
                    <a:pt x="149" y="71584"/>
                  </a:moveTo>
                  <a:cubicBezTo>
                    <a:pt x="3324" y="84813"/>
                    <a:pt x="64178" y="122120"/>
                    <a:pt x="76349" y="141434"/>
                  </a:cubicBezTo>
                  <a:cubicBezTo>
                    <a:pt x="88520" y="160749"/>
                    <a:pt x="74497" y="193556"/>
                    <a:pt x="73174" y="187471"/>
                  </a:cubicBezTo>
                  <a:cubicBezTo>
                    <a:pt x="71851" y="181386"/>
                    <a:pt x="72644" y="121325"/>
                    <a:pt x="68411" y="104921"/>
                  </a:cubicBezTo>
                  <a:cubicBezTo>
                    <a:pt x="64178" y="88517"/>
                    <a:pt x="46451" y="98835"/>
                    <a:pt x="47774" y="89046"/>
                  </a:cubicBezTo>
                  <a:cubicBezTo>
                    <a:pt x="49097" y="79257"/>
                    <a:pt x="72645" y="61001"/>
                    <a:pt x="76349" y="46184"/>
                  </a:cubicBezTo>
                  <a:cubicBezTo>
                    <a:pt x="80053" y="31367"/>
                    <a:pt x="73174" y="-2500"/>
                    <a:pt x="69999" y="146"/>
                  </a:cubicBezTo>
                  <a:cubicBezTo>
                    <a:pt x="66824" y="2792"/>
                    <a:pt x="69205" y="49624"/>
                    <a:pt x="57299" y="62059"/>
                  </a:cubicBezTo>
                  <a:cubicBezTo>
                    <a:pt x="45393" y="74494"/>
                    <a:pt x="-3026" y="58355"/>
                    <a:pt x="149" y="715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58A5C085-3AE5-4925-A3A9-0113CC326F8D}"/>
                </a:ext>
              </a:extLst>
            </p:cNvPr>
            <p:cNvSpPr/>
            <p:nvPr/>
          </p:nvSpPr>
          <p:spPr>
            <a:xfrm>
              <a:off x="4676832" y="7088361"/>
              <a:ext cx="60112" cy="180076"/>
            </a:xfrm>
            <a:custGeom>
              <a:avLst/>
              <a:gdLst>
                <a:gd name="connsiteX0" fmla="*/ 76204 w 76333"/>
                <a:gd name="connsiteY0" fmla="*/ 32 h 228668"/>
                <a:gd name="connsiteX1" fmla="*/ 63504 w 76333"/>
                <a:gd name="connsiteY1" fmla="*/ 123857 h 228668"/>
                <a:gd name="connsiteX2" fmla="*/ 4 w 76333"/>
                <a:gd name="connsiteY2" fmla="*/ 228632 h 228668"/>
                <a:gd name="connsiteX3" fmla="*/ 60329 w 76333"/>
                <a:gd name="connsiteY3" fmla="*/ 112745 h 228668"/>
                <a:gd name="connsiteX4" fmla="*/ 76204 w 76333"/>
                <a:gd name="connsiteY4" fmla="*/ 32 h 2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33" h="228668">
                  <a:moveTo>
                    <a:pt x="76204" y="32"/>
                  </a:moveTo>
                  <a:cubicBezTo>
                    <a:pt x="76733" y="1884"/>
                    <a:pt x="76204" y="85757"/>
                    <a:pt x="63504" y="123857"/>
                  </a:cubicBezTo>
                  <a:cubicBezTo>
                    <a:pt x="50804" y="161957"/>
                    <a:pt x="533" y="230484"/>
                    <a:pt x="4" y="228632"/>
                  </a:cubicBezTo>
                  <a:cubicBezTo>
                    <a:pt x="-525" y="226780"/>
                    <a:pt x="49216" y="148464"/>
                    <a:pt x="60329" y="112745"/>
                  </a:cubicBezTo>
                  <a:cubicBezTo>
                    <a:pt x="71441" y="77026"/>
                    <a:pt x="75675" y="-1820"/>
                    <a:pt x="76204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C1FBCF77-A868-4F37-9125-0C87B623AA71}"/>
                </a:ext>
              </a:extLst>
            </p:cNvPr>
            <p:cNvSpPr/>
            <p:nvPr/>
          </p:nvSpPr>
          <p:spPr>
            <a:xfrm>
              <a:off x="4642698" y="7049061"/>
              <a:ext cx="64471" cy="240701"/>
            </a:xfrm>
            <a:custGeom>
              <a:avLst/>
              <a:gdLst>
                <a:gd name="connsiteX0" fmla="*/ 22710 w 81868"/>
                <a:gd name="connsiteY0" fmla="*/ 724 h 305652"/>
                <a:gd name="connsiteX1" fmla="*/ 63985 w 81868"/>
                <a:gd name="connsiteY1" fmla="*/ 46761 h 305652"/>
                <a:gd name="connsiteX2" fmla="*/ 81448 w 81868"/>
                <a:gd name="connsiteY2" fmla="*/ 92799 h 305652"/>
                <a:gd name="connsiteX3" fmla="*/ 48110 w 81868"/>
                <a:gd name="connsiteY3" fmla="*/ 181699 h 305652"/>
                <a:gd name="connsiteX4" fmla="*/ 485 w 81868"/>
                <a:gd name="connsiteY4" fmla="*/ 303936 h 305652"/>
                <a:gd name="connsiteX5" fmla="*/ 79860 w 81868"/>
                <a:gd name="connsiteY5" fmla="*/ 254724 h 305652"/>
                <a:gd name="connsiteX6" fmla="*/ 43348 w 81868"/>
                <a:gd name="connsiteY6" fmla="*/ 273774 h 305652"/>
                <a:gd name="connsiteX7" fmla="*/ 33823 w 81868"/>
                <a:gd name="connsiteY7" fmla="*/ 254724 h 305652"/>
                <a:gd name="connsiteX8" fmla="*/ 75098 w 81868"/>
                <a:gd name="connsiteY8" fmla="*/ 130899 h 305652"/>
                <a:gd name="connsiteX9" fmla="*/ 54460 w 81868"/>
                <a:gd name="connsiteY9" fmla="*/ 84861 h 305652"/>
                <a:gd name="connsiteX10" fmla="*/ 22710 w 81868"/>
                <a:gd name="connsiteY10" fmla="*/ 724 h 3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68" h="305652">
                  <a:moveTo>
                    <a:pt x="22710" y="724"/>
                  </a:moveTo>
                  <a:cubicBezTo>
                    <a:pt x="24298" y="-5626"/>
                    <a:pt x="54195" y="31415"/>
                    <a:pt x="63985" y="46761"/>
                  </a:cubicBezTo>
                  <a:cubicBezTo>
                    <a:pt x="73775" y="62107"/>
                    <a:pt x="84094" y="70309"/>
                    <a:pt x="81448" y="92799"/>
                  </a:cubicBezTo>
                  <a:cubicBezTo>
                    <a:pt x="78802" y="115289"/>
                    <a:pt x="61604" y="146510"/>
                    <a:pt x="48110" y="181699"/>
                  </a:cubicBezTo>
                  <a:cubicBezTo>
                    <a:pt x="34616" y="216888"/>
                    <a:pt x="-4807" y="291765"/>
                    <a:pt x="485" y="303936"/>
                  </a:cubicBezTo>
                  <a:cubicBezTo>
                    <a:pt x="5777" y="316107"/>
                    <a:pt x="72716" y="259751"/>
                    <a:pt x="79860" y="254724"/>
                  </a:cubicBezTo>
                  <a:cubicBezTo>
                    <a:pt x="87004" y="249697"/>
                    <a:pt x="51021" y="273774"/>
                    <a:pt x="43348" y="273774"/>
                  </a:cubicBezTo>
                  <a:cubicBezTo>
                    <a:pt x="35675" y="273774"/>
                    <a:pt x="28531" y="278537"/>
                    <a:pt x="33823" y="254724"/>
                  </a:cubicBezTo>
                  <a:cubicBezTo>
                    <a:pt x="39115" y="230911"/>
                    <a:pt x="71659" y="159209"/>
                    <a:pt x="75098" y="130899"/>
                  </a:cubicBezTo>
                  <a:cubicBezTo>
                    <a:pt x="78537" y="102589"/>
                    <a:pt x="58958" y="102324"/>
                    <a:pt x="54460" y="84861"/>
                  </a:cubicBezTo>
                  <a:cubicBezTo>
                    <a:pt x="49962" y="67398"/>
                    <a:pt x="21122" y="7074"/>
                    <a:pt x="22710" y="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DB25601F-A047-4FF7-96B2-8C8DC5F6420C}"/>
                </a:ext>
              </a:extLst>
            </p:cNvPr>
            <p:cNvSpPr/>
            <p:nvPr/>
          </p:nvSpPr>
          <p:spPr>
            <a:xfrm>
              <a:off x="4747701" y="6989609"/>
              <a:ext cx="50547" cy="76351"/>
            </a:xfrm>
            <a:custGeom>
              <a:avLst/>
              <a:gdLst>
                <a:gd name="connsiteX0" fmla="*/ 51299 w 64187"/>
                <a:gd name="connsiteY0" fmla="*/ 19 h 96954"/>
                <a:gd name="connsiteX1" fmla="*/ 17962 w 64187"/>
                <a:gd name="connsiteY1" fmla="*/ 57169 h 96954"/>
                <a:gd name="connsiteX2" fmla="*/ 2087 w 64187"/>
                <a:gd name="connsiteY2" fmla="*/ 96856 h 96954"/>
                <a:gd name="connsiteX3" fmla="*/ 63999 w 64187"/>
                <a:gd name="connsiteY3" fmla="*/ 68281 h 96954"/>
                <a:gd name="connsiteX4" fmla="*/ 22724 w 64187"/>
                <a:gd name="connsiteY4" fmla="*/ 63519 h 96954"/>
                <a:gd name="connsiteX5" fmla="*/ 51299 w 64187"/>
                <a:gd name="connsiteY5" fmla="*/ 1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7" h="96954">
                  <a:moveTo>
                    <a:pt x="51299" y="19"/>
                  </a:moveTo>
                  <a:cubicBezTo>
                    <a:pt x="50505" y="-1039"/>
                    <a:pt x="26164" y="41030"/>
                    <a:pt x="17962" y="57169"/>
                  </a:cubicBezTo>
                  <a:cubicBezTo>
                    <a:pt x="9760" y="73309"/>
                    <a:pt x="-5586" y="95004"/>
                    <a:pt x="2087" y="96856"/>
                  </a:cubicBezTo>
                  <a:cubicBezTo>
                    <a:pt x="9760" y="98708"/>
                    <a:pt x="60560" y="73837"/>
                    <a:pt x="63999" y="68281"/>
                  </a:cubicBezTo>
                  <a:cubicBezTo>
                    <a:pt x="67438" y="62725"/>
                    <a:pt x="22724" y="69869"/>
                    <a:pt x="22724" y="63519"/>
                  </a:cubicBezTo>
                  <a:cubicBezTo>
                    <a:pt x="22724" y="57169"/>
                    <a:pt x="52093" y="1077"/>
                    <a:pt x="51299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F52A9B6C-0EC1-4891-82EE-D2F856CFCFB5}"/>
                </a:ext>
              </a:extLst>
            </p:cNvPr>
            <p:cNvSpPr/>
            <p:nvPr/>
          </p:nvSpPr>
          <p:spPr>
            <a:xfrm>
              <a:off x="4781353" y="7043267"/>
              <a:ext cx="14549" cy="81964"/>
            </a:xfrm>
            <a:custGeom>
              <a:avLst/>
              <a:gdLst>
                <a:gd name="connsiteX0" fmla="*/ 11741 w 18475"/>
                <a:gd name="connsiteY0" fmla="*/ 144 h 104081"/>
                <a:gd name="connsiteX1" fmla="*/ 18091 w 18475"/>
                <a:gd name="connsiteY1" fmla="*/ 100157 h 104081"/>
                <a:gd name="connsiteX2" fmla="*/ 629 w 18475"/>
                <a:gd name="connsiteY2" fmla="*/ 77932 h 104081"/>
                <a:gd name="connsiteX3" fmla="*/ 11741 w 18475"/>
                <a:gd name="connsiteY3" fmla="*/ 144 h 1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" h="104081">
                  <a:moveTo>
                    <a:pt x="11741" y="144"/>
                  </a:moveTo>
                  <a:cubicBezTo>
                    <a:pt x="14651" y="3848"/>
                    <a:pt x="19943" y="87192"/>
                    <a:pt x="18091" y="100157"/>
                  </a:cubicBezTo>
                  <a:cubicBezTo>
                    <a:pt x="16239" y="113122"/>
                    <a:pt x="4068" y="90897"/>
                    <a:pt x="629" y="77932"/>
                  </a:cubicBezTo>
                  <a:cubicBezTo>
                    <a:pt x="-2810" y="64967"/>
                    <a:pt x="8831" y="-3560"/>
                    <a:pt x="11741" y="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B14A5CC1-8948-4972-A9D8-B4A09A8055CA}"/>
                </a:ext>
              </a:extLst>
            </p:cNvPr>
            <p:cNvSpPr/>
            <p:nvPr/>
          </p:nvSpPr>
          <p:spPr>
            <a:xfrm>
              <a:off x="4739254" y="7105843"/>
              <a:ext cx="60120" cy="56307"/>
            </a:xfrm>
            <a:custGeom>
              <a:avLst/>
              <a:gdLst>
                <a:gd name="connsiteX0" fmla="*/ 76313 w 76343"/>
                <a:gd name="connsiteY0" fmla="*/ 33396 h 71501"/>
                <a:gd name="connsiteX1" fmla="*/ 23925 w 76343"/>
                <a:gd name="connsiteY1" fmla="*/ 20696 h 71501"/>
                <a:gd name="connsiteX2" fmla="*/ 9638 w 76343"/>
                <a:gd name="connsiteY2" fmla="*/ 71496 h 71501"/>
                <a:gd name="connsiteX3" fmla="*/ 113 w 76343"/>
                <a:gd name="connsiteY3" fmla="*/ 23871 h 71501"/>
                <a:gd name="connsiteX4" fmla="*/ 15988 w 76343"/>
                <a:gd name="connsiteY4" fmla="*/ 58 h 71501"/>
                <a:gd name="connsiteX5" fmla="*/ 76313 w 76343"/>
                <a:gd name="connsiteY5" fmla="*/ 33396 h 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3" h="71501">
                  <a:moveTo>
                    <a:pt x="76313" y="33396"/>
                  </a:moveTo>
                  <a:cubicBezTo>
                    <a:pt x="77636" y="36836"/>
                    <a:pt x="35037" y="14346"/>
                    <a:pt x="23925" y="20696"/>
                  </a:cubicBezTo>
                  <a:cubicBezTo>
                    <a:pt x="12813" y="27046"/>
                    <a:pt x="13607" y="70967"/>
                    <a:pt x="9638" y="71496"/>
                  </a:cubicBezTo>
                  <a:cubicBezTo>
                    <a:pt x="5669" y="72025"/>
                    <a:pt x="-945" y="35777"/>
                    <a:pt x="113" y="23871"/>
                  </a:cubicBezTo>
                  <a:cubicBezTo>
                    <a:pt x="1171" y="11965"/>
                    <a:pt x="6463" y="1645"/>
                    <a:pt x="15988" y="58"/>
                  </a:cubicBezTo>
                  <a:cubicBezTo>
                    <a:pt x="25513" y="-1530"/>
                    <a:pt x="74990" y="29956"/>
                    <a:pt x="76313" y="33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F5BCCCB3-CDE0-4D7C-949F-8DB370B45C1A}"/>
                </a:ext>
              </a:extLst>
            </p:cNvPr>
            <p:cNvSpPr/>
            <p:nvPr/>
          </p:nvSpPr>
          <p:spPr>
            <a:xfrm>
              <a:off x="4742946" y="7165682"/>
              <a:ext cx="79154" cy="49399"/>
            </a:xfrm>
            <a:custGeom>
              <a:avLst/>
              <a:gdLst>
                <a:gd name="connsiteX0" fmla="*/ 100200 w 100513"/>
                <a:gd name="connsiteY0" fmla="*/ 62185 h 62729"/>
                <a:gd name="connsiteX1" fmla="*/ 31937 w 100513"/>
                <a:gd name="connsiteY1" fmla="*/ 28847 h 62729"/>
                <a:gd name="connsiteX2" fmla="*/ 1775 w 100513"/>
                <a:gd name="connsiteY2" fmla="*/ 272 h 62729"/>
                <a:gd name="connsiteX3" fmla="*/ 100200 w 100513"/>
                <a:gd name="connsiteY3" fmla="*/ 62185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13" h="62729">
                  <a:moveTo>
                    <a:pt x="100200" y="62185"/>
                  </a:moveTo>
                  <a:cubicBezTo>
                    <a:pt x="105227" y="66948"/>
                    <a:pt x="48341" y="39166"/>
                    <a:pt x="31937" y="28847"/>
                  </a:cubicBezTo>
                  <a:cubicBezTo>
                    <a:pt x="15533" y="18528"/>
                    <a:pt x="-6427" y="-2639"/>
                    <a:pt x="1775" y="272"/>
                  </a:cubicBezTo>
                  <a:cubicBezTo>
                    <a:pt x="9977" y="3182"/>
                    <a:pt x="95173" y="57422"/>
                    <a:pt x="100200" y="62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CB69BCB3-21A0-4325-8982-F72D00F200B1}"/>
                </a:ext>
              </a:extLst>
            </p:cNvPr>
            <p:cNvSpPr/>
            <p:nvPr/>
          </p:nvSpPr>
          <p:spPr>
            <a:xfrm>
              <a:off x="4753086" y="7185783"/>
              <a:ext cx="22763" cy="97083"/>
            </a:xfrm>
            <a:custGeom>
              <a:avLst/>
              <a:gdLst>
                <a:gd name="connsiteX0" fmla="*/ 22236 w 28905"/>
                <a:gd name="connsiteY0" fmla="*/ 146 h 123280"/>
                <a:gd name="connsiteX1" fmla="*/ 28586 w 28905"/>
                <a:gd name="connsiteY1" fmla="*/ 114446 h 123280"/>
                <a:gd name="connsiteX2" fmla="*/ 14299 w 28905"/>
                <a:gd name="connsiteY2" fmla="*/ 112859 h 123280"/>
                <a:gd name="connsiteX3" fmla="*/ 11 w 28905"/>
                <a:gd name="connsiteY3" fmla="*/ 90634 h 123280"/>
                <a:gd name="connsiteX4" fmla="*/ 22236 w 28905"/>
                <a:gd name="connsiteY4" fmla="*/ 146 h 1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" h="123280">
                  <a:moveTo>
                    <a:pt x="22236" y="146"/>
                  </a:moveTo>
                  <a:cubicBezTo>
                    <a:pt x="26998" y="4115"/>
                    <a:pt x="29909" y="95660"/>
                    <a:pt x="28586" y="114446"/>
                  </a:cubicBezTo>
                  <a:cubicBezTo>
                    <a:pt x="27263" y="133232"/>
                    <a:pt x="19061" y="116828"/>
                    <a:pt x="14299" y="112859"/>
                  </a:cubicBezTo>
                  <a:cubicBezTo>
                    <a:pt x="9537" y="108890"/>
                    <a:pt x="540" y="107303"/>
                    <a:pt x="11" y="90634"/>
                  </a:cubicBezTo>
                  <a:cubicBezTo>
                    <a:pt x="-518" y="73965"/>
                    <a:pt x="17474" y="-3823"/>
                    <a:pt x="22236" y="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93CB0489-8244-4546-845B-1D94B6024355}"/>
                </a:ext>
              </a:extLst>
            </p:cNvPr>
            <p:cNvSpPr/>
            <p:nvPr/>
          </p:nvSpPr>
          <p:spPr>
            <a:xfrm>
              <a:off x="4733186" y="7217918"/>
              <a:ext cx="94695" cy="84930"/>
            </a:xfrm>
            <a:custGeom>
              <a:avLst/>
              <a:gdLst>
                <a:gd name="connsiteX0" fmla="*/ 118943 w 120248"/>
                <a:gd name="connsiteY0" fmla="*/ 13315 h 107847"/>
                <a:gd name="connsiteX1" fmla="*/ 9405 w 120248"/>
                <a:gd name="connsiteY1" fmla="*/ 26015 h 107847"/>
                <a:gd name="connsiteX2" fmla="*/ 12580 w 120248"/>
                <a:gd name="connsiteY2" fmla="*/ 43478 h 107847"/>
                <a:gd name="connsiteX3" fmla="*/ 33218 w 120248"/>
                <a:gd name="connsiteY3" fmla="*/ 99040 h 107847"/>
                <a:gd name="connsiteX4" fmla="*/ 3055 w 120248"/>
                <a:gd name="connsiteY4" fmla="*/ 105390 h 107847"/>
                <a:gd name="connsiteX5" fmla="*/ 18930 w 120248"/>
                <a:gd name="connsiteY5" fmla="*/ 75228 h 107847"/>
                <a:gd name="connsiteX6" fmla="*/ 1468 w 120248"/>
                <a:gd name="connsiteY6" fmla="*/ 19665 h 107847"/>
                <a:gd name="connsiteX7" fmla="*/ 64968 w 120248"/>
                <a:gd name="connsiteY7" fmla="*/ 615 h 107847"/>
                <a:gd name="connsiteX8" fmla="*/ 118943 w 120248"/>
                <a:gd name="connsiteY8" fmla="*/ 13315 h 1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48" h="107847">
                  <a:moveTo>
                    <a:pt x="118943" y="13315"/>
                  </a:moveTo>
                  <a:cubicBezTo>
                    <a:pt x="109683" y="17548"/>
                    <a:pt x="27132" y="20988"/>
                    <a:pt x="9405" y="26015"/>
                  </a:cubicBezTo>
                  <a:cubicBezTo>
                    <a:pt x="-8322" y="31042"/>
                    <a:pt x="8611" y="31307"/>
                    <a:pt x="12580" y="43478"/>
                  </a:cubicBezTo>
                  <a:cubicBezTo>
                    <a:pt x="16549" y="55649"/>
                    <a:pt x="34805" y="88721"/>
                    <a:pt x="33218" y="99040"/>
                  </a:cubicBezTo>
                  <a:cubicBezTo>
                    <a:pt x="31630" y="109359"/>
                    <a:pt x="5436" y="109359"/>
                    <a:pt x="3055" y="105390"/>
                  </a:cubicBezTo>
                  <a:cubicBezTo>
                    <a:pt x="674" y="101421"/>
                    <a:pt x="19194" y="89515"/>
                    <a:pt x="18930" y="75228"/>
                  </a:cubicBezTo>
                  <a:cubicBezTo>
                    <a:pt x="18666" y="60941"/>
                    <a:pt x="-6205" y="32100"/>
                    <a:pt x="1468" y="19665"/>
                  </a:cubicBezTo>
                  <a:cubicBezTo>
                    <a:pt x="9141" y="7230"/>
                    <a:pt x="44066" y="4054"/>
                    <a:pt x="64968" y="615"/>
                  </a:cubicBezTo>
                  <a:cubicBezTo>
                    <a:pt x="85870" y="-2825"/>
                    <a:pt x="128203" y="9082"/>
                    <a:pt x="118943" y="13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BF99BC02-92EF-4B37-85E0-5108D90C0787}"/>
                </a:ext>
              </a:extLst>
            </p:cNvPr>
            <p:cNvSpPr/>
            <p:nvPr/>
          </p:nvSpPr>
          <p:spPr>
            <a:xfrm>
              <a:off x="4766411" y="7287154"/>
              <a:ext cx="114310" cy="50417"/>
            </a:xfrm>
            <a:custGeom>
              <a:avLst/>
              <a:gdLst>
                <a:gd name="connsiteX0" fmla="*/ 553 w 145155"/>
                <a:gd name="connsiteY0" fmla="*/ 9 h 64022"/>
                <a:gd name="connsiteX1" fmla="*/ 22778 w 145155"/>
                <a:gd name="connsiteY1" fmla="*/ 57159 h 64022"/>
                <a:gd name="connsiteX2" fmla="*/ 98978 w 145155"/>
                <a:gd name="connsiteY2" fmla="*/ 63509 h 64022"/>
                <a:gd name="connsiteX3" fmla="*/ 143428 w 145155"/>
                <a:gd name="connsiteY3" fmla="*/ 61921 h 64022"/>
                <a:gd name="connsiteX4" fmla="*/ 40240 w 145155"/>
                <a:gd name="connsiteY4" fmla="*/ 52396 h 64022"/>
                <a:gd name="connsiteX5" fmla="*/ 553 w 145155"/>
                <a:gd name="connsiteY5" fmla="*/ 9 h 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55" h="64022">
                  <a:moveTo>
                    <a:pt x="553" y="9"/>
                  </a:moveTo>
                  <a:cubicBezTo>
                    <a:pt x="-2357" y="803"/>
                    <a:pt x="6374" y="46576"/>
                    <a:pt x="22778" y="57159"/>
                  </a:cubicBezTo>
                  <a:cubicBezTo>
                    <a:pt x="39182" y="67742"/>
                    <a:pt x="78870" y="62715"/>
                    <a:pt x="98978" y="63509"/>
                  </a:cubicBezTo>
                  <a:cubicBezTo>
                    <a:pt x="119086" y="64303"/>
                    <a:pt x="153218" y="63773"/>
                    <a:pt x="143428" y="61921"/>
                  </a:cubicBezTo>
                  <a:cubicBezTo>
                    <a:pt x="133638" y="60069"/>
                    <a:pt x="60877" y="55835"/>
                    <a:pt x="40240" y="52396"/>
                  </a:cubicBezTo>
                  <a:cubicBezTo>
                    <a:pt x="19603" y="48957"/>
                    <a:pt x="3463" y="-785"/>
                    <a:pt x="553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95A4F3B2-B7FF-4E0D-92F7-C5B1DCD5A9C9}"/>
                </a:ext>
              </a:extLst>
            </p:cNvPr>
            <p:cNvSpPr/>
            <p:nvPr/>
          </p:nvSpPr>
          <p:spPr>
            <a:xfrm>
              <a:off x="4689280" y="7287087"/>
              <a:ext cx="116355" cy="103801"/>
            </a:xfrm>
            <a:custGeom>
              <a:avLst/>
              <a:gdLst>
                <a:gd name="connsiteX0" fmla="*/ 66746 w 147752"/>
                <a:gd name="connsiteY0" fmla="*/ 95 h 131811"/>
                <a:gd name="connsiteX1" fmla="*/ 3246 w 147752"/>
                <a:gd name="connsiteY1" fmla="*/ 77882 h 131811"/>
                <a:gd name="connsiteX2" fmla="*/ 23883 w 147752"/>
                <a:gd name="connsiteY2" fmla="*/ 125507 h 131811"/>
                <a:gd name="connsiteX3" fmla="*/ 147708 w 147752"/>
                <a:gd name="connsiteY3" fmla="*/ 130270 h 131811"/>
                <a:gd name="connsiteX4" fmla="*/ 38171 w 147752"/>
                <a:gd name="connsiteY4" fmla="*/ 115982 h 131811"/>
                <a:gd name="connsiteX5" fmla="*/ 34996 w 147752"/>
                <a:gd name="connsiteY5" fmla="*/ 92170 h 131811"/>
                <a:gd name="connsiteX6" fmla="*/ 19121 w 147752"/>
                <a:gd name="connsiteY6" fmla="*/ 62007 h 131811"/>
                <a:gd name="connsiteX7" fmla="*/ 66746 w 147752"/>
                <a:gd name="connsiteY7" fmla="*/ 95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52" h="131811">
                  <a:moveTo>
                    <a:pt x="66746" y="95"/>
                  </a:moveTo>
                  <a:cubicBezTo>
                    <a:pt x="64100" y="2741"/>
                    <a:pt x="10390" y="56980"/>
                    <a:pt x="3246" y="77882"/>
                  </a:cubicBezTo>
                  <a:cubicBezTo>
                    <a:pt x="-3898" y="98784"/>
                    <a:pt x="-194" y="116776"/>
                    <a:pt x="23883" y="125507"/>
                  </a:cubicBezTo>
                  <a:cubicBezTo>
                    <a:pt x="47960" y="134238"/>
                    <a:pt x="145327" y="131857"/>
                    <a:pt x="147708" y="130270"/>
                  </a:cubicBezTo>
                  <a:cubicBezTo>
                    <a:pt x="150089" y="128683"/>
                    <a:pt x="56956" y="122332"/>
                    <a:pt x="38171" y="115982"/>
                  </a:cubicBezTo>
                  <a:cubicBezTo>
                    <a:pt x="19386" y="109632"/>
                    <a:pt x="38171" y="101166"/>
                    <a:pt x="34996" y="92170"/>
                  </a:cubicBezTo>
                  <a:cubicBezTo>
                    <a:pt x="31821" y="83174"/>
                    <a:pt x="17269" y="73384"/>
                    <a:pt x="19121" y="62007"/>
                  </a:cubicBezTo>
                  <a:cubicBezTo>
                    <a:pt x="20973" y="50630"/>
                    <a:pt x="69392" y="-2551"/>
                    <a:pt x="66746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9DD3CF0C-6694-4CC1-A99F-DD4BD78710B6}"/>
                </a:ext>
              </a:extLst>
            </p:cNvPr>
            <p:cNvSpPr/>
            <p:nvPr/>
          </p:nvSpPr>
          <p:spPr>
            <a:xfrm>
              <a:off x="4760595" y="7333417"/>
              <a:ext cx="40006" cy="38864"/>
            </a:xfrm>
            <a:custGeom>
              <a:avLst/>
              <a:gdLst>
                <a:gd name="connsiteX0" fmla="*/ 50801 w 50801"/>
                <a:gd name="connsiteY0" fmla="*/ 0 h 49351"/>
                <a:gd name="connsiteX1" fmla="*/ 1 w 50801"/>
                <a:gd name="connsiteY1" fmla="*/ 49213 h 49351"/>
                <a:gd name="connsiteX2" fmla="*/ 50801 w 50801"/>
                <a:gd name="connsiteY2" fmla="*/ 0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1" h="49351">
                  <a:moveTo>
                    <a:pt x="50801" y="0"/>
                  </a:moveTo>
                  <a:cubicBezTo>
                    <a:pt x="50801" y="0"/>
                    <a:pt x="-264" y="46038"/>
                    <a:pt x="1" y="49213"/>
                  </a:cubicBezTo>
                  <a:cubicBezTo>
                    <a:pt x="266" y="52388"/>
                    <a:pt x="50801" y="0"/>
                    <a:pt x="5080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D6049039-1945-4562-88B8-04D96B921EA1}"/>
                </a:ext>
              </a:extLst>
            </p:cNvPr>
            <p:cNvSpPr/>
            <p:nvPr/>
          </p:nvSpPr>
          <p:spPr>
            <a:xfrm>
              <a:off x="4703088" y="7353419"/>
              <a:ext cx="70229" cy="15283"/>
            </a:xfrm>
            <a:custGeom>
              <a:avLst/>
              <a:gdLst>
                <a:gd name="connsiteX0" fmla="*/ 0 w 89180"/>
                <a:gd name="connsiteY0" fmla="*/ 0 h 19407"/>
                <a:gd name="connsiteX1" fmla="*/ 88900 w 89180"/>
                <a:gd name="connsiteY1" fmla="*/ 19050 h 19407"/>
                <a:gd name="connsiteX2" fmla="*/ 0 w 89180"/>
                <a:gd name="connsiteY2" fmla="*/ 0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80" h="19407">
                  <a:moveTo>
                    <a:pt x="0" y="0"/>
                  </a:moveTo>
                  <a:cubicBezTo>
                    <a:pt x="0" y="0"/>
                    <a:pt x="82815" y="15610"/>
                    <a:pt x="88900" y="19050"/>
                  </a:cubicBezTo>
                  <a:cubicBezTo>
                    <a:pt x="94985" y="224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97E7967-3B81-467E-8D77-9AF9CECE1236}"/>
                </a:ext>
              </a:extLst>
            </p:cNvPr>
            <p:cNvSpPr/>
            <p:nvPr/>
          </p:nvSpPr>
          <p:spPr>
            <a:xfrm>
              <a:off x="4743093" y="7318415"/>
              <a:ext cx="35209" cy="20040"/>
            </a:xfrm>
            <a:custGeom>
              <a:avLst/>
              <a:gdLst>
                <a:gd name="connsiteX0" fmla="*/ 0 w 44710"/>
                <a:gd name="connsiteY0" fmla="*/ 0 h 25447"/>
                <a:gd name="connsiteX1" fmla="*/ 44450 w 44710"/>
                <a:gd name="connsiteY1" fmla="*/ 25400 h 25447"/>
                <a:gd name="connsiteX2" fmla="*/ 0 w 44710"/>
                <a:gd name="connsiteY2" fmla="*/ 0 h 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25447">
                  <a:moveTo>
                    <a:pt x="0" y="0"/>
                  </a:moveTo>
                  <a:cubicBezTo>
                    <a:pt x="0" y="0"/>
                    <a:pt x="40217" y="26723"/>
                    <a:pt x="44450" y="25400"/>
                  </a:cubicBezTo>
                  <a:cubicBezTo>
                    <a:pt x="48683" y="240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60451CEB-344D-4BE3-8A98-18F1B632C150}"/>
                </a:ext>
              </a:extLst>
            </p:cNvPr>
            <p:cNvSpPr/>
            <p:nvPr/>
          </p:nvSpPr>
          <p:spPr>
            <a:xfrm>
              <a:off x="4741835" y="7242889"/>
              <a:ext cx="162226" cy="194351"/>
            </a:xfrm>
            <a:custGeom>
              <a:avLst/>
              <a:gdLst>
                <a:gd name="connsiteX0" fmla="*/ 204798 w 206001"/>
                <a:gd name="connsiteY0" fmla="*/ 656 h 246795"/>
                <a:gd name="connsiteX1" fmla="*/ 101611 w 206001"/>
                <a:gd name="connsiteY1" fmla="*/ 218144 h 246795"/>
                <a:gd name="connsiteX2" fmla="*/ 85736 w 206001"/>
                <a:gd name="connsiteY2" fmla="*/ 237194 h 246795"/>
                <a:gd name="connsiteX3" fmla="*/ 11 w 206001"/>
                <a:gd name="connsiteY3" fmla="*/ 246719 h 246795"/>
                <a:gd name="connsiteX4" fmla="*/ 92086 w 206001"/>
                <a:gd name="connsiteY4" fmla="*/ 232431 h 246795"/>
                <a:gd name="connsiteX5" fmla="*/ 153998 w 206001"/>
                <a:gd name="connsiteY5" fmla="*/ 153056 h 246795"/>
                <a:gd name="connsiteX6" fmla="*/ 204798 w 206001"/>
                <a:gd name="connsiteY6" fmla="*/ 656 h 2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01" h="246795">
                  <a:moveTo>
                    <a:pt x="204798" y="656"/>
                  </a:moveTo>
                  <a:cubicBezTo>
                    <a:pt x="196067" y="11504"/>
                    <a:pt x="121455" y="178721"/>
                    <a:pt x="101611" y="218144"/>
                  </a:cubicBezTo>
                  <a:cubicBezTo>
                    <a:pt x="81767" y="257567"/>
                    <a:pt x="102669" y="232432"/>
                    <a:pt x="85736" y="237194"/>
                  </a:cubicBezTo>
                  <a:cubicBezTo>
                    <a:pt x="68803" y="241956"/>
                    <a:pt x="-1047" y="247513"/>
                    <a:pt x="11" y="246719"/>
                  </a:cubicBezTo>
                  <a:cubicBezTo>
                    <a:pt x="1069" y="245925"/>
                    <a:pt x="66422" y="248041"/>
                    <a:pt x="92086" y="232431"/>
                  </a:cubicBezTo>
                  <a:cubicBezTo>
                    <a:pt x="117750" y="216821"/>
                    <a:pt x="135477" y="189569"/>
                    <a:pt x="153998" y="153056"/>
                  </a:cubicBezTo>
                  <a:cubicBezTo>
                    <a:pt x="172519" y="116544"/>
                    <a:pt x="213529" y="-10192"/>
                    <a:pt x="204798" y="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216F7109-F0AC-49E7-A1A8-C900741B002E}"/>
                </a:ext>
              </a:extLst>
            </p:cNvPr>
            <p:cNvSpPr/>
            <p:nvPr/>
          </p:nvSpPr>
          <p:spPr>
            <a:xfrm>
              <a:off x="4679332" y="7374601"/>
              <a:ext cx="102551" cy="171165"/>
            </a:xfrm>
            <a:custGeom>
              <a:avLst/>
              <a:gdLst>
                <a:gd name="connsiteX0" fmla="*/ 4 w 130223"/>
                <a:gd name="connsiteY0" fmla="*/ 1678 h 217353"/>
                <a:gd name="connsiteX1" fmla="*/ 55566 w 130223"/>
                <a:gd name="connsiteY1" fmla="*/ 131853 h 217353"/>
                <a:gd name="connsiteX2" fmla="*/ 90491 w 130223"/>
                <a:gd name="connsiteY2" fmla="*/ 211228 h 217353"/>
                <a:gd name="connsiteX3" fmla="*/ 130179 w 130223"/>
                <a:gd name="connsiteY3" fmla="*/ 209641 h 217353"/>
                <a:gd name="connsiteX4" fmla="*/ 82554 w 130223"/>
                <a:gd name="connsiteY4" fmla="*/ 190591 h 217353"/>
                <a:gd name="connsiteX5" fmla="*/ 68266 w 130223"/>
                <a:gd name="connsiteY5" fmla="*/ 111216 h 217353"/>
                <a:gd name="connsiteX6" fmla="*/ 52391 w 130223"/>
                <a:gd name="connsiteY6" fmla="*/ 60416 h 217353"/>
                <a:gd name="connsiteX7" fmla="*/ 4 w 130223"/>
                <a:gd name="connsiteY7" fmla="*/ 1678 h 2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3" h="217353">
                  <a:moveTo>
                    <a:pt x="4" y="1678"/>
                  </a:moveTo>
                  <a:cubicBezTo>
                    <a:pt x="533" y="13584"/>
                    <a:pt x="40485" y="96928"/>
                    <a:pt x="55566" y="131853"/>
                  </a:cubicBezTo>
                  <a:cubicBezTo>
                    <a:pt x="70647" y="166778"/>
                    <a:pt x="78056" y="198263"/>
                    <a:pt x="90491" y="211228"/>
                  </a:cubicBezTo>
                  <a:cubicBezTo>
                    <a:pt x="102927" y="224193"/>
                    <a:pt x="131502" y="213080"/>
                    <a:pt x="130179" y="209641"/>
                  </a:cubicBezTo>
                  <a:cubicBezTo>
                    <a:pt x="128856" y="206202"/>
                    <a:pt x="92873" y="206995"/>
                    <a:pt x="82554" y="190591"/>
                  </a:cubicBezTo>
                  <a:cubicBezTo>
                    <a:pt x="72235" y="174187"/>
                    <a:pt x="73293" y="132912"/>
                    <a:pt x="68266" y="111216"/>
                  </a:cubicBezTo>
                  <a:cubicBezTo>
                    <a:pt x="63239" y="89520"/>
                    <a:pt x="60858" y="76291"/>
                    <a:pt x="52391" y="60416"/>
                  </a:cubicBezTo>
                  <a:cubicBezTo>
                    <a:pt x="43924" y="44541"/>
                    <a:pt x="-525" y="-10228"/>
                    <a:pt x="4" y="16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E6C5A323-94A7-43D9-B924-623B66B3411F}"/>
                </a:ext>
              </a:extLst>
            </p:cNvPr>
            <p:cNvSpPr/>
            <p:nvPr/>
          </p:nvSpPr>
          <p:spPr>
            <a:xfrm>
              <a:off x="4771819" y="7408162"/>
              <a:ext cx="36283" cy="138986"/>
            </a:xfrm>
            <a:custGeom>
              <a:avLst/>
              <a:gdLst>
                <a:gd name="connsiteX0" fmla="*/ 36 w 46074"/>
                <a:gd name="connsiteY0" fmla="*/ 335 h 176490"/>
                <a:gd name="connsiteX1" fmla="*/ 38136 w 46074"/>
                <a:gd name="connsiteY1" fmla="*/ 44785 h 176490"/>
                <a:gd name="connsiteX2" fmla="*/ 28611 w 46074"/>
                <a:gd name="connsiteY2" fmla="*/ 146385 h 176490"/>
                <a:gd name="connsiteX3" fmla="*/ 14323 w 46074"/>
                <a:gd name="connsiteY3" fmla="*/ 171785 h 176490"/>
                <a:gd name="connsiteX4" fmla="*/ 46073 w 46074"/>
                <a:gd name="connsiteY4" fmla="*/ 65423 h 176490"/>
                <a:gd name="connsiteX5" fmla="*/ 36 w 46074"/>
                <a:gd name="connsiteY5" fmla="*/ 335 h 1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" h="176490">
                  <a:moveTo>
                    <a:pt x="36" y="335"/>
                  </a:moveTo>
                  <a:cubicBezTo>
                    <a:pt x="-1287" y="-3105"/>
                    <a:pt x="33374" y="20443"/>
                    <a:pt x="38136" y="44785"/>
                  </a:cubicBezTo>
                  <a:cubicBezTo>
                    <a:pt x="42898" y="69127"/>
                    <a:pt x="32580" y="125218"/>
                    <a:pt x="28611" y="146385"/>
                  </a:cubicBezTo>
                  <a:cubicBezTo>
                    <a:pt x="24642" y="167552"/>
                    <a:pt x="11413" y="185279"/>
                    <a:pt x="14323" y="171785"/>
                  </a:cubicBezTo>
                  <a:cubicBezTo>
                    <a:pt x="17233" y="158291"/>
                    <a:pt x="45808" y="93998"/>
                    <a:pt x="46073" y="65423"/>
                  </a:cubicBezTo>
                  <a:cubicBezTo>
                    <a:pt x="46338" y="36848"/>
                    <a:pt x="1359" y="3775"/>
                    <a:pt x="36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3FE6E421-591B-4F58-A992-D93BAB2B20EB}"/>
                </a:ext>
              </a:extLst>
            </p:cNvPr>
            <p:cNvSpPr/>
            <p:nvPr/>
          </p:nvSpPr>
          <p:spPr>
            <a:xfrm>
              <a:off x="4727739" y="7397070"/>
              <a:ext cx="57860" cy="47611"/>
            </a:xfrm>
            <a:custGeom>
              <a:avLst/>
              <a:gdLst>
                <a:gd name="connsiteX0" fmla="*/ 73473 w 73473"/>
                <a:gd name="connsiteY0" fmla="*/ 14421 h 60459"/>
                <a:gd name="connsiteX1" fmla="*/ 6798 w 73473"/>
                <a:gd name="connsiteY1" fmla="*/ 17596 h 60459"/>
                <a:gd name="connsiteX2" fmla="*/ 2036 w 73473"/>
                <a:gd name="connsiteY2" fmla="*/ 60459 h 60459"/>
                <a:gd name="connsiteX3" fmla="*/ 5211 w 73473"/>
                <a:gd name="connsiteY3" fmla="*/ 17596 h 60459"/>
                <a:gd name="connsiteX4" fmla="*/ 5211 w 73473"/>
                <a:gd name="connsiteY4" fmla="*/ 134 h 60459"/>
                <a:gd name="connsiteX5" fmla="*/ 73473 w 73473"/>
                <a:gd name="connsiteY5" fmla="*/ 14421 h 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73" h="60459">
                  <a:moveTo>
                    <a:pt x="73473" y="14421"/>
                  </a:moveTo>
                  <a:cubicBezTo>
                    <a:pt x="73738" y="17331"/>
                    <a:pt x="18704" y="9923"/>
                    <a:pt x="6798" y="17596"/>
                  </a:cubicBezTo>
                  <a:cubicBezTo>
                    <a:pt x="-5108" y="25269"/>
                    <a:pt x="2300" y="60459"/>
                    <a:pt x="2036" y="60459"/>
                  </a:cubicBezTo>
                  <a:cubicBezTo>
                    <a:pt x="1772" y="60459"/>
                    <a:pt x="4682" y="27650"/>
                    <a:pt x="5211" y="17596"/>
                  </a:cubicBezTo>
                  <a:cubicBezTo>
                    <a:pt x="5740" y="7542"/>
                    <a:pt x="-4314" y="1721"/>
                    <a:pt x="5211" y="134"/>
                  </a:cubicBezTo>
                  <a:cubicBezTo>
                    <a:pt x="14736" y="-1454"/>
                    <a:pt x="73208" y="11511"/>
                    <a:pt x="73473" y="14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54A2569F-A966-4910-9353-9999F0DEBF85}"/>
                </a:ext>
              </a:extLst>
            </p:cNvPr>
            <p:cNvSpPr/>
            <p:nvPr/>
          </p:nvSpPr>
          <p:spPr>
            <a:xfrm>
              <a:off x="4727830" y="7429656"/>
              <a:ext cx="96796" cy="10549"/>
            </a:xfrm>
            <a:custGeom>
              <a:avLst/>
              <a:gdLst>
                <a:gd name="connsiteX0" fmla="*/ 332 w 122915"/>
                <a:gd name="connsiteY0" fmla="*/ 12729 h 13395"/>
                <a:gd name="connsiteX1" fmla="*/ 119395 w 122915"/>
                <a:gd name="connsiteY1" fmla="*/ 29 h 13395"/>
                <a:gd name="connsiteX2" fmla="*/ 84470 w 122915"/>
                <a:gd name="connsiteY2" fmla="*/ 9554 h 13395"/>
                <a:gd name="connsiteX3" fmla="*/ 332 w 122915"/>
                <a:gd name="connsiteY3" fmla="*/ 12729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5" h="13395">
                  <a:moveTo>
                    <a:pt x="332" y="12729"/>
                  </a:moveTo>
                  <a:cubicBezTo>
                    <a:pt x="6153" y="11141"/>
                    <a:pt x="105372" y="558"/>
                    <a:pt x="119395" y="29"/>
                  </a:cubicBezTo>
                  <a:cubicBezTo>
                    <a:pt x="133418" y="-500"/>
                    <a:pt x="102197" y="6115"/>
                    <a:pt x="84470" y="9554"/>
                  </a:cubicBezTo>
                  <a:cubicBezTo>
                    <a:pt x="66743" y="12993"/>
                    <a:pt x="-5489" y="14317"/>
                    <a:pt x="332" y="127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A786439E-B30D-46D3-97E4-9EE6C86AC1A6}"/>
                </a:ext>
              </a:extLst>
            </p:cNvPr>
            <p:cNvSpPr/>
            <p:nvPr/>
          </p:nvSpPr>
          <p:spPr>
            <a:xfrm>
              <a:off x="4759980" y="7439487"/>
              <a:ext cx="11883" cy="95975"/>
            </a:xfrm>
            <a:custGeom>
              <a:avLst/>
              <a:gdLst>
                <a:gd name="connsiteX0" fmla="*/ 3956 w 15090"/>
                <a:gd name="connsiteY0" fmla="*/ 246 h 121873"/>
                <a:gd name="connsiteX1" fmla="*/ 15069 w 15090"/>
                <a:gd name="connsiteY1" fmla="*/ 93908 h 121873"/>
                <a:gd name="connsiteX2" fmla="*/ 781 w 15090"/>
                <a:gd name="connsiteY2" fmla="*/ 120896 h 121873"/>
                <a:gd name="connsiteX3" fmla="*/ 781 w 15090"/>
                <a:gd name="connsiteY3" fmla="*/ 66921 h 121873"/>
                <a:gd name="connsiteX4" fmla="*/ 3956 w 15090"/>
                <a:gd name="connsiteY4" fmla="*/ 246 h 12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" h="121873">
                  <a:moveTo>
                    <a:pt x="3956" y="246"/>
                  </a:moveTo>
                  <a:cubicBezTo>
                    <a:pt x="6337" y="4744"/>
                    <a:pt x="15598" y="73800"/>
                    <a:pt x="15069" y="93908"/>
                  </a:cubicBezTo>
                  <a:cubicBezTo>
                    <a:pt x="14540" y="114016"/>
                    <a:pt x="3162" y="125394"/>
                    <a:pt x="781" y="120896"/>
                  </a:cubicBezTo>
                  <a:cubicBezTo>
                    <a:pt x="-1600" y="116398"/>
                    <a:pt x="2368" y="79621"/>
                    <a:pt x="781" y="66921"/>
                  </a:cubicBezTo>
                  <a:cubicBezTo>
                    <a:pt x="-806" y="54221"/>
                    <a:pt x="1575" y="-4252"/>
                    <a:pt x="3956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5A1EF389-BF0A-4858-AD2C-FBC9498E030A}"/>
                </a:ext>
              </a:extLst>
            </p:cNvPr>
            <p:cNvSpPr/>
            <p:nvPr/>
          </p:nvSpPr>
          <p:spPr>
            <a:xfrm>
              <a:off x="4783030" y="7514362"/>
              <a:ext cx="28826" cy="130500"/>
            </a:xfrm>
            <a:custGeom>
              <a:avLst/>
              <a:gdLst>
                <a:gd name="connsiteX0" fmla="*/ 36599 w 36604"/>
                <a:gd name="connsiteY0" fmla="*/ 416 h 165714"/>
                <a:gd name="connsiteX1" fmla="*/ 28661 w 36604"/>
                <a:gd name="connsiteY1" fmla="*/ 121066 h 165714"/>
                <a:gd name="connsiteX2" fmla="*/ 23899 w 36604"/>
                <a:gd name="connsiteY2" fmla="*/ 162341 h 165714"/>
                <a:gd name="connsiteX3" fmla="*/ 86 w 36604"/>
                <a:gd name="connsiteY3" fmla="*/ 162341 h 165714"/>
                <a:gd name="connsiteX4" fmla="*/ 33424 w 36604"/>
                <a:gd name="connsiteY4" fmla="*/ 154403 h 165714"/>
                <a:gd name="connsiteX5" fmla="*/ 30249 w 36604"/>
                <a:gd name="connsiteY5" fmla="*/ 82966 h 165714"/>
                <a:gd name="connsiteX6" fmla="*/ 36599 w 36604"/>
                <a:gd name="connsiteY6" fmla="*/ 416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4" h="165714">
                  <a:moveTo>
                    <a:pt x="36599" y="416"/>
                  </a:moveTo>
                  <a:cubicBezTo>
                    <a:pt x="36334" y="6766"/>
                    <a:pt x="30778" y="94079"/>
                    <a:pt x="28661" y="121066"/>
                  </a:cubicBezTo>
                  <a:cubicBezTo>
                    <a:pt x="26544" y="148054"/>
                    <a:pt x="28661" y="155462"/>
                    <a:pt x="23899" y="162341"/>
                  </a:cubicBezTo>
                  <a:cubicBezTo>
                    <a:pt x="19137" y="169220"/>
                    <a:pt x="-1501" y="163664"/>
                    <a:pt x="86" y="162341"/>
                  </a:cubicBezTo>
                  <a:cubicBezTo>
                    <a:pt x="1673" y="161018"/>
                    <a:pt x="28397" y="167632"/>
                    <a:pt x="33424" y="154403"/>
                  </a:cubicBezTo>
                  <a:cubicBezTo>
                    <a:pt x="38451" y="141174"/>
                    <a:pt x="33424" y="103868"/>
                    <a:pt x="30249" y="82966"/>
                  </a:cubicBezTo>
                  <a:cubicBezTo>
                    <a:pt x="27074" y="62064"/>
                    <a:pt x="36864" y="-5934"/>
                    <a:pt x="36599" y="4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55EE4DE7-B55B-40AF-9470-F2A10AA43829}"/>
                </a:ext>
              </a:extLst>
            </p:cNvPr>
            <p:cNvSpPr/>
            <p:nvPr/>
          </p:nvSpPr>
          <p:spPr>
            <a:xfrm>
              <a:off x="4754331" y="7524636"/>
              <a:ext cx="110834" cy="152231"/>
            </a:xfrm>
            <a:custGeom>
              <a:avLst/>
              <a:gdLst>
                <a:gd name="connsiteX0" fmla="*/ 42879 w 140741"/>
                <a:gd name="connsiteY0" fmla="*/ 70 h 193309"/>
                <a:gd name="connsiteX1" fmla="*/ 46054 w 140741"/>
                <a:gd name="connsiteY1" fmla="*/ 144532 h 193309"/>
                <a:gd name="connsiteX2" fmla="*/ 17 w 140741"/>
                <a:gd name="connsiteY2" fmla="*/ 174695 h 193309"/>
                <a:gd name="connsiteX3" fmla="*/ 41292 w 140741"/>
                <a:gd name="connsiteY3" fmla="*/ 188982 h 193309"/>
                <a:gd name="connsiteX4" fmla="*/ 93679 w 140741"/>
                <a:gd name="connsiteY4" fmla="*/ 192157 h 193309"/>
                <a:gd name="connsiteX5" fmla="*/ 123842 w 140741"/>
                <a:gd name="connsiteY5" fmla="*/ 171520 h 193309"/>
                <a:gd name="connsiteX6" fmla="*/ 139717 w 140741"/>
                <a:gd name="connsiteY6" fmla="*/ 174695 h 193309"/>
                <a:gd name="connsiteX7" fmla="*/ 95267 w 140741"/>
                <a:gd name="connsiteY7" fmla="*/ 181045 h 193309"/>
                <a:gd name="connsiteX8" fmla="*/ 41292 w 140741"/>
                <a:gd name="connsiteY8" fmla="*/ 187395 h 193309"/>
                <a:gd name="connsiteX9" fmla="*/ 28592 w 140741"/>
                <a:gd name="connsiteY9" fmla="*/ 173107 h 193309"/>
                <a:gd name="connsiteX10" fmla="*/ 42879 w 140741"/>
                <a:gd name="connsiteY10" fmla="*/ 125482 h 193309"/>
                <a:gd name="connsiteX11" fmla="*/ 42879 w 140741"/>
                <a:gd name="connsiteY11" fmla="*/ 70 h 1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741" h="193309">
                  <a:moveTo>
                    <a:pt x="42879" y="70"/>
                  </a:moveTo>
                  <a:cubicBezTo>
                    <a:pt x="43408" y="3245"/>
                    <a:pt x="53198" y="115428"/>
                    <a:pt x="46054" y="144532"/>
                  </a:cubicBezTo>
                  <a:cubicBezTo>
                    <a:pt x="38910" y="173636"/>
                    <a:pt x="811" y="167287"/>
                    <a:pt x="17" y="174695"/>
                  </a:cubicBezTo>
                  <a:cubicBezTo>
                    <a:pt x="-777" y="182103"/>
                    <a:pt x="25682" y="186072"/>
                    <a:pt x="41292" y="188982"/>
                  </a:cubicBezTo>
                  <a:cubicBezTo>
                    <a:pt x="56902" y="191892"/>
                    <a:pt x="79921" y="195067"/>
                    <a:pt x="93679" y="192157"/>
                  </a:cubicBezTo>
                  <a:cubicBezTo>
                    <a:pt x="107437" y="189247"/>
                    <a:pt x="116169" y="174430"/>
                    <a:pt x="123842" y="171520"/>
                  </a:cubicBezTo>
                  <a:cubicBezTo>
                    <a:pt x="131515" y="168610"/>
                    <a:pt x="144479" y="173108"/>
                    <a:pt x="139717" y="174695"/>
                  </a:cubicBezTo>
                  <a:cubicBezTo>
                    <a:pt x="134955" y="176282"/>
                    <a:pt x="111671" y="178928"/>
                    <a:pt x="95267" y="181045"/>
                  </a:cubicBezTo>
                  <a:cubicBezTo>
                    <a:pt x="78863" y="183162"/>
                    <a:pt x="52404" y="188718"/>
                    <a:pt x="41292" y="187395"/>
                  </a:cubicBezTo>
                  <a:cubicBezTo>
                    <a:pt x="30180" y="186072"/>
                    <a:pt x="28328" y="183426"/>
                    <a:pt x="28592" y="173107"/>
                  </a:cubicBezTo>
                  <a:cubicBezTo>
                    <a:pt x="28856" y="162788"/>
                    <a:pt x="41291" y="148765"/>
                    <a:pt x="42879" y="125482"/>
                  </a:cubicBezTo>
                  <a:cubicBezTo>
                    <a:pt x="44467" y="102199"/>
                    <a:pt x="42350" y="-3105"/>
                    <a:pt x="42879" y="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654B1508-B917-4FCC-BE97-DEA87A96FE3B}"/>
                </a:ext>
              </a:extLst>
            </p:cNvPr>
            <p:cNvSpPr/>
            <p:nvPr/>
          </p:nvSpPr>
          <p:spPr>
            <a:xfrm>
              <a:off x="4904390" y="7479854"/>
              <a:ext cx="141181" cy="410625"/>
            </a:xfrm>
            <a:custGeom>
              <a:avLst/>
              <a:gdLst>
                <a:gd name="connsiteX0" fmla="*/ 1553 w 179278"/>
                <a:gd name="connsiteY0" fmla="*/ 60111 h 521429"/>
                <a:gd name="connsiteX1" fmla="*/ 39653 w 179278"/>
                <a:gd name="connsiteY1" fmla="*/ 9311 h 521429"/>
                <a:gd name="connsiteX2" fmla="*/ 112678 w 179278"/>
                <a:gd name="connsiteY2" fmla="*/ 15661 h 521429"/>
                <a:gd name="connsiteX3" fmla="*/ 176178 w 179278"/>
                <a:gd name="connsiteY3" fmla="*/ 163298 h 521429"/>
                <a:gd name="connsiteX4" fmla="*/ 165066 w 179278"/>
                <a:gd name="connsiteY4" fmla="*/ 429998 h 521429"/>
                <a:gd name="connsiteX5" fmla="*/ 126966 w 179278"/>
                <a:gd name="connsiteY5" fmla="*/ 518898 h 521429"/>
                <a:gd name="connsiteX6" fmla="*/ 146016 w 179278"/>
                <a:gd name="connsiteY6" fmla="*/ 474448 h 521429"/>
                <a:gd name="connsiteX7" fmla="*/ 168241 w 179278"/>
                <a:gd name="connsiteY7" fmla="*/ 250611 h 521429"/>
                <a:gd name="connsiteX8" fmla="*/ 149191 w 179278"/>
                <a:gd name="connsiteY8" fmla="*/ 88686 h 521429"/>
                <a:gd name="connsiteX9" fmla="*/ 119028 w 179278"/>
                <a:gd name="connsiteY9" fmla="*/ 34711 h 521429"/>
                <a:gd name="connsiteX10" fmla="*/ 90453 w 179278"/>
                <a:gd name="connsiteY10" fmla="*/ 12486 h 521429"/>
                <a:gd name="connsiteX11" fmla="*/ 1553 w 179278"/>
                <a:gd name="connsiteY11" fmla="*/ 60111 h 5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8" h="521429">
                  <a:moveTo>
                    <a:pt x="1553" y="60111"/>
                  </a:moveTo>
                  <a:cubicBezTo>
                    <a:pt x="-6914" y="59582"/>
                    <a:pt x="21132" y="16719"/>
                    <a:pt x="39653" y="9311"/>
                  </a:cubicBezTo>
                  <a:cubicBezTo>
                    <a:pt x="58174" y="1903"/>
                    <a:pt x="89924" y="-10003"/>
                    <a:pt x="112678" y="15661"/>
                  </a:cubicBezTo>
                  <a:cubicBezTo>
                    <a:pt x="135432" y="41325"/>
                    <a:pt x="167447" y="94242"/>
                    <a:pt x="176178" y="163298"/>
                  </a:cubicBezTo>
                  <a:cubicBezTo>
                    <a:pt x="184909" y="232354"/>
                    <a:pt x="173268" y="370731"/>
                    <a:pt x="165066" y="429998"/>
                  </a:cubicBezTo>
                  <a:cubicBezTo>
                    <a:pt x="156864" y="489265"/>
                    <a:pt x="126966" y="518898"/>
                    <a:pt x="126966" y="518898"/>
                  </a:cubicBezTo>
                  <a:cubicBezTo>
                    <a:pt x="123791" y="526306"/>
                    <a:pt x="139137" y="519163"/>
                    <a:pt x="146016" y="474448"/>
                  </a:cubicBezTo>
                  <a:cubicBezTo>
                    <a:pt x="152895" y="429734"/>
                    <a:pt x="167712" y="314905"/>
                    <a:pt x="168241" y="250611"/>
                  </a:cubicBezTo>
                  <a:cubicBezTo>
                    <a:pt x="168770" y="186317"/>
                    <a:pt x="157393" y="124669"/>
                    <a:pt x="149191" y="88686"/>
                  </a:cubicBezTo>
                  <a:cubicBezTo>
                    <a:pt x="140989" y="52703"/>
                    <a:pt x="128818" y="47411"/>
                    <a:pt x="119028" y="34711"/>
                  </a:cubicBezTo>
                  <a:cubicBezTo>
                    <a:pt x="109238" y="22011"/>
                    <a:pt x="110032" y="13544"/>
                    <a:pt x="90453" y="12486"/>
                  </a:cubicBezTo>
                  <a:cubicBezTo>
                    <a:pt x="70874" y="11428"/>
                    <a:pt x="10020" y="60640"/>
                    <a:pt x="1553" y="601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F7A548C6-6ABF-4B10-829A-D874E8A80610}"/>
                </a:ext>
              </a:extLst>
            </p:cNvPr>
            <p:cNvSpPr/>
            <p:nvPr/>
          </p:nvSpPr>
          <p:spPr>
            <a:xfrm>
              <a:off x="4894345" y="7526238"/>
              <a:ext cx="43849" cy="372384"/>
            </a:xfrm>
            <a:custGeom>
              <a:avLst/>
              <a:gdLst>
                <a:gd name="connsiteX0" fmla="*/ 22247 w 55681"/>
                <a:gd name="connsiteY0" fmla="*/ 2797 h 472868"/>
                <a:gd name="connsiteX1" fmla="*/ 46059 w 55681"/>
                <a:gd name="connsiteY1" fmla="*/ 164722 h 472868"/>
                <a:gd name="connsiteX2" fmla="*/ 31772 w 55681"/>
                <a:gd name="connsiteY2" fmla="*/ 337760 h 472868"/>
                <a:gd name="connsiteX3" fmla="*/ 25422 w 55681"/>
                <a:gd name="connsiteY3" fmla="*/ 398085 h 472868"/>
                <a:gd name="connsiteX4" fmla="*/ 22 w 55681"/>
                <a:gd name="connsiteY4" fmla="*/ 472697 h 472868"/>
                <a:gd name="connsiteX5" fmla="*/ 30184 w 55681"/>
                <a:gd name="connsiteY5" fmla="*/ 413960 h 472868"/>
                <a:gd name="connsiteX6" fmla="*/ 44472 w 55681"/>
                <a:gd name="connsiteY6" fmla="*/ 274260 h 472868"/>
                <a:gd name="connsiteX7" fmla="*/ 55584 w 55681"/>
                <a:gd name="connsiteY7" fmla="*/ 147260 h 472868"/>
                <a:gd name="connsiteX8" fmla="*/ 49234 w 55681"/>
                <a:gd name="connsiteY8" fmla="*/ 67885 h 472868"/>
                <a:gd name="connsiteX9" fmla="*/ 22247 w 55681"/>
                <a:gd name="connsiteY9" fmla="*/ 2797 h 47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81" h="472868">
                  <a:moveTo>
                    <a:pt x="22247" y="2797"/>
                  </a:moveTo>
                  <a:cubicBezTo>
                    <a:pt x="21718" y="18936"/>
                    <a:pt x="44472" y="108895"/>
                    <a:pt x="46059" y="164722"/>
                  </a:cubicBezTo>
                  <a:cubicBezTo>
                    <a:pt x="47646" y="220549"/>
                    <a:pt x="35212" y="298866"/>
                    <a:pt x="31772" y="337760"/>
                  </a:cubicBezTo>
                  <a:cubicBezTo>
                    <a:pt x="28332" y="376654"/>
                    <a:pt x="30714" y="375596"/>
                    <a:pt x="25422" y="398085"/>
                  </a:cubicBezTo>
                  <a:cubicBezTo>
                    <a:pt x="20130" y="420574"/>
                    <a:pt x="-772" y="470051"/>
                    <a:pt x="22" y="472697"/>
                  </a:cubicBezTo>
                  <a:cubicBezTo>
                    <a:pt x="816" y="475343"/>
                    <a:pt x="22776" y="447033"/>
                    <a:pt x="30184" y="413960"/>
                  </a:cubicBezTo>
                  <a:cubicBezTo>
                    <a:pt x="37592" y="380887"/>
                    <a:pt x="40239" y="318710"/>
                    <a:pt x="44472" y="274260"/>
                  </a:cubicBezTo>
                  <a:cubicBezTo>
                    <a:pt x="48705" y="229810"/>
                    <a:pt x="54790" y="181656"/>
                    <a:pt x="55584" y="147260"/>
                  </a:cubicBezTo>
                  <a:cubicBezTo>
                    <a:pt x="56378" y="112864"/>
                    <a:pt x="52144" y="91168"/>
                    <a:pt x="49234" y="67885"/>
                  </a:cubicBezTo>
                  <a:cubicBezTo>
                    <a:pt x="46324" y="44602"/>
                    <a:pt x="22776" y="-13342"/>
                    <a:pt x="22247" y="2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DDC832DC-FB86-47EE-9CAC-5125A80668BC}"/>
                </a:ext>
              </a:extLst>
            </p:cNvPr>
            <p:cNvSpPr/>
            <p:nvPr/>
          </p:nvSpPr>
          <p:spPr>
            <a:xfrm>
              <a:off x="4882363" y="7880974"/>
              <a:ext cx="155767" cy="13999"/>
            </a:xfrm>
            <a:custGeom>
              <a:avLst/>
              <a:gdLst>
                <a:gd name="connsiteX0" fmla="*/ 949 w 197799"/>
                <a:gd name="connsiteY0" fmla="*/ 15 h 17777"/>
                <a:gd name="connsiteX1" fmla="*/ 151762 w 197799"/>
                <a:gd name="connsiteY1" fmla="*/ 15890 h 17777"/>
                <a:gd name="connsiteX2" fmla="*/ 197799 w 197799"/>
                <a:gd name="connsiteY2" fmla="*/ 17478 h 17777"/>
                <a:gd name="connsiteX3" fmla="*/ 91437 w 197799"/>
                <a:gd name="connsiteY3" fmla="*/ 12715 h 17777"/>
                <a:gd name="connsiteX4" fmla="*/ 949 w 197799"/>
                <a:gd name="connsiteY4" fmla="*/ 15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9" h="17777">
                  <a:moveTo>
                    <a:pt x="949" y="15"/>
                  </a:moveTo>
                  <a:cubicBezTo>
                    <a:pt x="11003" y="544"/>
                    <a:pt x="118954" y="12980"/>
                    <a:pt x="151762" y="15890"/>
                  </a:cubicBezTo>
                  <a:cubicBezTo>
                    <a:pt x="184570" y="18800"/>
                    <a:pt x="197799" y="17478"/>
                    <a:pt x="197799" y="17478"/>
                  </a:cubicBezTo>
                  <a:cubicBezTo>
                    <a:pt x="187745" y="16949"/>
                    <a:pt x="119483" y="12980"/>
                    <a:pt x="91437" y="12715"/>
                  </a:cubicBezTo>
                  <a:cubicBezTo>
                    <a:pt x="63391" y="12450"/>
                    <a:pt x="-9105" y="-514"/>
                    <a:pt x="949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9FB27B59-C199-4E0A-AC8A-FA62BEDE5C40}"/>
                </a:ext>
              </a:extLst>
            </p:cNvPr>
            <p:cNvSpPr/>
            <p:nvPr/>
          </p:nvSpPr>
          <p:spPr>
            <a:xfrm>
              <a:off x="4861762" y="7565425"/>
              <a:ext cx="56353" cy="246826"/>
            </a:xfrm>
            <a:custGeom>
              <a:avLst/>
              <a:gdLst>
                <a:gd name="connsiteX0" fmla="*/ 122 w 71559"/>
                <a:gd name="connsiteY0" fmla="*/ 97499 h 313430"/>
                <a:gd name="connsiteX1" fmla="*/ 20759 w 71559"/>
                <a:gd name="connsiteY1" fmla="*/ 10186 h 313430"/>
                <a:gd name="connsiteX2" fmla="*/ 47747 w 71559"/>
                <a:gd name="connsiteY2" fmla="*/ 41936 h 313430"/>
                <a:gd name="connsiteX3" fmla="*/ 62034 w 71559"/>
                <a:gd name="connsiteY3" fmla="*/ 126074 h 313430"/>
                <a:gd name="connsiteX4" fmla="*/ 49334 w 71559"/>
                <a:gd name="connsiteY4" fmla="*/ 257836 h 313430"/>
                <a:gd name="connsiteX5" fmla="*/ 31872 w 71559"/>
                <a:gd name="connsiteY5" fmla="*/ 300699 h 313430"/>
                <a:gd name="connsiteX6" fmla="*/ 20759 w 71559"/>
                <a:gd name="connsiteY6" fmla="*/ 292761 h 313430"/>
                <a:gd name="connsiteX7" fmla="*/ 4884 w 71559"/>
                <a:gd name="connsiteY7" fmla="*/ 203861 h 313430"/>
                <a:gd name="connsiteX8" fmla="*/ 11234 w 71559"/>
                <a:gd name="connsiteY8" fmla="*/ 278474 h 313430"/>
                <a:gd name="connsiteX9" fmla="*/ 47747 w 71559"/>
                <a:gd name="connsiteY9" fmla="*/ 307049 h 313430"/>
                <a:gd name="connsiteX10" fmla="*/ 71559 w 71559"/>
                <a:gd name="connsiteY10" fmla="*/ 159411 h 313430"/>
                <a:gd name="connsiteX11" fmla="*/ 47747 w 71559"/>
                <a:gd name="connsiteY11" fmla="*/ 24474 h 313430"/>
                <a:gd name="connsiteX12" fmla="*/ 30284 w 71559"/>
                <a:gd name="connsiteY12" fmla="*/ 3836 h 313430"/>
                <a:gd name="connsiteX13" fmla="*/ 122 w 71559"/>
                <a:gd name="connsiteY13" fmla="*/ 97499 h 3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59" h="313430">
                  <a:moveTo>
                    <a:pt x="122" y="97499"/>
                  </a:moveTo>
                  <a:cubicBezTo>
                    <a:pt x="-1466" y="98557"/>
                    <a:pt x="12822" y="19446"/>
                    <a:pt x="20759" y="10186"/>
                  </a:cubicBezTo>
                  <a:cubicBezTo>
                    <a:pt x="28696" y="926"/>
                    <a:pt x="40868" y="22621"/>
                    <a:pt x="47747" y="41936"/>
                  </a:cubicBezTo>
                  <a:cubicBezTo>
                    <a:pt x="54626" y="61251"/>
                    <a:pt x="61769" y="90091"/>
                    <a:pt x="62034" y="126074"/>
                  </a:cubicBezTo>
                  <a:cubicBezTo>
                    <a:pt x="62299" y="162057"/>
                    <a:pt x="54361" y="228732"/>
                    <a:pt x="49334" y="257836"/>
                  </a:cubicBezTo>
                  <a:cubicBezTo>
                    <a:pt x="44307" y="286940"/>
                    <a:pt x="36634" y="294878"/>
                    <a:pt x="31872" y="300699"/>
                  </a:cubicBezTo>
                  <a:cubicBezTo>
                    <a:pt x="27110" y="306520"/>
                    <a:pt x="25257" y="308901"/>
                    <a:pt x="20759" y="292761"/>
                  </a:cubicBezTo>
                  <a:cubicBezTo>
                    <a:pt x="16261" y="276621"/>
                    <a:pt x="6472" y="206242"/>
                    <a:pt x="4884" y="203861"/>
                  </a:cubicBezTo>
                  <a:cubicBezTo>
                    <a:pt x="3297" y="201480"/>
                    <a:pt x="4090" y="261276"/>
                    <a:pt x="11234" y="278474"/>
                  </a:cubicBezTo>
                  <a:cubicBezTo>
                    <a:pt x="18378" y="295672"/>
                    <a:pt x="37693" y="326893"/>
                    <a:pt x="47747" y="307049"/>
                  </a:cubicBezTo>
                  <a:cubicBezTo>
                    <a:pt x="57801" y="287205"/>
                    <a:pt x="71559" y="206507"/>
                    <a:pt x="71559" y="159411"/>
                  </a:cubicBezTo>
                  <a:cubicBezTo>
                    <a:pt x="71559" y="112315"/>
                    <a:pt x="54626" y="50403"/>
                    <a:pt x="47747" y="24474"/>
                  </a:cubicBezTo>
                  <a:cubicBezTo>
                    <a:pt x="40868" y="-1455"/>
                    <a:pt x="37163" y="-3837"/>
                    <a:pt x="30284" y="3836"/>
                  </a:cubicBezTo>
                  <a:cubicBezTo>
                    <a:pt x="23405" y="11509"/>
                    <a:pt x="1710" y="96441"/>
                    <a:pt x="122" y="9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889AF589-5844-433D-8A0C-1BB015FBE49E}"/>
                </a:ext>
              </a:extLst>
            </p:cNvPr>
            <p:cNvSpPr/>
            <p:nvPr/>
          </p:nvSpPr>
          <p:spPr>
            <a:xfrm>
              <a:off x="4857959" y="7485179"/>
              <a:ext cx="101475" cy="159830"/>
            </a:xfrm>
            <a:custGeom>
              <a:avLst/>
              <a:gdLst>
                <a:gd name="connsiteX0" fmla="*/ 128777 w 128857"/>
                <a:gd name="connsiteY0" fmla="*/ 10486 h 202959"/>
                <a:gd name="connsiteX1" fmla="*/ 60514 w 128857"/>
                <a:gd name="connsiteY1" fmla="*/ 4136 h 202959"/>
                <a:gd name="connsiteX2" fmla="*/ 9714 w 128857"/>
                <a:gd name="connsiteY2" fmla="*/ 75574 h 202959"/>
                <a:gd name="connsiteX3" fmla="*/ 189 w 128857"/>
                <a:gd name="connsiteY3" fmla="*/ 200986 h 202959"/>
                <a:gd name="connsiteX4" fmla="*/ 3364 w 128857"/>
                <a:gd name="connsiteY4" fmla="*/ 147011 h 202959"/>
                <a:gd name="connsiteX5" fmla="*/ 3364 w 128857"/>
                <a:gd name="connsiteY5" fmla="*/ 75574 h 202959"/>
                <a:gd name="connsiteX6" fmla="*/ 46227 w 128857"/>
                <a:gd name="connsiteY6" fmla="*/ 26361 h 202959"/>
                <a:gd name="connsiteX7" fmla="*/ 128777 w 128857"/>
                <a:gd name="connsiteY7" fmla="*/ 1048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57" h="202959">
                  <a:moveTo>
                    <a:pt x="128777" y="10486"/>
                  </a:moveTo>
                  <a:cubicBezTo>
                    <a:pt x="131158" y="6782"/>
                    <a:pt x="80358" y="-6712"/>
                    <a:pt x="60514" y="4136"/>
                  </a:cubicBezTo>
                  <a:cubicBezTo>
                    <a:pt x="40670" y="14984"/>
                    <a:pt x="19768" y="42766"/>
                    <a:pt x="9714" y="75574"/>
                  </a:cubicBezTo>
                  <a:cubicBezTo>
                    <a:pt x="-340" y="108382"/>
                    <a:pt x="1247" y="189080"/>
                    <a:pt x="189" y="200986"/>
                  </a:cubicBezTo>
                  <a:cubicBezTo>
                    <a:pt x="-869" y="212892"/>
                    <a:pt x="2835" y="167913"/>
                    <a:pt x="3364" y="147011"/>
                  </a:cubicBezTo>
                  <a:cubicBezTo>
                    <a:pt x="3893" y="126109"/>
                    <a:pt x="-3780" y="95682"/>
                    <a:pt x="3364" y="75574"/>
                  </a:cubicBezTo>
                  <a:cubicBezTo>
                    <a:pt x="10508" y="55466"/>
                    <a:pt x="27971" y="37474"/>
                    <a:pt x="46227" y="26361"/>
                  </a:cubicBezTo>
                  <a:cubicBezTo>
                    <a:pt x="64483" y="15249"/>
                    <a:pt x="126396" y="14190"/>
                    <a:pt x="128777" y="10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223BA50-81C8-4A32-A6FE-9A6B7509C250}"/>
                </a:ext>
              </a:extLst>
            </p:cNvPr>
            <p:cNvSpPr/>
            <p:nvPr/>
          </p:nvSpPr>
          <p:spPr>
            <a:xfrm>
              <a:off x="4850501" y="7728140"/>
              <a:ext cx="50122" cy="157849"/>
            </a:xfrm>
            <a:custGeom>
              <a:avLst/>
              <a:gdLst>
                <a:gd name="connsiteX0" fmla="*/ 23947 w 63647"/>
                <a:gd name="connsiteY0" fmla="*/ 414 h 200443"/>
                <a:gd name="connsiteX1" fmla="*/ 14422 w 63647"/>
                <a:gd name="connsiteY1" fmla="*/ 70264 h 200443"/>
                <a:gd name="connsiteX2" fmla="*/ 22359 w 63647"/>
                <a:gd name="connsiteY2" fmla="*/ 121064 h 200443"/>
                <a:gd name="connsiteX3" fmla="*/ 63634 w 63647"/>
                <a:gd name="connsiteY3" fmla="*/ 200439 h 200443"/>
                <a:gd name="connsiteX4" fmla="*/ 17597 w 63647"/>
                <a:gd name="connsiteY4" fmla="*/ 124239 h 200443"/>
                <a:gd name="connsiteX5" fmla="*/ 134 w 63647"/>
                <a:gd name="connsiteY5" fmla="*/ 44864 h 200443"/>
                <a:gd name="connsiteX6" fmla="*/ 23947 w 63647"/>
                <a:gd name="connsiteY6" fmla="*/ 414 h 2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47" h="200443">
                  <a:moveTo>
                    <a:pt x="23947" y="414"/>
                  </a:moveTo>
                  <a:cubicBezTo>
                    <a:pt x="26328" y="4647"/>
                    <a:pt x="14687" y="50156"/>
                    <a:pt x="14422" y="70264"/>
                  </a:cubicBezTo>
                  <a:cubicBezTo>
                    <a:pt x="14157" y="90372"/>
                    <a:pt x="14157" y="99368"/>
                    <a:pt x="22359" y="121064"/>
                  </a:cubicBezTo>
                  <a:cubicBezTo>
                    <a:pt x="30561" y="142760"/>
                    <a:pt x="64428" y="199910"/>
                    <a:pt x="63634" y="200439"/>
                  </a:cubicBezTo>
                  <a:cubicBezTo>
                    <a:pt x="62840" y="200968"/>
                    <a:pt x="28180" y="150168"/>
                    <a:pt x="17597" y="124239"/>
                  </a:cubicBezTo>
                  <a:cubicBezTo>
                    <a:pt x="7014" y="98310"/>
                    <a:pt x="2251" y="64443"/>
                    <a:pt x="134" y="44864"/>
                  </a:cubicBezTo>
                  <a:cubicBezTo>
                    <a:pt x="-1983" y="25285"/>
                    <a:pt x="21566" y="-3819"/>
                    <a:pt x="23947" y="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194A9F1D-03B7-4A83-B3AF-B3B8B712656F}"/>
                </a:ext>
              </a:extLst>
            </p:cNvPr>
            <p:cNvSpPr/>
            <p:nvPr/>
          </p:nvSpPr>
          <p:spPr>
            <a:xfrm>
              <a:off x="4799122" y="7668023"/>
              <a:ext cx="86177" cy="78990"/>
            </a:xfrm>
            <a:custGeom>
              <a:avLst/>
              <a:gdLst>
                <a:gd name="connsiteX0" fmla="*/ 290 w 109431"/>
                <a:gd name="connsiteY0" fmla="*/ 5316 h 100305"/>
                <a:gd name="connsiteX1" fmla="*/ 57440 w 109431"/>
                <a:gd name="connsiteY1" fmla="*/ 18016 h 100305"/>
                <a:gd name="connsiteX2" fmla="*/ 87602 w 109431"/>
                <a:gd name="connsiteY2" fmla="*/ 553 h 100305"/>
                <a:gd name="connsiteX3" fmla="*/ 105065 w 109431"/>
                <a:gd name="connsiteY3" fmla="*/ 8491 h 100305"/>
                <a:gd name="connsiteX4" fmla="*/ 106652 w 109431"/>
                <a:gd name="connsiteY4" fmla="*/ 48178 h 100305"/>
                <a:gd name="connsiteX5" fmla="*/ 71727 w 109431"/>
                <a:gd name="connsiteY5" fmla="*/ 56116 h 100305"/>
                <a:gd name="connsiteX6" fmla="*/ 71727 w 109431"/>
                <a:gd name="connsiteY6" fmla="*/ 56116 h 100305"/>
                <a:gd name="connsiteX7" fmla="*/ 73315 w 109431"/>
                <a:gd name="connsiteY7" fmla="*/ 91041 h 100305"/>
                <a:gd name="connsiteX8" fmla="*/ 1877 w 109431"/>
                <a:gd name="connsiteY8" fmla="*/ 98978 h 100305"/>
                <a:gd name="connsiteX9" fmla="*/ 43152 w 109431"/>
                <a:gd name="connsiteY9" fmla="*/ 68816 h 100305"/>
                <a:gd name="connsiteX10" fmla="*/ 35215 w 109431"/>
                <a:gd name="connsiteY10" fmla="*/ 48178 h 100305"/>
                <a:gd name="connsiteX11" fmla="*/ 290 w 109431"/>
                <a:gd name="connsiteY11" fmla="*/ 5316 h 10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31" h="100305">
                  <a:moveTo>
                    <a:pt x="290" y="5316"/>
                  </a:moveTo>
                  <a:cubicBezTo>
                    <a:pt x="3994" y="289"/>
                    <a:pt x="42888" y="18810"/>
                    <a:pt x="57440" y="18016"/>
                  </a:cubicBezTo>
                  <a:cubicBezTo>
                    <a:pt x="71992" y="17222"/>
                    <a:pt x="79664" y="2141"/>
                    <a:pt x="87602" y="553"/>
                  </a:cubicBezTo>
                  <a:cubicBezTo>
                    <a:pt x="95540" y="-1035"/>
                    <a:pt x="101890" y="553"/>
                    <a:pt x="105065" y="8491"/>
                  </a:cubicBezTo>
                  <a:cubicBezTo>
                    <a:pt x="108240" y="16429"/>
                    <a:pt x="112208" y="40241"/>
                    <a:pt x="106652" y="48178"/>
                  </a:cubicBezTo>
                  <a:cubicBezTo>
                    <a:pt x="101096" y="56116"/>
                    <a:pt x="71727" y="56116"/>
                    <a:pt x="71727" y="56116"/>
                  </a:cubicBezTo>
                  <a:lnTo>
                    <a:pt x="71727" y="56116"/>
                  </a:lnTo>
                  <a:cubicBezTo>
                    <a:pt x="71992" y="61937"/>
                    <a:pt x="84957" y="83897"/>
                    <a:pt x="73315" y="91041"/>
                  </a:cubicBezTo>
                  <a:cubicBezTo>
                    <a:pt x="61673" y="98185"/>
                    <a:pt x="6904" y="102682"/>
                    <a:pt x="1877" y="98978"/>
                  </a:cubicBezTo>
                  <a:cubicBezTo>
                    <a:pt x="-3150" y="95274"/>
                    <a:pt x="37596" y="77283"/>
                    <a:pt x="43152" y="68816"/>
                  </a:cubicBezTo>
                  <a:cubicBezTo>
                    <a:pt x="48708" y="60349"/>
                    <a:pt x="41036" y="55586"/>
                    <a:pt x="35215" y="48178"/>
                  </a:cubicBezTo>
                  <a:cubicBezTo>
                    <a:pt x="29394" y="40770"/>
                    <a:pt x="-3414" y="10343"/>
                    <a:pt x="290" y="53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CD8104D7-4E9A-4B08-9A58-55EDD250B43C}"/>
                </a:ext>
              </a:extLst>
            </p:cNvPr>
            <p:cNvSpPr/>
            <p:nvPr/>
          </p:nvSpPr>
          <p:spPr>
            <a:xfrm>
              <a:off x="4882953" y="7603005"/>
              <a:ext cx="22032" cy="157015"/>
            </a:xfrm>
            <a:custGeom>
              <a:avLst/>
              <a:gdLst>
                <a:gd name="connsiteX0" fmla="*/ 200 w 27977"/>
                <a:gd name="connsiteY0" fmla="*/ 566 h 199384"/>
                <a:gd name="connsiteX1" fmla="*/ 14488 w 27977"/>
                <a:gd name="connsiteY1" fmla="*/ 91054 h 199384"/>
                <a:gd name="connsiteX2" fmla="*/ 6550 w 27977"/>
                <a:gd name="connsiteY2" fmla="*/ 184716 h 199384"/>
                <a:gd name="connsiteX3" fmla="*/ 20838 w 27977"/>
                <a:gd name="connsiteY3" fmla="*/ 194241 h 199384"/>
                <a:gd name="connsiteX4" fmla="*/ 27188 w 27977"/>
                <a:gd name="connsiteY4" fmla="*/ 135504 h 199384"/>
                <a:gd name="connsiteX5" fmla="*/ 200 w 27977"/>
                <a:gd name="connsiteY5" fmla="*/ 566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" h="199384">
                  <a:moveTo>
                    <a:pt x="200" y="566"/>
                  </a:moveTo>
                  <a:cubicBezTo>
                    <a:pt x="-1917" y="-6842"/>
                    <a:pt x="13430" y="60362"/>
                    <a:pt x="14488" y="91054"/>
                  </a:cubicBezTo>
                  <a:cubicBezTo>
                    <a:pt x="15546" y="121746"/>
                    <a:pt x="5492" y="167518"/>
                    <a:pt x="6550" y="184716"/>
                  </a:cubicBezTo>
                  <a:cubicBezTo>
                    <a:pt x="7608" y="201914"/>
                    <a:pt x="17398" y="202443"/>
                    <a:pt x="20838" y="194241"/>
                  </a:cubicBezTo>
                  <a:cubicBezTo>
                    <a:pt x="24278" y="186039"/>
                    <a:pt x="30099" y="165667"/>
                    <a:pt x="27188" y="135504"/>
                  </a:cubicBezTo>
                  <a:cubicBezTo>
                    <a:pt x="24278" y="105342"/>
                    <a:pt x="2317" y="7974"/>
                    <a:pt x="200" y="5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CF269EEE-AF18-45E3-B5FF-A2ED555ED601}"/>
                </a:ext>
              </a:extLst>
            </p:cNvPr>
            <p:cNvSpPr/>
            <p:nvPr/>
          </p:nvSpPr>
          <p:spPr>
            <a:xfrm>
              <a:off x="5026444" y="7094857"/>
              <a:ext cx="175575" cy="472757"/>
            </a:xfrm>
            <a:custGeom>
              <a:avLst/>
              <a:gdLst>
                <a:gd name="connsiteX0" fmla="*/ 1082 w 222953"/>
                <a:gd name="connsiteY0" fmla="*/ 5541 h 600326"/>
                <a:gd name="connsiteX1" fmla="*/ 66698 w 222953"/>
                <a:gd name="connsiteY1" fmla="*/ 212975 h 600326"/>
                <a:gd name="connsiteX2" fmla="*/ 170415 w 222953"/>
                <a:gd name="connsiteY2" fmla="*/ 445808 h 600326"/>
                <a:gd name="connsiteX3" fmla="*/ 214865 w 222953"/>
                <a:gd name="connsiteY3" fmla="*/ 522008 h 600326"/>
                <a:gd name="connsiteX4" fmla="*/ 210632 w 222953"/>
                <a:gd name="connsiteY4" fmla="*/ 600325 h 600326"/>
                <a:gd name="connsiteX5" fmla="*/ 219098 w 222953"/>
                <a:gd name="connsiteY5" fmla="*/ 519891 h 600326"/>
                <a:gd name="connsiteX6" fmla="*/ 138665 w 222953"/>
                <a:gd name="connsiteY6" fmla="*/ 327275 h 600326"/>
                <a:gd name="connsiteX7" fmla="*/ 32832 w 222953"/>
                <a:gd name="connsiteY7" fmla="*/ 79625 h 600326"/>
                <a:gd name="connsiteX8" fmla="*/ 1082 w 222953"/>
                <a:gd name="connsiteY8" fmla="*/ 5541 h 6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3" h="600326">
                  <a:moveTo>
                    <a:pt x="1082" y="5541"/>
                  </a:moveTo>
                  <a:cubicBezTo>
                    <a:pt x="6726" y="27766"/>
                    <a:pt x="38476" y="139597"/>
                    <a:pt x="66698" y="212975"/>
                  </a:cubicBezTo>
                  <a:cubicBezTo>
                    <a:pt x="94920" y="286353"/>
                    <a:pt x="145721" y="394303"/>
                    <a:pt x="170415" y="445808"/>
                  </a:cubicBezTo>
                  <a:cubicBezTo>
                    <a:pt x="195109" y="497313"/>
                    <a:pt x="208162" y="496255"/>
                    <a:pt x="214865" y="522008"/>
                  </a:cubicBezTo>
                  <a:cubicBezTo>
                    <a:pt x="221568" y="547761"/>
                    <a:pt x="209927" y="600678"/>
                    <a:pt x="210632" y="600325"/>
                  </a:cubicBezTo>
                  <a:cubicBezTo>
                    <a:pt x="211337" y="599972"/>
                    <a:pt x="231092" y="565399"/>
                    <a:pt x="219098" y="519891"/>
                  </a:cubicBezTo>
                  <a:cubicBezTo>
                    <a:pt x="207104" y="474383"/>
                    <a:pt x="169709" y="400653"/>
                    <a:pt x="138665" y="327275"/>
                  </a:cubicBezTo>
                  <a:cubicBezTo>
                    <a:pt x="107621" y="253897"/>
                    <a:pt x="52940" y="127250"/>
                    <a:pt x="32832" y="79625"/>
                  </a:cubicBezTo>
                  <a:cubicBezTo>
                    <a:pt x="12724" y="32000"/>
                    <a:pt x="-4562" y="-16684"/>
                    <a:pt x="1082" y="55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418D971-57F5-41C9-803F-7E2BEE9CED56}"/>
                </a:ext>
              </a:extLst>
            </p:cNvPr>
            <p:cNvSpPr/>
            <p:nvPr/>
          </p:nvSpPr>
          <p:spPr>
            <a:xfrm>
              <a:off x="5015623" y="7102531"/>
              <a:ext cx="76711" cy="58901"/>
            </a:xfrm>
            <a:custGeom>
              <a:avLst/>
              <a:gdLst>
                <a:gd name="connsiteX0" fmla="*/ 97373 w 97411"/>
                <a:gd name="connsiteY0" fmla="*/ 30 h 74795"/>
                <a:gd name="connsiteX1" fmla="*/ 71973 w 97411"/>
                <a:gd name="connsiteY1" fmla="*/ 63530 h 74795"/>
                <a:gd name="connsiteX2" fmla="*/ 6 w 97411"/>
                <a:gd name="connsiteY2" fmla="*/ 74113 h 74795"/>
                <a:gd name="connsiteX3" fmla="*/ 76206 w 97411"/>
                <a:gd name="connsiteY3" fmla="*/ 55063 h 74795"/>
                <a:gd name="connsiteX4" fmla="*/ 97373 w 97411"/>
                <a:gd name="connsiteY4" fmla="*/ 30 h 7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1" h="74795">
                  <a:moveTo>
                    <a:pt x="97373" y="30"/>
                  </a:moveTo>
                  <a:cubicBezTo>
                    <a:pt x="96668" y="1441"/>
                    <a:pt x="88201" y="51183"/>
                    <a:pt x="71973" y="63530"/>
                  </a:cubicBezTo>
                  <a:cubicBezTo>
                    <a:pt x="55745" y="75877"/>
                    <a:pt x="-699" y="75524"/>
                    <a:pt x="6" y="74113"/>
                  </a:cubicBezTo>
                  <a:cubicBezTo>
                    <a:pt x="711" y="72702"/>
                    <a:pt x="63506" y="63883"/>
                    <a:pt x="76206" y="55063"/>
                  </a:cubicBezTo>
                  <a:cubicBezTo>
                    <a:pt x="88906" y="46243"/>
                    <a:pt x="98078" y="-1381"/>
                    <a:pt x="9737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0D18799-9C13-43B3-91D0-2394EF25B957}"/>
                </a:ext>
              </a:extLst>
            </p:cNvPr>
            <p:cNvSpPr/>
            <p:nvPr/>
          </p:nvSpPr>
          <p:spPr>
            <a:xfrm>
              <a:off x="4939838" y="7084023"/>
              <a:ext cx="242208" cy="473936"/>
            </a:xfrm>
            <a:custGeom>
              <a:avLst/>
              <a:gdLst>
                <a:gd name="connsiteX0" fmla="*/ 98357 w 307566"/>
                <a:gd name="connsiteY0" fmla="*/ 19299 h 601824"/>
                <a:gd name="connsiteX1" fmla="*/ 5223 w 307566"/>
                <a:gd name="connsiteY1" fmla="*/ 6599 h 601824"/>
                <a:gd name="connsiteX2" fmla="*/ 15807 w 307566"/>
                <a:gd name="connsiteY2" fmla="*/ 135716 h 601824"/>
                <a:gd name="connsiteX3" fmla="*/ 49673 w 307566"/>
                <a:gd name="connsiteY3" fmla="*/ 226733 h 601824"/>
                <a:gd name="connsiteX4" fmla="*/ 185140 w 307566"/>
                <a:gd name="connsiteY4" fmla="*/ 491316 h 601824"/>
                <a:gd name="connsiteX5" fmla="*/ 305790 w 307566"/>
                <a:gd name="connsiteY5" fmla="*/ 599266 h 601824"/>
                <a:gd name="connsiteX6" fmla="*/ 244407 w 307566"/>
                <a:gd name="connsiteY6" fmla="*/ 542116 h 601824"/>
                <a:gd name="connsiteX7" fmla="*/ 75073 w 307566"/>
                <a:gd name="connsiteY7" fmla="*/ 271183 h 601824"/>
                <a:gd name="connsiteX8" fmla="*/ 49673 w 307566"/>
                <a:gd name="connsiteY8" fmla="*/ 133599 h 601824"/>
                <a:gd name="connsiteX9" fmla="*/ 9457 w 307566"/>
                <a:gd name="connsiteY9" fmla="*/ 29883 h 601824"/>
                <a:gd name="connsiteX10" fmla="*/ 34857 w 307566"/>
                <a:gd name="connsiteY10" fmla="*/ 23533 h 601824"/>
                <a:gd name="connsiteX11" fmla="*/ 98357 w 307566"/>
                <a:gd name="connsiteY11" fmla="*/ 19299 h 6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566" h="601824">
                  <a:moveTo>
                    <a:pt x="98357" y="19299"/>
                  </a:moveTo>
                  <a:cubicBezTo>
                    <a:pt x="93418" y="16477"/>
                    <a:pt x="18981" y="-12804"/>
                    <a:pt x="5223" y="6599"/>
                  </a:cubicBezTo>
                  <a:cubicBezTo>
                    <a:pt x="-8535" y="26002"/>
                    <a:pt x="8399" y="99027"/>
                    <a:pt x="15807" y="135716"/>
                  </a:cubicBezTo>
                  <a:cubicBezTo>
                    <a:pt x="23215" y="172405"/>
                    <a:pt x="21451" y="167466"/>
                    <a:pt x="49673" y="226733"/>
                  </a:cubicBezTo>
                  <a:cubicBezTo>
                    <a:pt x="77895" y="286000"/>
                    <a:pt x="142454" y="429227"/>
                    <a:pt x="185140" y="491316"/>
                  </a:cubicBezTo>
                  <a:cubicBezTo>
                    <a:pt x="227826" y="553405"/>
                    <a:pt x="295912" y="590800"/>
                    <a:pt x="305790" y="599266"/>
                  </a:cubicBezTo>
                  <a:cubicBezTo>
                    <a:pt x="315668" y="607732"/>
                    <a:pt x="282860" y="596796"/>
                    <a:pt x="244407" y="542116"/>
                  </a:cubicBezTo>
                  <a:cubicBezTo>
                    <a:pt x="205954" y="487436"/>
                    <a:pt x="107529" y="339269"/>
                    <a:pt x="75073" y="271183"/>
                  </a:cubicBezTo>
                  <a:cubicBezTo>
                    <a:pt x="42617" y="203097"/>
                    <a:pt x="60609" y="173816"/>
                    <a:pt x="49673" y="133599"/>
                  </a:cubicBezTo>
                  <a:cubicBezTo>
                    <a:pt x="38737" y="93382"/>
                    <a:pt x="11926" y="48227"/>
                    <a:pt x="9457" y="29883"/>
                  </a:cubicBezTo>
                  <a:cubicBezTo>
                    <a:pt x="6988" y="11539"/>
                    <a:pt x="23568" y="23180"/>
                    <a:pt x="34857" y="23533"/>
                  </a:cubicBezTo>
                  <a:cubicBezTo>
                    <a:pt x="46146" y="23886"/>
                    <a:pt x="103296" y="22121"/>
                    <a:pt x="98357" y="19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3C93823D-FF08-42C4-AD8E-524409F357D3}"/>
                </a:ext>
              </a:extLst>
            </p:cNvPr>
            <p:cNvSpPr/>
            <p:nvPr/>
          </p:nvSpPr>
          <p:spPr>
            <a:xfrm>
              <a:off x="4435555" y="7094073"/>
              <a:ext cx="189928" cy="475623"/>
            </a:xfrm>
            <a:custGeom>
              <a:avLst/>
              <a:gdLst>
                <a:gd name="connsiteX0" fmla="*/ 230188 w 241179"/>
                <a:gd name="connsiteY0" fmla="*/ 3891 h 603966"/>
                <a:gd name="connsiteX1" fmla="*/ 161925 w 241179"/>
                <a:gd name="connsiteY1" fmla="*/ 283291 h 603966"/>
                <a:gd name="connsiteX2" fmla="*/ 65088 w 241179"/>
                <a:gd name="connsiteY2" fmla="*/ 484903 h 603966"/>
                <a:gd name="connsiteX3" fmla="*/ 0 w 241179"/>
                <a:gd name="connsiteY3" fmla="*/ 603966 h 603966"/>
                <a:gd name="connsiteX4" fmla="*/ 104775 w 241179"/>
                <a:gd name="connsiteY4" fmla="*/ 411878 h 603966"/>
                <a:gd name="connsiteX5" fmla="*/ 227013 w 241179"/>
                <a:gd name="connsiteY5" fmla="*/ 138828 h 603966"/>
                <a:gd name="connsiteX6" fmla="*/ 230188 w 241179"/>
                <a:gd name="connsiteY6" fmla="*/ 3891 h 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179" h="603966">
                  <a:moveTo>
                    <a:pt x="230188" y="3891"/>
                  </a:moveTo>
                  <a:cubicBezTo>
                    <a:pt x="219340" y="27968"/>
                    <a:pt x="189442" y="203122"/>
                    <a:pt x="161925" y="283291"/>
                  </a:cubicBezTo>
                  <a:cubicBezTo>
                    <a:pt x="134408" y="363460"/>
                    <a:pt x="92075" y="431457"/>
                    <a:pt x="65088" y="484903"/>
                  </a:cubicBezTo>
                  <a:cubicBezTo>
                    <a:pt x="38101" y="538349"/>
                    <a:pt x="0" y="603966"/>
                    <a:pt x="0" y="603966"/>
                  </a:cubicBezTo>
                  <a:cubicBezTo>
                    <a:pt x="6614" y="591795"/>
                    <a:pt x="66939" y="489401"/>
                    <a:pt x="104775" y="411878"/>
                  </a:cubicBezTo>
                  <a:cubicBezTo>
                    <a:pt x="142610" y="334355"/>
                    <a:pt x="204523" y="204974"/>
                    <a:pt x="227013" y="138828"/>
                  </a:cubicBezTo>
                  <a:cubicBezTo>
                    <a:pt x="249503" y="72682"/>
                    <a:pt x="241036" y="-20186"/>
                    <a:pt x="230188" y="38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3E1DAEA4-6ADC-437C-9036-6A16132710AB}"/>
                </a:ext>
              </a:extLst>
            </p:cNvPr>
            <p:cNvSpPr/>
            <p:nvPr/>
          </p:nvSpPr>
          <p:spPr>
            <a:xfrm>
              <a:off x="4377963" y="7107862"/>
              <a:ext cx="170146" cy="483626"/>
            </a:xfrm>
            <a:custGeom>
              <a:avLst/>
              <a:gdLst>
                <a:gd name="connsiteX0" fmla="*/ 214421 w 216059"/>
                <a:gd name="connsiteY0" fmla="*/ 2256 h 614128"/>
                <a:gd name="connsiteX1" fmla="*/ 115996 w 216059"/>
                <a:gd name="connsiteY1" fmla="*/ 229268 h 614128"/>
                <a:gd name="connsiteX2" fmla="*/ 84246 w 216059"/>
                <a:gd name="connsiteY2" fmla="*/ 324518 h 614128"/>
                <a:gd name="connsiteX3" fmla="*/ 28683 w 216059"/>
                <a:gd name="connsiteY3" fmla="*/ 437231 h 614128"/>
                <a:gd name="connsiteX4" fmla="*/ 108 w 216059"/>
                <a:gd name="connsiteY4" fmla="*/ 505493 h 614128"/>
                <a:gd name="connsiteX5" fmla="*/ 38208 w 216059"/>
                <a:gd name="connsiteY5" fmla="*/ 600743 h 614128"/>
                <a:gd name="connsiteX6" fmla="*/ 14396 w 216059"/>
                <a:gd name="connsiteY6" fmla="*/ 562643 h 614128"/>
                <a:gd name="connsiteX7" fmla="*/ 165208 w 216059"/>
                <a:gd name="connsiteY7" fmla="*/ 140368 h 614128"/>
                <a:gd name="connsiteX8" fmla="*/ 214421 w 216059"/>
                <a:gd name="connsiteY8" fmla="*/ 2256 h 6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59" h="614128">
                  <a:moveTo>
                    <a:pt x="214421" y="2256"/>
                  </a:moveTo>
                  <a:cubicBezTo>
                    <a:pt x="206219" y="17073"/>
                    <a:pt x="137692" y="175558"/>
                    <a:pt x="115996" y="229268"/>
                  </a:cubicBezTo>
                  <a:cubicBezTo>
                    <a:pt x="94300" y="282978"/>
                    <a:pt x="98798" y="289858"/>
                    <a:pt x="84246" y="324518"/>
                  </a:cubicBezTo>
                  <a:cubicBezTo>
                    <a:pt x="69694" y="359178"/>
                    <a:pt x="42706" y="407069"/>
                    <a:pt x="28683" y="437231"/>
                  </a:cubicBezTo>
                  <a:cubicBezTo>
                    <a:pt x="14660" y="467393"/>
                    <a:pt x="-1479" y="478241"/>
                    <a:pt x="108" y="505493"/>
                  </a:cubicBezTo>
                  <a:cubicBezTo>
                    <a:pt x="1695" y="532745"/>
                    <a:pt x="35827" y="591218"/>
                    <a:pt x="38208" y="600743"/>
                  </a:cubicBezTo>
                  <a:cubicBezTo>
                    <a:pt x="40589" y="610268"/>
                    <a:pt x="-6771" y="639372"/>
                    <a:pt x="14396" y="562643"/>
                  </a:cubicBezTo>
                  <a:cubicBezTo>
                    <a:pt x="35563" y="485914"/>
                    <a:pt x="131341" y="233766"/>
                    <a:pt x="165208" y="140368"/>
                  </a:cubicBezTo>
                  <a:cubicBezTo>
                    <a:pt x="199075" y="46970"/>
                    <a:pt x="222623" y="-12561"/>
                    <a:pt x="214421" y="22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584D926-0C4E-45AD-A2E9-A4DF90C5270C}"/>
                </a:ext>
              </a:extLst>
            </p:cNvPr>
            <p:cNvSpPr/>
            <p:nvPr/>
          </p:nvSpPr>
          <p:spPr>
            <a:xfrm>
              <a:off x="4468059" y="7104403"/>
              <a:ext cx="53757" cy="65459"/>
            </a:xfrm>
            <a:custGeom>
              <a:avLst/>
              <a:gdLst>
                <a:gd name="connsiteX0" fmla="*/ 0 w 68263"/>
                <a:gd name="connsiteY0" fmla="*/ 299 h 83123"/>
                <a:gd name="connsiteX1" fmla="*/ 41275 w 68263"/>
                <a:gd name="connsiteY1" fmla="*/ 73324 h 83123"/>
                <a:gd name="connsiteX2" fmla="*/ 68263 w 68263"/>
                <a:gd name="connsiteY2" fmla="*/ 79674 h 83123"/>
                <a:gd name="connsiteX3" fmla="*/ 41275 w 68263"/>
                <a:gd name="connsiteY3" fmla="*/ 47924 h 83123"/>
                <a:gd name="connsiteX4" fmla="*/ 0 w 68263"/>
                <a:gd name="connsiteY4" fmla="*/ 299 h 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3" h="83123">
                  <a:moveTo>
                    <a:pt x="0" y="299"/>
                  </a:moveTo>
                  <a:cubicBezTo>
                    <a:pt x="0" y="4532"/>
                    <a:pt x="29898" y="60095"/>
                    <a:pt x="41275" y="73324"/>
                  </a:cubicBezTo>
                  <a:cubicBezTo>
                    <a:pt x="52652" y="86553"/>
                    <a:pt x="68263" y="83907"/>
                    <a:pt x="68263" y="79674"/>
                  </a:cubicBezTo>
                  <a:cubicBezTo>
                    <a:pt x="68263" y="75441"/>
                    <a:pt x="48419" y="57978"/>
                    <a:pt x="41275" y="47924"/>
                  </a:cubicBezTo>
                  <a:cubicBezTo>
                    <a:pt x="34131" y="37870"/>
                    <a:pt x="0" y="-3934"/>
                    <a:pt x="0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AF95BFC5-10C0-4C5D-9926-4C4839A770D9}"/>
                </a:ext>
              </a:extLst>
            </p:cNvPr>
            <p:cNvSpPr/>
            <p:nvPr/>
          </p:nvSpPr>
          <p:spPr>
            <a:xfrm>
              <a:off x="4501799" y="7103388"/>
              <a:ext cx="50021" cy="27531"/>
            </a:xfrm>
            <a:custGeom>
              <a:avLst/>
              <a:gdLst>
                <a:gd name="connsiteX0" fmla="*/ 63519 w 63519"/>
                <a:gd name="connsiteY0" fmla="*/ 0 h 34960"/>
                <a:gd name="connsiteX1" fmla="*/ 19 w 63519"/>
                <a:gd name="connsiteY1" fmla="*/ 34925 h 34960"/>
                <a:gd name="connsiteX2" fmla="*/ 63519 w 63519"/>
                <a:gd name="connsiteY2" fmla="*/ 0 h 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9" h="34960">
                  <a:moveTo>
                    <a:pt x="63519" y="0"/>
                  </a:moveTo>
                  <a:cubicBezTo>
                    <a:pt x="63519" y="0"/>
                    <a:pt x="-1304" y="33602"/>
                    <a:pt x="19" y="34925"/>
                  </a:cubicBezTo>
                  <a:cubicBezTo>
                    <a:pt x="1342" y="36248"/>
                    <a:pt x="63519" y="0"/>
                    <a:pt x="635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88BB1187-B97C-4730-A9A9-8BDFF1376B28}"/>
                </a:ext>
              </a:extLst>
            </p:cNvPr>
            <p:cNvSpPr/>
            <p:nvPr/>
          </p:nvSpPr>
          <p:spPr>
            <a:xfrm>
              <a:off x="4335492" y="7429006"/>
              <a:ext cx="78813" cy="80692"/>
            </a:xfrm>
            <a:custGeom>
              <a:avLst/>
              <a:gdLst>
                <a:gd name="connsiteX0" fmla="*/ 100076 w 100080"/>
                <a:gd name="connsiteY0" fmla="*/ 7205 h 102466"/>
                <a:gd name="connsiteX1" fmla="*/ 34988 w 100080"/>
                <a:gd name="connsiteY1" fmla="*/ 5617 h 102466"/>
                <a:gd name="connsiteX2" fmla="*/ 63 w 100080"/>
                <a:gd name="connsiteY2" fmla="*/ 70705 h 102466"/>
                <a:gd name="connsiteX3" fmla="*/ 42926 w 100080"/>
                <a:gd name="connsiteY3" fmla="*/ 102455 h 102466"/>
                <a:gd name="connsiteX4" fmla="*/ 14351 w 100080"/>
                <a:gd name="connsiteY4" fmla="*/ 73880 h 102466"/>
                <a:gd name="connsiteX5" fmla="*/ 31813 w 100080"/>
                <a:gd name="connsiteY5" fmla="*/ 38955 h 102466"/>
                <a:gd name="connsiteX6" fmla="*/ 100076 w 100080"/>
                <a:gd name="connsiteY6" fmla="*/ 7205 h 1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80" h="102466">
                  <a:moveTo>
                    <a:pt x="100076" y="7205"/>
                  </a:moveTo>
                  <a:cubicBezTo>
                    <a:pt x="100605" y="1649"/>
                    <a:pt x="51657" y="-4966"/>
                    <a:pt x="34988" y="5617"/>
                  </a:cubicBezTo>
                  <a:cubicBezTo>
                    <a:pt x="18319" y="16200"/>
                    <a:pt x="-1260" y="54565"/>
                    <a:pt x="63" y="70705"/>
                  </a:cubicBezTo>
                  <a:cubicBezTo>
                    <a:pt x="1386" y="86845"/>
                    <a:pt x="40545" y="101926"/>
                    <a:pt x="42926" y="102455"/>
                  </a:cubicBezTo>
                  <a:cubicBezTo>
                    <a:pt x="45307" y="102984"/>
                    <a:pt x="16203" y="84463"/>
                    <a:pt x="14351" y="73880"/>
                  </a:cubicBezTo>
                  <a:cubicBezTo>
                    <a:pt x="12499" y="63297"/>
                    <a:pt x="21494" y="51920"/>
                    <a:pt x="31813" y="38955"/>
                  </a:cubicBezTo>
                  <a:cubicBezTo>
                    <a:pt x="42132" y="25990"/>
                    <a:pt x="99547" y="12761"/>
                    <a:pt x="100076" y="7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FBFF3ACC-1F80-489C-9728-C761B7213FD2}"/>
                </a:ext>
              </a:extLst>
            </p:cNvPr>
            <p:cNvSpPr/>
            <p:nvPr/>
          </p:nvSpPr>
          <p:spPr>
            <a:xfrm>
              <a:off x="4260093" y="7125866"/>
              <a:ext cx="216717" cy="224217"/>
            </a:xfrm>
            <a:custGeom>
              <a:avLst/>
              <a:gdLst>
                <a:gd name="connsiteX0" fmla="*/ 275196 w 275196"/>
                <a:gd name="connsiteY0" fmla="*/ 31 h 284720"/>
                <a:gd name="connsiteX1" fmla="*/ 218046 w 275196"/>
                <a:gd name="connsiteY1" fmla="*/ 55594 h 284720"/>
                <a:gd name="connsiteX2" fmla="*/ 149783 w 275196"/>
                <a:gd name="connsiteY2" fmla="*/ 93694 h 284720"/>
                <a:gd name="connsiteX3" fmla="*/ 43421 w 275196"/>
                <a:gd name="connsiteY3" fmla="*/ 233394 h 284720"/>
                <a:gd name="connsiteX4" fmla="*/ 3733 w 275196"/>
                <a:gd name="connsiteY4" fmla="*/ 281019 h 284720"/>
                <a:gd name="connsiteX5" fmla="*/ 129146 w 275196"/>
                <a:gd name="connsiteY5" fmla="*/ 146081 h 284720"/>
                <a:gd name="connsiteX6" fmla="*/ 218046 w 275196"/>
                <a:gd name="connsiteY6" fmla="*/ 63531 h 284720"/>
                <a:gd name="connsiteX7" fmla="*/ 275196 w 275196"/>
                <a:gd name="connsiteY7" fmla="*/ 31 h 2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96" h="284720">
                  <a:moveTo>
                    <a:pt x="275196" y="31"/>
                  </a:moveTo>
                  <a:cubicBezTo>
                    <a:pt x="275196" y="-1292"/>
                    <a:pt x="238948" y="39984"/>
                    <a:pt x="218046" y="55594"/>
                  </a:cubicBezTo>
                  <a:cubicBezTo>
                    <a:pt x="197144" y="71204"/>
                    <a:pt x="178887" y="64061"/>
                    <a:pt x="149783" y="93694"/>
                  </a:cubicBezTo>
                  <a:cubicBezTo>
                    <a:pt x="120679" y="123327"/>
                    <a:pt x="67763" y="202173"/>
                    <a:pt x="43421" y="233394"/>
                  </a:cubicBezTo>
                  <a:cubicBezTo>
                    <a:pt x="19079" y="264615"/>
                    <a:pt x="-10554" y="295571"/>
                    <a:pt x="3733" y="281019"/>
                  </a:cubicBezTo>
                  <a:cubicBezTo>
                    <a:pt x="18020" y="266467"/>
                    <a:pt x="93427" y="182329"/>
                    <a:pt x="129146" y="146081"/>
                  </a:cubicBezTo>
                  <a:cubicBezTo>
                    <a:pt x="164865" y="109833"/>
                    <a:pt x="194498" y="85756"/>
                    <a:pt x="218046" y="63531"/>
                  </a:cubicBezTo>
                  <a:cubicBezTo>
                    <a:pt x="241594" y="41306"/>
                    <a:pt x="275196" y="1354"/>
                    <a:pt x="275196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6CB60549-C6C4-4DF2-888D-D4BFBD6BBDF9}"/>
                </a:ext>
              </a:extLst>
            </p:cNvPr>
            <p:cNvSpPr/>
            <p:nvPr/>
          </p:nvSpPr>
          <p:spPr>
            <a:xfrm>
              <a:off x="4287615" y="7255843"/>
              <a:ext cx="51801" cy="39893"/>
            </a:xfrm>
            <a:custGeom>
              <a:avLst/>
              <a:gdLst>
                <a:gd name="connsiteX0" fmla="*/ 65623 w 65779"/>
                <a:gd name="connsiteY0" fmla="*/ 81 h 50658"/>
                <a:gd name="connsiteX1" fmla="*/ 2123 w 65779"/>
                <a:gd name="connsiteY1" fmla="*/ 36594 h 50658"/>
                <a:gd name="connsiteX2" fmla="*/ 19585 w 65779"/>
                <a:gd name="connsiteY2" fmla="*/ 47706 h 50658"/>
                <a:gd name="connsiteX3" fmla="*/ 65623 w 65779"/>
                <a:gd name="connsiteY3" fmla="*/ 81 h 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9" h="50658">
                  <a:moveTo>
                    <a:pt x="65623" y="81"/>
                  </a:moveTo>
                  <a:cubicBezTo>
                    <a:pt x="62713" y="-1771"/>
                    <a:pt x="9796" y="28657"/>
                    <a:pt x="2123" y="36594"/>
                  </a:cubicBezTo>
                  <a:cubicBezTo>
                    <a:pt x="-5550" y="44532"/>
                    <a:pt x="9266" y="56173"/>
                    <a:pt x="19585" y="47706"/>
                  </a:cubicBezTo>
                  <a:cubicBezTo>
                    <a:pt x="29904" y="39239"/>
                    <a:pt x="68533" y="1933"/>
                    <a:pt x="65623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8885320A-DD21-4C03-BA38-B06C4BBD8B55}"/>
                </a:ext>
              </a:extLst>
            </p:cNvPr>
            <p:cNvSpPr/>
            <p:nvPr/>
          </p:nvSpPr>
          <p:spPr>
            <a:xfrm>
              <a:off x="4205294" y="7129642"/>
              <a:ext cx="160252" cy="188781"/>
            </a:xfrm>
            <a:custGeom>
              <a:avLst/>
              <a:gdLst>
                <a:gd name="connsiteX0" fmla="*/ 203495 w 203495"/>
                <a:gd name="connsiteY0" fmla="*/ 0 h 239722"/>
                <a:gd name="connsiteX1" fmla="*/ 117770 w 203495"/>
                <a:gd name="connsiteY1" fmla="*/ 119062 h 239722"/>
                <a:gd name="connsiteX2" fmla="*/ 295 w 203495"/>
                <a:gd name="connsiteY2" fmla="*/ 238125 h 239722"/>
                <a:gd name="connsiteX3" fmla="*/ 86020 w 203495"/>
                <a:gd name="connsiteY3" fmla="*/ 180975 h 239722"/>
                <a:gd name="connsiteX4" fmla="*/ 143170 w 203495"/>
                <a:gd name="connsiteY4" fmla="*/ 85725 h 239722"/>
                <a:gd name="connsiteX5" fmla="*/ 203495 w 203495"/>
                <a:gd name="connsiteY5" fmla="*/ 0 h 2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95" h="239722">
                  <a:moveTo>
                    <a:pt x="203495" y="0"/>
                  </a:moveTo>
                  <a:cubicBezTo>
                    <a:pt x="199262" y="5556"/>
                    <a:pt x="151637" y="79375"/>
                    <a:pt x="117770" y="119062"/>
                  </a:cubicBezTo>
                  <a:cubicBezTo>
                    <a:pt x="83903" y="158750"/>
                    <a:pt x="5587" y="227806"/>
                    <a:pt x="295" y="238125"/>
                  </a:cubicBezTo>
                  <a:cubicBezTo>
                    <a:pt x="-4997" y="248444"/>
                    <a:pt x="62207" y="206375"/>
                    <a:pt x="86020" y="180975"/>
                  </a:cubicBezTo>
                  <a:cubicBezTo>
                    <a:pt x="109832" y="155575"/>
                    <a:pt x="121739" y="116152"/>
                    <a:pt x="143170" y="85725"/>
                  </a:cubicBezTo>
                  <a:lnTo>
                    <a:pt x="20349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451034ED-4E86-4F8A-8F38-9E194D64C9EB}"/>
                </a:ext>
              </a:extLst>
            </p:cNvPr>
            <p:cNvSpPr/>
            <p:nvPr/>
          </p:nvSpPr>
          <p:spPr>
            <a:xfrm>
              <a:off x="4236300" y="7352153"/>
              <a:ext cx="23146" cy="138131"/>
            </a:xfrm>
            <a:custGeom>
              <a:avLst/>
              <a:gdLst>
                <a:gd name="connsiteX0" fmla="*/ 29185 w 29392"/>
                <a:gd name="connsiteY0" fmla="*/ 20 h 175404"/>
                <a:gd name="connsiteX1" fmla="*/ 6960 w 29392"/>
                <a:gd name="connsiteY1" fmla="*/ 61932 h 175404"/>
                <a:gd name="connsiteX2" fmla="*/ 610 w 29392"/>
                <a:gd name="connsiteY2" fmla="*/ 88920 h 175404"/>
                <a:gd name="connsiteX3" fmla="*/ 610 w 29392"/>
                <a:gd name="connsiteY3" fmla="*/ 119082 h 175404"/>
                <a:gd name="connsiteX4" fmla="*/ 3785 w 29392"/>
                <a:gd name="connsiteY4" fmla="*/ 166707 h 175404"/>
                <a:gd name="connsiteX5" fmla="*/ 11722 w 29392"/>
                <a:gd name="connsiteY5" fmla="*/ 171470 h 175404"/>
                <a:gd name="connsiteX6" fmla="*/ 11722 w 29392"/>
                <a:gd name="connsiteY6" fmla="*/ 123845 h 175404"/>
                <a:gd name="connsiteX7" fmla="*/ 18072 w 29392"/>
                <a:gd name="connsiteY7" fmla="*/ 55582 h 175404"/>
                <a:gd name="connsiteX8" fmla="*/ 29185 w 29392"/>
                <a:gd name="connsiteY8" fmla="*/ 2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2" h="175404">
                  <a:moveTo>
                    <a:pt x="29185" y="20"/>
                  </a:moveTo>
                  <a:cubicBezTo>
                    <a:pt x="27333" y="1078"/>
                    <a:pt x="11723" y="47115"/>
                    <a:pt x="6960" y="61932"/>
                  </a:cubicBezTo>
                  <a:cubicBezTo>
                    <a:pt x="2197" y="76749"/>
                    <a:pt x="1668" y="79395"/>
                    <a:pt x="610" y="88920"/>
                  </a:cubicBezTo>
                  <a:cubicBezTo>
                    <a:pt x="-448" y="98445"/>
                    <a:pt x="81" y="106118"/>
                    <a:pt x="610" y="119082"/>
                  </a:cubicBezTo>
                  <a:cubicBezTo>
                    <a:pt x="1139" y="132046"/>
                    <a:pt x="1933" y="157976"/>
                    <a:pt x="3785" y="166707"/>
                  </a:cubicBezTo>
                  <a:cubicBezTo>
                    <a:pt x="5637" y="175438"/>
                    <a:pt x="10399" y="178613"/>
                    <a:pt x="11722" y="171470"/>
                  </a:cubicBezTo>
                  <a:cubicBezTo>
                    <a:pt x="13045" y="164327"/>
                    <a:pt x="10664" y="143160"/>
                    <a:pt x="11722" y="123845"/>
                  </a:cubicBezTo>
                  <a:cubicBezTo>
                    <a:pt x="12780" y="104530"/>
                    <a:pt x="16220" y="72780"/>
                    <a:pt x="18072" y="55582"/>
                  </a:cubicBezTo>
                  <a:cubicBezTo>
                    <a:pt x="19924" y="38384"/>
                    <a:pt x="31037" y="-1038"/>
                    <a:pt x="2918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C8127536-A5B0-4A8A-B398-4FD2F4398033}"/>
                </a:ext>
              </a:extLst>
            </p:cNvPr>
            <p:cNvSpPr/>
            <p:nvPr/>
          </p:nvSpPr>
          <p:spPr>
            <a:xfrm>
              <a:off x="4162095" y="7464656"/>
              <a:ext cx="77488" cy="67497"/>
            </a:xfrm>
            <a:custGeom>
              <a:avLst/>
              <a:gdLst>
                <a:gd name="connsiteX0" fmla="*/ 4350 w 98397"/>
                <a:gd name="connsiteY0" fmla="*/ 35 h 85711"/>
                <a:gd name="connsiteX1" fmla="*/ 45625 w 98397"/>
                <a:gd name="connsiteY1" fmla="*/ 73060 h 85711"/>
                <a:gd name="connsiteX2" fmla="*/ 98013 w 98397"/>
                <a:gd name="connsiteY2" fmla="*/ 25435 h 85711"/>
                <a:gd name="connsiteX3" fmla="*/ 66263 w 98397"/>
                <a:gd name="connsiteY3" fmla="*/ 84172 h 85711"/>
                <a:gd name="connsiteX4" fmla="*/ 9113 w 98397"/>
                <a:gd name="connsiteY4" fmla="*/ 63535 h 85711"/>
                <a:gd name="connsiteX5" fmla="*/ 4350 w 98397"/>
                <a:gd name="connsiteY5" fmla="*/ 35 h 8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97" h="85711">
                  <a:moveTo>
                    <a:pt x="4350" y="35"/>
                  </a:moveTo>
                  <a:cubicBezTo>
                    <a:pt x="10435" y="1622"/>
                    <a:pt x="30015" y="68827"/>
                    <a:pt x="45625" y="73060"/>
                  </a:cubicBezTo>
                  <a:cubicBezTo>
                    <a:pt x="61236" y="77293"/>
                    <a:pt x="94573" y="23583"/>
                    <a:pt x="98013" y="25435"/>
                  </a:cubicBezTo>
                  <a:cubicBezTo>
                    <a:pt x="101453" y="27287"/>
                    <a:pt x="81080" y="77822"/>
                    <a:pt x="66263" y="84172"/>
                  </a:cubicBezTo>
                  <a:cubicBezTo>
                    <a:pt x="51446" y="90522"/>
                    <a:pt x="20755" y="75970"/>
                    <a:pt x="9113" y="63535"/>
                  </a:cubicBezTo>
                  <a:cubicBezTo>
                    <a:pt x="-2529" y="51100"/>
                    <a:pt x="-1735" y="-1552"/>
                    <a:pt x="4350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05A22A4F-2420-450C-A893-1852CCEC730C}"/>
                </a:ext>
              </a:extLst>
            </p:cNvPr>
            <p:cNvSpPr/>
            <p:nvPr/>
          </p:nvSpPr>
          <p:spPr>
            <a:xfrm>
              <a:off x="4130457" y="7410737"/>
              <a:ext cx="101445" cy="30699"/>
            </a:xfrm>
            <a:custGeom>
              <a:avLst/>
              <a:gdLst>
                <a:gd name="connsiteX0" fmla="*/ 76 w 128819"/>
                <a:gd name="connsiteY0" fmla="*/ 241 h 38983"/>
                <a:gd name="connsiteX1" fmla="*/ 84214 w 128819"/>
                <a:gd name="connsiteY1" fmla="*/ 38341 h 38983"/>
                <a:gd name="connsiteX2" fmla="*/ 128664 w 128819"/>
                <a:gd name="connsiteY2" fmla="*/ 24054 h 38983"/>
                <a:gd name="connsiteX3" fmla="*/ 69926 w 128819"/>
                <a:gd name="connsiteY3" fmla="*/ 22466 h 38983"/>
                <a:gd name="connsiteX4" fmla="*/ 76 w 128819"/>
                <a:gd name="connsiteY4" fmla="*/ 241 h 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9" h="38983">
                  <a:moveTo>
                    <a:pt x="76" y="241"/>
                  </a:moveTo>
                  <a:cubicBezTo>
                    <a:pt x="2457" y="2887"/>
                    <a:pt x="62783" y="34372"/>
                    <a:pt x="84214" y="38341"/>
                  </a:cubicBezTo>
                  <a:cubicBezTo>
                    <a:pt x="105645" y="42310"/>
                    <a:pt x="131045" y="26700"/>
                    <a:pt x="128664" y="24054"/>
                  </a:cubicBezTo>
                  <a:cubicBezTo>
                    <a:pt x="126283" y="21408"/>
                    <a:pt x="88182" y="27493"/>
                    <a:pt x="69926" y="22466"/>
                  </a:cubicBezTo>
                  <a:cubicBezTo>
                    <a:pt x="51670" y="17439"/>
                    <a:pt x="-2305" y="-2405"/>
                    <a:pt x="76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C7E70E22-57C3-4167-A183-30879B0A46B7}"/>
                </a:ext>
              </a:extLst>
            </p:cNvPr>
            <p:cNvSpPr/>
            <p:nvPr/>
          </p:nvSpPr>
          <p:spPr>
            <a:xfrm>
              <a:off x="4158020" y="7463433"/>
              <a:ext cx="82717" cy="7848"/>
            </a:xfrm>
            <a:custGeom>
              <a:avLst/>
              <a:gdLst>
                <a:gd name="connsiteX0" fmla="*/ 0 w 105037"/>
                <a:gd name="connsiteY0" fmla="*/ 0 h 9966"/>
                <a:gd name="connsiteX1" fmla="*/ 104775 w 105037"/>
                <a:gd name="connsiteY1" fmla="*/ 9525 h 9966"/>
                <a:gd name="connsiteX2" fmla="*/ 0 w 105037"/>
                <a:gd name="connsiteY2" fmla="*/ 0 h 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37" h="9966">
                  <a:moveTo>
                    <a:pt x="0" y="0"/>
                  </a:moveTo>
                  <a:cubicBezTo>
                    <a:pt x="0" y="0"/>
                    <a:pt x="98425" y="6615"/>
                    <a:pt x="104775" y="9525"/>
                  </a:cubicBezTo>
                  <a:cubicBezTo>
                    <a:pt x="111125" y="124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9D148D88-B485-46F2-95C4-4F9F416B7391}"/>
                </a:ext>
              </a:extLst>
            </p:cNvPr>
            <p:cNvSpPr/>
            <p:nvPr/>
          </p:nvSpPr>
          <p:spPr>
            <a:xfrm>
              <a:off x="4185480" y="7130775"/>
              <a:ext cx="121329" cy="177939"/>
            </a:xfrm>
            <a:custGeom>
              <a:avLst/>
              <a:gdLst>
                <a:gd name="connsiteX0" fmla="*/ 154042 w 154068"/>
                <a:gd name="connsiteY0" fmla="*/ 147 h 225954"/>
                <a:gd name="connsiteX1" fmla="*/ 63554 w 154068"/>
                <a:gd name="connsiteY1" fmla="*/ 30310 h 225954"/>
                <a:gd name="connsiteX2" fmla="*/ 60379 w 154068"/>
                <a:gd name="connsiteY2" fmla="*/ 66822 h 225954"/>
                <a:gd name="connsiteX3" fmla="*/ 66729 w 154068"/>
                <a:gd name="connsiteY3" fmla="*/ 84285 h 225954"/>
                <a:gd name="connsiteX4" fmla="*/ 42917 w 154068"/>
                <a:gd name="connsiteY4" fmla="*/ 87460 h 225954"/>
                <a:gd name="connsiteX5" fmla="*/ 61967 w 154068"/>
                <a:gd name="connsiteY5" fmla="*/ 106510 h 225954"/>
                <a:gd name="connsiteX6" fmla="*/ 17517 w 154068"/>
                <a:gd name="connsiteY6" fmla="*/ 170010 h 225954"/>
                <a:gd name="connsiteX7" fmla="*/ 54 w 154068"/>
                <a:gd name="connsiteY7" fmla="*/ 216047 h 225954"/>
                <a:gd name="connsiteX8" fmla="*/ 22279 w 154068"/>
                <a:gd name="connsiteY8" fmla="*/ 223985 h 225954"/>
                <a:gd name="connsiteX9" fmla="*/ 6404 w 154068"/>
                <a:gd name="connsiteY9" fmla="*/ 189060 h 225954"/>
                <a:gd name="connsiteX10" fmla="*/ 31804 w 154068"/>
                <a:gd name="connsiteY10" fmla="*/ 152547 h 225954"/>
                <a:gd name="connsiteX11" fmla="*/ 84192 w 154068"/>
                <a:gd name="connsiteY11" fmla="*/ 109685 h 225954"/>
                <a:gd name="connsiteX12" fmla="*/ 81017 w 154068"/>
                <a:gd name="connsiteY12" fmla="*/ 58885 h 225954"/>
                <a:gd name="connsiteX13" fmla="*/ 73079 w 154068"/>
                <a:gd name="connsiteY13" fmla="*/ 43010 h 225954"/>
                <a:gd name="connsiteX14" fmla="*/ 154042 w 154068"/>
                <a:gd name="connsiteY14" fmla="*/ 147 h 2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068" h="225954">
                  <a:moveTo>
                    <a:pt x="154042" y="147"/>
                  </a:moveTo>
                  <a:cubicBezTo>
                    <a:pt x="152454" y="-1970"/>
                    <a:pt x="79164" y="19198"/>
                    <a:pt x="63554" y="30310"/>
                  </a:cubicBezTo>
                  <a:cubicBezTo>
                    <a:pt x="47944" y="41422"/>
                    <a:pt x="59850" y="57826"/>
                    <a:pt x="60379" y="66822"/>
                  </a:cubicBezTo>
                  <a:cubicBezTo>
                    <a:pt x="60908" y="75818"/>
                    <a:pt x="69639" y="80845"/>
                    <a:pt x="66729" y="84285"/>
                  </a:cubicBezTo>
                  <a:cubicBezTo>
                    <a:pt x="63819" y="87725"/>
                    <a:pt x="43711" y="83756"/>
                    <a:pt x="42917" y="87460"/>
                  </a:cubicBezTo>
                  <a:cubicBezTo>
                    <a:pt x="42123" y="91164"/>
                    <a:pt x="66200" y="92752"/>
                    <a:pt x="61967" y="106510"/>
                  </a:cubicBezTo>
                  <a:cubicBezTo>
                    <a:pt x="57734" y="120268"/>
                    <a:pt x="27836" y="151754"/>
                    <a:pt x="17517" y="170010"/>
                  </a:cubicBezTo>
                  <a:cubicBezTo>
                    <a:pt x="7198" y="188266"/>
                    <a:pt x="-740" y="207051"/>
                    <a:pt x="54" y="216047"/>
                  </a:cubicBezTo>
                  <a:cubicBezTo>
                    <a:pt x="848" y="225043"/>
                    <a:pt x="21221" y="228483"/>
                    <a:pt x="22279" y="223985"/>
                  </a:cubicBezTo>
                  <a:cubicBezTo>
                    <a:pt x="23337" y="219487"/>
                    <a:pt x="4817" y="200966"/>
                    <a:pt x="6404" y="189060"/>
                  </a:cubicBezTo>
                  <a:cubicBezTo>
                    <a:pt x="7991" y="177154"/>
                    <a:pt x="18839" y="165776"/>
                    <a:pt x="31804" y="152547"/>
                  </a:cubicBezTo>
                  <a:cubicBezTo>
                    <a:pt x="44769" y="139318"/>
                    <a:pt x="75990" y="125295"/>
                    <a:pt x="84192" y="109685"/>
                  </a:cubicBezTo>
                  <a:cubicBezTo>
                    <a:pt x="92394" y="94075"/>
                    <a:pt x="82869" y="69997"/>
                    <a:pt x="81017" y="58885"/>
                  </a:cubicBezTo>
                  <a:cubicBezTo>
                    <a:pt x="79165" y="47773"/>
                    <a:pt x="61702" y="52270"/>
                    <a:pt x="73079" y="43010"/>
                  </a:cubicBezTo>
                  <a:cubicBezTo>
                    <a:pt x="84456" y="33750"/>
                    <a:pt x="155630" y="2264"/>
                    <a:pt x="15404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1B8CEBCA-F9EF-444D-935A-49702F17ACC7}"/>
                </a:ext>
              </a:extLst>
            </p:cNvPr>
            <p:cNvSpPr/>
            <p:nvPr/>
          </p:nvSpPr>
          <p:spPr>
            <a:xfrm>
              <a:off x="4198005" y="7316655"/>
              <a:ext cx="53508" cy="88064"/>
            </a:xfrm>
            <a:custGeom>
              <a:avLst/>
              <a:gdLst>
                <a:gd name="connsiteX0" fmla="*/ 26 w 67947"/>
                <a:gd name="connsiteY0" fmla="*/ 648 h 111827"/>
                <a:gd name="connsiteX1" fmla="*/ 57176 w 67947"/>
                <a:gd name="connsiteY1" fmla="*/ 11760 h 111827"/>
                <a:gd name="connsiteX2" fmla="*/ 61939 w 67947"/>
                <a:gd name="connsiteY2" fmla="*/ 30810 h 111827"/>
                <a:gd name="connsiteX3" fmla="*/ 7964 w 67947"/>
                <a:gd name="connsiteY3" fmla="*/ 59385 h 111827"/>
                <a:gd name="connsiteX4" fmla="*/ 25426 w 67947"/>
                <a:gd name="connsiteY4" fmla="*/ 89548 h 111827"/>
                <a:gd name="connsiteX5" fmla="*/ 55589 w 67947"/>
                <a:gd name="connsiteY5" fmla="*/ 111773 h 111827"/>
                <a:gd name="connsiteX6" fmla="*/ 20664 w 67947"/>
                <a:gd name="connsiteY6" fmla="*/ 83198 h 111827"/>
                <a:gd name="connsiteX7" fmla="*/ 58764 w 67947"/>
                <a:gd name="connsiteY7" fmla="*/ 41923 h 111827"/>
                <a:gd name="connsiteX8" fmla="*/ 65114 w 67947"/>
                <a:gd name="connsiteY8" fmla="*/ 6998 h 111827"/>
                <a:gd name="connsiteX9" fmla="*/ 26 w 67947"/>
                <a:gd name="connsiteY9" fmla="*/ 648 h 1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7" h="111827">
                  <a:moveTo>
                    <a:pt x="26" y="648"/>
                  </a:moveTo>
                  <a:cubicBezTo>
                    <a:pt x="-1297" y="1442"/>
                    <a:pt x="46857" y="6733"/>
                    <a:pt x="57176" y="11760"/>
                  </a:cubicBezTo>
                  <a:cubicBezTo>
                    <a:pt x="67495" y="16787"/>
                    <a:pt x="70141" y="22873"/>
                    <a:pt x="61939" y="30810"/>
                  </a:cubicBezTo>
                  <a:cubicBezTo>
                    <a:pt x="53737" y="38747"/>
                    <a:pt x="14049" y="49595"/>
                    <a:pt x="7964" y="59385"/>
                  </a:cubicBezTo>
                  <a:cubicBezTo>
                    <a:pt x="1879" y="69175"/>
                    <a:pt x="17489" y="80817"/>
                    <a:pt x="25426" y="89548"/>
                  </a:cubicBezTo>
                  <a:cubicBezTo>
                    <a:pt x="33363" y="98279"/>
                    <a:pt x="56383" y="112831"/>
                    <a:pt x="55589" y="111773"/>
                  </a:cubicBezTo>
                  <a:cubicBezTo>
                    <a:pt x="54795" y="110715"/>
                    <a:pt x="20135" y="94840"/>
                    <a:pt x="20664" y="83198"/>
                  </a:cubicBezTo>
                  <a:cubicBezTo>
                    <a:pt x="21193" y="71556"/>
                    <a:pt x="51356" y="54623"/>
                    <a:pt x="58764" y="41923"/>
                  </a:cubicBezTo>
                  <a:cubicBezTo>
                    <a:pt x="66172" y="29223"/>
                    <a:pt x="71464" y="15729"/>
                    <a:pt x="65114" y="6998"/>
                  </a:cubicBezTo>
                  <a:cubicBezTo>
                    <a:pt x="58764" y="-1733"/>
                    <a:pt x="1349" y="-146"/>
                    <a:pt x="26" y="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64072575-5A8C-4195-ABC7-232A850E5479}"/>
                </a:ext>
              </a:extLst>
            </p:cNvPr>
            <p:cNvSpPr/>
            <p:nvPr/>
          </p:nvSpPr>
          <p:spPr>
            <a:xfrm>
              <a:off x="4127837" y="7326726"/>
              <a:ext cx="67689" cy="77960"/>
            </a:xfrm>
            <a:custGeom>
              <a:avLst/>
              <a:gdLst>
                <a:gd name="connsiteX0" fmla="*/ 85952 w 85954"/>
                <a:gd name="connsiteY0" fmla="*/ 560 h 98997"/>
                <a:gd name="connsiteX1" fmla="*/ 54202 w 85954"/>
                <a:gd name="connsiteY1" fmla="*/ 45010 h 98997"/>
                <a:gd name="connsiteX2" fmla="*/ 58965 w 85954"/>
                <a:gd name="connsiteY2" fmla="*/ 76760 h 98997"/>
                <a:gd name="connsiteX3" fmla="*/ 79602 w 85954"/>
                <a:gd name="connsiteY3" fmla="*/ 98985 h 98997"/>
                <a:gd name="connsiteX4" fmla="*/ 227 w 85954"/>
                <a:gd name="connsiteY4" fmla="*/ 79935 h 98997"/>
                <a:gd name="connsiteX5" fmla="*/ 55790 w 85954"/>
                <a:gd name="connsiteY5" fmla="*/ 78347 h 98997"/>
                <a:gd name="connsiteX6" fmla="*/ 85952 w 85954"/>
                <a:gd name="connsiteY6" fmla="*/ 56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4" h="98997">
                  <a:moveTo>
                    <a:pt x="85952" y="560"/>
                  </a:moveTo>
                  <a:cubicBezTo>
                    <a:pt x="85687" y="-4996"/>
                    <a:pt x="58700" y="32310"/>
                    <a:pt x="54202" y="45010"/>
                  </a:cubicBezTo>
                  <a:cubicBezTo>
                    <a:pt x="49704" y="57710"/>
                    <a:pt x="54732" y="67764"/>
                    <a:pt x="58965" y="76760"/>
                  </a:cubicBezTo>
                  <a:cubicBezTo>
                    <a:pt x="63198" y="85756"/>
                    <a:pt x="89392" y="98456"/>
                    <a:pt x="79602" y="98985"/>
                  </a:cubicBezTo>
                  <a:cubicBezTo>
                    <a:pt x="69812" y="99514"/>
                    <a:pt x="4196" y="83375"/>
                    <a:pt x="227" y="79935"/>
                  </a:cubicBezTo>
                  <a:cubicBezTo>
                    <a:pt x="-3742" y="76495"/>
                    <a:pt x="45471" y="85226"/>
                    <a:pt x="55790" y="78347"/>
                  </a:cubicBezTo>
                  <a:cubicBezTo>
                    <a:pt x="66109" y="71468"/>
                    <a:pt x="86217" y="6116"/>
                    <a:pt x="85952" y="5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7E270876-0774-41C9-BAAB-CAE827BFE95B}"/>
                </a:ext>
              </a:extLst>
            </p:cNvPr>
            <p:cNvSpPr/>
            <p:nvPr/>
          </p:nvSpPr>
          <p:spPr>
            <a:xfrm>
              <a:off x="4170521" y="7128391"/>
              <a:ext cx="63839" cy="40363"/>
            </a:xfrm>
            <a:custGeom>
              <a:avLst/>
              <a:gdLst>
                <a:gd name="connsiteX0" fmla="*/ 0 w 81065"/>
                <a:gd name="connsiteY0" fmla="*/ 0 h 51255"/>
                <a:gd name="connsiteX1" fmla="*/ 80963 w 81065"/>
                <a:gd name="connsiteY1" fmla="*/ 50800 h 51255"/>
                <a:gd name="connsiteX2" fmla="*/ 0 w 81065"/>
                <a:gd name="connsiteY2" fmla="*/ 0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5" h="51255">
                  <a:moveTo>
                    <a:pt x="0" y="0"/>
                  </a:moveTo>
                  <a:cubicBezTo>
                    <a:pt x="0" y="0"/>
                    <a:pt x="77523" y="44715"/>
                    <a:pt x="80963" y="50800"/>
                  </a:cubicBezTo>
                  <a:cubicBezTo>
                    <a:pt x="84403" y="568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4F15B60D-6361-4ABF-AE3B-7D488D475624}"/>
                </a:ext>
              </a:extLst>
            </p:cNvPr>
            <p:cNvSpPr/>
            <p:nvPr/>
          </p:nvSpPr>
          <p:spPr>
            <a:xfrm>
              <a:off x="4169013" y="7176847"/>
              <a:ext cx="70267" cy="32804"/>
            </a:xfrm>
            <a:custGeom>
              <a:avLst/>
              <a:gdLst>
                <a:gd name="connsiteX0" fmla="*/ 89228 w 89228"/>
                <a:gd name="connsiteY0" fmla="*/ 41656 h 41656"/>
                <a:gd name="connsiteX1" fmla="*/ 328 w 89228"/>
                <a:gd name="connsiteY1" fmla="*/ 381 h 41656"/>
                <a:gd name="connsiteX2" fmla="*/ 89228 w 89228"/>
                <a:gd name="connsiteY2" fmla="*/ 41656 h 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28" h="41656">
                  <a:moveTo>
                    <a:pt x="89228" y="41656"/>
                  </a:moveTo>
                  <a:cubicBezTo>
                    <a:pt x="89228" y="41656"/>
                    <a:pt x="6943" y="5408"/>
                    <a:pt x="328" y="381"/>
                  </a:cubicBezTo>
                  <a:cubicBezTo>
                    <a:pt x="-6287" y="-4646"/>
                    <a:pt x="89228" y="41656"/>
                    <a:pt x="89228" y="41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C858C9D2-7425-4A35-A76A-130060D1C3A8}"/>
                </a:ext>
              </a:extLst>
            </p:cNvPr>
            <p:cNvSpPr/>
            <p:nvPr/>
          </p:nvSpPr>
          <p:spPr>
            <a:xfrm>
              <a:off x="4120272" y="7204650"/>
              <a:ext cx="68703" cy="71710"/>
            </a:xfrm>
            <a:custGeom>
              <a:avLst/>
              <a:gdLst>
                <a:gd name="connsiteX0" fmla="*/ 11421 w 87242"/>
                <a:gd name="connsiteY0" fmla="*/ 1 h 91060"/>
                <a:gd name="connsiteX1" fmla="*/ 84446 w 87242"/>
                <a:gd name="connsiteY1" fmla="*/ 58738 h 91060"/>
                <a:gd name="connsiteX2" fmla="*/ 68571 w 87242"/>
                <a:gd name="connsiteY2" fmla="*/ 90488 h 91060"/>
                <a:gd name="connsiteX3" fmla="*/ 35233 w 87242"/>
                <a:gd name="connsiteY3" fmla="*/ 77788 h 91060"/>
                <a:gd name="connsiteX4" fmla="*/ 1896 w 87242"/>
                <a:gd name="connsiteY4" fmla="*/ 60326 h 91060"/>
                <a:gd name="connsiteX5" fmla="*/ 11421 w 87242"/>
                <a:gd name="connsiteY5" fmla="*/ 1 h 9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2" h="91060">
                  <a:moveTo>
                    <a:pt x="11421" y="1"/>
                  </a:moveTo>
                  <a:cubicBezTo>
                    <a:pt x="25179" y="-264"/>
                    <a:pt x="74921" y="43657"/>
                    <a:pt x="84446" y="58738"/>
                  </a:cubicBezTo>
                  <a:cubicBezTo>
                    <a:pt x="93971" y="73819"/>
                    <a:pt x="76773" y="87313"/>
                    <a:pt x="68571" y="90488"/>
                  </a:cubicBezTo>
                  <a:cubicBezTo>
                    <a:pt x="60369" y="93663"/>
                    <a:pt x="46345" y="82815"/>
                    <a:pt x="35233" y="77788"/>
                  </a:cubicBezTo>
                  <a:cubicBezTo>
                    <a:pt x="24121" y="72761"/>
                    <a:pt x="4806" y="65618"/>
                    <a:pt x="1896" y="60326"/>
                  </a:cubicBezTo>
                  <a:cubicBezTo>
                    <a:pt x="-1014" y="55034"/>
                    <a:pt x="-2337" y="266"/>
                    <a:pt x="1142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CBAE5151-4D16-4983-8D65-CC01D714DF2A}"/>
                </a:ext>
              </a:extLst>
            </p:cNvPr>
            <p:cNvSpPr/>
            <p:nvPr/>
          </p:nvSpPr>
          <p:spPr>
            <a:xfrm>
              <a:off x="4104002" y="7268290"/>
              <a:ext cx="82395" cy="45762"/>
            </a:xfrm>
            <a:custGeom>
              <a:avLst/>
              <a:gdLst>
                <a:gd name="connsiteX0" fmla="*/ 332 w 104628"/>
                <a:gd name="connsiteY0" fmla="*/ 150 h 58110"/>
                <a:gd name="connsiteX1" fmla="*/ 81294 w 104628"/>
                <a:gd name="connsiteY1" fmla="*/ 39838 h 58110"/>
                <a:gd name="connsiteX2" fmla="*/ 103519 w 104628"/>
                <a:gd name="connsiteY2" fmla="*/ 55713 h 58110"/>
                <a:gd name="connsiteX3" fmla="*/ 54307 w 104628"/>
                <a:gd name="connsiteY3" fmla="*/ 55713 h 58110"/>
                <a:gd name="connsiteX4" fmla="*/ 332 w 104628"/>
                <a:gd name="connsiteY4" fmla="*/ 150 h 5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8" h="58110">
                  <a:moveTo>
                    <a:pt x="332" y="150"/>
                  </a:moveTo>
                  <a:cubicBezTo>
                    <a:pt x="4830" y="-2496"/>
                    <a:pt x="64096" y="30578"/>
                    <a:pt x="81294" y="39838"/>
                  </a:cubicBezTo>
                  <a:cubicBezTo>
                    <a:pt x="98492" y="49098"/>
                    <a:pt x="108017" y="53067"/>
                    <a:pt x="103519" y="55713"/>
                  </a:cubicBezTo>
                  <a:cubicBezTo>
                    <a:pt x="99021" y="58359"/>
                    <a:pt x="70446" y="59417"/>
                    <a:pt x="54307" y="55713"/>
                  </a:cubicBezTo>
                  <a:cubicBezTo>
                    <a:pt x="38168" y="52009"/>
                    <a:pt x="-4166" y="2796"/>
                    <a:pt x="332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0129B46-4F76-4F12-8012-B68BD923D05E}"/>
                </a:ext>
              </a:extLst>
            </p:cNvPr>
            <p:cNvSpPr/>
            <p:nvPr/>
          </p:nvSpPr>
          <p:spPr>
            <a:xfrm>
              <a:off x="4152499" y="7324659"/>
              <a:ext cx="26871" cy="49227"/>
            </a:xfrm>
            <a:custGeom>
              <a:avLst/>
              <a:gdLst>
                <a:gd name="connsiteX0" fmla="*/ 33999 w 34122"/>
                <a:gd name="connsiteY0" fmla="*/ 10 h 62511"/>
                <a:gd name="connsiteX1" fmla="*/ 661 w 34122"/>
                <a:gd name="connsiteY1" fmla="*/ 53985 h 62511"/>
                <a:gd name="connsiteX2" fmla="*/ 11774 w 34122"/>
                <a:gd name="connsiteY2" fmla="*/ 61922 h 62511"/>
                <a:gd name="connsiteX3" fmla="*/ 11774 w 34122"/>
                <a:gd name="connsiteY3" fmla="*/ 49222 h 62511"/>
                <a:gd name="connsiteX4" fmla="*/ 33999 w 34122"/>
                <a:gd name="connsiteY4" fmla="*/ 10 h 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2" h="62511">
                  <a:moveTo>
                    <a:pt x="33999" y="10"/>
                  </a:moveTo>
                  <a:cubicBezTo>
                    <a:pt x="32147" y="804"/>
                    <a:pt x="4365" y="43666"/>
                    <a:pt x="661" y="53985"/>
                  </a:cubicBezTo>
                  <a:cubicBezTo>
                    <a:pt x="-3043" y="64304"/>
                    <a:pt x="9922" y="62716"/>
                    <a:pt x="11774" y="61922"/>
                  </a:cubicBezTo>
                  <a:cubicBezTo>
                    <a:pt x="13626" y="61128"/>
                    <a:pt x="7276" y="55836"/>
                    <a:pt x="11774" y="49222"/>
                  </a:cubicBezTo>
                  <a:cubicBezTo>
                    <a:pt x="16272" y="42608"/>
                    <a:pt x="35851" y="-784"/>
                    <a:pt x="33999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CD9B3782-6701-4787-8980-A03A73962411}"/>
                </a:ext>
              </a:extLst>
            </p:cNvPr>
            <p:cNvSpPr/>
            <p:nvPr/>
          </p:nvSpPr>
          <p:spPr>
            <a:xfrm>
              <a:off x="3980906" y="7129274"/>
              <a:ext cx="183369" cy="378988"/>
            </a:xfrm>
            <a:custGeom>
              <a:avLst/>
              <a:gdLst>
                <a:gd name="connsiteX0" fmla="*/ 231256 w 232850"/>
                <a:gd name="connsiteY0" fmla="*/ 3641 h 481254"/>
                <a:gd name="connsiteX1" fmla="*/ 62981 w 232850"/>
                <a:gd name="connsiteY1" fmla="*/ 354478 h 481254"/>
                <a:gd name="connsiteX2" fmla="*/ 2656 w 232850"/>
                <a:gd name="connsiteY2" fmla="*/ 475128 h 481254"/>
                <a:gd name="connsiteX3" fmla="*/ 139181 w 232850"/>
                <a:gd name="connsiteY3" fmla="*/ 189378 h 481254"/>
                <a:gd name="connsiteX4" fmla="*/ 231256 w 232850"/>
                <a:gd name="connsiteY4" fmla="*/ 3641 h 4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50" h="481254">
                  <a:moveTo>
                    <a:pt x="231256" y="3641"/>
                  </a:moveTo>
                  <a:cubicBezTo>
                    <a:pt x="218556" y="31158"/>
                    <a:pt x="101081" y="275897"/>
                    <a:pt x="62981" y="354478"/>
                  </a:cubicBezTo>
                  <a:cubicBezTo>
                    <a:pt x="24881" y="433059"/>
                    <a:pt x="-10044" y="502645"/>
                    <a:pt x="2656" y="475128"/>
                  </a:cubicBezTo>
                  <a:cubicBezTo>
                    <a:pt x="15356" y="447611"/>
                    <a:pt x="100552" y="267695"/>
                    <a:pt x="139181" y="189378"/>
                  </a:cubicBezTo>
                  <a:cubicBezTo>
                    <a:pt x="177810" y="111061"/>
                    <a:pt x="243956" y="-23876"/>
                    <a:pt x="231256" y="3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0CCB3696-3C31-455C-8A65-C1507B1AAA35}"/>
                </a:ext>
              </a:extLst>
            </p:cNvPr>
            <p:cNvSpPr/>
            <p:nvPr/>
          </p:nvSpPr>
          <p:spPr>
            <a:xfrm>
              <a:off x="3990374" y="7119779"/>
              <a:ext cx="153880" cy="355547"/>
            </a:xfrm>
            <a:custGeom>
              <a:avLst/>
              <a:gdLst>
                <a:gd name="connsiteX0" fmla="*/ 193834 w 195403"/>
                <a:gd name="connsiteY0" fmla="*/ 1411 h 451488"/>
                <a:gd name="connsiteX1" fmla="*/ 44609 w 195403"/>
                <a:gd name="connsiteY1" fmla="*/ 310974 h 451488"/>
                <a:gd name="connsiteX2" fmla="*/ 3334 w 195403"/>
                <a:gd name="connsiteY2" fmla="*/ 449086 h 451488"/>
                <a:gd name="connsiteX3" fmla="*/ 116047 w 195403"/>
                <a:gd name="connsiteY3" fmla="*/ 206199 h 451488"/>
                <a:gd name="connsiteX4" fmla="*/ 193834 w 195403"/>
                <a:gd name="connsiteY4" fmla="*/ 1411 h 4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03" h="451488">
                  <a:moveTo>
                    <a:pt x="193834" y="1411"/>
                  </a:moveTo>
                  <a:cubicBezTo>
                    <a:pt x="181928" y="18874"/>
                    <a:pt x="76359" y="236362"/>
                    <a:pt x="44609" y="310974"/>
                  </a:cubicBezTo>
                  <a:cubicBezTo>
                    <a:pt x="12859" y="385587"/>
                    <a:pt x="-8572" y="466549"/>
                    <a:pt x="3334" y="449086"/>
                  </a:cubicBezTo>
                  <a:cubicBezTo>
                    <a:pt x="15240" y="431624"/>
                    <a:pt x="85091" y="279489"/>
                    <a:pt x="116047" y="206199"/>
                  </a:cubicBezTo>
                  <a:cubicBezTo>
                    <a:pt x="147003" y="132909"/>
                    <a:pt x="205740" y="-16052"/>
                    <a:pt x="193834" y="1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6785E703-FC31-4C40-8D62-2AA2EA1B23E2}"/>
                </a:ext>
              </a:extLst>
            </p:cNvPr>
            <p:cNvSpPr/>
            <p:nvPr/>
          </p:nvSpPr>
          <p:spPr>
            <a:xfrm>
              <a:off x="4126325" y="7453414"/>
              <a:ext cx="45447" cy="85615"/>
            </a:xfrm>
            <a:custGeom>
              <a:avLst/>
              <a:gdLst>
                <a:gd name="connsiteX0" fmla="*/ 57710 w 57710"/>
                <a:gd name="connsiteY0" fmla="*/ 17485 h 108717"/>
                <a:gd name="connsiteX1" fmla="*/ 5322 w 57710"/>
                <a:gd name="connsiteY1" fmla="*/ 22 h 108717"/>
                <a:gd name="connsiteX2" fmla="*/ 3735 w 57710"/>
                <a:gd name="connsiteY2" fmla="*/ 20660 h 108717"/>
                <a:gd name="connsiteX3" fmla="*/ 22785 w 57710"/>
                <a:gd name="connsiteY3" fmla="*/ 107972 h 108717"/>
                <a:gd name="connsiteX4" fmla="*/ 22785 w 57710"/>
                <a:gd name="connsiteY4" fmla="*/ 65110 h 108717"/>
                <a:gd name="connsiteX5" fmla="*/ 57710 w 57710"/>
                <a:gd name="connsiteY5" fmla="*/ 1748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0" h="108717">
                  <a:moveTo>
                    <a:pt x="57710" y="17485"/>
                  </a:moveTo>
                  <a:cubicBezTo>
                    <a:pt x="36014" y="8489"/>
                    <a:pt x="14318" y="-507"/>
                    <a:pt x="5322" y="22"/>
                  </a:cubicBezTo>
                  <a:cubicBezTo>
                    <a:pt x="-3674" y="551"/>
                    <a:pt x="824" y="2668"/>
                    <a:pt x="3735" y="20660"/>
                  </a:cubicBezTo>
                  <a:cubicBezTo>
                    <a:pt x="6646" y="38652"/>
                    <a:pt x="19610" y="100564"/>
                    <a:pt x="22785" y="107972"/>
                  </a:cubicBezTo>
                  <a:cubicBezTo>
                    <a:pt x="25960" y="115380"/>
                    <a:pt x="22785" y="65110"/>
                    <a:pt x="22785" y="65110"/>
                  </a:cubicBezTo>
                  <a:lnTo>
                    <a:pt x="57710" y="174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D0150DCA-2730-4EA4-87EF-706B06EFEDB2}"/>
                </a:ext>
              </a:extLst>
            </p:cNvPr>
            <p:cNvSpPr/>
            <p:nvPr/>
          </p:nvSpPr>
          <p:spPr>
            <a:xfrm>
              <a:off x="3908028" y="7110550"/>
              <a:ext cx="104958" cy="275426"/>
            </a:xfrm>
            <a:custGeom>
              <a:avLst/>
              <a:gdLst>
                <a:gd name="connsiteX0" fmla="*/ 126950 w 133280"/>
                <a:gd name="connsiteY0" fmla="*/ 3605 h 349747"/>
                <a:gd name="connsiteX1" fmla="*/ 119013 w 133280"/>
                <a:gd name="connsiteY1" fmla="*/ 144893 h 349747"/>
                <a:gd name="connsiteX2" fmla="*/ 42813 w 133280"/>
                <a:gd name="connsiteY2" fmla="*/ 314755 h 349747"/>
                <a:gd name="connsiteX3" fmla="*/ 1538 w 133280"/>
                <a:gd name="connsiteY3" fmla="*/ 344918 h 349747"/>
                <a:gd name="connsiteX4" fmla="*/ 95200 w 133280"/>
                <a:gd name="connsiteY4" fmla="*/ 246493 h 349747"/>
                <a:gd name="connsiteX5" fmla="*/ 131713 w 133280"/>
                <a:gd name="connsiteY5" fmla="*/ 59168 h 349747"/>
                <a:gd name="connsiteX6" fmla="*/ 126950 w 133280"/>
                <a:gd name="connsiteY6" fmla="*/ 3605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80" h="349747">
                  <a:moveTo>
                    <a:pt x="126950" y="3605"/>
                  </a:moveTo>
                  <a:cubicBezTo>
                    <a:pt x="124833" y="17893"/>
                    <a:pt x="133036" y="93035"/>
                    <a:pt x="119013" y="144893"/>
                  </a:cubicBezTo>
                  <a:cubicBezTo>
                    <a:pt x="104990" y="196751"/>
                    <a:pt x="62392" y="281418"/>
                    <a:pt x="42813" y="314755"/>
                  </a:cubicBezTo>
                  <a:cubicBezTo>
                    <a:pt x="23234" y="348093"/>
                    <a:pt x="-7193" y="356295"/>
                    <a:pt x="1538" y="344918"/>
                  </a:cubicBezTo>
                  <a:cubicBezTo>
                    <a:pt x="10269" y="333541"/>
                    <a:pt x="73504" y="294118"/>
                    <a:pt x="95200" y="246493"/>
                  </a:cubicBezTo>
                  <a:cubicBezTo>
                    <a:pt x="116896" y="198868"/>
                    <a:pt x="126951" y="98856"/>
                    <a:pt x="131713" y="59168"/>
                  </a:cubicBezTo>
                  <a:cubicBezTo>
                    <a:pt x="136476" y="19481"/>
                    <a:pt x="129067" y="-10683"/>
                    <a:pt x="126950" y="36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0659254B-99A8-4616-A937-D5E522050FF5}"/>
                </a:ext>
              </a:extLst>
            </p:cNvPr>
            <p:cNvSpPr/>
            <p:nvPr/>
          </p:nvSpPr>
          <p:spPr>
            <a:xfrm>
              <a:off x="4032632" y="7110342"/>
              <a:ext cx="60447" cy="85615"/>
            </a:xfrm>
            <a:custGeom>
              <a:avLst/>
              <a:gdLst>
                <a:gd name="connsiteX0" fmla="*/ 5235 w 76758"/>
                <a:gd name="connsiteY0" fmla="*/ 695 h 108717"/>
                <a:gd name="connsiteX1" fmla="*/ 76672 w 76758"/>
                <a:gd name="connsiteY1" fmla="*/ 105470 h 108717"/>
                <a:gd name="connsiteX2" fmla="*/ 19522 w 76758"/>
                <a:gd name="connsiteY2" fmla="*/ 80070 h 108717"/>
                <a:gd name="connsiteX3" fmla="*/ 3647 w 76758"/>
                <a:gd name="connsiteY3" fmla="*/ 59433 h 108717"/>
                <a:gd name="connsiteX4" fmla="*/ 5235 w 76758"/>
                <a:gd name="connsiteY4" fmla="*/ 69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8" h="108717">
                  <a:moveTo>
                    <a:pt x="5235" y="695"/>
                  </a:moveTo>
                  <a:cubicBezTo>
                    <a:pt x="17406" y="8368"/>
                    <a:pt x="74291" y="92241"/>
                    <a:pt x="76672" y="105470"/>
                  </a:cubicBezTo>
                  <a:cubicBezTo>
                    <a:pt x="79053" y="118699"/>
                    <a:pt x="31693" y="87743"/>
                    <a:pt x="19522" y="80070"/>
                  </a:cubicBezTo>
                  <a:cubicBezTo>
                    <a:pt x="7351" y="72397"/>
                    <a:pt x="1001" y="67635"/>
                    <a:pt x="3647" y="59433"/>
                  </a:cubicBezTo>
                  <a:cubicBezTo>
                    <a:pt x="6293" y="51231"/>
                    <a:pt x="-6936" y="-6978"/>
                    <a:pt x="5235" y="6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6E970038-3E49-41E3-8658-B512C3A7CC03}"/>
                </a:ext>
              </a:extLst>
            </p:cNvPr>
            <p:cNvSpPr/>
            <p:nvPr/>
          </p:nvSpPr>
          <p:spPr>
            <a:xfrm>
              <a:off x="4021103" y="7193382"/>
              <a:ext cx="54758" cy="65429"/>
            </a:xfrm>
            <a:custGeom>
              <a:avLst/>
              <a:gdLst>
                <a:gd name="connsiteX0" fmla="*/ 69087 w 69534"/>
                <a:gd name="connsiteY0" fmla="*/ 80986 h 83085"/>
                <a:gd name="connsiteX1" fmla="*/ 32575 w 69534"/>
                <a:gd name="connsiteY1" fmla="*/ 7961 h 83085"/>
                <a:gd name="connsiteX2" fmla="*/ 29400 w 69534"/>
                <a:gd name="connsiteY2" fmla="*/ 4786 h 83085"/>
                <a:gd name="connsiteX3" fmla="*/ 2412 w 69534"/>
                <a:gd name="connsiteY3" fmla="*/ 33361 h 83085"/>
                <a:gd name="connsiteX4" fmla="*/ 4000 w 69534"/>
                <a:gd name="connsiteY4" fmla="*/ 61936 h 83085"/>
                <a:gd name="connsiteX5" fmla="*/ 69087 w 69534"/>
                <a:gd name="connsiteY5" fmla="*/ 80986 h 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4" h="83085">
                  <a:moveTo>
                    <a:pt x="69087" y="80986"/>
                  </a:moveTo>
                  <a:cubicBezTo>
                    <a:pt x="73849" y="71990"/>
                    <a:pt x="39189" y="20661"/>
                    <a:pt x="32575" y="7961"/>
                  </a:cubicBezTo>
                  <a:cubicBezTo>
                    <a:pt x="25961" y="-4739"/>
                    <a:pt x="34427" y="553"/>
                    <a:pt x="29400" y="4786"/>
                  </a:cubicBezTo>
                  <a:cubicBezTo>
                    <a:pt x="24373" y="9019"/>
                    <a:pt x="6645" y="23836"/>
                    <a:pt x="2412" y="33361"/>
                  </a:cubicBezTo>
                  <a:cubicBezTo>
                    <a:pt x="-1821" y="42886"/>
                    <a:pt x="31" y="56380"/>
                    <a:pt x="4000" y="61936"/>
                  </a:cubicBezTo>
                  <a:cubicBezTo>
                    <a:pt x="7969" y="67492"/>
                    <a:pt x="64325" y="89982"/>
                    <a:pt x="69087" y="809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3804220D-72D3-46B2-868E-68267F9E2DEA}"/>
                </a:ext>
              </a:extLst>
            </p:cNvPr>
            <p:cNvSpPr/>
            <p:nvPr/>
          </p:nvSpPr>
          <p:spPr>
            <a:xfrm>
              <a:off x="3943780" y="7325550"/>
              <a:ext cx="53030" cy="79138"/>
            </a:xfrm>
            <a:custGeom>
              <a:avLst/>
              <a:gdLst>
                <a:gd name="connsiteX0" fmla="*/ 38689 w 67340"/>
                <a:gd name="connsiteY0" fmla="*/ 465 h 100493"/>
                <a:gd name="connsiteX1" fmla="*/ 67264 w 67340"/>
                <a:gd name="connsiteY1" fmla="*/ 41740 h 100493"/>
                <a:gd name="connsiteX2" fmla="*/ 46626 w 67340"/>
                <a:gd name="connsiteY2" fmla="*/ 78253 h 100493"/>
                <a:gd name="connsiteX3" fmla="*/ 32339 w 67340"/>
                <a:gd name="connsiteY3" fmla="*/ 100478 h 100493"/>
                <a:gd name="connsiteX4" fmla="*/ 8526 w 67340"/>
                <a:gd name="connsiteY4" fmla="*/ 75078 h 100493"/>
                <a:gd name="connsiteX5" fmla="*/ 2176 w 67340"/>
                <a:gd name="connsiteY5" fmla="*/ 70315 h 100493"/>
                <a:gd name="connsiteX6" fmla="*/ 43451 w 67340"/>
                <a:gd name="connsiteY6" fmla="*/ 70315 h 100493"/>
                <a:gd name="connsiteX7" fmla="*/ 38689 w 67340"/>
                <a:gd name="connsiteY7" fmla="*/ 465 h 1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0" h="100493">
                  <a:moveTo>
                    <a:pt x="38689" y="465"/>
                  </a:moveTo>
                  <a:cubicBezTo>
                    <a:pt x="42658" y="-4297"/>
                    <a:pt x="65941" y="28775"/>
                    <a:pt x="67264" y="41740"/>
                  </a:cubicBezTo>
                  <a:cubicBezTo>
                    <a:pt x="68587" y="54705"/>
                    <a:pt x="52447" y="68463"/>
                    <a:pt x="46626" y="78253"/>
                  </a:cubicBezTo>
                  <a:cubicBezTo>
                    <a:pt x="40805" y="88043"/>
                    <a:pt x="38689" y="101007"/>
                    <a:pt x="32339" y="100478"/>
                  </a:cubicBezTo>
                  <a:cubicBezTo>
                    <a:pt x="25989" y="99949"/>
                    <a:pt x="13553" y="80105"/>
                    <a:pt x="8526" y="75078"/>
                  </a:cubicBezTo>
                  <a:cubicBezTo>
                    <a:pt x="3499" y="70051"/>
                    <a:pt x="-3645" y="71109"/>
                    <a:pt x="2176" y="70315"/>
                  </a:cubicBezTo>
                  <a:cubicBezTo>
                    <a:pt x="7997" y="69521"/>
                    <a:pt x="33926" y="74813"/>
                    <a:pt x="43451" y="70315"/>
                  </a:cubicBezTo>
                  <a:cubicBezTo>
                    <a:pt x="52976" y="65817"/>
                    <a:pt x="34720" y="5227"/>
                    <a:pt x="38689" y="4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2FDF8E89-EA1E-4574-8258-1BEF9BA5400B}"/>
                </a:ext>
              </a:extLst>
            </p:cNvPr>
            <p:cNvSpPr/>
            <p:nvPr/>
          </p:nvSpPr>
          <p:spPr>
            <a:xfrm>
              <a:off x="3990358" y="7300842"/>
              <a:ext cx="58080" cy="80988"/>
            </a:xfrm>
            <a:custGeom>
              <a:avLst/>
              <a:gdLst>
                <a:gd name="connsiteX0" fmla="*/ 73203 w 73752"/>
                <a:gd name="connsiteY0" fmla="*/ 89 h 102842"/>
                <a:gd name="connsiteX1" fmla="*/ 31928 w 73752"/>
                <a:gd name="connsiteY1" fmla="*/ 82639 h 102842"/>
                <a:gd name="connsiteX2" fmla="*/ 178 w 73752"/>
                <a:gd name="connsiteY2" fmla="*/ 100102 h 102842"/>
                <a:gd name="connsiteX3" fmla="*/ 73203 w 73752"/>
                <a:gd name="connsiteY3" fmla="*/ 89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2" h="102842">
                  <a:moveTo>
                    <a:pt x="73203" y="89"/>
                  </a:moveTo>
                  <a:cubicBezTo>
                    <a:pt x="78495" y="-2821"/>
                    <a:pt x="44099" y="65970"/>
                    <a:pt x="31928" y="82639"/>
                  </a:cubicBezTo>
                  <a:cubicBezTo>
                    <a:pt x="19757" y="99308"/>
                    <a:pt x="-2203" y="107510"/>
                    <a:pt x="178" y="100102"/>
                  </a:cubicBezTo>
                  <a:cubicBezTo>
                    <a:pt x="2559" y="92694"/>
                    <a:pt x="67911" y="2999"/>
                    <a:pt x="73203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CC01211A-FD47-4383-A005-DB2AB42CF920}"/>
                </a:ext>
              </a:extLst>
            </p:cNvPr>
            <p:cNvSpPr/>
            <p:nvPr/>
          </p:nvSpPr>
          <p:spPr>
            <a:xfrm>
              <a:off x="3971576" y="7400822"/>
              <a:ext cx="11514" cy="90632"/>
            </a:xfrm>
            <a:custGeom>
              <a:avLst/>
              <a:gdLst>
                <a:gd name="connsiteX0" fmla="*/ 217 w 14621"/>
                <a:gd name="connsiteY0" fmla="*/ 131 h 115088"/>
                <a:gd name="connsiteX1" fmla="*/ 14504 w 14621"/>
                <a:gd name="connsiteY1" fmla="*/ 90619 h 115088"/>
                <a:gd name="connsiteX2" fmla="*/ 6567 w 14621"/>
                <a:gd name="connsiteY2" fmla="*/ 112844 h 115088"/>
                <a:gd name="connsiteX3" fmla="*/ 217 w 14621"/>
                <a:gd name="connsiteY3" fmla="*/ 131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1" h="115088">
                  <a:moveTo>
                    <a:pt x="217" y="131"/>
                  </a:moveTo>
                  <a:cubicBezTo>
                    <a:pt x="1540" y="-3573"/>
                    <a:pt x="13446" y="71834"/>
                    <a:pt x="14504" y="90619"/>
                  </a:cubicBezTo>
                  <a:cubicBezTo>
                    <a:pt x="15562" y="109404"/>
                    <a:pt x="9213" y="119988"/>
                    <a:pt x="6567" y="112844"/>
                  </a:cubicBezTo>
                  <a:cubicBezTo>
                    <a:pt x="3921" y="105700"/>
                    <a:pt x="-1106" y="3835"/>
                    <a:pt x="217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659312BD-C36B-4B2C-AED7-D5995D1D48C4}"/>
                </a:ext>
              </a:extLst>
            </p:cNvPr>
            <p:cNvSpPr/>
            <p:nvPr/>
          </p:nvSpPr>
          <p:spPr>
            <a:xfrm>
              <a:off x="3928810" y="7449670"/>
              <a:ext cx="38113" cy="77818"/>
            </a:xfrm>
            <a:custGeom>
              <a:avLst/>
              <a:gdLst>
                <a:gd name="connsiteX0" fmla="*/ 48173 w 48398"/>
                <a:gd name="connsiteY0" fmla="*/ 14 h 98816"/>
                <a:gd name="connsiteX1" fmla="*/ 21185 w 48398"/>
                <a:gd name="connsiteY1" fmla="*/ 47639 h 98816"/>
                <a:gd name="connsiteX2" fmla="*/ 25948 w 48398"/>
                <a:gd name="connsiteY2" fmla="*/ 98439 h 98816"/>
                <a:gd name="connsiteX3" fmla="*/ 3723 w 48398"/>
                <a:gd name="connsiteY3" fmla="*/ 69864 h 98816"/>
                <a:gd name="connsiteX4" fmla="*/ 3723 w 48398"/>
                <a:gd name="connsiteY4" fmla="*/ 52401 h 98816"/>
                <a:gd name="connsiteX5" fmla="*/ 48173 w 48398"/>
                <a:gd name="connsiteY5" fmla="*/ 14 h 9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98" h="98816">
                  <a:moveTo>
                    <a:pt x="48173" y="14"/>
                  </a:moveTo>
                  <a:cubicBezTo>
                    <a:pt x="51083" y="-780"/>
                    <a:pt x="24889" y="31235"/>
                    <a:pt x="21185" y="47639"/>
                  </a:cubicBezTo>
                  <a:cubicBezTo>
                    <a:pt x="17481" y="64043"/>
                    <a:pt x="28858" y="94735"/>
                    <a:pt x="25948" y="98439"/>
                  </a:cubicBezTo>
                  <a:cubicBezTo>
                    <a:pt x="23038" y="102143"/>
                    <a:pt x="7427" y="77537"/>
                    <a:pt x="3723" y="69864"/>
                  </a:cubicBezTo>
                  <a:cubicBezTo>
                    <a:pt x="19" y="62191"/>
                    <a:pt x="-2362" y="61132"/>
                    <a:pt x="3723" y="52401"/>
                  </a:cubicBezTo>
                  <a:cubicBezTo>
                    <a:pt x="9808" y="43670"/>
                    <a:pt x="45263" y="808"/>
                    <a:pt x="481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9D10AD0-D25F-4328-B1F8-9103C5AD80DE}"/>
                </a:ext>
              </a:extLst>
            </p:cNvPr>
            <p:cNvSpPr/>
            <p:nvPr/>
          </p:nvSpPr>
          <p:spPr>
            <a:xfrm>
              <a:off x="4117944" y="7474681"/>
              <a:ext cx="12158" cy="91429"/>
            </a:xfrm>
            <a:custGeom>
              <a:avLst/>
              <a:gdLst>
                <a:gd name="connsiteX0" fmla="*/ 14379 w 15439"/>
                <a:gd name="connsiteY0" fmla="*/ 5 h 116100"/>
                <a:gd name="connsiteX1" fmla="*/ 12791 w 15439"/>
                <a:gd name="connsiteY1" fmla="*/ 101605 h 116100"/>
                <a:gd name="connsiteX2" fmla="*/ 91 w 15439"/>
                <a:gd name="connsiteY2" fmla="*/ 106367 h 116100"/>
                <a:gd name="connsiteX3" fmla="*/ 14379 w 15439"/>
                <a:gd name="connsiteY3" fmla="*/ 5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9" h="116100">
                  <a:moveTo>
                    <a:pt x="14379" y="5"/>
                  </a:moveTo>
                  <a:cubicBezTo>
                    <a:pt x="16496" y="-789"/>
                    <a:pt x="15172" y="83878"/>
                    <a:pt x="12791" y="101605"/>
                  </a:cubicBezTo>
                  <a:cubicBezTo>
                    <a:pt x="10410" y="119332"/>
                    <a:pt x="1414" y="120655"/>
                    <a:pt x="91" y="106367"/>
                  </a:cubicBezTo>
                  <a:cubicBezTo>
                    <a:pt x="-1232" y="92080"/>
                    <a:pt x="12262" y="799"/>
                    <a:pt x="14379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CAA366A0-E969-4021-A18F-BF1A107632FC}"/>
                </a:ext>
              </a:extLst>
            </p:cNvPr>
            <p:cNvSpPr/>
            <p:nvPr/>
          </p:nvSpPr>
          <p:spPr>
            <a:xfrm>
              <a:off x="4048006" y="7456137"/>
              <a:ext cx="77546" cy="131305"/>
            </a:xfrm>
            <a:custGeom>
              <a:avLst/>
              <a:gdLst>
                <a:gd name="connsiteX0" fmla="*/ 0 w 98471"/>
                <a:gd name="connsiteY0" fmla="*/ 10853 h 166737"/>
                <a:gd name="connsiteX1" fmla="*/ 52388 w 98471"/>
                <a:gd name="connsiteY1" fmla="*/ 4503 h 166737"/>
                <a:gd name="connsiteX2" fmla="*/ 65088 w 98471"/>
                <a:gd name="connsiteY2" fmla="*/ 79115 h 166737"/>
                <a:gd name="connsiteX3" fmla="*/ 66675 w 98471"/>
                <a:gd name="connsiteY3" fmla="*/ 164840 h 166737"/>
                <a:gd name="connsiteX4" fmla="*/ 98425 w 98471"/>
                <a:gd name="connsiteY4" fmla="*/ 134678 h 166737"/>
                <a:gd name="connsiteX5" fmla="*/ 58738 w 98471"/>
                <a:gd name="connsiteY5" fmla="*/ 90228 h 166737"/>
                <a:gd name="connsiteX6" fmla="*/ 52388 w 98471"/>
                <a:gd name="connsiteY6" fmla="*/ 31490 h 166737"/>
                <a:gd name="connsiteX7" fmla="*/ 0 w 98471"/>
                <a:gd name="connsiteY7" fmla="*/ 10853 h 1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1" h="166737">
                  <a:moveTo>
                    <a:pt x="0" y="10853"/>
                  </a:moveTo>
                  <a:cubicBezTo>
                    <a:pt x="0" y="6355"/>
                    <a:pt x="41540" y="-6874"/>
                    <a:pt x="52388" y="4503"/>
                  </a:cubicBezTo>
                  <a:cubicBezTo>
                    <a:pt x="63236" y="15880"/>
                    <a:pt x="62707" y="52392"/>
                    <a:pt x="65088" y="79115"/>
                  </a:cubicBezTo>
                  <a:cubicBezTo>
                    <a:pt x="67469" y="105838"/>
                    <a:pt x="61119" y="155580"/>
                    <a:pt x="66675" y="164840"/>
                  </a:cubicBezTo>
                  <a:cubicBezTo>
                    <a:pt x="72231" y="174100"/>
                    <a:pt x="99748" y="147113"/>
                    <a:pt x="98425" y="134678"/>
                  </a:cubicBezTo>
                  <a:cubicBezTo>
                    <a:pt x="97102" y="122243"/>
                    <a:pt x="66411" y="107426"/>
                    <a:pt x="58738" y="90228"/>
                  </a:cubicBezTo>
                  <a:cubicBezTo>
                    <a:pt x="51065" y="73030"/>
                    <a:pt x="57680" y="44190"/>
                    <a:pt x="52388" y="31490"/>
                  </a:cubicBezTo>
                  <a:cubicBezTo>
                    <a:pt x="47096" y="18790"/>
                    <a:pt x="0" y="15351"/>
                    <a:pt x="0" y="10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35A356EA-7A57-4354-B89A-53A3C67EE06D}"/>
                </a:ext>
              </a:extLst>
            </p:cNvPr>
            <p:cNvSpPr/>
            <p:nvPr/>
          </p:nvSpPr>
          <p:spPr>
            <a:xfrm>
              <a:off x="3997947" y="7441588"/>
              <a:ext cx="71325" cy="110606"/>
            </a:xfrm>
            <a:custGeom>
              <a:avLst/>
              <a:gdLst>
                <a:gd name="connsiteX0" fmla="*/ 67 w 90572"/>
                <a:gd name="connsiteY0" fmla="*/ 69014 h 140452"/>
                <a:gd name="connsiteX1" fmla="*/ 47692 w 90572"/>
                <a:gd name="connsiteY1" fmla="*/ 5514 h 140452"/>
                <a:gd name="connsiteX2" fmla="*/ 74680 w 90572"/>
                <a:gd name="connsiteY2" fmla="*/ 8689 h 140452"/>
                <a:gd name="connsiteX3" fmla="*/ 90555 w 90572"/>
                <a:gd name="connsiteY3" fmla="*/ 53139 h 140452"/>
                <a:gd name="connsiteX4" fmla="*/ 77855 w 90572"/>
                <a:gd name="connsiteY4" fmla="*/ 103939 h 140452"/>
                <a:gd name="connsiteX5" fmla="*/ 82617 w 90572"/>
                <a:gd name="connsiteY5" fmla="*/ 140452 h 140452"/>
                <a:gd name="connsiteX6" fmla="*/ 79442 w 90572"/>
                <a:gd name="connsiteY6" fmla="*/ 103939 h 140452"/>
                <a:gd name="connsiteX7" fmla="*/ 84205 w 90572"/>
                <a:gd name="connsiteY7" fmla="*/ 69014 h 140452"/>
                <a:gd name="connsiteX8" fmla="*/ 58805 w 90572"/>
                <a:gd name="connsiteY8" fmla="*/ 48377 h 140452"/>
                <a:gd name="connsiteX9" fmla="*/ 67 w 90572"/>
                <a:gd name="connsiteY9" fmla="*/ 69014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72" h="140452">
                  <a:moveTo>
                    <a:pt x="67" y="69014"/>
                  </a:moveTo>
                  <a:cubicBezTo>
                    <a:pt x="-1785" y="61870"/>
                    <a:pt x="35257" y="15568"/>
                    <a:pt x="47692" y="5514"/>
                  </a:cubicBezTo>
                  <a:cubicBezTo>
                    <a:pt x="60127" y="-4540"/>
                    <a:pt x="67536" y="751"/>
                    <a:pt x="74680" y="8689"/>
                  </a:cubicBezTo>
                  <a:cubicBezTo>
                    <a:pt x="81824" y="16626"/>
                    <a:pt x="90026" y="37264"/>
                    <a:pt x="90555" y="53139"/>
                  </a:cubicBezTo>
                  <a:cubicBezTo>
                    <a:pt x="91084" y="69014"/>
                    <a:pt x="79178" y="89387"/>
                    <a:pt x="77855" y="103939"/>
                  </a:cubicBezTo>
                  <a:cubicBezTo>
                    <a:pt x="76532" y="118491"/>
                    <a:pt x="82353" y="140452"/>
                    <a:pt x="82617" y="140452"/>
                  </a:cubicBezTo>
                  <a:cubicBezTo>
                    <a:pt x="82881" y="140452"/>
                    <a:pt x="79177" y="115845"/>
                    <a:pt x="79442" y="103939"/>
                  </a:cubicBezTo>
                  <a:cubicBezTo>
                    <a:pt x="79707" y="92033"/>
                    <a:pt x="87644" y="78274"/>
                    <a:pt x="84205" y="69014"/>
                  </a:cubicBezTo>
                  <a:cubicBezTo>
                    <a:pt x="80766" y="59754"/>
                    <a:pt x="68859" y="50494"/>
                    <a:pt x="58805" y="48377"/>
                  </a:cubicBezTo>
                  <a:cubicBezTo>
                    <a:pt x="48751" y="46260"/>
                    <a:pt x="1919" y="76158"/>
                    <a:pt x="67" y="69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AFCD2631-2FE7-4C9B-BE70-D80E326D5279}"/>
                </a:ext>
              </a:extLst>
            </p:cNvPr>
            <p:cNvSpPr/>
            <p:nvPr/>
          </p:nvSpPr>
          <p:spPr>
            <a:xfrm>
              <a:off x="3814980" y="7553080"/>
              <a:ext cx="274411" cy="101436"/>
            </a:xfrm>
            <a:custGeom>
              <a:avLst/>
              <a:gdLst>
                <a:gd name="connsiteX0" fmla="*/ 346706 w 348458"/>
                <a:gd name="connsiteY0" fmla="*/ 462 h 128807"/>
                <a:gd name="connsiteX1" fmla="*/ 314956 w 348458"/>
                <a:gd name="connsiteY1" fmla="*/ 59200 h 128807"/>
                <a:gd name="connsiteX2" fmla="*/ 222881 w 348458"/>
                <a:gd name="connsiteY2" fmla="*/ 83012 h 128807"/>
                <a:gd name="connsiteX3" fmla="*/ 159381 w 348458"/>
                <a:gd name="connsiteY3" fmla="*/ 102062 h 128807"/>
                <a:gd name="connsiteX4" fmla="*/ 75244 w 348458"/>
                <a:gd name="connsiteY4" fmla="*/ 100475 h 128807"/>
                <a:gd name="connsiteX5" fmla="*/ 631 w 348458"/>
                <a:gd name="connsiteY5" fmla="*/ 94125 h 128807"/>
                <a:gd name="connsiteX6" fmla="*/ 118106 w 348458"/>
                <a:gd name="connsiteY6" fmla="*/ 119525 h 128807"/>
                <a:gd name="connsiteX7" fmla="*/ 154619 w 348458"/>
                <a:gd name="connsiteY7" fmla="*/ 127462 h 128807"/>
                <a:gd name="connsiteX8" fmla="*/ 268919 w 348458"/>
                <a:gd name="connsiteY8" fmla="*/ 94125 h 128807"/>
                <a:gd name="connsiteX9" fmla="*/ 346706 w 348458"/>
                <a:gd name="connsiteY9" fmla="*/ 462 h 1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458" h="128807">
                  <a:moveTo>
                    <a:pt x="346706" y="462"/>
                  </a:moveTo>
                  <a:cubicBezTo>
                    <a:pt x="354379" y="-5359"/>
                    <a:pt x="335594" y="45442"/>
                    <a:pt x="314956" y="59200"/>
                  </a:cubicBezTo>
                  <a:cubicBezTo>
                    <a:pt x="294318" y="72958"/>
                    <a:pt x="248810" y="75868"/>
                    <a:pt x="222881" y="83012"/>
                  </a:cubicBezTo>
                  <a:cubicBezTo>
                    <a:pt x="196952" y="90156"/>
                    <a:pt x="183987" y="99152"/>
                    <a:pt x="159381" y="102062"/>
                  </a:cubicBezTo>
                  <a:cubicBezTo>
                    <a:pt x="134775" y="104972"/>
                    <a:pt x="101702" y="101798"/>
                    <a:pt x="75244" y="100475"/>
                  </a:cubicBezTo>
                  <a:cubicBezTo>
                    <a:pt x="48786" y="99152"/>
                    <a:pt x="-6513" y="90950"/>
                    <a:pt x="631" y="94125"/>
                  </a:cubicBezTo>
                  <a:cubicBezTo>
                    <a:pt x="7775" y="97300"/>
                    <a:pt x="118106" y="119525"/>
                    <a:pt x="118106" y="119525"/>
                  </a:cubicBezTo>
                  <a:cubicBezTo>
                    <a:pt x="143771" y="125081"/>
                    <a:pt x="129484" y="131695"/>
                    <a:pt x="154619" y="127462"/>
                  </a:cubicBezTo>
                  <a:cubicBezTo>
                    <a:pt x="179754" y="123229"/>
                    <a:pt x="235846" y="107354"/>
                    <a:pt x="268919" y="94125"/>
                  </a:cubicBezTo>
                  <a:cubicBezTo>
                    <a:pt x="301992" y="80896"/>
                    <a:pt x="339033" y="6283"/>
                    <a:pt x="346706" y="4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F829EF6F-C2B6-409A-83C1-D8A9D28ED43B}"/>
                </a:ext>
              </a:extLst>
            </p:cNvPr>
            <p:cNvSpPr/>
            <p:nvPr/>
          </p:nvSpPr>
          <p:spPr>
            <a:xfrm>
              <a:off x="3979246" y="7489676"/>
              <a:ext cx="79884" cy="91559"/>
            </a:xfrm>
            <a:custGeom>
              <a:avLst/>
              <a:gdLst>
                <a:gd name="connsiteX0" fmla="*/ 90489 w 101440"/>
                <a:gd name="connsiteY0" fmla="*/ 14 h 116265"/>
                <a:gd name="connsiteX1" fmla="*/ 84139 w 101440"/>
                <a:gd name="connsiteY1" fmla="*/ 79389 h 116265"/>
                <a:gd name="connsiteX2" fmla="*/ 38102 w 101440"/>
                <a:gd name="connsiteY2" fmla="*/ 93676 h 116265"/>
                <a:gd name="connsiteX3" fmla="*/ 2 w 101440"/>
                <a:gd name="connsiteY3" fmla="*/ 93676 h 116265"/>
                <a:gd name="connsiteX4" fmla="*/ 39689 w 101440"/>
                <a:gd name="connsiteY4" fmla="*/ 115901 h 116265"/>
                <a:gd name="connsiteX5" fmla="*/ 98427 w 101440"/>
                <a:gd name="connsiteY5" fmla="*/ 73039 h 116265"/>
                <a:gd name="connsiteX6" fmla="*/ 90489 w 101440"/>
                <a:gd name="connsiteY6" fmla="*/ 14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0" h="116265">
                  <a:moveTo>
                    <a:pt x="90489" y="14"/>
                  </a:moveTo>
                  <a:cubicBezTo>
                    <a:pt x="88108" y="1072"/>
                    <a:pt x="92870" y="63779"/>
                    <a:pt x="84139" y="79389"/>
                  </a:cubicBezTo>
                  <a:cubicBezTo>
                    <a:pt x="75408" y="94999"/>
                    <a:pt x="52125" y="91295"/>
                    <a:pt x="38102" y="93676"/>
                  </a:cubicBezTo>
                  <a:cubicBezTo>
                    <a:pt x="24079" y="96057"/>
                    <a:pt x="-262" y="89972"/>
                    <a:pt x="2" y="93676"/>
                  </a:cubicBezTo>
                  <a:cubicBezTo>
                    <a:pt x="266" y="97380"/>
                    <a:pt x="23285" y="119340"/>
                    <a:pt x="39689" y="115901"/>
                  </a:cubicBezTo>
                  <a:cubicBezTo>
                    <a:pt x="56093" y="112462"/>
                    <a:pt x="89166" y="89179"/>
                    <a:pt x="98427" y="73039"/>
                  </a:cubicBezTo>
                  <a:cubicBezTo>
                    <a:pt x="107688" y="56900"/>
                    <a:pt x="92870" y="-1044"/>
                    <a:pt x="90489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F8930296-F4DB-44BC-AFC9-75E8A4E4B81A}"/>
                </a:ext>
              </a:extLst>
            </p:cNvPr>
            <p:cNvSpPr/>
            <p:nvPr/>
          </p:nvSpPr>
          <p:spPr>
            <a:xfrm>
              <a:off x="4023255" y="7497015"/>
              <a:ext cx="30179" cy="57861"/>
            </a:xfrm>
            <a:custGeom>
              <a:avLst/>
              <a:gdLst>
                <a:gd name="connsiteX0" fmla="*/ 2855 w 38323"/>
                <a:gd name="connsiteY0" fmla="*/ 219 h 73474"/>
                <a:gd name="connsiteX1" fmla="*/ 6030 w 38323"/>
                <a:gd name="connsiteY1" fmla="*/ 71656 h 73474"/>
                <a:gd name="connsiteX2" fmla="*/ 37780 w 38323"/>
                <a:gd name="connsiteY2" fmla="*/ 49431 h 73474"/>
                <a:gd name="connsiteX3" fmla="*/ 2855 w 38323"/>
                <a:gd name="connsiteY3" fmla="*/ 219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3" h="73474">
                  <a:moveTo>
                    <a:pt x="2855" y="219"/>
                  </a:moveTo>
                  <a:cubicBezTo>
                    <a:pt x="-2437" y="3923"/>
                    <a:pt x="209" y="63454"/>
                    <a:pt x="6030" y="71656"/>
                  </a:cubicBezTo>
                  <a:cubicBezTo>
                    <a:pt x="11851" y="79858"/>
                    <a:pt x="32489" y="58162"/>
                    <a:pt x="37780" y="49431"/>
                  </a:cubicBezTo>
                  <a:cubicBezTo>
                    <a:pt x="43071" y="40700"/>
                    <a:pt x="8147" y="-3485"/>
                    <a:pt x="28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C98D082E-BE3E-48BA-B1A1-5B460772B1AB}"/>
                </a:ext>
              </a:extLst>
            </p:cNvPr>
            <p:cNvSpPr/>
            <p:nvPr/>
          </p:nvSpPr>
          <p:spPr>
            <a:xfrm>
              <a:off x="3990481" y="7500758"/>
              <a:ext cx="7612" cy="73342"/>
            </a:xfrm>
            <a:custGeom>
              <a:avLst/>
              <a:gdLst>
                <a:gd name="connsiteX0" fmla="*/ 22 w 9666"/>
                <a:gd name="connsiteY0" fmla="*/ 229 h 93133"/>
                <a:gd name="connsiteX1" fmla="*/ 9547 w 9666"/>
                <a:gd name="connsiteY1" fmla="*/ 66904 h 93133"/>
                <a:gd name="connsiteX2" fmla="*/ 6372 w 9666"/>
                <a:gd name="connsiteY2" fmla="*/ 92304 h 93133"/>
                <a:gd name="connsiteX3" fmla="*/ 22 w 9666"/>
                <a:gd name="connsiteY3" fmla="*/ 229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6" h="93133">
                  <a:moveTo>
                    <a:pt x="22" y="229"/>
                  </a:moveTo>
                  <a:cubicBezTo>
                    <a:pt x="551" y="-4004"/>
                    <a:pt x="8489" y="51558"/>
                    <a:pt x="9547" y="66904"/>
                  </a:cubicBezTo>
                  <a:cubicBezTo>
                    <a:pt x="10605" y="82250"/>
                    <a:pt x="4255" y="96802"/>
                    <a:pt x="6372" y="92304"/>
                  </a:cubicBezTo>
                  <a:cubicBezTo>
                    <a:pt x="8489" y="87806"/>
                    <a:pt x="-507" y="4462"/>
                    <a:pt x="22" y="2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6D4F6E5-F14D-4443-9882-696452537BB4}"/>
                </a:ext>
              </a:extLst>
            </p:cNvPr>
            <p:cNvSpPr/>
            <p:nvPr/>
          </p:nvSpPr>
          <p:spPr>
            <a:xfrm>
              <a:off x="3971515" y="7541875"/>
              <a:ext cx="40238" cy="73123"/>
            </a:xfrm>
            <a:custGeom>
              <a:avLst/>
              <a:gdLst>
                <a:gd name="connsiteX0" fmla="*/ 6645 w 51096"/>
                <a:gd name="connsiteY0" fmla="*/ 404 h 92854"/>
                <a:gd name="connsiteX1" fmla="*/ 5057 w 51096"/>
                <a:gd name="connsiteY1" fmla="*/ 87716 h 92854"/>
                <a:gd name="connsiteX2" fmla="*/ 51095 w 51096"/>
                <a:gd name="connsiteY2" fmla="*/ 79779 h 92854"/>
                <a:gd name="connsiteX3" fmla="*/ 3470 w 51096"/>
                <a:gd name="connsiteY3" fmla="*/ 55966 h 92854"/>
                <a:gd name="connsiteX4" fmla="*/ 6645 w 51096"/>
                <a:gd name="connsiteY4" fmla="*/ 404 h 9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96" h="92854">
                  <a:moveTo>
                    <a:pt x="6645" y="404"/>
                  </a:moveTo>
                  <a:cubicBezTo>
                    <a:pt x="6909" y="5696"/>
                    <a:pt x="-2351" y="74487"/>
                    <a:pt x="5057" y="87716"/>
                  </a:cubicBezTo>
                  <a:cubicBezTo>
                    <a:pt x="12465" y="100945"/>
                    <a:pt x="51359" y="85071"/>
                    <a:pt x="51095" y="79779"/>
                  </a:cubicBezTo>
                  <a:cubicBezTo>
                    <a:pt x="50831" y="74487"/>
                    <a:pt x="12730" y="68666"/>
                    <a:pt x="3470" y="55966"/>
                  </a:cubicBezTo>
                  <a:cubicBezTo>
                    <a:pt x="-5790" y="43266"/>
                    <a:pt x="6381" y="-4888"/>
                    <a:pt x="6645" y="4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0BEB08E6-B522-4855-AC0F-42293790D021}"/>
                </a:ext>
              </a:extLst>
            </p:cNvPr>
            <p:cNvSpPr/>
            <p:nvPr/>
          </p:nvSpPr>
          <p:spPr>
            <a:xfrm>
              <a:off x="3916010" y="7538081"/>
              <a:ext cx="43336" cy="95270"/>
            </a:xfrm>
            <a:custGeom>
              <a:avLst/>
              <a:gdLst>
                <a:gd name="connsiteX0" fmla="*/ 927 w 55030"/>
                <a:gd name="connsiteY0" fmla="*/ 459 h 120978"/>
                <a:gd name="connsiteX1" fmla="*/ 8864 w 55030"/>
                <a:gd name="connsiteY1" fmla="*/ 65547 h 120978"/>
                <a:gd name="connsiteX2" fmla="*/ 54902 w 55030"/>
                <a:gd name="connsiteY2" fmla="*/ 119522 h 120978"/>
                <a:gd name="connsiteX3" fmla="*/ 21564 w 55030"/>
                <a:gd name="connsiteY3" fmla="*/ 100472 h 120978"/>
                <a:gd name="connsiteX4" fmla="*/ 927 w 55030"/>
                <a:gd name="connsiteY4" fmla="*/ 459 h 1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0" h="120978">
                  <a:moveTo>
                    <a:pt x="927" y="459"/>
                  </a:moveTo>
                  <a:cubicBezTo>
                    <a:pt x="-1190" y="-5362"/>
                    <a:pt x="-132" y="45703"/>
                    <a:pt x="8864" y="65547"/>
                  </a:cubicBezTo>
                  <a:cubicBezTo>
                    <a:pt x="17860" y="85391"/>
                    <a:pt x="52785" y="113701"/>
                    <a:pt x="54902" y="119522"/>
                  </a:cubicBezTo>
                  <a:cubicBezTo>
                    <a:pt x="57019" y="125343"/>
                    <a:pt x="32412" y="112643"/>
                    <a:pt x="21564" y="100472"/>
                  </a:cubicBezTo>
                  <a:cubicBezTo>
                    <a:pt x="10716" y="88301"/>
                    <a:pt x="3044" y="6280"/>
                    <a:pt x="927" y="4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2294DC8E-60C1-489D-83E9-37E969B655E4}"/>
                </a:ext>
              </a:extLst>
            </p:cNvPr>
            <p:cNvSpPr/>
            <p:nvPr/>
          </p:nvSpPr>
          <p:spPr>
            <a:xfrm>
              <a:off x="3889549" y="7409147"/>
              <a:ext cx="72292" cy="56954"/>
            </a:xfrm>
            <a:custGeom>
              <a:avLst/>
              <a:gdLst>
                <a:gd name="connsiteX0" fmla="*/ 91679 w 91799"/>
                <a:gd name="connsiteY0" fmla="*/ 21309 h 72322"/>
                <a:gd name="connsiteX1" fmla="*/ 37704 w 91799"/>
                <a:gd name="connsiteY1" fmla="*/ 672 h 72322"/>
                <a:gd name="connsiteX2" fmla="*/ 2779 w 91799"/>
                <a:gd name="connsiteY2" fmla="*/ 48297 h 72322"/>
                <a:gd name="connsiteX3" fmla="*/ 4366 w 91799"/>
                <a:gd name="connsiteY3" fmla="*/ 72109 h 72322"/>
                <a:gd name="connsiteX4" fmla="*/ 21829 w 91799"/>
                <a:gd name="connsiteY4" fmla="*/ 35597 h 72322"/>
                <a:gd name="connsiteX5" fmla="*/ 91679 w 91799"/>
                <a:gd name="connsiteY5" fmla="*/ 21309 h 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9" h="72322">
                  <a:moveTo>
                    <a:pt x="91679" y="21309"/>
                  </a:moveTo>
                  <a:cubicBezTo>
                    <a:pt x="94325" y="15488"/>
                    <a:pt x="52521" y="-3826"/>
                    <a:pt x="37704" y="672"/>
                  </a:cubicBezTo>
                  <a:cubicBezTo>
                    <a:pt x="22887" y="5170"/>
                    <a:pt x="8335" y="36391"/>
                    <a:pt x="2779" y="48297"/>
                  </a:cubicBezTo>
                  <a:cubicBezTo>
                    <a:pt x="-2777" y="60203"/>
                    <a:pt x="1191" y="74226"/>
                    <a:pt x="4366" y="72109"/>
                  </a:cubicBezTo>
                  <a:cubicBezTo>
                    <a:pt x="7541" y="69992"/>
                    <a:pt x="10452" y="45916"/>
                    <a:pt x="21829" y="35597"/>
                  </a:cubicBezTo>
                  <a:cubicBezTo>
                    <a:pt x="33206" y="25278"/>
                    <a:pt x="89033" y="27130"/>
                    <a:pt x="91679" y="213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DB5B19-D8C7-43D2-BA0C-B2ADDE24A5D4}"/>
                </a:ext>
              </a:extLst>
            </p:cNvPr>
            <p:cNvSpPr/>
            <p:nvPr/>
          </p:nvSpPr>
          <p:spPr>
            <a:xfrm>
              <a:off x="3885165" y="7445119"/>
              <a:ext cx="77721" cy="88676"/>
            </a:xfrm>
            <a:custGeom>
              <a:avLst/>
              <a:gdLst>
                <a:gd name="connsiteX0" fmla="*/ 90895 w 98693"/>
                <a:gd name="connsiteY0" fmla="*/ 10557 h 112605"/>
                <a:gd name="connsiteX1" fmla="*/ 41682 w 98693"/>
                <a:gd name="connsiteY1" fmla="*/ 24845 h 112605"/>
                <a:gd name="connsiteX2" fmla="*/ 44857 w 98693"/>
                <a:gd name="connsiteY2" fmla="*/ 77232 h 112605"/>
                <a:gd name="connsiteX3" fmla="*/ 95657 w 98693"/>
                <a:gd name="connsiteY3" fmla="*/ 86757 h 112605"/>
                <a:gd name="connsiteX4" fmla="*/ 87720 w 98693"/>
                <a:gd name="connsiteY4" fmla="*/ 101045 h 112605"/>
                <a:gd name="connsiteX5" fmla="*/ 44857 w 98693"/>
                <a:gd name="connsiteY5" fmla="*/ 110570 h 112605"/>
                <a:gd name="connsiteX6" fmla="*/ 5170 w 98693"/>
                <a:gd name="connsiteY6" fmla="*/ 59770 h 112605"/>
                <a:gd name="connsiteX7" fmla="*/ 11520 w 98693"/>
                <a:gd name="connsiteY7" fmla="*/ 4207 h 112605"/>
                <a:gd name="connsiteX8" fmla="*/ 90895 w 98693"/>
                <a:gd name="connsiteY8" fmla="*/ 10557 h 1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93" h="112605">
                  <a:moveTo>
                    <a:pt x="90895" y="10557"/>
                  </a:moveTo>
                  <a:cubicBezTo>
                    <a:pt x="95922" y="13997"/>
                    <a:pt x="49355" y="13733"/>
                    <a:pt x="41682" y="24845"/>
                  </a:cubicBezTo>
                  <a:cubicBezTo>
                    <a:pt x="34009" y="35958"/>
                    <a:pt x="35861" y="66913"/>
                    <a:pt x="44857" y="77232"/>
                  </a:cubicBezTo>
                  <a:cubicBezTo>
                    <a:pt x="53853" y="87551"/>
                    <a:pt x="88513" y="82788"/>
                    <a:pt x="95657" y="86757"/>
                  </a:cubicBezTo>
                  <a:cubicBezTo>
                    <a:pt x="102801" y="90726"/>
                    <a:pt x="96187" y="97076"/>
                    <a:pt x="87720" y="101045"/>
                  </a:cubicBezTo>
                  <a:cubicBezTo>
                    <a:pt x="79253" y="105014"/>
                    <a:pt x="58615" y="117449"/>
                    <a:pt x="44857" y="110570"/>
                  </a:cubicBezTo>
                  <a:cubicBezTo>
                    <a:pt x="31099" y="103691"/>
                    <a:pt x="10726" y="77497"/>
                    <a:pt x="5170" y="59770"/>
                  </a:cubicBezTo>
                  <a:cubicBezTo>
                    <a:pt x="-386" y="42043"/>
                    <a:pt x="-5149" y="15319"/>
                    <a:pt x="11520" y="4207"/>
                  </a:cubicBezTo>
                  <a:cubicBezTo>
                    <a:pt x="28189" y="-6905"/>
                    <a:pt x="85868" y="7117"/>
                    <a:pt x="90895" y="105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9024689D-9C73-4CE2-A634-B1725D11FAA6}"/>
                </a:ext>
              </a:extLst>
            </p:cNvPr>
            <p:cNvSpPr/>
            <p:nvPr/>
          </p:nvSpPr>
          <p:spPr>
            <a:xfrm>
              <a:off x="3917876" y="7439464"/>
              <a:ext cx="101572" cy="105210"/>
            </a:xfrm>
            <a:custGeom>
              <a:avLst/>
              <a:gdLst>
                <a:gd name="connsiteX0" fmla="*/ 128732 w 128980"/>
                <a:gd name="connsiteY0" fmla="*/ 275 h 133600"/>
                <a:gd name="connsiteX1" fmla="*/ 68407 w 128980"/>
                <a:gd name="connsiteY1" fmla="*/ 108225 h 133600"/>
                <a:gd name="connsiteX2" fmla="*/ 144 w 128980"/>
                <a:gd name="connsiteY2" fmla="*/ 132037 h 133600"/>
                <a:gd name="connsiteX3" fmla="*/ 87457 w 128980"/>
                <a:gd name="connsiteY3" fmla="*/ 78062 h 133600"/>
                <a:gd name="connsiteX4" fmla="*/ 128732 w 128980"/>
                <a:gd name="connsiteY4" fmla="*/ 275 h 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0" h="133600">
                  <a:moveTo>
                    <a:pt x="128732" y="275"/>
                  </a:moveTo>
                  <a:cubicBezTo>
                    <a:pt x="125557" y="5302"/>
                    <a:pt x="89838" y="86265"/>
                    <a:pt x="68407" y="108225"/>
                  </a:cubicBezTo>
                  <a:cubicBezTo>
                    <a:pt x="46976" y="130185"/>
                    <a:pt x="-3031" y="137064"/>
                    <a:pt x="144" y="132037"/>
                  </a:cubicBezTo>
                  <a:cubicBezTo>
                    <a:pt x="3319" y="127010"/>
                    <a:pt x="71053" y="95789"/>
                    <a:pt x="87457" y="78062"/>
                  </a:cubicBezTo>
                  <a:cubicBezTo>
                    <a:pt x="103861" y="60335"/>
                    <a:pt x="131907" y="-4752"/>
                    <a:pt x="128732" y="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CF6129D5-EA62-47D9-BC61-C0995167B1A6}"/>
                </a:ext>
              </a:extLst>
            </p:cNvPr>
            <p:cNvSpPr/>
            <p:nvPr/>
          </p:nvSpPr>
          <p:spPr>
            <a:xfrm>
              <a:off x="3776298" y="7425382"/>
              <a:ext cx="122592" cy="35977"/>
            </a:xfrm>
            <a:custGeom>
              <a:avLst/>
              <a:gdLst>
                <a:gd name="connsiteX0" fmla="*/ 155584 w 155672"/>
                <a:gd name="connsiteY0" fmla="*/ 43027 h 45685"/>
                <a:gd name="connsiteX1" fmla="*/ 51868 w 155672"/>
                <a:gd name="connsiteY1" fmla="*/ 2811 h 45685"/>
                <a:gd name="connsiteX2" fmla="*/ 11651 w 155672"/>
                <a:gd name="connsiteY2" fmla="*/ 23977 h 45685"/>
                <a:gd name="connsiteX3" fmla="*/ 1068 w 155672"/>
                <a:gd name="connsiteY3" fmla="*/ 45144 h 45685"/>
                <a:gd name="connsiteX4" fmla="*/ 32818 w 155672"/>
                <a:gd name="connsiteY4" fmla="*/ 694 h 45685"/>
                <a:gd name="connsiteX5" fmla="*/ 155584 w 155672"/>
                <a:gd name="connsiteY5" fmla="*/ 43027 h 4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72" h="45685">
                  <a:moveTo>
                    <a:pt x="155584" y="43027"/>
                  </a:moveTo>
                  <a:cubicBezTo>
                    <a:pt x="158759" y="43380"/>
                    <a:pt x="75857" y="5986"/>
                    <a:pt x="51868" y="2811"/>
                  </a:cubicBezTo>
                  <a:cubicBezTo>
                    <a:pt x="27879" y="-364"/>
                    <a:pt x="20118" y="16921"/>
                    <a:pt x="11651" y="23977"/>
                  </a:cubicBezTo>
                  <a:cubicBezTo>
                    <a:pt x="3184" y="31032"/>
                    <a:pt x="-2460" y="49024"/>
                    <a:pt x="1068" y="45144"/>
                  </a:cubicBezTo>
                  <a:cubicBezTo>
                    <a:pt x="4596" y="41264"/>
                    <a:pt x="10240" y="7749"/>
                    <a:pt x="32818" y="694"/>
                  </a:cubicBezTo>
                  <a:cubicBezTo>
                    <a:pt x="55396" y="-6362"/>
                    <a:pt x="152409" y="42674"/>
                    <a:pt x="155584" y="430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8F96A818-B75A-43ED-BC8F-4C289F771B69}"/>
                </a:ext>
              </a:extLst>
            </p:cNvPr>
            <p:cNvSpPr/>
            <p:nvPr/>
          </p:nvSpPr>
          <p:spPr>
            <a:xfrm>
              <a:off x="3780438" y="7451382"/>
              <a:ext cx="114299" cy="94510"/>
            </a:xfrm>
            <a:custGeom>
              <a:avLst/>
              <a:gdLst>
                <a:gd name="connsiteX0" fmla="*/ 44 w 145141"/>
                <a:gd name="connsiteY0" fmla="*/ 1545 h 120013"/>
                <a:gd name="connsiteX1" fmla="*/ 78361 w 145141"/>
                <a:gd name="connsiteY1" fmla="*/ 86211 h 120013"/>
                <a:gd name="connsiteX2" fmla="*/ 143977 w 145141"/>
                <a:gd name="connsiteY2" fmla="*/ 115845 h 120013"/>
                <a:gd name="connsiteX3" fmla="*/ 120694 w 145141"/>
                <a:gd name="connsiteY3" fmla="*/ 1545 h 120013"/>
                <a:gd name="connsiteX4" fmla="*/ 124927 w 145141"/>
                <a:gd name="connsiteY4" fmla="*/ 56578 h 120013"/>
                <a:gd name="connsiteX5" fmla="*/ 67777 w 145141"/>
                <a:gd name="connsiteY5" fmla="*/ 33295 h 120013"/>
                <a:gd name="connsiteX6" fmla="*/ 44 w 145141"/>
                <a:gd name="connsiteY6" fmla="*/ 1545 h 1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1" h="120013">
                  <a:moveTo>
                    <a:pt x="44" y="1545"/>
                  </a:moveTo>
                  <a:cubicBezTo>
                    <a:pt x="1808" y="10364"/>
                    <a:pt x="54372" y="67161"/>
                    <a:pt x="78361" y="86211"/>
                  </a:cubicBezTo>
                  <a:cubicBezTo>
                    <a:pt x="102350" y="105261"/>
                    <a:pt x="136922" y="129956"/>
                    <a:pt x="143977" y="115845"/>
                  </a:cubicBezTo>
                  <a:cubicBezTo>
                    <a:pt x="151032" y="101734"/>
                    <a:pt x="123869" y="11423"/>
                    <a:pt x="120694" y="1545"/>
                  </a:cubicBezTo>
                  <a:cubicBezTo>
                    <a:pt x="117519" y="-8333"/>
                    <a:pt x="133746" y="51286"/>
                    <a:pt x="124927" y="56578"/>
                  </a:cubicBezTo>
                  <a:cubicBezTo>
                    <a:pt x="116108" y="61870"/>
                    <a:pt x="85769" y="42467"/>
                    <a:pt x="67777" y="33295"/>
                  </a:cubicBezTo>
                  <a:cubicBezTo>
                    <a:pt x="49785" y="24123"/>
                    <a:pt x="-1720" y="-7274"/>
                    <a:pt x="44" y="15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82887D9E-647A-4F05-B87A-1EB6D24C671B}"/>
                </a:ext>
              </a:extLst>
            </p:cNvPr>
            <p:cNvSpPr/>
            <p:nvPr/>
          </p:nvSpPr>
          <p:spPr>
            <a:xfrm>
              <a:off x="3753551" y="7500922"/>
              <a:ext cx="97306" cy="44749"/>
            </a:xfrm>
            <a:custGeom>
              <a:avLst/>
              <a:gdLst>
                <a:gd name="connsiteX0" fmla="*/ 123086 w 123563"/>
                <a:gd name="connsiteY0" fmla="*/ 20 h 56824"/>
                <a:gd name="connsiteX1" fmla="*/ 55353 w 123563"/>
                <a:gd name="connsiteY1" fmla="*/ 48703 h 56824"/>
                <a:gd name="connsiteX2" fmla="*/ 319 w 123563"/>
                <a:gd name="connsiteY2" fmla="*/ 52937 h 56824"/>
                <a:gd name="connsiteX3" fmla="*/ 80753 w 123563"/>
                <a:gd name="connsiteY3" fmla="*/ 55053 h 56824"/>
                <a:gd name="connsiteX4" fmla="*/ 123086 w 123563"/>
                <a:gd name="connsiteY4" fmla="*/ 20 h 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63" h="56824">
                  <a:moveTo>
                    <a:pt x="123086" y="20"/>
                  </a:moveTo>
                  <a:cubicBezTo>
                    <a:pt x="118853" y="-1038"/>
                    <a:pt x="75814" y="39884"/>
                    <a:pt x="55353" y="48703"/>
                  </a:cubicBezTo>
                  <a:cubicBezTo>
                    <a:pt x="34892" y="57522"/>
                    <a:pt x="-3914" y="51879"/>
                    <a:pt x="319" y="52937"/>
                  </a:cubicBezTo>
                  <a:cubicBezTo>
                    <a:pt x="4552" y="53995"/>
                    <a:pt x="58881" y="59639"/>
                    <a:pt x="80753" y="55053"/>
                  </a:cubicBezTo>
                  <a:cubicBezTo>
                    <a:pt x="102625" y="50467"/>
                    <a:pt x="127319" y="1078"/>
                    <a:pt x="12308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6FB6212B-1BC3-4C3C-A8BD-194B74ED0CCC}"/>
                </a:ext>
              </a:extLst>
            </p:cNvPr>
            <p:cNvSpPr/>
            <p:nvPr/>
          </p:nvSpPr>
          <p:spPr>
            <a:xfrm>
              <a:off x="3763147" y="7548075"/>
              <a:ext cx="78161" cy="95362"/>
            </a:xfrm>
            <a:custGeom>
              <a:avLst/>
              <a:gdLst>
                <a:gd name="connsiteX0" fmla="*/ 834 w 99252"/>
                <a:gd name="connsiteY0" fmla="*/ 1526 h 121094"/>
                <a:gd name="connsiteX1" fmla="*/ 98201 w 99252"/>
                <a:gd name="connsiteY1" fmla="*/ 120060 h 121094"/>
                <a:gd name="connsiteX2" fmla="*/ 51634 w 99252"/>
                <a:gd name="connsiteY2" fmla="*/ 56560 h 121094"/>
                <a:gd name="connsiteX3" fmla="*/ 834 w 99252"/>
                <a:gd name="connsiteY3" fmla="*/ 1526 h 1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52" h="121094">
                  <a:moveTo>
                    <a:pt x="834" y="1526"/>
                  </a:moveTo>
                  <a:cubicBezTo>
                    <a:pt x="8595" y="12109"/>
                    <a:pt x="89734" y="110888"/>
                    <a:pt x="98201" y="120060"/>
                  </a:cubicBezTo>
                  <a:cubicBezTo>
                    <a:pt x="106668" y="129232"/>
                    <a:pt x="61512" y="74905"/>
                    <a:pt x="51634" y="56560"/>
                  </a:cubicBezTo>
                  <a:cubicBezTo>
                    <a:pt x="41756" y="38216"/>
                    <a:pt x="-6927" y="-9057"/>
                    <a:pt x="834" y="15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A6B03218-519B-4D0D-BBE0-3008954F8AE4}"/>
                </a:ext>
              </a:extLst>
            </p:cNvPr>
            <p:cNvSpPr/>
            <p:nvPr/>
          </p:nvSpPr>
          <p:spPr>
            <a:xfrm>
              <a:off x="3751643" y="7440608"/>
              <a:ext cx="44482" cy="79748"/>
            </a:xfrm>
            <a:custGeom>
              <a:avLst/>
              <a:gdLst>
                <a:gd name="connsiteX0" fmla="*/ 55659 w 56485"/>
                <a:gd name="connsiteY0" fmla="*/ 409 h 101267"/>
                <a:gd name="connsiteX1" fmla="*/ 626 w 56485"/>
                <a:gd name="connsiteY1" fmla="*/ 40626 h 101267"/>
                <a:gd name="connsiteX2" fmla="*/ 26026 w 56485"/>
                <a:gd name="connsiteY2" fmla="*/ 89309 h 101267"/>
                <a:gd name="connsiteX3" fmla="*/ 28142 w 56485"/>
                <a:gd name="connsiteY3" fmla="*/ 99892 h 101267"/>
                <a:gd name="connsiteX4" fmla="*/ 34492 w 56485"/>
                <a:gd name="connsiteY4" fmla="*/ 66026 h 101267"/>
                <a:gd name="connsiteX5" fmla="*/ 55659 w 56485"/>
                <a:gd name="connsiteY5" fmla="*/ 409 h 1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5" h="101267">
                  <a:moveTo>
                    <a:pt x="55659" y="409"/>
                  </a:moveTo>
                  <a:cubicBezTo>
                    <a:pt x="50015" y="-3824"/>
                    <a:pt x="5565" y="25809"/>
                    <a:pt x="626" y="40626"/>
                  </a:cubicBezTo>
                  <a:cubicBezTo>
                    <a:pt x="-4313" y="55443"/>
                    <a:pt x="21440" y="79431"/>
                    <a:pt x="26026" y="89309"/>
                  </a:cubicBezTo>
                  <a:cubicBezTo>
                    <a:pt x="30612" y="99187"/>
                    <a:pt x="26731" y="103773"/>
                    <a:pt x="28142" y="99892"/>
                  </a:cubicBezTo>
                  <a:cubicBezTo>
                    <a:pt x="29553" y="96012"/>
                    <a:pt x="32728" y="77668"/>
                    <a:pt x="34492" y="66026"/>
                  </a:cubicBezTo>
                  <a:cubicBezTo>
                    <a:pt x="36256" y="54384"/>
                    <a:pt x="61303" y="4642"/>
                    <a:pt x="55659" y="4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CC3403E4-2B19-4A5C-B43D-FCBC4B912A8D}"/>
                </a:ext>
              </a:extLst>
            </p:cNvPr>
            <p:cNvSpPr/>
            <p:nvPr/>
          </p:nvSpPr>
          <p:spPr>
            <a:xfrm>
              <a:off x="3771901" y="7590915"/>
              <a:ext cx="169502" cy="90481"/>
            </a:xfrm>
            <a:custGeom>
              <a:avLst/>
              <a:gdLst>
                <a:gd name="connsiteX0" fmla="*/ 211967 w 215240"/>
                <a:gd name="connsiteY0" fmla="*/ 80477 h 114897"/>
                <a:gd name="connsiteX1" fmla="*/ 148467 w 215240"/>
                <a:gd name="connsiteY1" fmla="*/ 63544 h 114897"/>
                <a:gd name="connsiteX2" fmla="*/ 46867 w 215240"/>
                <a:gd name="connsiteY2" fmla="*/ 69894 h 114897"/>
                <a:gd name="connsiteX3" fmla="*/ 48984 w 215240"/>
                <a:gd name="connsiteY3" fmla="*/ 112227 h 114897"/>
                <a:gd name="connsiteX4" fmla="*/ 2417 w 215240"/>
                <a:gd name="connsiteY4" fmla="*/ 103761 h 114897"/>
                <a:gd name="connsiteX5" fmla="*/ 25701 w 215240"/>
                <a:gd name="connsiteY5" fmla="*/ 48727 h 114897"/>
                <a:gd name="connsiteX6" fmla="*/ 301 w 215240"/>
                <a:gd name="connsiteY6" fmla="*/ 44 h 114897"/>
                <a:gd name="connsiteX7" fmla="*/ 46867 w 215240"/>
                <a:gd name="connsiteY7" fmla="*/ 57194 h 114897"/>
                <a:gd name="connsiteX8" fmla="*/ 211967 w 215240"/>
                <a:gd name="connsiteY8" fmla="*/ 80477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0" h="114897">
                  <a:moveTo>
                    <a:pt x="211967" y="80477"/>
                  </a:moveTo>
                  <a:cubicBezTo>
                    <a:pt x="228900" y="81535"/>
                    <a:pt x="175984" y="65308"/>
                    <a:pt x="148467" y="63544"/>
                  </a:cubicBezTo>
                  <a:cubicBezTo>
                    <a:pt x="120950" y="61780"/>
                    <a:pt x="63448" y="61780"/>
                    <a:pt x="46867" y="69894"/>
                  </a:cubicBezTo>
                  <a:cubicBezTo>
                    <a:pt x="30286" y="78008"/>
                    <a:pt x="56392" y="106583"/>
                    <a:pt x="48984" y="112227"/>
                  </a:cubicBezTo>
                  <a:cubicBezTo>
                    <a:pt x="41576" y="117871"/>
                    <a:pt x="6297" y="114344"/>
                    <a:pt x="2417" y="103761"/>
                  </a:cubicBezTo>
                  <a:cubicBezTo>
                    <a:pt x="-1463" y="93178"/>
                    <a:pt x="26054" y="66013"/>
                    <a:pt x="25701" y="48727"/>
                  </a:cubicBezTo>
                  <a:cubicBezTo>
                    <a:pt x="25348" y="31441"/>
                    <a:pt x="-3227" y="-1367"/>
                    <a:pt x="301" y="44"/>
                  </a:cubicBezTo>
                  <a:cubicBezTo>
                    <a:pt x="3829" y="1455"/>
                    <a:pt x="14764" y="45199"/>
                    <a:pt x="46867" y="57194"/>
                  </a:cubicBezTo>
                  <a:cubicBezTo>
                    <a:pt x="78970" y="69188"/>
                    <a:pt x="195034" y="79419"/>
                    <a:pt x="211967" y="804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EA307A8-E1C4-4F47-9A9B-E60C3D2655E4}"/>
                </a:ext>
              </a:extLst>
            </p:cNvPr>
            <p:cNvSpPr/>
            <p:nvPr/>
          </p:nvSpPr>
          <p:spPr>
            <a:xfrm>
              <a:off x="3638776" y="7283959"/>
              <a:ext cx="137527" cy="535457"/>
            </a:xfrm>
            <a:custGeom>
              <a:avLst/>
              <a:gdLst>
                <a:gd name="connsiteX0" fmla="*/ 15 w 174637"/>
                <a:gd name="connsiteY0" fmla="*/ 19412 h 679945"/>
                <a:gd name="connsiteX1" fmla="*/ 124899 w 174637"/>
                <a:gd name="connsiteY1" fmla="*/ 72329 h 679945"/>
                <a:gd name="connsiteX2" fmla="*/ 150299 w 174637"/>
                <a:gd name="connsiteY2" fmla="*/ 256479 h 679945"/>
                <a:gd name="connsiteX3" fmla="*/ 173582 w 174637"/>
                <a:gd name="connsiteY3" fmla="*/ 633246 h 679945"/>
                <a:gd name="connsiteX4" fmla="*/ 114315 w 174637"/>
                <a:gd name="connsiteY4" fmla="*/ 669229 h 679945"/>
                <a:gd name="connsiteX5" fmla="*/ 165115 w 174637"/>
                <a:gd name="connsiteY5" fmla="*/ 616312 h 679945"/>
                <a:gd name="connsiteX6" fmla="*/ 116432 w 174637"/>
                <a:gd name="connsiteY6" fmla="*/ 57512 h 679945"/>
                <a:gd name="connsiteX7" fmla="*/ 15 w 174637"/>
                <a:gd name="connsiteY7" fmla="*/ 19412 h 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37" h="679945">
                  <a:moveTo>
                    <a:pt x="15" y="19412"/>
                  </a:moveTo>
                  <a:cubicBezTo>
                    <a:pt x="1426" y="21882"/>
                    <a:pt x="99852" y="32818"/>
                    <a:pt x="124899" y="72329"/>
                  </a:cubicBezTo>
                  <a:cubicBezTo>
                    <a:pt x="149946" y="111840"/>
                    <a:pt x="142185" y="162993"/>
                    <a:pt x="150299" y="256479"/>
                  </a:cubicBezTo>
                  <a:cubicBezTo>
                    <a:pt x="158413" y="349965"/>
                    <a:pt x="179579" y="564454"/>
                    <a:pt x="173582" y="633246"/>
                  </a:cubicBezTo>
                  <a:cubicBezTo>
                    <a:pt x="167585" y="702038"/>
                    <a:pt x="115726" y="672051"/>
                    <a:pt x="114315" y="669229"/>
                  </a:cubicBezTo>
                  <a:cubicBezTo>
                    <a:pt x="112904" y="666407"/>
                    <a:pt x="164762" y="718265"/>
                    <a:pt x="165115" y="616312"/>
                  </a:cubicBezTo>
                  <a:cubicBezTo>
                    <a:pt x="165468" y="514359"/>
                    <a:pt x="141479" y="156642"/>
                    <a:pt x="116432" y="57512"/>
                  </a:cubicBezTo>
                  <a:cubicBezTo>
                    <a:pt x="91385" y="-41618"/>
                    <a:pt x="-1396" y="16942"/>
                    <a:pt x="15" y="194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CBB73168-2C39-43EF-BBCB-BDDF962C01DF}"/>
                </a:ext>
              </a:extLst>
            </p:cNvPr>
            <p:cNvSpPr/>
            <p:nvPr/>
          </p:nvSpPr>
          <p:spPr>
            <a:xfrm>
              <a:off x="3556392" y="7300871"/>
              <a:ext cx="85766" cy="525222"/>
            </a:xfrm>
            <a:custGeom>
              <a:avLst/>
              <a:gdLst>
                <a:gd name="connsiteX0" fmla="*/ 108864 w 108909"/>
                <a:gd name="connsiteY0" fmla="*/ 2170 h 666948"/>
                <a:gd name="connsiteX1" fmla="*/ 22080 w 108909"/>
                <a:gd name="connsiteY1" fmla="*/ 72020 h 666948"/>
                <a:gd name="connsiteX2" fmla="*/ 13614 w 108909"/>
                <a:gd name="connsiteY2" fmla="*/ 334486 h 666948"/>
                <a:gd name="connsiteX3" fmla="*/ 17847 w 108909"/>
                <a:gd name="connsiteY3" fmla="*/ 584253 h 666948"/>
                <a:gd name="connsiteX4" fmla="*/ 26314 w 108909"/>
                <a:gd name="connsiteY4" fmla="*/ 641403 h 666948"/>
                <a:gd name="connsiteX5" fmla="*/ 60180 w 108909"/>
                <a:gd name="connsiteY5" fmla="*/ 660453 h 666948"/>
                <a:gd name="connsiteX6" fmla="*/ 30547 w 108909"/>
                <a:gd name="connsiteY6" fmla="*/ 618120 h 666948"/>
                <a:gd name="connsiteX7" fmla="*/ 7264 w 108909"/>
                <a:gd name="connsiteY7" fmla="*/ 194786 h 666948"/>
                <a:gd name="connsiteX8" fmla="*/ 9380 w 108909"/>
                <a:gd name="connsiteY8" fmla="*/ 36036 h 666948"/>
                <a:gd name="connsiteX9" fmla="*/ 108864 w 108909"/>
                <a:gd name="connsiteY9" fmla="*/ 2170 h 6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09" h="666948">
                  <a:moveTo>
                    <a:pt x="108864" y="2170"/>
                  </a:moveTo>
                  <a:cubicBezTo>
                    <a:pt x="110981" y="8167"/>
                    <a:pt x="37955" y="16634"/>
                    <a:pt x="22080" y="72020"/>
                  </a:cubicBezTo>
                  <a:cubicBezTo>
                    <a:pt x="6205" y="127406"/>
                    <a:pt x="14319" y="249114"/>
                    <a:pt x="13614" y="334486"/>
                  </a:cubicBezTo>
                  <a:cubicBezTo>
                    <a:pt x="12909" y="419858"/>
                    <a:pt x="15730" y="533100"/>
                    <a:pt x="17847" y="584253"/>
                  </a:cubicBezTo>
                  <a:cubicBezTo>
                    <a:pt x="19964" y="635406"/>
                    <a:pt x="19259" y="628703"/>
                    <a:pt x="26314" y="641403"/>
                  </a:cubicBezTo>
                  <a:cubicBezTo>
                    <a:pt x="33369" y="654103"/>
                    <a:pt x="59475" y="664333"/>
                    <a:pt x="60180" y="660453"/>
                  </a:cubicBezTo>
                  <a:cubicBezTo>
                    <a:pt x="60885" y="656573"/>
                    <a:pt x="39366" y="695731"/>
                    <a:pt x="30547" y="618120"/>
                  </a:cubicBezTo>
                  <a:cubicBezTo>
                    <a:pt x="21728" y="540509"/>
                    <a:pt x="10792" y="291800"/>
                    <a:pt x="7264" y="194786"/>
                  </a:cubicBezTo>
                  <a:cubicBezTo>
                    <a:pt x="3736" y="97772"/>
                    <a:pt x="-8259" y="70961"/>
                    <a:pt x="9380" y="36036"/>
                  </a:cubicBezTo>
                  <a:cubicBezTo>
                    <a:pt x="27019" y="1111"/>
                    <a:pt x="106747" y="-3827"/>
                    <a:pt x="108864" y="2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0A6F5D9D-0FB8-4B96-A7AC-0F81DB00440C}"/>
                </a:ext>
              </a:extLst>
            </p:cNvPr>
            <p:cNvSpPr/>
            <p:nvPr/>
          </p:nvSpPr>
          <p:spPr>
            <a:xfrm>
              <a:off x="3572014" y="7787634"/>
              <a:ext cx="193875" cy="48619"/>
            </a:xfrm>
            <a:custGeom>
              <a:avLst/>
              <a:gdLst>
                <a:gd name="connsiteX0" fmla="*/ 126 w 246190"/>
                <a:gd name="connsiteY0" fmla="*/ 8 h 61738"/>
                <a:gd name="connsiteX1" fmla="*/ 69976 w 246190"/>
                <a:gd name="connsiteY1" fmla="*/ 50808 h 61738"/>
                <a:gd name="connsiteX2" fmla="*/ 186392 w 246190"/>
                <a:gd name="connsiteY2" fmla="*/ 46574 h 61738"/>
                <a:gd name="connsiteX3" fmla="*/ 245659 w 246190"/>
                <a:gd name="connsiteY3" fmla="*/ 19058 h 61738"/>
                <a:gd name="connsiteX4" fmla="*/ 154642 w 246190"/>
                <a:gd name="connsiteY4" fmla="*/ 59274 h 61738"/>
                <a:gd name="connsiteX5" fmla="*/ 55159 w 246190"/>
                <a:gd name="connsiteY5" fmla="*/ 55041 h 61738"/>
                <a:gd name="connsiteX6" fmla="*/ 126 w 246190"/>
                <a:gd name="connsiteY6" fmla="*/ 8 h 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0" h="61738">
                  <a:moveTo>
                    <a:pt x="126" y="8"/>
                  </a:moveTo>
                  <a:cubicBezTo>
                    <a:pt x="2596" y="-698"/>
                    <a:pt x="38932" y="43047"/>
                    <a:pt x="69976" y="50808"/>
                  </a:cubicBezTo>
                  <a:cubicBezTo>
                    <a:pt x="101020" y="58569"/>
                    <a:pt x="157112" y="51866"/>
                    <a:pt x="186392" y="46574"/>
                  </a:cubicBezTo>
                  <a:cubicBezTo>
                    <a:pt x="215672" y="41282"/>
                    <a:pt x="250951" y="16941"/>
                    <a:pt x="245659" y="19058"/>
                  </a:cubicBezTo>
                  <a:cubicBezTo>
                    <a:pt x="240367" y="21175"/>
                    <a:pt x="186392" y="53277"/>
                    <a:pt x="154642" y="59274"/>
                  </a:cubicBezTo>
                  <a:cubicBezTo>
                    <a:pt x="122892" y="65271"/>
                    <a:pt x="78442" y="58921"/>
                    <a:pt x="55159" y="55041"/>
                  </a:cubicBezTo>
                  <a:cubicBezTo>
                    <a:pt x="31876" y="51161"/>
                    <a:pt x="-2344" y="714"/>
                    <a:pt x="126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37081A14-BECB-4C44-BD3D-EBC905072FE0}"/>
                </a:ext>
              </a:extLst>
            </p:cNvPr>
            <p:cNvSpPr/>
            <p:nvPr/>
          </p:nvSpPr>
          <p:spPr>
            <a:xfrm>
              <a:off x="1802193" y="6473449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0549A628-3352-490C-B03E-D552FC991F7C}"/>
                </a:ext>
              </a:extLst>
            </p:cNvPr>
            <p:cNvSpPr/>
            <p:nvPr/>
          </p:nvSpPr>
          <p:spPr>
            <a:xfrm>
              <a:off x="1996137" y="6686942"/>
              <a:ext cx="1855312" cy="89735"/>
            </a:xfrm>
            <a:custGeom>
              <a:avLst/>
              <a:gdLst>
                <a:gd name="connsiteX0" fmla="*/ 26390 w 2355952"/>
                <a:gd name="connsiteY0" fmla="*/ 43045 h 113949"/>
                <a:gd name="connsiteX1" fmla="*/ 85656 w 2355952"/>
                <a:gd name="connsiteY1" fmla="*/ 47278 h 113949"/>
                <a:gd name="connsiteX2" fmla="*/ 1389523 w 2355952"/>
                <a:gd name="connsiteY2" fmla="*/ 59978 h 113949"/>
                <a:gd name="connsiteX3" fmla="*/ 1884823 w 2355952"/>
                <a:gd name="connsiteY3" fmla="*/ 55745 h 113949"/>
                <a:gd name="connsiteX4" fmla="*/ 2354723 w 2355952"/>
                <a:gd name="connsiteY4" fmla="*/ 85378 h 113949"/>
                <a:gd name="connsiteX5" fmla="*/ 1740890 w 2355952"/>
                <a:gd name="connsiteY5" fmla="*/ 110778 h 113949"/>
                <a:gd name="connsiteX6" fmla="*/ 885756 w 2355952"/>
                <a:gd name="connsiteY6" fmla="*/ 9178 h 113949"/>
                <a:gd name="connsiteX7" fmla="*/ 585190 w 2355952"/>
                <a:gd name="connsiteY7" fmla="*/ 13412 h 113949"/>
                <a:gd name="connsiteX8" fmla="*/ 26390 w 2355952"/>
                <a:gd name="connsiteY8" fmla="*/ 43045 h 1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952" h="113949">
                  <a:moveTo>
                    <a:pt x="26390" y="43045"/>
                  </a:moveTo>
                  <a:cubicBezTo>
                    <a:pt x="-57572" y="43750"/>
                    <a:pt x="85656" y="47278"/>
                    <a:pt x="85656" y="47278"/>
                  </a:cubicBezTo>
                  <a:lnTo>
                    <a:pt x="1389523" y="59978"/>
                  </a:lnTo>
                  <a:cubicBezTo>
                    <a:pt x="1689384" y="61389"/>
                    <a:pt x="1723956" y="51512"/>
                    <a:pt x="1884823" y="55745"/>
                  </a:cubicBezTo>
                  <a:cubicBezTo>
                    <a:pt x="2045690" y="59978"/>
                    <a:pt x="2378712" y="76206"/>
                    <a:pt x="2354723" y="85378"/>
                  </a:cubicBezTo>
                  <a:cubicBezTo>
                    <a:pt x="2330734" y="94550"/>
                    <a:pt x="1985718" y="123478"/>
                    <a:pt x="1740890" y="110778"/>
                  </a:cubicBezTo>
                  <a:cubicBezTo>
                    <a:pt x="1496062" y="98078"/>
                    <a:pt x="1078373" y="25406"/>
                    <a:pt x="885756" y="9178"/>
                  </a:cubicBezTo>
                  <a:cubicBezTo>
                    <a:pt x="693139" y="-7050"/>
                    <a:pt x="726301" y="712"/>
                    <a:pt x="585190" y="13412"/>
                  </a:cubicBezTo>
                  <a:cubicBezTo>
                    <a:pt x="444079" y="26112"/>
                    <a:pt x="241584" y="55745"/>
                    <a:pt x="26390" y="4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5DA85CCE-C450-4C67-8901-8A713561A3D8}"/>
                </a:ext>
              </a:extLst>
            </p:cNvPr>
            <p:cNvSpPr/>
            <p:nvPr/>
          </p:nvSpPr>
          <p:spPr>
            <a:xfrm>
              <a:off x="4378880" y="7191076"/>
              <a:ext cx="240347" cy="399753"/>
            </a:xfrm>
            <a:custGeom>
              <a:avLst/>
              <a:gdLst>
                <a:gd name="connsiteX0" fmla="*/ 302685 w 305203"/>
                <a:gd name="connsiteY0" fmla="*/ 14592 h 507623"/>
                <a:gd name="connsiteX1" fmla="*/ 266701 w 305203"/>
                <a:gd name="connsiteY1" fmla="*/ 56925 h 507623"/>
                <a:gd name="connsiteX2" fmla="*/ 194735 w 305203"/>
                <a:gd name="connsiteY2" fmla="*/ 293992 h 507623"/>
                <a:gd name="connsiteX3" fmla="*/ 99485 w 305203"/>
                <a:gd name="connsiteY3" fmla="*/ 420992 h 507623"/>
                <a:gd name="connsiteX4" fmla="*/ 1 w 305203"/>
                <a:gd name="connsiteY4" fmla="*/ 505658 h 507623"/>
                <a:gd name="connsiteX5" fmla="*/ 101601 w 305203"/>
                <a:gd name="connsiteY5" fmla="*/ 469675 h 507623"/>
                <a:gd name="connsiteX6" fmla="*/ 131235 w 305203"/>
                <a:gd name="connsiteY6" fmla="*/ 349025 h 507623"/>
                <a:gd name="connsiteX7" fmla="*/ 198968 w 305203"/>
                <a:gd name="connsiteY7" fmla="*/ 260125 h 507623"/>
                <a:gd name="connsiteX8" fmla="*/ 302685 w 305203"/>
                <a:gd name="connsiteY8" fmla="*/ 14592 h 5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3" h="507623">
                  <a:moveTo>
                    <a:pt x="302685" y="14592"/>
                  </a:moveTo>
                  <a:cubicBezTo>
                    <a:pt x="313974" y="-19275"/>
                    <a:pt x="284693" y="10358"/>
                    <a:pt x="266701" y="56925"/>
                  </a:cubicBezTo>
                  <a:cubicBezTo>
                    <a:pt x="248709" y="103492"/>
                    <a:pt x="222604" y="233314"/>
                    <a:pt x="194735" y="293992"/>
                  </a:cubicBezTo>
                  <a:cubicBezTo>
                    <a:pt x="166866" y="354670"/>
                    <a:pt x="131941" y="385714"/>
                    <a:pt x="99485" y="420992"/>
                  </a:cubicBezTo>
                  <a:cubicBezTo>
                    <a:pt x="67029" y="456270"/>
                    <a:pt x="-352" y="497544"/>
                    <a:pt x="1" y="505658"/>
                  </a:cubicBezTo>
                  <a:cubicBezTo>
                    <a:pt x="354" y="513772"/>
                    <a:pt x="79729" y="495781"/>
                    <a:pt x="101601" y="469675"/>
                  </a:cubicBezTo>
                  <a:cubicBezTo>
                    <a:pt x="123473" y="443569"/>
                    <a:pt x="115007" y="383950"/>
                    <a:pt x="131235" y="349025"/>
                  </a:cubicBezTo>
                  <a:cubicBezTo>
                    <a:pt x="147463" y="314100"/>
                    <a:pt x="172157" y="313042"/>
                    <a:pt x="198968" y="260125"/>
                  </a:cubicBezTo>
                  <a:cubicBezTo>
                    <a:pt x="225779" y="207208"/>
                    <a:pt x="291396" y="48459"/>
                    <a:pt x="302685" y="145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F029C26C-24B0-4745-83EF-4A184B2847F5}"/>
                </a:ext>
              </a:extLst>
            </p:cNvPr>
            <p:cNvSpPr/>
            <p:nvPr/>
          </p:nvSpPr>
          <p:spPr>
            <a:xfrm>
              <a:off x="2246112" y="6461882"/>
              <a:ext cx="71974" cy="96453"/>
            </a:xfrm>
            <a:custGeom>
              <a:avLst/>
              <a:gdLst>
                <a:gd name="connsiteX0" fmla="*/ 25933 w 91396"/>
                <a:gd name="connsiteY0" fmla="*/ 223 h 122480"/>
                <a:gd name="connsiteX1" fmla="*/ 6883 w 91396"/>
                <a:gd name="connsiteY1" fmla="*/ 79598 h 122480"/>
                <a:gd name="connsiteX2" fmla="*/ 6883 w 91396"/>
                <a:gd name="connsiteY2" fmla="*/ 116110 h 122480"/>
                <a:gd name="connsiteX3" fmla="*/ 89433 w 91396"/>
                <a:gd name="connsiteY3" fmla="*/ 122460 h 122480"/>
                <a:gd name="connsiteX4" fmla="*/ 62445 w 91396"/>
                <a:gd name="connsiteY4" fmla="*/ 117698 h 122480"/>
                <a:gd name="connsiteX5" fmla="*/ 27520 w 91396"/>
                <a:gd name="connsiteY5" fmla="*/ 106585 h 122480"/>
                <a:gd name="connsiteX6" fmla="*/ 25933 w 91396"/>
                <a:gd name="connsiteY6" fmla="*/ 223 h 1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96" h="122480">
                  <a:moveTo>
                    <a:pt x="25933" y="223"/>
                  </a:moveTo>
                  <a:cubicBezTo>
                    <a:pt x="22494" y="-4275"/>
                    <a:pt x="10058" y="60284"/>
                    <a:pt x="6883" y="79598"/>
                  </a:cubicBezTo>
                  <a:cubicBezTo>
                    <a:pt x="3708" y="98913"/>
                    <a:pt x="-6875" y="108966"/>
                    <a:pt x="6883" y="116110"/>
                  </a:cubicBezTo>
                  <a:cubicBezTo>
                    <a:pt x="20641" y="123254"/>
                    <a:pt x="80173" y="122195"/>
                    <a:pt x="89433" y="122460"/>
                  </a:cubicBezTo>
                  <a:cubicBezTo>
                    <a:pt x="98693" y="122725"/>
                    <a:pt x="72764" y="120344"/>
                    <a:pt x="62445" y="117698"/>
                  </a:cubicBezTo>
                  <a:cubicBezTo>
                    <a:pt x="52126" y="115052"/>
                    <a:pt x="34399" y="122989"/>
                    <a:pt x="27520" y="106585"/>
                  </a:cubicBezTo>
                  <a:cubicBezTo>
                    <a:pt x="20641" y="90181"/>
                    <a:pt x="29372" y="4721"/>
                    <a:pt x="25933" y="2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3E522F14-33A1-4215-A575-F0479CFFAC2B}"/>
                </a:ext>
              </a:extLst>
            </p:cNvPr>
            <p:cNvSpPr/>
            <p:nvPr/>
          </p:nvSpPr>
          <p:spPr>
            <a:xfrm>
              <a:off x="2290035" y="6458206"/>
              <a:ext cx="44746" cy="101523"/>
            </a:xfrm>
            <a:custGeom>
              <a:avLst/>
              <a:gdLst>
                <a:gd name="connsiteX0" fmla="*/ 319 w 56820"/>
                <a:gd name="connsiteY0" fmla="*/ 128 h 128918"/>
                <a:gd name="connsiteX1" fmla="*/ 54294 w 56820"/>
                <a:gd name="connsiteY1" fmla="*/ 81091 h 128918"/>
                <a:gd name="connsiteX2" fmla="*/ 46357 w 56820"/>
                <a:gd name="connsiteY2" fmla="*/ 128716 h 128918"/>
                <a:gd name="connsiteX3" fmla="*/ 32069 w 56820"/>
                <a:gd name="connsiteY3" fmla="*/ 63628 h 128918"/>
                <a:gd name="connsiteX4" fmla="*/ 319 w 56820"/>
                <a:gd name="connsiteY4" fmla="*/ 128 h 1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0" h="128918">
                  <a:moveTo>
                    <a:pt x="319" y="128"/>
                  </a:moveTo>
                  <a:cubicBezTo>
                    <a:pt x="4023" y="3039"/>
                    <a:pt x="46621" y="59660"/>
                    <a:pt x="54294" y="81091"/>
                  </a:cubicBezTo>
                  <a:cubicBezTo>
                    <a:pt x="61967" y="102522"/>
                    <a:pt x="50061" y="131627"/>
                    <a:pt x="46357" y="128716"/>
                  </a:cubicBezTo>
                  <a:cubicBezTo>
                    <a:pt x="42653" y="125806"/>
                    <a:pt x="37890" y="82678"/>
                    <a:pt x="32069" y="63628"/>
                  </a:cubicBezTo>
                  <a:cubicBezTo>
                    <a:pt x="26248" y="44578"/>
                    <a:pt x="-3385" y="-2783"/>
                    <a:pt x="319" y="1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08BA98C3-01F8-4D4C-9881-201DD1E8909B}"/>
                </a:ext>
              </a:extLst>
            </p:cNvPr>
            <p:cNvSpPr/>
            <p:nvPr/>
          </p:nvSpPr>
          <p:spPr>
            <a:xfrm rot="16200000">
              <a:off x="767521" y="5869352"/>
              <a:ext cx="90314" cy="1030687"/>
            </a:xfrm>
            <a:custGeom>
              <a:avLst/>
              <a:gdLst>
                <a:gd name="connsiteX0" fmla="*/ 63550 w 114684"/>
                <a:gd name="connsiteY0" fmla="*/ 1811 h 1308809"/>
                <a:gd name="connsiteX1" fmla="*/ 54025 w 114684"/>
                <a:gd name="connsiteY1" fmla="*/ 674911 h 1308809"/>
                <a:gd name="connsiteX2" fmla="*/ 44500 w 114684"/>
                <a:gd name="connsiteY2" fmla="*/ 824136 h 1308809"/>
                <a:gd name="connsiteX3" fmla="*/ 76250 w 114684"/>
                <a:gd name="connsiteY3" fmla="*/ 1106711 h 1308809"/>
                <a:gd name="connsiteX4" fmla="*/ 95300 w 114684"/>
                <a:gd name="connsiteY4" fmla="*/ 1182911 h 1308809"/>
                <a:gd name="connsiteX5" fmla="*/ 50 w 114684"/>
                <a:gd name="connsiteY5" fmla="*/ 1141636 h 1308809"/>
                <a:gd name="connsiteX6" fmla="*/ 82600 w 114684"/>
                <a:gd name="connsiteY6" fmla="*/ 1198786 h 1308809"/>
                <a:gd name="connsiteX7" fmla="*/ 114350 w 114684"/>
                <a:gd name="connsiteY7" fmla="*/ 1297211 h 1308809"/>
                <a:gd name="connsiteX8" fmla="*/ 98475 w 114684"/>
                <a:gd name="connsiteY8" fmla="*/ 903511 h 1308809"/>
                <a:gd name="connsiteX9" fmla="*/ 63550 w 114684"/>
                <a:gd name="connsiteY9" fmla="*/ 1811 h 13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684" h="1308809">
                  <a:moveTo>
                    <a:pt x="63550" y="1811"/>
                  </a:moveTo>
                  <a:cubicBezTo>
                    <a:pt x="56142" y="-36289"/>
                    <a:pt x="57200" y="537857"/>
                    <a:pt x="54025" y="674911"/>
                  </a:cubicBezTo>
                  <a:cubicBezTo>
                    <a:pt x="50850" y="811965"/>
                    <a:pt x="40796" y="752169"/>
                    <a:pt x="44500" y="824136"/>
                  </a:cubicBezTo>
                  <a:cubicBezTo>
                    <a:pt x="48204" y="896103"/>
                    <a:pt x="67783" y="1046915"/>
                    <a:pt x="76250" y="1106711"/>
                  </a:cubicBezTo>
                  <a:cubicBezTo>
                    <a:pt x="84717" y="1166507"/>
                    <a:pt x="108000" y="1177090"/>
                    <a:pt x="95300" y="1182911"/>
                  </a:cubicBezTo>
                  <a:cubicBezTo>
                    <a:pt x="82600" y="1188732"/>
                    <a:pt x="2167" y="1138990"/>
                    <a:pt x="50" y="1141636"/>
                  </a:cubicBezTo>
                  <a:cubicBezTo>
                    <a:pt x="-2067" y="1144282"/>
                    <a:pt x="63550" y="1172857"/>
                    <a:pt x="82600" y="1198786"/>
                  </a:cubicBezTo>
                  <a:cubicBezTo>
                    <a:pt x="101650" y="1224715"/>
                    <a:pt x="111704" y="1346424"/>
                    <a:pt x="114350" y="1297211"/>
                  </a:cubicBezTo>
                  <a:cubicBezTo>
                    <a:pt x="116996" y="1247999"/>
                    <a:pt x="103237" y="1116765"/>
                    <a:pt x="98475" y="903511"/>
                  </a:cubicBezTo>
                  <a:cubicBezTo>
                    <a:pt x="93713" y="690257"/>
                    <a:pt x="70958" y="39911"/>
                    <a:pt x="63550" y="18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57D5A4B6-3904-48EC-9608-F5264ABF222F}"/>
                </a:ext>
              </a:extLst>
            </p:cNvPr>
            <p:cNvSpPr/>
            <p:nvPr/>
          </p:nvSpPr>
          <p:spPr>
            <a:xfrm rot="16200000">
              <a:off x="823714" y="5881981"/>
              <a:ext cx="161575" cy="1316872"/>
            </a:xfrm>
            <a:custGeom>
              <a:avLst/>
              <a:gdLst>
                <a:gd name="connsiteX0" fmla="*/ 204936 w 205174"/>
                <a:gd name="connsiteY0" fmla="*/ 105014 h 1672219"/>
                <a:gd name="connsiteX1" fmla="*/ 135086 w 205174"/>
                <a:gd name="connsiteY1" fmla="*/ 105014 h 1672219"/>
                <a:gd name="connsiteX2" fmla="*/ 109686 w 205174"/>
                <a:gd name="connsiteY2" fmla="*/ 139939 h 1672219"/>
                <a:gd name="connsiteX3" fmla="*/ 39836 w 205174"/>
                <a:gd name="connsiteY3" fmla="*/ 803514 h 1672219"/>
                <a:gd name="connsiteX4" fmla="*/ 17611 w 205174"/>
                <a:gd name="connsiteY4" fmla="*/ 1394064 h 1672219"/>
                <a:gd name="connsiteX5" fmla="*/ 20786 w 205174"/>
                <a:gd name="connsiteY5" fmla="*/ 1533764 h 1672219"/>
                <a:gd name="connsiteX6" fmla="*/ 11261 w 205174"/>
                <a:gd name="connsiteY6" fmla="*/ 1555989 h 1672219"/>
                <a:gd name="connsiteX7" fmla="*/ 198586 w 205174"/>
                <a:gd name="connsiteY7" fmla="*/ 1575039 h 1672219"/>
                <a:gd name="connsiteX8" fmla="*/ 33486 w 205174"/>
                <a:gd name="connsiteY8" fmla="*/ 1559164 h 1672219"/>
                <a:gd name="connsiteX9" fmla="*/ 154136 w 205174"/>
                <a:gd name="connsiteY9" fmla="*/ 108189 h 1672219"/>
                <a:gd name="connsiteX10" fmla="*/ 204936 w 205174"/>
                <a:gd name="connsiteY10" fmla="*/ 105014 h 16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174" h="1672219">
                  <a:moveTo>
                    <a:pt x="204936" y="105014"/>
                  </a:moveTo>
                  <a:cubicBezTo>
                    <a:pt x="201761" y="104485"/>
                    <a:pt x="150961" y="99193"/>
                    <a:pt x="135086" y="105014"/>
                  </a:cubicBezTo>
                  <a:cubicBezTo>
                    <a:pt x="119211" y="110835"/>
                    <a:pt x="125561" y="23522"/>
                    <a:pt x="109686" y="139939"/>
                  </a:cubicBezTo>
                  <a:cubicBezTo>
                    <a:pt x="93811" y="256356"/>
                    <a:pt x="55182" y="594493"/>
                    <a:pt x="39836" y="803514"/>
                  </a:cubicBezTo>
                  <a:cubicBezTo>
                    <a:pt x="24490" y="1012535"/>
                    <a:pt x="20786" y="1272356"/>
                    <a:pt x="17611" y="1394064"/>
                  </a:cubicBezTo>
                  <a:cubicBezTo>
                    <a:pt x="14436" y="1515772"/>
                    <a:pt x="21844" y="1506777"/>
                    <a:pt x="20786" y="1533764"/>
                  </a:cubicBezTo>
                  <a:cubicBezTo>
                    <a:pt x="19728" y="1560751"/>
                    <a:pt x="-18372" y="1549110"/>
                    <a:pt x="11261" y="1555989"/>
                  </a:cubicBezTo>
                  <a:cubicBezTo>
                    <a:pt x="40894" y="1562868"/>
                    <a:pt x="194882" y="1574510"/>
                    <a:pt x="198586" y="1575039"/>
                  </a:cubicBezTo>
                  <a:cubicBezTo>
                    <a:pt x="202290" y="1575568"/>
                    <a:pt x="40894" y="1803639"/>
                    <a:pt x="33486" y="1559164"/>
                  </a:cubicBezTo>
                  <a:cubicBezTo>
                    <a:pt x="26078" y="1314689"/>
                    <a:pt x="129265" y="350018"/>
                    <a:pt x="154136" y="108189"/>
                  </a:cubicBezTo>
                  <a:cubicBezTo>
                    <a:pt x="179007" y="-133640"/>
                    <a:pt x="208111" y="105543"/>
                    <a:pt x="204936" y="105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40D02DE8-5494-4BE7-A70F-16CEDEF773B0}"/>
                </a:ext>
              </a:extLst>
            </p:cNvPr>
            <p:cNvSpPr/>
            <p:nvPr/>
          </p:nvSpPr>
          <p:spPr>
            <a:xfrm rot="16200000">
              <a:off x="1233827" y="6319551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D16555B6-F62B-49E8-876B-4E670AB3D04D}"/>
                </a:ext>
              </a:extLst>
            </p:cNvPr>
            <p:cNvSpPr/>
            <p:nvPr/>
          </p:nvSpPr>
          <p:spPr>
            <a:xfrm rot="16200000">
              <a:off x="1238469" y="6346915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F9B12C17-F5CA-464D-AEF6-60F34E1837C7}"/>
                </a:ext>
              </a:extLst>
            </p:cNvPr>
            <p:cNvSpPr/>
            <p:nvPr/>
          </p:nvSpPr>
          <p:spPr>
            <a:xfrm rot="16200000">
              <a:off x="1214432" y="6375873"/>
              <a:ext cx="56392" cy="1481"/>
            </a:xfrm>
            <a:custGeom>
              <a:avLst/>
              <a:gdLst>
                <a:gd name="connsiteX0" fmla="*/ 0 w 71609"/>
                <a:gd name="connsiteY0" fmla="*/ 940 h 1880"/>
                <a:gd name="connsiteX1" fmla="*/ 71438 w 71609"/>
                <a:gd name="connsiteY1" fmla="*/ 940 h 1880"/>
                <a:gd name="connsiteX2" fmla="*/ 0 w 7160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09" h="1880">
                  <a:moveTo>
                    <a:pt x="0" y="940"/>
                  </a:moveTo>
                  <a:cubicBezTo>
                    <a:pt x="0" y="940"/>
                    <a:pt x="67205" y="3057"/>
                    <a:pt x="71438" y="940"/>
                  </a:cubicBezTo>
                  <a:cubicBezTo>
                    <a:pt x="75671" y="-117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B5A20262-3F0E-49A4-8CD4-559423492057}"/>
                </a:ext>
              </a:extLst>
            </p:cNvPr>
            <p:cNvSpPr/>
            <p:nvPr/>
          </p:nvSpPr>
          <p:spPr>
            <a:xfrm rot="16200000">
              <a:off x="1371356" y="6375193"/>
              <a:ext cx="59287" cy="187468"/>
            </a:xfrm>
            <a:custGeom>
              <a:avLst/>
              <a:gdLst>
                <a:gd name="connsiteX0" fmla="*/ 0 w 75285"/>
                <a:gd name="connsiteY0" fmla="*/ 3647 h 238055"/>
                <a:gd name="connsiteX1" fmla="*/ 65087 w 75285"/>
                <a:gd name="connsiteY1" fmla="*/ 19522 h 238055"/>
                <a:gd name="connsiteX2" fmla="*/ 68262 w 75285"/>
                <a:gd name="connsiteY2" fmla="*/ 127472 h 238055"/>
                <a:gd name="connsiteX3" fmla="*/ 58737 w 75285"/>
                <a:gd name="connsiteY3" fmla="*/ 210022 h 238055"/>
                <a:gd name="connsiteX4" fmla="*/ 9525 w 75285"/>
                <a:gd name="connsiteY4" fmla="*/ 237009 h 238055"/>
                <a:gd name="connsiteX5" fmla="*/ 69850 w 75285"/>
                <a:gd name="connsiteY5" fmla="*/ 179859 h 238055"/>
                <a:gd name="connsiteX6" fmla="*/ 66675 w 75285"/>
                <a:gd name="connsiteY6" fmla="*/ 62384 h 238055"/>
                <a:gd name="connsiteX7" fmla="*/ 0 w 75285"/>
                <a:gd name="connsiteY7" fmla="*/ 3647 h 2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85" h="238055">
                  <a:moveTo>
                    <a:pt x="0" y="3647"/>
                  </a:moveTo>
                  <a:cubicBezTo>
                    <a:pt x="-265" y="-3497"/>
                    <a:pt x="53710" y="-1116"/>
                    <a:pt x="65087" y="19522"/>
                  </a:cubicBezTo>
                  <a:cubicBezTo>
                    <a:pt x="76464" y="40160"/>
                    <a:pt x="69320" y="95722"/>
                    <a:pt x="68262" y="127472"/>
                  </a:cubicBezTo>
                  <a:cubicBezTo>
                    <a:pt x="67204" y="159222"/>
                    <a:pt x="68527" y="191766"/>
                    <a:pt x="58737" y="210022"/>
                  </a:cubicBezTo>
                  <a:cubicBezTo>
                    <a:pt x="48948" y="228278"/>
                    <a:pt x="7673" y="242036"/>
                    <a:pt x="9525" y="237009"/>
                  </a:cubicBezTo>
                  <a:cubicBezTo>
                    <a:pt x="11377" y="231982"/>
                    <a:pt x="60325" y="208963"/>
                    <a:pt x="69850" y="179859"/>
                  </a:cubicBezTo>
                  <a:cubicBezTo>
                    <a:pt x="79375" y="150755"/>
                    <a:pt x="75142" y="91488"/>
                    <a:pt x="66675" y="62384"/>
                  </a:cubicBezTo>
                  <a:cubicBezTo>
                    <a:pt x="58208" y="33280"/>
                    <a:pt x="265" y="10791"/>
                    <a:pt x="0" y="36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33F9CAEE-6578-43D6-97A2-C0BE5D909D8B}"/>
                </a:ext>
              </a:extLst>
            </p:cNvPr>
            <p:cNvSpPr/>
            <p:nvPr/>
          </p:nvSpPr>
          <p:spPr>
            <a:xfrm rot="16200000">
              <a:off x="990605" y="6196124"/>
              <a:ext cx="51914" cy="518050"/>
            </a:xfrm>
            <a:custGeom>
              <a:avLst/>
              <a:gdLst>
                <a:gd name="connsiteX0" fmla="*/ 52433 w 65922"/>
                <a:gd name="connsiteY0" fmla="*/ 40 h 657841"/>
                <a:gd name="connsiteX1" fmla="*/ 65133 w 65922"/>
                <a:gd name="connsiteY1" fmla="*/ 82590 h 657841"/>
                <a:gd name="connsiteX2" fmla="*/ 25446 w 65922"/>
                <a:gd name="connsiteY2" fmla="*/ 157202 h 657841"/>
                <a:gd name="connsiteX3" fmla="*/ 46 w 65922"/>
                <a:gd name="connsiteY3" fmla="*/ 273090 h 657841"/>
                <a:gd name="connsiteX4" fmla="*/ 19096 w 65922"/>
                <a:gd name="connsiteY4" fmla="*/ 657265 h 657841"/>
                <a:gd name="connsiteX5" fmla="*/ 15921 w 65922"/>
                <a:gd name="connsiteY5" fmla="*/ 177840 h 657841"/>
                <a:gd name="connsiteX6" fmla="*/ 58783 w 65922"/>
                <a:gd name="connsiteY6" fmla="*/ 73065 h 657841"/>
                <a:gd name="connsiteX7" fmla="*/ 52433 w 65922"/>
                <a:gd name="connsiteY7" fmla="*/ 4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2" h="657841">
                  <a:moveTo>
                    <a:pt x="52433" y="40"/>
                  </a:moveTo>
                  <a:cubicBezTo>
                    <a:pt x="53491" y="1628"/>
                    <a:pt x="69631" y="56396"/>
                    <a:pt x="65133" y="82590"/>
                  </a:cubicBezTo>
                  <a:cubicBezTo>
                    <a:pt x="60635" y="108784"/>
                    <a:pt x="36294" y="125452"/>
                    <a:pt x="25446" y="157202"/>
                  </a:cubicBezTo>
                  <a:cubicBezTo>
                    <a:pt x="14598" y="188952"/>
                    <a:pt x="1104" y="189746"/>
                    <a:pt x="46" y="273090"/>
                  </a:cubicBezTo>
                  <a:cubicBezTo>
                    <a:pt x="-1012" y="356434"/>
                    <a:pt x="16450" y="673140"/>
                    <a:pt x="19096" y="657265"/>
                  </a:cubicBezTo>
                  <a:cubicBezTo>
                    <a:pt x="21742" y="641390"/>
                    <a:pt x="9307" y="275207"/>
                    <a:pt x="15921" y="177840"/>
                  </a:cubicBezTo>
                  <a:cubicBezTo>
                    <a:pt x="22535" y="80473"/>
                    <a:pt x="51375" y="101905"/>
                    <a:pt x="58783" y="73065"/>
                  </a:cubicBezTo>
                  <a:cubicBezTo>
                    <a:pt x="66191" y="44225"/>
                    <a:pt x="51375" y="-1548"/>
                    <a:pt x="5243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9482011C-FFE4-4308-921A-F4117ADDBE23}"/>
                </a:ext>
              </a:extLst>
            </p:cNvPr>
            <p:cNvSpPr/>
            <p:nvPr/>
          </p:nvSpPr>
          <p:spPr>
            <a:xfrm rot="16200000">
              <a:off x="998797" y="6221378"/>
              <a:ext cx="37656" cy="395397"/>
            </a:xfrm>
            <a:custGeom>
              <a:avLst/>
              <a:gdLst>
                <a:gd name="connsiteX0" fmla="*/ 10275 w 47817"/>
                <a:gd name="connsiteY0" fmla="*/ 189 h 502092"/>
                <a:gd name="connsiteX1" fmla="*/ 32500 w 47817"/>
                <a:gd name="connsiteY1" fmla="*/ 114489 h 502092"/>
                <a:gd name="connsiteX2" fmla="*/ 46788 w 47817"/>
                <a:gd name="connsiteY2" fmla="*/ 146239 h 502092"/>
                <a:gd name="connsiteX3" fmla="*/ 3925 w 47817"/>
                <a:gd name="connsiteY3" fmla="*/ 231964 h 502092"/>
                <a:gd name="connsiteX4" fmla="*/ 3925 w 47817"/>
                <a:gd name="connsiteY4" fmla="*/ 501839 h 502092"/>
                <a:gd name="connsiteX5" fmla="*/ 21388 w 47817"/>
                <a:gd name="connsiteY5" fmla="*/ 179576 h 502092"/>
                <a:gd name="connsiteX6" fmla="*/ 26150 w 47817"/>
                <a:gd name="connsiteY6" fmla="*/ 89089 h 502092"/>
                <a:gd name="connsiteX7" fmla="*/ 10275 w 47817"/>
                <a:gd name="connsiteY7" fmla="*/ 189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17" h="502092">
                  <a:moveTo>
                    <a:pt x="10275" y="189"/>
                  </a:moveTo>
                  <a:cubicBezTo>
                    <a:pt x="11333" y="4422"/>
                    <a:pt x="26415" y="90147"/>
                    <a:pt x="32500" y="114489"/>
                  </a:cubicBezTo>
                  <a:cubicBezTo>
                    <a:pt x="38586" y="138831"/>
                    <a:pt x="51550" y="126660"/>
                    <a:pt x="46788" y="146239"/>
                  </a:cubicBezTo>
                  <a:cubicBezTo>
                    <a:pt x="42026" y="165818"/>
                    <a:pt x="11069" y="172697"/>
                    <a:pt x="3925" y="231964"/>
                  </a:cubicBezTo>
                  <a:cubicBezTo>
                    <a:pt x="-3219" y="291231"/>
                    <a:pt x="1014" y="510570"/>
                    <a:pt x="3925" y="501839"/>
                  </a:cubicBezTo>
                  <a:cubicBezTo>
                    <a:pt x="6835" y="493108"/>
                    <a:pt x="17684" y="248368"/>
                    <a:pt x="21388" y="179576"/>
                  </a:cubicBezTo>
                  <a:cubicBezTo>
                    <a:pt x="25092" y="110784"/>
                    <a:pt x="26944" y="114489"/>
                    <a:pt x="26150" y="89089"/>
                  </a:cubicBezTo>
                  <a:cubicBezTo>
                    <a:pt x="25356" y="63689"/>
                    <a:pt x="9217" y="-4044"/>
                    <a:pt x="10275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BDC5F0EB-C56D-443C-8CEE-F9C1F6F04AE2}"/>
                </a:ext>
              </a:extLst>
            </p:cNvPr>
            <p:cNvSpPr/>
            <p:nvPr/>
          </p:nvSpPr>
          <p:spPr>
            <a:xfrm rot="16200000">
              <a:off x="903000" y="6365479"/>
              <a:ext cx="15131" cy="148598"/>
            </a:xfrm>
            <a:custGeom>
              <a:avLst/>
              <a:gdLst>
                <a:gd name="connsiteX0" fmla="*/ 19086 w 19214"/>
                <a:gd name="connsiteY0" fmla="*/ 77 h 188696"/>
                <a:gd name="connsiteX1" fmla="*/ 7974 w 19214"/>
                <a:gd name="connsiteY1" fmla="*/ 157240 h 188696"/>
                <a:gd name="connsiteX2" fmla="*/ 36 w 19214"/>
                <a:gd name="connsiteY2" fmla="*/ 179465 h 188696"/>
                <a:gd name="connsiteX3" fmla="*/ 19086 w 19214"/>
                <a:gd name="connsiteY3" fmla="*/ 77 h 1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4" h="188696">
                  <a:moveTo>
                    <a:pt x="19086" y="77"/>
                  </a:moveTo>
                  <a:cubicBezTo>
                    <a:pt x="20409" y="-3627"/>
                    <a:pt x="11149" y="127342"/>
                    <a:pt x="7974" y="157240"/>
                  </a:cubicBezTo>
                  <a:cubicBezTo>
                    <a:pt x="4799" y="187138"/>
                    <a:pt x="-493" y="198250"/>
                    <a:pt x="36" y="179465"/>
                  </a:cubicBezTo>
                  <a:cubicBezTo>
                    <a:pt x="565" y="160680"/>
                    <a:pt x="17763" y="3781"/>
                    <a:pt x="19086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43443892-4296-4CA8-A72E-0E9338AAA879}"/>
                </a:ext>
              </a:extLst>
            </p:cNvPr>
            <p:cNvSpPr/>
            <p:nvPr/>
          </p:nvSpPr>
          <p:spPr>
            <a:xfrm rot="16200000">
              <a:off x="103413" y="6387273"/>
              <a:ext cx="220553" cy="117953"/>
            </a:xfrm>
            <a:custGeom>
              <a:avLst/>
              <a:gdLst>
                <a:gd name="connsiteX0" fmla="*/ 568 w 280067"/>
                <a:gd name="connsiteY0" fmla="*/ 356 h 149782"/>
                <a:gd name="connsiteX1" fmla="*/ 89468 w 280067"/>
                <a:gd name="connsiteY1" fmla="*/ 108306 h 149782"/>
                <a:gd name="connsiteX2" fmla="*/ 110105 w 280067"/>
                <a:gd name="connsiteY2" fmla="*/ 133706 h 149782"/>
                <a:gd name="connsiteX3" fmla="*/ 235518 w 280067"/>
                <a:gd name="connsiteY3" fmla="*/ 147993 h 149782"/>
                <a:gd name="connsiteX4" fmla="*/ 272030 w 280067"/>
                <a:gd name="connsiteY4" fmla="*/ 146406 h 149782"/>
                <a:gd name="connsiteX5" fmla="*/ 94230 w 280067"/>
                <a:gd name="connsiteY5" fmla="*/ 119418 h 149782"/>
                <a:gd name="connsiteX6" fmla="*/ 52955 w 280067"/>
                <a:gd name="connsiteY6" fmla="*/ 74968 h 149782"/>
                <a:gd name="connsiteX7" fmla="*/ 568 w 280067"/>
                <a:gd name="connsiteY7" fmla="*/ 356 h 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67" h="149782">
                  <a:moveTo>
                    <a:pt x="568" y="356"/>
                  </a:moveTo>
                  <a:cubicBezTo>
                    <a:pt x="6653" y="5912"/>
                    <a:pt x="71212" y="86081"/>
                    <a:pt x="89468" y="108306"/>
                  </a:cubicBezTo>
                  <a:cubicBezTo>
                    <a:pt x="107724" y="130531"/>
                    <a:pt x="85763" y="127092"/>
                    <a:pt x="110105" y="133706"/>
                  </a:cubicBezTo>
                  <a:cubicBezTo>
                    <a:pt x="134447" y="140321"/>
                    <a:pt x="208531" y="145876"/>
                    <a:pt x="235518" y="147993"/>
                  </a:cubicBezTo>
                  <a:cubicBezTo>
                    <a:pt x="262506" y="150110"/>
                    <a:pt x="295578" y="151168"/>
                    <a:pt x="272030" y="146406"/>
                  </a:cubicBezTo>
                  <a:cubicBezTo>
                    <a:pt x="248482" y="141644"/>
                    <a:pt x="130742" y="131324"/>
                    <a:pt x="94230" y="119418"/>
                  </a:cubicBezTo>
                  <a:cubicBezTo>
                    <a:pt x="57718" y="107512"/>
                    <a:pt x="66978" y="94282"/>
                    <a:pt x="52955" y="74968"/>
                  </a:cubicBezTo>
                  <a:cubicBezTo>
                    <a:pt x="38932" y="55654"/>
                    <a:pt x="-5517" y="-5200"/>
                    <a:pt x="568" y="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664DF2E3-D481-4F6D-BDF2-77DF7D2DA54F}"/>
                </a:ext>
              </a:extLst>
            </p:cNvPr>
            <p:cNvSpPr/>
            <p:nvPr/>
          </p:nvSpPr>
          <p:spPr>
            <a:xfrm rot="16200000">
              <a:off x="170029" y="6456019"/>
              <a:ext cx="206288" cy="6333"/>
            </a:xfrm>
            <a:custGeom>
              <a:avLst/>
              <a:gdLst>
                <a:gd name="connsiteX0" fmla="*/ 0 w 261953"/>
                <a:gd name="connsiteY0" fmla="*/ 4762 h 8042"/>
                <a:gd name="connsiteX1" fmla="*/ 242888 w 261953"/>
                <a:gd name="connsiteY1" fmla="*/ 7937 h 8042"/>
                <a:gd name="connsiteX2" fmla="*/ 233363 w 261953"/>
                <a:gd name="connsiteY2" fmla="*/ 0 h 8042"/>
                <a:gd name="connsiteX3" fmla="*/ 130175 w 261953"/>
                <a:gd name="connsiteY3" fmla="*/ 7937 h 8042"/>
                <a:gd name="connsiteX4" fmla="*/ 0 w 261953"/>
                <a:gd name="connsiteY4" fmla="*/ 4762 h 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53" h="8042">
                  <a:moveTo>
                    <a:pt x="0" y="4762"/>
                  </a:moveTo>
                  <a:cubicBezTo>
                    <a:pt x="18785" y="4762"/>
                    <a:pt x="203994" y="8731"/>
                    <a:pt x="242888" y="7937"/>
                  </a:cubicBezTo>
                  <a:cubicBezTo>
                    <a:pt x="281782" y="7143"/>
                    <a:pt x="252148" y="0"/>
                    <a:pt x="233363" y="0"/>
                  </a:cubicBezTo>
                  <a:cubicBezTo>
                    <a:pt x="214578" y="0"/>
                    <a:pt x="166688" y="7143"/>
                    <a:pt x="130175" y="7937"/>
                  </a:cubicBezTo>
                  <a:lnTo>
                    <a:pt x="0" y="47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E2BFF92D-A9DB-4479-9A22-EAD321D82066}"/>
                </a:ext>
              </a:extLst>
            </p:cNvPr>
            <p:cNvSpPr/>
            <p:nvPr/>
          </p:nvSpPr>
          <p:spPr>
            <a:xfrm rot="16200000">
              <a:off x="207834" y="6500748"/>
              <a:ext cx="131509" cy="13374"/>
            </a:xfrm>
            <a:custGeom>
              <a:avLst/>
              <a:gdLst>
                <a:gd name="connsiteX0" fmla="*/ 1090 w 166996"/>
                <a:gd name="connsiteY0" fmla="*/ 769 h 16983"/>
                <a:gd name="connsiteX1" fmla="*/ 164603 w 166996"/>
                <a:gd name="connsiteY1" fmla="*/ 3944 h 16983"/>
                <a:gd name="connsiteX2" fmla="*/ 94753 w 166996"/>
                <a:gd name="connsiteY2" fmla="*/ 16644 h 16983"/>
                <a:gd name="connsiteX3" fmla="*/ 1090 w 166996"/>
                <a:gd name="connsiteY3" fmla="*/ 769 h 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96" h="16983">
                  <a:moveTo>
                    <a:pt x="1090" y="769"/>
                  </a:moveTo>
                  <a:cubicBezTo>
                    <a:pt x="12732" y="-1348"/>
                    <a:pt x="148993" y="1298"/>
                    <a:pt x="164603" y="3944"/>
                  </a:cubicBezTo>
                  <a:cubicBezTo>
                    <a:pt x="180213" y="6590"/>
                    <a:pt x="115126" y="13734"/>
                    <a:pt x="94753" y="16644"/>
                  </a:cubicBezTo>
                  <a:cubicBezTo>
                    <a:pt x="74380" y="19554"/>
                    <a:pt x="-10552" y="2886"/>
                    <a:pt x="1090" y="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03408BA1-2BF2-44C6-9387-8FE157DA9640}"/>
                </a:ext>
              </a:extLst>
            </p:cNvPr>
            <p:cNvSpPr/>
            <p:nvPr/>
          </p:nvSpPr>
          <p:spPr>
            <a:xfrm rot="16200000">
              <a:off x="209797" y="6376752"/>
              <a:ext cx="141229" cy="50918"/>
            </a:xfrm>
            <a:custGeom>
              <a:avLst/>
              <a:gdLst>
                <a:gd name="connsiteX0" fmla="*/ 644 w 179338"/>
                <a:gd name="connsiteY0" fmla="*/ 67 h 64658"/>
                <a:gd name="connsiteX1" fmla="*/ 121294 w 179338"/>
                <a:gd name="connsiteY1" fmla="*/ 54042 h 64658"/>
                <a:gd name="connsiteX2" fmla="*/ 159394 w 179338"/>
                <a:gd name="connsiteY2" fmla="*/ 61979 h 64658"/>
                <a:gd name="connsiteX3" fmla="*/ 176857 w 179338"/>
                <a:gd name="connsiteY3" fmla="*/ 23879 h 64658"/>
                <a:gd name="connsiteX4" fmla="*/ 175269 w 179338"/>
                <a:gd name="connsiteY4" fmla="*/ 60392 h 64658"/>
                <a:gd name="connsiteX5" fmla="*/ 140344 w 179338"/>
                <a:gd name="connsiteY5" fmla="*/ 61979 h 64658"/>
                <a:gd name="connsiteX6" fmla="*/ 75257 w 179338"/>
                <a:gd name="connsiteY6" fmla="*/ 42929 h 64658"/>
                <a:gd name="connsiteX7" fmla="*/ 644 w 179338"/>
                <a:gd name="connsiteY7" fmla="*/ 67 h 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338" h="64658">
                  <a:moveTo>
                    <a:pt x="644" y="67"/>
                  </a:moveTo>
                  <a:cubicBezTo>
                    <a:pt x="8317" y="1919"/>
                    <a:pt x="94836" y="43723"/>
                    <a:pt x="121294" y="54042"/>
                  </a:cubicBezTo>
                  <a:cubicBezTo>
                    <a:pt x="147752" y="64361"/>
                    <a:pt x="150134" y="67006"/>
                    <a:pt x="159394" y="61979"/>
                  </a:cubicBezTo>
                  <a:cubicBezTo>
                    <a:pt x="168655" y="56952"/>
                    <a:pt x="174211" y="24143"/>
                    <a:pt x="176857" y="23879"/>
                  </a:cubicBezTo>
                  <a:cubicBezTo>
                    <a:pt x="179503" y="23615"/>
                    <a:pt x="181355" y="54042"/>
                    <a:pt x="175269" y="60392"/>
                  </a:cubicBezTo>
                  <a:cubicBezTo>
                    <a:pt x="169184" y="66742"/>
                    <a:pt x="157013" y="64889"/>
                    <a:pt x="140344" y="61979"/>
                  </a:cubicBezTo>
                  <a:cubicBezTo>
                    <a:pt x="123675" y="59069"/>
                    <a:pt x="94571" y="50602"/>
                    <a:pt x="75257" y="42929"/>
                  </a:cubicBezTo>
                  <a:cubicBezTo>
                    <a:pt x="55943" y="35256"/>
                    <a:pt x="-7029" y="-1785"/>
                    <a:pt x="644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3E7C85C3-5B53-4F34-BF43-94E55BA816D1}"/>
                </a:ext>
              </a:extLst>
            </p:cNvPr>
            <p:cNvSpPr/>
            <p:nvPr/>
          </p:nvSpPr>
          <p:spPr>
            <a:xfrm rot="16200000">
              <a:off x="332321" y="6342466"/>
              <a:ext cx="15444" cy="112580"/>
            </a:xfrm>
            <a:custGeom>
              <a:avLst/>
              <a:gdLst>
                <a:gd name="connsiteX0" fmla="*/ 19581 w 19612"/>
                <a:gd name="connsiteY0" fmla="*/ 8 h 142959"/>
                <a:gd name="connsiteX1" fmla="*/ 531 w 19612"/>
                <a:gd name="connsiteY1" fmla="*/ 122246 h 142959"/>
                <a:gd name="connsiteX2" fmla="*/ 5293 w 19612"/>
                <a:gd name="connsiteY2" fmla="*/ 128596 h 142959"/>
                <a:gd name="connsiteX3" fmla="*/ 19581 w 19612"/>
                <a:gd name="connsiteY3" fmla="*/ 8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2" h="142959">
                  <a:moveTo>
                    <a:pt x="19581" y="8"/>
                  </a:moveTo>
                  <a:cubicBezTo>
                    <a:pt x="18787" y="-1050"/>
                    <a:pt x="2912" y="100815"/>
                    <a:pt x="531" y="122246"/>
                  </a:cubicBezTo>
                  <a:cubicBezTo>
                    <a:pt x="-1850" y="143677"/>
                    <a:pt x="4499" y="152673"/>
                    <a:pt x="5293" y="128596"/>
                  </a:cubicBezTo>
                  <a:cubicBezTo>
                    <a:pt x="6087" y="104519"/>
                    <a:pt x="20375" y="1066"/>
                    <a:pt x="19581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4CE62AA0-832E-4886-8D30-CECEBA33B5EB}"/>
                </a:ext>
              </a:extLst>
            </p:cNvPr>
            <p:cNvSpPr/>
            <p:nvPr/>
          </p:nvSpPr>
          <p:spPr>
            <a:xfrm rot="16200000">
              <a:off x="335783" y="6365577"/>
              <a:ext cx="20833" cy="115659"/>
            </a:xfrm>
            <a:custGeom>
              <a:avLst/>
              <a:gdLst>
                <a:gd name="connsiteX0" fmla="*/ 17792 w 26455"/>
                <a:gd name="connsiteY0" fmla="*/ 494 h 146868"/>
                <a:gd name="connsiteX1" fmla="*/ 19380 w 26455"/>
                <a:gd name="connsiteY1" fmla="*/ 130669 h 146868"/>
                <a:gd name="connsiteX2" fmla="*/ 25730 w 26455"/>
                <a:gd name="connsiteY2" fmla="*/ 140194 h 146868"/>
                <a:gd name="connsiteX3" fmla="*/ 330 w 26455"/>
                <a:gd name="connsiteY3" fmla="*/ 87807 h 146868"/>
                <a:gd name="connsiteX4" fmla="*/ 17792 w 26455"/>
                <a:gd name="connsiteY4" fmla="*/ 494 h 1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5" h="146868">
                  <a:moveTo>
                    <a:pt x="17792" y="494"/>
                  </a:moveTo>
                  <a:cubicBezTo>
                    <a:pt x="20967" y="7638"/>
                    <a:pt x="18057" y="107386"/>
                    <a:pt x="19380" y="130669"/>
                  </a:cubicBezTo>
                  <a:cubicBezTo>
                    <a:pt x="20703" y="153952"/>
                    <a:pt x="28905" y="147338"/>
                    <a:pt x="25730" y="140194"/>
                  </a:cubicBezTo>
                  <a:cubicBezTo>
                    <a:pt x="22555" y="133050"/>
                    <a:pt x="3240" y="110032"/>
                    <a:pt x="330" y="87807"/>
                  </a:cubicBezTo>
                  <a:cubicBezTo>
                    <a:pt x="-2580" y="65582"/>
                    <a:pt x="14617" y="-6650"/>
                    <a:pt x="17792" y="4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F7DA0F2B-6986-432E-92B3-3F8AE4DBA5A1}"/>
                </a:ext>
              </a:extLst>
            </p:cNvPr>
            <p:cNvSpPr/>
            <p:nvPr/>
          </p:nvSpPr>
          <p:spPr>
            <a:xfrm rot="16200000">
              <a:off x="333889" y="6352056"/>
              <a:ext cx="33670" cy="141667"/>
            </a:xfrm>
            <a:custGeom>
              <a:avLst/>
              <a:gdLst>
                <a:gd name="connsiteX0" fmla="*/ 3061 w 42755"/>
                <a:gd name="connsiteY0" fmla="*/ 150 h 179895"/>
                <a:gd name="connsiteX1" fmla="*/ 3061 w 42755"/>
                <a:gd name="connsiteY1" fmla="*/ 123975 h 179895"/>
                <a:gd name="connsiteX2" fmla="*/ 42749 w 42755"/>
                <a:gd name="connsiteY2" fmla="*/ 179537 h 179895"/>
                <a:gd name="connsiteX3" fmla="*/ 6236 w 42755"/>
                <a:gd name="connsiteY3" fmla="*/ 100162 h 179895"/>
                <a:gd name="connsiteX4" fmla="*/ 3061 w 42755"/>
                <a:gd name="connsiteY4" fmla="*/ 150 h 17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5" h="179895">
                  <a:moveTo>
                    <a:pt x="3061" y="150"/>
                  </a:moveTo>
                  <a:cubicBezTo>
                    <a:pt x="2532" y="4119"/>
                    <a:pt x="-3554" y="94077"/>
                    <a:pt x="3061" y="123975"/>
                  </a:cubicBezTo>
                  <a:cubicBezTo>
                    <a:pt x="9676" y="153873"/>
                    <a:pt x="42220" y="183506"/>
                    <a:pt x="42749" y="179537"/>
                  </a:cubicBezTo>
                  <a:cubicBezTo>
                    <a:pt x="43278" y="175568"/>
                    <a:pt x="11528" y="128737"/>
                    <a:pt x="6236" y="100162"/>
                  </a:cubicBezTo>
                  <a:cubicBezTo>
                    <a:pt x="944" y="71587"/>
                    <a:pt x="3590" y="-3819"/>
                    <a:pt x="3061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2CFF47F6-344F-48B3-8144-8BA4EB5C5F61}"/>
                </a:ext>
              </a:extLst>
            </p:cNvPr>
            <p:cNvSpPr/>
            <p:nvPr/>
          </p:nvSpPr>
          <p:spPr>
            <a:xfrm rot="16200000">
              <a:off x="331554" y="6448244"/>
              <a:ext cx="54424" cy="35049"/>
            </a:xfrm>
            <a:custGeom>
              <a:avLst/>
              <a:gdLst>
                <a:gd name="connsiteX0" fmla="*/ 69101 w 69110"/>
                <a:gd name="connsiteY0" fmla="*/ 31 h 44507"/>
                <a:gd name="connsiteX1" fmla="*/ 5601 w 69110"/>
                <a:gd name="connsiteY1" fmla="*/ 41306 h 44507"/>
                <a:gd name="connsiteX2" fmla="*/ 10363 w 69110"/>
                <a:gd name="connsiteY2" fmla="*/ 34956 h 44507"/>
                <a:gd name="connsiteX3" fmla="*/ 69101 w 69110"/>
                <a:gd name="connsiteY3" fmla="*/ 31 h 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0" h="44507">
                  <a:moveTo>
                    <a:pt x="69101" y="31"/>
                  </a:moveTo>
                  <a:cubicBezTo>
                    <a:pt x="68307" y="1089"/>
                    <a:pt x="15391" y="35485"/>
                    <a:pt x="5601" y="41306"/>
                  </a:cubicBezTo>
                  <a:cubicBezTo>
                    <a:pt x="-4189" y="47127"/>
                    <a:pt x="-220" y="45010"/>
                    <a:pt x="10363" y="34956"/>
                  </a:cubicBezTo>
                  <a:cubicBezTo>
                    <a:pt x="20946" y="24902"/>
                    <a:pt x="69895" y="-1027"/>
                    <a:pt x="69101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32C42267-5692-418B-8870-DF75AF9EBB33}"/>
                </a:ext>
              </a:extLst>
            </p:cNvPr>
            <p:cNvSpPr/>
            <p:nvPr/>
          </p:nvSpPr>
          <p:spPr>
            <a:xfrm rot="16200000">
              <a:off x="301253" y="6469826"/>
              <a:ext cx="60033" cy="32513"/>
            </a:xfrm>
            <a:custGeom>
              <a:avLst/>
              <a:gdLst>
                <a:gd name="connsiteX0" fmla="*/ 76232 w 76232"/>
                <a:gd name="connsiteY0" fmla="*/ 0 h 41286"/>
                <a:gd name="connsiteX1" fmla="*/ 32 w 76232"/>
                <a:gd name="connsiteY1" fmla="*/ 41275 h 41286"/>
                <a:gd name="connsiteX2" fmla="*/ 76232 w 76232"/>
                <a:gd name="connsiteY2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32" h="41286">
                  <a:moveTo>
                    <a:pt x="76232" y="0"/>
                  </a:moveTo>
                  <a:cubicBezTo>
                    <a:pt x="76232" y="0"/>
                    <a:pt x="1884" y="42069"/>
                    <a:pt x="32" y="41275"/>
                  </a:cubicBezTo>
                  <a:cubicBezTo>
                    <a:pt x="-1820" y="40481"/>
                    <a:pt x="76232" y="0"/>
                    <a:pt x="762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92B96EEA-BAB3-4A5D-A268-4D2C1FDB7A9B}"/>
                </a:ext>
              </a:extLst>
            </p:cNvPr>
            <p:cNvSpPr/>
            <p:nvPr/>
          </p:nvSpPr>
          <p:spPr>
            <a:xfrm rot="16200000">
              <a:off x="69734" y="6414513"/>
              <a:ext cx="220030" cy="60602"/>
            </a:xfrm>
            <a:custGeom>
              <a:avLst/>
              <a:gdLst>
                <a:gd name="connsiteX0" fmla="*/ 0 w 279403"/>
                <a:gd name="connsiteY0" fmla="*/ 18153 h 76955"/>
                <a:gd name="connsiteX1" fmla="*/ 87313 w 279403"/>
                <a:gd name="connsiteY1" fmla="*/ 19741 h 76955"/>
                <a:gd name="connsiteX2" fmla="*/ 195263 w 279403"/>
                <a:gd name="connsiteY2" fmla="*/ 56253 h 76955"/>
                <a:gd name="connsiteX3" fmla="*/ 279400 w 279403"/>
                <a:gd name="connsiteY3" fmla="*/ 76891 h 76955"/>
                <a:gd name="connsiteX4" fmla="*/ 198438 w 279403"/>
                <a:gd name="connsiteY4" fmla="*/ 49903 h 76955"/>
                <a:gd name="connsiteX5" fmla="*/ 146050 w 279403"/>
                <a:gd name="connsiteY5" fmla="*/ 29266 h 76955"/>
                <a:gd name="connsiteX6" fmla="*/ 87313 w 279403"/>
                <a:gd name="connsiteY6" fmla="*/ 691 h 76955"/>
                <a:gd name="connsiteX7" fmla="*/ 0 w 279403"/>
                <a:gd name="connsiteY7" fmla="*/ 18153 h 7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3" h="76955">
                  <a:moveTo>
                    <a:pt x="0" y="18153"/>
                  </a:moveTo>
                  <a:cubicBezTo>
                    <a:pt x="0" y="21328"/>
                    <a:pt x="54769" y="13391"/>
                    <a:pt x="87313" y="19741"/>
                  </a:cubicBezTo>
                  <a:cubicBezTo>
                    <a:pt x="119857" y="26091"/>
                    <a:pt x="163249" y="46728"/>
                    <a:pt x="195263" y="56253"/>
                  </a:cubicBezTo>
                  <a:cubicBezTo>
                    <a:pt x="227277" y="65778"/>
                    <a:pt x="278871" y="77949"/>
                    <a:pt x="279400" y="76891"/>
                  </a:cubicBezTo>
                  <a:cubicBezTo>
                    <a:pt x="279929" y="75833"/>
                    <a:pt x="220663" y="57841"/>
                    <a:pt x="198438" y="49903"/>
                  </a:cubicBezTo>
                  <a:cubicBezTo>
                    <a:pt x="176213" y="41966"/>
                    <a:pt x="164571" y="37468"/>
                    <a:pt x="146050" y="29266"/>
                  </a:cubicBezTo>
                  <a:cubicBezTo>
                    <a:pt x="127529" y="21064"/>
                    <a:pt x="110067" y="5189"/>
                    <a:pt x="87313" y="691"/>
                  </a:cubicBezTo>
                  <a:cubicBezTo>
                    <a:pt x="64559" y="-3807"/>
                    <a:pt x="0" y="14978"/>
                    <a:pt x="0" y="18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9AB79D17-B6D6-46CB-A9FD-921A557E9EE7}"/>
                </a:ext>
              </a:extLst>
            </p:cNvPr>
            <p:cNvSpPr/>
            <p:nvPr/>
          </p:nvSpPr>
          <p:spPr>
            <a:xfrm rot="16200000">
              <a:off x="226980" y="6292476"/>
              <a:ext cx="34794" cy="97383"/>
            </a:xfrm>
            <a:custGeom>
              <a:avLst/>
              <a:gdLst>
                <a:gd name="connsiteX0" fmla="*/ 14 w 44183"/>
                <a:gd name="connsiteY0" fmla="*/ 714 h 123661"/>
                <a:gd name="connsiteX1" fmla="*/ 38114 w 44183"/>
                <a:gd name="connsiteY1" fmla="*/ 121364 h 123661"/>
                <a:gd name="connsiteX2" fmla="*/ 42876 w 44183"/>
                <a:gd name="connsiteY2" fmla="*/ 73739 h 123661"/>
                <a:gd name="connsiteX3" fmla="*/ 14 w 44183"/>
                <a:gd name="connsiteY3" fmla="*/ 714 h 1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3" h="123661">
                  <a:moveTo>
                    <a:pt x="14" y="714"/>
                  </a:moveTo>
                  <a:cubicBezTo>
                    <a:pt x="-780" y="8651"/>
                    <a:pt x="30970" y="109193"/>
                    <a:pt x="38114" y="121364"/>
                  </a:cubicBezTo>
                  <a:cubicBezTo>
                    <a:pt x="45258" y="133535"/>
                    <a:pt x="44993" y="94376"/>
                    <a:pt x="42876" y="73739"/>
                  </a:cubicBezTo>
                  <a:cubicBezTo>
                    <a:pt x="40759" y="53102"/>
                    <a:pt x="808" y="-7223"/>
                    <a:pt x="14" y="7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37AF5048-4824-4B40-8BC6-772562939B5C}"/>
                </a:ext>
              </a:extLst>
            </p:cNvPr>
            <p:cNvSpPr/>
            <p:nvPr/>
          </p:nvSpPr>
          <p:spPr>
            <a:xfrm rot="16200000">
              <a:off x="159675" y="6468791"/>
              <a:ext cx="111853" cy="121358"/>
            </a:xfrm>
            <a:custGeom>
              <a:avLst/>
              <a:gdLst>
                <a:gd name="connsiteX0" fmla="*/ 22942 w 142036"/>
                <a:gd name="connsiteY0" fmla="*/ 89 h 154106"/>
                <a:gd name="connsiteX1" fmla="*/ 717 w 142036"/>
                <a:gd name="connsiteY1" fmla="*/ 68351 h 154106"/>
                <a:gd name="connsiteX2" fmla="*/ 54692 w 142036"/>
                <a:gd name="connsiteY2" fmla="*/ 125501 h 154106"/>
                <a:gd name="connsiteX3" fmla="*/ 142005 w 142036"/>
                <a:gd name="connsiteY3" fmla="*/ 154076 h 154106"/>
                <a:gd name="connsiteX4" fmla="*/ 64217 w 142036"/>
                <a:gd name="connsiteY4" fmla="*/ 120739 h 154106"/>
                <a:gd name="connsiteX5" fmla="*/ 24530 w 142036"/>
                <a:gd name="connsiteY5" fmla="*/ 71526 h 154106"/>
                <a:gd name="connsiteX6" fmla="*/ 11830 w 142036"/>
                <a:gd name="connsiteY6" fmla="*/ 54064 h 154106"/>
                <a:gd name="connsiteX7" fmla="*/ 22942 w 142036"/>
                <a:gd name="connsiteY7" fmla="*/ 89 h 1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36" h="154106">
                  <a:moveTo>
                    <a:pt x="22942" y="89"/>
                  </a:moveTo>
                  <a:cubicBezTo>
                    <a:pt x="21090" y="2470"/>
                    <a:pt x="-4575" y="47449"/>
                    <a:pt x="717" y="68351"/>
                  </a:cubicBezTo>
                  <a:cubicBezTo>
                    <a:pt x="6009" y="89253"/>
                    <a:pt x="31144" y="111214"/>
                    <a:pt x="54692" y="125501"/>
                  </a:cubicBezTo>
                  <a:cubicBezTo>
                    <a:pt x="78240" y="139788"/>
                    <a:pt x="140418" y="154870"/>
                    <a:pt x="142005" y="154076"/>
                  </a:cubicBezTo>
                  <a:cubicBezTo>
                    <a:pt x="143593" y="153282"/>
                    <a:pt x="83796" y="134497"/>
                    <a:pt x="64217" y="120739"/>
                  </a:cubicBezTo>
                  <a:cubicBezTo>
                    <a:pt x="44638" y="106981"/>
                    <a:pt x="33261" y="82639"/>
                    <a:pt x="24530" y="71526"/>
                  </a:cubicBezTo>
                  <a:cubicBezTo>
                    <a:pt x="15799" y="60413"/>
                    <a:pt x="11565" y="64383"/>
                    <a:pt x="11830" y="54064"/>
                  </a:cubicBezTo>
                  <a:cubicBezTo>
                    <a:pt x="12094" y="43745"/>
                    <a:pt x="24794" y="-2292"/>
                    <a:pt x="22942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5EAC4D62-C2C1-4633-B653-37898701083F}"/>
                </a:ext>
              </a:extLst>
            </p:cNvPr>
            <p:cNvSpPr/>
            <p:nvPr/>
          </p:nvSpPr>
          <p:spPr>
            <a:xfrm rot="16200000">
              <a:off x="1579432" y="6191471"/>
              <a:ext cx="99055" cy="372847"/>
            </a:xfrm>
            <a:custGeom>
              <a:avLst/>
              <a:gdLst>
                <a:gd name="connsiteX0" fmla="*/ 81101 w 125784"/>
                <a:gd name="connsiteY0" fmla="*/ 149 h 473456"/>
                <a:gd name="connsiteX1" fmla="*/ 92213 w 125784"/>
                <a:gd name="connsiteY1" fmla="*/ 90636 h 473456"/>
                <a:gd name="connsiteX2" fmla="*/ 109676 w 125784"/>
                <a:gd name="connsiteY2" fmla="*/ 109686 h 473456"/>
                <a:gd name="connsiteX3" fmla="*/ 100151 w 125784"/>
                <a:gd name="connsiteY3" fmla="*/ 195411 h 473456"/>
                <a:gd name="connsiteX4" fmla="*/ 93801 w 125784"/>
                <a:gd name="connsiteY4" fmla="*/ 265261 h 473456"/>
                <a:gd name="connsiteX5" fmla="*/ 109676 w 125784"/>
                <a:gd name="connsiteY5" fmla="*/ 408136 h 473456"/>
                <a:gd name="connsiteX6" fmla="*/ 96976 w 125784"/>
                <a:gd name="connsiteY6" fmla="*/ 427186 h 473456"/>
                <a:gd name="connsiteX7" fmla="*/ 138 w 125784"/>
                <a:gd name="connsiteY7" fmla="*/ 471636 h 473456"/>
                <a:gd name="connsiteX8" fmla="*/ 120788 w 125784"/>
                <a:gd name="connsiteY8" fmla="*/ 358924 h 473456"/>
                <a:gd name="connsiteX9" fmla="*/ 103326 w 125784"/>
                <a:gd name="connsiteY9" fmla="*/ 290661 h 473456"/>
                <a:gd name="connsiteX10" fmla="*/ 108088 w 125784"/>
                <a:gd name="connsiteY10" fmla="*/ 114449 h 473456"/>
                <a:gd name="connsiteX11" fmla="*/ 81101 w 125784"/>
                <a:gd name="connsiteY11" fmla="*/ 149 h 4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4" h="473456">
                  <a:moveTo>
                    <a:pt x="81101" y="149"/>
                  </a:moveTo>
                  <a:cubicBezTo>
                    <a:pt x="78455" y="-3820"/>
                    <a:pt x="87451" y="72380"/>
                    <a:pt x="92213" y="90636"/>
                  </a:cubicBezTo>
                  <a:cubicBezTo>
                    <a:pt x="96975" y="108892"/>
                    <a:pt x="108353" y="92223"/>
                    <a:pt x="109676" y="109686"/>
                  </a:cubicBezTo>
                  <a:cubicBezTo>
                    <a:pt x="110999" y="127149"/>
                    <a:pt x="102797" y="169482"/>
                    <a:pt x="100151" y="195411"/>
                  </a:cubicBezTo>
                  <a:cubicBezTo>
                    <a:pt x="97505" y="221340"/>
                    <a:pt x="92214" y="229807"/>
                    <a:pt x="93801" y="265261"/>
                  </a:cubicBezTo>
                  <a:cubicBezTo>
                    <a:pt x="95388" y="300715"/>
                    <a:pt x="109147" y="381149"/>
                    <a:pt x="109676" y="408136"/>
                  </a:cubicBezTo>
                  <a:cubicBezTo>
                    <a:pt x="110205" y="435123"/>
                    <a:pt x="115232" y="416603"/>
                    <a:pt x="96976" y="427186"/>
                  </a:cubicBezTo>
                  <a:cubicBezTo>
                    <a:pt x="78720" y="437769"/>
                    <a:pt x="-3831" y="483013"/>
                    <a:pt x="138" y="471636"/>
                  </a:cubicBezTo>
                  <a:cubicBezTo>
                    <a:pt x="4107" y="460259"/>
                    <a:pt x="103590" y="389086"/>
                    <a:pt x="120788" y="358924"/>
                  </a:cubicBezTo>
                  <a:cubicBezTo>
                    <a:pt x="137986" y="328762"/>
                    <a:pt x="105443" y="331407"/>
                    <a:pt x="103326" y="290661"/>
                  </a:cubicBezTo>
                  <a:cubicBezTo>
                    <a:pt x="101209" y="249915"/>
                    <a:pt x="113115" y="160751"/>
                    <a:pt x="108088" y="114449"/>
                  </a:cubicBezTo>
                  <a:cubicBezTo>
                    <a:pt x="103061" y="68147"/>
                    <a:pt x="83747" y="4118"/>
                    <a:pt x="81101" y="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8BF31173-DC2D-4491-A969-390E52993065}"/>
                </a:ext>
              </a:extLst>
            </p:cNvPr>
            <p:cNvSpPr/>
            <p:nvPr/>
          </p:nvSpPr>
          <p:spPr>
            <a:xfrm>
              <a:off x="8009743" y="6404670"/>
              <a:ext cx="43957" cy="227235"/>
            </a:xfrm>
            <a:custGeom>
              <a:avLst/>
              <a:gdLst>
                <a:gd name="connsiteX0" fmla="*/ 30172 w 55818"/>
                <a:gd name="connsiteY0" fmla="*/ 1436 h 288552"/>
                <a:gd name="connsiteX1" fmla="*/ 44460 w 55818"/>
                <a:gd name="connsiteY1" fmla="*/ 157011 h 288552"/>
                <a:gd name="connsiteX2" fmla="*/ 49222 w 55818"/>
                <a:gd name="connsiteY2" fmla="*/ 279249 h 288552"/>
                <a:gd name="connsiteX3" fmla="*/ 10 w 55818"/>
                <a:gd name="connsiteY3" fmla="*/ 274486 h 288552"/>
                <a:gd name="connsiteX4" fmla="*/ 53985 w 55818"/>
                <a:gd name="connsiteY4" fmla="*/ 230036 h 288552"/>
                <a:gd name="connsiteX5" fmla="*/ 42872 w 55818"/>
                <a:gd name="connsiteY5" fmla="*/ 87161 h 288552"/>
                <a:gd name="connsiteX6" fmla="*/ 30172 w 55818"/>
                <a:gd name="connsiteY6" fmla="*/ 1436 h 28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18" h="288552">
                  <a:moveTo>
                    <a:pt x="30172" y="1436"/>
                  </a:moveTo>
                  <a:cubicBezTo>
                    <a:pt x="30437" y="13078"/>
                    <a:pt x="41285" y="110709"/>
                    <a:pt x="44460" y="157011"/>
                  </a:cubicBezTo>
                  <a:cubicBezTo>
                    <a:pt x="47635" y="203313"/>
                    <a:pt x="56630" y="259670"/>
                    <a:pt x="49222" y="279249"/>
                  </a:cubicBezTo>
                  <a:cubicBezTo>
                    <a:pt x="41814" y="298828"/>
                    <a:pt x="-784" y="282688"/>
                    <a:pt x="10" y="274486"/>
                  </a:cubicBezTo>
                  <a:cubicBezTo>
                    <a:pt x="804" y="266284"/>
                    <a:pt x="46841" y="261257"/>
                    <a:pt x="53985" y="230036"/>
                  </a:cubicBezTo>
                  <a:cubicBezTo>
                    <a:pt x="61129" y="198815"/>
                    <a:pt x="45253" y="122615"/>
                    <a:pt x="42872" y="87161"/>
                  </a:cubicBezTo>
                  <a:cubicBezTo>
                    <a:pt x="40491" y="51707"/>
                    <a:pt x="29907" y="-10206"/>
                    <a:pt x="30172" y="14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1798C303-5FE5-430B-9E00-A94952385BCE}"/>
                </a:ext>
              </a:extLst>
            </p:cNvPr>
            <p:cNvSpPr/>
            <p:nvPr/>
          </p:nvSpPr>
          <p:spPr>
            <a:xfrm>
              <a:off x="8004398" y="6400585"/>
              <a:ext cx="12857" cy="230661"/>
            </a:xfrm>
            <a:custGeom>
              <a:avLst/>
              <a:gdLst>
                <a:gd name="connsiteX0" fmla="*/ 14735 w 16326"/>
                <a:gd name="connsiteY0" fmla="*/ 273 h 292903"/>
                <a:gd name="connsiteX1" fmla="*/ 2035 w 16326"/>
                <a:gd name="connsiteY1" fmla="*/ 157436 h 292903"/>
                <a:gd name="connsiteX2" fmla="*/ 16323 w 16326"/>
                <a:gd name="connsiteY2" fmla="*/ 292373 h 292903"/>
                <a:gd name="connsiteX3" fmla="*/ 448 w 16326"/>
                <a:gd name="connsiteY3" fmla="*/ 197123 h 292903"/>
                <a:gd name="connsiteX4" fmla="*/ 14735 w 16326"/>
                <a:gd name="connsiteY4" fmla="*/ 273 h 2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92903">
                  <a:moveTo>
                    <a:pt x="14735" y="273"/>
                  </a:moveTo>
                  <a:cubicBezTo>
                    <a:pt x="14999" y="-6341"/>
                    <a:pt x="1770" y="108753"/>
                    <a:pt x="2035" y="157436"/>
                  </a:cubicBezTo>
                  <a:cubicBezTo>
                    <a:pt x="2300" y="206119"/>
                    <a:pt x="16587" y="285759"/>
                    <a:pt x="16323" y="292373"/>
                  </a:cubicBezTo>
                  <a:cubicBezTo>
                    <a:pt x="16059" y="298987"/>
                    <a:pt x="3888" y="242367"/>
                    <a:pt x="448" y="197123"/>
                  </a:cubicBezTo>
                  <a:cubicBezTo>
                    <a:pt x="-2992" y="151879"/>
                    <a:pt x="14471" y="6887"/>
                    <a:pt x="14735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18981CB3-9431-4B28-91D8-6025B2F551EF}"/>
                </a:ext>
              </a:extLst>
            </p:cNvPr>
            <p:cNvSpPr/>
            <p:nvPr/>
          </p:nvSpPr>
          <p:spPr>
            <a:xfrm>
              <a:off x="7979745" y="6409464"/>
              <a:ext cx="14073" cy="234884"/>
            </a:xfrm>
            <a:custGeom>
              <a:avLst/>
              <a:gdLst>
                <a:gd name="connsiteX0" fmla="*/ 17466 w 17871"/>
                <a:gd name="connsiteY0" fmla="*/ 1699 h 298266"/>
                <a:gd name="connsiteX1" fmla="*/ 15879 w 17871"/>
                <a:gd name="connsiteY1" fmla="*/ 269987 h 298266"/>
                <a:gd name="connsiteX2" fmla="*/ 4 w 17871"/>
                <a:gd name="connsiteY2" fmla="*/ 277924 h 298266"/>
                <a:gd name="connsiteX3" fmla="*/ 14291 w 17871"/>
                <a:gd name="connsiteY3" fmla="*/ 160449 h 298266"/>
                <a:gd name="connsiteX4" fmla="*/ 17466 w 17871"/>
                <a:gd name="connsiteY4" fmla="*/ 1699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1" h="298266">
                  <a:moveTo>
                    <a:pt x="17466" y="1699"/>
                  </a:moveTo>
                  <a:cubicBezTo>
                    <a:pt x="17731" y="19955"/>
                    <a:pt x="18789" y="223950"/>
                    <a:pt x="15879" y="269987"/>
                  </a:cubicBezTo>
                  <a:cubicBezTo>
                    <a:pt x="12969" y="316025"/>
                    <a:pt x="269" y="296180"/>
                    <a:pt x="4" y="277924"/>
                  </a:cubicBezTo>
                  <a:cubicBezTo>
                    <a:pt x="-261" y="259668"/>
                    <a:pt x="10587" y="203576"/>
                    <a:pt x="14291" y="160449"/>
                  </a:cubicBezTo>
                  <a:cubicBezTo>
                    <a:pt x="17995" y="117322"/>
                    <a:pt x="17201" y="-16557"/>
                    <a:pt x="17466" y="16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87D2D556-98CC-4D88-8500-C04530E48A53}"/>
                </a:ext>
              </a:extLst>
            </p:cNvPr>
            <p:cNvSpPr/>
            <p:nvPr/>
          </p:nvSpPr>
          <p:spPr>
            <a:xfrm>
              <a:off x="7959381" y="6409394"/>
              <a:ext cx="19469" cy="228091"/>
            </a:xfrm>
            <a:custGeom>
              <a:avLst/>
              <a:gdLst>
                <a:gd name="connsiteX0" fmla="*/ 6813 w 24723"/>
                <a:gd name="connsiteY0" fmla="*/ 1787 h 289639"/>
                <a:gd name="connsiteX1" fmla="*/ 24275 w 24723"/>
                <a:gd name="connsiteY1" fmla="*/ 155775 h 289639"/>
                <a:gd name="connsiteX2" fmla="*/ 17925 w 24723"/>
                <a:gd name="connsiteY2" fmla="*/ 289125 h 289639"/>
                <a:gd name="connsiteX3" fmla="*/ 463 w 24723"/>
                <a:gd name="connsiteY3" fmla="*/ 197050 h 289639"/>
                <a:gd name="connsiteX4" fmla="*/ 3638 w 24723"/>
                <a:gd name="connsiteY4" fmla="*/ 77987 h 289639"/>
                <a:gd name="connsiteX5" fmla="*/ 6813 w 24723"/>
                <a:gd name="connsiteY5" fmla="*/ 1787 h 28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" h="289639">
                  <a:moveTo>
                    <a:pt x="6813" y="1787"/>
                  </a:moveTo>
                  <a:cubicBezTo>
                    <a:pt x="10252" y="14752"/>
                    <a:pt x="22423" y="107885"/>
                    <a:pt x="24275" y="155775"/>
                  </a:cubicBezTo>
                  <a:cubicBezTo>
                    <a:pt x="26127" y="203665"/>
                    <a:pt x="21894" y="282246"/>
                    <a:pt x="17925" y="289125"/>
                  </a:cubicBezTo>
                  <a:cubicBezTo>
                    <a:pt x="13956" y="296004"/>
                    <a:pt x="2844" y="232240"/>
                    <a:pt x="463" y="197050"/>
                  </a:cubicBezTo>
                  <a:cubicBezTo>
                    <a:pt x="-1918" y="161860"/>
                    <a:pt x="5755" y="106297"/>
                    <a:pt x="3638" y="77987"/>
                  </a:cubicBezTo>
                  <a:cubicBezTo>
                    <a:pt x="1521" y="49677"/>
                    <a:pt x="3374" y="-11178"/>
                    <a:pt x="6813" y="17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D36231CD-715A-488C-AF07-4C653BA07F09}"/>
                </a:ext>
              </a:extLst>
            </p:cNvPr>
            <p:cNvSpPr/>
            <p:nvPr/>
          </p:nvSpPr>
          <p:spPr>
            <a:xfrm>
              <a:off x="5619538" y="6312625"/>
              <a:ext cx="481133" cy="55671"/>
            </a:xfrm>
            <a:custGeom>
              <a:avLst/>
              <a:gdLst>
                <a:gd name="connsiteX0" fmla="*/ 1478 w 610962"/>
                <a:gd name="connsiteY0" fmla="*/ 70693 h 70693"/>
                <a:gd name="connsiteX1" fmla="*/ 74503 w 610962"/>
                <a:gd name="connsiteY1" fmla="*/ 64343 h 70693"/>
                <a:gd name="connsiteX2" fmla="*/ 604728 w 610962"/>
                <a:gd name="connsiteY2" fmla="*/ 67518 h 70693"/>
                <a:gd name="connsiteX3" fmla="*/ 360253 w 610962"/>
                <a:gd name="connsiteY3" fmla="*/ 57993 h 70693"/>
                <a:gd name="connsiteX4" fmla="*/ 287228 w 610962"/>
                <a:gd name="connsiteY4" fmla="*/ 19893 h 70693"/>
                <a:gd name="connsiteX5" fmla="*/ 188803 w 610962"/>
                <a:gd name="connsiteY5" fmla="*/ 843 h 70693"/>
                <a:gd name="connsiteX6" fmla="*/ 96728 w 610962"/>
                <a:gd name="connsiteY6" fmla="*/ 10368 h 70693"/>
                <a:gd name="connsiteX7" fmla="*/ 1478 w 610962"/>
                <a:gd name="connsiteY7" fmla="*/ 70693 h 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962" h="70693">
                  <a:moveTo>
                    <a:pt x="1478" y="70693"/>
                  </a:moveTo>
                  <a:cubicBezTo>
                    <a:pt x="-12281" y="67782"/>
                    <a:pt x="74503" y="64343"/>
                    <a:pt x="74503" y="64343"/>
                  </a:cubicBezTo>
                  <a:lnTo>
                    <a:pt x="604728" y="67518"/>
                  </a:lnTo>
                  <a:cubicBezTo>
                    <a:pt x="652353" y="66460"/>
                    <a:pt x="413170" y="65931"/>
                    <a:pt x="360253" y="57993"/>
                  </a:cubicBezTo>
                  <a:cubicBezTo>
                    <a:pt x="307336" y="50055"/>
                    <a:pt x="315803" y="29418"/>
                    <a:pt x="287228" y="19893"/>
                  </a:cubicBezTo>
                  <a:cubicBezTo>
                    <a:pt x="258653" y="10368"/>
                    <a:pt x="220553" y="2431"/>
                    <a:pt x="188803" y="843"/>
                  </a:cubicBezTo>
                  <a:cubicBezTo>
                    <a:pt x="157053" y="-745"/>
                    <a:pt x="125832" y="-1274"/>
                    <a:pt x="96728" y="10368"/>
                  </a:cubicBezTo>
                  <a:cubicBezTo>
                    <a:pt x="67624" y="22010"/>
                    <a:pt x="40901" y="46351"/>
                    <a:pt x="1478" y="706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3B7C6106-B1E7-46BB-8338-3BD149C0D65F}"/>
                </a:ext>
              </a:extLst>
            </p:cNvPr>
            <p:cNvSpPr/>
            <p:nvPr/>
          </p:nvSpPr>
          <p:spPr>
            <a:xfrm>
              <a:off x="5858114" y="6374508"/>
              <a:ext cx="27675" cy="125260"/>
            </a:xfrm>
            <a:custGeom>
              <a:avLst/>
              <a:gdLst>
                <a:gd name="connsiteX0" fmla="*/ 151 w 35143"/>
                <a:gd name="connsiteY0" fmla="*/ 50 h 159060"/>
                <a:gd name="connsiteX1" fmla="*/ 22376 w 35143"/>
                <a:gd name="connsiteY1" fmla="*/ 120700 h 159060"/>
                <a:gd name="connsiteX2" fmla="*/ 22376 w 35143"/>
                <a:gd name="connsiteY2" fmla="*/ 158800 h 159060"/>
                <a:gd name="connsiteX3" fmla="*/ 35076 w 35143"/>
                <a:gd name="connsiteY3" fmla="*/ 106412 h 159060"/>
                <a:gd name="connsiteX4" fmla="*/ 151 w 35143"/>
                <a:gd name="connsiteY4" fmla="*/ 50 h 15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159060">
                  <a:moveTo>
                    <a:pt x="151" y="50"/>
                  </a:moveTo>
                  <a:cubicBezTo>
                    <a:pt x="-1966" y="2431"/>
                    <a:pt x="18672" y="94242"/>
                    <a:pt x="22376" y="120700"/>
                  </a:cubicBezTo>
                  <a:cubicBezTo>
                    <a:pt x="26080" y="147158"/>
                    <a:pt x="20259" y="161181"/>
                    <a:pt x="22376" y="158800"/>
                  </a:cubicBezTo>
                  <a:cubicBezTo>
                    <a:pt x="24493" y="156419"/>
                    <a:pt x="36134" y="132077"/>
                    <a:pt x="35076" y="106412"/>
                  </a:cubicBezTo>
                  <a:cubicBezTo>
                    <a:pt x="34018" y="80747"/>
                    <a:pt x="2268" y="-2331"/>
                    <a:pt x="151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99116FEE-70C8-4660-96FE-FD6DC69089C9}"/>
                </a:ext>
              </a:extLst>
            </p:cNvPr>
            <p:cNvSpPr/>
            <p:nvPr/>
          </p:nvSpPr>
          <p:spPr>
            <a:xfrm>
              <a:off x="5800648" y="6376714"/>
              <a:ext cx="62632" cy="120198"/>
            </a:xfrm>
            <a:custGeom>
              <a:avLst/>
              <a:gdLst>
                <a:gd name="connsiteX0" fmla="*/ 79473 w 79533"/>
                <a:gd name="connsiteY0" fmla="*/ 423 h 152632"/>
                <a:gd name="connsiteX1" fmla="*/ 98 w 79533"/>
                <a:gd name="connsiteY1" fmla="*/ 117898 h 152632"/>
                <a:gd name="connsiteX2" fmla="*/ 62011 w 79533"/>
                <a:gd name="connsiteY2" fmla="*/ 151235 h 152632"/>
                <a:gd name="connsiteX3" fmla="*/ 14386 w 79533"/>
                <a:gd name="connsiteY3" fmla="*/ 81385 h 152632"/>
                <a:gd name="connsiteX4" fmla="*/ 79473 w 79533"/>
                <a:gd name="connsiteY4" fmla="*/ 423 h 1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3" h="152632">
                  <a:moveTo>
                    <a:pt x="79473" y="423"/>
                  </a:moveTo>
                  <a:cubicBezTo>
                    <a:pt x="77092" y="6509"/>
                    <a:pt x="3008" y="92763"/>
                    <a:pt x="98" y="117898"/>
                  </a:cubicBezTo>
                  <a:cubicBezTo>
                    <a:pt x="-2812" y="143033"/>
                    <a:pt x="59630" y="157321"/>
                    <a:pt x="62011" y="151235"/>
                  </a:cubicBezTo>
                  <a:cubicBezTo>
                    <a:pt x="64392" y="145149"/>
                    <a:pt x="15444" y="107314"/>
                    <a:pt x="14386" y="81385"/>
                  </a:cubicBezTo>
                  <a:cubicBezTo>
                    <a:pt x="13328" y="55456"/>
                    <a:pt x="81854" y="-5663"/>
                    <a:pt x="79473" y="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ED71E2BD-10EB-474B-941C-F578E66C490C}"/>
                </a:ext>
              </a:extLst>
            </p:cNvPr>
            <p:cNvSpPr/>
            <p:nvPr/>
          </p:nvSpPr>
          <p:spPr>
            <a:xfrm>
              <a:off x="4828085" y="6981141"/>
              <a:ext cx="25039" cy="165041"/>
            </a:xfrm>
            <a:custGeom>
              <a:avLst/>
              <a:gdLst>
                <a:gd name="connsiteX0" fmla="*/ 7962 w 31796"/>
                <a:gd name="connsiteY0" fmla="*/ 1247 h 209576"/>
                <a:gd name="connsiteX1" fmla="*/ 1612 w 31796"/>
                <a:gd name="connsiteY1" fmla="*/ 125072 h 209576"/>
                <a:gd name="connsiteX2" fmla="*/ 31774 w 31796"/>
                <a:gd name="connsiteY2" fmla="*/ 209209 h 209576"/>
                <a:gd name="connsiteX3" fmla="*/ 6374 w 31796"/>
                <a:gd name="connsiteY3" fmla="*/ 152059 h 209576"/>
                <a:gd name="connsiteX4" fmla="*/ 24 w 31796"/>
                <a:gd name="connsiteY4" fmla="*/ 66334 h 209576"/>
                <a:gd name="connsiteX5" fmla="*/ 7962 w 31796"/>
                <a:gd name="connsiteY5" fmla="*/ 1247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6" h="209576">
                  <a:moveTo>
                    <a:pt x="7962" y="1247"/>
                  </a:moveTo>
                  <a:cubicBezTo>
                    <a:pt x="8227" y="11037"/>
                    <a:pt x="-2357" y="90412"/>
                    <a:pt x="1612" y="125072"/>
                  </a:cubicBezTo>
                  <a:cubicBezTo>
                    <a:pt x="5581" y="159732"/>
                    <a:pt x="30980" y="204711"/>
                    <a:pt x="31774" y="209209"/>
                  </a:cubicBezTo>
                  <a:cubicBezTo>
                    <a:pt x="32568" y="213707"/>
                    <a:pt x="11666" y="175872"/>
                    <a:pt x="6374" y="152059"/>
                  </a:cubicBezTo>
                  <a:cubicBezTo>
                    <a:pt x="1082" y="128246"/>
                    <a:pt x="553" y="90940"/>
                    <a:pt x="24" y="66334"/>
                  </a:cubicBezTo>
                  <a:cubicBezTo>
                    <a:pt x="-505" y="41728"/>
                    <a:pt x="7697" y="-8543"/>
                    <a:pt x="7962" y="1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206C32E7-F97E-4767-A67E-F6B2649F5E47}"/>
                </a:ext>
              </a:extLst>
            </p:cNvPr>
            <p:cNvSpPr/>
            <p:nvPr/>
          </p:nvSpPr>
          <p:spPr>
            <a:xfrm>
              <a:off x="4847698" y="6985099"/>
              <a:ext cx="53531" cy="177582"/>
            </a:xfrm>
            <a:custGeom>
              <a:avLst/>
              <a:gdLst>
                <a:gd name="connsiteX0" fmla="*/ 62431 w 67976"/>
                <a:gd name="connsiteY0" fmla="*/ 984 h 225501"/>
                <a:gd name="connsiteX1" fmla="*/ 52906 w 67976"/>
                <a:gd name="connsiteY1" fmla="*/ 99409 h 225501"/>
                <a:gd name="connsiteX2" fmla="*/ 33856 w 67976"/>
                <a:gd name="connsiteY2" fmla="*/ 189897 h 225501"/>
                <a:gd name="connsiteX3" fmla="*/ 518 w 67976"/>
                <a:gd name="connsiteY3" fmla="*/ 224822 h 225501"/>
                <a:gd name="connsiteX4" fmla="*/ 62431 w 67976"/>
                <a:gd name="connsiteY4" fmla="*/ 162909 h 225501"/>
                <a:gd name="connsiteX5" fmla="*/ 62431 w 67976"/>
                <a:gd name="connsiteY5" fmla="*/ 984 h 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76" h="225501">
                  <a:moveTo>
                    <a:pt x="62431" y="984"/>
                  </a:moveTo>
                  <a:cubicBezTo>
                    <a:pt x="60843" y="-9599"/>
                    <a:pt x="57668" y="67924"/>
                    <a:pt x="52906" y="99409"/>
                  </a:cubicBezTo>
                  <a:cubicBezTo>
                    <a:pt x="48144" y="130894"/>
                    <a:pt x="42587" y="168995"/>
                    <a:pt x="33856" y="189897"/>
                  </a:cubicBezTo>
                  <a:cubicBezTo>
                    <a:pt x="25125" y="210799"/>
                    <a:pt x="-4245" y="229320"/>
                    <a:pt x="518" y="224822"/>
                  </a:cubicBezTo>
                  <a:cubicBezTo>
                    <a:pt x="5281" y="220324"/>
                    <a:pt x="50789" y="197834"/>
                    <a:pt x="62431" y="162909"/>
                  </a:cubicBezTo>
                  <a:cubicBezTo>
                    <a:pt x="74073" y="127984"/>
                    <a:pt x="64019" y="11567"/>
                    <a:pt x="62431" y="9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41EDFD80-5024-4636-8B91-E5EECA1E6C3D}"/>
                </a:ext>
              </a:extLst>
            </p:cNvPr>
            <p:cNvSpPr/>
            <p:nvPr/>
          </p:nvSpPr>
          <p:spPr>
            <a:xfrm flipH="1">
              <a:off x="4766692" y="6175575"/>
              <a:ext cx="350359" cy="686324"/>
            </a:xfrm>
            <a:custGeom>
              <a:avLst/>
              <a:gdLst>
                <a:gd name="connsiteX0" fmla="*/ 444599 w 444900"/>
                <a:gd name="connsiteY0" fmla="*/ 1838 h 871522"/>
                <a:gd name="connsiteX1" fmla="*/ 292199 w 444900"/>
                <a:gd name="connsiteY1" fmla="*/ 33588 h 871522"/>
                <a:gd name="connsiteX2" fmla="*/ 165199 w 444900"/>
                <a:gd name="connsiteY2" fmla="*/ 44700 h 871522"/>
                <a:gd name="connsiteX3" fmla="*/ 17561 w 444900"/>
                <a:gd name="connsiteY3" fmla="*/ 244725 h 871522"/>
                <a:gd name="connsiteX4" fmla="*/ 9624 w 444900"/>
                <a:gd name="connsiteY4" fmla="*/ 516188 h 871522"/>
                <a:gd name="connsiteX5" fmla="*/ 79474 w 444900"/>
                <a:gd name="connsiteY5" fmla="*/ 701925 h 871522"/>
                <a:gd name="connsiteX6" fmla="*/ 242986 w 444900"/>
                <a:gd name="connsiteY6" fmla="*/ 832100 h 871522"/>
                <a:gd name="connsiteX7" fmla="*/ 439836 w 444900"/>
                <a:gd name="connsiteY7" fmla="*/ 867025 h 871522"/>
                <a:gd name="connsiteX8" fmla="*/ 322361 w 444900"/>
                <a:gd name="connsiteY8" fmla="*/ 844800 h 871522"/>
                <a:gd name="connsiteX9" fmla="*/ 58836 w 444900"/>
                <a:gd name="connsiteY9" fmla="*/ 632075 h 871522"/>
                <a:gd name="connsiteX10" fmla="*/ 60424 w 444900"/>
                <a:gd name="connsiteY10" fmla="*/ 432050 h 871522"/>
                <a:gd name="connsiteX11" fmla="*/ 93761 w 444900"/>
                <a:gd name="connsiteY11" fmla="*/ 165350 h 871522"/>
                <a:gd name="connsiteX12" fmla="*/ 250924 w 444900"/>
                <a:gd name="connsiteY12" fmla="*/ 24063 h 871522"/>
                <a:gd name="connsiteX13" fmla="*/ 444599 w 444900"/>
                <a:gd name="connsiteY13" fmla="*/ 1838 h 8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00" h="871522">
                  <a:moveTo>
                    <a:pt x="444599" y="1838"/>
                  </a:moveTo>
                  <a:cubicBezTo>
                    <a:pt x="451478" y="3425"/>
                    <a:pt x="338766" y="26444"/>
                    <a:pt x="292199" y="33588"/>
                  </a:cubicBezTo>
                  <a:cubicBezTo>
                    <a:pt x="245632" y="40732"/>
                    <a:pt x="210972" y="9511"/>
                    <a:pt x="165199" y="44700"/>
                  </a:cubicBezTo>
                  <a:cubicBezTo>
                    <a:pt x="119426" y="79889"/>
                    <a:pt x="43490" y="166144"/>
                    <a:pt x="17561" y="244725"/>
                  </a:cubicBezTo>
                  <a:cubicBezTo>
                    <a:pt x="-8368" y="323306"/>
                    <a:pt x="-695" y="439988"/>
                    <a:pt x="9624" y="516188"/>
                  </a:cubicBezTo>
                  <a:cubicBezTo>
                    <a:pt x="19943" y="592388"/>
                    <a:pt x="40580" y="649273"/>
                    <a:pt x="79474" y="701925"/>
                  </a:cubicBezTo>
                  <a:cubicBezTo>
                    <a:pt x="118368" y="754577"/>
                    <a:pt x="182926" y="804583"/>
                    <a:pt x="242986" y="832100"/>
                  </a:cubicBezTo>
                  <a:cubicBezTo>
                    <a:pt x="303046" y="859617"/>
                    <a:pt x="426607" y="864908"/>
                    <a:pt x="439836" y="867025"/>
                  </a:cubicBezTo>
                  <a:cubicBezTo>
                    <a:pt x="453065" y="869142"/>
                    <a:pt x="385861" y="883958"/>
                    <a:pt x="322361" y="844800"/>
                  </a:cubicBezTo>
                  <a:cubicBezTo>
                    <a:pt x="258861" y="805642"/>
                    <a:pt x="102492" y="700867"/>
                    <a:pt x="58836" y="632075"/>
                  </a:cubicBezTo>
                  <a:cubicBezTo>
                    <a:pt x="15180" y="563283"/>
                    <a:pt x="54603" y="509838"/>
                    <a:pt x="60424" y="432050"/>
                  </a:cubicBezTo>
                  <a:cubicBezTo>
                    <a:pt x="66245" y="354262"/>
                    <a:pt x="62011" y="233348"/>
                    <a:pt x="93761" y="165350"/>
                  </a:cubicBezTo>
                  <a:cubicBezTo>
                    <a:pt x="125511" y="97352"/>
                    <a:pt x="193774" y="55019"/>
                    <a:pt x="250924" y="24063"/>
                  </a:cubicBezTo>
                  <a:cubicBezTo>
                    <a:pt x="308074" y="-6893"/>
                    <a:pt x="437720" y="251"/>
                    <a:pt x="444599" y="18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870BC2B5-DEFB-42BD-A82B-DD79C05C5F99}"/>
                </a:ext>
              </a:extLst>
            </p:cNvPr>
            <p:cNvSpPr/>
            <p:nvPr/>
          </p:nvSpPr>
          <p:spPr>
            <a:xfrm flipH="1">
              <a:off x="4766893" y="6446965"/>
              <a:ext cx="171606" cy="333534"/>
            </a:xfrm>
            <a:custGeom>
              <a:avLst/>
              <a:gdLst>
                <a:gd name="connsiteX0" fmla="*/ 217868 w 217913"/>
                <a:gd name="connsiteY0" fmla="*/ 116 h 423535"/>
                <a:gd name="connsiteX1" fmla="*/ 79755 w 217913"/>
                <a:gd name="connsiteY1" fmla="*/ 58853 h 423535"/>
                <a:gd name="connsiteX2" fmla="*/ 17843 w 217913"/>
                <a:gd name="connsiteY2" fmla="*/ 158866 h 423535"/>
                <a:gd name="connsiteX3" fmla="*/ 11493 w 217913"/>
                <a:gd name="connsiteY3" fmla="*/ 296978 h 423535"/>
                <a:gd name="connsiteX4" fmla="*/ 160718 w 217913"/>
                <a:gd name="connsiteY4" fmla="*/ 412866 h 423535"/>
                <a:gd name="connsiteX5" fmla="*/ 217868 w 217913"/>
                <a:gd name="connsiteY5" fmla="*/ 417628 h 423535"/>
                <a:gd name="connsiteX6" fmla="*/ 168655 w 217913"/>
                <a:gd name="connsiteY6" fmla="*/ 406516 h 423535"/>
                <a:gd name="connsiteX7" fmla="*/ 81343 w 217913"/>
                <a:gd name="connsiteY7" fmla="*/ 330316 h 423535"/>
                <a:gd name="connsiteX8" fmla="*/ 28955 w 217913"/>
                <a:gd name="connsiteY8" fmla="*/ 266816 h 423535"/>
                <a:gd name="connsiteX9" fmla="*/ 28955 w 217913"/>
                <a:gd name="connsiteY9" fmla="*/ 163628 h 423535"/>
                <a:gd name="connsiteX10" fmla="*/ 84518 w 217913"/>
                <a:gd name="connsiteY10" fmla="*/ 73141 h 423535"/>
                <a:gd name="connsiteX11" fmla="*/ 217868 w 217913"/>
                <a:gd name="connsiteY11" fmla="*/ 116 h 4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913" h="423535">
                  <a:moveTo>
                    <a:pt x="217868" y="116"/>
                  </a:moveTo>
                  <a:cubicBezTo>
                    <a:pt x="217074" y="-2265"/>
                    <a:pt x="113092" y="32395"/>
                    <a:pt x="79755" y="58853"/>
                  </a:cubicBezTo>
                  <a:cubicBezTo>
                    <a:pt x="46417" y="85311"/>
                    <a:pt x="29220" y="119179"/>
                    <a:pt x="17843" y="158866"/>
                  </a:cubicBezTo>
                  <a:cubicBezTo>
                    <a:pt x="6466" y="198554"/>
                    <a:pt x="-12320" y="254645"/>
                    <a:pt x="11493" y="296978"/>
                  </a:cubicBezTo>
                  <a:cubicBezTo>
                    <a:pt x="35306" y="339311"/>
                    <a:pt x="126322" y="392758"/>
                    <a:pt x="160718" y="412866"/>
                  </a:cubicBezTo>
                  <a:cubicBezTo>
                    <a:pt x="195114" y="432974"/>
                    <a:pt x="216545" y="418686"/>
                    <a:pt x="217868" y="417628"/>
                  </a:cubicBezTo>
                  <a:cubicBezTo>
                    <a:pt x="219191" y="416570"/>
                    <a:pt x="191409" y="421068"/>
                    <a:pt x="168655" y="406516"/>
                  </a:cubicBezTo>
                  <a:cubicBezTo>
                    <a:pt x="145901" y="391964"/>
                    <a:pt x="104626" y="353599"/>
                    <a:pt x="81343" y="330316"/>
                  </a:cubicBezTo>
                  <a:cubicBezTo>
                    <a:pt x="58060" y="307033"/>
                    <a:pt x="37686" y="294597"/>
                    <a:pt x="28955" y="266816"/>
                  </a:cubicBezTo>
                  <a:cubicBezTo>
                    <a:pt x="20224" y="239035"/>
                    <a:pt x="19695" y="195907"/>
                    <a:pt x="28955" y="163628"/>
                  </a:cubicBezTo>
                  <a:cubicBezTo>
                    <a:pt x="38215" y="131349"/>
                    <a:pt x="54091" y="98805"/>
                    <a:pt x="84518" y="73141"/>
                  </a:cubicBezTo>
                  <a:cubicBezTo>
                    <a:pt x="114945" y="47477"/>
                    <a:pt x="218662" y="2497"/>
                    <a:pt x="21786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D5BFFBB5-BFD0-4EC1-8BCF-811921F4CC24}"/>
                </a:ext>
              </a:extLst>
            </p:cNvPr>
            <p:cNvSpPr/>
            <p:nvPr/>
          </p:nvSpPr>
          <p:spPr>
            <a:xfrm flipH="1">
              <a:off x="4747677" y="6613732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EB4550B5-1FDE-4F46-8973-C1D7F2136872}"/>
                </a:ext>
              </a:extLst>
            </p:cNvPr>
            <p:cNvSpPr/>
            <p:nvPr/>
          </p:nvSpPr>
          <p:spPr>
            <a:xfrm flipH="1">
              <a:off x="4693312" y="6576921"/>
              <a:ext cx="59913" cy="109176"/>
            </a:xfrm>
            <a:custGeom>
              <a:avLst/>
              <a:gdLst>
                <a:gd name="connsiteX0" fmla="*/ 61 w 76080"/>
                <a:gd name="connsiteY0" fmla="*/ 192 h 138636"/>
                <a:gd name="connsiteX1" fmla="*/ 60386 w 76080"/>
                <a:gd name="connsiteY1" fmla="*/ 31942 h 138636"/>
                <a:gd name="connsiteX2" fmla="*/ 55624 w 76080"/>
                <a:gd name="connsiteY2" fmla="*/ 109729 h 138636"/>
                <a:gd name="connsiteX3" fmla="*/ 30224 w 76080"/>
                <a:gd name="connsiteY3" fmla="*/ 138304 h 138636"/>
                <a:gd name="connsiteX4" fmla="*/ 57211 w 76080"/>
                <a:gd name="connsiteY4" fmla="*/ 93854 h 138636"/>
                <a:gd name="connsiteX5" fmla="*/ 68324 w 76080"/>
                <a:gd name="connsiteY5" fmla="*/ 71629 h 138636"/>
                <a:gd name="connsiteX6" fmla="*/ 73086 w 76080"/>
                <a:gd name="connsiteY6" fmla="*/ 44642 h 138636"/>
                <a:gd name="connsiteX7" fmla="*/ 61 w 76080"/>
                <a:gd name="connsiteY7" fmla="*/ 192 h 13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80" h="138636">
                  <a:moveTo>
                    <a:pt x="61" y="192"/>
                  </a:moveTo>
                  <a:cubicBezTo>
                    <a:pt x="-2056" y="-1925"/>
                    <a:pt x="51126" y="13686"/>
                    <a:pt x="60386" y="31942"/>
                  </a:cubicBezTo>
                  <a:cubicBezTo>
                    <a:pt x="69647" y="50198"/>
                    <a:pt x="60651" y="92002"/>
                    <a:pt x="55624" y="109729"/>
                  </a:cubicBezTo>
                  <a:cubicBezTo>
                    <a:pt x="50597" y="127456"/>
                    <a:pt x="29960" y="140950"/>
                    <a:pt x="30224" y="138304"/>
                  </a:cubicBezTo>
                  <a:cubicBezTo>
                    <a:pt x="30488" y="135658"/>
                    <a:pt x="50861" y="104966"/>
                    <a:pt x="57211" y="93854"/>
                  </a:cubicBezTo>
                  <a:cubicBezTo>
                    <a:pt x="63561" y="82742"/>
                    <a:pt x="65678" y="79831"/>
                    <a:pt x="68324" y="71629"/>
                  </a:cubicBezTo>
                  <a:cubicBezTo>
                    <a:pt x="70970" y="63427"/>
                    <a:pt x="81023" y="57606"/>
                    <a:pt x="73086" y="44642"/>
                  </a:cubicBezTo>
                  <a:cubicBezTo>
                    <a:pt x="65149" y="31678"/>
                    <a:pt x="2178" y="2309"/>
                    <a:pt x="61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25347A44-3A66-401E-898C-197F647D6593}"/>
                </a:ext>
              </a:extLst>
            </p:cNvPr>
            <p:cNvSpPr/>
            <p:nvPr/>
          </p:nvSpPr>
          <p:spPr>
            <a:xfrm flipH="1">
              <a:off x="4753015" y="6131979"/>
              <a:ext cx="62424" cy="53135"/>
            </a:xfrm>
            <a:custGeom>
              <a:avLst/>
              <a:gdLst>
                <a:gd name="connsiteX0" fmla="*/ 79066 w 79269"/>
                <a:gd name="connsiteY0" fmla="*/ 49 h 67473"/>
                <a:gd name="connsiteX1" fmla="*/ 25091 w 79269"/>
                <a:gd name="connsiteY1" fmla="*/ 9574 h 67473"/>
                <a:gd name="connsiteX2" fmla="*/ 20329 w 79269"/>
                <a:gd name="connsiteY2" fmla="*/ 38149 h 67473"/>
                <a:gd name="connsiteX3" fmla="*/ 45729 w 79269"/>
                <a:gd name="connsiteY3" fmla="*/ 65136 h 67473"/>
                <a:gd name="connsiteX4" fmla="*/ 15566 w 79269"/>
                <a:gd name="connsiteY4" fmla="*/ 63549 h 67473"/>
                <a:gd name="connsiteX5" fmla="*/ 6041 w 79269"/>
                <a:gd name="connsiteY5" fmla="*/ 42911 h 67473"/>
                <a:gd name="connsiteX6" fmla="*/ 2866 w 79269"/>
                <a:gd name="connsiteY6" fmla="*/ 12749 h 67473"/>
                <a:gd name="connsiteX7" fmla="*/ 79066 w 79269"/>
                <a:gd name="connsiteY7" fmla="*/ 4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9" h="67473">
                  <a:moveTo>
                    <a:pt x="79066" y="49"/>
                  </a:moveTo>
                  <a:cubicBezTo>
                    <a:pt x="82770" y="-480"/>
                    <a:pt x="34880" y="3224"/>
                    <a:pt x="25091" y="9574"/>
                  </a:cubicBezTo>
                  <a:cubicBezTo>
                    <a:pt x="15302" y="15924"/>
                    <a:pt x="16889" y="28889"/>
                    <a:pt x="20329" y="38149"/>
                  </a:cubicBezTo>
                  <a:cubicBezTo>
                    <a:pt x="23769" y="47409"/>
                    <a:pt x="46523" y="60903"/>
                    <a:pt x="45729" y="65136"/>
                  </a:cubicBezTo>
                  <a:cubicBezTo>
                    <a:pt x="44935" y="69369"/>
                    <a:pt x="22181" y="67253"/>
                    <a:pt x="15566" y="63549"/>
                  </a:cubicBezTo>
                  <a:cubicBezTo>
                    <a:pt x="8951" y="59845"/>
                    <a:pt x="8158" y="51378"/>
                    <a:pt x="6041" y="42911"/>
                  </a:cubicBezTo>
                  <a:cubicBezTo>
                    <a:pt x="3924" y="34444"/>
                    <a:pt x="-4278" y="21480"/>
                    <a:pt x="2866" y="12749"/>
                  </a:cubicBezTo>
                  <a:cubicBezTo>
                    <a:pt x="10010" y="4018"/>
                    <a:pt x="75362" y="578"/>
                    <a:pt x="7906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2C434D3C-3D94-470F-80AB-84CE30AEAD0A}"/>
                </a:ext>
              </a:extLst>
            </p:cNvPr>
            <p:cNvSpPr/>
            <p:nvPr/>
          </p:nvSpPr>
          <p:spPr>
            <a:xfrm flipH="1">
              <a:off x="4852696" y="6157573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EBFBA4C5-8380-4678-B148-A630478E9B0F}"/>
                </a:ext>
              </a:extLst>
            </p:cNvPr>
            <p:cNvSpPr/>
            <p:nvPr/>
          </p:nvSpPr>
          <p:spPr>
            <a:xfrm flipH="1">
              <a:off x="4765301" y="6004063"/>
              <a:ext cx="162936" cy="36961"/>
            </a:xfrm>
            <a:custGeom>
              <a:avLst/>
              <a:gdLst>
                <a:gd name="connsiteX0" fmla="*/ 204836 w 206903"/>
                <a:gd name="connsiteY0" fmla="*/ 13257 h 46935"/>
                <a:gd name="connsiteX1" fmla="*/ 84186 w 206903"/>
                <a:gd name="connsiteY1" fmla="*/ 16432 h 46935"/>
                <a:gd name="connsiteX2" fmla="*/ 48 w 206903"/>
                <a:gd name="connsiteY2" fmla="*/ 46594 h 46935"/>
                <a:gd name="connsiteX3" fmla="*/ 95298 w 206903"/>
                <a:gd name="connsiteY3" fmla="*/ 30719 h 46935"/>
                <a:gd name="connsiteX4" fmla="*/ 155623 w 206903"/>
                <a:gd name="connsiteY4" fmla="*/ 557 h 46935"/>
                <a:gd name="connsiteX5" fmla="*/ 204836 w 206903"/>
                <a:gd name="connsiteY5" fmla="*/ 13257 h 4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03" h="46935">
                  <a:moveTo>
                    <a:pt x="204836" y="13257"/>
                  </a:moveTo>
                  <a:cubicBezTo>
                    <a:pt x="192930" y="15903"/>
                    <a:pt x="118317" y="10876"/>
                    <a:pt x="84186" y="16432"/>
                  </a:cubicBezTo>
                  <a:cubicBezTo>
                    <a:pt x="50055" y="21988"/>
                    <a:pt x="-1804" y="44213"/>
                    <a:pt x="48" y="46594"/>
                  </a:cubicBezTo>
                  <a:cubicBezTo>
                    <a:pt x="1900" y="48975"/>
                    <a:pt x="69369" y="38392"/>
                    <a:pt x="95298" y="30719"/>
                  </a:cubicBezTo>
                  <a:cubicBezTo>
                    <a:pt x="121227" y="23046"/>
                    <a:pt x="137102" y="3997"/>
                    <a:pt x="155623" y="557"/>
                  </a:cubicBezTo>
                  <a:cubicBezTo>
                    <a:pt x="174144" y="-2883"/>
                    <a:pt x="216742" y="10611"/>
                    <a:pt x="204836" y="132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C57DE67E-A27C-4233-BEB9-7A970ACCD1AA}"/>
                </a:ext>
              </a:extLst>
            </p:cNvPr>
            <p:cNvSpPr/>
            <p:nvPr/>
          </p:nvSpPr>
          <p:spPr>
            <a:xfrm flipH="1">
              <a:off x="4916168" y="5955744"/>
              <a:ext cx="52281" cy="84560"/>
            </a:xfrm>
            <a:custGeom>
              <a:avLst/>
              <a:gdLst>
                <a:gd name="connsiteX0" fmla="*/ 11423 w 66388"/>
                <a:gd name="connsiteY0" fmla="*/ 1 h 107378"/>
                <a:gd name="connsiteX1" fmla="*/ 24123 w 66388"/>
                <a:gd name="connsiteY1" fmla="*/ 50801 h 107378"/>
                <a:gd name="connsiteX2" fmla="*/ 65398 w 66388"/>
                <a:gd name="connsiteY2" fmla="*/ 100014 h 107378"/>
                <a:gd name="connsiteX3" fmla="*/ 52698 w 66388"/>
                <a:gd name="connsiteY3" fmla="*/ 106364 h 107378"/>
                <a:gd name="connsiteX4" fmla="*/ 43173 w 66388"/>
                <a:gd name="connsiteY4" fmla="*/ 92076 h 107378"/>
                <a:gd name="connsiteX5" fmla="*/ 25710 w 66388"/>
                <a:gd name="connsiteY5" fmla="*/ 74614 h 107378"/>
                <a:gd name="connsiteX6" fmla="*/ 9835 w 66388"/>
                <a:gd name="connsiteY6" fmla="*/ 60326 h 107378"/>
                <a:gd name="connsiteX7" fmla="*/ 310 w 66388"/>
                <a:gd name="connsiteY7" fmla="*/ 49214 h 107378"/>
                <a:gd name="connsiteX8" fmla="*/ 11423 w 66388"/>
                <a:gd name="connsiteY8" fmla="*/ 1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8" h="107378">
                  <a:moveTo>
                    <a:pt x="11423" y="1"/>
                  </a:moveTo>
                  <a:cubicBezTo>
                    <a:pt x="15392" y="265"/>
                    <a:pt x="15127" y="34132"/>
                    <a:pt x="24123" y="50801"/>
                  </a:cubicBezTo>
                  <a:cubicBezTo>
                    <a:pt x="33119" y="67470"/>
                    <a:pt x="60636" y="90754"/>
                    <a:pt x="65398" y="100014"/>
                  </a:cubicBezTo>
                  <a:cubicBezTo>
                    <a:pt x="70161" y="109275"/>
                    <a:pt x="56402" y="107687"/>
                    <a:pt x="52698" y="106364"/>
                  </a:cubicBezTo>
                  <a:cubicBezTo>
                    <a:pt x="48994" y="105041"/>
                    <a:pt x="47671" y="97368"/>
                    <a:pt x="43173" y="92076"/>
                  </a:cubicBezTo>
                  <a:cubicBezTo>
                    <a:pt x="38675" y="86784"/>
                    <a:pt x="31266" y="79906"/>
                    <a:pt x="25710" y="74614"/>
                  </a:cubicBezTo>
                  <a:cubicBezTo>
                    <a:pt x="20154" y="69322"/>
                    <a:pt x="14068" y="64559"/>
                    <a:pt x="9835" y="60326"/>
                  </a:cubicBezTo>
                  <a:cubicBezTo>
                    <a:pt x="5602" y="56093"/>
                    <a:pt x="2427" y="55299"/>
                    <a:pt x="310" y="49214"/>
                  </a:cubicBezTo>
                  <a:cubicBezTo>
                    <a:pt x="-1807" y="43129"/>
                    <a:pt x="7454" y="-263"/>
                    <a:pt x="11423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72F7137C-B5D9-4DCC-8248-953763A086D6}"/>
                </a:ext>
              </a:extLst>
            </p:cNvPr>
            <p:cNvSpPr/>
            <p:nvPr/>
          </p:nvSpPr>
          <p:spPr>
            <a:xfrm flipH="1">
              <a:off x="4753080" y="5966006"/>
              <a:ext cx="177641" cy="26134"/>
            </a:xfrm>
            <a:custGeom>
              <a:avLst/>
              <a:gdLst>
                <a:gd name="connsiteX0" fmla="*/ 27 w 225576"/>
                <a:gd name="connsiteY0" fmla="*/ 33007 h 33186"/>
                <a:gd name="connsiteX1" fmla="*/ 115915 w 225576"/>
                <a:gd name="connsiteY1" fmla="*/ 13957 h 33186"/>
                <a:gd name="connsiteX2" fmla="*/ 155602 w 225576"/>
                <a:gd name="connsiteY2" fmla="*/ 9194 h 33186"/>
                <a:gd name="connsiteX3" fmla="*/ 225452 w 225576"/>
                <a:gd name="connsiteY3" fmla="*/ 6019 h 33186"/>
                <a:gd name="connsiteX4" fmla="*/ 171477 w 225576"/>
                <a:gd name="connsiteY4" fmla="*/ 1257 h 33186"/>
                <a:gd name="connsiteX5" fmla="*/ 127027 w 225576"/>
                <a:gd name="connsiteY5" fmla="*/ 1257 h 33186"/>
                <a:gd name="connsiteX6" fmla="*/ 27 w 225576"/>
                <a:gd name="connsiteY6" fmla="*/ 33007 h 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76" h="33186">
                  <a:moveTo>
                    <a:pt x="27" y="33007"/>
                  </a:moveTo>
                  <a:cubicBezTo>
                    <a:pt x="-1825" y="35124"/>
                    <a:pt x="89986" y="17926"/>
                    <a:pt x="115915" y="13957"/>
                  </a:cubicBezTo>
                  <a:cubicBezTo>
                    <a:pt x="141844" y="9988"/>
                    <a:pt x="137346" y="10517"/>
                    <a:pt x="155602" y="9194"/>
                  </a:cubicBezTo>
                  <a:cubicBezTo>
                    <a:pt x="173858" y="7871"/>
                    <a:pt x="222806" y="7342"/>
                    <a:pt x="225452" y="6019"/>
                  </a:cubicBezTo>
                  <a:cubicBezTo>
                    <a:pt x="228098" y="4696"/>
                    <a:pt x="187881" y="2051"/>
                    <a:pt x="171477" y="1257"/>
                  </a:cubicBezTo>
                  <a:cubicBezTo>
                    <a:pt x="155073" y="463"/>
                    <a:pt x="151104" y="-1124"/>
                    <a:pt x="127027" y="1257"/>
                  </a:cubicBezTo>
                  <a:cubicBezTo>
                    <a:pt x="102950" y="3638"/>
                    <a:pt x="1879" y="30890"/>
                    <a:pt x="27" y="330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67E37727-D09F-44B0-BFFF-5C41F9CD5663}"/>
                </a:ext>
              </a:extLst>
            </p:cNvPr>
            <p:cNvSpPr/>
            <p:nvPr/>
          </p:nvSpPr>
          <p:spPr>
            <a:xfrm flipH="1">
              <a:off x="4910981" y="5947521"/>
              <a:ext cx="39480" cy="61573"/>
            </a:xfrm>
            <a:custGeom>
              <a:avLst/>
              <a:gdLst>
                <a:gd name="connsiteX0" fmla="*/ 324 w 50133"/>
                <a:gd name="connsiteY0" fmla="*/ 859 h 78188"/>
                <a:gd name="connsiteX1" fmla="*/ 28899 w 50133"/>
                <a:gd name="connsiteY1" fmla="*/ 77059 h 78188"/>
                <a:gd name="connsiteX2" fmla="*/ 43187 w 50133"/>
                <a:gd name="connsiteY2" fmla="*/ 48484 h 78188"/>
                <a:gd name="connsiteX3" fmla="*/ 49537 w 50133"/>
                <a:gd name="connsiteY3" fmla="*/ 35784 h 78188"/>
                <a:gd name="connsiteX4" fmla="*/ 324 w 50133"/>
                <a:gd name="connsiteY4" fmla="*/ 859 h 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78188">
                  <a:moveTo>
                    <a:pt x="324" y="859"/>
                  </a:moveTo>
                  <a:cubicBezTo>
                    <a:pt x="-3116" y="7738"/>
                    <a:pt x="21755" y="69122"/>
                    <a:pt x="28899" y="77059"/>
                  </a:cubicBezTo>
                  <a:cubicBezTo>
                    <a:pt x="36043" y="84997"/>
                    <a:pt x="43187" y="48484"/>
                    <a:pt x="43187" y="48484"/>
                  </a:cubicBezTo>
                  <a:cubicBezTo>
                    <a:pt x="46627" y="41605"/>
                    <a:pt x="51918" y="41076"/>
                    <a:pt x="49537" y="35784"/>
                  </a:cubicBezTo>
                  <a:cubicBezTo>
                    <a:pt x="47156" y="30492"/>
                    <a:pt x="3764" y="-6020"/>
                    <a:pt x="324" y="8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F2258847-AABB-453F-8A36-CB3081581EE8}"/>
                </a:ext>
              </a:extLst>
            </p:cNvPr>
            <p:cNvSpPr/>
            <p:nvPr/>
          </p:nvSpPr>
          <p:spPr>
            <a:xfrm flipH="1">
              <a:off x="4910150" y="5967993"/>
              <a:ext cx="18070" cy="72422"/>
            </a:xfrm>
            <a:custGeom>
              <a:avLst/>
              <a:gdLst>
                <a:gd name="connsiteX0" fmla="*/ 1614 w 22946"/>
                <a:gd name="connsiteY0" fmla="*/ 321 h 91964"/>
                <a:gd name="connsiteX1" fmla="*/ 3201 w 22946"/>
                <a:gd name="connsiteY1" fmla="*/ 87634 h 91964"/>
                <a:gd name="connsiteX2" fmla="*/ 20664 w 22946"/>
                <a:gd name="connsiteY2" fmla="*/ 76521 h 91964"/>
                <a:gd name="connsiteX3" fmla="*/ 20664 w 22946"/>
                <a:gd name="connsiteY3" fmla="*/ 57471 h 91964"/>
                <a:gd name="connsiteX4" fmla="*/ 1614 w 22946"/>
                <a:gd name="connsiteY4" fmla="*/ 321 h 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6" h="91964">
                  <a:moveTo>
                    <a:pt x="1614" y="321"/>
                  </a:moveTo>
                  <a:cubicBezTo>
                    <a:pt x="-1296" y="5348"/>
                    <a:pt x="26" y="74934"/>
                    <a:pt x="3201" y="87634"/>
                  </a:cubicBezTo>
                  <a:cubicBezTo>
                    <a:pt x="6376" y="100334"/>
                    <a:pt x="17754" y="81548"/>
                    <a:pt x="20664" y="76521"/>
                  </a:cubicBezTo>
                  <a:cubicBezTo>
                    <a:pt x="23574" y="71494"/>
                    <a:pt x="23839" y="64086"/>
                    <a:pt x="20664" y="57471"/>
                  </a:cubicBezTo>
                  <a:cubicBezTo>
                    <a:pt x="17489" y="50856"/>
                    <a:pt x="4524" y="-4706"/>
                    <a:pt x="1614" y="3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6CF085BD-659D-43BD-B6FD-F6257D9336FB}"/>
                </a:ext>
              </a:extLst>
            </p:cNvPr>
            <p:cNvSpPr/>
            <p:nvPr/>
          </p:nvSpPr>
          <p:spPr>
            <a:xfrm flipH="1">
              <a:off x="4754359" y="5912612"/>
              <a:ext cx="193861" cy="35675"/>
            </a:xfrm>
            <a:custGeom>
              <a:avLst/>
              <a:gdLst>
                <a:gd name="connsiteX0" fmla="*/ 24 w 246173"/>
                <a:gd name="connsiteY0" fmla="*/ 45247 h 45301"/>
                <a:gd name="connsiteX1" fmla="*/ 133374 w 246173"/>
                <a:gd name="connsiteY1" fmla="*/ 7147 h 45301"/>
                <a:gd name="connsiteX2" fmla="*/ 192112 w 246173"/>
                <a:gd name="connsiteY2" fmla="*/ 7147 h 45301"/>
                <a:gd name="connsiteX3" fmla="*/ 246087 w 246173"/>
                <a:gd name="connsiteY3" fmla="*/ 2385 h 45301"/>
                <a:gd name="connsiteX4" fmla="*/ 179412 w 246173"/>
                <a:gd name="connsiteY4" fmla="*/ 797 h 45301"/>
                <a:gd name="connsiteX5" fmla="*/ 144487 w 246173"/>
                <a:gd name="connsiteY5" fmla="*/ 15085 h 45301"/>
                <a:gd name="connsiteX6" fmla="*/ 24 w 246173"/>
                <a:gd name="connsiteY6" fmla="*/ 45247 h 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73" h="45301">
                  <a:moveTo>
                    <a:pt x="24" y="45247"/>
                  </a:moveTo>
                  <a:cubicBezTo>
                    <a:pt x="-1828" y="43924"/>
                    <a:pt x="101359" y="13497"/>
                    <a:pt x="133374" y="7147"/>
                  </a:cubicBezTo>
                  <a:cubicBezTo>
                    <a:pt x="165389" y="797"/>
                    <a:pt x="173327" y="7941"/>
                    <a:pt x="192112" y="7147"/>
                  </a:cubicBezTo>
                  <a:cubicBezTo>
                    <a:pt x="210897" y="6353"/>
                    <a:pt x="248204" y="3443"/>
                    <a:pt x="246087" y="2385"/>
                  </a:cubicBezTo>
                  <a:cubicBezTo>
                    <a:pt x="243970" y="1327"/>
                    <a:pt x="196345" y="-1320"/>
                    <a:pt x="179412" y="797"/>
                  </a:cubicBezTo>
                  <a:cubicBezTo>
                    <a:pt x="162479" y="2914"/>
                    <a:pt x="172004" y="6883"/>
                    <a:pt x="144487" y="15085"/>
                  </a:cubicBezTo>
                  <a:cubicBezTo>
                    <a:pt x="116970" y="23287"/>
                    <a:pt x="1876" y="46570"/>
                    <a:pt x="24" y="45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EDAA50E6-E399-4DE4-85ED-561D1BF2A128}"/>
                </a:ext>
              </a:extLst>
            </p:cNvPr>
            <p:cNvSpPr/>
            <p:nvPr/>
          </p:nvSpPr>
          <p:spPr>
            <a:xfrm flipH="1">
              <a:off x="4764258" y="5822398"/>
              <a:ext cx="300845" cy="133368"/>
            </a:xfrm>
            <a:custGeom>
              <a:avLst/>
              <a:gdLst>
                <a:gd name="connsiteX0" fmla="*/ 381809 w 382026"/>
                <a:gd name="connsiteY0" fmla="*/ 16929 h 169356"/>
                <a:gd name="connsiteX1" fmla="*/ 194484 w 382026"/>
                <a:gd name="connsiteY1" fmla="*/ 10579 h 169356"/>
                <a:gd name="connsiteX2" fmla="*/ 126221 w 382026"/>
                <a:gd name="connsiteY2" fmla="*/ 26454 h 169356"/>
                <a:gd name="connsiteX3" fmla="*/ 51609 w 382026"/>
                <a:gd name="connsiteY3" fmla="*/ 85192 h 169356"/>
                <a:gd name="connsiteX4" fmla="*/ 2396 w 382026"/>
                <a:gd name="connsiteY4" fmla="*/ 148692 h 169356"/>
                <a:gd name="connsiteX5" fmla="*/ 8746 w 382026"/>
                <a:gd name="connsiteY5" fmla="*/ 169329 h 169356"/>
                <a:gd name="connsiteX6" fmla="*/ 18271 w 382026"/>
                <a:gd name="connsiteY6" fmla="*/ 145517 h 169356"/>
                <a:gd name="connsiteX7" fmla="*/ 29384 w 382026"/>
                <a:gd name="connsiteY7" fmla="*/ 120117 h 169356"/>
                <a:gd name="connsiteX8" fmla="*/ 103996 w 382026"/>
                <a:gd name="connsiteY8" fmla="*/ 35979 h 169356"/>
                <a:gd name="connsiteX9" fmla="*/ 229409 w 382026"/>
                <a:gd name="connsiteY9" fmla="*/ 1054 h 169356"/>
                <a:gd name="connsiteX10" fmla="*/ 381809 w 382026"/>
                <a:gd name="connsiteY10" fmla="*/ 16929 h 16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26" h="169356">
                  <a:moveTo>
                    <a:pt x="381809" y="16929"/>
                  </a:moveTo>
                  <a:cubicBezTo>
                    <a:pt x="375988" y="18517"/>
                    <a:pt x="237082" y="8992"/>
                    <a:pt x="194484" y="10579"/>
                  </a:cubicBezTo>
                  <a:cubicBezTo>
                    <a:pt x="151886" y="12166"/>
                    <a:pt x="150033" y="14018"/>
                    <a:pt x="126221" y="26454"/>
                  </a:cubicBezTo>
                  <a:cubicBezTo>
                    <a:pt x="102408" y="38890"/>
                    <a:pt x="72246" y="64819"/>
                    <a:pt x="51609" y="85192"/>
                  </a:cubicBezTo>
                  <a:cubicBezTo>
                    <a:pt x="30972" y="105565"/>
                    <a:pt x="9540" y="134669"/>
                    <a:pt x="2396" y="148692"/>
                  </a:cubicBezTo>
                  <a:cubicBezTo>
                    <a:pt x="-4748" y="162715"/>
                    <a:pt x="6100" y="169858"/>
                    <a:pt x="8746" y="169329"/>
                  </a:cubicBezTo>
                  <a:cubicBezTo>
                    <a:pt x="11392" y="168800"/>
                    <a:pt x="14831" y="153719"/>
                    <a:pt x="18271" y="145517"/>
                  </a:cubicBezTo>
                  <a:cubicBezTo>
                    <a:pt x="21711" y="137315"/>
                    <a:pt x="15096" y="138373"/>
                    <a:pt x="29384" y="120117"/>
                  </a:cubicBezTo>
                  <a:cubicBezTo>
                    <a:pt x="43672" y="101861"/>
                    <a:pt x="70659" y="55823"/>
                    <a:pt x="103996" y="35979"/>
                  </a:cubicBezTo>
                  <a:cubicBezTo>
                    <a:pt x="137333" y="16135"/>
                    <a:pt x="183636" y="6875"/>
                    <a:pt x="229409" y="1054"/>
                  </a:cubicBezTo>
                  <a:cubicBezTo>
                    <a:pt x="275182" y="-4767"/>
                    <a:pt x="387630" y="15341"/>
                    <a:pt x="381809" y="169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0036D97-3D08-4CFD-86FD-40E90B9FE908}"/>
                </a:ext>
              </a:extLst>
            </p:cNvPr>
            <p:cNvSpPr/>
            <p:nvPr/>
          </p:nvSpPr>
          <p:spPr>
            <a:xfrm flipH="1">
              <a:off x="4765661" y="5501659"/>
              <a:ext cx="336845" cy="400493"/>
            </a:xfrm>
            <a:custGeom>
              <a:avLst/>
              <a:gdLst>
                <a:gd name="connsiteX0" fmla="*/ 427717 w 427740"/>
                <a:gd name="connsiteY0" fmla="*/ 1941 h 508562"/>
                <a:gd name="connsiteX1" fmla="*/ 268967 w 427740"/>
                <a:gd name="connsiteY1" fmla="*/ 20991 h 508562"/>
                <a:gd name="connsiteX2" fmla="*/ 99105 w 427740"/>
                <a:gd name="connsiteY2" fmla="*/ 155929 h 508562"/>
                <a:gd name="connsiteX3" fmla="*/ 11792 w 427740"/>
                <a:gd name="connsiteY3" fmla="*/ 371829 h 508562"/>
                <a:gd name="connsiteX4" fmla="*/ 11792 w 427740"/>
                <a:gd name="connsiteY4" fmla="*/ 406754 h 508562"/>
                <a:gd name="connsiteX5" fmla="*/ 49892 w 427740"/>
                <a:gd name="connsiteY5" fmla="*/ 460729 h 508562"/>
                <a:gd name="connsiteX6" fmla="*/ 141967 w 427740"/>
                <a:gd name="connsiteY6" fmla="*/ 508354 h 508562"/>
                <a:gd name="connsiteX7" fmla="*/ 40367 w 427740"/>
                <a:gd name="connsiteY7" fmla="*/ 441679 h 508562"/>
                <a:gd name="connsiteX8" fmla="*/ 7030 w 427740"/>
                <a:gd name="connsiteY8" fmla="*/ 422629 h 508562"/>
                <a:gd name="connsiteX9" fmla="*/ 3855 w 427740"/>
                <a:gd name="connsiteY9" fmla="*/ 316266 h 508562"/>
                <a:gd name="connsiteX10" fmla="*/ 51480 w 427740"/>
                <a:gd name="connsiteY10" fmla="*/ 209904 h 508562"/>
                <a:gd name="connsiteX11" fmla="*/ 126092 w 427740"/>
                <a:gd name="connsiteY11" fmla="*/ 97191 h 508562"/>
                <a:gd name="connsiteX12" fmla="*/ 257855 w 427740"/>
                <a:gd name="connsiteY12" fmla="*/ 36866 h 508562"/>
                <a:gd name="connsiteX13" fmla="*/ 427717 w 427740"/>
                <a:gd name="connsiteY13" fmla="*/ 1941 h 5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740" h="508562">
                  <a:moveTo>
                    <a:pt x="427717" y="1941"/>
                  </a:moveTo>
                  <a:cubicBezTo>
                    <a:pt x="429569" y="-705"/>
                    <a:pt x="323736" y="-4674"/>
                    <a:pt x="268967" y="20991"/>
                  </a:cubicBezTo>
                  <a:cubicBezTo>
                    <a:pt x="214198" y="46656"/>
                    <a:pt x="141967" y="97456"/>
                    <a:pt x="99105" y="155929"/>
                  </a:cubicBezTo>
                  <a:cubicBezTo>
                    <a:pt x="56242" y="214402"/>
                    <a:pt x="26344" y="330025"/>
                    <a:pt x="11792" y="371829"/>
                  </a:cubicBezTo>
                  <a:cubicBezTo>
                    <a:pt x="-2760" y="413633"/>
                    <a:pt x="5442" y="391937"/>
                    <a:pt x="11792" y="406754"/>
                  </a:cubicBezTo>
                  <a:cubicBezTo>
                    <a:pt x="18142" y="421571"/>
                    <a:pt x="28196" y="443796"/>
                    <a:pt x="49892" y="460729"/>
                  </a:cubicBezTo>
                  <a:cubicBezTo>
                    <a:pt x="71588" y="477662"/>
                    <a:pt x="143554" y="511529"/>
                    <a:pt x="141967" y="508354"/>
                  </a:cubicBezTo>
                  <a:cubicBezTo>
                    <a:pt x="140380" y="505179"/>
                    <a:pt x="62856" y="455967"/>
                    <a:pt x="40367" y="441679"/>
                  </a:cubicBezTo>
                  <a:cubicBezTo>
                    <a:pt x="17877" y="427392"/>
                    <a:pt x="13115" y="443531"/>
                    <a:pt x="7030" y="422629"/>
                  </a:cubicBezTo>
                  <a:cubicBezTo>
                    <a:pt x="945" y="401727"/>
                    <a:pt x="-3553" y="351720"/>
                    <a:pt x="3855" y="316266"/>
                  </a:cubicBezTo>
                  <a:cubicBezTo>
                    <a:pt x="11263" y="280812"/>
                    <a:pt x="31107" y="246417"/>
                    <a:pt x="51480" y="209904"/>
                  </a:cubicBezTo>
                  <a:cubicBezTo>
                    <a:pt x="71853" y="173392"/>
                    <a:pt x="91696" y="126031"/>
                    <a:pt x="126092" y="97191"/>
                  </a:cubicBezTo>
                  <a:cubicBezTo>
                    <a:pt x="160488" y="68351"/>
                    <a:pt x="208907" y="53006"/>
                    <a:pt x="257855" y="36866"/>
                  </a:cubicBezTo>
                  <a:cubicBezTo>
                    <a:pt x="306803" y="20727"/>
                    <a:pt x="425865" y="4587"/>
                    <a:pt x="427717" y="19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D5BFA8BE-14FB-4E01-887B-F8B11FB4B1CF}"/>
                </a:ext>
              </a:extLst>
            </p:cNvPr>
            <p:cNvSpPr/>
            <p:nvPr/>
          </p:nvSpPr>
          <p:spPr>
            <a:xfrm flipH="1">
              <a:off x="4766328" y="5459400"/>
              <a:ext cx="335154" cy="313627"/>
            </a:xfrm>
            <a:custGeom>
              <a:avLst/>
              <a:gdLst>
                <a:gd name="connsiteX0" fmla="*/ 424829 w 425592"/>
                <a:gd name="connsiteY0" fmla="*/ 42 h 398257"/>
                <a:gd name="connsiteX1" fmla="*/ 247029 w 425592"/>
                <a:gd name="connsiteY1" fmla="*/ 22267 h 398257"/>
                <a:gd name="connsiteX2" fmla="*/ 97804 w 425592"/>
                <a:gd name="connsiteY2" fmla="*/ 133392 h 398257"/>
                <a:gd name="connsiteX3" fmla="*/ 29541 w 425592"/>
                <a:gd name="connsiteY3" fmla="*/ 271504 h 398257"/>
                <a:gd name="connsiteX4" fmla="*/ 966 w 425592"/>
                <a:gd name="connsiteY4" fmla="*/ 396917 h 398257"/>
                <a:gd name="connsiteX5" fmla="*/ 10491 w 425592"/>
                <a:gd name="connsiteY5" fmla="*/ 331829 h 398257"/>
                <a:gd name="connsiteX6" fmla="*/ 47004 w 425592"/>
                <a:gd name="connsiteY6" fmla="*/ 239754 h 398257"/>
                <a:gd name="connsiteX7" fmla="*/ 167654 w 425592"/>
                <a:gd name="connsiteY7" fmla="*/ 71479 h 398257"/>
                <a:gd name="connsiteX8" fmla="*/ 305766 w 425592"/>
                <a:gd name="connsiteY8" fmla="*/ 23854 h 398257"/>
                <a:gd name="connsiteX9" fmla="*/ 424829 w 425592"/>
                <a:gd name="connsiteY9" fmla="*/ 42 h 39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92" h="398257">
                  <a:moveTo>
                    <a:pt x="424829" y="42"/>
                  </a:moveTo>
                  <a:cubicBezTo>
                    <a:pt x="415040" y="-222"/>
                    <a:pt x="301533" y="42"/>
                    <a:pt x="247029" y="22267"/>
                  </a:cubicBezTo>
                  <a:cubicBezTo>
                    <a:pt x="192525" y="44492"/>
                    <a:pt x="134052" y="91853"/>
                    <a:pt x="97804" y="133392"/>
                  </a:cubicBezTo>
                  <a:cubicBezTo>
                    <a:pt x="61556" y="174932"/>
                    <a:pt x="45681" y="227583"/>
                    <a:pt x="29541" y="271504"/>
                  </a:cubicBezTo>
                  <a:cubicBezTo>
                    <a:pt x="13401" y="315425"/>
                    <a:pt x="4141" y="386863"/>
                    <a:pt x="966" y="396917"/>
                  </a:cubicBezTo>
                  <a:cubicBezTo>
                    <a:pt x="-2209" y="406971"/>
                    <a:pt x="2818" y="358023"/>
                    <a:pt x="10491" y="331829"/>
                  </a:cubicBezTo>
                  <a:cubicBezTo>
                    <a:pt x="18164" y="305635"/>
                    <a:pt x="20810" y="283146"/>
                    <a:pt x="47004" y="239754"/>
                  </a:cubicBezTo>
                  <a:cubicBezTo>
                    <a:pt x="73198" y="196362"/>
                    <a:pt x="124527" y="107462"/>
                    <a:pt x="167654" y="71479"/>
                  </a:cubicBezTo>
                  <a:cubicBezTo>
                    <a:pt x="210781" y="35496"/>
                    <a:pt x="263697" y="34173"/>
                    <a:pt x="305766" y="23854"/>
                  </a:cubicBezTo>
                  <a:cubicBezTo>
                    <a:pt x="347835" y="13535"/>
                    <a:pt x="434618" y="306"/>
                    <a:pt x="424829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E3B54EDF-251F-48C4-BE9B-43461D7B22C4}"/>
                </a:ext>
              </a:extLst>
            </p:cNvPr>
            <p:cNvSpPr/>
            <p:nvPr/>
          </p:nvSpPr>
          <p:spPr>
            <a:xfrm flipH="1">
              <a:off x="4765577" y="5270534"/>
              <a:ext cx="388131" cy="586599"/>
            </a:xfrm>
            <a:custGeom>
              <a:avLst/>
              <a:gdLst>
                <a:gd name="connsiteX0" fmla="*/ 492736 w 492865"/>
                <a:gd name="connsiteY0" fmla="*/ 159 h 744887"/>
                <a:gd name="connsiteX1" fmla="*/ 265724 w 492865"/>
                <a:gd name="connsiteY1" fmla="*/ 54134 h 744887"/>
                <a:gd name="connsiteX2" fmla="*/ 114911 w 492865"/>
                <a:gd name="connsiteY2" fmla="*/ 155734 h 744887"/>
                <a:gd name="connsiteX3" fmla="*/ 10136 w 492865"/>
                <a:gd name="connsiteY3" fmla="*/ 354172 h 744887"/>
                <a:gd name="connsiteX4" fmla="*/ 6961 w 492865"/>
                <a:gd name="connsiteY4" fmla="*/ 516097 h 744887"/>
                <a:gd name="connsiteX5" fmla="*/ 35536 w 492865"/>
                <a:gd name="connsiteY5" fmla="*/ 600234 h 744887"/>
                <a:gd name="connsiteX6" fmla="*/ 102211 w 492865"/>
                <a:gd name="connsiteY6" fmla="*/ 744697 h 744887"/>
                <a:gd name="connsiteX7" fmla="*/ 45061 w 492865"/>
                <a:gd name="connsiteY7" fmla="*/ 628809 h 744887"/>
                <a:gd name="connsiteX8" fmla="*/ 18074 w 492865"/>
                <a:gd name="connsiteY8" fmla="*/ 535147 h 744887"/>
                <a:gd name="connsiteX9" fmla="*/ 30774 w 492865"/>
                <a:gd name="connsiteY9" fmla="*/ 357347 h 744887"/>
                <a:gd name="connsiteX10" fmla="*/ 51411 w 492865"/>
                <a:gd name="connsiteY10" fmla="*/ 246222 h 744887"/>
                <a:gd name="connsiteX11" fmla="*/ 116499 w 492865"/>
                <a:gd name="connsiteY11" fmla="*/ 114459 h 744887"/>
                <a:gd name="connsiteX12" fmla="*/ 295886 w 492865"/>
                <a:gd name="connsiteY12" fmla="*/ 39847 h 744887"/>
                <a:gd name="connsiteX13" fmla="*/ 492736 w 492865"/>
                <a:gd name="connsiteY13" fmla="*/ 159 h 7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865" h="744887">
                  <a:moveTo>
                    <a:pt x="492736" y="159"/>
                  </a:moveTo>
                  <a:cubicBezTo>
                    <a:pt x="487709" y="2540"/>
                    <a:pt x="328695" y="28205"/>
                    <a:pt x="265724" y="54134"/>
                  </a:cubicBezTo>
                  <a:cubicBezTo>
                    <a:pt x="202753" y="80063"/>
                    <a:pt x="157509" y="105728"/>
                    <a:pt x="114911" y="155734"/>
                  </a:cubicBezTo>
                  <a:cubicBezTo>
                    <a:pt x="72313" y="205740"/>
                    <a:pt x="28128" y="294112"/>
                    <a:pt x="10136" y="354172"/>
                  </a:cubicBezTo>
                  <a:cubicBezTo>
                    <a:pt x="-7856" y="414232"/>
                    <a:pt x="2728" y="475087"/>
                    <a:pt x="6961" y="516097"/>
                  </a:cubicBezTo>
                  <a:cubicBezTo>
                    <a:pt x="11194" y="557107"/>
                    <a:pt x="19661" y="562134"/>
                    <a:pt x="35536" y="600234"/>
                  </a:cubicBezTo>
                  <a:cubicBezTo>
                    <a:pt x="51411" y="638334"/>
                    <a:pt x="100624" y="739935"/>
                    <a:pt x="102211" y="744697"/>
                  </a:cubicBezTo>
                  <a:cubicBezTo>
                    <a:pt x="103798" y="749459"/>
                    <a:pt x="59084" y="663734"/>
                    <a:pt x="45061" y="628809"/>
                  </a:cubicBezTo>
                  <a:cubicBezTo>
                    <a:pt x="31038" y="593884"/>
                    <a:pt x="20455" y="580391"/>
                    <a:pt x="18074" y="535147"/>
                  </a:cubicBezTo>
                  <a:cubicBezTo>
                    <a:pt x="15693" y="489903"/>
                    <a:pt x="25218" y="405501"/>
                    <a:pt x="30774" y="357347"/>
                  </a:cubicBezTo>
                  <a:cubicBezTo>
                    <a:pt x="36330" y="309193"/>
                    <a:pt x="37124" y="286703"/>
                    <a:pt x="51411" y="246222"/>
                  </a:cubicBezTo>
                  <a:cubicBezTo>
                    <a:pt x="65698" y="205741"/>
                    <a:pt x="75753" y="148855"/>
                    <a:pt x="116499" y="114459"/>
                  </a:cubicBezTo>
                  <a:cubicBezTo>
                    <a:pt x="157245" y="80063"/>
                    <a:pt x="236884" y="57045"/>
                    <a:pt x="295886" y="39847"/>
                  </a:cubicBezTo>
                  <a:cubicBezTo>
                    <a:pt x="354888" y="22649"/>
                    <a:pt x="497763" y="-2222"/>
                    <a:pt x="49273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9C6543BA-4202-483E-9935-4F08A096A59D}"/>
                </a:ext>
              </a:extLst>
            </p:cNvPr>
            <p:cNvSpPr/>
            <p:nvPr/>
          </p:nvSpPr>
          <p:spPr>
            <a:xfrm flipH="1">
              <a:off x="5043384" y="5709328"/>
              <a:ext cx="142372" cy="202671"/>
            </a:xfrm>
            <a:custGeom>
              <a:avLst/>
              <a:gdLst>
                <a:gd name="connsiteX0" fmla="*/ 61944 w 180790"/>
                <a:gd name="connsiteY0" fmla="*/ 173 h 257360"/>
                <a:gd name="connsiteX1" fmla="*/ 31 w 180790"/>
                <a:gd name="connsiteY1" fmla="*/ 77960 h 257360"/>
                <a:gd name="connsiteX2" fmla="*/ 71469 w 180790"/>
                <a:gd name="connsiteY2" fmla="*/ 146223 h 257360"/>
                <a:gd name="connsiteX3" fmla="*/ 139731 w 180790"/>
                <a:gd name="connsiteY3" fmla="*/ 235123 h 257360"/>
                <a:gd name="connsiteX4" fmla="*/ 146081 w 180790"/>
                <a:gd name="connsiteY4" fmla="*/ 257348 h 257360"/>
                <a:gd name="connsiteX5" fmla="*/ 169894 w 180790"/>
                <a:gd name="connsiteY5" fmla="*/ 233535 h 257360"/>
                <a:gd name="connsiteX6" fmla="*/ 179419 w 180790"/>
                <a:gd name="connsiteY6" fmla="*/ 231948 h 257360"/>
                <a:gd name="connsiteX7" fmla="*/ 141319 w 180790"/>
                <a:gd name="connsiteY7" fmla="*/ 222423 h 257360"/>
                <a:gd name="connsiteX8" fmla="*/ 82581 w 180790"/>
                <a:gd name="connsiteY8" fmla="*/ 173210 h 257360"/>
                <a:gd name="connsiteX9" fmla="*/ 12731 w 180790"/>
                <a:gd name="connsiteY9" fmla="*/ 95423 h 257360"/>
                <a:gd name="connsiteX10" fmla="*/ 22256 w 180790"/>
                <a:gd name="connsiteY10" fmla="*/ 57323 h 257360"/>
                <a:gd name="connsiteX11" fmla="*/ 61944 w 180790"/>
                <a:gd name="connsiteY11" fmla="*/ 173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90" h="257360">
                  <a:moveTo>
                    <a:pt x="61944" y="173"/>
                  </a:moveTo>
                  <a:cubicBezTo>
                    <a:pt x="58240" y="3612"/>
                    <a:pt x="-1557" y="53618"/>
                    <a:pt x="31" y="77960"/>
                  </a:cubicBezTo>
                  <a:cubicBezTo>
                    <a:pt x="1618" y="102302"/>
                    <a:pt x="48186" y="120029"/>
                    <a:pt x="71469" y="146223"/>
                  </a:cubicBezTo>
                  <a:cubicBezTo>
                    <a:pt x="94752" y="172417"/>
                    <a:pt x="127296" y="216602"/>
                    <a:pt x="139731" y="235123"/>
                  </a:cubicBezTo>
                  <a:cubicBezTo>
                    <a:pt x="152166" y="253644"/>
                    <a:pt x="141054" y="257613"/>
                    <a:pt x="146081" y="257348"/>
                  </a:cubicBezTo>
                  <a:cubicBezTo>
                    <a:pt x="151108" y="257083"/>
                    <a:pt x="164338" y="237768"/>
                    <a:pt x="169894" y="233535"/>
                  </a:cubicBezTo>
                  <a:cubicBezTo>
                    <a:pt x="175450" y="229302"/>
                    <a:pt x="184182" y="233800"/>
                    <a:pt x="179419" y="231948"/>
                  </a:cubicBezTo>
                  <a:cubicBezTo>
                    <a:pt x="174656" y="230096"/>
                    <a:pt x="157459" y="232213"/>
                    <a:pt x="141319" y="222423"/>
                  </a:cubicBezTo>
                  <a:cubicBezTo>
                    <a:pt x="125179" y="212633"/>
                    <a:pt x="104012" y="194377"/>
                    <a:pt x="82581" y="173210"/>
                  </a:cubicBezTo>
                  <a:cubicBezTo>
                    <a:pt x="61150" y="152043"/>
                    <a:pt x="22785" y="114738"/>
                    <a:pt x="12731" y="95423"/>
                  </a:cubicBezTo>
                  <a:cubicBezTo>
                    <a:pt x="2677" y="76109"/>
                    <a:pt x="14319" y="69229"/>
                    <a:pt x="22256" y="57323"/>
                  </a:cubicBezTo>
                  <a:cubicBezTo>
                    <a:pt x="30193" y="45417"/>
                    <a:pt x="65648" y="-3266"/>
                    <a:pt x="61944" y="1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047BDC97-B7AF-4E56-B96E-854E6D0519A1}"/>
                </a:ext>
              </a:extLst>
            </p:cNvPr>
            <p:cNvSpPr/>
            <p:nvPr/>
          </p:nvSpPr>
          <p:spPr>
            <a:xfrm flipH="1">
              <a:off x="5083668" y="5805595"/>
              <a:ext cx="85827" cy="98183"/>
            </a:xfrm>
            <a:custGeom>
              <a:avLst/>
              <a:gdLst>
                <a:gd name="connsiteX0" fmla="*/ 21 w 108987"/>
                <a:gd name="connsiteY0" fmla="*/ 167 h 124677"/>
                <a:gd name="connsiteX1" fmla="*/ 38121 w 108987"/>
                <a:gd name="connsiteY1" fmla="*/ 77955 h 124677"/>
                <a:gd name="connsiteX2" fmla="*/ 106383 w 108987"/>
                <a:gd name="connsiteY2" fmla="*/ 123992 h 124677"/>
                <a:gd name="connsiteX3" fmla="*/ 92096 w 108987"/>
                <a:gd name="connsiteY3" fmla="*/ 103355 h 124677"/>
                <a:gd name="connsiteX4" fmla="*/ 66696 w 108987"/>
                <a:gd name="connsiteY4" fmla="*/ 73192 h 124677"/>
                <a:gd name="connsiteX5" fmla="*/ 42883 w 108987"/>
                <a:gd name="connsiteY5" fmla="*/ 57317 h 124677"/>
                <a:gd name="connsiteX6" fmla="*/ 21 w 108987"/>
                <a:gd name="connsiteY6" fmla="*/ 167 h 12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7" h="124677">
                  <a:moveTo>
                    <a:pt x="21" y="167"/>
                  </a:moveTo>
                  <a:cubicBezTo>
                    <a:pt x="-773" y="3607"/>
                    <a:pt x="20394" y="57318"/>
                    <a:pt x="38121" y="77955"/>
                  </a:cubicBezTo>
                  <a:cubicBezTo>
                    <a:pt x="55848" y="98592"/>
                    <a:pt x="97387" y="119759"/>
                    <a:pt x="106383" y="123992"/>
                  </a:cubicBezTo>
                  <a:cubicBezTo>
                    <a:pt x="115379" y="128225"/>
                    <a:pt x="98711" y="111822"/>
                    <a:pt x="92096" y="103355"/>
                  </a:cubicBezTo>
                  <a:cubicBezTo>
                    <a:pt x="85481" y="94888"/>
                    <a:pt x="74898" y="80865"/>
                    <a:pt x="66696" y="73192"/>
                  </a:cubicBezTo>
                  <a:cubicBezTo>
                    <a:pt x="58494" y="65519"/>
                    <a:pt x="50556" y="67371"/>
                    <a:pt x="42883" y="57317"/>
                  </a:cubicBezTo>
                  <a:cubicBezTo>
                    <a:pt x="35210" y="47263"/>
                    <a:pt x="815" y="-3273"/>
                    <a:pt x="21" y="1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0AFB5040-45BE-4A41-8F8E-95CB31DADF0B}"/>
                </a:ext>
              </a:extLst>
            </p:cNvPr>
            <p:cNvSpPr/>
            <p:nvPr/>
          </p:nvSpPr>
          <p:spPr>
            <a:xfrm flipH="1">
              <a:off x="5180798" y="5783009"/>
              <a:ext cx="31976" cy="263539"/>
            </a:xfrm>
            <a:custGeom>
              <a:avLst/>
              <a:gdLst>
                <a:gd name="connsiteX0" fmla="*/ 35929 w 40605"/>
                <a:gd name="connsiteY0" fmla="*/ 1860 h 334653"/>
                <a:gd name="connsiteX1" fmla="*/ 2591 w 40605"/>
                <a:gd name="connsiteY1" fmla="*/ 184422 h 334653"/>
                <a:gd name="connsiteX2" fmla="*/ 2591 w 40605"/>
                <a:gd name="connsiteY2" fmla="*/ 252685 h 334653"/>
                <a:gd name="connsiteX3" fmla="*/ 5766 w 40605"/>
                <a:gd name="connsiteY3" fmla="*/ 322535 h 334653"/>
                <a:gd name="connsiteX4" fmla="*/ 12116 w 40605"/>
                <a:gd name="connsiteY4" fmla="*/ 328885 h 334653"/>
                <a:gd name="connsiteX5" fmla="*/ 8941 w 40605"/>
                <a:gd name="connsiteY5" fmla="*/ 262210 h 334653"/>
                <a:gd name="connsiteX6" fmla="*/ 35929 w 40605"/>
                <a:gd name="connsiteY6" fmla="*/ 98697 h 334653"/>
                <a:gd name="connsiteX7" fmla="*/ 35929 w 40605"/>
                <a:gd name="connsiteY7" fmla="*/ 1860 h 3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05" h="334653">
                  <a:moveTo>
                    <a:pt x="35929" y="1860"/>
                  </a:moveTo>
                  <a:cubicBezTo>
                    <a:pt x="30373" y="16148"/>
                    <a:pt x="8147" y="142618"/>
                    <a:pt x="2591" y="184422"/>
                  </a:cubicBezTo>
                  <a:cubicBezTo>
                    <a:pt x="-2965" y="226226"/>
                    <a:pt x="2062" y="229666"/>
                    <a:pt x="2591" y="252685"/>
                  </a:cubicBezTo>
                  <a:cubicBezTo>
                    <a:pt x="3120" y="275704"/>
                    <a:pt x="4179" y="309835"/>
                    <a:pt x="5766" y="322535"/>
                  </a:cubicBezTo>
                  <a:cubicBezTo>
                    <a:pt x="7353" y="335235"/>
                    <a:pt x="11587" y="338939"/>
                    <a:pt x="12116" y="328885"/>
                  </a:cubicBezTo>
                  <a:cubicBezTo>
                    <a:pt x="12645" y="318831"/>
                    <a:pt x="4972" y="300575"/>
                    <a:pt x="8941" y="262210"/>
                  </a:cubicBezTo>
                  <a:cubicBezTo>
                    <a:pt x="12910" y="223845"/>
                    <a:pt x="29050" y="138384"/>
                    <a:pt x="35929" y="98697"/>
                  </a:cubicBezTo>
                  <a:cubicBezTo>
                    <a:pt x="42808" y="59010"/>
                    <a:pt x="41485" y="-12428"/>
                    <a:pt x="35929" y="1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A6D2B43E-C415-4776-8073-AD00019FB1A4}"/>
                </a:ext>
              </a:extLst>
            </p:cNvPr>
            <p:cNvSpPr/>
            <p:nvPr/>
          </p:nvSpPr>
          <p:spPr>
            <a:xfrm flipH="1">
              <a:off x="5193457" y="5983248"/>
              <a:ext cx="108074" cy="81492"/>
            </a:xfrm>
            <a:custGeom>
              <a:avLst/>
              <a:gdLst>
                <a:gd name="connsiteX0" fmla="*/ 113710 w 137237"/>
                <a:gd name="connsiteY0" fmla="*/ 0 h 103482"/>
                <a:gd name="connsiteX1" fmla="*/ 61322 w 137237"/>
                <a:gd name="connsiteY1" fmla="*/ 12700 h 103482"/>
                <a:gd name="connsiteX2" fmla="*/ 48622 w 137237"/>
                <a:gd name="connsiteY2" fmla="*/ 33338 h 103482"/>
                <a:gd name="connsiteX3" fmla="*/ 13697 w 137237"/>
                <a:gd name="connsiteY3" fmla="*/ 60325 h 103482"/>
                <a:gd name="connsiteX4" fmla="*/ 2585 w 137237"/>
                <a:gd name="connsiteY4" fmla="*/ 96838 h 103482"/>
                <a:gd name="connsiteX5" fmla="*/ 59735 w 137237"/>
                <a:gd name="connsiteY5" fmla="*/ 98425 h 103482"/>
                <a:gd name="connsiteX6" fmla="*/ 127997 w 137237"/>
                <a:gd name="connsiteY6" fmla="*/ 103188 h 103482"/>
                <a:gd name="connsiteX7" fmla="*/ 127997 w 137237"/>
                <a:gd name="connsiteY7" fmla="*/ 88900 h 103482"/>
                <a:gd name="connsiteX8" fmla="*/ 48622 w 137237"/>
                <a:gd name="connsiteY8" fmla="*/ 88900 h 103482"/>
                <a:gd name="connsiteX9" fmla="*/ 13697 w 137237"/>
                <a:gd name="connsiteY9" fmla="*/ 88900 h 103482"/>
                <a:gd name="connsiteX10" fmla="*/ 50210 w 137237"/>
                <a:gd name="connsiteY10" fmla="*/ 46038 h 103482"/>
                <a:gd name="connsiteX11" fmla="*/ 64497 w 137237"/>
                <a:gd name="connsiteY11" fmla="*/ 12700 h 103482"/>
                <a:gd name="connsiteX12" fmla="*/ 113710 w 137237"/>
                <a:gd name="connsiteY12" fmla="*/ 0 h 1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237" h="103482">
                  <a:moveTo>
                    <a:pt x="113710" y="0"/>
                  </a:moveTo>
                  <a:cubicBezTo>
                    <a:pt x="113181" y="0"/>
                    <a:pt x="72170" y="7144"/>
                    <a:pt x="61322" y="12700"/>
                  </a:cubicBezTo>
                  <a:cubicBezTo>
                    <a:pt x="50474" y="18256"/>
                    <a:pt x="56559" y="25401"/>
                    <a:pt x="48622" y="33338"/>
                  </a:cubicBezTo>
                  <a:cubicBezTo>
                    <a:pt x="40685" y="41275"/>
                    <a:pt x="21370" y="49742"/>
                    <a:pt x="13697" y="60325"/>
                  </a:cubicBezTo>
                  <a:cubicBezTo>
                    <a:pt x="6024" y="70908"/>
                    <a:pt x="-5088" y="90488"/>
                    <a:pt x="2585" y="96838"/>
                  </a:cubicBezTo>
                  <a:cubicBezTo>
                    <a:pt x="10258" y="103188"/>
                    <a:pt x="38833" y="97367"/>
                    <a:pt x="59735" y="98425"/>
                  </a:cubicBezTo>
                  <a:cubicBezTo>
                    <a:pt x="80637" y="99483"/>
                    <a:pt x="116620" y="104776"/>
                    <a:pt x="127997" y="103188"/>
                  </a:cubicBezTo>
                  <a:cubicBezTo>
                    <a:pt x="139374" y="101601"/>
                    <a:pt x="141226" y="91281"/>
                    <a:pt x="127997" y="88900"/>
                  </a:cubicBezTo>
                  <a:cubicBezTo>
                    <a:pt x="114768" y="86519"/>
                    <a:pt x="48622" y="88900"/>
                    <a:pt x="48622" y="88900"/>
                  </a:cubicBezTo>
                  <a:cubicBezTo>
                    <a:pt x="29572" y="88900"/>
                    <a:pt x="13432" y="96044"/>
                    <a:pt x="13697" y="88900"/>
                  </a:cubicBezTo>
                  <a:cubicBezTo>
                    <a:pt x="13962" y="81756"/>
                    <a:pt x="41743" y="58738"/>
                    <a:pt x="50210" y="46038"/>
                  </a:cubicBezTo>
                  <a:cubicBezTo>
                    <a:pt x="58677" y="33338"/>
                    <a:pt x="55237" y="20637"/>
                    <a:pt x="64497" y="12700"/>
                  </a:cubicBezTo>
                  <a:cubicBezTo>
                    <a:pt x="73757" y="4763"/>
                    <a:pt x="114239" y="0"/>
                    <a:pt x="11371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9957183-53ED-408F-998F-696A3251FA91}"/>
                </a:ext>
              </a:extLst>
            </p:cNvPr>
            <p:cNvSpPr/>
            <p:nvPr/>
          </p:nvSpPr>
          <p:spPr>
            <a:xfrm flipH="1">
              <a:off x="5206967" y="5995717"/>
              <a:ext cx="31381" cy="46996"/>
            </a:xfrm>
            <a:custGeom>
              <a:avLst/>
              <a:gdLst>
                <a:gd name="connsiteX0" fmla="*/ 140 w 39849"/>
                <a:gd name="connsiteY0" fmla="*/ 41 h 59677"/>
                <a:gd name="connsiteX1" fmla="*/ 27128 w 39849"/>
                <a:gd name="connsiteY1" fmla="*/ 57191 h 59677"/>
                <a:gd name="connsiteX2" fmla="*/ 39828 w 39849"/>
                <a:gd name="connsiteY2" fmla="*/ 47666 h 59677"/>
                <a:gd name="connsiteX3" fmla="*/ 140 w 39849"/>
                <a:gd name="connsiteY3" fmla="*/ 41 h 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49" h="59677">
                  <a:moveTo>
                    <a:pt x="140" y="41"/>
                  </a:moveTo>
                  <a:cubicBezTo>
                    <a:pt x="-1977" y="1629"/>
                    <a:pt x="20513" y="49254"/>
                    <a:pt x="27128" y="57191"/>
                  </a:cubicBezTo>
                  <a:cubicBezTo>
                    <a:pt x="33743" y="65128"/>
                    <a:pt x="38770" y="51899"/>
                    <a:pt x="39828" y="47666"/>
                  </a:cubicBezTo>
                  <a:cubicBezTo>
                    <a:pt x="40886" y="43433"/>
                    <a:pt x="2257" y="-1547"/>
                    <a:pt x="14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B70CD342-B599-4688-98B8-7A2DF5B91C18}"/>
                </a:ext>
              </a:extLst>
            </p:cNvPr>
            <p:cNvSpPr/>
            <p:nvPr/>
          </p:nvSpPr>
          <p:spPr>
            <a:xfrm flipH="1">
              <a:off x="5193967" y="4907116"/>
              <a:ext cx="543759" cy="1118333"/>
            </a:xfrm>
            <a:custGeom>
              <a:avLst/>
              <a:gdLst>
                <a:gd name="connsiteX0" fmla="*/ 19378 w 690488"/>
                <a:gd name="connsiteY0" fmla="*/ 46775 h 1420106"/>
                <a:gd name="connsiteX1" fmla="*/ 504095 w 690488"/>
                <a:gd name="connsiteY1" fmla="*/ 1005625 h 1420106"/>
                <a:gd name="connsiteX2" fmla="*/ 664962 w 690488"/>
                <a:gd name="connsiteY2" fmla="*/ 1388742 h 1420106"/>
                <a:gd name="connsiteX3" fmla="*/ 664962 w 690488"/>
                <a:gd name="connsiteY3" fmla="*/ 1333709 h 1420106"/>
                <a:gd name="connsiteX4" fmla="*/ 421545 w 690488"/>
                <a:gd name="connsiteY4" fmla="*/ 825709 h 1420106"/>
                <a:gd name="connsiteX5" fmla="*/ 288195 w 690488"/>
                <a:gd name="connsiteY5" fmla="*/ 487042 h 1420106"/>
                <a:gd name="connsiteX6" fmla="*/ 112512 w 690488"/>
                <a:gd name="connsiteY6" fmla="*/ 182242 h 1420106"/>
                <a:gd name="connsiteX7" fmla="*/ 19378 w 690488"/>
                <a:gd name="connsiteY7" fmla="*/ 46775 h 14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488" h="1420106">
                  <a:moveTo>
                    <a:pt x="19378" y="46775"/>
                  </a:moveTo>
                  <a:cubicBezTo>
                    <a:pt x="84642" y="184006"/>
                    <a:pt x="396498" y="781964"/>
                    <a:pt x="504095" y="1005625"/>
                  </a:cubicBezTo>
                  <a:cubicBezTo>
                    <a:pt x="611692" y="1229286"/>
                    <a:pt x="638151" y="1334061"/>
                    <a:pt x="664962" y="1388742"/>
                  </a:cubicBezTo>
                  <a:cubicBezTo>
                    <a:pt x="691773" y="1443423"/>
                    <a:pt x="705532" y="1427548"/>
                    <a:pt x="664962" y="1333709"/>
                  </a:cubicBezTo>
                  <a:cubicBezTo>
                    <a:pt x="624393" y="1239870"/>
                    <a:pt x="484340" y="966820"/>
                    <a:pt x="421545" y="825709"/>
                  </a:cubicBezTo>
                  <a:cubicBezTo>
                    <a:pt x="358751" y="684598"/>
                    <a:pt x="339701" y="594287"/>
                    <a:pt x="288195" y="487042"/>
                  </a:cubicBezTo>
                  <a:cubicBezTo>
                    <a:pt x="236690" y="379798"/>
                    <a:pt x="153787" y="253503"/>
                    <a:pt x="112512" y="182242"/>
                  </a:cubicBezTo>
                  <a:cubicBezTo>
                    <a:pt x="71237" y="110981"/>
                    <a:pt x="-45886" y="-90456"/>
                    <a:pt x="19378" y="46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51E192D8-26FE-4C72-9D47-0F4018BBE55C}"/>
                </a:ext>
              </a:extLst>
            </p:cNvPr>
            <p:cNvSpPr/>
            <p:nvPr/>
          </p:nvSpPr>
          <p:spPr>
            <a:xfrm flipH="1">
              <a:off x="5241005" y="4920241"/>
              <a:ext cx="529570" cy="1082125"/>
            </a:xfrm>
            <a:custGeom>
              <a:avLst/>
              <a:gdLst>
                <a:gd name="connsiteX0" fmla="*/ 20876 w 672470"/>
                <a:gd name="connsiteY0" fmla="*/ 44925 h 1374127"/>
                <a:gd name="connsiteX1" fmla="*/ 522526 w 672470"/>
                <a:gd name="connsiteY1" fmla="*/ 1048225 h 1374127"/>
                <a:gd name="connsiteX2" fmla="*/ 670692 w 672470"/>
                <a:gd name="connsiteY2" fmla="*/ 1369958 h 1374127"/>
                <a:gd name="connsiteX3" fmla="*/ 448442 w 672470"/>
                <a:gd name="connsiteY3" fmla="*/ 870425 h 1374127"/>
                <a:gd name="connsiteX4" fmla="*/ 190209 w 672470"/>
                <a:gd name="connsiteY4" fmla="*/ 358192 h 1374127"/>
                <a:gd name="connsiteX5" fmla="*/ 103426 w 672470"/>
                <a:gd name="connsiteY5" fmla="*/ 190975 h 1374127"/>
                <a:gd name="connsiteX6" fmla="*/ 20876 w 672470"/>
                <a:gd name="connsiteY6" fmla="*/ 44925 h 13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70" h="1374127">
                  <a:moveTo>
                    <a:pt x="20876" y="44925"/>
                  </a:moveTo>
                  <a:cubicBezTo>
                    <a:pt x="90726" y="187800"/>
                    <a:pt x="414223" y="827386"/>
                    <a:pt x="522526" y="1048225"/>
                  </a:cubicBezTo>
                  <a:cubicBezTo>
                    <a:pt x="630829" y="1269064"/>
                    <a:pt x="683039" y="1399591"/>
                    <a:pt x="670692" y="1369958"/>
                  </a:cubicBezTo>
                  <a:cubicBezTo>
                    <a:pt x="658345" y="1340325"/>
                    <a:pt x="528522" y="1039053"/>
                    <a:pt x="448442" y="870425"/>
                  </a:cubicBezTo>
                  <a:cubicBezTo>
                    <a:pt x="368362" y="701797"/>
                    <a:pt x="247712" y="471434"/>
                    <a:pt x="190209" y="358192"/>
                  </a:cubicBezTo>
                  <a:cubicBezTo>
                    <a:pt x="132706" y="244950"/>
                    <a:pt x="130237" y="240717"/>
                    <a:pt x="103426" y="190975"/>
                  </a:cubicBezTo>
                  <a:cubicBezTo>
                    <a:pt x="76615" y="141233"/>
                    <a:pt x="-48974" y="-97950"/>
                    <a:pt x="20876" y="449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BB657A7D-F142-4781-89E5-49F9BECA2928}"/>
                </a:ext>
              </a:extLst>
            </p:cNvPr>
            <p:cNvSpPr/>
            <p:nvPr/>
          </p:nvSpPr>
          <p:spPr>
            <a:xfrm flipH="1">
              <a:off x="5677453" y="4900490"/>
              <a:ext cx="106692" cy="20401"/>
            </a:xfrm>
            <a:custGeom>
              <a:avLst/>
              <a:gdLst>
                <a:gd name="connsiteX0" fmla="*/ 7 w 135482"/>
                <a:gd name="connsiteY0" fmla="*/ 14972 h 25906"/>
                <a:gd name="connsiteX1" fmla="*/ 74090 w 135482"/>
                <a:gd name="connsiteY1" fmla="*/ 25555 h 25906"/>
                <a:gd name="connsiteX2" fmla="*/ 135473 w 135482"/>
                <a:gd name="connsiteY2" fmla="*/ 155 h 25906"/>
                <a:gd name="connsiteX3" fmla="*/ 69857 w 135482"/>
                <a:gd name="connsiteY3" fmla="*/ 14972 h 25906"/>
                <a:gd name="connsiteX4" fmla="*/ 7 w 135482"/>
                <a:gd name="connsiteY4" fmla="*/ 14972 h 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2" h="25906">
                  <a:moveTo>
                    <a:pt x="7" y="14972"/>
                  </a:moveTo>
                  <a:cubicBezTo>
                    <a:pt x="713" y="16736"/>
                    <a:pt x="51512" y="28024"/>
                    <a:pt x="74090" y="25555"/>
                  </a:cubicBezTo>
                  <a:cubicBezTo>
                    <a:pt x="96668" y="23086"/>
                    <a:pt x="136179" y="1919"/>
                    <a:pt x="135473" y="155"/>
                  </a:cubicBezTo>
                  <a:cubicBezTo>
                    <a:pt x="134767" y="-1609"/>
                    <a:pt x="88907" y="12150"/>
                    <a:pt x="69857" y="14972"/>
                  </a:cubicBezTo>
                  <a:cubicBezTo>
                    <a:pt x="50807" y="17794"/>
                    <a:pt x="-699" y="13208"/>
                    <a:pt x="7" y="14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E0714179-84AF-43BF-96F2-6BCE57B47441}"/>
                </a:ext>
              </a:extLst>
            </p:cNvPr>
            <p:cNvSpPr/>
            <p:nvPr/>
          </p:nvSpPr>
          <p:spPr>
            <a:xfrm flipH="1">
              <a:off x="5085639" y="5888221"/>
              <a:ext cx="39332" cy="138854"/>
            </a:xfrm>
            <a:custGeom>
              <a:avLst/>
              <a:gdLst>
                <a:gd name="connsiteX0" fmla="*/ 49844 w 49945"/>
                <a:gd name="connsiteY0" fmla="*/ 19 h 176322"/>
                <a:gd name="connsiteX1" fmla="*/ 2219 w 49945"/>
                <a:gd name="connsiteY1" fmla="*/ 123844 h 176322"/>
                <a:gd name="connsiteX2" fmla="*/ 8569 w 49945"/>
                <a:gd name="connsiteY2" fmla="*/ 176232 h 176322"/>
                <a:gd name="connsiteX3" fmla="*/ 14919 w 49945"/>
                <a:gd name="connsiteY3" fmla="*/ 133369 h 176322"/>
                <a:gd name="connsiteX4" fmla="*/ 49844 w 49945"/>
                <a:gd name="connsiteY4" fmla="*/ 19 h 1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5" h="176322">
                  <a:moveTo>
                    <a:pt x="49844" y="19"/>
                  </a:moveTo>
                  <a:cubicBezTo>
                    <a:pt x="47727" y="-1569"/>
                    <a:pt x="9098" y="94475"/>
                    <a:pt x="2219" y="123844"/>
                  </a:cubicBezTo>
                  <a:cubicBezTo>
                    <a:pt x="-4660" y="153213"/>
                    <a:pt x="6452" y="174644"/>
                    <a:pt x="8569" y="176232"/>
                  </a:cubicBezTo>
                  <a:cubicBezTo>
                    <a:pt x="10686" y="177820"/>
                    <a:pt x="9627" y="158240"/>
                    <a:pt x="14919" y="133369"/>
                  </a:cubicBezTo>
                  <a:cubicBezTo>
                    <a:pt x="20211" y="108498"/>
                    <a:pt x="51961" y="1607"/>
                    <a:pt x="49844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1D337AA2-3508-43B0-B488-B40FE2C49D12}"/>
                </a:ext>
              </a:extLst>
            </p:cNvPr>
            <p:cNvSpPr/>
            <p:nvPr/>
          </p:nvSpPr>
          <p:spPr>
            <a:xfrm flipH="1">
              <a:off x="5113218" y="5890718"/>
              <a:ext cx="37548" cy="130085"/>
            </a:xfrm>
            <a:custGeom>
              <a:avLst/>
              <a:gdLst>
                <a:gd name="connsiteX0" fmla="*/ 47674 w 47680"/>
                <a:gd name="connsiteY0" fmla="*/ 23 h 165187"/>
                <a:gd name="connsiteX1" fmla="*/ 11162 w 47680"/>
                <a:gd name="connsiteY1" fmla="*/ 111148 h 165187"/>
                <a:gd name="connsiteX2" fmla="*/ 49 w 47680"/>
                <a:gd name="connsiteY2" fmla="*/ 165123 h 165187"/>
                <a:gd name="connsiteX3" fmla="*/ 14337 w 47680"/>
                <a:gd name="connsiteY3" fmla="*/ 101623 h 165187"/>
                <a:gd name="connsiteX4" fmla="*/ 47674 w 47680"/>
                <a:gd name="connsiteY4" fmla="*/ 23 h 1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" h="165187">
                  <a:moveTo>
                    <a:pt x="47674" y="23"/>
                  </a:moveTo>
                  <a:cubicBezTo>
                    <a:pt x="47145" y="1610"/>
                    <a:pt x="19099" y="83632"/>
                    <a:pt x="11162" y="111148"/>
                  </a:cubicBezTo>
                  <a:cubicBezTo>
                    <a:pt x="3225" y="138664"/>
                    <a:pt x="-480" y="166710"/>
                    <a:pt x="49" y="165123"/>
                  </a:cubicBezTo>
                  <a:cubicBezTo>
                    <a:pt x="578" y="163536"/>
                    <a:pt x="11162" y="124377"/>
                    <a:pt x="14337" y="101623"/>
                  </a:cubicBezTo>
                  <a:cubicBezTo>
                    <a:pt x="17512" y="78869"/>
                    <a:pt x="48203" y="-1564"/>
                    <a:pt x="47674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E4539E9F-B7EA-4F34-A3E6-DA88E91BB568}"/>
                </a:ext>
              </a:extLst>
            </p:cNvPr>
            <p:cNvSpPr/>
            <p:nvPr/>
          </p:nvSpPr>
          <p:spPr>
            <a:xfrm flipH="1">
              <a:off x="5087907" y="5805381"/>
              <a:ext cx="99074" cy="207759"/>
            </a:xfrm>
            <a:custGeom>
              <a:avLst/>
              <a:gdLst>
                <a:gd name="connsiteX0" fmla="*/ 17462 w 125808"/>
                <a:gd name="connsiteY0" fmla="*/ 260788 h 263821"/>
                <a:gd name="connsiteX1" fmla="*/ 31750 w 125808"/>
                <a:gd name="connsiteY1" fmla="*/ 106801 h 263821"/>
                <a:gd name="connsiteX2" fmla="*/ 68262 w 125808"/>
                <a:gd name="connsiteY2" fmla="*/ 75051 h 263821"/>
                <a:gd name="connsiteX3" fmla="*/ 123825 w 125808"/>
                <a:gd name="connsiteY3" fmla="*/ 62351 h 263821"/>
                <a:gd name="connsiteX4" fmla="*/ 107950 w 125808"/>
                <a:gd name="connsiteY4" fmla="*/ 438 h 263821"/>
                <a:gd name="connsiteX5" fmla="*/ 55562 w 125808"/>
                <a:gd name="connsiteY5" fmla="*/ 36951 h 263821"/>
                <a:gd name="connsiteX6" fmla="*/ 25400 w 125808"/>
                <a:gd name="connsiteY6" fmla="*/ 79813 h 263821"/>
                <a:gd name="connsiteX7" fmla="*/ 0 w 125808"/>
                <a:gd name="connsiteY7" fmla="*/ 135376 h 263821"/>
                <a:gd name="connsiteX8" fmla="*/ 25400 w 125808"/>
                <a:gd name="connsiteY8" fmla="*/ 171888 h 263821"/>
                <a:gd name="connsiteX9" fmla="*/ 3175 w 125808"/>
                <a:gd name="connsiteY9" fmla="*/ 208401 h 263821"/>
                <a:gd name="connsiteX10" fmla="*/ 17462 w 125808"/>
                <a:gd name="connsiteY10" fmla="*/ 260788 h 2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08" h="263821">
                  <a:moveTo>
                    <a:pt x="17462" y="260788"/>
                  </a:moveTo>
                  <a:cubicBezTo>
                    <a:pt x="22224" y="243855"/>
                    <a:pt x="23283" y="137757"/>
                    <a:pt x="31750" y="106801"/>
                  </a:cubicBezTo>
                  <a:cubicBezTo>
                    <a:pt x="40217" y="75845"/>
                    <a:pt x="52916" y="82459"/>
                    <a:pt x="68262" y="75051"/>
                  </a:cubicBezTo>
                  <a:cubicBezTo>
                    <a:pt x="83608" y="67643"/>
                    <a:pt x="117210" y="74786"/>
                    <a:pt x="123825" y="62351"/>
                  </a:cubicBezTo>
                  <a:cubicBezTo>
                    <a:pt x="130440" y="49916"/>
                    <a:pt x="119327" y="4671"/>
                    <a:pt x="107950" y="438"/>
                  </a:cubicBezTo>
                  <a:cubicBezTo>
                    <a:pt x="96573" y="-3795"/>
                    <a:pt x="69320" y="23722"/>
                    <a:pt x="55562" y="36951"/>
                  </a:cubicBezTo>
                  <a:cubicBezTo>
                    <a:pt x="41804" y="50180"/>
                    <a:pt x="34660" y="63409"/>
                    <a:pt x="25400" y="79813"/>
                  </a:cubicBezTo>
                  <a:cubicBezTo>
                    <a:pt x="16140" y="96217"/>
                    <a:pt x="0" y="120030"/>
                    <a:pt x="0" y="135376"/>
                  </a:cubicBezTo>
                  <a:cubicBezTo>
                    <a:pt x="0" y="150722"/>
                    <a:pt x="24871" y="159717"/>
                    <a:pt x="25400" y="171888"/>
                  </a:cubicBezTo>
                  <a:cubicBezTo>
                    <a:pt x="25929" y="184059"/>
                    <a:pt x="6879" y="198082"/>
                    <a:pt x="3175" y="208401"/>
                  </a:cubicBezTo>
                  <a:cubicBezTo>
                    <a:pt x="-529" y="218720"/>
                    <a:pt x="12700" y="277721"/>
                    <a:pt x="17462" y="2607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90A1E170-C49A-4020-BD85-941D089D692C}"/>
                </a:ext>
              </a:extLst>
            </p:cNvPr>
            <p:cNvSpPr/>
            <p:nvPr/>
          </p:nvSpPr>
          <p:spPr>
            <a:xfrm flipH="1">
              <a:off x="5378247" y="4551689"/>
              <a:ext cx="678863" cy="1517514"/>
            </a:xfrm>
            <a:custGeom>
              <a:avLst/>
              <a:gdLst>
                <a:gd name="connsiteX0" fmla="*/ 27012 w 862048"/>
                <a:gd name="connsiteY0" fmla="*/ 58903 h 1927002"/>
                <a:gd name="connsiteX1" fmla="*/ 652487 w 862048"/>
                <a:gd name="connsiteY1" fmla="*/ 1643228 h 1927002"/>
                <a:gd name="connsiteX2" fmla="*/ 754087 w 862048"/>
                <a:gd name="connsiteY2" fmla="*/ 1871828 h 1927002"/>
                <a:gd name="connsiteX3" fmla="*/ 862037 w 862048"/>
                <a:gd name="connsiteY3" fmla="*/ 1916278 h 1927002"/>
                <a:gd name="connsiteX4" fmla="*/ 747737 w 862048"/>
                <a:gd name="connsiteY4" fmla="*/ 1713078 h 1927002"/>
                <a:gd name="connsiteX5" fmla="*/ 373087 w 862048"/>
                <a:gd name="connsiteY5" fmla="*/ 919328 h 1927002"/>
                <a:gd name="connsiteX6" fmla="*/ 138137 w 862048"/>
                <a:gd name="connsiteY6" fmla="*/ 392278 h 1927002"/>
                <a:gd name="connsiteX7" fmla="*/ 27012 w 862048"/>
                <a:gd name="connsiteY7" fmla="*/ 58903 h 19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048" h="1927002">
                  <a:moveTo>
                    <a:pt x="27012" y="58903"/>
                  </a:moveTo>
                  <a:cubicBezTo>
                    <a:pt x="112737" y="267395"/>
                    <a:pt x="531308" y="1341074"/>
                    <a:pt x="652487" y="1643228"/>
                  </a:cubicBezTo>
                  <a:cubicBezTo>
                    <a:pt x="773666" y="1945382"/>
                    <a:pt x="719162" y="1826320"/>
                    <a:pt x="754087" y="1871828"/>
                  </a:cubicBezTo>
                  <a:cubicBezTo>
                    <a:pt x="789012" y="1917336"/>
                    <a:pt x="863095" y="1942736"/>
                    <a:pt x="862037" y="1916278"/>
                  </a:cubicBezTo>
                  <a:cubicBezTo>
                    <a:pt x="860979" y="1889820"/>
                    <a:pt x="829229" y="1879236"/>
                    <a:pt x="747737" y="1713078"/>
                  </a:cubicBezTo>
                  <a:cubicBezTo>
                    <a:pt x="666245" y="1546920"/>
                    <a:pt x="474687" y="1139461"/>
                    <a:pt x="373087" y="919328"/>
                  </a:cubicBezTo>
                  <a:cubicBezTo>
                    <a:pt x="271487" y="699195"/>
                    <a:pt x="194229" y="533036"/>
                    <a:pt x="138137" y="392278"/>
                  </a:cubicBezTo>
                  <a:cubicBezTo>
                    <a:pt x="82045" y="251520"/>
                    <a:pt x="-58713" y="-149589"/>
                    <a:pt x="27012" y="589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4EF19CB0-0394-42ED-89C2-93A84C354EF0}"/>
                </a:ext>
              </a:extLst>
            </p:cNvPr>
            <p:cNvSpPr/>
            <p:nvPr/>
          </p:nvSpPr>
          <p:spPr>
            <a:xfrm flipH="1">
              <a:off x="5761402" y="4555503"/>
              <a:ext cx="292092" cy="726336"/>
            </a:xfrm>
            <a:custGeom>
              <a:avLst/>
              <a:gdLst>
                <a:gd name="connsiteX0" fmla="*/ 195 w 370910"/>
                <a:gd name="connsiteY0" fmla="*/ 84 h 922332"/>
                <a:gd name="connsiteX1" fmla="*/ 106558 w 370910"/>
                <a:gd name="connsiteY1" fmla="*/ 101684 h 922332"/>
                <a:gd name="connsiteX2" fmla="*/ 166883 w 370910"/>
                <a:gd name="connsiteY2" fmla="*/ 190584 h 922332"/>
                <a:gd name="connsiteX3" fmla="*/ 251020 w 370910"/>
                <a:gd name="connsiteY3" fmla="*/ 431884 h 922332"/>
                <a:gd name="connsiteX4" fmla="*/ 301820 w 370910"/>
                <a:gd name="connsiteY4" fmla="*/ 647784 h 922332"/>
                <a:gd name="connsiteX5" fmla="*/ 347858 w 370910"/>
                <a:gd name="connsiteY5" fmla="*/ 820822 h 922332"/>
                <a:gd name="connsiteX6" fmla="*/ 368495 w 370910"/>
                <a:gd name="connsiteY6" fmla="*/ 919247 h 922332"/>
                <a:gd name="connsiteX7" fmla="*/ 363733 w 370910"/>
                <a:gd name="connsiteY7" fmla="*/ 868447 h 922332"/>
                <a:gd name="connsiteX8" fmla="*/ 308170 w 370910"/>
                <a:gd name="connsiteY8" fmla="*/ 592222 h 922332"/>
                <a:gd name="connsiteX9" fmla="*/ 239908 w 370910"/>
                <a:gd name="connsiteY9" fmla="*/ 335047 h 922332"/>
                <a:gd name="connsiteX10" fmla="*/ 135133 w 370910"/>
                <a:gd name="connsiteY10" fmla="*/ 119147 h 922332"/>
                <a:gd name="connsiteX11" fmla="*/ 195 w 370910"/>
                <a:gd name="connsiteY11" fmla="*/ 84 h 92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910" h="922332">
                  <a:moveTo>
                    <a:pt x="195" y="84"/>
                  </a:moveTo>
                  <a:cubicBezTo>
                    <a:pt x="-4567" y="-2826"/>
                    <a:pt x="78777" y="69934"/>
                    <a:pt x="106558" y="101684"/>
                  </a:cubicBezTo>
                  <a:cubicBezTo>
                    <a:pt x="134339" y="133434"/>
                    <a:pt x="142806" y="135551"/>
                    <a:pt x="166883" y="190584"/>
                  </a:cubicBezTo>
                  <a:cubicBezTo>
                    <a:pt x="190960" y="245617"/>
                    <a:pt x="228531" y="355684"/>
                    <a:pt x="251020" y="431884"/>
                  </a:cubicBezTo>
                  <a:cubicBezTo>
                    <a:pt x="273509" y="508084"/>
                    <a:pt x="285680" y="582961"/>
                    <a:pt x="301820" y="647784"/>
                  </a:cubicBezTo>
                  <a:cubicBezTo>
                    <a:pt x="317960" y="712607"/>
                    <a:pt x="336746" y="775578"/>
                    <a:pt x="347858" y="820822"/>
                  </a:cubicBezTo>
                  <a:cubicBezTo>
                    <a:pt x="358971" y="866066"/>
                    <a:pt x="365849" y="911310"/>
                    <a:pt x="368495" y="919247"/>
                  </a:cubicBezTo>
                  <a:cubicBezTo>
                    <a:pt x="371141" y="927184"/>
                    <a:pt x="373787" y="922951"/>
                    <a:pt x="363733" y="868447"/>
                  </a:cubicBezTo>
                  <a:cubicBezTo>
                    <a:pt x="353679" y="813943"/>
                    <a:pt x="328807" y="681122"/>
                    <a:pt x="308170" y="592222"/>
                  </a:cubicBezTo>
                  <a:cubicBezTo>
                    <a:pt x="287533" y="503322"/>
                    <a:pt x="268748" y="413893"/>
                    <a:pt x="239908" y="335047"/>
                  </a:cubicBezTo>
                  <a:cubicBezTo>
                    <a:pt x="211068" y="256201"/>
                    <a:pt x="174291" y="173651"/>
                    <a:pt x="135133" y="119147"/>
                  </a:cubicBezTo>
                  <a:cubicBezTo>
                    <a:pt x="95975" y="64643"/>
                    <a:pt x="4957" y="2994"/>
                    <a:pt x="195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8" name="楕円 227">
              <a:extLst>
                <a:ext uri="{FF2B5EF4-FFF2-40B4-BE49-F238E27FC236}">
                  <a16:creationId xmlns:a16="http://schemas.microsoft.com/office/drawing/2014/main" id="{443186AA-2686-4537-897E-423611F04A68}"/>
                </a:ext>
              </a:extLst>
            </p:cNvPr>
            <p:cNvSpPr/>
            <p:nvPr/>
          </p:nvSpPr>
          <p:spPr>
            <a:xfrm flipH="1">
              <a:off x="5940654" y="4704339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29" name="楕円 228">
              <a:extLst>
                <a:ext uri="{FF2B5EF4-FFF2-40B4-BE49-F238E27FC236}">
                  <a16:creationId xmlns:a16="http://schemas.microsoft.com/office/drawing/2014/main" id="{B3652855-4B51-494C-AAD1-B277823022B5}"/>
                </a:ext>
              </a:extLst>
            </p:cNvPr>
            <p:cNvSpPr/>
            <p:nvPr/>
          </p:nvSpPr>
          <p:spPr>
            <a:xfrm flipH="1">
              <a:off x="5904651" y="4803101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3FE0A412-B809-4DBF-A6D1-E88E9045B335}"/>
                </a:ext>
              </a:extLst>
            </p:cNvPr>
            <p:cNvSpPr/>
            <p:nvPr/>
          </p:nvSpPr>
          <p:spPr>
            <a:xfrm flipH="1">
              <a:off x="5872964" y="4882488"/>
              <a:ext cx="36004" cy="360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BE1610A7-6DC7-4FC7-947E-77D75875D7D9}"/>
                </a:ext>
              </a:extLst>
            </p:cNvPr>
            <p:cNvSpPr/>
            <p:nvPr/>
          </p:nvSpPr>
          <p:spPr>
            <a:xfrm flipH="1">
              <a:off x="5517491" y="4551526"/>
              <a:ext cx="551315" cy="1504493"/>
            </a:xfrm>
            <a:custGeom>
              <a:avLst/>
              <a:gdLst>
                <a:gd name="connsiteX0" fmla="*/ 19639 w 700082"/>
                <a:gd name="connsiteY0" fmla="*/ 17835 h 1910467"/>
                <a:gd name="connsiteX1" fmla="*/ 3764 w 700082"/>
                <a:gd name="connsiteY1" fmla="*/ 71810 h 1910467"/>
                <a:gd name="connsiteX2" fmla="*/ 64089 w 700082"/>
                <a:gd name="connsiteY2" fmla="*/ 214685 h 1910467"/>
                <a:gd name="connsiteX3" fmla="*/ 346664 w 700082"/>
                <a:gd name="connsiteY3" fmla="*/ 913185 h 1910467"/>
                <a:gd name="connsiteX4" fmla="*/ 575264 w 700082"/>
                <a:gd name="connsiteY4" fmla="*/ 1643435 h 1910467"/>
                <a:gd name="connsiteX5" fmla="*/ 686389 w 700082"/>
                <a:gd name="connsiteY5" fmla="*/ 1875210 h 1910467"/>
                <a:gd name="connsiteX6" fmla="*/ 686389 w 700082"/>
                <a:gd name="connsiteY6" fmla="*/ 1910135 h 1910467"/>
                <a:gd name="connsiteX7" fmla="*/ 578439 w 700082"/>
                <a:gd name="connsiteY7" fmla="*/ 1891085 h 1910467"/>
                <a:gd name="connsiteX8" fmla="*/ 613364 w 700082"/>
                <a:gd name="connsiteY8" fmla="*/ 1862510 h 1910467"/>
                <a:gd name="connsiteX9" fmla="*/ 467314 w 700082"/>
                <a:gd name="connsiteY9" fmla="*/ 1471985 h 1910467"/>
                <a:gd name="connsiteX10" fmla="*/ 289514 w 700082"/>
                <a:gd name="connsiteY10" fmla="*/ 802060 h 1910467"/>
                <a:gd name="connsiteX11" fmla="*/ 127589 w 700082"/>
                <a:gd name="connsiteY11" fmla="*/ 379785 h 1910467"/>
                <a:gd name="connsiteX12" fmla="*/ 19639 w 700082"/>
                <a:gd name="connsiteY12" fmla="*/ 17835 h 19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082" h="1910467">
                  <a:moveTo>
                    <a:pt x="19639" y="17835"/>
                  </a:moveTo>
                  <a:cubicBezTo>
                    <a:pt x="-998" y="-33494"/>
                    <a:pt x="-3644" y="39002"/>
                    <a:pt x="3764" y="71810"/>
                  </a:cubicBezTo>
                  <a:cubicBezTo>
                    <a:pt x="11172" y="104618"/>
                    <a:pt x="6939" y="74456"/>
                    <a:pt x="64089" y="214685"/>
                  </a:cubicBezTo>
                  <a:cubicBezTo>
                    <a:pt x="121239" y="354914"/>
                    <a:pt x="261468" y="675060"/>
                    <a:pt x="346664" y="913185"/>
                  </a:cubicBezTo>
                  <a:cubicBezTo>
                    <a:pt x="431860" y="1151310"/>
                    <a:pt x="518643" y="1483097"/>
                    <a:pt x="575264" y="1643435"/>
                  </a:cubicBezTo>
                  <a:cubicBezTo>
                    <a:pt x="631885" y="1803773"/>
                    <a:pt x="667868" y="1830760"/>
                    <a:pt x="686389" y="1875210"/>
                  </a:cubicBezTo>
                  <a:cubicBezTo>
                    <a:pt x="704910" y="1919660"/>
                    <a:pt x="704381" y="1907489"/>
                    <a:pt x="686389" y="1910135"/>
                  </a:cubicBezTo>
                  <a:cubicBezTo>
                    <a:pt x="668397" y="1912781"/>
                    <a:pt x="590610" y="1899022"/>
                    <a:pt x="578439" y="1891085"/>
                  </a:cubicBezTo>
                  <a:cubicBezTo>
                    <a:pt x="566268" y="1883148"/>
                    <a:pt x="631885" y="1932360"/>
                    <a:pt x="613364" y="1862510"/>
                  </a:cubicBezTo>
                  <a:cubicBezTo>
                    <a:pt x="594843" y="1792660"/>
                    <a:pt x="521289" y="1648727"/>
                    <a:pt x="467314" y="1471985"/>
                  </a:cubicBezTo>
                  <a:cubicBezTo>
                    <a:pt x="413339" y="1295243"/>
                    <a:pt x="346135" y="984093"/>
                    <a:pt x="289514" y="802060"/>
                  </a:cubicBezTo>
                  <a:cubicBezTo>
                    <a:pt x="232893" y="620027"/>
                    <a:pt x="173097" y="504139"/>
                    <a:pt x="127589" y="379785"/>
                  </a:cubicBezTo>
                  <a:cubicBezTo>
                    <a:pt x="82081" y="255431"/>
                    <a:pt x="40276" y="69164"/>
                    <a:pt x="19639" y="178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8B4D5280-51AA-4B44-98FB-AE6AD23B3267}"/>
                </a:ext>
              </a:extLst>
            </p:cNvPr>
            <p:cNvSpPr/>
            <p:nvPr/>
          </p:nvSpPr>
          <p:spPr>
            <a:xfrm flipH="1">
              <a:off x="5778409" y="4997013"/>
              <a:ext cx="147529" cy="433823"/>
            </a:xfrm>
            <a:custGeom>
              <a:avLst/>
              <a:gdLst>
                <a:gd name="connsiteX0" fmla="*/ 1734 w 187339"/>
                <a:gd name="connsiteY0" fmla="*/ 3000 h 550886"/>
                <a:gd name="connsiteX1" fmla="*/ 96984 w 187339"/>
                <a:gd name="connsiteY1" fmla="*/ 212550 h 550886"/>
                <a:gd name="connsiteX2" fmla="*/ 103334 w 187339"/>
                <a:gd name="connsiteY2" fmla="*/ 314150 h 550886"/>
                <a:gd name="connsiteX3" fmla="*/ 184296 w 187339"/>
                <a:gd name="connsiteY3" fmla="*/ 547512 h 550886"/>
                <a:gd name="connsiteX4" fmla="*/ 163659 w 187339"/>
                <a:gd name="connsiteY4" fmla="*/ 441150 h 550886"/>
                <a:gd name="connsiteX5" fmla="*/ 101746 w 187339"/>
                <a:gd name="connsiteY5" fmla="*/ 283987 h 550886"/>
                <a:gd name="connsiteX6" fmla="*/ 50946 w 187339"/>
                <a:gd name="connsiteY6" fmla="*/ 212550 h 550886"/>
                <a:gd name="connsiteX7" fmla="*/ 35071 w 187339"/>
                <a:gd name="connsiteY7" fmla="*/ 95075 h 550886"/>
                <a:gd name="connsiteX8" fmla="*/ 1734 w 187339"/>
                <a:gd name="connsiteY8" fmla="*/ 3000 h 5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39" h="550886">
                  <a:moveTo>
                    <a:pt x="1734" y="3000"/>
                  </a:moveTo>
                  <a:cubicBezTo>
                    <a:pt x="12053" y="22579"/>
                    <a:pt x="80051" y="160692"/>
                    <a:pt x="96984" y="212550"/>
                  </a:cubicBezTo>
                  <a:cubicBezTo>
                    <a:pt x="113917" y="264408"/>
                    <a:pt x="88782" y="258323"/>
                    <a:pt x="103334" y="314150"/>
                  </a:cubicBezTo>
                  <a:cubicBezTo>
                    <a:pt x="117886" y="369977"/>
                    <a:pt x="174242" y="526345"/>
                    <a:pt x="184296" y="547512"/>
                  </a:cubicBezTo>
                  <a:cubicBezTo>
                    <a:pt x="194350" y="568679"/>
                    <a:pt x="177417" y="485071"/>
                    <a:pt x="163659" y="441150"/>
                  </a:cubicBezTo>
                  <a:cubicBezTo>
                    <a:pt x="149901" y="397229"/>
                    <a:pt x="120531" y="322087"/>
                    <a:pt x="101746" y="283987"/>
                  </a:cubicBezTo>
                  <a:cubicBezTo>
                    <a:pt x="82961" y="245887"/>
                    <a:pt x="62059" y="244035"/>
                    <a:pt x="50946" y="212550"/>
                  </a:cubicBezTo>
                  <a:cubicBezTo>
                    <a:pt x="39834" y="181065"/>
                    <a:pt x="39834" y="125238"/>
                    <a:pt x="35071" y="95075"/>
                  </a:cubicBezTo>
                  <a:cubicBezTo>
                    <a:pt x="30309" y="64913"/>
                    <a:pt x="-8585" y="-16579"/>
                    <a:pt x="1734" y="30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E58D4149-3FBB-40FC-86E4-7B8459011D44}"/>
                </a:ext>
              </a:extLst>
            </p:cNvPr>
            <p:cNvSpPr/>
            <p:nvPr/>
          </p:nvSpPr>
          <p:spPr>
            <a:xfrm flipH="1">
              <a:off x="5974579" y="4838105"/>
              <a:ext cx="61549" cy="5384"/>
            </a:xfrm>
            <a:custGeom>
              <a:avLst/>
              <a:gdLst>
                <a:gd name="connsiteX0" fmla="*/ 78157 w 78157"/>
                <a:gd name="connsiteY0" fmla="*/ 0 h 6837"/>
                <a:gd name="connsiteX1" fmla="*/ 369 w 78157"/>
                <a:gd name="connsiteY1" fmla="*/ 6350 h 6837"/>
                <a:gd name="connsiteX2" fmla="*/ 78157 w 78157"/>
                <a:gd name="connsiteY2" fmla="*/ 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57" h="6837">
                  <a:moveTo>
                    <a:pt x="78157" y="0"/>
                  </a:moveTo>
                  <a:cubicBezTo>
                    <a:pt x="78157" y="0"/>
                    <a:pt x="6984" y="3704"/>
                    <a:pt x="369" y="6350"/>
                  </a:cubicBezTo>
                  <a:cubicBezTo>
                    <a:pt x="-6246" y="8996"/>
                    <a:pt x="78157" y="0"/>
                    <a:pt x="781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8A57754A-E724-481E-8FEE-B6701686E748}"/>
                </a:ext>
              </a:extLst>
            </p:cNvPr>
            <p:cNvSpPr/>
            <p:nvPr/>
          </p:nvSpPr>
          <p:spPr>
            <a:xfrm flipH="1">
              <a:off x="5960437" y="4846762"/>
              <a:ext cx="67910" cy="44917"/>
            </a:xfrm>
            <a:custGeom>
              <a:avLst/>
              <a:gdLst>
                <a:gd name="connsiteX0" fmla="*/ 13 w 86235"/>
                <a:gd name="connsiteY0" fmla="*/ 120 h 57038"/>
                <a:gd name="connsiteX1" fmla="*/ 52401 w 86235"/>
                <a:gd name="connsiteY1" fmla="*/ 39807 h 57038"/>
                <a:gd name="connsiteX2" fmla="*/ 68276 w 86235"/>
                <a:gd name="connsiteY2" fmla="*/ 50920 h 57038"/>
                <a:gd name="connsiteX3" fmla="*/ 85738 w 86235"/>
                <a:gd name="connsiteY3" fmla="*/ 54095 h 57038"/>
                <a:gd name="connsiteX4" fmla="*/ 47638 w 86235"/>
                <a:gd name="connsiteY4" fmla="*/ 54095 h 57038"/>
                <a:gd name="connsiteX5" fmla="*/ 13 w 86235"/>
                <a:gd name="connsiteY5" fmla="*/ 120 h 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35" h="57038">
                  <a:moveTo>
                    <a:pt x="13" y="120"/>
                  </a:moveTo>
                  <a:cubicBezTo>
                    <a:pt x="807" y="-2261"/>
                    <a:pt x="41024" y="31340"/>
                    <a:pt x="52401" y="39807"/>
                  </a:cubicBezTo>
                  <a:cubicBezTo>
                    <a:pt x="63778" y="48274"/>
                    <a:pt x="62720" y="48539"/>
                    <a:pt x="68276" y="50920"/>
                  </a:cubicBezTo>
                  <a:cubicBezTo>
                    <a:pt x="73832" y="53301"/>
                    <a:pt x="89178" y="53566"/>
                    <a:pt x="85738" y="54095"/>
                  </a:cubicBezTo>
                  <a:cubicBezTo>
                    <a:pt x="82298" y="54624"/>
                    <a:pt x="61926" y="60445"/>
                    <a:pt x="47638" y="54095"/>
                  </a:cubicBezTo>
                  <a:cubicBezTo>
                    <a:pt x="33350" y="47745"/>
                    <a:pt x="-781" y="2501"/>
                    <a:pt x="13" y="1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9266CDA0-C5CC-4990-A568-1FE94A274860}"/>
                </a:ext>
              </a:extLst>
            </p:cNvPr>
            <p:cNvSpPr/>
            <p:nvPr/>
          </p:nvSpPr>
          <p:spPr>
            <a:xfrm flipH="1">
              <a:off x="5907775" y="4914008"/>
              <a:ext cx="78056" cy="112887"/>
            </a:xfrm>
            <a:custGeom>
              <a:avLst/>
              <a:gdLst>
                <a:gd name="connsiteX0" fmla="*/ 52388 w 99119"/>
                <a:gd name="connsiteY0" fmla="*/ 453 h 143348"/>
                <a:gd name="connsiteX1" fmla="*/ 30163 w 99119"/>
                <a:gd name="connsiteY1" fmla="*/ 63953 h 143348"/>
                <a:gd name="connsiteX2" fmla="*/ 25400 w 99119"/>
                <a:gd name="connsiteY2" fmla="*/ 86178 h 143348"/>
                <a:gd name="connsiteX3" fmla="*/ 60325 w 99119"/>
                <a:gd name="connsiteY3" fmla="*/ 106815 h 143348"/>
                <a:gd name="connsiteX4" fmla="*/ 98425 w 99119"/>
                <a:gd name="connsiteY4" fmla="*/ 143328 h 143348"/>
                <a:gd name="connsiteX5" fmla="*/ 79375 w 99119"/>
                <a:gd name="connsiteY5" fmla="*/ 111578 h 143348"/>
                <a:gd name="connsiteX6" fmla="*/ 12700 w 99119"/>
                <a:gd name="connsiteY6" fmla="*/ 79828 h 143348"/>
                <a:gd name="connsiteX7" fmla="*/ 3175 w 99119"/>
                <a:gd name="connsiteY7" fmla="*/ 36965 h 143348"/>
                <a:gd name="connsiteX8" fmla="*/ 52388 w 99119"/>
                <a:gd name="connsiteY8" fmla="*/ 453 h 1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19" h="143348">
                  <a:moveTo>
                    <a:pt x="52388" y="453"/>
                  </a:moveTo>
                  <a:cubicBezTo>
                    <a:pt x="56886" y="4951"/>
                    <a:pt x="34661" y="49666"/>
                    <a:pt x="30163" y="63953"/>
                  </a:cubicBezTo>
                  <a:cubicBezTo>
                    <a:pt x="25665" y="78240"/>
                    <a:pt x="20373" y="79034"/>
                    <a:pt x="25400" y="86178"/>
                  </a:cubicBezTo>
                  <a:cubicBezTo>
                    <a:pt x="30427" y="93322"/>
                    <a:pt x="48154" y="97290"/>
                    <a:pt x="60325" y="106815"/>
                  </a:cubicBezTo>
                  <a:cubicBezTo>
                    <a:pt x="72496" y="116340"/>
                    <a:pt x="95250" y="142534"/>
                    <a:pt x="98425" y="143328"/>
                  </a:cubicBezTo>
                  <a:cubicBezTo>
                    <a:pt x="101600" y="144122"/>
                    <a:pt x="93663" y="122161"/>
                    <a:pt x="79375" y="111578"/>
                  </a:cubicBezTo>
                  <a:cubicBezTo>
                    <a:pt x="65088" y="100995"/>
                    <a:pt x="25400" y="92264"/>
                    <a:pt x="12700" y="79828"/>
                  </a:cubicBezTo>
                  <a:cubicBezTo>
                    <a:pt x="0" y="67393"/>
                    <a:pt x="-3175" y="47813"/>
                    <a:pt x="3175" y="36965"/>
                  </a:cubicBezTo>
                  <a:cubicBezTo>
                    <a:pt x="9525" y="26117"/>
                    <a:pt x="47890" y="-4045"/>
                    <a:pt x="52388" y="4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C04D5AB9-AE9D-49EB-89B2-1DE269A706A2}"/>
                </a:ext>
              </a:extLst>
            </p:cNvPr>
            <p:cNvSpPr/>
            <p:nvPr/>
          </p:nvSpPr>
          <p:spPr>
            <a:xfrm flipH="1">
              <a:off x="5171172" y="6076742"/>
              <a:ext cx="461380" cy="105466"/>
            </a:xfrm>
            <a:custGeom>
              <a:avLst/>
              <a:gdLst>
                <a:gd name="connsiteX0" fmla="*/ 583266 w 585879"/>
                <a:gd name="connsiteY0" fmla="*/ 13041 h 133925"/>
                <a:gd name="connsiteX1" fmla="*/ 440391 w 585879"/>
                <a:gd name="connsiteY1" fmla="*/ 63841 h 133925"/>
                <a:gd name="connsiteX2" fmla="*/ 145116 w 585879"/>
                <a:gd name="connsiteY2" fmla="*/ 98766 h 133925"/>
                <a:gd name="connsiteX3" fmla="*/ 37166 w 585879"/>
                <a:gd name="connsiteY3" fmla="*/ 133691 h 133925"/>
                <a:gd name="connsiteX4" fmla="*/ 41929 w 585879"/>
                <a:gd name="connsiteY4" fmla="*/ 113053 h 133925"/>
                <a:gd name="connsiteX5" fmla="*/ 49866 w 585879"/>
                <a:gd name="connsiteY5" fmla="*/ 94003 h 133925"/>
                <a:gd name="connsiteX6" fmla="*/ 311804 w 585879"/>
                <a:gd name="connsiteY6" fmla="*/ 30503 h 133925"/>
                <a:gd name="connsiteX7" fmla="*/ 502304 w 585879"/>
                <a:gd name="connsiteY7" fmla="*/ 341 h 133925"/>
                <a:gd name="connsiteX8" fmla="*/ 351491 w 585879"/>
                <a:gd name="connsiteY8" fmla="*/ 16216 h 133925"/>
                <a:gd name="connsiteX9" fmla="*/ 192741 w 585879"/>
                <a:gd name="connsiteY9" fmla="*/ 46378 h 133925"/>
                <a:gd name="connsiteX10" fmla="*/ 48279 w 585879"/>
                <a:gd name="connsiteY10" fmla="*/ 82891 h 133925"/>
                <a:gd name="connsiteX11" fmla="*/ 19704 w 585879"/>
                <a:gd name="connsiteY11" fmla="*/ 125753 h 133925"/>
                <a:gd name="connsiteX12" fmla="*/ 326091 w 585879"/>
                <a:gd name="connsiteY12" fmla="*/ 98766 h 133925"/>
                <a:gd name="connsiteX13" fmla="*/ 583266 w 585879"/>
                <a:gd name="connsiteY13" fmla="*/ 13041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79" h="133925">
                  <a:moveTo>
                    <a:pt x="583266" y="13041"/>
                  </a:moveTo>
                  <a:cubicBezTo>
                    <a:pt x="602316" y="7220"/>
                    <a:pt x="513416" y="49554"/>
                    <a:pt x="440391" y="63841"/>
                  </a:cubicBezTo>
                  <a:cubicBezTo>
                    <a:pt x="367366" y="78128"/>
                    <a:pt x="212320" y="87124"/>
                    <a:pt x="145116" y="98766"/>
                  </a:cubicBezTo>
                  <a:cubicBezTo>
                    <a:pt x="77912" y="110408"/>
                    <a:pt x="54364" y="131310"/>
                    <a:pt x="37166" y="133691"/>
                  </a:cubicBezTo>
                  <a:cubicBezTo>
                    <a:pt x="19968" y="136072"/>
                    <a:pt x="39812" y="119668"/>
                    <a:pt x="41929" y="113053"/>
                  </a:cubicBezTo>
                  <a:cubicBezTo>
                    <a:pt x="44046" y="106438"/>
                    <a:pt x="4887" y="107761"/>
                    <a:pt x="49866" y="94003"/>
                  </a:cubicBezTo>
                  <a:cubicBezTo>
                    <a:pt x="94845" y="80245"/>
                    <a:pt x="236398" y="46113"/>
                    <a:pt x="311804" y="30503"/>
                  </a:cubicBezTo>
                  <a:cubicBezTo>
                    <a:pt x="387210" y="14893"/>
                    <a:pt x="495690" y="2722"/>
                    <a:pt x="502304" y="341"/>
                  </a:cubicBezTo>
                  <a:cubicBezTo>
                    <a:pt x="508918" y="-2040"/>
                    <a:pt x="403085" y="8543"/>
                    <a:pt x="351491" y="16216"/>
                  </a:cubicBezTo>
                  <a:cubicBezTo>
                    <a:pt x="299897" y="23889"/>
                    <a:pt x="243276" y="35266"/>
                    <a:pt x="192741" y="46378"/>
                  </a:cubicBezTo>
                  <a:cubicBezTo>
                    <a:pt x="142206" y="57490"/>
                    <a:pt x="77118" y="69662"/>
                    <a:pt x="48279" y="82891"/>
                  </a:cubicBezTo>
                  <a:cubicBezTo>
                    <a:pt x="19440" y="96120"/>
                    <a:pt x="-26598" y="123107"/>
                    <a:pt x="19704" y="125753"/>
                  </a:cubicBezTo>
                  <a:cubicBezTo>
                    <a:pt x="66006" y="128399"/>
                    <a:pt x="234016" y="112524"/>
                    <a:pt x="326091" y="98766"/>
                  </a:cubicBezTo>
                  <a:cubicBezTo>
                    <a:pt x="418166" y="85008"/>
                    <a:pt x="564216" y="18862"/>
                    <a:pt x="583266" y="13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B81A362D-38FD-44E4-9CB6-768A950BD8CE}"/>
                </a:ext>
              </a:extLst>
            </p:cNvPr>
            <p:cNvSpPr/>
            <p:nvPr/>
          </p:nvSpPr>
          <p:spPr>
            <a:xfrm flipH="1">
              <a:off x="5139412" y="6074358"/>
              <a:ext cx="115083" cy="19330"/>
            </a:xfrm>
            <a:custGeom>
              <a:avLst/>
              <a:gdLst>
                <a:gd name="connsiteX0" fmla="*/ 7 w 146137"/>
                <a:gd name="connsiteY0" fmla="*/ 8129 h 24546"/>
                <a:gd name="connsiteX1" fmla="*/ 85732 w 146137"/>
                <a:gd name="connsiteY1" fmla="*/ 192 h 24546"/>
                <a:gd name="connsiteX2" fmla="*/ 146057 w 146137"/>
                <a:gd name="connsiteY2" fmla="*/ 17654 h 24546"/>
                <a:gd name="connsiteX3" fmla="*/ 98432 w 146137"/>
                <a:gd name="connsiteY3" fmla="*/ 24004 h 24546"/>
                <a:gd name="connsiteX4" fmla="*/ 90494 w 146137"/>
                <a:gd name="connsiteY4" fmla="*/ 4954 h 24546"/>
                <a:gd name="connsiteX5" fmla="*/ 7 w 146137"/>
                <a:gd name="connsiteY5" fmla="*/ 8129 h 2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37" h="24546">
                  <a:moveTo>
                    <a:pt x="7" y="8129"/>
                  </a:moveTo>
                  <a:cubicBezTo>
                    <a:pt x="-787" y="7335"/>
                    <a:pt x="61390" y="-1396"/>
                    <a:pt x="85732" y="192"/>
                  </a:cubicBezTo>
                  <a:cubicBezTo>
                    <a:pt x="110074" y="1779"/>
                    <a:pt x="143940" y="13685"/>
                    <a:pt x="146057" y="17654"/>
                  </a:cubicBezTo>
                  <a:cubicBezTo>
                    <a:pt x="148174" y="21623"/>
                    <a:pt x="107692" y="26121"/>
                    <a:pt x="98432" y="24004"/>
                  </a:cubicBezTo>
                  <a:cubicBezTo>
                    <a:pt x="89172" y="21887"/>
                    <a:pt x="100284" y="9716"/>
                    <a:pt x="90494" y="4954"/>
                  </a:cubicBezTo>
                  <a:cubicBezTo>
                    <a:pt x="80704" y="192"/>
                    <a:pt x="801" y="8923"/>
                    <a:pt x="7" y="81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62003957-F478-4912-B84D-2FA4D750E3E7}"/>
                </a:ext>
              </a:extLst>
            </p:cNvPr>
            <p:cNvSpPr/>
            <p:nvPr/>
          </p:nvSpPr>
          <p:spPr>
            <a:xfrm flipH="1">
              <a:off x="5542550" y="6034859"/>
              <a:ext cx="2487398" cy="319455"/>
            </a:xfrm>
            <a:custGeom>
              <a:avLst/>
              <a:gdLst>
                <a:gd name="connsiteX0" fmla="*/ 3146036 w 3158600"/>
                <a:gd name="connsiteY0" fmla="*/ 15955 h 405657"/>
                <a:gd name="connsiteX1" fmla="*/ 3065603 w 3158600"/>
                <a:gd name="connsiteY1" fmla="*/ 15955 h 405657"/>
                <a:gd name="connsiteX2" fmla="*/ 2591470 w 3158600"/>
                <a:gd name="connsiteY2" fmla="*/ 189521 h 405657"/>
                <a:gd name="connsiteX3" fmla="*/ 982803 w 3158600"/>
                <a:gd name="connsiteY3" fmla="*/ 329221 h 405657"/>
                <a:gd name="connsiteX4" fmla="*/ 670 w 3158600"/>
                <a:gd name="connsiteY4" fmla="*/ 405421 h 405657"/>
                <a:gd name="connsiteX5" fmla="*/ 838870 w 3158600"/>
                <a:gd name="connsiteY5" fmla="*/ 350388 h 405657"/>
                <a:gd name="connsiteX6" fmla="*/ 1418836 w 3158600"/>
                <a:gd name="connsiteY6" fmla="*/ 274188 h 405657"/>
                <a:gd name="connsiteX7" fmla="*/ 2527970 w 3158600"/>
                <a:gd name="connsiteY7" fmla="*/ 202221 h 405657"/>
                <a:gd name="connsiteX8" fmla="*/ 2896270 w 3158600"/>
                <a:gd name="connsiteY8" fmla="*/ 87921 h 405657"/>
                <a:gd name="connsiteX9" fmla="*/ 3146036 w 3158600"/>
                <a:gd name="connsiteY9" fmla="*/ 15955 h 4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8600" h="405657">
                  <a:moveTo>
                    <a:pt x="3146036" y="15955"/>
                  </a:moveTo>
                  <a:cubicBezTo>
                    <a:pt x="3174258" y="3961"/>
                    <a:pt x="3158031" y="-12973"/>
                    <a:pt x="3065603" y="15955"/>
                  </a:cubicBezTo>
                  <a:cubicBezTo>
                    <a:pt x="2973175" y="44883"/>
                    <a:pt x="2938603" y="137310"/>
                    <a:pt x="2591470" y="189521"/>
                  </a:cubicBezTo>
                  <a:cubicBezTo>
                    <a:pt x="2244337" y="241732"/>
                    <a:pt x="982803" y="329221"/>
                    <a:pt x="982803" y="329221"/>
                  </a:cubicBezTo>
                  <a:lnTo>
                    <a:pt x="670" y="405421"/>
                  </a:lnTo>
                  <a:cubicBezTo>
                    <a:pt x="-23319" y="408949"/>
                    <a:pt x="602509" y="372260"/>
                    <a:pt x="838870" y="350388"/>
                  </a:cubicBezTo>
                  <a:cubicBezTo>
                    <a:pt x="1075231" y="328516"/>
                    <a:pt x="1137319" y="298882"/>
                    <a:pt x="1418836" y="274188"/>
                  </a:cubicBezTo>
                  <a:cubicBezTo>
                    <a:pt x="1700353" y="249494"/>
                    <a:pt x="2281731" y="233266"/>
                    <a:pt x="2527970" y="202221"/>
                  </a:cubicBezTo>
                  <a:cubicBezTo>
                    <a:pt x="2774209" y="171177"/>
                    <a:pt x="2792553" y="118965"/>
                    <a:pt x="2896270" y="87921"/>
                  </a:cubicBezTo>
                  <a:cubicBezTo>
                    <a:pt x="2999987" y="56877"/>
                    <a:pt x="3117814" y="27949"/>
                    <a:pt x="3146036" y="159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6B1D78F0-BAB0-4B17-B825-D2240F13C402}"/>
                </a:ext>
              </a:extLst>
            </p:cNvPr>
            <p:cNvSpPr/>
            <p:nvPr/>
          </p:nvSpPr>
          <p:spPr>
            <a:xfrm flipH="1">
              <a:off x="5129023" y="6133979"/>
              <a:ext cx="983144" cy="207870"/>
            </a:xfrm>
            <a:custGeom>
              <a:avLst/>
              <a:gdLst>
                <a:gd name="connsiteX0" fmla="*/ 1248393 w 1248437"/>
                <a:gd name="connsiteY0" fmla="*/ 153 h 263962"/>
                <a:gd name="connsiteX1" fmla="*/ 795426 w 1248437"/>
                <a:gd name="connsiteY1" fmla="*/ 80587 h 263962"/>
                <a:gd name="connsiteX2" fmla="*/ 270493 w 1248437"/>
                <a:gd name="connsiteY2" fmla="*/ 207587 h 263962"/>
                <a:gd name="connsiteX3" fmla="*/ 3793 w 1248437"/>
                <a:gd name="connsiteY3" fmla="*/ 262620 h 263962"/>
                <a:gd name="connsiteX4" fmla="*/ 456759 w 1248437"/>
                <a:gd name="connsiteY4" fmla="*/ 156787 h 263962"/>
                <a:gd name="connsiteX5" fmla="*/ 820826 w 1248437"/>
                <a:gd name="connsiteY5" fmla="*/ 63653 h 263962"/>
                <a:gd name="connsiteX6" fmla="*/ 1248393 w 1248437"/>
                <a:gd name="connsiteY6" fmla="*/ 153 h 2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437" h="263962">
                  <a:moveTo>
                    <a:pt x="1248393" y="153"/>
                  </a:moveTo>
                  <a:cubicBezTo>
                    <a:pt x="1244160" y="2975"/>
                    <a:pt x="958409" y="46015"/>
                    <a:pt x="795426" y="80587"/>
                  </a:cubicBezTo>
                  <a:cubicBezTo>
                    <a:pt x="632443" y="115159"/>
                    <a:pt x="402432" y="177248"/>
                    <a:pt x="270493" y="207587"/>
                  </a:cubicBezTo>
                  <a:cubicBezTo>
                    <a:pt x="138554" y="237926"/>
                    <a:pt x="-27251" y="271087"/>
                    <a:pt x="3793" y="262620"/>
                  </a:cubicBezTo>
                  <a:cubicBezTo>
                    <a:pt x="34837" y="254153"/>
                    <a:pt x="320587" y="189948"/>
                    <a:pt x="456759" y="156787"/>
                  </a:cubicBezTo>
                  <a:cubicBezTo>
                    <a:pt x="592931" y="123626"/>
                    <a:pt x="684654" y="93286"/>
                    <a:pt x="820826" y="63653"/>
                  </a:cubicBezTo>
                  <a:cubicBezTo>
                    <a:pt x="956998" y="34020"/>
                    <a:pt x="1252626" y="-2669"/>
                    <a:pt x="1248393" y="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7C2B1B5B-C188-49AA-9660-76154A25117A}"/>
                </a:ext>
              </a:extLst>
            </p:cNvPr>
            <p:cNvSpPr/>
            <p:nvPr/>
          </p:nvSpPr>
          <p:spPr>
            <a:xfrm flipH="1">
              <a:off x="5524074" y="6179399"/>
              <a:ext cx="616865" cy="163061"/>
            </a:xfrm>
            <a:custGeom>
              <a:avLst/>
              <a:gdLst>
                <a:gd name="connsiteX0" fmla="*/ 14929 w 783320"/>
                <a:gd name="connsiteY0" fmla="*/ 77944 h 207061"/>
                <a:gd name="connsiteX1" fmla="*/ 112 w 783320"/>
                <a:gd name="connsiteY1" fmla="*/ 179544 h 207061"/>
                <a:gd name="connsiteX2" fmla="*/ 8579 w 783320"/>
                <a:gd name="connsiteY2" fmla="*/ 194361 h 207061"/>
                <a:gd name="connsiteX3" fmla="*/ 17045 w 783320"/>
                <a:gd name="connsiteY3" fmla="*/ 207061 h 207061"/>
                <a:gd name="connsiteX4" fmla="*/ 48795 w 783320"/>
                <a:gd name="connsiteY4" fmla="*/ 194361 h 207061"/>
                <a:gd name="connsiteX5" fmla="*/ 607595 w 783320"/>
                <a:gd name="connsiteY5" fmla="*/ 63127 h 207061"/>
                <a:gd name="connsiteX6" fmla="*/ 783279 w 783320"/>
                <a:gd name="connsiteY6" fmla="*/ 1744 h 207061"/>
                <a:gd name="connsiteX7" fmla="*/ 618179 w 783320"/>
                <a:gd name="connsiteY7" fmla="*/ 29261 h 207061"/>
                <a:gd name="connsiteX8" fmla="*/ 112295 w 783320"/>
                <a:gd name="connsiteY8" fmla="*/ 154144 h 207061"/>
                <a:gd name="connsiteX9" fmla="*/ 19162 w 783320"/>
                <a:gd name="connsiteY9" fmla="*/ 166844 h 207061"/>
                <a:gd name="connsiteX10" fmla="*/ 14929 w 783320"/>
                <a:gd name="connsiteY10" fmla="*/ 77944 h 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320" h="207061">
                  <a:moveTo>
                    <a:pt x="14929" y="77944"/>
                  </a:moveTo>
                  <a:cubicBezTo>
                    <a:pt x="11754" y="80061"/>
                    <a:pt x="1170" y="160141"/>
                    <a:pt x="112" y="179544"/>
                  </a:cubicBezTo>
                  <a:cubicBezTo>
                    <a:pt x="-946" y="198947"/>
                    <a:pt x="5757" y="189775"/>
                    <a:pt x="8579" y="194361"/>
                  </a:cubicBezTo>
                  <a:cubicBezTo>
                    <a:pt x="11401" y="198947"/>
                    <a:pt x="10342" y="207061"/>
                    <a:pt x="17045" y="207061"/>
                  </a:cubicBezTo>
                  <a:cubicBezTo>
                    <a:pt x="23748" y="207061"/>
                    <a:pt x="48795" y="194361"/>
                    <a:pt x="48795" y="194361"/>
                  </a:cubicBezTo>
                  <a:lnTo>
                    <a:pt x="607595" y="63127"/>
                  </a:lnTo>
                  <a:cubicBezTo>
                    <a:pt x="730009" y="31024"/>
                    <a:pt x="781515" y="7388"/>
                    <a:pt x="783279" y="1744"/>
                  </a:cubicBezTo>
                  <a:cubicBezTo>
                    <a:pt x="785043" y="-3900"/>
                    <a:pt x="730010" y="3861"/>
                    <a:pt x="618179" y="29261"/>
                  </a:cubicBezTo>
                  <a:cubicBezTo>
                    <a:pt x="506348" y="54661"/>
                    <a:pt x="212131" y="131214"/>
                    <a:pt x="112295" y="154144"/>
                  </a:cubicBezTo>
                  <a:cubicBezTo>
                    <a:pt x="12459" y="177075"/>
                    <a:pt x="35037" y="177780"/>
                    <a:pt x="19162" y="166844"/>
                  </a:cubicBezTo>
                  <a:cubicBezTo>
                    <a:pt x="3287" y="155908"/>
                    <a:pt x="18104" y="75827"/>
                    <a:pt x="14929" y="779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A02EE36E-DFA9-4B33-B521-4AA3FABF6B6F}"/>
                </a:ext>
              </a:extLst>
            </p:cNvPr>
            <p:cNvSpPr/>
            <p:nvPr/>
          </p:nvSpPr>
          <p:spPr>
            <a:xfrm flipH="1">
              <a:off x="5137764" y="6101148"/>
              <a:ext cx="186697" cy="36422"/>
            </a:xfrm>
            <a:custGeom>
              <a:avLst/>
              <a:gdLst>
                <a:gd name="connsiteX0" fmla="*/ 229082 w 237075"/>
                <a:gd name="connsiteY0" fmla="*/ 16444 h 46250"/>
                <a:gd name="connsiteX1" fmla="*/ 482 w 237075"/>
                <a:gd name="connsiteY1" fmla="*/ 46078 h 46250"/>
                <a:gd name="connsiteX2" fmla="*/ 169815 w 237075"/>
                <a:gd name="connsiteY2" fmla="*/ 1628 h 46250"/>
                <a:gd name="connsiteX3" fmla="*/ 229082 w 237075"/>
                <a:gd name="connsiteY3" fmla="*/ 16444 h 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075" h="46250">
                  <a:moveTo>
                    <a:pt x="229082" y="16444"/>
                  </a:moveTo>
                  <a:cubicBezTo>
                    <a:pt x="200860" y="23852"/>
                    <a:pt x="10360" y="48547"/>
                    <a:pt x="482" y="46078"/>
                  </a:cubicBezTo>
                  <a:cubicBezTo>
                    <a:pt x="-9396" y="43609"/>
                    <a:pt x="135243" y="7978"/>
                    <a:pt x="169815" y="1628"/>
                  </a:cubicBezTo>
                  <a:cubicBezTo>
                    <a:pt x="204387" y="-4722"/>
                    <a:pt x="257304" y="9036"/>
                    <a:pt x="229082" y="164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0F054720-D850-410D-BF54-141D697A5380}"/>
                </a:ext>
              </a:extLst>
            </p:cNvPr>
            <p:cNvSpPr/>
            <p:nvPr/>
          </p:nvSpPr>
          <p:spPr>
            <a:xfrm flipH="1">
              <a:off x="6112027" y="6236505"/>
              <a:ext cx="48860" cy="195548"/>
            </a:xfrm>
            <a:custGeom>
              <a:avLst/>
              <a:gdLst>
                <a:gd name="connsiteX0" fmla="*/ 21210 w 62045"/>
                <a:gd name="connsiteY0" fmla="*/ 1196 h 248315"/>
                <a:gd name="connsiteX1" fmla="*/ 23326 w 62045"/>
                <a:gd name="connsiteY1" fmla="*/ 104912 h 248315"/>
                <a:gd name="connsiteX2" fmla="*/ 61426 w 62045"/>
                <a:gd name="connsiteY2" fmla="*/ 240379 h 248315"/>
                <a:gd name="connsiteX3" fmla="*/ 44493 w 62045"/>
                <a:gd name="connsiteY3" fmla="*/ 223446 h 248315"/>
                <a:gd name="connsiteX4" fmla="*/ 12743 w 62045"/>
                <a:gd name="connsiteY4" fmla="*/ 149362 h 248315"/>
                <a:gd name="connsiteX5" fmla="*/ 43 w 62045"/>
                <a:gd name="connsiteY5" fmla="*/ 54112 h 248315"/>
                <a:gd name="connsiteX6" fmla="*/ 21210 w 62045"/>
                <a:gd name="connsiteY6" fmla="*/ 1196 h 24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5" h="248315">
                  <a:moveTo>
                    <a:pt x="21210" y="1196"/>
                  </a:moveTo>
                  <a:cubicBezTo>
                    <a:pt x="25090" y="9663"/>
                    <a:pt x="16623" y="65048"/>
                    <a:pt x="23326" y="104912"/>
                  </a:cubicBezTo>
                  <a:cubicBezTo>
                    <a:pt x="30029" y="144776"/>
                    <a:pt x="57898" y="220623"/>
                    <a:pt x="61426" y="240379"/>
                  </a:cubicBezTo>
                  <a:cubicBezTo>
                    <a:pt x="64954" y="260135"/>
                    <a:pt x="52607" y="238615"/>
                    <a:pt x="44493" y="223446"/>
                  </a:cubicBezTo>
                  <a:cubicBezTo>
                    <a:pt x="36379" y="208277"/>
                    <a:pt x="20151" y="177584"/>
                    <a:pt x="12743" y="149362"/>
                  </a:cubicBezTo>
                  <a:cubicBezTo>
                    <a:pt x="5335" y="121140"/>
                    <a:pt x="1101" y="77042"/>
                    <a:pt x="43" y="54112"/>
                  </a:cubicBezTo>
                  <a:cubicBezTo>
                    <a:pt x="-1015" y="31182"/>
                    <a:pt x="17330" y="-7271"/>
                    <a:pt x="21210" y="1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2F3360C3-1381-4760-9B86-CB3597946CEA}"/>
                </a:ext>
              </a:extLst>
            </p:cNvPr>
            <p:cNvSpPr/>
            <p:nvPr/>
          </p:nvSpPr>
          <p:spPr>
            <a:xfrm flipH="1">
              <a:off x="6094917" y="6426171"/>
              <a:ext cx="1935831" cy="30907"/>
            </a:xfrm>
            <a:custGeom>
              <a:avLst/>
              <a:gdLst>
                <a:gd name="connsiteX0" fmla="*/ 12269 w 2458198"/>
                <a:gd name="connsiteY0" fmla="*/ 31283 h 39247"/>
                <a:gd name="connsiteX1" fmla="*/ 885394 w 2458198"/>
                <a:gd name="connsiteY1" fmla="*/ 37633 h 39247"/>
                <a:gd name="connsiteX2" fmla="*/ 2244294 w 2458198"/>
                <a:gd name="connsiteY2" fmla="*/ 2708 h 39247"/>
                <a:gd name="connsiteX3" fmla="*/ 2450669 w 2458198"/>
                <a:gd name="connsiteY3" fmla="*/ 2708 h 39247"/>
                <a:gd name="connsiteX4" fmla="*/ 2206194 w 2458198"/>
                <a:gd name="connsiteY4" fmla="*/ 5883 h 39247"/>
                <a:gd name="connsiteX5" fmla="*/ 1209244 w 2458198"/>
                <a:gd name="connsiteY5" fmla="*/ 15408 h 39247"/>
                <a:gd name="connsiteX6" fmla="*/ 428194 w 2458198"/>
                <a:gd name="connsiteY6" fmla="*/ 12233 h 39247"/>
                <a:gd name="connsiteX7" fmla="*/ 12269 w 2458198"/>
                <a:gd name="connsiteY7" fmla="*/ 31283 h 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198" h="39247">
                  <a:moveTo>
                    <a:pt x="12269" y="31283"/>
                  </a:moveTo>
                  <a:cubicBezTo>
                    <a:pt x="88469" y="35516"/>
                    <a:pt x="513390" y="42395"/>
                    <a:pt x="885394" y="37633"/>
                  </a:cubicBezTo>
                  <a:cubicBezTo>
                    <a:pt x="1257398" y="32871"/>
                    <a:pt x="1983415" y="8529"/>
                    <a:pt x="2244294" y="2708"/>
                  </a:cubicBezTo>
                  <a:cubicBezTo>
                    <a:pt x="2505173" y="-3113"/>
                    <a:pt x="2457019" y="2179"/>
                    <a:pt x="2450669" y="2708"/>
                  </a:cubicBezTo>
                  <a:cubicBezTo>
                    <a:pt x="2444319" y="3237"/>
                    <a:pt x="2206194" y="5883"/>
                    <a:pt x="2206194" y="5883"/>
                  </a:cubicBezTo>
                  <a:lnTo>
                    <a:pt x="1209244" y="15408"/>
                  </a:lnTo>
                  <a:lnTo>
                    <a:pt x="428194" y="12233"/>
                  </a:lnTo>
                  <a:cubicBezTo>
                    <a:pt x="231873" y="13291"/>
                    <a:pt x="-63931" y="27050"/>
                    <a:pt x="12269" y="312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CC6BBA11-1F5C-4CED-9178-07F4B61D5750}"/>
                </a:ext>
              </a:extLst>
            </p:cNvPr>
            <p:cNvSpPr/>
            <p:nvPr/>
          </p:nvSpPr>
          <p:spPr>
            <a:xfrm flipH="1">
              <a:off x="5635374" y="6466361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B9794C01-87C2-4F9E-859A-03A760B45BFF}"/>
                </a:ext>
              </a:extLst>
            </p:cNvPr>
            <p:cNvSpPr/>
            <p:nvPr/>
          </p:nvSpPr>
          <p:spPr>
            <a:xfrm flipH="1">
              <a:off x="5015698" y="6119596"/>
              <a:ext cx="135036" cy="635855"/>
            </a:xfrm>
            <a:custGeom>
              <a:avLst/>
              <a:gdLst>
                <a:gd name="connsiteX0" fmla="*/ 4241 w 171474"/>
                <a:gd name="connsiteY0" fmla="*/ 5718 h 807435"/>
                <a:gd name="connsiteX1" fmla="*/ 2125 w 171474"/>
                <a:gd name="connsiteY1" fmla="*/ 316868 h 807435"/>
                <a:gd name="connsiteX2" fmla="*/ 29641 w 171474"/>
                <a:gd name="connsiteY2" fmla="*/ 581452 h 807435"/>
                <a:gd name="connsiteX3" fmla="*/ 99491 w 171474"/>
                <a:gd name="connsiteY3" fmla="*/ 771952 h 807435"/>
                <a:gd name="connsiteX4" fmla="*/ 171458 w 171474"/>
                <a:gd name="connsiteY4" fmla="*/ 803702 h 807435"/>
                <a:gd name="connsiteX5" fmla="*/ 93141 w 171474"/>
                <a:gd name="connsiteY5" fmla="*/ 723268 h 807435"/>
                <a:gd name="connsiteX6" fmla="*/ 6358 w 171474"/>
                <a:gd name="connsiteY6" fmla="*/ 335918 h 807435"/>
                <a:gd name="connsiteX7" fmla="*/ 23291 w 171474"/>
                <a:gd name="connsiteY7" fmla="*/ 130602 h 807435"/>
                <a:gd name="connsiteX8" fmla="*/ 4241 w 171474"/>
                <a:gd name="connsiteY8" fmla="*/ 5718 h 8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4" h="807435">
                  <a:moveTo>
                    <a:pt x="4241" y="5718"/>
                  </a:moveTo>
                  <a:cubicBezTo>
                    <a:pt x="713" y="36762"/>
                    <a:pt x="-2108" y="220912"/>
                    <a:pt x="2125" y="316868"/>
                  </a:cubicBezTo>
                  <a:cubicBezTo>
                    <a:pt x="6358" y="412824"/>
                    <a:pt x="13413" y="505605"/>
                    <a:pt x="29641" y="581452"/>
                  </a:cubicBezTo>
                  <a:cubicBezTo>
                    <a:pt x="45869" y="657299"/>
                    <a:pt x="75855" y="734910"/>
                    <a:pt x="99491" y="771952"/>
                  </a:cubicBezTo>
                  <a:cubicBezTo>
                    <a:pt x="123127" y="808994"/>
                    <a:pt x="172516" y="811816"/>
                    <a:pt x="171458" y="803702"/>
                  </a:cubicBezTo>
                  <a:cubicBezTo>
                    <a:pt x="170400" y="795588"/>
                    <a:pt x="120658" y="801232"/>
                    <a:pt x="93141" y="723268"/>
                  </a:cubicBezTo>
                  <a:cubicBezTo>
                    <a:pt x="65624" y="645304"/>
                    <a:pt x="18000" y="434696"/>
                    <a:pt x="6358" y="335918"/>
                  </a:cubicBezTo>
                  <a:cubicBezTo>
                    <a:pt x="-5284" y="237140"/>
                    <a:pt x="21880" y="183519"/>
                    <a:pt x="23291" y="130602"/>
                  </a:cubicBezTo>
                  <a:cubicBezTo>
                    <a:pt x="24702" y="77685"/>
                    <a:pt x="7769" y="-25326"/>
                    <a:pt x="4241" y="57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635E0085-5E6B-4A05-9573-BA763E2FA5F3}"/>
                </a:ext>
              </a:extLst>
            </p:cNvPr>
            <p:cNvSpPr/>
            <p:nvPr/>
          </p:nvSpPr>
          <p:spPr>
            <a:xfrm flipH="1">
              <a:off x="5165517" y="6133161"/>
              <a:ext cx="115270" cy="137216"/>
            </a:xfrm>
            <a:custGeom>
              <a:avLst/>
              <a:gdLst>
                <a:gd name="connsiteX0" fmla="*/ 146106 w 146375"/>
                <a:gd name="connsiteY0" fmla="*/ 1193 h 174243"/>
                <a:gd name="connsiteX1" fmla="*/ 80489 w 146375"/>
                <a:gd name="connsiteY1" fmla="*/ 155710 h 174243"/>
                <a:gd name="connsiteX2" fmla="*/ 56 w 146375"/>
                <a:gd name="connsiteY2" fmla="*/ 168410 h 174243"/>
                <a:gd name="connsiteX3" fmla="*/ 93189 w 146375"/>
                <a:gd name="connsiteY3" fmla="*/ 128193 h 174243"/>
                <a:gd name="connsiteX4" fmla="*/ 103773 w 146375"/>
                <a:gd name="connsiteY4" fmla="*/ 85860 h 174243"/>
                <a:gd name="connsiteX5" fmla="*/ 146106 w 146375"/>
                <a:gd name="connsiteY5" fmla="*/ 1193 h 1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75" h="174243">
                  <a:moveTo>
                    <a:pt x="146106" y="1193"/>
                  </a:moveTo>
                  <a:cubicBezTo>
                    <a:pt x="142225" y="12835"/>
                    <a:pt x="104831" y="127841"/>
                    <a:pt x="80489" y="155710"/>
                  </a:cubicBezTo>
                  <a:cubicBezTo>
                    <a:pt x="56147" y="183579"/>
                    <a:pt x="-2061" y="172996"/>
                    <a:pt x="56" y="168410"/>
                  </a:cubicBezTo>
                  <a:cubicBezTo>
                    <a:pt x="2173" y="163824"/>
                    <a:pt x="75903" y="141951"/>
                    <a:pt x="93189" y="128193"/>
                  </a:cubicBezTo>
                  <a:cubicBezTo>
                    <a:pt x="110475" y="114435"/>
                    <a:pt x="96717" y="105263"/>
                    <a:pt x="103773" y="85860"/>
                  </a:cubicBezTo>
                  <a:cubicBezTo>
                    <a:pt x="110829" y="66457"/>
                    <a:pt x="149987" y="-10449"/>
                    <a:pt x="146106" y="1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24FDC9B-A6EF-431E-816E-E1E1BA27CF61}"/>
                </a:ext>
              </a:extLst>
            </p:cNvPr>
            <p:cNvSpPr/>
            <p:nvPr/>
          </p:nvSpPr>
          <p:spPr>
            <a:xfrm flipH="1">
              <a:off x="5070340" y="6227352"/>
              <a:ext cx="127179" cy="500192"/>
            </a:xfrm>
            <a:custGeom>
              <a:avLst/>
              <a:gdLst>
                <a:gd name="connsiteX0" fmla="*/ 152 w 161497"/>
                <a:gd name="connsiteY0" fmla="*/ 4352 h 635165"/>
                <a:gd name="connsiteX1" fmla="*/ 10736 w 161497"/>
                <a:gd name="connsiteY1" fmla="*/ 264702 h 635165"/>
                <a:gd name="connsiteX2" fmla="*/ 70002 w 161497"/>
                <a:gd name="connsiteY2" fmla="*/ 450969 h 635165"/>
                <a:gd name="connsiteX3" fmla="*/ 161019 w 161497"/>
                <a:gd name="connsiteY3" fmla="*/ 635119 h 635165"/>
                <a:gd name="connsiteX4" fmla="*/ 101752 w 161497"/>
                <a:gd name="connsiteY4" fmla="*/ 434035 h 635165"/>
                <a:gd name="connsiteX5" fmla="*/ 12852 w 161497"/>
                <a:gd name="connsiteY5" fmla="*/ 125002 h 635165"/>
                <a:gd name="connsiteX6" fmla="*/ 152 w 161497"/>
                <a:gd name="connsiteY6" fmla="*/ 4352 h 6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97" h="635165">
                  <a:moveTo>
                    <a:pt x="152" y="4352"/>
                  </a:moveTo>
                  <a:cubicBezTo>
                    <a:pt x="-201" y="27635"/>
                    <a:pt x="-906" y="190266"/>
                    <a:pt x="10736" y="264702"/>
                  </a:cubicBezTo>
                  <a:cubicBezTo>
                    <a:pt x="22378" y="339138"/>
                    <a:pt x="44955" y="389233"/>
                    <a:pt x="70002" y="450969"/>
                  </a:cubicBezTo>
                  <a:cubicBezTo>
                    <a:pt x="95049" y="512705"/>
                    <a:pt x="155727" y="637941"/>
                    <a:pt x="161019" y="635119"/>
                  </a:cubicBezTo>
                  <a:cubicBezTo>
                    <a:pt x="166311" y="632297"/>
                    <a:pt x="126446" y="519054"/>
                    <a:pt x="101752" y="434035"/>
                  </a:cubicBezTo>
                  <a:cubicBezTo>
                    <a:pt x="77058" y="349016"/>
                    <a:pt x="28021" y="194499"/>
                    <a:pt x="12852" y="125002"/>
                  </a:cubicBezTo>
                  <a:cubicBezTo>
                    <a:pt x="-2317" y="55505"/>
                    <a:pt x="505" y="-18931"/>
                    <a:pt x="152" y="43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E60526D4-D790-4D5C-85DB-B629C947D921}"/>
                </a:ext>
              </a:extLst>
            </p:cNvPr>
            <p:cNvSpPr/>
            <p:nvPr/>
          </p:nvSpPr>
          <p:spPr>
            <a:xfrm flipH="1">
              <a:off x="5296530" y="6309447"/>
              <a:ext cx="400948" cy="44020"/>
            </a:xfrm>
            <a:custGeom>
              <a:avLst/>
              <a:gdLst>
                <a:gd name="connsiteX0" fmla="*/ 20 w 509140"/>
                <a:gd name="connsiteY0" fmla="*/ 8053 h 55898"/>
                <a:gd name="connsiteX1" fmla="*/ 88920 w 509140"/>
                <a:gd name="connsiteY1" fmla="*/ 54620 h 55898"/>
                <a:gd name="connsiteX2" fmla="*/ 118554 w 509140"/>
                <a:gd name="connsiteY2" fmla="*/ 39803 h 55898"/>
                <a:gd name="connsiteX3" fmla="*/ 501670 w 509140"/>
                <a:gd name="connsiteY3" fmla="*/ 8053 h 55898"/>
                <a:gd name="connsiteX4" fmla="*/ 351387 w 509140"/>
                <a:gd name="connsiteY4" fmla="*/ 1703 h 55898"/>
                <a:gd name="connsiteX5" fmla="*/ 97387 w 509140"/>
                <a:gd name="connsiteY5" fmla="*/ 33453 h 55898"/>
                <a:gd name="connsiteX6" fmla="*/ 20 w 509140"/>
                <a:gd name="connsiteY6" fmla="*/ 8053 h 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40" h="55898">
                  <a:moveTo>
                    <a:pt x="20" y="8053"/>
                  </a:moveTo>
                  <a:cubicBezTo>
                    <a:pt x="-1391" y="11581"/>
                    <a:pt x="69164" y="49328"/>
                    <a:pt x="88920" y="54620"/>
                  </a:cubicBezTo>
                  <a:cubicBezTo>
                    <a:pt x="108676" y="59912"/>
                    <a:pt x="49762" y="47564"/>
                    <a:pt x="118554" y="39803"/>
                  </a:cubicBezTo>
                  <a:cubicBezTo>
                    <a:pt x="187346" y="32042"/>
                    <a:pt x="462865" y="14403"/>
                    <a:pt x="501670" y="8053"/>
                  </a:cubicBezTo>
                  <a:cubicBezTo>
                    <a:pt x="540475" y="1703"/>
                    <a:pt x="418768" y="-2530"/>
                    <a:pt x="351387" y="1703"/>
                  </a:cubicBezTo>
                  <a:cubicBezTo>
                    <a:pt x="284006" y="5936"/>
                    <a:pt x="149951" y="29925"/>
                    <a:pt x="97387" y="33453"/>
                  </a:cubicBezTo>
                  <a:cubicBezTo>
                    <a:pt x="44823" y="36981"/>
                    <a:pt x="1431" y="4525"/>
                    <a:pt x="20" y="80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72F03F28-80E7-4A45-A79F-1726B6EB1028}"/>
                </a:ext>
              </a:extLst>
            </p:cNvPr>
            <p:cNvSpPr/>
            <p:nvPr/>
          </p:nvSpPr>
          <p:spPr>
            <a:xfrm flipH="1">
              <a:off x="5554049" y="6288877"/>
              <a:ext cx="565738" cy="72018"/>
            </a:xfrm>
            <a:custGeom>
              <a:avLst/>
              <a:gdLst>
                <a:gd name="connsiteX0" fmla="*/ 769 w 718397"/>
                <a:gd name="connsiteY0" fmla="*/ 53225 h 91451"/>
                <a:gd name="connsiteX1" fmla="*/ 324619 w 718397"/>
                <a:gd name="connsiteY1" fmla="*/ 4542 h 91451"/>
                <a:gd name="connsiteX2" fmla="*/ 441035 w 718397"/>
                <a:gd name="connsiteY2" fmla="*/ 6658 h 91451"/>
                <a:gd name="connsiteX3" fmla="*/ 481252 w 718397"/>
                <a:gd name="connsiteY3" fmla="*/ 44758 h 91451"/>
                <a:gd name="connsiteX4" fmla="*/ 718319 w 718397"/>
                <a:gd name="connsiteY4" fmla="*/ 91325 h 91451"/>
                <a:gd name="connsiteX5" fmla="*/ 506652 w 718397"/>
                <a:gd name="connsiteY5" fmla="*/ 57458 h 91451"/>
                <a:gd name="connsiteX6" fmla="*/ 426219 w 718397"/>
                <a:gd name="connsiteY6" fmla="*/ 25708 h 91451"/>
                <a:gd name="connsiteX7" fmla="*/ 769 w 718397"/>
                <a:gd name="connsiteY7" fmla="*/ 53225 h 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97" h="91451">
                  <a:moveTo>
                    <a:pt x="769" y="53225"/>
                  </a:moveTo>
                  <a:cubicBezTo>
                    <a:pt x="-16164" y="49697"/>
                    <a:pt x="251241" y="12303"/>
                    <a:pt x="324619" y="4542"/>
                  </a:cubicBezTo>
                  <a:cubicBezTo>
                    <a:pt x="397997" y="-3219"/>
                    <a:pt x="414930" y="-45"/>
                    <a:pt x="441035" y="6658"/>
                  </a:cubicBezTo>
                  <a:cubicBezTo>
                    <a:pt x="467141" y="13361"/>
                    <a:pt x="435038" y="30647"/>
                    <a:pt x="481252" y="44758"/>
                  </a:cubicBezTo>
                  <a:cubicBezTo>
                    <a:pt x="527466" y="58869"/>
                    <a:pt x="714086" y="89208"/>
                    <a:pt x="718319" y="91325"/>
                  </a:cubicBezTo>
                  <a:cubicBezTo>
                    <a:pt x="722552" y="93442"/>
                    <a:pt x="555335" y="68394"/>
                    <a:pt x="506652" y="57458"/>
                  </a:cubicBezTo>
                  <a:cubicBezTo>
                    <a:pt x="457969" y="46522"/>
                    <a:pt x="507005" y="27119"/>
                    <a:pt x="426219" y="25708"/>
                  </a:cubicBezTo>
                  <a:cubicBezTo>
                    <a:pt x="345433" y="24297"/>
                    <a:pt x="17702" y="56753"/>
                    <a:pt x="769" y="532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77439FEF-CE21-4A0F-96D3-7F9C7F423561}"/>
                </a:ext>
              </a:extLst>
            </p:cNvPr>
            <p:cNvSpPr/>
            <p:nvPr/>
          </p:nvSpPr>
          <p:spPr>
            <a:xfrm flipH="1">
              <a:off x="5700291" y="6344544"/>
              <a:ext cx="422224" cy="12932"/>
            </a:xfrm>
            <a:custGeom>
              <a:avLst/>
              <a:gdLst>
                <a:gd name="connsiteX0" fmla="*/ 0 w 536157"/>
                <a:gd name="connsiteY0" fmla="*/ 14287 h 16421"/>
                <a:gd name="connsiteX1" fmla="*/ 275167 w 536157"/>
                <a:gd name="connsiteY1" fmla="*/ 1587 h 16421"/>
                <a:gd name="connsiteX2" fmla="*/ 433917 w 536157"/>
                <a:gd name="connsiteY2" fmla="*/ 1587 h 16421"/>
                <a:gd name="connsiteX3" fmla="*/ 531284 w 536157"/>
                <a:gd name="connsiteY3" fmla="*/ 14287 h 16421"/>
                <a:gd name="connsiteX4" fmla="*/ 281517 w 536157"/>
                <a:gd name="connsiteY4" fmla="*/ 16404 h 16421"/>
                <a:gd name="connsiteX5" fmla="*/ 0 w 536157"/>
                <a:gd name="connsiteY5" fmla="*/ 14287 h 1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57" h="16421">
                  <a:moveTo>
                    <a:pt x="0" y="14287"/>
                  </a:moveTo>
                  <a:lnTo>
                    <a:pt x="275167" y="1587"/>
                  </a:lnTo>
                  <a:cubicBezTo>
                    <a:pt x="347487" y="-530"/>
                    <a:pt x="391231" y="-530"/>
                    <a:pt x="433917" y="1587"/>
                  </a:cubicBezTo>
                  <a:cubicBezTo>
                    <a:pt x="476603" y="3704"/>
                    <a:pt x="556684" y="11818"/>
                    <a:pt x="531284" y="14287"/>
                  </a:cubicBezTo>
                  <a:cubicBezTo>
                    <a:pt x="505884" y="16756"/>
                    <a:pt x="281517" y="16404"/>
                    <a:pt x="281517" y="16404"/>
                  </a:cubicBezTo>
                  <a:lnTo>
                    <a:pt x="0" y="14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B5E98482-2451-4D7B-AD99-E0CBDAC62DB1}"/>
                </a:ext>
              </a:extLst>
            </p:cNvPr>
            <p:cNvSpPr/>
            <p:nvPr/>
          </p:nvSpPr>
          <p:spPr>
            <a:xfrm flipH="1">
              <a:off x="5095281" y="6296720"/>
              <a:ext cx="793970" cy="488113"/>
            </a:xfrm>
            <a:custGeom>
              <a:avLst/>
              <a:gdLst>
                <a:gd name="connsiteX0" fmla="*/ 29758 w 1008216"/>
                <a:gd name="connsiteY0" fmla="*/ 100415 h 619826"/>
                <a:gd name="connsiteX1" fmla="*/ 561041 w 1008216"/>
                <a:gd name="connsiteY1" fmla="*/ 89832 h 619826"/>
                <a:gd name="connsiteX2" fmla="*/ 694391 w 1008216"/>
                <a:gd name="connsiteY2" fmla="*/ 49615 h 619826"/>
                <a:gd name="connsiteX3" fmla="*/ 804458 w 1008216"/>
                <a:gd name="connsiteY3" fmla="*/ 9398 h 619826"/>
                <a:gd name="connsiteX4" fmla="*/ 836208 w 1008216"/>
                <a:gd name="connsiteY4" fmla="*/ 9398 h 619826"/>
                <a:gd name="connsiteX5" fmla="*/ 834091 w 1008216"/>
                <a:gd name="connsiteY5" fmla="*/ 113115 h 619826"/>
                <a:gd name="connsiteX6" fmla="*/ 903941 w 1008216"/>
                <a:gd name="connsiteY6" fmla="*/ 301498 h 619826"/>
                <a:gd name="connsiteX7" fmla="*/ 1005541 w 1008216"/>
                <a:gd name="connsiteY7" fmla="*/ 563965 h 619826"/>
                <a:gd name="connsiteX8" fmla="*/ 969558 w 1008216"/>
                <a:gd name="connsiteY8" fmla="*/ 614765 h 619826"/>
                <a:gd name="connsiteX9" fmla="*/ 872191 w 1008216"/>
                <a:gd name="connsiteY9" fmla="*/ 483532 h 619826"/>
                <a:gd name="connsiteX10" fmla="*/ 851025 w 1008216"/>
                <a:gd name="connsiteY10" fmla="*/ 312082 h 619826"/>
                <a:gd name="connsiteX11" fmla="*/ 715558 w 1008216"/>
                <a:gd name="connsiteY11" fmla="*/ 81365 h 619826"/>
                <a:gd name="connsiteX12" fmla="*/ 459441 w 1008216"/>
                <a:gd name="connsiteY12" fmla="*/ 104648 h 619826"/>
                <a:gd name="connsiteX13" fmla="*/ 80558 w 1008216"/>
                <a:gd name="connsiteY13" fmla="*/ 136398 h 619826"/>
                <a:gd name="connsiteX14" fmla="*/ 103841 w 1008216"/>
                <a:gd name="connsiteY14" fmla="*/ 218948 h 619826"/>
                <a:gd name="connsiteX15" fmla="*/ 118658 w 1008216"/>
                <a:gd name="connsiteY15" fmla="*/ 185082 h 619826"/>
                <a:gd name="connsiteX16" fmla="*/ 69975 w 1008216"/>
                <a:gd name="connsiteY16" fmla="*/ 161798 h 619826"/>
                <a:gd name="connsiteX17" fmla="*/ 29758 w 1008216"/>
                <a:gd name="connsiteY17" fmla="*/ 100415 h 6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16" h="619826">
                  <a:moveTo>
                    <a:pt x="29758" y="100415"/>
                  </a:moveTo>
                  <a:cubicBezTo>
                    <a:pt x="111602" y="88421"/>
                    <a:pt x="450269" y="98299"/>
                    <a:pt x="561041" y="89832"/>
                  </a:cubicBezTo>
                  <a:cubicBezTo>
                    <a:pt x="671813" y="81365"/>
                    <a:pt x="653822" y="63021"/>
                    <a:pt x="694391" y="49615"/>
                  </a:cubicBezTo>
                  <a:cubicBezTo>
                    <a:pt x="734960" y="36209"/>
                    <a:pt x="780822" y="16101"/>
                    <a:pt x="804458" y="9398"/>
                  </a:cubicBezTo>
                  <a:cubicBezTo>
                    <a:pt x="828094" y="2695"/>
                    <a:pt x="831269" y="-7888"/>
                    <a:pt x="836208" y="9398"/>
                  </a:cubicBezTo>
                  <a:cubicBezTo>
                    <a:pt x="841147" y="26684"/>
                    <a:pt x="822802" y="64432"/>
                    <a:pt x="834091" y="113115"/>
                  </a:cubicBezTo>
                  <a:cubicBezTo>
                    <a:pt x="845380" y="161798"/>
                    <a:pt x="875366" y="226356"/>
                    <a:pt x="903941" y="301498"/>
                  </a:cubicBezTo>
                  <a:cubicBezTo>
                    <a:pt x="932516" y="376640"/>
                    <a:pt x="994605" y="511754"/>
                    <a:pt x="1005541" y="563965"/>
                  </a:cubicBezTo>
                  <a:cubicBezTo>
                    <a:pt x="1016477" y="616176"/>
                    <a:pt x="991783" y="628170"/>
                    <a:pt x="969558" y="614765"/>
                  </a:cubicBezTo>
                  <a:cubicBezTo>
                    <a:pt x="947333" y="601360"/>
                    <a:pt x="891946" y="533979"/>
                    <a:pt x="872191" y="483532"/>
                  </a:cubicBezTo>
                  <a:cubicBezTo>
                    <a:pt x="852436" y="433085"/>
                    <a:pt x="877131" y="379110"/>
                    <a:pt x="851025" y="312082"/>
                  </a:cubicBezTo>
                  <a:cubicBezTo>
                    <a:pt x="824919" y="245054"/>
                    <a:pt x="780822" y="115937"/>
                    <a:pt x="715558" y="81365"/>
                  </a:cubicBezTo>
                  <a:cubicBezTo>
                    <a:pt x="650294" y="46793"/>
                    <a:pt x="459441" y="104648"/>
                    <a:pt x="459441" y="104648"/>
                  </a:cubicBezTo>
                  <a:cubicBezTo>
                    <a:pt x="353608" y="113820"/>
                    <a:pt x="139825" y="117348"/>
                    <a:pt x="80558" y="136398"/>
                  </a:cubicBezTo>
                  <a:cubicBezTo>
                    <a:pt x="21291" y="155448"/>
                    <a:pt x="97491" y="210834"/>
                    <a:pt x="103841" y="218948"/>
                  </a:cubicBezTo>
                  <a:cubicBezTo>
                    <a:pt x="110191" y="227062"/>
                    <a:pt x="124302" y="194607"/>
                    <a:pt x="118658" y="185082"/>
                  </a:cubicBezTo>
                  <a:cubicBezTo>
                    <a:pt x="113014" y="175557"/>
                    <a:pt x="80206" y="173793"/>
                    <a:pt x="69975" y="161798"/>
                  </a:cubicBezTo>
                  <a:cubicBezTo>
                    <a:pt x="59745" y="149804"/>
                    <a:pt x="-52086" y="112409"/>
                    <a:pt x="29758" y="1004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1AB7C995-1FEF-42E1-A14A-4480F38E9B4D}"/>
                </a:ext>
              </a:extLst>
            </p:cNvPr>
            <p:cNvSpPr/>
            <p:nvPr/>
          </p:nvSpPr>
          <p:spPr>
            <a:xfrm flipH="1">
              <a:off x="5132392" y="6387658"/>
              <a:ext cx="195667" cy="481014"/>
            </a:xfrm>
            <a:custGeom>
              <a:avLst/>
              <a:gdLst>
                <a:gd name="connsiteX0" fmla="*/ 816 w 248466"/>
                <a:gd name="connsiteY0" fmla="*/ 1872 h 610812"/>
                <a:gd name="connsiteX1" fmla="*/ 159566 w 248466"/>
                <a:gd name="connsiteY1" fmla="*/ 397689 h 610812"/>
                <a:gd name="connsiteX2" fmla="*/ 220950 w 248466"/>
                <a:gd name="connsiteY2" fmla="*/ 541622 h 610812"/>
                <a:gd name="connsiteX3" fmla="*/ 248466 w 248466"/>
                <a:gd name="connsiteY3" fmla="*/ 609356 h 610812"/>
                <a:gd name="connsiteX4" fmla="*/ 220950 w 248466"/>
                <a:gd name="connsiteY4" fmla="*/ 482356 h 610812"/>
                <a:gd name="connsiteX5" fmla="*/ 102416 w 248466"/>
                <a:gd name="connsiteY5" fmla="*/ 257989 h 610812"/>
                <a:gd name="connsiteX6" fmla="*/ 816 w 248466"/>
                <a:gd name="connsiteY6" fmla="*/ 1872 h 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66" h="610812">
                  <a:moveTo>
                    <a:pt x="816" y="1872"/>
                  </a:moveTo>
                  <a:cubicBezTo>
                    <a:pt x="10341" y="25155"/>
                    <a:pt x="122877" y="307731"/>
                    <a:pt x="159566" y="397689"/>
                  </a:cubicBezTo>
                  <a:cubicBezTo>
                    <a:pt x="196255" y="487647"/>
                    <a:pt x="206133" y="506344"/>
                    <a:pt x="220950" y="541622"/>
                  </a:cubicBezTo>
                  <a:cubicBezTo>
                    <a:pt x="235767" y="576900"/>
                    <a:pt x="248466" y="619234"/>
                    <a:pt x="248466" y="609356"/>
                  </a:cubicBezTo>
                  <a:cubicBezTo>
                    <a:pt x="248466" y="599478"/>
                    <a:pt x="245292" y="540917"/>
                    <a:pt x="220950" y="482356"/>
                  </a:cubicBezTo>
                  <a:cubicBezTo>
                    <a:pt x="196608" y="423795"/>
                    <a:pt x="137341" y="337364"/>
                    <a:pt x="102416" y="257989"/>
                  </a:cubicBezTo>
                  <a:cubicBezTo>
                    <a:pt x="67491" y="178614"/>
                    <a:pt x="-8709" y="-21411"/>
                    <a:pt x="816" y="18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D54BA1D4-580F-423C-9513-21F4AB389D8C}"/>
                </a:ext>
              </a:extLst>
            </p:cNvPr>
            <p:cNvSpPr/>
            <p:nvPr/>
          </p:nvSpPr>
          <p:spPr>
            <a:xfrm flipH="1">
              <a:off x="5330596" y="6393853"/>
              <a:ext cx="421571" cy="20602"/>
            </a:xfrm>
            <a:custGeom>
              <a:avLst/>
              <a:gdLst>
                <a:gd name="connsiteX0" fmla="*/ 535133 w 535328"/>
                <a:gd name="connsiteY0" fmla="*/ 13055 h 26161"/>
                <a:gd name="connsiteX1" fmla="*/ 450466 w 535328"/>
                <a:gd name="connsiteY1" fmla="*/ 13055 h 26161"/>
                <a:gd name="connsiteX2" fmla="*/ 63116 w 535328"/>
                <a:gd name="connsiteY2" fmla="*/ 25755 h 26161"/>
                <a:gd name="connsiteX3" fmla="*/ 16550 w 535328"/>
                <a:gd name="connsiteY3" fmla="*/ 21522 h 26161"/>
                <a:gd name="connsiteX4" fmla="*/ 41950 w 535328"/>
                <a:gd name="connsiteY4" fmla="*/ 6705 h 26161"/>
                <a:gd name="connsiteX5" fmla="*/ 456816 w 535328"/>
                <a:gd name="connsiteY5" fmla="*/ 355 h 26161"/>
                <a:gd name="connsiteX6" fmla="*/ 535133 w 535328"/>
                <a:gd name="connsiteY6" fmla="*/ 13055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28" h="26161">
                  <a:moveTo>
                    <a:pt x="535133" y="13055"/>
                  </a:moveTo>
                  <a:cubicBezTo>
                    <a:pt x="532134" y="11996"/>
                    <a:pt x="450466" y="13055"/>
                    <a:pt x="450466" y="13055"/>
                  </a:cubicBezTo>
                  <a:lnTo>
                    <a:pt x="63116" y="25755"/>
                  </a:lnTo>
                  <a:cubicBezTo>
                    <a:pt x="-9203" y="27166"/>
                    <a:pt x="20078" y="24697"/>
                    <a:pt x="16550" y="21522"/>
                  </a:cubicBezTo>
                  <a:cubicBezTo>
                    <a:pt x="13022" y="18347"/>
                    <a:pt x="-31428" y="10233"/>
                    <a:pt x="41950" y="6705"/>
                  </a:cubicBezTo>
                  <a:cubicBezTo>
                    <a:pt x="115328" y="3177"/>
                    <a:pt x="374972" y="1413"/>
                    <a:pt x="456816" y="355"/>
                  </a:cubicBezTo>
                  <a:cubicBezTo>
                    <a:pt x="538660" y="-703"/>
                    <a:pt x="535838" y="-174"/>
                    <a:pt x="535133" y="130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9F1E25D4-2FA6-4EF0-BE1F-92C4959A05C2}"/>
                </a:ext>
              </a:extLst>
            </p:cNvPr>
            <p:cNvSpPr/>
            <p:nvPr/>
          </p:nvSpPr>
          <p:spPr>
            <a:xfrm flipH="1">
              <a:off x="5126254" y="6420544"/>
              <a:ext cx="217551" cy="498744"/>
            </a:xfrm>
            <a:custGeom>
              <a:avLst/>
              <a:gdLst>
                <a:gd name="connsiteX0" fmla="*/ 16579 w 276255"/>
                <a:gd name="connsiteY0" fmla="*/ 329 h 633326"/>
                <a:gd name="connsiteX1" fmla="*/ 5996 w 276255"/>
                <a:gd name="connsiteY1" fmla="*/ 129446 h 633326"/>
                <a:gd name="connsiteX2" fmla="*/ 116062 w 276255"/>
                <a:gd name="connsiteY2" fmla="*/ 303012 h 633326"/>
                <a:gd name="connsiteX3" fmla="*/ 219779 w 276255"/>
                <a:gd name="connsiteY3" fmla="*/ 533729 h 633326"/>
                <a:gd name="connsiteX4" fmla="*/ 253646 w 276255"/>
                <a:gd name="connsiteY4" fmla="*/ 633212 h 633326"/>
                <a:gd name="connsiteX5" fmla="*/ 268462 w 276255"/>
                <a:gd name="connsiteY5" fmla="*/ 554896 h 633326"/>
                <a:gd name="connsiteX6" fmla="*/ 268462 w 276255"/>
                <a:gd name="connsiteY6" fmla="*/ 616279 h 633326"/>
                <a:gd name="connsiteX7" fmla="*/ 171096 w 276255"/>
                <a:gd name="connsiteY7" fmla="*/ 368629 h 633326"/>
                <a:gd name="connsiteX8" fmla="*/ 52562 w 276255"/>
                <a:gd name="connsiteY8" fmla="*/ 161196 h 633326"/>
                <a:gd name="connsiteX9" fmla="*/ 33512 w 276255"/>
                <a:gd name="connsiteY9" fmla="*/ 93462 h 633326"/>
                <a:gd name="connsiteX10" fmla="*/ 16579 w 276255"/>
                <a:gd name="connsiteY10" fmla="*/ 329 h 6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55" h="633326">
                  <a:moveTo>
                    <a:pt x="16579" y="329"/>
                  </a:moveTo>
                  <a:cubicBezTo>
                    <a:pt x="11993" y="6326"/>
                    <a:pt x="-10585" y="78999"/>
                    <a:pt x="5996" y="129446"/>
                  </a:cubicBezTo>
                  <a:cubicBezTo>
                    <a:pt x="22577" y="179893"/>
                    <a:pt x="80432" y="235632"/>
                    <a:pt x="116062" y="303012"/>
                  </a:cubicBezTo>
                  <a:cubicBezTo>
                    <a:pt x="151692" y="370392"/>
                    <a:pt x="196848" y="478696"/>
                    <a:pt x="219779" y="533729"/>
                  </a:cubicBezTo>
                  <a:cubicBezTo>
                    <a:pt x="242710" y="588762"/>
                    <a:pt x="245532" y="629684"/>
                    <a:pt x="253646" y="633212"/>
                  </a:cubicBezTo>
                  <a:cubicBezTo>
                    <a:pt x="261760" y="636740"/>
                    <a:pt x="265993" y="557718"/>
                    <a:pt x="268462" y="554896"/>
                  </a:cubicBezTo>
                  <a:cubicBezTo>
                    <a:pt x="270931" y="552074"/>
                    <a:pt x="284690" y="647323"/>
                    <a:pt x="268462" y="616279"/>
                  </a:cubicBezTo>
                  <a:cubicBezTo>
                    <a:pt x="252234" y="585235"/>
                    <a:pt x="207079" y="444476"/>
                    <a:pt x="171096" y="368629"/>
                  </a:cubicBezTo>
                  <a:cubicBezTo>
                    <a:pt x="135113" y="292782"/>
                    <a:pt x="75493" y="207057"/>
                    <a:pt x="52562" y="161196"/>
                  </a:cubicBezTo>
                  <a:cubicBezTo>
                    <a:pt x="29631" y="115335"/>
                    <a:pt x="36687" y="114981"/>
                    <a:pt x="33512" y="93462"/>
                  </a:cubicBezTo>
                  <a:cubicBezTo>
                    <a:pt x="30337" y="71943"/>
                    <a:pt x="21165" y="-5668"/>
                    <a:pt x="16579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EAD8D0A5-B480-4AEC-BF3F-EC5149D698C5}"/>
                </a:ext>
              </a:extLst>
            </p:cNvPr>
            <p:cNvSpPr/>
            <p:nvPr/>
          </p:nvSpPr>
          <p:spPr>
            <a:xfrm flipH="1">
              <a:off x="5306775" y="6488202"/>
              <a:ext cx="389380" cy="42120"/>
            </a:xfrm>
            <a:custGeom>
              <a:avLst/>
              <a:gdLst>
                <a:gd name="connsiteX0" fmla="*/ 4690 w 494451"/>
                <a:gd name="connsiteY0" fmla="*/ 1197 h 53486"/>
                <a:gd name="connsiteX1" fmla="*/ 364524 w 494451"/>
                <a:gd name="connsiteY1" fmla="*/ 41414 h 53486"/>
                <a:gd name="connsiteX2" fmla="*/ 487290 w 494451"/>
                <a:gd name="connsiteY2" fmla="*/ 51997 h 53486"/>
                <a:gd name="connsiteX3" fmla="*/ 180374 w 494451"/>
                <a:gd name="connsiteY3" fmla="*/ 13897 h 53486"/>
                <a:gd name="connsiteX4" fmla="*/ 4690 w 494451"/>
                <a:gd name="connsiteY4" fmla="*/ 1197 h 5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451" h="53486">
                  <a:moveTo>
                    <a:pt x="4690" y="1197"/>
                  </a:moveTo>
                  <a:cubicBezTo>
                    <a:pt x="35382" y="5783"/>
                    <a:pt x="284091" y="32947"/>
                    <a:pt x="364524" y="41414"/>
                  </a:cubicBezTo>
                  <a:cubicBezTo>
                    <a:pt x="444957" y="49881"/>
                    <a:pt x="517982" y="56583"/>
                    <a:pt x="487290" y="51997"/>
                  </a:cubicBezTo>
                  <a:cubicBezTo>
                    <a:pt x="456598" y="47411"/>
                    <a:pt x="259749" y="21658"/>
                    <a:pt x="180374" y="13897"/>
                  </a:cubicBezTo>
                  <a:cubicBezTo>
                    <a:pt x="100999" y="6136"/>
                    <a:pt x="-26002" y="-3389"/>
                    <a:pt x="4690" y="1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EC71D82C-8C7E-4510-9BF4-F05560DF6D1A}"/>
                </a:ext>
              </a:extLst>
            </p:cNvPr>
            <p:cNvSpPr/>
            <p:nvPr/>
          </p:nvSpPr>
          <p:spPr>
            <a:xfrm flipH="1">
              <a:off x="5682072" y="6408996"/>
              <a:ext cx="57084" cy="95955"/>
            </a:xfrm>
            <a:custGeom>
              <a:avLst/>
              <a:gdLst>
                <a:gd name="connsiteX0" fmla="*/ 28 w 72487"/>
                <a:gd name="connsiteY0" fmla="*/ 176 h 121847"/>
                <a:gd name="connsiteX1" fmla="*/ 61411 w 72487"/>
                <a:gd name="connsiteY1" fmla="*/ 97543 h 121847"/>
                <a:gd name="connsiteX2" fmla="*/ 67761 w 72487"/>
                <a:gd name="connsiteY2" fmla="*/ 120826 h 121847"/>
                <a:gd name="connsiteX3" fmla="*/ 69878 w 72487"/>
                <a:gd name="connsiteY3" fmla="*/ 74260 h 121847"/>
                <a:gd name="connsiteX4" fmla="*/ 28 w 72487"/>
                <a:gd name="connsiteY4" fmla="*/ 176 h 12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" h="121847">
                  <a:moveTo>
                    <a:pt x="28" y="176"/>
                  </a:moveTo>
                  <a:cubicBezTo>
                    <a:pt x="-1383" y="4056"/>
                    <a:pt x="50122" y="77435"/>
                    <a:pt x="61411" y="97543"/>
                  </a:cubicBezTo>
                  <a:cubicBezTo>
                    <a:pt x="72700" y="117651"/>
                    <a:pt x="66350" y="124706"/>
                    <a:pt x="67761" y="120826"/>
                  </a:cubicBezTo>
                  <a:cubicBezTo>
                    <a:pt x="69172" y="116946"/>
                    <a:pt x="76228" y="91193"/>
                    <a:pt x="69878" y="74260"/>
                  </a:cubicBezTo>
                  <a:cubicBezTo>
                    <a:pt x="63528" y="57327"/>
                    <a:pt x="1439" y="-3704"/>
                    <a:pt x="28" y="1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AD0B9409-E099-4EA2-B583-AA2D4E699375}"/>
                </a:ext>
              </a:extLst>
            </p:cNvPr>
            <p:cNvSpPr/>
            <p:nvPr/>
          </p:nvSpPr>
          <p:spPr>
            <a:xfrm flipH="1">
              <a:off x="5489903" y="6415688"/>
              <a:ext cx="247754" cy="637768"/>
            </a:xfrm>
            <a:custGeom>
              <a:avLst/>
              <a:gdLst>
                <a:gd name="connsiteX0" fmla="*/ 241 w 314608"/>
                <a:gd name="connsiteY0" fmla="*/ 2261 h 809864"/>
                <a:gd name="connsiteX1" fmla="*/ 152641 w 314608"/>
                <a:gd name="connsiteY1" fmla="*/ 425594 h 809864"/>
                <a:gd name="connsiteX2" fmla="*/ 258475 w 314608"/>
                <a:gd name="connsiteY2" fmla="*/ 711344 h 809864"/>
                <a:gd name="connsiteX3" fmla="*/ 311391 w 314608"/>
                <a:gd name="connsiteY3" fmla="*/ 791777 h 809864"/>
                <a:gd name="connsiteX4" fmla="*/ 288108 w 314608"/>
                <a:gd name="connsiteY4" fmla="*/ 757911 h 809864"/>
                <a:gd name="connsiteX5" fmla="*/ 120891 w 314608"/>
                <a:gd name="connsiteY5" fmla="*/ 279544 h 809864"/>
                <a:gd name="connsiteX6" fmla="*/ 241 w 314608"/>
                <a:gd name="connsiteY6" fmla="*/ 2261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08" h="809864">
                  <a:moveTo>
                    <a:pt x="241" y="2261"/>
                  </a:moveTo>
                  <a:cubicBezTo>
                    <a:pt x="5533" y="26603"/>
                    <a:pt x="109602" y="307414"/>
                    <a:pt x="152641" y="425594"/>
                  </a:cubicBezTo>
                  <a:cubicBezTo>
                    <a:pt x="195680" y="543775"/>
                    <a:pt x="232017" y="650314"/>
                    <a:pt x="258475" y="711344"/>
                  </a:cubicBezTo>
                  <a:cubicBezTo>
                    <a:pt x="284933" y="772374"/>
                    <a:pt x="306452" y="784016"/>
                    <a:pt x="311391" y="791777"/>
                  </a:cubicBezTo>
                  <a:cubicBezTo>
                    <a:pt x="316330" y="799538"/>
                    <a:pt x="319858" y="843283"/>
                    <a:pt x="288108" y="757911"/>
                  </a:cubicBezTo>
                  <a:cubicBezTo>
                    <a:pt x="256358" y="672539"/>
                    <a:pt x="163930" y="403722"/>
                    <a:pt x="120891" y="279544"/>
                  </a:cubicBezTo>
                  <a:cubicBezTo>
                    <a:pt x="77852" y="155366"/>
                    <a:pt x="-5051" y="-22081"/>
                    <a:pt x="241" y="2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5EA89436-A30E-41F8-AC65-2D452C682B0A}"/>
                </a:ext>
              </a:extLst>
            </p:cNvPr>
            <p:cNvSpPr/>
            <p:nvPr/>
          </p:nvSpPr>
          <p:spPr>
            <a:xfrm flipH="1">
              <a:off x="5502129" y="6408725"/>
              <a:ext cx="257210" cy="637787"/>
            </a:xfrm>
            <a:custGeom>
              <a:avLst/>
              <a:gdLst>
                <a:gd name="connsiteX0" fmla="*/ 257 w 326616"/>
                <a:gd name="connsiteY0" fmla="*/ 4753 h 809888"/>
                <a:gd name="connsiteX1" fmla="*/ 42590 w 326616"/>
                <a:gd name="connsiteY1" fmla="*/ 212186 h 809888"/>
                <a:gd name="connsiteX2" fmla="*/ 235207 w 326616"/>
                <a:gd name="connsiteY2" fmla="*/ 673619 h 809888"/>
                <a:gd name="connsiteX3" fmla="*/ 326223 w 326616"/>
                <a:gd name="connsiteY3" fmla="*/ 804853 h 809888"/>
                <a:gd name="connsiteX4" fmla="*/ 203457 w 326616"/>
                <a:gd name="connsiteY4" fmla="*/ 538153 h 809888"/>
                <a:gd name="connsiteX5" fmla="*/ 63757 w 326616"/>
                <a:gd name="connsiteY5" fmla="*/ 201603 h 809888"/>
                <a:gd name="connsiteX6" fmla="*/ 25657 w 326616"/>
                <a:gd name="connsiteY6" fmla="*/ 76719 h 809888"/>
                <a:gd name="connsiteX7" fmla="*/ 257 w 326616"/>
                <a:gd name="connsiteY7" fmla="*/ 4753 h 8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16" h="809888">
                  <a:moveTo>
                    <a:pt x="257" y="4753"/>
                  </a:moveTo>
                  <a:cubicBezTo>
                    <a:pt x="3079" y="27331"/>
                    <a:pt x="3432" y="100708"/>
                    <a:pt x="42590" y="212186"/>
                  </a:cubicBezTo>
                  <a:cubicBezTo>
                    <a:pt x="81748" y="323664"/>
                    <a:pt x="187935" y="574841"/>
                    <a:pt x="235207" y="673619"/>
                  </a:cubicBezTo>
                  <a:cubicBezTo>
                    <a:pt x="282479" y="772397"/>
                    <a:pt x="331515" y="827431"/>
                    <a:pt x="326223" y="804853"/>
                  </a:cubicBezTo>
                  <a:cubicBezTo>
                    <a:pt x="320931" y="782275"/>
                    <a:pt x="247201" y="638695"/>
                    <a:pt x="203457" y="538153"/>
                  </a:cubicBezTo>
                  <a:cubicBezTo>
                    <a:pt x="159713" y="437611"/>
                    <a:pt x="93390" y="278509"/>
                    <a:pt x="63757" y="201603"/>
                  </a:cubicBezTo>
                  <a:cubicBezTo>
                    <a:pt x="34124" y="124697"/>
                    <a:pt x="32713" y="107763"/>
                    <a:pt x="25657" y="76719"/>
                  </a:cubicBezTo>
                  <a:cubicBezTo>
                    <a:pt x="18601" y="45675"/>
                    <a:pt x="-2565" y="-17825"/>
                    <a:pt x="257" y="47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260DBA01-142E-4445-864D-505D157D76BA}"/>
                </a:ext>
              </a:extLst>
            </p:cNvPr>
            <p:cNvSpPr/>
            <p:nvPr/>
          </p:nvSpPr>
          <p:spPr>
            <a:xfrm flipH="1">
              <a:off x="5563868" y="6405795"/>
              <a:ext cx="228553" cy="570087"/>
            </a:xfrm>
            <a:custGeom>
              <a:avLst/>
              <a:gdLst>
                <a:gd name="connsiteX0" fmla="*/ 23216 w 290226"/>
                <a:gd name="connsiteY0" fmla="*/ 7 h 723920"/>
                <a:gd name="connsiteX1" fmla="*/ 2049 w 290226"/>
                <a:gd name="connsiteY1" fmla="*/ 105840 h 723920"/>
                <a:gd name="connsiteX2" fmla="*/ 82482 w 290226"/>
                <a:gd name="connsiteY2" fmla="*/ 355607 h 723920"/>
                <a:gd name="connsiteX3" fmla="*/ 131166 w 290226"/>
                <a:gd name="connsiteY3" fmla="*/ 423340 h 723920"/>
                <a:gd name="connsiteX4" fmla="*/ 196782 w 290226"/>
                <a:gd name="connsiteY4" fmla="*/ 611724 h 723920"/>
                <a:gd name="connsiteX5" fmla="*/ 289916 w 290226"/>
                <a:gd name="connsiteY5" fmla="*/ 723907 h 723920"/>
                <a:gd name="connsiteX6" fmla="*/ 222182 w 290226"/>
                <a:gd name="connsiteY6" fmla="*/ 605374 h 723920"/>
                <a:gd name="connsiteX7" fmla="*/ 97299 w 290226"/>
                <a:gd name="connsiteY7" fmla="*/ 349257 h 723920"/>
                <a:gd name="connsiteX8" fmla="*/ 14749 w 290226"/>
                <a:gd name="connsiteY8" fmla="*/ 110074 h 723920"/>
                <a:gd name="connsiteX9" fmla="*/ 23216 w 290226"/>
                <a:gd name="connsiteY9" fmla="*/ 7 h 7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26" h="723920">
                  <a:moveTo>
                    <a:pt x="23216" y="7"/>
                  </a:moveTo>
                  <a:cubicBezTo>
                    <a:pt x="21099" y="-699"/>
                    <a:pt x="-7829" y="46573"/>
                    <a:pt x="2049" y="105840"/>
                  </a:cubicBezTo>
                  <a:cubicBezTo>
                    <a:pt x="11927" y="165107"/>
                    <a:pt x="60963" y="302690"/>
                    <a:pt x="82482" y="355607"/>
                  </a:cubicBezTo>
                  <a:cubicBezTo>
                    <a:pt x="104001" y="408524"/>
                    <a:pt x="112116" y="380654"/>
                    <a:pt x="131166" y="423340"/>
                  </a:cubicBezTo>
                  <a:cubicBezTo>
                    <a:pt x="150216" y="466026"/>
                    <a:pt x="170324" y="561630"/>
                    <a:pt x="196782" y="611724"/>
                  </a:cubicBezTo>
                  <a:cubicBezTo>
                    <a:pt x="223240" y="661819"/>
                    <a:pt x="285683" y="724965"/>
                    <a:pt x="289916" y="723907"/>
                  </a:cubicBezTo>
                  <a:cubicBezTo>
                    <a:pt x="294149" y="722849"/>
                    <a:pt x="254285" y="667816"/>
                    <a:pt x="222182" y="605374"/>
                  </a:cubicBezTo>
                  <a:cubicBezTo>
                    <a:pt x="190079" y="542932"/>
                    <a:pt x="131871" y="431807"/>
                    <a:pt x="97299" y="349257"/>
                  </a:cubicBezTo>
                  <a:cubicBezTo>
                    <a:pt x="62727" y="266707"/>
                    <a:pt x="26743" y="163696"/>
                    <a:pt x="14749" y="110074"/>
                  </a:cubicBezTo>
                  <a:cubicBezTo>
                    <a:pt x="2755" y="56452"/>
                    <a:pt x="25333" y="713"/>
                    <a:pt x="23216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0A641A9A-CDD1-499A-8C49-83DA4A10D3CA}"/>
                </a:ext>
              </a:extLst>
            </p:cNvPr>
            <p:cNvSpPr/>
            <p:nvPr/>
          </p:nvSpPr>
          <p:spPr>
            <a:xfrm flipH="1">
              <a:off x="5106292" y="7024184"/>
              <a:ext cx="399479" cy="23364"/>
            </a:xfrm>
            <a:custGeom>
              <a:avLst/>
              <a:gdLst>
                <a:gd name="connsiteX0" fmla="*/ 0 w 507275"/>
                <a:gd name="connsiteY0" fmla="*/ 29668 h 29668"/>
                <a:gd name="connsiteX1" fmla="*/ 465667 w 507275"/>
                <a:gd name="connsiteY1" fmla="*/ 4268 h 29668"/>
                <a:gd name="connsiteX2" fmla="*/ 484717 w 507275"/>
                <a:gd name="connsiteY2" fmla="*/ 34 h 29668"/>
                <a:gd name="connsiteX3" fmla="*/ 169333 w 507275"/>
                <a:gd name="connsiteY3" fmla="*/ 21201 h 29668"/>
                <a:gd name="connsiteX4" fmla="*/ 0 w 507275"/>
                <a:gd name="connsiteY4" fmla="*/ 29668 h 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75" h="29668">
                  <a:moveTo>
                    <a:pt x="0" y="29668"/>
                  </a:moveTo>
                  <a:lnTo>
                    <a:pt x="465667" y="4268"/>
                  </a:lnTo>
                  <a:cubicBezTo>
                    <a:pt x="546453" y="-671"/>
                    <a:pt x="484717" y="34"/>
                    <a:pt x="484717" y="34"/>
                  </a:cubicBezTo>
                  <a:lnTo>
                    <a:pt x="169333" y="21201"/>
                  </a:lnTo>
                  <a:lnTo>
                    <a:pt x="0" y="296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7C66FC6F-A52C-438B-967A-C7C9077B1E19}"/>
                </a:ext>
              </a:extLst>
            </p:cNvPr>
            <p:cNvSpPr/>
            <p:nvPr/>
          </p:nvSpPr>
          <p:spPr>
            <a:xfrm flipH="1">
              <a:off x="5116584" y="6975815"/>
              <a:ext cx="384623" cy="41805"/>
            </a:xfrm>
            <a:custGeom>
              <a:avLst/>
              <a:gdLst>
                <a:gd name="connsiteX0" fmla="*/ 11137 w 488410"/>
                <a:gd name="connsiteY0" fmla="*/ 52990 h 53086"/>
                <a:gd name="connsiteX1" fmla="*/ 349804 w 488410"/>
                <a:gd name="connsiteY1" fmla="*/ 44523 h 53086"/>
                <a:gd name="connsiteX2" fmla="*/ 461987 w 488410"/>
                <a:gd name="connsiteY2" fmla="*/ 17006 h 53086"/>
                <a:gd name="connsiteX3" fmla="*/ 478921 w 488410"/>
                <a:gd name="connsiteY3" fmla="*/ 73 h 53086"/>
                <a:gd name="connsiteX4" fmla="*/ 339221 w 488410"/>
                <a:gd name="connsiteY4" fmla="*/ 23356 h 53086"/>
                <a:gd name="connsiteX5" fmla="*/ 104271 w 488410"/>
                <a:gd name="connsiteY5" fmla="*/ 40290 h 53086"/>
                <a:gd name="connsiteX6" fmla="*/ 11137 w 488410"/>
                <a:gd name="connsiteY6" fmla="*/ 52990 h 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10" h="53086">
                  <a:moveTo>
                    <a:pt x="11137" y="52990"/>
                  </a:moveTo>
                  <a:cubicBezTo>
                    <a:pt x="52059" y="53695"/>
                    <a:pt x="274662" y="50520"/>
                    <a:pt x="349804" y="44523"/>
                  </a:cubicBezTo>
                  <a:cubicBezTo>
                    <a:pt x="424946" y="38526"/>
                    <a:pt x="440468" y="24414"/>
                    <a:pt x="461987" y="17006"/>
                  </a:cubicBezTo>
                  <a:cubicBezTo>
                    <a:pt x="483506" y="9598"/>
                    <a:pt x="499382" y="-985"/>
                    <a:pt x="478921" y="73"/>
                  </a:cubicBezTo>
                  <a:cubicBezTo>
                    <a:pt x="458460" y="1131"/>
                    <a:pt x="401663" y="16653"/>
                    <a:pt x="339221" y="23356"/>
                  </a:cubicBezTo>
                  <a:cubicBezTo>
                    <a:pt x="276779" y="30059"/>
                    <a:pt x="157188" y="34645"/>
                    <a:pt x="104271" y="40290"/>
                  </a:cubicBezTo>
                  <a:cubicBezTo>
                    <a:pt x="51354" y="45934"/>
                    <a:pt x="-29785" y="52285"/>
                    <a:pt x="11137" y="529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CBDD8146-BD58-4AAE-8E4D-D9FF93A9C93E}"/>
                </a:ext>
              </a:extLst>
            </p:cNvPr>
            <p:cNvSpPr/>
            <p:nvPr/>
          </p:nvSpPr>
          <p:spPr>
            <a:xfrm flipH="1">
              <a:off x="5510532" y="6902530"/>
              <a:ext cx="153905" cy="210470"/>
            </a:xfrm>
            <a:custGeom>
              <a:avLst/>
              <a:gdLst>
                <a:gd name="connsiteX0" fmla="*/ 40614 w 195435"/>
                <a:gd name="connsiteY0" fmla="*/ 0 h 267263"/>
                <a:gd name="connsiteX1" fmla="*/ 30031 w 195435"/>
                <a:gd name="connsiteY1" fmla="*/ 118533 h 267263"/>
                <a:gd name="connsiteX2" fmla="*/ 8864 w 195435"/>
                <a:gd name="connsiteY2" fmla="*/ 171450 h 267263"/>
                <a:gd name="connsiteX3" fmla="*/ 6748 w 195435"/>
                <a:gd name="connsiteY3" fmla="*/ 171450 h 267263"/>
                <a:gd name="connsiteX4" fmla="*/ 95648 w 195435"/>
                <a:gd name="connsiteY4" fmla="*/ 245533 h 267263"/>
                <a:gd name="connsiteX5" fmla="*/ 195131 w 195435"/>
                <a:gd name="connsiteY5" fmla="*/ 171450 h 267263"/>
                <a:gd name="connsiteX6" fmla="*/ 125281 w 195435"/>
                <a:gd name="connsiteY6" fmla="*/ 243416 h 267263"/>
                <a:gd name="connsiteX7" fmla="*/ 85064 w 195435"/>
                <a:gd name="connsiteY7" fmla="*/ 266700 h 267263"/>
                <a:gd name="connsiteX8" fmla="*/ 59664 w 195435"/>
                <a:gd name="connsiteY8" fmla="*/ 224366 h 267263"/>
                <a:gd name="connsiteX9" fmla="*/ 13098 w 195435"/>
                <a:gd name="connsiteY9" fmla="*/ 186266 h 267263"/>
                <a:gd name="connsiteX10" fmla="*/ 34264 w 195435"/>
                <a:gd name="connsiteY10" fmla="*/ 114300 h 267263"/>
                <a:gd name="connsiteX11" fmla="*/ 34264 w 195435"/>
                <a:gd name="connsiteY11" fmla="*/ 61383 h 267263"/>
                <a:gd name="connsiteX12" fmla="*/ 40614 w 195435"/>
                <a:gd name="connsiteY12" fmla="*/ 0 h 2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435" h="267263">
                  <a:moveTo>
                    <a:pt x="40614" y="0"/>
                  </a:moveTo>
                  <a:cubicBezTo>
                    <a:pt x="37968" y="44979"/>
                    <a:pt x="35323" y="89958"/>
                    <a:pt x="30031" y="118533"/>
                  </a:cubicBezTo>
                  <a:cubicBezTo>
                    <a:pt x="24739" y="147108"/>
                    <a:pt x="8864" y="171450"/>
                    <a:pt x="8864" y="171450"/>
                  </a:cubicBezTo>
                  <a:cubicBezTo>
                    <a:pt x="4983" y="180270"/>
                    <a:pt x="-7716" y="159103"/>
                    <a:pt x="6748" y="171450"/>
                  </a:cubicBezTo>
                  <a:cubicBezTo>
                    <a:pt x="21212" y="183797"/>
                    <a:pt x="64251" y="245533"/>
                    <a:pt x="95648" y="245533"/>
                  </a:cubicBezTo>
                  <a:cubicBezTo>
                    <a:pt x="127045" y="245533"/>
                    <a:pt x="190192" y="171803"/>
                    <a:pt x="195131" y="171450"/>
                  </a:cubicBezTo>
                  <a:cubicBezTo>
                    <a:pt x="200070" y="171097"/>
                    <a:pt x="143626" y="227541"/>
                    <a:pt x="125281" y="243416"/>
                  </a:cubicBezTo>
                  <a:cubicBezTo>
                    <a:pt x="106936" y="259291"/>
                    <a:pt x="96000" y="269875"/>
                    <a:pt x="85064" y="266700"/>
                  </a:cubicBezTo>
                  <a:cubicBezTo>
                    <a:pt x="74128" y="263525"/>
                    <a:pt x="71658" y="237772"/>
                    <a:pt x="59664" y="224366"/>
                  </a:cubicBezTo>
                  <a:cubicBezTo>
                    <a:pt x="47670" y="210960"/>
                    <a:pt x="17331" y="204610"/>
                    <a:pt x="13098" y="186266"/>
                  </a:cubicBezTo>
                  <a:cubicBezTo>
                    <a:pt x="8865" y="167922"/>
                    <a:pt x="30736" y="135114"/>
                    <a:pt x="34264" y="114300"/>
                  </a:cubicBezTo>
                  <a:cubicBezTo>
                    <a:pt x="37792" y="93486"/>
                    <a:pt x="34264" y="61383"/>
                    <a:pt x="34264" y="61383"/>
                  </a:cubicBezTo>
                  <a:lnTo>
                    <a:pt x="406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BEDD3314-432E-41A2-851C-FF0034968D1D}"/>
                </a:ext>
              </a:extLst>
            </p:cNvPr>
            <p:cNvSpPr/>
            <p:nvPr/>
          </p:nvSpPr>
          <p:spPr>
            <a:xfrm flipH="1">
              <a:off x="5112390" y="7014931"/>
              <a:ext cx="383961" cy="33362"/>
            </a:xfrm>
            <a:custGeom>
              <a:avLst/>
              <a:gdLst>
                <a:gd name="connsiteX0" fmla="*/ 738 w 487569"/>
                <a:gd name="connsiteY0" fmla="*/ 41419 h 42365"/>
                <a:gd name="connsiteX1" fmla="*/ 62121 w 487569"/>
                <a:gd name="connsiteY1" fmla="*/ 39302 h 42365"/>
                <a:gd name="connsiteX2" fmla="*/ 280138 w 487569"/>
                <a:gd name="connsiteY2" fmla="*/ 16019 h 42365"/>
                <a:gd name="connsiteX3" fmla="*/ 485455 w 487569"/>
                <a:gd name="connsiteY3" fmla="*/ 7552 h 42365"/>
                <a:gd name="connsiteX4" fmla="*/ 369038 w 487569"/>
                <a:gd name="connsiteY4" fmla="*/ 1202 h 42365"/>
                <a:gd name="connsiteX5" fmla="*/ 91755 w 487569"/>
                <a:gd name="connsiteY5" fmla="*/ 32952 h 42365"/>
                <a:gd name="connsiteX6" fmla="*/ 738 w 487569"/>
                <a:gd name="connsiteY6" fmla="*/ 41419 h 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569" h="42365">
                  <a:moveTo>
                    <a:pt x="738" y="41419"/>
                  </a:moveTo>
                  <a:cubicBezTo>
                    <a:pt x="-4201" y="42477"/>
                    <a:pt x="15554" y="43535"/>
                    <a:pt x="62121" y="39302"/>
                  </a:cubicBezTo>
                  <a:cubicBezTo>
                    <a:pt x="108688" y="35069"/>
                    <a:pt x="209582" y="21311"/>
                    <a:pt x="280138" y="16019"/>
                  </a:cubicBezTo>
                  <a:cubicBezTo>
                    <a:pt x="350694" y="10727"/>
                    <a:pt x="470638" y="10022"/>
                    <a:pt x="485455" y="7552"/>
                  </a:cubicBezTo>
                  <a:cubicBezTo>
                    <a:pt x="500272" y="5082"/>
                    <a:pt x="434655" y="-3031"/>
                    <a:pt x="369038" y="1202"/>
                  </a:cubicBezTo>
                  <a:cubicBezTo>
                    <a:pt x="303421" y="5435"/>
                    <a:pt x="149963" y="24838"/>
                    <a:pt x="91755" y="32952"/>
                  </a:cubicBezTo>
                  <a:cubicBezTo>
                    <a:pt x="33547" y="41066"/>
                    <a:pt x="5677" y="40361"/>
                    <a:pt x="738" y="41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3C4F0DA8-7BBC-4EEE-AA75-BEC05A3AE997}"/>
                </a:ext>
              </a:extLst>
            </p:cNvPr>
            <p:cNvSpPr/>
            <p:nvPr/>
          </p:nvSpPr>
          <p:spPr>
            <a:xfrm flipH="1">
              <a:off x="5075711" y="7014273"/>
              <a:ext cx="524135" cy="113320"/>
            </a:xfrm>
            <a:custGeom>
              <a:avLst/>
              <a:gdLst>
                <a:gd name="connsiteX0" fmla="*/ 19976 w 665568"/>
                <a:gd name="connsiteY0" fmla="*/ 122687 h 143898"/>
                <a:gd name="connsiteX1" fmla="*/ 424259 w 665568"/>
                <a:gd name="connsiteY1" fmla="*/ 143854 h 143898"/>
                <a:gd name="connsiteX2" fmla="*/ 654976 w 665568"/>
                <a:gd name="connsiteY2" fmla="*/ 116337 h 143898"/>
                <a:gd name="connsiteX3" fmla="*/ 625342 w 665568"/>
                <a:gd name="connsiteY3" fmla="*/ 86704 h 143898"/>
                <a:gd name="connsiteX4" fmla="*/ 612642 w 665568"/>
                <a:gd name="connsiteY4" fmla="*/ 2037 h 143898"/>
                <a:gd name="connsiteX5" fmla="*/ 597826 w 665568"/>
                <a:gd name="connsiteY5" fmla="*/ 33787 h 143898"/>
                <a:gd name="connsiteX6" fmla="*/ 642276 w 665568"/>
                <a:gd name="connsiteY6" fmla="*/ 116337 h 143898"/>
                <a:gd name="connsiteX7" fmla="*/ 439076 w 665568"/>
                <a:gd name="connsiteY7" fmla="*/ 129037 h 143898"/>
                <a:gd name="connsiteX8" fmla="*/ 98292 w 665568"/>
                <a:gd name="connsiteY8" fmla="*/ 118454 h 143898"/>
                <a:gd name="connsiteX9" fmla="*/ 19976 w 665568"/>
                <a:gd name="connsiteY9" fmla="*/ 122687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568" h="143898">
                  <a:moveTo>
                    <a:pt x="19976" y="122687"/>
                  </a:moveTo>
                  <a:cubicBezTo>
                    <a:pt x="74304" y="126920"/>
                    <a:pt x="318426" y="144912"/>
                    <a:pt x="424259" y="143854"/>
                  </a:cubicBezTo>
                  <a:cubicBezTo>
                    <a:pt x="530092" y="142796"/>
                    <a:pt x="621462" y="125862"/>
                    <a:pt x="654976" y="116337"/>
                  </a:cubicBezTo>
                  <a:cubicBezTo>
                    <a:pt x="688490" y="106812"/>
                    <a:pt x="632398" y="105754"/>
                    <a:pt x="625342" y="86704"/>
                  </a:cubicBezTo>
                  <a:cubicBezTo>
                    <a:pt x="618286" y="67654"/>
                    <a:pt x="617228" y="10856"/>
                    <a:pt x="612642" y="2037"/>
                  </a:cubicBezTo>
                  <a:cubicBezTo>
                    <a:pt x="608056" y="-6783"/>
                    <a:pt x="592887" y="14737"/>
                    <a:pt x="597826" y="33787"/>
                  </a:cubicBezTo>
                  <a:cubicBezTo>
                    <a:pt x="602765" y="52837"/>
                    <a:pt x="668734" y="100462"/>
                    <a:pt x="642276" y="116337"/>
                  </a:cubicBezTo>
                  <a:cubicBezTo>
                    <a:pt x="615818" y="132212"/>
                    <a:pt x="529740" y="128684"/>
                    <a:pt x="439076" y="129037"/>
                  </a:cubicBezTo>
                  <a:cubicBezTo>
                    <a:pt x="348412" y="129390"/>
                    <a:pt x="164261" y="120923"/>
                    <a:pt x="98292" y="118454"/>
                  </a:cubicBezTo>
                  <a:cubicBezTo>
                    <a:pt x="32323" y="115985"/>
                    <a:pt x="-34352" y="118454"/>
                    <a:pt x="19976" y="122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E1D57D9F-9D57-423F-A4EC-90E5A8614FFF}"/>
                </a:ext>
              </a:extLst>
            </p:cNvPr>
            <p:cNvSpPr/>
            <p:nvPr/>
          </p:nvSpPr>
          <p:spPr>
            <a:xfrm flipH="1">
              <a:off x="5020619" y="6734914"/>
              <a:ext cx="116846" cy="356719"/>
            </a:xfrm>
            <a:custGeom>
              <a:avLst/>
              <a:gdLst>
                <a:gd name="connsiteX0" fmla="*/ 95342 w 148376"/>
                <a:gd name="connsiteY0" fmla="*/ 1179 h 452977"/>
                <a:gd name="connsiteX1" fmla="*/ 8559 w 148376"/>
                <a:gd name="connsiteY1" fmla="*/ 155696 h 452977"/>
                <a:gd name="connsiteX2" fmla="*/ 27609 w 148376"/>
                <a:gd name="connsiteY2" fmla="*/ 358896 h 452977"/>
                <a:gd name="connsiteX3" fmla="*/ 63592 w 148376"/>
                <a:gd name="connsiteY3" fmla="*/ 435096 h 452977"/>
                <a:gd name="connsiteX4" fmla="*/ 93226 w 148376"/>
                <a:gd name="connsiteY4" fmla="*/ 452029 h 452977"/>
                <a:gd name="connsiteX5" fmla="*/ 103809 w 148376"/>
                <a:gd name="connsiteY5" fmla="*/ 416046 h 452977"/>
                <a:gd name="connsiteX6" fmla="*/ 105926 w 148376"/>
                <a:gd name="connsiteY6" fmla="*/ 361012 h 452977"/>
                <a:gd name="connsiteX7" fmla="*/ 82642 w 148376"/>
                <a:gd name="connsiteY7" fmla="*/ 331379 h 452977"/>
                <a:gd name="connsiteX8" fmla="*/ 57242 w 148376"/>
                <a:gd name="connsiteY8" fmla="*/ 265762 h 452977"/>
                <a:gd name="connsiteX9" fmla="*/ 55126 w 148376"/>
                <a:gd name="connsiteY9" fmla="*/ 221312 h 452977"/>
                <a:gd name="connsiteX10" fmla="*/ 148259 w 148376"/>
                <a:gd name="connsiteY10" fmla="*/ 75262 h 452977"/>
                <a:gd name="connsiteX11" fmla="*/ 74176 w 148376"/>
                <a:gd name="connsiteY11" fmla="*/ 145112 h 452977"/>
                <a:gd name="connsiteX12" fmla="*/ 57242 w 148376"/>
                <a:gd name="connsiteY12" fmla="*/ 263646 h 452977"/>
                <a:gd name="connsiteX13" fmla="*/ 86876 w 148376"/>
                <a:gd name="connsiteY13" fmla="*/ 350429 h 452977"/>
                <a:gd name="connsiteX14" fmla="*/ 112276 w 148376"/>
                <a:gd name="connsiteY14" fmla="*/ 386412 h 452977"/>
                <a:gd name="connsiteX15" fmla="*/ 97459 w 148376"/>
                <a:gd name="connsiteY15" fmla="*/ 439329 h 452977"/>
                <a:gd name="connsiteX16" fmla="*/ 38192 w 148376"/>
                <a:gd name="connsiteY16" fmla="*/ 388529 h 452977"/>
                <a:gd name="connsiteX17" fmla="*/ 92 w 148376"/>
                <a:gd name="connsiteY17" fmla="*/ 261529 h 452977"/>
                <a:gd name="connsiteX18" fmla="*/ 27609 w 148376"/>
                <a:gd name="connsiteY18" fmla="*/ 187446 h 452977"/>
                <a:gd name="connsiteX19" fmla="*/ 31842 w 148376"/>
                <a:gd name="connsiteY19" fmla="*/ 128179 h 452977"/>
                <a:gd name="connsiteX20" fmla="*/ 42426 w 148376"/>
                <a:gd name="connsiteY20" fmla="*/ 85846 h 452977"/>
                <a:gd name="connsiteX21" fmla="*/ 95342 w 148376"/>
                <a:gd name="connsiteY21" fmla="*/ 1179 h 4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76" h="452977">
                  <a:moveTo>
                    <a:pt x="95342" y="1179"/>
                  </a:moveTo>
                  <a:cubicBezTo>
                    <a:pt x="89698" y="12821"/>
                    <a:pt x="19848" y="96077"/>
                    <a:pt x="8559" y="155696"/>
                  </a:cubicBezTo>
                  <a:cubicBezTo>
                    <a:pt x="-2730" y="215315"/>
                    <a:pt x="18437" y="312329"/>
                    <a:pt x="27609" y="358896"/>
                  </a:cubicBezTo>
                  <a:cubicBezTo>
                    <a:pt x="36781" y="405463"/>
                    <a:pt x="52656" y="419574"/>
                    <a:pt x="63592" y="435096"/>
                  </a:cubicBezTo>
                  <a:cubicBezTo>
                    <a:pt x="74528" y="450618"/>
                    <a:pt x="86523" y="455204"/>
                    <a:pt x="93226" y="452029"/>
                  </a:cubicBezTo>
                  <a:cubicBezTo>
                    <a:pt x="99929" y="448854"/>
                    <a:pt x="101692" y="431215"/>
                    <a:pt x="103809" y="416046"/>
                  </a:cubicBezTo>
                  <a:cubicBezTo>
                    <a:pt x="105926" y="400877"/>
                    <a:pt x="109454" y="375123"/>
                    <a:pt x="105926" y="361012"/>
                  </a:cubicBezTo>
                  <a:cubicBezTo>
                    <a:pt x="102398" y="346901"/>
                    <a:pt x="90756" y="347254"/>
                    <a:pt x="82642" y="331379"/>
                  </a:cubicBezTo>
                  <a:cubicBezTo>
                    <a:pt x="74528" y="315504"/>
                    <a:pt x="61828" y="284106"/>
                    <a:pt x="57242" y="265762"/>
                  </a:cubicBezTo>
                  <a:cubicBezTo>
                    <a:pt x="52656" y="247418"/>
                    <a:pt x="39957" y="253062"/>
                    <a:pt x="55126" y="221312"/>
                  </a:cubicBezTo>
                  <a:cubicBezTo>
                    <a:pt x="70295" y="189562"/>
                    <a:pt x="145084" y="87962"/>
                    <a:pt x="148259" y="75262"/>
                  </a:cubicBezTo>
                  <a:cubicBezTo>
                    <a:pt x="151434" y="62562"/>
                    <a:pt x="89345" y="113715"/>
                    <a:pt x="74176" y="145112"/>
                  </a:cubicBezTo>
                  <a:cubicBezTo>
                    <a:pt x="59007" y="176509"/>
                    <a:pt x="55125" y="229427"/>
                    <a:pt x="57242" y="263646"/>
                  </a:cubicBezTo>
                  <a:cubicBezTo>
                    <a:pt x="59359" y="297866"/>
                    <a:pt x="77704" y="329968"/>
                    <a:pt x="86876" y="350429"/>
                  </a:cubicBezTo>
                  <a:cubicBezTo>
                    <a:pt x="96048" y="370890"/>
                    <a:pt x="110512" y="371595"/>
                    <a:pt x="112276" y="386412"/>
                  </a:cubicBezTo>
                  <a:cubicBezTo>
                    <a:pt x="114040" y="401229"/>
                    <a:pt x="109806" y="438976"/>
                    <a:pt x="97459" y="439329"/>
                  </a:cubicBezTo>
                  <a:cubicBezTo>
                    <a:pt x="85112" y="439682"/>
                    <a:pt x="54420" y="418162"/>
                    <a:pt x="38192" y="388529"/>
                  </a:cubicBezTo>
                  <a:cubicBezTo>
                    <a:pt x="21964" y="358896"/>
                    <a:pt x="1856" y="295043"/>
                    <a:pt x="92" y="261529"/>
                  </a:cubicBezTo>
                  <a:cubicBezTo>
                    <a:pt x="-1672" y="228015"/>
                    <a:pt x="22317" y="209671"/>
                    <a:pt x="27609" y="187446"/>
                  </a:cubicBezTo>
                  <a:cubicBezTo>
                    <a:pt x="32901" y="165221"/>
                    <a:pt x="29373" y="145112"/>
                    <a:pt x="31842" y="128179"/>
                  </a:cubicBezTo>
                  <a:cubicBezTo>
                    <a:pt x="34311" y="111246"/>
                    <a:pt x="35018" y="104191"/>
                    <a:pt x="42426" y="85846"/>
                  </a:cubicBezTo>
                  <a:cubicBezTo>
                    <a:pt x="49834" y="67501"/>
                    <a:pt x="100986" y="-10463"/>
                    <a:pt x="95342" y="1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8301E3A-0311-452A-9A28-BB5F081055F7}"/>
                </a:ext>
              </a:extLst>
            </p:cNvPr>
            <p:cNvSpPr/>
            <p:nvPr/>
          </p:nvSpPr>
          <p:spPr>
            <a:xfrm flipH="1">
              <a:off x="4890049" y="6794132"/>
              <a:ext cx="126476" cy="71991"/>
            </a:xfrm>
            <a:custGeom>
              <a:avLst/>
              <a:gdLst>
                <a:gd name="connsiteX0" fmla="*/ 3153 w 160605"/>
                <a:gd name="connsiteY0" fmla="*/ 2181 h 91417"/>
                <a:gd name="connsiteX1" fmla="*/ 159786 w 160605"/>
                <a:gd name="connsiteY1" fmla="*/ 91081 h 91417"/>
                <a:gd name="connsiteX2" fmla="*/ 62419 w 160605"/>
                <a:gd name="connsiteY2" fmla="*/ 31814 h 91417"/>
                <a:gd name="connsiteX3" fmla="*/ 3153 w 160605"/>
                <a:gd name="connsiteY3" fmla="*/ 218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5" h="91417">
                  <a:moveTo>
                    <a:pt x="3153" y="2181"/>
                  </a:moveTo>
                  <a:cubicBezTo>
                    <a:pt x="19381" y="12059"/>
                    <a:pt x="149908" y="86142"/>
                    <a:pt x="159786" y="91081"/>
                  </a:cubicBezTo>
                  <a:cubicBezTo>
                    <a:pt x="169664" y="96020"/>
                    <a:pt x="87466" y="45220"/>
                    <a:pt x="62419" y="31814"/>
                  </a:cubicBezTo>
                  <a:cubicBezTo>
                    <a:pt x="37372" y="18408"/>
                    <a:pt x="-13075" y="-7697"/>
                    <a:pt x="3153" y="2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D3FF0F63-6B5D-4C22-8C3D-4BAB0DDBE735}"/>
                </a:ext>
              </a:extLst>
            </p:cNvPr>
            <p:cNvSpPr/>
            <p:nvPr/>
          </p:nvSpPr>
          <p:spPr>
            <a:xfrm flipH="1">
              <a:off x="4908420" y="6852056"/>
              <a:ext cx="56185" cy="239570"/>
            </a:xfrm>
            <a:custGeom>
              <a:avLst/>
              <a:gdLst>
                <a:gd name="connsiteX0" fmla="*/ 49404 w 71346"/>
                <a:gd name="connsiteY0" fmla="*/ 65 h 304216"/>
                <a:gd name="connsiteX1" fmla="*/ 8129 w 71346"/>
                <a:gd name="connsiteY1" fmla="*/ 161990 h 304216"/>
                <a:gd name="connsiteX2" fmla="*/ 22417 w 71346"/>
                <a:gd name="connsiteY2" fmla="*/ 258827 h 304216"/>
                <a:gd name="connsiteX3" fmla="*/ 9717 w 71346"/>
                <a:gd name="connsiteY3" fmla="*/ 293752 h 304216"/>
                <a:gd name="connsiteX4" fmla="*/ 3367 w 71346"/>
                <a:gd name="connsiteY4" fmla="*/ 303277 h 304216"/>
                <a:gd name="connsiteX5" fmla="*/ 65279 w 71346"/>
                <a:gd name="connsiteY5" fmla="*/ 274702 h 304216"/>
                <a:gd name="connsiteX6" fmla="*/ 66867 w 71346"/>
                <a:gd name="connsiteY6" fmla="*/ 250890 h 304216"/>
                <a:gd name="connsiteX7" fmla="*/ 46229 w 71346"/>
                <a:gd name="connsiteY7" fmla="*/ 231840 h 304216"/>
                <a:gd name="connsiteX8" fmla="*/ 20829 w 71346"/>
                <a:gd name="connsiteY8" fmla="*/ 142940 h 304216"/>
                <a:gd name="connsiteX9" fmla="*/ 49404 w 71346"/>
                <a:gd name="connsiteY9" fmla="*/ 65 h 3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6" h="304216">
                  <a:moveTo>
                    <a:pt x="49404" y="65"/>
                  </a:moveTo>
                  <a:cubicBezTo>
                    <a:pt x="47287" y="3240"/>
                    <a:pt x="12627" y="118863"/>
                    <a:pt x="8129" y="161990"/>
                  </a:cubicBezTo>
                  <a:cubicBezTo>
                    <a:pt x="3631" y="205117"/>
                    <a:pt x="22152" y="236867"/>
                    <a:pt x="22417" y="258827"/>
                  </a:cubicBezTo>
                  <a:cubicBezTo>
                    <a:pt x="22682" y="280787"/>
                    <a:pt x="12892" y="286344"/>
                    <a:pt x="9717" y="293752"/>
                  </a:cubicBezTo>
                  <a:cubicBezTo>
                    <a:pt x="6542" y="301160"/>
                    <a:pt x="-5893" y="306452"/>
                    <a:pt x="3367" y="303277"/>
                  </a:cubicBezTo>
                  <a:cubicBezTo>
                    <a:pt x="12627" y="300102"/>
                    <a:pt x="54696" y="283433"/>
                    <a:pt x="65279" y="274702"/>
                  </a:cubicBezTo>
                  <a:cubicBezTo>
                    <a:pt x="75862" y="265971"/>
                    <a:pt x="70042" y="258034"/>
                    <a:pt x="66867" y="250890"/>
                  </a:cubicBezTo>
                  <a:cubicBezTo>
                    <a:pt x="63692" y="243746"/>
                    <a:pt x="53902" y="249831"/>
                    <a:pt x="46229" y="231840"/>
                  </a:cubicBezTo>
                  <a:cubicBezTo>
                    <a:pt x="38556" y="213849"/>
                    <a:pt x="19506" y="176013"/>
                    <a:pt x="20829" y="142940"/>
                  </a:cubicBezTo>
                  <a:cubicBezTo>
                    <a:pt x="22152" y="109867"/>
                    <a:pt x="51521" y="-3110"/>
                    <a:pt x="49404" y="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527BB510-B84C-4C4B-A19B-E1AC1C8CEB93}"/>
                </a:ext>
              </a:extLst>
            </p:cNvPr>
            <p:cNvSpPr/>
            <p:nvPr/>
          </p:nvSpPr>
          <p:spPr>
            <a:xfrm flipH="1">
              <a:off x="4846282" y="6884489"/>
              <a:ext cx="81237" cy="168528"/>
            </a:xfrm>
            <a:custGeom>
              <a:avLst/>
              <a:gdLst>
                <a:gd name="connsiteX0" fmla="*/ 102324 w 103158"/>
                <a:gd name="connsiteY0" fmla="*/ 1742 h 214004"/>
                <a:gd name="connsiteX1" fmla="*/ 18186 w 103158"/>
                <a:gd name="connsiteY1" fmla="*/ 93817 h 214004"/>
                <a:gd name="connsiteX2" fmla="*/ 724 w 103158"/>
                <a:gd name="connsiteY2" fmla="*/ 184305 h 214004"/>
                <a:gd name="connsiteX3" fmla="*/ 32474 w 103158"/>
                <a:gd name="connsiteY3" fmla="*/ 212880 h 214004"/>
                <a:gd name="connsiteX4" fmla="*/ 15011 w 103158"/>
                <a:gd name="connsiteY4" fmla="*/ 152555 h 214004"/>
                <a:gd name="connsiteX5" fmla="*/ 30886 w 103158"/>
                <a:gd name="connsiteY5" fmla="*/ 95405 h 214004"/>
                <a:gd name="connsiteX6" fmla="*/ 59461 w 103158"/>
                <a:gd name="connsiteY6" fmla="*/ 38255 h 214004"/>
                <a:gd name="connsiteX7" fmla="*/ 102324 w 103158"/>
                <a:gd name="connsiteY7" fmla="*/ 1742 h 21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58" h="214004">
                  <a:moveTo>
                    <a:pt x="102324" y="1742"/>
                  </a:moveTo>
                  <a:cubicBezTo>
                    <a:pt x="95445" y="11002"/>
                    <a:pt x="35119" y="63390"/>
                    <a:pt x="18186" y="93817"/>
                  </a:cubicBezTo>
                  <a:cubicBezTo>
                    <a:pt x="1253" y="124244"/>
                    <a:pt x="-1657" y="164461"/>
                    <a:pt x="724" y="184305"/>
                  </a:cubicBezTo>
                  <a:cubicBezTo>
                    <a:pt x="3105" y="204149"/>
                    <a:pt x="30093" y="218172"/>
                    <a:pt x="32474" y="212880"/>
                  </a:cubicBezTo>
                  <a:cubicBezTo>
                    <a:pt x="34855" y="207588"/>
                    <a:pt x="15276" y="172134"/>
                    <a:pt x="15011" y="152555"/>
                  </a:cubicBezTo>
                  <a:cubicBezTo>
                    <a:pt x="14746" y="132976"/>
                    <a:pt x="23478" y="114455"/>
                    <a:pt x="30886" y="95405"/>
                  </a:cubicBezTo>
                  <a:cubicBezTo>
                    <a:pt x="38294" y="76355"/>
                    <a:pt x="47290" y="54130"/>
                    <a:pt x="59461" y="38255"/>
                  </a:cubicBezTo>
                  <a:cubicBezTo>
                    <a:pt x="71632" y="22380"/>
                    <a:pt x="109203" y="-7518"/>
                    <a:pt x="102324" y="17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A581306F-2CA0-410E-8334-17951DEA70D3}"/>
                </a:ext>
              </a:extLst>
            </p:cNvPr>
            <p:cNvSpPr/>
            <p:nvPr/>
          </p:nvSpPr>
          <p:spPr>
            <a:xfrm flipH="1">
              <a:off x="4891637" y="6927116"/>
              <a:ext cx="52814" cy="15452"/>
            </a:xfrm>
            <a:custGeom>
              <a:avLst/>
              <a:gdLst>
                <a:gd name="connsiteX0" fmla="*/ 0 w 67066"/>
                <a:gd name="connsiteY0" fmla="*/ 0 h 19621"/>
                <a:gd name="connsiteX1" fmla="*/ 66675 w 67066"/>
                <a:gd name="connsiteY1" fmla="*/ 19050 h 19621"/>
                <a:gd name="connsiteX2" fmla="*/ 0 w 67066"/>
                <a:gd name="connsiteY2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66" h="19621">
                  <a:moveTo>
                    <a:pt x="0" y="0"/>
                  </a:moveTo>
                  <a:cubicBezTo>
                    <a:pt x="0" y="0"/>
                    <a:pt x="60325" y="14552"/>
                    <a:pt x="66675" y="19050"/>
                  </a:cubicBezTo>
                  <a:cubicBezTo>
                    <a:pt x="73025" y="235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1032D413-C5CD-44FF-ABFF-5C953AF3C510}"/>
                </a:ext>
              </a:extLst>
            </p:cNvPr>
            <p:cNvSpPr/>
            <p:nvPr/>
          </p:nvSpPr>
          <p:spPr>
            <a:xfrm flipH="1">
              <a:off x="4761820" y="6894501"/>
              <a:ext cx="76766" cy="85375"/>
            </a:xfrm>
            <a:custGeom>
              <a:avLst/>
              <a:gdLst>
                <a:gd name="connsiteX0" fmla="*/ 6855 w 97480"/>
                <a:gd name="connsiteY0" fmla="*/ 142 h 108413"/>
                <a:gd name="connsiteX1" fmla="*/ 2093 w 97480"/>
                <a:gd name="connsiteY1" fmla="*/ 54117 h 108413"/>
                <a:gd name="connsiteX2" fmla="*/ 40193 w 97480"/>
                <a:gd name="connsiteY2" fmla="*/ 87454 h 108413"/>
                <a:gd name="connsiteX3" fmla="*/ 97343 w 97480"/>
                <a:gd name="connsiteY3" fmla="*/ 108092 h 108413"/>
                <a:gd name="connsiteX4" fmla="*/ 22730 w 97480"/>
                <a:gd name="connsiteY4" fmla="*/ 71579 h 108413"/>
                <a:gd name="connsiteX5" fmla="*/ 6855 w 97480"/>
                <a:gd name="connsiteY5" fmla="*/ 142 h 1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80" h="108413">
                  <a:moveTo>
                    <a:pt x="6855" y="142"/>
                  </a:moveTo>
                  <a:cubicBezTo>
                    <a:pt x="3416" y="-2768"/>
                    <a:pt x="-3463" y="39565"/>
                    <a:pt x="2093" y="54117"/>
                  </a:cubicBezTo>
                  <a:cubicBezTo>
                    <a:pt x="7649" y="68669"/>
                    <a:pt x="24318" y="78458"/>
                    <a:pt x="40193" y="87454"/>
                  </a:cubicBezTo>
                  <a:cubicBezTo>
                    <a:pt x="56068" y="96450"/>
                    <a:pt x="100253" y="110738"/>
                    <a:pt x="97343" y="108092"/>
                  </a:cubicBezTo>
                  <a:cubicBezTo>
                    <a:pt x="94433" y="105446"/>
                    <a:pt x="36488" y="82692"/>
                    <a:pt x="22730" y="71579"/>
                  </a:cubicBezTo>
                  <a:cubicBezTo>
                    <a:pt x="8972" y="60466"/>
                    <a:pt x="10294" y="3052"/>
                    <a:pt x="6855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F0C7D499-3BD8-4FCA-B00C-0423656C233D}"/>
                </a:ext>
              </a:extLst>
            </p:cNvPr>
            <p:cNvSpPr/>
            <p:nvPr/>
          </p:nvSpPr>
          <p:spPr>
            <a:xfrm flipH="1">
              <a:off x="4807382" y="6906557"/>
              <a:ext cx="29611" cy="275378"/>
            </a:xfrm>
            <a:custGeom>
              <a:avLst/>
              <a:gdLst>
                <a:gd name="connsiteX0" fmla="*/ 3246 w 37601"/>
                <a:gd name="connsiteY0" fmla="*/ 2294 h 349686"/>
                <a:gd name="connsiteX1" fmla="*/ 4833 w 37601"/>
                <a:gd name="connsiteY1" fmla="*/ 245182 h 349686"/>
                <a:gd name="connsiteX2" fmla="*/ 36583 w 37601"/>
                <a:gd name="connsiteY2" fmla="*/ 334082 h 349686"/>
                <a:gd name="connsiteX3" fmla="*/ 27058 w 37601"/>
                <a:gd name="connsiteY3" fmla="*/ 345194 h 349686"/>
                <a:gd name="connsiteX4" fmla="*/ 71 w 37601"/>
                <a:gd name="connsiteY4" fmla="*/ 284869 h 349686"/>
                <a:gd name="connsiteX5" fmla="*/ 19121 w 37601"/>
                <a:gd name="connsiteY5" fmla="*/ 162632 h 349686"/>
                <a:gd name="connsiteX6" fmla="*/ 17533 w 37601"/>
                <a:gd name="connsiteY6" fmla="*/ 124532 h 349686"/>
                <a:gd name="connsiteX7" fmla="*/ 3246 w 37601"/>
                <a:gd name="connsiteY7" fmla="*/ 2294 h 34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1" h="349686">
                  <a:moveTo>
                    <a:pt x="3246" y="2294"/>
                  </a:moveTo>
                  <a:cubicBezTo>
                    <a:pt x="1129" y="22402"/>
                    <a:pt x="-723" y="189884"/>
                    <a:pt x="4833" y="245182"/>
                  </a:cubicBezTo>
                  <a:cubicBezTo>
                    <a:pt x="10389" y="300480"/>
                    <a:pt x="32879" y="317413"/>
                    <a:pt x="36583" y="334082"/>
                  </a:cubicBezTo>
                  <a:cubicBezTo>
                    <a:pt x="40287" y="350751"/>
                    <a:pt x="33143" y="353396"/>
                    <a:pt x="27058" y="345194"/>
                  </a:cubicBezTo>
                  <a:cubicBezTo>
                    <a:pt x="20973" y="336992"/>
                    <a:pt x="1394" y="315296"/>
                    <a:pt x="71" y="284869"/>
                  </a:cubicBezTo>
                  <a:cubicBezTo>
                    <a:pt x="-1252" y="254442"/>
                    <a:pt x="16211" y="189355"/>
                    <a:pt x="19121" y="162632"/>
                  </a:cubicBezTo>
                  <a:cubicBezTo>
                    <a:pt x="22031" y="135909"/>
                    <a:pt x="20973" y="148874"/>
                    <a:pt x="17533" y="124532"/>
                  </a:cubicBezTo>
                  <a:cubicBezTo>
                    <a:pt x="14093" y="100190"/>
                    <a:pt x="5363" y="-17814"/>
                    <a:pt x="3246" y="22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A3AC8D29-FF57-41C0-AEE9-74442F33F0EC}"/>
                </a:ext>
              </a:extLst>
            </p:cNvPr>
            <p:cNvSpPr/>
            <p:nvPr/>
          </p:nvSpPr>
          <p:spPr>
            <a:xfrm flipH="1">
              <a:off x="4838055" y="6915749"/>
              <a:ext cx="64008" cy="148217"/>
            </a:xfrm>
            <a:custGeom>
              <a:avLst/>
              <a:gdLst>
                <a:gd name="connsiteX0" fmla="*/ 149 w 81280"/>
                <a:gd name="connsiteY0" fmla="*/ 71584 h 188212"/>
                <a:gd name="connsiteX1" fmla="*/ 76349 w 81280"/>
                <a:gd name="connsiteY1" fmla="*/ 141434 h 188212"/>
                <a:gd name="connsiteX2" fmla="*/ 73174 w 81280"/>
                <a:gd name="connsiteY2" fmla="*/ 187471 h 188212"/>
                <a:gd name="connsiteX3" fmla="*/ 68411 w 81280"/>
                <a:gd name="connsiteY3" fmla="*/ 104921 h 188212"/>
                <a:gd name="connsiteX4" fmla="*/ 47774 w 81280"/>
                <a:gd name="connsiteY4" fmla="*/ 89046 h 188212"/>
                <a:gd name="connsiteX5" fmla="*/ 76349 w 81280"/>
                <a:gd name="connsiteY5" fmla="*/ 46184 h 188212"/>
                <a:gd name="connsiteX6" fmla="*/ 69999 w 81280"/>
                <a:gd name="connsiteY6" fmla="*/ 146 h 188212"/>
                <a:gd name="connsiteX7" fmla="*/ 57299 w 81280"/>
                <a:gd name="connsiteY7" fmla="*/ 62059 h 188212"/>
                <a:gd name="connsiteX8" fmla="*/ 149 w 81280"/>
                <a:gd name="connsiteY8" fmla="*/ 71584 h 1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188212">
                  <a:moveTo>
                    <a:pt x="149" y="71584"/>
                  </a:moveTo>
                  <a:cubicBezTo>
                    <a:pt x="3324" y="84813"/>
                    <a:pt x="64178" y="122120"/>
                    <a:pt x="76349" y="141434"/>
                  </a:cubicBezTo>
                  <a:cubicBezTo>
                    <a:pt x="88520" y="160749"/>
                    <a:pt x="74497" y="193556"/>
                    <a:pt x="73174" y="187471"/>
                  </a:cubicBezTo>
                  <a:cubicBezTo>
                    <a:pt x="71851" y="181386"/>
                    <a:pt x="72644" y="121325"/>
                    <a:pt x="68411" y="104921"/>
                  </a:cubicBezTo>
                  <a:cubicBezTo>
                    <a:pt x="64178" y="88517"/>
                    <a:pt x="46451" y="98835"/>
                    <a:pt x="47774" y="89046"/>
                  </a:cubicBezTo>
                  <a:cubicBezTo>
                    <a:pt x="49097" y="79257"/>
                    <a:pt x="72645" y="61001"/>
                    <a:pt x="76349" y="46184"/>
                  </a:cubicBezTo>
                  <a:cubicBezTo>
                    <a:pt x="80053" y="31367"/>
                    <a:pt x="73174" y="-2500"/>
                    <a:pt x="69999" y="146"/>
                  </a:cubicBezTo>
                  <a:cubicBezTo>
                    <a:pt x="66824" y="2792"/>
                    <a:pt x="69205" y="49624"/>
                    <a:pt x="57299" y="62059"/>
                  </a:cubicBezTo>
                  <a:cubicBezTo>
                    <a:pt x="45393" y="74494"/>
                    <a:pt x="-3026" y="58355"/>
                    <a:pt x="149" y="715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CB367C9-7068-408F-9270-AF1C7C3F0934}"/>
                </a:ext>
              </a:extLst>
            </p:cNvPr>
            <p:cNvSpPr/>
            <p:nvPr/>
          </p:nvSpPr>
          <p:spPr>
            <a:xfrm flipH="1">
              <a:off x="4829335" y="7088361"/>
              <a:ext cx="60112" cy="180076"/>
            </a:xfrm>
            <a:custGeom>
              <a:avLst/>
              <a:gdLst>
                <a:gd name="connsiteX0" fmla="*/ 76204 w 76333"/>
                <a:gd name="connsiteY0" fmla="*/ 32 h 228668"/>
                <a:gd name="connsiteX1" fmla="*/ 63504 w 76333"/>
                <a:gd name="connsiteY1" fmla="*/ 123857 h 228668"/>
                <a:gd name="connsiteX2" fmla="*/ 4 w 76333"/>
                <a:gd name="connsiteY2" fmla="*/ 228632 h 228668"/>
                <a:gd name="connsiteX3" fmla="*/ 60329 w 76333"/>
                <a:gd name="connsiteY3" fmla="*/ 112745 h 228668"/>
                <a:gd name="connsiteX4" fmla="*/ 76204 w 76333"/>
                <a:gd name="connsiteY4" fmla="*/ 32 h 2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33" h="228668">
                  <a:moveTo>
                    <a:pt x="76204" y="32"/>
                  </a:moveTo>
                  <a:cubicBezTo>
                    <a:pt x="76733" y="1884"/>
                    <a:pt x="76204" y="85757"/>
                    <a:pt x="63504" y="123857"/>
                  </a:cubicBezTo>
                  <a:cubicBezTo>
                    <a:pt x="50804" y="161957"/>
                    <a:pt x="533" y="230484"/>
                    <a:pt x="4" y="228632"/>
                  </a:cubicBezTo>
                  <a:cubicBezTo>
                    <a:pt x="-525" y="226780"/>
                    <a:pt x="49216" y="148464"/>
                    <a:pt x="60329" y="112745"/>
                  </a:cubicBezTo>
                  <a:cubicBezTo>
                    <a:pt x="71441" y="77026"/>
                    <a:pt x="75675" y="-1820"/>
                    <a:pt x="76204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2737848F-6D84-4514-A32B-0CB6884BECEA}"/>
                </a:ext>
              </a:extLst>
            </p:cNvPr>
            <p:cNvSpPr/>
            <p:nvPr/>
          </p:nvSpPr>
          <p:spPr>
            <a:xfrm flipH="1">
              <a:off x="4859110" y="7049061"/>
              <a:ext cx="64471" cy="240701"/>
            </a:xfrm>
            <a:custGeom>
              <a:avLst/>
              <a:gdLst>
                <a:gd name="connsiteX0" fmla="*/ 22710 w 81868"/>
                <a:gd name="connsiteY0" fmla="*/ 724 h 305652"/>
                <a:gd name="connsiteX1" fmla="*/ 63985 w 81868"/>
                <a:gd name="connsiteY1" fmla="*/ 46761 h 305652"/>
                <a:gd name="connsiteX2" fmla="*/ 81448 w 81868"/>
                <a:gd name="connsiteY2" fmla="*/ 92799 h 305652"/>
                <a:gd name="connsiteX3" fmla="*/ 48110 w 81868"/>
                <a:gd name="connsiteY3" fmla="*/ 181699 h 305652"/>
                <a:gd name="connsiteX4" fmla="*/ 485 w 81868"/>
                <a:gd name="connsiteY4" fmla="*/ 303936 h 305652"/>
                <a:gd name="connsiteX5" fmla="*/ 79860 w 81868"/>
                <a:gd name="connsiteY5" fmla="*/ 254724 h 305652"/>
                <a:gd name="connsiteX6" fmla="*/ 43348 w 81868"/>
                <a:gd name="connsiteY6" fmla="*/ 273774 h 305652"/>
                <a:gd name="connsiteX7" fmla="*/ 33823 w 81868"/>
                <a:gd name="connsiteY7" fmla="*/ 254724 h 305652"/>
                <a:gd name="connsiteX8" fmla="*/ 75098 w 81868"/>
                <a:gd name="connsiteY8" fmla="*/ 130899 h 305652"/>
                <a:gd name="connsiteX9" fmla="*/ 54460 w 81868"/>
                <a:gd name="connsiteY9" fmla="*/ 84861 h 305652"/>
                <a:gd name="connsiteX10" fmla="*/ 22710 w 81868"/>
                <a:gd name="connsiteY10" fmla="*/ 724 h 3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68" h="305652">
                  <a:moveTo>
                    <a:pt x="22710" y="724"/>
                  </a:moveTo>
                  <a:cubicBezTo>
                    <a:pt x="24298" y="-5626"/>
                    <a:pt x="54195" y="31415"/>
                    <a:pt x="63985" y="46761"/>
                  </a:cubicBezTo>
                  <a:cubicBezTo>
                    <a:pt x="73775" y="62107"/>
                    <a:pt x="84094" y="70309"/>
                    <a:pt x="81448" y="92799"/>
                  </a:cubicBezTo>
                  <a:cubicBezTo>
                    <a:pt x="78802" y="115289"/>
                    <a:pt x="61604" y="146510"/>
                    <a:pt x="48110" y="181699"/>
                  </a:cubicBezTo>
                  <a:cubicBezTo>
                    <a:pt x="34616" y="216888"/>
                    <a:pt x="-4807" y="291765"/>
                    <a:pt x="485" y="303936"/>
                  </a:cubicBezTo>
                  <a:cubicBezTo>
                    <a:pt x="5777" y="316107"/>
                    <a:pt x="72716" y="259751"/>
                    <a:pt x="79860" y="254724"/>
                  </a:cubicBezTo>
                  <a:cubicBezTo>
                    <a:pt x="87004" y="249697"/>
                    <a:pt x="51021" y="273774"/>
                    <a:pt x="43348" y="273774"/>
                  </a:cubicBezTo>
                  <a:cubicBezTo>
                    <a:pt x="35675" y="273774"/>
                    <a:pt x="28531" y="278537"/>
                    <a:pt x="33823" y="254724"/>
                  </a:cubicBezTo>
                  <a:cubicBezTo>
                    <a:pt x="39115" y="230911"/>
                    <a:pt x="71659" y="159209"/>
                    <a:pt x="75098" y="130899"/>
                  </a:cubicBezTo>
                  <a:cubicBezTo>
                    <a:pt x="78537" y="102589"/>
                    <a:pt x="58958" y="102324"/>
                    <a:pt x="54460" y="84861"/>
                  </a:cubicBezTo>
                  <a:cubicBezTo>
                    <a:pt x="49962" y="67398"/>
                    <a:pt x="21122" y="7074"/>
                    <a:pt x="22710" y="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9A8C2DD0-172B-43F9-99CE-34781A3A2CC3}"/>
                </a:ext>
              </a:extLst>
            </p:cNvPr>
            <p:cNvSpPr/>
            <p:nvPr/>
          </p:nvSpPr>
          <p:spPr>
            <a:xfrm flipH="1">
              <a:off x="4768031" y="6989609"/>
              <a:ext cx="50547" cy="76351"/>
            </a:xfrm>
            <a:custGeom>
              <a:avLst/>
              <a:gdLst>
                <a:gd name="connsiteX0" fmla="*/ 51299 w 64187"/>
                <a:gd name="connsiteY0" fmla="*/ 19 h 96954"/>
                <a:gd name="connsiteX1" fmla="*/ 17962 w 64187"/>
                <a:gd name="connsiteY1" fmla="*/ 57169 h 96954"/>
                <a:gd name="connsiteX2" fmla="*/ 2087 w 64187"/>
                <a:gd name="connsiteY2" fmla="*/ 96856 h 96954"/>
                <a:gd name="connsiteX3" fmla="*/ 63999 w 64187"/>
                <a:gd name="connsiteY3" fmla="*/ 68281 h 96954"/>
                <a:gd name="connsiteX4" fmla="*/ 22724 w 64187"/>
                <a:gd name="connsiteY4" fmla="*/ 63519 h 96954"/>
                <a:gd name="connsiteX5" fmla="*/ 51299 w 64187"/>
                <a:gd name="connsiteY5" fmla="*/ 1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7" h="96954">
                  <a:moveTo>
                    <a:pt x="51299" y="19"/>
                  </a:moveTo>
                  <a:cubicBezTo>
                    <a:pt x="50505" y="-1039"/>
                    <a:pt x="26164" y="41030"/>
                    <a:pt x="17962" y="57169"/>
                  </a:cubicBezTo>
                  <a:cubicBezTo>
                    <a:pt x="9760" y="73309"/>
                    <a:pt x="-5586" y="95004"/>
                    <a:pt x="2087" y="96856"/>
                  </a:cubicBezTo>
                  <a:cubicBezTo>
                    <a:pt x="9760" y="98708"/>
                    <a:pt x="60560" y="73837"/>
                    <a:pt x="63999" y="68281"/>
                  </a:cubicBezTo>
                  <a:cubicBezTo>
                    <a:pt x="67438" y="62725"/>
                    <a:pt x="22724" y="69869"/>
                    <a:pt x="22724" y="63519"/>
                  </a:cubicBezTo>
                  <a:cubicBezTo>
                    <a:pt x="22724" y="57169"/>
                    <a:pt x="52093" y="1077"/>
                    <a:pt x="51299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6A93168A-CA15-47D7-938B-0BDAE38A92FB}"/>
                </a:ext>
              </a:extLst>
            </p:cNvPr>
            <p:cNvSpPr/>
            <p:nvPr/>
          </p:nvSpPr>
          <p:spPr>
            <a:xfrm flipH="1">
              <a:off x="4770377" y="7043267"/>
              <a:ext cx="14549" cy="81964"/>
            </a:xfrm>
            <a:custGeom>
              <a:avLst/>
              <a:gdLst>
                <a:gd name="connsiteX0" fmla="*/ 11741 w 18475"/>
                <a:gd name="connsiteY0" fmla="*/ 144 h 104081"/>
                <a:gd name="connsiteX1" fmla="*/ 18091 w 18475"/>
                <a:gd name="connsiteY1" fmla="*/ 100157 h 104081"/>
                <a:gd name="connsiteX2" fmla="*/ 629 w 18475"/>
                <a:gd name="connsiteY2" fmla="*/ 77932 h 104081"/>
                <a:gd name="connsiteX3" fmla="*/ 11741 w 18475"/>
                <a:gd name="connsiteY3" fmla="*/ 144 h 1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" h="104081">
                  <a:moveTo>
                    <a:pt x="11741" y="144"/>
                  </a:moveTo>
                  <a:cubicBezTo>
                    <a:pt x="14651" y="3848"/>
                    <a:pt x="19943" y="87192"/>
                    <a:pt x="18091" y="100157"/>
                  </a:cubicBezTo>
                  <a:cubicBezTo>
                    <a:pt x="16239" y="113122"/>
                    <a:pt x="4068" y="90897"/>
                    <a:pt x="629" y="77932"/>
                  </a:cubicBezTo>
                  <a:cubicBezTo>
                    <a:pt x="-2810" y="64967"/>
                    <a:pt x="8831" y="-3560"/>
                    <a:pt x="11741" y="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E91F44BA-0CC2-4F98-9874-8366DAE2F375}"/>
                </a:ext>
              </a:extLst>
            </p:cNvPr>
            <p:cNvSpPr/>
            <p:nvPr/>
          </p:nvSpPr>
          <p:spPr>
            <a:xfrm flipH="1">
              <a:off x="4766905" y="7105843"/>
              <a:ext cx="60120" cy="56307"/>
            </a:xfrm>
            <a:custGeom>
              <a:avLst/>
              <a:gdLst>
                <a:gd name="connsiteX0" fmla="*/ 76313 w 76343"/>
                <a:gd name="connsiteY0" fmla="*/ 33396 h 71501"/>
                <a:gd name="connsiteX1" fmla="*/ 23925 w 76343"/>
                <a:gd name="connsiteY1" fmla="*/ 20696 h 71501"/>
                <a:gd name="connsiteX2" fmla="*/ 9638 w 76343"/>
                <a:gd name="connsiteY2" fmla="*/ 71496 h 71501"/>
                <a:gd name="connsiteX3" fmla="*/ 113 w 76343"/>
                <a:gd name="connsiteY3" fmla="*/ 23871 h 71501"/>
                <a:gd name="connsiteX4" fmla="*/ 15988 w 76343"/>
                <a:gd name="connsiteY4" fmla="*/ 58 h 71501"/>
                <a:gd name="connsiteX5" fmla="*/ 76313 w 76343"/>
                <a:gd name="connsiteY5" fmla="*/ 33396 h 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3" h="71501">
                  <a:moveTo>
                    <a:pt x="76313" y="33396"/>
                  </a:moveTo>
                  <a:cubicBezTo>
                    <a:pt x="77636" y="36836"/>
                    <a:pt x="35037" y="14346"/>
                    <a:pt x="23925" y="20696"/>
                  </a:cubicBezTo>
                  <a:cubicBezTo>
                    <a:pt x="12813" y="27046"/>
                    <a:pt x="13607" y="70967"/>
                    <a:pt x="9638" y="71496"/>
                  </a:cubicBezTo>
                  <a:cubicBezTo>
                    <a:pt x="5669" y="72025"/>
                    <a:pt x="-945" y="35777"/>
                    <a:pt x="113" y="23871"/>
                  </a:cubicBezTo>
                  <a:cubicBezTo>
                    <a:pt x="1171" y="11965"/>
                    <a:pt x="6463" y="1645"/>
                    <a:pt x="15988" y="58"/>
                  </a:cubicBezTo>
                  <a:cubicBezTo>
                    <a:pt x="25513" y="-1530"/>
                    <a:pt x="74990" y="29956"/>
                    <a:pt x="76313" y="33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2C07D746-3461-48CE-97C5-6ADFB412A257}"/>
                </a:ext>
              </a:extLst>
            </p:cNvPr>
            <p:cNvSpPr/>
            <p:nvPr/>
          </p:nvSpPr>
          <p:spPr>
            <a:xfrm flipH="1">
              <a:off x="4744179" y="7165682"/>
              <a:ext cx="79154" cy="49399"/>
            </a:xfrm>
            <a:custGeom>
              <a:avLst/>
              <a:gdLst>
                <a:gd name="connsiteX0" fmla="*/ 100200 w 100513"/>
                <a:gd name="connsiteY0" fmla="*/ 62185 h 62729"/>
                <a:gd name="connsiteX1" fmla="*/ 31937 w 100513"/>
                <a:gd name="connsiteY1" fmla="*/ 28847 h 62729"/>
                <a:gd name="connsiteX2" fmla="*/ 1775 w 100513"/>
                <a:gd name="connsiteY2" fmla="*/ 272 h 62729"/>
                <a:gd name="connsiteX3" fmla="*/ 100200 w 100513"/>
                <a:gd name="connsiteY3" fmla="*/ 62185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13" h="62729">
                  <a:moveTo>
                    <a:pt x="100200" y="62185"/>
                  </a:moveTo>
                  <a:cubicBezTo>
                    <a:pt x="105227" y="66948"/>
                    <a:pt x="48341" y="39166"/>
                    <a:pt x="31937" y="28847"/>
                  </a:cubicBezTo>
                  <a:cubicBezTo>
                    <a:pt x="15533" y="18528"/>
                    <a:pt x="-6427" y="-2639"/>
                    <a:pt x="1775" y="272"/>
                  </a:cubicBezTo>
                  <a:cubicBezTo>
                    <a:pt x="9977" y="3182"/>
                    <a:pt x="95173" y="57422"/>
                    <a:pt x="100200" y="62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03054111-0EC2-49F8-A55A-735436B749C3}"/>
                </a:ext>
              </a:extLst>
            </p:cNvPr>
            <p:cNvSpPr/>
            <p:nvPr/>
          </p:nvSpPr>
          <p:spPr>
            <a:xfrm flipH="1">
              <a:off x="4790430" y="7185783"/>
              <a:ext cx="22763" cy="97083"/>
            </a:xfrm>
            <a:custGeom>
              <a:avLst/>
              <a:gdLst>
                <a:gd name="connsiteX0" fmla="*/ 22236 w 28905"/>
                <a:gd name="connsiteY0" fmla="*/ 146 h 123280"/>
                <a:gd name="connsiteX1" fmla="*/ 28586 w 28905"/>
                <a:gd name="connsiteY1" fmla="*/ 114446 h 123280"/>
                <a:gd name="connsiteX2" fmla="*/ 14299 w 28905"/>
                <a:gd name="connsiteY2" fmla="*/ 112859 h 123280"/>
                <a:gd name="connsiteX3" fmla="*/ 11 w 28905"/>
                <a:gd name="connsiteY3" fmla="*/ 90634 h 123280"/>
                <a:gd name="connsiteX4" fmla="*/ 22236 w 28905"/>
                <a:gd name="connsiteY4" fmla="*/ 146 h 1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" h="123280">
                  <a:moveTo>
                    <a:pt x="22236" y="146"/>
                  </a:moveTo>
                  <a:cubicBezTo>
                    <a:pt x="26998" y="4115"/>
                    <a:pt x="29909" y="95660"/>
                    <a:pt x="28586" y="114446"/>
                  </a:cubicBezTo>
                  <a:cubicBezTo>
                    <a:pt x="27263" y="133232"/>
                    <a:pt x="19061" y="116828"/>
                    <a:pt x="14299" y="112859"/>
                  </a:cubicBezTo>
                  <a:cubicBezTo>
                    <a:pt x="9537" y="108890"/>
                    <a:pt x="540" y="107303"/>
                    <a:pt x="11" y="90634"/>
                  </a:cubicBezTo>
                  <a:cubicBezTo>
                    <a:pt x="-518" y="73965"/>
                    <a:pt x="17474" y="-3823"/>
                    <a:pt x="22236" y="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EEC88B58-F991-4E88-BFFF-B2EC1BDC13D7}"/>
                </a:ext>
              </a:extLst>
            </p:cNvPr>
            <p:cNvSpPr/>
            <p:nvPr/>
          </p:nvSpPr>
          <p:spPr>
            <a:xfrm flipH="1">
              <a:off x="4738398" y="7217918"/>
              <a:ext cx="94695" cy="84930"/>
            </a:xfrm>
            <a:custGeom>
              <a:avLst/>
              <a:gdLst>
                <a:gd name="connsiteX0" fmla="*/ 118943 w 120248"/>
                <a:gd name="connsiteY0" fmla="*/ 13315 h 107847"/>
                <a:gd name="connsiteX1" fmla="*/ 9405 w 120248"/>
                <a:gd name="connsiteY1" fmla="*/ 26015 h 107847"/>
                <a:gd name="connsiteX2" fmla="*/ 12580 w 120248"/>
                <a:gd name="connsiteY2" fmla="*/ 43478 h 107847"/>
                <a:gd name="connsiteX3" fmla="*/ 33218 w 120248"/>
                <a:gd name="connsiteY3" fmla="*/ 99040 h 107847"/>
                <a:gd name="connsiteX4" fmla="*/ 3055 w 120248"/>
                <a:gd name="connsiteY4" fmla="*/ 105390 h 107847"/>
                <a:gd name="connsiteX5" fmla="*/ 18930 w 120248"/>
                <a:gd name="connsiteY5" fmla="*/ 75228 h 107847"/>
                <a:gd name="connsiteX6" fmla="*/ 1468 w 120248"/>
                <a:gd name="connsiteY6" fmla="*/ 19665 h 107847"/>
                <a:gd name="connsiteX7" fmla="*/ 64968 w 120248"/>
                <a:gd name="connsiteY7" fmla="*/ 615 h 107847"/>
                <a:gd name="connsiteX8" fmla="*/ 118943 w 120248"/>
                <a:gd name="connsiteY8" fmla="*/ 13315 h 1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48" h="107847">
                  <a:moveTo>
                    <a:pt x="118943" y="13315"/>
                  </a:moveTo>
                  <a:cubicBezTo>
                    <a:pt x="109683" y="17548"/>
                    <a:pt x="27132" y="20988"/>
                    <a:pt x="9405" y="26015"/>
                  </a:cubicBezTo>
                  <a:cubicBezTo>
                    <a:pt x="-8322" y="31042"/>
                    <a:pt x="8611" y="31307"/>
                    <a:pt x="12580" y="43478"/>
                  </a:cubicBezTo>
                  <a:cubicBezTo>
                    <a:pt x="16549" y="55649"/>
                    <a:pt x="34805" y="88721"/>
                    <a:pt x="33218" y="99040"/>
                  </a:cubicBezTo>
                  <a:cubicBezTo>
                    <a:pt x="31630" y="109359"/>
                    <a:pt x="5436" y="109359"/>
                    <a:pt x="3055" y="105390"/>
                  </a:cubicBezTo>
                  <a:cubicBezTo>
                    <a:pt x="674" y="101421"/>
                    <a:pt x="19194" y="89515"/>
                    <a:pt x="18930" y="75228"/>
                  </a:cubicBezTo>
                  <a:cubicBezTo>
                    <a:pt x="18666" y="60941"/>
                    <a:pt x="-6205" y="32100"/>
                    <a:pt x="1468" y="19665"/>
                  </a:cubicBezTo>
                  <a:cubicBezTo>
                    <a:pt x="9141" y="7230"/>
                    <a:pt x="44066" y="4054"/>
                    <a:pt x="64968" y="615"/>
                  </a:cubicBezTo>
                  <a:cubicBezTo>
                    <a:pt x="85870" y="-2825"/>
                    <a:pt x="128203" y="9082"/>
                    <a:pt x="118943" y="13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A391305C-A5C1-4F7E-9FB8-FE78F89795DD}"/>
                </a:ext>
              </a:extLst>
            </p:cNvPr>
            <p:cNvSpPr/>
            <p:nvPr/>
          </p:nvSpPr>
          <p:spPr>
            <a:xfrm flipH="1">
              <a:off x="4685558" y="7287154"/>
              <a:ext cx="114310" cy="50417"/>
            </a:xfrm>
            <a:custGeom>
              <a:avLst/>
              <a:gdLst>
                <a:gd name="connsiteX0" fmla="*/ 553 w 145155"/>
                <a:gd name="connsiteY0" fmla="*/ 9 h 64022"/>
                <a:gd name="connsiteX1" fmla="*/ 22778 w 145155"/>
                <a:gd name="connsiteY1" fmla="*/ 57159 h 64022"/>
                <a:gd name="connsiteX2" fmla="*/ 98978 w 145155"/>
                <a:gd name="connsiteY2" fmla="*/ 63509 h 64022"/>
                <a:gd name="connsiteX3" fmla="*/ 143428 w 145155"/>
                <a:gd name="connsiteY3" fmla="*/ 61921 h 64022"/>
                <a:gd name="connsiteX4" fmla="*/ 40240 w 145155"/>
                <a:gd name="connsiteY4" fmla="*/ 52396 h 64022"/>
                <a:gd name="connsiteX5" fmla="*/ 553 w 145155"/>
                <a:gd name="connsiteY5" fmla="*/ 9 h 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55" h="64022">
                  <a:moveTo>
                    <a:pt x="553" y="9"/>
                  </a:moveTo>
                  <a:cubicBezTo>
                    <a:pt x="-2357" y="803"/>
                    <a:pt x="6374" y="46576"/>
                    <a:pt x="22778" y="57159"/>
                  </a:cubicBezTo>
                  <a:cubicBezTo>
                    <a:pt x="39182" y="67742"/>
                    <a:pt x="78870" y="62715"/>
                    <a:pt x="98978" y="63509"/>
                  </a:cubicBezTo>
                  <a:cubicBezTo>
                    <a:pt x="119086" y="64303"/>
                    <a:pt x="153218" y="63773"/>
                    <a:pt x="143428" y="61921"/>
                  </a:cubicBezTo>
                  <a:cubicBezTo>
                    <a:pt x="133638" y="60069"/>
                    <a:pt x="60877" y="55835"/>
                    <a:pt x="40240" y="52396"/>
                  </a:cubicBezTo>
                  <a:cubicBezTo>
                    <a:pt x="19603" y="48957"/>
                    <a:pt x="3463" y="-785"/>
                    <a:pt x="553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C5284394-0CA0-4D6C-A6B6-142775E56514}"/>
                </a:ext>
              </a:extLst>
            </p:cNvPr>
            <p:cNvSpPr/>
            <p:nvPr/>
          </p:nvSpPr>
          <p:spPr>
            <a:xfrm flipH="1">
              <a:off x="4760644" y="7287087"/>
              <a:ext cx="116355" cy="103801"/>
            </a:xfrm>
            <a:custGeom>
              <a:avLst/>
              <a:gdLst>
                <a:gd name="connsiteX0" fmla="*/ 66746 w 147752"/>
                <a:gd name="connsiteY0" fmla="*/ 95 h 131811"/>
                <a:gd name="connsiteX1" fmla="*/ 3246 w 147752"/>
                <a:gd name="connsiteY1" fmla="*/ 77882 h 131811"/>
                <a:gd name="connsiteX2" fmla="*/ 23883 w 147752"/>
                <a:gd name="connsiteY2" fmla="*/ 125507 h 131811"/>
                <a:gd name="connsiteX3" fmla="*/ 147708 w 147752"/>
                <a:gd name="connsiteY3" fmla="*/ 130270 h 131811"/>
                <a:gd name="connsiteX4" fmla="*/ 38171 w 147752"/>
                <a:gd name="connsiteY4" fmla="*/ 115982 h 131811"/>
                <a:gd name="connsiteX5" fmla="*/ 34996 w 147752"/>
                <a:gd name="connsiteY5" fmla="*/ 92170 h 131811"/>
                <a:gd name="connsiteX6" fmla="*/ 19121 w 147752"/>
                <a:gd name="connsiteY6" fmla="*/ 62007 h 131811"/>
                <a:gd name="connsiteX7" fmla="*/ 66746 w 147752"/>
                <a:gd name="connsiteY7" fmla="*/ 95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52" h="131811">
                  <a:moveTo>
                    <a:pt x="66746" y="95"/>
                  </a:moveTo>
                  <a:cubicBezTo>
                    <a:pt x="64100" y="2741"/>
                    <a:pt x="10390" y="56980"/>
                    <a:pt x="3246" y="77882"/>
                  </a:cubicBezTo>
                  <a:cubicBezTo>
                    <a:pt x="-3898" y="98784"/>
                    <a:pt x="-194" y="116776"/>
                    <a:pt x="23883" y="125507"/>
                  </a:cubicBezTo>
                  <a:cubicBezTo>
                    <a:pt x="47960" y="134238"/>
                    <a:pt x="145327" y="131857"/>
                    <a:pt x="147708" y="130270"/>
                  </a:cubicBezTo>
                  <a:cubicBezTo>
                    <a:pt x="150089" y="128683"/>
                    <a:pt x="56956" y="122332"/>
                    <a:pt x="38171" y="115982"/>
                  </a:cubicBezTo>
                  <a:cubicBezTo>
                    <a:pt x="19386" y="109632"/>
                    <a:pt x="38171" y="101166"/>
                    <a:pt x="34996" y="92170"/>
                  </a:cubicBezTo>
                  <a:cubicBezTo>
                    <a:pt x="31821" y="83174"/>
                    <a:pt x="17269" y="73384"/>
                    <a:pt x="19121" y="62007"/>
                  </a:cubicBezTo>
                  <a:cubicBezTo>
                    <a:pt x="20973" y="50630"/>
                    <a:pt x="69392" y="-2551"/>
                    <a:pt x="66746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EE4528E4-5254-4406-88FB-B67B23F316CD}"/>
                </a:ext>
              </a:extLst>
            </p:cNvPr>
            <p:cNvSpPr/>
            <p:nvPr/>
          </p:nvSpPr>
          <p:spPr>
            <a:xfrm flipH="1">
              <a:off x="4765678" y="7333417"/>
              <a:ext cx="40006" cy="38864"/>
            </a:xfrm>
            <a:custGeom>
              <a:avLst/>
              <a:gdLst>
                <a:gd name="connsiteX0" fmla="*/ 50801 w 50801"/>
                <a:gd name="connsiteY0" fmla="*/ 0 h 49351"/>
                <a:gd name="connsiteX1" fmla="*/ 1 w 50801"/>
                <a:gd name="connsiteY1" fmla="*/ 49213 h 49351"/>
                <a:gd name="connsiteX2" fmla="*/ 50801 w 50801"/>
                <a:gd name="connsiteY2" fmla="*/ 0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1" h="49351">
                  <a:moveTo>
                    <a:pt x="50801" y="0"/>
                  </a:moveTo>
                  <a:cubicBezTo>
                    <a:pt x="50801" y="0"/>
                    <a:pt x="-264" y="46038"/>
                    <a:pt x="1" y="49213"/>
                  </a:cubicBezTo>
                  <a:cubicBezTo>
                    <a:pt x="266" y="52388"/>
                    <a:pt x="50801" y="0"/>
                    <a:pt x="5080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E55A774D-568D-4CFD-B948-0D149B35FFB5}"/>
                </a:ext>
              </a:extLst>
            </p:cNvPr>
            <p:cNvSpPr/>
            <p:nvPr/>
          </p:nvSpPr>
          <p:spPr>
            <a:xfrm flipH="1">
              <a:off x="4792962" y="7353419"/>
              <a:ext cx="70229" cy="15283"/>
            </a:xfrm>
            <a:custGeom>
              <a:avLst/>
              <a:gdLst>
                <a:gd name="connsiteX0" fmla="*/ 0 w 89180"/>
                <a:gd name="connsiteY0" fmla="*/ 0 h 19407"/>
                <a:gd name="connsiteX1" fmla="*/ 88900 w 89180"/>
                <a:gd name="connsiteY1" fmla="*/ 19050 h 19407"/>
                <a:gd name="connsiteX2" fmla="*/ 0 w 89180"/>
                <a:gd name="connsiteY2" fmla="*/ 0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80" h="19407">
                  <a:moveTo>
                    <a:pt x="0" y="0"/>
                  </a:moveTo>
                  <a:cubicBezTo>
                    <a:pt x="0" y="0"/>
                    <a:pt x="82815" y="15610"/>
                    <a:pt x="88900" y="19050"/>
                  </a:cubicBezTo>
                  <a:cubicBezTo>
                    <a:pt x="94985" y="224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4E2A7927-9B8E-4697-8FA4-9D0306A14A44}"/>
                </a:ext>
              </a:extLst>
            </p:cNvPr>
            <p:cNvSpPr/>
            <p:nvPr/>
          </p:nvSpPr>
          <p:spPr>
            <a:xfrm flipH="1">
              <a:off x="4787977" y="7318415"/>
              <a:ext cx="35209" cy="20040"/>
            </a:xfrm>
            <a:custGeom>
              <a:avLst/>
              <a:gdLst>
                <a:gd name="connsiteX0" fmla="*/ 0 w 44710"/>
                <a:gd name="connsiteY0" fmla="*/ 0 h 25447"/>
                <a:gd name="connsiteX1" fmla="*/ 44450 w 44710"/>
                <a:gd name="connsiteY1" fmla="*/ 25400 h 25447"/>
                <a:gd name="connsiteX2" fmla="*/ 0 w 44710"/>
                <a:gd name="connsiteY2" fmla="*/ 0 h 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25447">
                  <a:moveTo>
                    <a:pt x="0" y="0"/>
                  </a:moveTo>
                  <a:cubicBezTo>
                    <a:pt x="0" y="0"/>
                    <a:pt x="40217" y="26723"/>
                    <a:pt x="44450" y="25400"/>
                  </a:cubicBezTo>
                  <a:cubicBezTo>
                    <a:pt x="48683" y="240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1C7FA5F7-C433-4069-A5D4-F18388DBA0B1}"/>
                </a:ext>
              </a:extLst>
            </p:cNvPr>
            <p:cNvSpPr/>
            <p:nvPr/>
          </p:nvSpPr>
          <p:spPr>
            <a:xfrm flipH="1">
              <a:off x="4662218" y="7242889"/>
              <a:ext cx="162226" cy="194351"/>
            </a:xfrm>
            <a:custGeom>
              <a:avLst/>
              <a:gdLst>
                <a:gd name="connsiteX0" fmla="*/ 204798 w 206001"/>
                <a:gd name="connsiteY0" fmla="*/ 656 h 246795"/>
                <a:gd name="connsiteX1" fmla="*/ 101611 w 206001"/>
                <a:gd name="connsiteY1" fmla="*/ 218144 h 246795"/>
                <a:gd name="connsiteX2" fmla="*/ 85736 w 206001"/>
                <a:gd name="connsiteY2" fmla="*/ 237194 h 246795"/>
                <a:gd name="connsiteX3" fmla="*/ 11 w 206001"/>
                <a:gd name="connsiteY3" fmla="*/ 246719 h 246795"/>
                <a:gd name="connsiteX4" fmla="*/ 92086 w 206001"/>
                <a:gd name="connsiteY4" fmla="*/ 232431 h 246795"/>
                <a:gd name="connsiteX5" fmla="*/ 153998 w 206001"/>
                <a:gd name="connsiteY5" fmla="*/ 153056 h 246795"/>
                <a:gd name="connsiteX6" fmla="*/ 204798 w 206001"/>
                <a:gd name="connsiteY6" fmla="*/ 656 h 2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01" h="246795">
                  <a:moveTo>
                    <a:pt x="204798" y="656"/>
                  </a:moveTo>
                  <a:cubicBezTo>
                    <a:pt x="196067" y="11504"/>
                    <a:pt x="121455" y="178721"/>
                    <a:pt x="101611" y="218144"/>
                  </a:cubicBezTo>
                  <a:cubicBezTo>
                    <a:pt x="81767" y="257567"/>
                    <a:pt x="102669" y="232432"/>
                    <a:pt x="85736" y="237194"/>
                  </a:cubicBezTo>
                  <a:cubicBezTo>
                    <a:pt x="68803" y="241956"/>
                    <a:pt x="-1047" y="247513"/>
                    <a:pt x="11" y="246719"/>
                  </a:cubicBezTo>
                  <a:cubicBezTo>
                    <a:pt x="1069" y="245925"/>
                    <a:pt x="66422" y="248041"/>
                    <a:pt x="92086" y="232431"/>
                  </a:cubicBezTo>
                  <a:cubicBezTo>
                    <a:pt x="117750" y="216821"/>
                    <a:pt x="135477" y="189569"/>
                    <a:pt x="153998" y="153056"/>
                  </a:cubicBezTo>
                  <a:cubicBezTo>
                    <a:pt x="172519" y="116544"/>
                    <a:pt x="213529" y="-10192"/>
                    <a:pt x="204798" y="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D61EA4A3-CE4F-4D64-ABF2-F95FE1D9FCB8}"/>
                </a:ext>
              </a:extLst>
            </p:cNvPr>
            <p:cNvSpPr/>
            <p:nvPr/>
          </p:nvSpPr>
          <p:spPr>
            <a:xfrm flipH="1">
              <a:off x="4784396" y="7374601"/>
              <a:ext cx="102551" cy="171165"/>
            </a:xfrm>
            <a:custGeom>
              <a:avLst/>
              <a:gdLst>
                <a:gd name="connsiteX0" fmla="*/ 4 w 130223"/>
                <a:gd name="connsiteY0" fmla="*/ 1678 h 217353"/>
                <a:gd name="connsiteX1" fmla="*/ 55566 w 130223"/>
                <a:gd name="connsiteY1" fmla="*/ 131853 h 217353"/>
                <a:gd name="connsiteX2" fmla="*/ 90491 w 130223"/>
                <a:gd name="connsiteY2" fmla="*/ 211228 h 217353"/>
                <a:gd name="connsiteX3" fmla="*/ 130179 w 130223"/>
                <a:gd name="connsiteY3" fmla="*/ 209641 h 217353"/>
                <a:gd name="connsiteX4" fmla="*/ 82554 w 130223"/>
                <a:gd name="connsiteY4" fmla="*/ 190591 h 217353"/>
                <a:gd name="connsiteX5" fmla="*/ 68266 w 130223"/>
                <a:gd name="connsiteY5" fmla="*/ 111216 h 217353"/>
                <a:gd name="connsiteX6" fmla="*/ 52391 w 130223"/>
                <a:gd name="connsiteY6" fmla="*/ 60416 h 217353"/>
                <a:gd name="connsiteX7" fmla="*/ 4 w 130223"/>
                <a:gd name="connsiteY7" fmla="*/ 1678 h 2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3" h="217353">
                  <a:moveTo>
                    <a:pt x="4" y="1678"/>
                  </a:moveTo>
                  <a:cubicBezTo>
                    <a:pt x="533" y="13584"/>
                    <a:pt x="40485" y="96928"/>
                    <a:pt x="55566" y="131853"/>
                  </a:cubicBezTo>
                  <a:cubicBezTo>
                    <a:pt x="70647" y="166778"/>
                    <a:pt x="78056" y="198263"/>
                    <a:pt x="90491" y="211228"/>
                  </a:cubicBezTo>
                  <a:cubicBezTo>
                    <a:pt x="102927" y="224193"/>
                    <a:pt x="131502" y="213080"/>
                    <a:pt x="130179" y="209641"/>
                  </a:cubicBezTo>
                  <a:cubicBezTo>
                    <a:pt x="128856" y="206202"/>
                    <a:pt x="92873" y="206995"/>
                    <a:pt x="82554" y="190591"/>
                  </a:cubicBezTo>
                  <a:cubicBezTo>
                    <a:pt x="72235" y="174187"/>
                    <a:pt x="73293" y="132912"/>
                    <a:pt x="68266" y="111216"/>
                  </a:cubicBezTo>
                  <a:cubicBezTo>
                    <a:pt x="63239" y="89520"/>
                    <a:pt x="60858" y="76291"/>
                    <a:pt x="52391" y="60416"/>
                  </a:cubicBezTo>
                  <a:cubicBezTo>
                    <a:pt x="43924" y="44541"/>
                    <a:pt x="-525" y="-10228"/>
                    <a:pt x="4" y="16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1E634A39-1B88-46E2-BCE1-EF70D5EE1220}"/>
                </a:ext>
              </a:extLst>
            </p:cNvPr>
            <p:cNvSpPr/>
            <p:nvPr/>
          </p:nvSpPr>
          <p:spPr>
            <a:xfrm flipH="1">
              <a:off x="4758177" y="7408162"/>
              <a:ext cx="36283" cy="138986"/>
            </a:xfrm>
            <a:custGeom>
              <a:avLst/>
              <a:gdLst>
                <a:gd name="connsiteX0" fmla="*/ 36 w 46074"/>
                <a:gd name="connsiteY0" fmla="*/ 335 h 176490"/>
                <a:gd name="connsiteX1" fmla="*/ 38136 w 46074"/>
                <a:gd name="connsiteY1" fmla="*/ 44785 h 176490"/>
                <a:gd name="connsiteX2" fmla="*/ 28611 w 46074"/>
                <a:gd name="connsiteY2" fmla="*/ 146385 h 176490"/>
                <a:gd name="connsiteX3" fmla="*/ 14323 w 46074"/>
                <a:gd name="connsiteY3" fmla="*/ 171785 h 176490"/>
                <a:gd name="connsiteX4" fmla="*/ 46073 w 46074"/>
                <a:gd name="connsiteY4" fmla="*/ 65423 h 176490"/>
                <a:gd name="connsiteX5" fmla="*/ 36 w 46074"/>
                <a:gd name="connsiteY5" fmla="*/ 335 h 1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" h="176490">
                  <a:moveTo>
                    <a:pt x="36" y="335"/>
                  </a:moveTo>
                  <a:cubicBezTo>
                    <a:pt x="-1287" y="-3105"/>
                    <a:pt x="33374" y="20443"/>
                    <a:pt x="38136" y="44785"/>
                  </a:cubicBezTo>
                  <a:cubicBezTo>
                    <a:pt x="42898" y="69127"/>
                    <a:pt x="32580" y="125218"/>
                    <a:pt x="28611" y="146385"/>
                  </a:cubicBezTo>
                  <a:cubicBezTo>
                    <a:pt x="24642" y="167552"/>
                    <a:pt x="11413" y="185279"/>
                    <a:pt x="14323" y="171785"/>
                  </a:cubicBezTo>
                  <a:cubicBezTo>
                    <a:pt x="17233" y="158291"/>
                    <a:pt x="45808" y="93998"/>
                    <a:pt x="46073" y="65423"/>
                  </a:cubicBezTo>
                  <a:cubicBezTo>
                    <a:pt x="46338" y="36848"/>
                    <a:pt x="1359" y="3775"/>
                    <a:pt x="36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DF5816A1-3E3F-4EFA-B09B-A414923E7D96}"/>
                </a:ext>
              </a:extLst>
            </p:cNvPr>
            <p:cNvSpPr/>
            <p:nvPr/>
          </p:nvSpPr>
          <p:spPr>
            <a:xfrm flipH="1">
              <a:off x="4780680" y="7397070"/>
              <a:ext cx="57860" cy="47611"/>
            </a:xfrm>
            <a:custGeom>
              <a:avLst/>
              <a:gdLst>
                <a:gd name="connsiteX0" fmla="*/ 73473 w 73473"/>
                <a:gd name="connsiteY0" fmla="*/ 14421 h 60459"/>
                <a:gd name="connsiteX1" fmla="*/ 6798 w 73473"/>
                <a:gd name="connsiteY1" fmla="*/ 17596 h 60459"/>
                <a:gd name="connsiteX2" fmla="*/ 2036 w 73473"/>
                <a:gd name="connsiteY2" fmla="*/ 60459 h 60459"/>
                <a:gd name="connsiteX3" fmla="*/ 5211 w 73473"/>
                <a:gd name="connsiteY3" fmla="*/ 17596 h 60459"/>
                <a:gd name="connsiteX4" fmla="*/ 5211 w 73473"/>
                <a:gd name="connsiteY4" fmla="*/ 134 h 60459"/>
                <a:gd name="connsiteX5" fmla="*/ 73473 w 73473"/>
                <a:gd name="connsiteY5" fmla="*/ 14421 h 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73" h="60459">
                  <a:moveTo>
                    <a:pt x="73473" y="14421"/>
                  </a:moveTo>
                  <a:cubicBezTo>
                    <a:pt x="73738" y="17331"/>
                    <a:pt x="18704" y="9923"/>
                    <a:pt x="6798" y="17596"/>
                  </a:cubicBezTo>
                  <a:cubicBezTo>
                    <a:pt x="-5108" y="25269"/>
                    <a:pt x="2300" y="60459"/>
                    <a:pt x="2036" y="60459"/>
                  </a:cubicBezTo>
                  <a:cubicBezTo>
                    <a:pt x="1772" y="60459"/>
                    <a:pt x="4682" y="27650"/>
                    <a:pt x="5211" y="17596"/>
                  </a:cubicBezTo>
                  <a:cubicBezTo>
                    <a:pt x="5740" y="7542"/>
                    <a:pt x="-4314" y="1721"/>
                    <a:pt x="5211" y="134"/>
                  </a:cubicBezTo>
                  <a:cubicBezTo>
                    <a:pt x="14736" y="-1454"/>
                    <a:pt x="73208" y="11511"/>
                    <a:pt x="73473" y="14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CE077DCC-C855-4ED8-B7D8-1AEB79457248}"/>
                </a:ext>
              </a:extLst>
            </p:cNvPr>
            <p:cNvSpPr/>
            <p:nvPr/>
          </p:nvSpPr>
          <p:spPr>
            <a:xfrm flipH="1">
              <a:off x="4741653" y="7429656"/>
              <a:ext cx="96796" cy="10549"/>
            </a:xfrm>
            <a:custGeom>
              <a:avLst/>
              <a:gdLst>
                <a:gd name="connsiteX0" fmla="*/ 332 w 122915"/>
                <a:gd name="connsiteY0" fmla="*/ 12729 h 13395"/>
                <a:gd name="connsiteX1" fmla="*/ 119395 w 122915"/>
                <a:gd name="connsiteY1" fmla="*/ 29 h 13395"/>
                <a:gd name="connsiteX2" fmla="*/ 84470 w 122915"/>
                <a:gd name="connsiteY2" fmla="*/ 9554 h 13395"/>
                <a:gd name="connsiteX3" fmla="*/ 332 w 122915"/>
                <a:gd name="connsiteY3" fmla="*/ 12729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5" h="13395">
                  <a:moveTo>
                    <a:pt x="332" y="12729"/>
                  </a:moveTo>
                  <a:cubicBezTo>
                    <a:pt x="6153" y="11141"/>
                    <a:pt x="105372" y="558"/>
                    <a:pt x="119395" y="29"/>
                  </a:cubicBezTo>
                  <a:cubicBezTo>
                    <a:pt x="133418" y="-500"/>
                    <a:pt x="102197" y="6115"/>
                    <a:pt x="84470" y="9554"/>
                  </a:cubicBezTo>
                  <a:cubicBezTo>
                    <a:pt x="66743" y="12993"/>
                    <a:pt x="-5489" y="14317"/>
                    <a:pt x="332" y="127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C5E499D-1BAD-4C57-8EEF-933D5524C47F}"/>
                </a:ext>
              </a:extLst>
            </p:cNvPr>
            <p:cNvSpPr/>
            <p:nvPr/>
          </p:nvSpPr>
          <p:spPr>
            <a:xfrm flipH="1">
              <a:off x="4794416" y="7439487"/>
              <a:ext cx="11883" cy="95975"/>
            </a:xfrm>
            <a:custGeom>
              <a:avLst/>
              <a:gdLst>
                <a:gd name="connsiteX0" fmla="*/ 3956 w 15090"/>
                <a:gd name="connsiteY0" fmla="*/ 246 h 121873"/>
                <a:gd name="connsiteX1" fmla="*/ 15069 w 15090"/>
                <a:gd name="connsiteY1" fmla="*/ 93908 h 121873"/>
                <a:gd name="connsiteX2" fmla="*/ 781 w 15090"/>
                <a:gd name="connsiteY2" fmla="*/ 120896 h 121873"/>
                <a:gd name="connsiteX3" fmla="*/ 781 w 15090"/>
                <a:gd name="connsiteY3" fmla="*/ 66921 h 121873"/>
                <a:gd name="connsiteX4" fmla="*/ 3956 w 15090"/>
                <a:gd name="connsiteY4" fmla="*/ 246 h 12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" h="121873">
                  <a:moveTo>
                    <a:pt x="3956" y="246"/>
                  </a:moveTo>
                  <a:cubicBezTo>
                    <a:pt x="6337" y="4744"/>
                    <a:pt x="15598" y="73800"/>
                    <a:pt x="15069" y="93908"/>
                  </a:cubicBezTo>
                  <a:cubicBezTo>
                    <a:pt x="14540" y="114016"/>
                    <a:pt x="3162" y="125394"/>
                    <a:pt x="781" y="120896"/>
                  </a:cubicBezTo>
                  <a:cubicBezTo>
                    <a:pt x="-1600" y="116398"/>
                    <a:pt x="2368" y="79621"/>
                    <a:pt x="781" y="66921"/>
                  </a:cubicBezTo>
                  <a:cubicBezTo>
                    <a:pt x="-806" y="54221"/>
                    <a:pt x="1575" y="-4252"/>
                    <a:pt x="3956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A95CECA7-D97B-4FF1-8CBC-7A7EAE11B259}"/>
                </a:ext>
              </a:extLst>
            </p:cNvPr>
            <p:cNvSpPr/>
            <p:nvPr/>
          </p:nvSpPr>
          <p:spPr>
            <a:xfrm flipH="1">
              <a:off x="4754423" y="7514362"/>
              <a:ext cx="28826" cy="130500"/>
            </a:xfrm>
            <a:custGeom>
              <a:avLst/>
              <a:gdLst>
                <a:gd name="connsiteX0" fmla="*/ 36599 w 36604"/>
                <a:gd name="connsiteY0" fmla="*/ 416 h 165714"/>
                <a:gd name="connsiteX1" fmla="*/ 28661 w 36604"/>
                <a:gd name="connsiteY1" fmla="*/ 121066 h 165714"/>
                <a:gd name="connsiteX2" fmla="*/ 23899 w 36604"/>
                <a:gd name="connsiteY2" fmla="*/ 162341 h 165714"/>
                <a:gd name="connsiteX3" fmla="*/ 86 w 36604"/>
                <a:gd name="connsiteY3" fmla="*/ 162341 h 165714"/>
                <a:gd name="connsiteX4" fmla="*/ 33424 w 36604"/>
                <a:gd name="connsiteY4" fmla="*/ 154403 h 165714"/>
                <a:gd name="connsiteX5" fmla="*/ 30249 w 36604"/>
                <a:gd name="connsiteY5" fmla="*/ 82966 h 165714"/>
                <a:gd name="connsiteX6" fmla="*/ 36599 w 36604"/>
                <a:gd name="connsiteY6" fmla="*/ 416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4" h="165714">
                  <a:moveTo>
                    <a:pt x="36599" y="416"/>
                  </a:moveTo>
                  <a:cubicBezTo>
                    <a:pt x="36334" y="6766"/>
                    <a:pt x="30778" y="94079"/>
                    <a:pt x="28661" y="121066"/>
                  </a:cubicBezTo>
                  <a:cubicBezTo>
                    <a:pt x="26544" y="148054"/>
                    <a:pt x="28661" y="155462"/>
                    <a:pt x="23899" y="162341"/>
                  </a:cubicBezTo>
                  <a:cubicBezTo>
                    <a:pt x="19137" y="169220"/>
                    <a:pt x="-1501" y="163664"/>
                    <a:pt x="86" y="162341"/>
                  </a:cubicBezTo>
                  <a:cubicBezTo>
                    <a:pt x="1673" y="161018"/>
                    <a:pt x="28397" y="167632"/>
                    <a:pt x="33424" y="154403"/>
                  </a:cubicBezTo>
                  <a:cubicBezTo>
                    <a:pt x="38451" y="141174"/>
                    <a:pt x="33424" y="103868"/>
                    <a:pt x="30249" y="82966"/>
                  </a:cubicBezTo>
                  <a:cubicBezTo>
                    <a:pt x="27074" y="62064"/>
                    <a:pt x="36864" y="-5934"/>
                    <a:pt x="36599" y="4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15328DB-EDBB-4D35-8AA8-98003B6F9025}"/>
                </a:ext>
              </a:extLst>
            </p:cNvPr>
            <p:cNvSpPr/>
            <p:nvPr/>
          </p:nvSpPr>
          <p:spPr>
            <a:xfrm flipH="1">
              <a:off x="4701114" y="7524636"/>
              <a:ext cx="110834" cy="152231"/>
            </a:xfrm>
            <a:custGeom>
              <a:avLst/>
              <a:gdLst>
                <a:gd name="connsiteX0" fmla="*/ 42879 w 140741"/>
                <a:gd name="connsiteY0" fmla="*/ 70 h 193309"/>
                <a:gd name="connsiteX1" fmla="*/ 46054 w 140741"/>
                <a:gd name="connsiteY1" fmla="*/ 144532 h 193309"/>
                <a:gd name="connsiteX2" fmla="*/ 17 w 140741"/>
                <a:gd name="connsiteY2" fmla="*/ 174695 h 193309"/>
                <a:gd name="connsiteX3" fmla="*/ 41292 w 140741"/>
                <a:gd name="connsiteY3" fmla="*/ 188982 h 193309"/>
                <a:gd name="connsiteX4" fmla="*/ 93679 w 140741"/>
                <a:gd name="connsiteY4" fmla="*/ 192157 h 193309"/>
                <a:gd name="connsiteX5" fmla="*/ 123842 w 140741"/>
                <a:gd name="connsiteY5" fmla="*/ 171520 h 193309"/>
                <a:gd name="connsiteX6" fmla="*/ 139717 w 140741"/>
                <a:gd name="connsiteY6" fmla="*/ 174695 h 193309"/>
                <a:gd name="connsiteX7" fmla="*/ 95267 w 140741"/>
                <a:gd name="connsiteY7" fmla="*/ 181045 h 193309"/>
                <a:gd name="connsiteX8" fmla="*/ 41292 w 140741"/>
                <a:gd name="connsiteY8" fmla="*/ 187395 h 193309"/>
                <a:gd name="connsiteX9" fmla="*/ 28592 w 140741"/>
                <a:gd name="connsiteY9" fmla="*/ 173107 h 193309"/>
                <a:gd name="connsiteX10" fmla="*/ 42879 w 140741"/>
                <a:gd name="connsiteY10" fmla="*/ 125482 h 193309"/>
                <a:gd name="connsiteX11" fmla="*/ 42879 w 140741"/>
                <a:gd name="connsiteY11" fmla="*/ 70 h 1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741" h="193309">
                  <a:moveTo>
                    <a:pt x="42879" y="70"/>
                  </a:moveTo>
                  <a:cubicBezTo>
                    <a:pt x="43408" y="3245"/>
                    <a:pt x="53198" y="115428"/>
                    <a:pt x="46054" y="144532"/>
                  </a:cubicBezTo>
                  <a:cubicBezTo>
                    <a:pt x="38910" y="173636"/>
                    <a:pt x="811" y="167287"/>
                    <a:pt x="17" y="174695"/>
                  </a:cubicBezTo>
                  <a:cubicBezTo>
                    <a:pt x="-777" y="182103"/>
                    <a:pt x="25682" y="186072"/>
                    <a:pt x="41292" y="188982"/>
                  </a:cubicBezTo>
                  <a:cubicBezTo>
                    <a:pt x="56902" y="191892"/>
                    <a:pt x="79921" y="195067"/>
                    <a:pt x="93679" y="192157"/>
                  </a:cubicBezTo>
                  <a:cubicBezTo>
                    <a:pt x="107437" y="189247"/>
                    <a:pt x="116169" y="174430"/>
                    <a:pt x="123842" y="171520"/>
                  </a:cubicBezTo>
                  <a:cubicBezTo>
                    <a:pt x="131515" y="168610"/>
                    <a:pt x="144479" y="173108"/>
                    <a:pt x="139717" y="174695"/>
                  </a:cubicBezTo>
                  <a:cubicBezTo>
                    <a:pt x="134955" y="176282"/>
                    <a:pt x="111671" y="178928"/>
                    <a:pt x="95267" y="181045"/>
                  </a:cubicBezTo>
                  <a:cubicBezTo>
                    <a:pt x="78863" y="183162"/>
                    <a:pt x="52404" y="188718"/>
                    <a:pt x="41292" y="187395"/>
                  </a:cubicBezTo>
                  <a:cubicBezTo>
                    <a:pt x="30180" y="186072"/>
                    <a:pt x="28328" y="183426"/>
                    <a:pt x="28592" y="173107"/>
                  </a:cubicBezTo>
                  <a:cubicBezTo>
                    <a:pt x="28856" y="162788"/>
                    <a:pt x="41291" y="148765"/>
                    <a:pt x="42879" y="125482"/>
                  </a:cubicBezTo>
                  <a:cubicBezTo>
                    <a:pt x="44467" y="102199"/>
                    <a:pt x="42350" y="-3105"/>
                    <a:pt x="42879" y="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B6DC86B2-997B-4458-B21C-538090E9235C}"/>
                </a:ext>
              </a:extLst>
            </p:cNvPr>
            <p:cNvSpPr/>
            <p:nvPr/>
          </p:nvSpPr>
          <p:spPr>
            <a:xfrm flipH="1">
              <a:off x="4520708" y="7479854"/>
              <a:ext cx="141181" cy="410625"/>
            </a:xfrm>
            <a:custGeom>
              <a:avLst/>
              <a:gdLst>
                <a:gd name="connsiteX0" fmla="*/ 1553 w 179278"/>
                <a:gd name="connsiteY0" fmla="*/ 60111 h 521429"/>
                <a:gd name="connsiteX1" fmla="*/ 39653 w 179278"/>
                <a:gd name="connsiteY1" fmla="*/ 9311 h 521429"/>
                <a:gd name="connsiteX2" fmla="*/ 112678 w 179278"/>
                <a:gd name="connsiteY2" fmla="*/ 15661 h 521429"/>
                <a:gd name="connsiteX3" fmla="*/ 176178 w 179278"/>
                <a:gd name="connsiteY3" fmla="*/ 163298 h 521429"/>
                <a:gd name="connsiteX4" fmla="*/ 165066 w 179278"/>
                <a:gd name="connsiteY4" fmla="*/ 429998 h 521429"/>
                <a:gd name="connsiteX5" fmla="*/ 126966 w 179278"/>
                <a:gd name="connsiteY5" fmla="*/ 518898 h 521429"/>
                <a:gd name="connsiteX6" fmla="*/ 146016 w 179278"/>
                <a:gd name="connsiteY6" fmla="*/ 474448 h 521429"/>
                <a:gd name="connsiteX7" fmla="*/ 168241 w 179278"/>
                <a:gd name="connsiteY7" fmla="*/ 250611 h 521429"/>
                <a:gd name="connsiteX8" fmla="*/ 149191 w 179278"/>
                <a:gd name="connsiteY8" fmla="*/ 88686 h 521429"/>
                <a:gd name="connsiteX9" fmla="*/ 119028 w 179278"/>
                <a:gd name="connsiteY9" fmla="*/ 34711 h 521429"/>
                <a:gd name="connsiteX10" fmla="*/ 90453 w 179278"/>
                <a:gd name="connsiteY10" fmla="*/ 12486 h 521429"/>
                <a:gd name="connsiteX11" fmla="*/ 1553 w 179278"/>
                <a:gd name="connsiteY11" fmla="*/ 60111 h 5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8" h="521429">
                  <a:moveTo>
                    <a:pt x="1553" y="60111"/>
                  </a:moveTo>
                  <a:cubicBezTo>
                    <a:pt x="-6914" y="59582"/>
                    <a:pt x="21132" y="16719"/>
                    <a:pt x="39653" y="9311"/>
                  </a:cubicBezTo>
                  <a:cubicBezTo>
                    <a:pt x="58174" y="1903"/>
                    <a:pt x="89924" y="-10003"/>
                    <a:pt x="112678" y="15661"/>
                  </a:cubicBezTo>
                  <a:cubicBezTo>
                    <a:pt x="135432" y="41325"/>
                    <a:pt x="167447" y="94242"/>
                    <a:pt x="176178" y="163298"/>
                  </a:cubicBezTo>
                  <a:cubicBezTo>
                    <a:pt x="184909" y="232354"/>
                    <a:pt x="173268" y="370731"/>
                    <a:pt x="165066" y="429998"/>
                  </a:cubicBezTo>
                  <a:cubicBezTo>
                    <a:pt x="156864" y="489265"/>
                    <a:pt x="126966" y="518898"/>
                    <a:pt x="126966" y="518898"/>
                  </a:cubicBezTo>
                  <a:cubicBezTo>
                    <a:pt x="123791" y="526306"/>
                    <a:pt x="139137" y="519163"/>
                    <a:pt x="146016" y="474448"/>
                  </a:cubicBezTo>
                  <a:cubicBezTo>
                    <a:pt x="152895" y="429734"/>
                    <a:pt x="167712" y="314905"/>
                    <a:pt x="168241" y="250611"/>
                  </a:cubicBezTo>
                  <a:cubicBezTo>
                    <a:pt x="168770" y="186317"/>
                    <a:pt x="157393" y="124669"/>
                    <a:pt x="149191" y="88686"/>
                  </a:cubicBezTo>
                  <a:cubicBezTo>
                    <a:pt x="140989" y="52703"/>
                    <a:pt x="128818" y="47411"/>
                    <a:pt x="119028" y="34711"/>
                  </a:cubicBezTo>
                  <a:cubicBezTo>
                    <a:pt x="109238" y="22011"/>
                    <a:pt x="110032" y="13544"/>
                    <a:pt x="90453" y="12486"/>
                  </a:cubicBezTo>
                  <a:cubicBezTo>
                    <a:pt x="70874" y="11428"/>
                    <a:pt x="10020" y="60640"/>
                    <a:pt x="1553" y="601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1AB13E68-8668-4EC5-B9F1-5001F0088FBC}"/>
                </a:ext>
              </a:extLst>
            </p:cNvPr>
            <p:cNvSpPr/>
            <p:nvPr/>
          </p:nvSpPr>
          <p:spPr>
            <a:xfrm flipH="1">
              <a:off x="4628085" y="7526238"/>
              <a:ext cx="43849" cy="372384"/>
            </a:xfrm>
            <a:custGeom>
              <a:avLst/>
              <a:gdLst>
                <a:gd name="connsiteX0" fmla="*/ 22247 w 55681"/>
                <a:gd name="connsiteY0" fmla="*/ 2797 h 472868"/>
                <a:gd name="connsiteX1" fmla="*/ 46059 w 55681"/>
                <a:gd name="connsiteY1" fmla="*/ 164722 h 472868"/>
                <a:gd name="connsiteX2" fmla="*/ 31772 w 55681"/>
                <a:gd name="connsiteY2" fmla="*/ 337760 h 472868"/>
                <a:gd name="connsiteX3" fmla="*/ 25422 w 55681"/>
                <a:gd name="connsiteY3" fmla="*/ 398085 h 472868"/>
                <a:gd name="connsiteX4" fmla="*/ 22 w 55681"/>
                <a:gd name="connsiteY4" fmla="*/ 472697 h 472868"/>
                <a:gd name="connsiteX5" fmla="*/ 30184 w 55681"/>
                <a:gd name="connsiteY5" fmla="*/ 413960 h 472868"/>
                <a:gd name="connsiteX6" fmla="*/ 44472 w 55681"/>
                <a:gd name="connsiteY6" fmla="*/ 274260 h 472868"/>
                <a:gd name="connsiteX7" fmla="*/ 55584 w 55681"/>
                <a:gd name="connsiteY7" fmla="*/ 147260 h 472868"/>
                <a:gd name="connsiteX8" fmla="*/ 49234 w 55681"/>
                <a:gd name="connsiteY8" fmla="*/ 67885 h 472868"/>
                <a:gd name="connsiteX9" fmla="*/ 22247 w 55681"/>
                <a:gd name="connsiteY9" fmla="*/ 2797 h 47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81" h="472868">
                  <a:moveTo>
                    <a:pt x="22247" y="2797"/>
                  </a:moveTo>
                  <a:cubicBezTo>
                    <a:pt x="21718" y="18936"/>
                    <a:pt x="44472" y="108895"/>
                    <a:pt x="46059" y="164722"/>
                  </a:cubicBezTo>
                  <a:cubicBezTo>
                    <a:pt x="47646" y="220549"/>
                    <a:pt x="35212" y="298866"/>
                    <a:pt x="31772" y="337760"/>
                  </a:cubicBezTo>
                  <a:cubicBezTo>
                    <a:pt x="28332" y="376654"/>
                    <a:pt x="30714" y="375596"/>
                    <a:pt x="25422" y="398085"/>
                  </a:cubicBezTo>
                  <a:cubicBezTo>
                    <a:pt x="20130" y="420574"/>
                    <a:pt x="-772" y="470051"/>
                    <a:pt x="22" y="472697"/>
                  </a:cubicBezTo>
                  <a:cubicBezTo>
                    <a:pt x="816" y="475343"/>
                    <a:pt x="22776" y="447033"/>
                    <a:pt x="30184" y="413960"/>
                  </a:cubicBezTo>
                  <a:cubicBezTo>
                    <a:pt x="37592" y="380887"/>
                    <a:pt x="40239" y="318710"/>
                    <a:pt x="44472" y="274260"/>
                  </a:cubicBezTo>
                  <a:cubicBezTo>
                    <a:pt x="48705" y="229810"/>
                    <a:pt x="54790" y="181656"/>
                    <a:pt x="55584" y="147260"/>
                  </a:cubicBezTo>
                  <a:cubicBezTo>
                    <a:pt x="56378" y="112864"/>
                    <a:pt x="52144" y="91168"/>
                    <a:pt x="49234" y="67885"/>
                  </a:cubicBezTo>
                  <a:cubicBezTo>
                    <a:pt x="46324" y="44602"/>
                    <a:pt x="22776" y="-13342"/>
                    <a:pt x="22247" y="2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4409F882-DD8A-4887-A090-1DD8C404450A}"/>
                </a:ext>
              </a:extLst>
            </p:cNvPr>
            <p:cNvSpPr/>
            <p:nvPr/>
          </p:nvSpPr>
          <p:spPr>
            <a:xfrm flipH="1">
              <a:off x="4528149" y="7880974"/>
              <a:ext cx="155767" cy="13999"/>
            </a:xfrm>
            <a:custGeom>
              <a:avLst/>
              <a:gdLst>
                <a:gd name="connsiteX0" fmla="*/ 949 w 197799"/>
                <a:gd name="connsiteY0" fmla="*/ 15 h 17777"/>
                <a:gd name="connsiteX1" fmla="*/ 151762 w 197799"/>
                <a:gd name="connsiteY1" fmla="*/ 15890 h 17777"/>
                <a:gd name="connsiteX2" fmla="*/ 197799 w 197799"/>
                <a:gd name="connsiteY2" fmla="*/ 17478 h 17777"/>
                <a:gd name="connsiteX3" fmla="*/ 91437 w 197799"/>
                <a:gd name="connsiteY3" fmla="*/ 12715 h 17777"/>
                <a:gd name="connsiteX4" fmla="*/ 949 w 197799"/>
                <a:gd name="connsiteY4" fmla="*/ 15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99" h="17777">
                  <a:moveTo>
                    <a:pt x="949" y="15"/>
                  </a:moveTo>
                  <a:cubicBezTo>
                    <a:pt x="11003" y="544"/>
                    <a:pt x="118954" y="12980"/>
                    <a:pt x="151762" y="15890"/>
                  </a:cubicBezTo>
                  <a:cubicBezTo>
                    <a:pt x="184570" y="18800"/>
                    <a:pt x="197799" y="17478"/>
                    <a:pt x="197799" y="17478"/>
                  </a:cubicBezTo>
                  <a:cubicBezTo>
                    <a:pt x="187745" y="16949"/>
                    <a:pt x="119483" y="12980"/>
                    <a:pt x="91437" y="12715"/>
                  </a:cubicBezTo>
                  <a:cubicBezTo>
                    <a:pt x="63391" y="12450"/>
                    <a:pt x="-9105" y="-514"/>
                    <a:pt x="949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1516EDA-8F1F-457B-B9F8-AE391587F056}"/>
                </a:ext>
              </a:extLst>
            </p:cNvPr>
            <p:cNvSpPr/>
            <p:nvPr/>
          </p:nvSpPr>
          <p:spPr>
            <a:xfrm flipH="1">
              <a:off x="4648164" y="7565425"/>
              <a:ext cx="56353" cy="246826"/>
            </a:xfrm>
            <a:custGeom>
              <a:avLst/>
              <a:gdLst>
                <a:gd name="connsiteX0" fmla="*/ 122 w 71559"/>
                <a:gd name="connsiteY0" fmla="*/ 97499 h 313430"/>
                <a:gd name="connsiteX1" fmla="*/ 20759 w 71559"/>
                <a:gd name="connsiteY1" fmla="*/ 10186 h 313430"/>
                <a:gd name="connsiteX2" fmla="*/ 47747 w 71559"/>
                <a:gd name="connsiteY2" fmla="*/ 41936 h 313430"/>
                <a:gd name="connsiteX3" fmla="*/ 62034 w 71559"/>
                <a:gd name="connsiteY3" fmla="*/ 126074 h 313430"/>
                <a:gd name="connsiteX4" fmla="*/ 49334 w 71559"/>
                <a:gd name="connsiteY4" fmla="*/ 257836 h 313430"/>
                <a:gd name="connsiteX5" fmla="*/ 31872 w 71559"/>
                <a:gd name="connsiteY5" fmla="*/ 300699 h 313430"/>
                <a:gd name="connsiteX6" fmla="*/ 20759 w 71559"/>
                <a:gd name="connsiteY6" fmla="*/ 292761 h 313430"/>
                <a:gd name="connsiteX7" fmla="*/ 4884 w 71559"/>
                <a:gd name="connsiteY7" fmla="*/ 203861 h 313430"/>
                <a:gd name="connsiteX8" fmla="*/ 11234 w 71559"/>
                <a:gd name="connsiteY8" fmla="*/ 278474 h 313430"/>
                <a:gd name="connsiteX9" fmla="*/ 47747 w 71559"/>
                <a:gd name="connsiteY9" fmla="*/ 307049 h 313430"/>
                <a:gd name="connsiteX10" fmla="*/ 71559 w 71559"/>
                <a:gd name="connsiteY10" fmla="*/ 159411 h 313430"/>
                <a:gd name="connsiteX11" fmla="*/ 47747 w 71559"/>
                <a:gd name="connsiteY11" fmla="*/ 24474 h 313430"/>
                <a:gd name="connsiteX12" fmla="*/ 30284 w 71559"/>
                <a:gd name="connsiteY12" fmla="*/ 3836 h 313430"/>
                <a:gd name="connsiteX13" fmla="*/ 122 w 71559"/>
                <a:gd name="connsiteY13" fmla="*/ 97499 h 3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59" h="313430">
                  <a:moveTo>
                    <a:pt x="122" y="97499"/>
                  </a:moveTo>
                  <a:cubicBezTo>
                    <a:pt x="-1466" y="98557"/>
                    <a:pt x="12822" y="19446"/>
                    <a:pt x="20759" y="10186"/>
                  </a:cubicBezTo>
                  <a:cubicBezTo>
                    <a:pt x="28696" y="926"/>
                    <a:pt x="40868" y="22621"/>
                    <a:pt x="47747" y="41936"/>
                  </a:cubicBezTo>
                  <a:cubicBezTo>
                    <a:pt x="54626" y="61251"/>
                    <a:pt x="61769" y="90091"/>
                    <a:pt x="62034" y="126074"/>
                  </a:cubicBezTo>
                  <a:cubicBezTo>
                    <a:pt x="62299" y="162057"/>
                    <a:pt x="54361" y="228732"/>
                    <a:pt x="49334" y="257836"/>
                  </a:cubicBezTo>
                  <a:cubicBezTo>
                    <a:pt x="44307" y="286940"/>
                    <a:pt x="36634" y="294878"/>
                    <a:pt x="31872" y="300699"/>
                  </a:cubicBezTo>
                  <a:cubicBezTo>
                    <a:pt x="27110" y="306520"/>
                    <a:pt x="25257" y="308901"/>
                    <a:pt x="20759" y="292761"/>
                  </a:cubicBezTo>
                  <a:cubicBezTo>
                    <a:pt x="16261" y="276621"/>
                    <a:pt x="6472" y="206242"/>
                    <a:pt x="4884" y="203861"/>
                  </a:cubicBezTo>
                  <a:cubicBezTo>
                    <a:pt x="3297" y="201480"/>
                    <a:pt x="4090" y="261276"/>
                    <a:pt x="11234" y="278474"/>
                  </a:cubicBezTo>
                  <a:cubicBezTo>
                    <a:pt x="18378" y="295672"/>
                    <a:pt x="37693" y="326893"/>
                    <a:pt x="47747" y="307049"/>
                  </a:cubicBezTo>
                  <a:cubicBezTo>
                    <a:pt x="57801" y="287205"/>
                    <a:pt x="71559" y="206507"/>
                    <a:pt x="71559" y="159411"/>
                  </a:cubicBezTo>
                  <a:cubicBezTo>
                    <a:pt x="71559" y="112315"/>
                    <a:pt x="54626" y="50403"/>
                    <a:pt x="47747" y="24474"/>
                  </a:cubicBezTo>
                  <a:cubicBezTo>
                    <a:pt x="40868" y="-1455"/>
                    <a:pt x="37163" y="-3837"/>
                    <a:pt x="30284" y="3836"/>
                  </a:cubicBezTo>
                  <a:cubicBezTo>
                    <a:pt x="23405" y="11509"/>
                    <a:pt x="1710" y="96441"/>
                    <a:pt x="122" y="9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C502090D-9B93-4451-AF55-A8B4B55336A1}"/>
                </a:ext>
              </a:extLst>
            </p:cNvPr>
            <p:cNvSpPr/>
            <p:nvPr/>
          </p:nvSpPr>
          <p:spPr>
            <a:xfrm flipH="1">
              <a:off x="4606845" y="7485179"/>
              <a:ext cx="101475" cy="159830"/>
            </a:xfrm>
            <a:custGeom>
              <a:avLst/>
              <a:gdLst>
                <a:gd name="connsiteX0" fmla="*/ 128777 w 128857"/>
                <a:gd name="connsiteY0" fmla="*/ 10486 h 202959"/>
                <a:gd name="connsiteX1" fmla="*/ 60514 w 128857"/>
                <a:gd name="connsiteY1" fmla="*/ 4136 h 202959"/>
                <a:gd name="connsiteX2" fmla="*/ 9714 w 128857"/>
                <a:gd name="connsiteY2" fmla="*/ 75574 h 202959"/>
                <a:gd name="connsiteX3" fmla="*/ 189 w 128857"/>
                <a:gd name="connsiteY3" fmla="*/ 200986 h 202959"/>
                <a:gd name="connsiteX4" fmla="*/ 3364 w 128857"/>
                <a:gd name="connsiteY4" fmla="*/ 147011 h 202959"/>
                <a:gd name="connsiteX5" fmla="*/ 3364 w 128857"/>
                <a:gd name="connsiteY5" fmla="*/ 75574 h 202959"/>
                <a:gd name="connsiteX6" fmla="*/ 46227 w 128857"/>
                <a:gd name="connsiteY6" fmla="*/ 26361 h 202959"/>
                <a:gd name="connsiteX7" fmla="*/ 128777 w 128857"/>
                <a:gd name="connsiteY7" fmla="*/ 1048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57" h="202959">
                  <a:moveTo>
                    <a:pt x="128777" y="10486"/>
                  </a:moveTo>
                  <a:cubicBezTo>
                    <a:pt x="131158" y="6782"/>
                    <a:pt x="80358" y="-6712"/>
                    <a:pt x="60514" y="4136"/>
                  </a:cubicBezTo>
                  <a:cubicBezTo>
                    <a:pt x="40670" y="14984"/>
                    <a:pt x="19768" y="42766"/>
                    <a:pt x="9714" y="75574"/>
                  </a:cubicBezTo>
                  <a:cubicBezTo>
                    <a:pt x="-340" y="108382"/>
                    <a:pt x="1247" y="189080"/>
                    <a:pt x="189" y="200986"/>
                  </a:cubicBezTo>
                  <a:cubicBezTo>
                    <a:pt x="-869" y="212892"/>
                    <a:pt x="2835" y="167913"/>
                    <a:pt x="3364" y="147011"/>
                  </a:cubicBezTo>
                  <a:cubicBezTo>
                    <a:pt x="3893" y="126109"/>
                    <a:pt x="-3780" y="95682"/>
                    <a:pt x="3364" y="75574"/>
                  </a:cubicBezTo>
                  <a:cubicBezTo>
                    <a:pt x="10508" y="55466"/>
                    <a:pt x="27971" y="37474"/>
                    <a:pt x="46227" y="26361"/>
                  </a:cubicBezTo>
                  <a:cubicBezTo>
                    <a:pt x="64483" y="15249"/>
                    <a:pt x="126396" y="14190"/>
                    <a:pt x="128777" y="10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83591C4B-0560-4FD6-82F2-B0F47B08B87C}"/>
                </a:ext>
              </a:extLst>
            </p:cNvPr>
            <p:cNvSpPr/>
            <p:nvPr/>
          </p:nvSpPr>
          <p:spPr>
            <a:xfrm flipH="1">
              <a:off x="4665656" y="7728140"/>
              <a:ext cx="50122" cy="157849"/>
            </a:xfrm>
            <a:custGeom>
              <a:avLst/>
              <a:gdLst>
                <a:gd name="connsiteX0" fmla="*/ 23947 w 63647"/>
                <a:gd name="connsiteY0" fmla="*/ 414 h 200443"/>
                <a:gd name="connsiteX1" fmla="*/ 14422 w 63647"/>
                <a:gd name="connsiteY1" fmla="*/ 70264 h 200443"/>
                <a:gd name="connsiteX2" fmla="*/ 22359 w 63647"/>
                <a:gd name="connsiteY2" fmla="*/ 121064 h 200443"/>
                <a:gd name="connsiteX3" fmla="*/ 63634 w 63647"/>
                <a:gd name="connsiteY3" fmla="*/ 200439 h 200443"/>
                <a:gd name="connsiteX4" fmla="*/ 17597 w 63647"/>
                <a:gd name="connsiteY4" fmla="*/ 124239 h 200443"/>
                <a:gd name="connsiteX5" fmla="*/ 134 w 63647"/>
                <a:gd name="connsiteY5" fmla="*/ 44864 h 200443"/>
                <a:gd name="connsiteX6" fmla="*/ 23947 w 63647"/>
                <a:gd name="connsiteY6" fmla="*/ 414 h 2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47" h="200443">
                  <a:moveTo>
                    <a:pt x="23947" y="414"/>
                  </a:moveTo>
                  <a:cubicBezTo>
                    <a:pt x="26328" y="4647"/>
                    <a:pt x="14687" y="50156"/>
                    <a:pt x="14422" y="70264"/>
                  </a:cubicBezTo>
                  <a:cubicBezTo>
                    <a:pt x="14157" y="90372"/>
                    <a:pt x="14157" y="99368"/>
                    <a:pt x="22359" y="121064"/>
                  </a:cubicBezTo>
                  <a:cubicBezTo>
                    <a:pt x="30561" y="142760"/>
                    <a:pt x="64428" y="199910"/>
                    <a:pt x="63634" y="200439"/>
                  </a:cubicBezTo>
                  <a:cubicBezTo>
                    <a:pt x="62840" y="200968"/>
                    <a:pt x="28180" y="150168"/>
                    <a:pt x="17597" y="124239"/>
                  </a:cubicBezTo>
                  <a:cubicBezTo>
                    <a:pt x="7014" y="98310"/>
                    <a:pt x="2251" y="64443"/>
                    <a:pt x="134" y="44864"/>
                  </a:cubicBezTo>
                  <a:cubicBezTo>
                    <a:pt x="-1983" y="25285"/>
                    <a:pt x="21566" y="-3819"/>
                    <a:pt x="23947" y="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0E07AF12-6EDE-474D-BDD2-A2CD4D025B83}"/>
                </a:ext>
              </a:extLst>
            </p:cNvPr>
            <p:cNvSpPr/>
            <p:nvPr/>
          </p:nvSpPr>
          <p:spPr>
            <a:xfrm flipH="1">
              <a:off x="4680980" y="7668023"/>
              <a:ext cx="86177" cy="78990"/>
            </a:xfrm>
            <a:custGeom>
              <a:avLst/>
              <a:gdLst>
                <a:gd name="connsiteX0" fmla="*/ 290 w 109431"/>
                <a:gd name="connsiteY0" fmla="*/ 5316 h 100305"/>
                <a:gd name="connsiteX1" fmla="*/ 57440 w 109431"/>
                <a:gd name="connsiteY1" fmla="*/ 18016 h 100305"/>
                <a:gd name="connsiteX2" fmla="*/ 87602 w 109431"/>
                <a:gd name="connsiteY2" fmla="*/ 553 h 100305"/>
                <a:gd name="connsiteX3" fmla="*/ 105065 w 109431"/>
                <a:gd name="connsiteY3" fmla="*/ 8491 h 100305"/>
                <a:gd name="connsiteX4" fmla="*/ 106652 w 109431"/>
                <a:gd name="connsiteY4" fmla="*/ 48178 h 100305"/>
                <a:gd name="connsiteX5" fmla="*/ 71727 w 109431"/>
                <a:gd name="connsiteY5" fmla="*/ 56116 h 100305"/>
                <a:gd name="connsiteX6" fmla="*/ 71727 w 109431"/>
                <a:gd name="connsiteY6" fmla="*/ 56116 h 100305"/>
                <a:gd name="connsiteX7" fmla="*/ 73315 w 109431"/>
                <a:gd name="connsiteY7" fmla="*/ 91041 h 100305"/>
                <a:gd name="connsiteX8" fmla="*/ 1877 w 109431"/>
                <a:gd name="connsiteY8" fmla="*/ 98978 h 100305"/>
                <a:gd name="connsiteX9" fmla="*/ 43152 w 109431"/>
                <a:gd name="connsiteY9" fmla="*/ 68816 h 100305"/>
                <a:gd name="connsiteX10" fmla="*/ 35215 w 109431"/>
                <a:gd name="connsiteY10" fmla="*/ 48178 h 100305"/>
                <a:gd name="connsiteX11" fmla="*/ 290 w 109431"/>
                <a:gd name="connsiteY11" fmla="*/ 5316 h 10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31" h="100305">
                  <a:moveTo>
                    <a:pt x="290" y="5316"/>
                  </a:moveTo>
                  <a:cubicBezTo>
                    <a:pt x="3994" y="289"/>
                    <a:pt x="42888" y="18810"/>
                    <a:pt x="57440" y="18016"/>
                  </a:cubicBezTo>
                  <a:cubicBezTo>
                    <a:pt x="71992" y="17222"/>
                    <a:pt x="79664" y="2141"/>
                    <a:pt x="87602" y="553"/>
                  </a:cubicBezTo>
                  <a:cubicBezTo>
                    <a:pt x="95540" y="-1035"/>
                    <a:pt x="101890" y="553"/>
                    <a:pt x="105065" y="8491"/>
                  </a:cubicBezTo>
                  <a:cubicBezTo>
                    <a:pt x="108240" y="16429"/>
                    <a:pt x="112208" y="40241"/>
                    <a:pt x="106652" y="48178"/>
                  </a:cubicBezTo>
                  <a:cubicBezTo>
                    <a:pt x="101096" y="56116"/>
                    <a:pt x="71727" y="56116"/>
                    <a:pt x="71727" y="56116"/>
                  </a:cubicBezTo>
                  <a:lnTo>
                    <a:pt x="71727" y="56116"/>
                  </a:lnTo>
                  <a:cubicBezTo>
                    <a:pt x="71992" y="61937"/>
                    <a:pt x="84957" y="83897"/>
                    <a:pt x="73315" y="91041"/>
                  </a:cubicBezTo>
                  <a:cubicBezTo>
                    <a:pt x="61673" y="98185"/>
                    <a:pt x="6904" y="102682"/>
                    <a:pt x="1877" y="98978"/>
                  </a:cubicBezTo>
                  <a:cubicBezTo>
                    <a:pt x="-3150" y="95274"/>
                    <a:pt x="37596" y="77283"/>
                    <a:pt x="43152" y="68816"/>
                  </a:cubicBezTo>
                  <a:cubicBezTo>
                    <a:pt x="48708" y="60349"/>
                    <a:pt x="41036" y="55586"/>
                    <a:pt x="35215" y="48178"/>
                  </a:cubicBezTo>
                  <a:cubicBezTo>
                    <a:pt x="29394" y="40770"/>
                    <a:pt x="-3414" y="10343"/>
                    <a:pt x="290" y="53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23AD2E11-867C-4F1D-AB26-EECD8AE4B964}"/>
                </a:ext>
              </a:extLst>
            </p:cNvPr>
            <p:cNvSpPr/>
            <p:nvPr/>
          </p:nvSpPr>
          <p:spPr>
            <a:xfrm flipH="1">
              <a:off x="4661294" y="7603005"/>
              <a:ext cx="22032" cy="157015"/>
            </a:xfrm>
            <a:custGeom>
              <a:avLst/>
              <a:gdLst>
                <a:gd name="connsiteX0" fmla="*/ 200 w 27977"/>
                <a:gd name="connsiteY0" fmla="*/ 566 h 199384"/>
                <a:gd name="connsiteX1" fmla="*/ 14488 w 27977"/>
                <a:gd name="connsiteY1" fmla="*/ 91054 h 199384"/>
                <a:gd name="connsiteX2" fmla="*/ 6550 w 27977"/>
                <a:gd name="connsiteY2" fmla="*/ 184716 h 199384"/>
                <a:gd name="connsiteX3" fmla="*/ 20838 w 27977"/>
                <a:gd name="connsiteY3" fmla="*/ 194241 h 199384"/>
                <a:gd name="connsiteX4" fmla="*/ 27188 w 27977"/>
                <a:gd name="connsiteY4" fmla="*/ 135504 h 199384"/>
                <a:gd name="connsiteX5" fmla="*/ 200 w 27977"/>
                <a:gd name="connsiteY5" fmla="*/ 566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" h="199384">
                  <a:moveTo>
                    <a:pt x="200" y="566"/>
                  </a:moveTo>
                  <a:cubicBezTo>
                    <a:pt x="-1917" y="-6842"/>
                    <a:pt x="13430" y="60362"/>
                    <a:pt x="14488" y="91054"/>
                  </a:cubicBezTo>
                  <a:cubicBezTo>
                    <a:pt x="15546" y="121746"/>
                    <a:pt x="5492" y="167518"/>
                    <a:pt x="6550" y="184716"/>
                  </a:cubicBezTo>
                  <a:cubicBezTo>
                    <a:pt x="7608" y="201914"/>
                    <a:pt x="17398" y="202443"/>
                    <a:pt x="20838" y="194241"/>
                  </a:cubicBezTo>
                  <a:cubicBezTo>
                    <a:pt x="24278" y="186039"/>
                    <a:pt x="30099" y="165667"/>
                    <a:pt x="27188" y="135504"/>
                  </a:cubicBezTo>
                  <a:cubicBezTo>
                    <a:pt x="24278" y="105342"/>
                    <a:pt x="2317" y="7974"/>
                    <a:pt x="200" y="5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5CE5377E-2B80-4B37-B96D-65FC50368766}"/>
                </a:ext>
              </a:extLst>
            </p:cNvPr>
            <p:cNvSpPr/>
            <p:nvPr/>
          </p:nvSpPr>
          <p:spPr>
            <a:xfrm flipH="1">
              <a:off x="4364260" y="7094857"/>
              <a:ext cx="175575" cy="472757"/>
            </a:xfrm>
            <a:custGeom>
              <a:avLst/>
              <a:gdLst>
                <a:gd name="connsiteX0" fmla="*/ 1082 w 222953"/>
                <a:gd name="connsiteY0" fmla="*/ 5541 h 600326"/>
                <a:gd name="connsiteX1" fmla="*/ 66698 w 222953"/>
                <a:gd name="connsiteY1" fmla="*/ 212975 h 600326"/>
                <a:gd name="connsiteX2" fmla="*/ 170415 w 222953"/>
                <a:gd name="connsiteY2" fmla="*/ 445808 h 600326"/>
                <a:gd name="connsiteX3" fmla="*/ 214865 w 222953"/>
                <a:gd name="connsiteY3" fmla="*/ 522008 h 600326"/>
                <a:gd name="connsiteX4" fmla="*/ 210632 w 222953"/>
                <a:gd name="connsiteY4" fmla="*/ 600325 h 600326"/>
                <a:gd name="connsiteX5" fmla="*/ 219098 w 222953"/>
                <a:gd name="connsiteY5" fmla="*/ 519891 h 600326"/>
                <a:gd name="connsiteX6" fmla="*/ 138665 w 222953"/>
                <a:gd name="connsiteY6" fmla="*/ 327275 h 600326"/>
                <a:gd name="connsiteX7" fmla="*/ 32832 w 222953"/>
                <a:gd name="connsiteY7" fmla="*/ 79625 h 600326"/>
                <a:gd name="connsiteX8" fmla="*/ 1082 w 222953"/>
                <a:gd name="connsiteY8" fmla="*/ 5541 h 6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3" h="600326">
                  <a:moveTo>
                    <a:pt x="1082" y="5541"/>
                  </a:moveTo>
                  <a:cubicBezTo>
                    <a:pt x="6726" y="27766"/>
                    <a:pt x="38476" y="139597"/>
                    <a:pt x="66698" y="212975"/>
                  </a:cubicBezTo>
                  <a:cubicBezTo>
                    <a:pt x="94920" y="286353"/>
                    <a:pt x="145721" y="394303"/>
                    <a:pt x="170415" y="445808"/>
                  </a:cubicBezTo>
                  <a:cubicBezTo>
                    <a:pt x="195109" y="497313"/>
                    <a:pt x="208162" y="496255"/>
                    <a:pt x="214865" y="522008"/>
                  </a:cubicBezTo>
                  <a:cubicBezTo>
                    <a:pt x="221568" y="547761"/>
                    <a:pt x="209927" y="600678"/>
                    <a:pt x="210632" y="600325"/>
                  </a:cubicBezTo>
                  <a:cubicBezTo>
                    <a:pt x="211337" y="599972"/>
                    <a:pt x="231092" y="565399"/>
                    <a:pt x="219098" y="519891"/>
                  </a:cubicBezTo>
                  <a:cubicBezTo>
                    <a:pt x="207104" y="474383"/>
                    <a:pt x="169709" y="400653"/>
                    <a:pt x="138665" y="327275"/>
                  </a:cubicBezTo>
                  <a:cubicBezTo>
                    <a:pt x="107621" y="253897"/>
                    <a:pt x="52940" y="127250"/>
                    <a:pt x="32832" y="79625"/>
                  </a:cubicBezTo>
                  <a:cubicBezTo>
                    <a:pt x="12724" y="32000"/>
                    <a:pt x="-4562" y="-16684"/>
                    <a:pt x="1082" y="55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5C016F39-064C-4B07-B3BF-B71022883619}"/>
                </a:ext>
              </a:extLst>
            </p:cNvPr>
            <p:cNvSpPr/>
            <p:nvPr/>
          </p:nvSpPr>
          <p:spPr>
            <a:xfrm flipH="1">
              <a:off x="4473945" y="7102531"/>
              <a:ext cx="76711" cy="58901"/>
            </a:xfrm>
            <a:custGeom>
              <a:avLst/>
              <a:gdLst>
                <a:gd name="connsiteX0" fmla="*/ 97373 w 97411"/>
                <a:gd name="connsiteY0" fmla="*/ 30 h 74795"/>
                <a:gd name="connsiteX1" fmla="*/ 71973 w 97411"/>
                <a:gd name="connsiteY1" fmla="*/ 63530 h 74795"/>
                <a:gd name="connsiteX2" fmla="*/ 6 w 97411"/>
                <a:gd name="connsiteY2" fmla="*/ 74113 h 74795"/>
                <a:gd name="connsiteX3" fmla="*/ 76206 w 97411"/>
                <a:gd name="connsiteY3" fmla="*/ 55063 h 74795"/>
                <a:gd name="connsiteX4" fmla="*/ 97373 w 97411"/>
                <a:gd name="connsiteY4" fmla="*/ 30 h 7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1" h="74795">
                  <a:moveTo>
                    <a:pt x="97373" y="30"/>
                  </a:moveTo>
                  <a:cubicBezTo>
                    <a:pt x="96668" y="1441"/>
                    <a:pt x="88201" y="51183"/>
                    <a:pt x="71973" y="63530"/>
                  </a:cubicBezTo>
                  <a:cubicBezTo>
                    <a:pt x="55745" y="75877"/>
                    <a:pt x="-699" y="75524"/>
                    <a:pt x="6" y="74113"/>
                  </a:cubicBezTo>
                  <a:cubicBezTo>
                    <a:pt x="711" y="72702"/>
                    <a:pt x="63506" y="63883"/>
                    <a:pt x="76206" y="55063"/>
                  </a:cubicBezTo>
                  <a:cubicBezTo>
                    <a:pt x="88906" y="46243"/>
                    <a:pt x="98078" y="-1381"/>
                    <a:pt x="9737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8B77744F-56F0-439D-B8AB-9C0F84F70D0C}"/>
                </a:ext>
              </a:extLst>
            </p:cNvPr>
            <p:cNvSpPr/>
            <p:nvPr/>
          </p:nvSpPr>
          <p:spPr>
            <a:xfrm flipH="1">
              <a:off x="4384233" y="7084023"/>
              <a:ext cx="242208" cy="473936"/>
            </a:xfrm>
            <a:custGeom>
              <a:avLst/>
              <a:gdLst>
                <a:gd name="connsiteX0" fmla="*/ 98357 w 307566"/>
                <a:gd name="connsiteY0" fmla="*/ 19299 h 601824"/>
                <a:gd name="connsiteX1" fmla="*/ 5223 w 307566"/>
                <a:gd name="connsiteY1" fmla="*/ 6599 h 601824"/>
                <a:gd name="connsiteX2" fmla="*/ 15807 w 307566"/>
                <a:gd name="connsiteY2" fmla="*/ 135716 h 601824"/>
                <a:gd name="connsiteX3" fmla="*/ 49673 w 307566"/>
                <a:gd name="connsiteY3" fmla="*/ 226733 h 601824"/>
                <a:gd name="connsiteX4" fmla="*/ 185140 w 307566"/>
                <a:gd name="connsiteY4" fmla="*/ 491316 h 601824"/>
                <a:gd name="connsiteX5" fmla="*/ 305790 w 307566"/>
                <a:gd name="connsiteY5" fmla="*/ 599266 h 601824"/>
                <a:gd name="connsiteX6" fmla="*/ 244407 w 307566"/>
                <a:gd name="connsiteY6" fmla="*/ 542116 h 601824"/>
                <a:gd name="connsiteX7" fmla="*/ 75073 w 307566"/>
                <a:gd name="connsiteY7" fmla="*/ 271183 h 601824"/>
                <a:gd name="connsiteX8" fmla="*/ 49673 w 307566"/>
                <a:gd name="connsiteY8" fmla="*/ 133599 h 601824"/>
                <a:gd name="connsiteX9" fmla="*/ 9457 w 307566"/>
                <a:gd name="connsiteY9" fmla="*/ 29883 h 601824"/>
                <a:gd name="connsiteX10" fmla="*/ 34857 w 307566"/>
                <a:gd name="connsiteY10" fmla="*/ 23533 h 601824"/>
                <a:gd name="connsiteX11" fmla="*/ 98357 w 307566"/>
                <a:gd name="connsiteY11" fmla="*/ 19299 h 6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566" h="601824">
                  <a:moveTo>
                    <a:pt x="98357" y="19299"/>
                  </a:moveTo>
                  <a:cubicBezTo>
                    <a:pt x="93418" y="16477"/>
                    <a:pt x="18981" y="-12804"/>
                    <a:pt x="5223" y="6599"/>
                  </a:cubicBezTo>
                  <a:cubicBezTo>
                    <a:pt x="-8535" y="26002"/>
                    <a:pt x="8399" y="99027"/>
                    <a:pt x="15807" y="135716"/>
                  </a:cubicBezTo>
                  <a:cubicBezTo>
                    <a:pt x="23215" y="172405"/>
                    <a:pt x="21451" y="167466"/>
                    <a:pt x="49673" y="226733"/>
                  </a:cubicBezTo>
                  <a:cubicBezTo>
                    <a:pt x="77895" y="286000"/>
                    <a:pt x="142454" y="429227"/>
                    <a:pt x="185140" y="491316"/>
                  </a:cubicBezTo>
                  <a:cubicBezTo>
                    <a:pt x="227826" y="553405"/>
                    <a:pt x="295912" y="590800"/>
                    <a:pt x="305790" y="599266"/>
                  </a:cubicBezTo>
                  <a:cubicBezTo>
                    <a:pt x="315668" y="607732"/>
                    <a:pt x="282860" y="596796"/>
                    <a:pt x="244407" y="542116"/>
                  </a:cubicBezTo>
                  <a:cubicBezTo>
                    <a:pt x="205954" y="487436"/>
                    <a:pt x="107529" y="339269"/>
                    <a:pt x="75073" y="271183"/>
                  </a:cubicBezTo>
                  <a:cubicBezTo>
                    <a:pt x="42617" y="203097"/>
                    <a:pt x="60609" y="173816"/>
                    <a:pt x="49673" y="133599"/>
                  </a:cubicBezTo>
                  <a:cubicBezTo>
                    <a:pt x="38737" y="93382"/>
                    <a:pt x="11926" y="48227"/>
                    <a:pt x="9457" y="29883"/>
                  </a:cubicBezTo>
                  <a:cubicBezTo>
                    <a:pt x="6988" y="11539"/>
                    <a:pt x="23568" y="23180"/>
                    <a:pt x="34857" y="23533"/>
                  </a:cubicBezTo>
                  <a:cubicBezTo>
                    <a:pt x="46146" y="23886"/>
                    <a:pt x="103296" y="22121"/>
                    <a:pt x="98357" y="19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FAC71FBE-24D2-47F0-947A-A66116EC3FDC}"/>
                </a:ext>
              </a:extLst>
            </p:cNvPr>
            <p:cNvSpPr/>
            <p:nvPr/>
          </p:nvSpPr>
          <p:spPr>
            <a:xfrm flipH="1">
              <a:off x="4940796" y="7094073"/>
              <a:ext cx="189928" cy="475623"/>
            </a:xfrm>
            <a:custGeom>
              <a:avLst/>
              <a:gdLst>
                <a:gd name="connsiteX0" fmla="*/ 230188 w 241179"/>
                <a:gd name="connsiteY0" fmla="*/ 3891 h 603966"/>
                <a:gd name="connsiteX1" fmla="*/ 161925 w 241179"/>
                <a:gd name="connsiteY1" fmla="*/ 283291 h 603966"/>
                <a:gd name="connsiteX2" fmla="*/ 65088 w 241179"/>
                <a:gd name="connsiteY2" fmla="*/ 484903 h 603966"/>
                <a:gd name="connsiteX3" fmla="*/ 0 w 241179"/>
                <a:gd name="connsiteY3" fmla="*/ 603966 h 603966"/>
                <a:gd name="connsiteX4" fmla="*/ 104775 w 241179"/>
                <a:gd name="connsiteY4" fmla="*/ 411878 h 603966"/>
                <a:gd name="connsiteX5" fmla="*/ 227013 w 241179"/>
                <a:gd name="connsiteY5" fmla="*/ 138828 h 603966"/>
                <a:gd name="connsiteX6" fmla="*/ 230188 w 241179"/>
                <a:gd name="connsiteY6" fmla="*/ 3891 h 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179" h="603966">
                  <a:moveTo>
                    <a:pt x="230188" y="3891"/>
                  </a:moveTo>
                  <a:cubicBezTo>
                    <a:pt x="219340" y="27968"/>
                    <a:pt x="189442" y="203122"/>
                    <a:pt x="161925" y="283291"/>
                  </a:cubicBezTo>
                  <a:cubicBezTo>
                    <a:pt x="134408" y="363460"/>
                    <a:pt x="92075" y="431457"/>
                    <a:pt x="65088" y="484903"/>
                  </a:cubicBezTo>
                  <a:cubicBezTo>
                    <a:pt x="38101" y="538349"/>
                    <a:pt x="0" y="603966"/>
                    <a:pt x="0" y="603966"/>
                  </a:cubicBezTo>
                  <a:cubicBezTo>
                    <a:pt x="6614" y="591795"/>
                    <a:pt x="66939" y="489401"/>
                    <a:pt x="104775" y="411878"/>
                  </a:cubicBezTo>
                  <a:cubicBezTo>
                    <a:pt x="142610" y="334355"/>
                    <a:pt x="204523" y="204974"/>
                    <a:pt x="227013" y="138828"/>
                  </a:cubicBezTo>
                  <a:cubicBezTo>
                    <a:pt x="249503" y="72682"/>
                    <a:pt x="241036" y="-20186"/>
                    <a:pt x="230188" y="38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1670A209-29E6-4A4A-9071-C87E802EAB75}"/>
                </a:ext>
              </a:extLst>
            </p:cNvPr>
            <p:cNvSpPr/>
            <p:nvPr/>
          </p:nvSpPr>
          <p:spPr>
            <a:xfrm flipH="1">
              <a:off x="5018170" y="7107862"/>
              <a:ext cx="170146" cy="483626"/>
            </a:xfrm>
            <a:custGeom>
              <a:avLst/>
              <a:gdLst>
                <a:gd name="connsiteX0" fmla="*/ 214421 w 216059"/>
                <a:gd name="connsiteY0" fmla="*/ 2256 h 614128"/>
                <a:gd name="connsiteX1" fmla="*/ 115996 w 216059"/>
                <a:gd name="connsiteY1" fmla="*/ 229268 h 614128"/>
                <a:gd name="connsiteX2" fmla="*/ 84246 w 216059"/>
                <a:gd name="connsiteY2" fmla="*/ 324518 h 614128"/>
                <a:gd name="connsiteX3" fmla="*/ 28683 w 216059"/>
                <a:gd name="connsiteY3" fmla="*/ 437231 h 614128"/>
                <a:gd name="connsiteX4" fmla="*/ 108 w 216059"/>
                <a:gd name="connsiteY4" fmla="*/ 505493 h 614128"/>
                <a:gd name="connsiteX5" fmla="*/ 38208 w 216059"/>
                <a:gd name="connsiteY5" fmla="*/ 600743 h 614128"/>
                <a:gd name="connsiteX6" fmla="*/ 14396 w 216059"/>
                <a:gd name="connsiteY6" fmla="*/ 562643 h 614128"/>
                <a:gd name="connsiteX7" fmla="*/ 165208 w 216059"/>
                <a:gd name="connsiteY7" fmla="*/ 140368 h 614128"/>
                <a:gd name="connsiteX8" fmla="*/ 214421 w 216059"/>
                <a:gd name="connsiteY8" fmla="*/ 2256 h 6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59" h="614128">
                  <a:moveTo>
                    <a:pt x="214421" y="2256"/>
                  </a:moveTo>
                  <a:cubicBezTo>
                    <a:pt x="206219" y="17073"/>
                    <a:pt x="137692" y="175558"/>
                    <a:pt x="115996" y="229268"/>
                  </a:cubicBezTo>
                  <a:cubicBezTo>
                    <a:pt x="94300" y="282978"/>
                    <a:pt x="98798" y="289858"/>
                    <a:pt x="84246" y="324518"/>
                  </a:cubicBezTo>
                  <a:cubicBezTo>
                    <a:pt x="69694" y="359178"/>
                    <a:pt x="42706" y="407069"/>
                    <a:pt x="28683" y="437231"/>
                  </a:cubicBezTo>
                  <a:cubicBezTo>
                    <a:pt x="14660" y="467393"/>
                    <a:pt x="-1479" y="478241"/>
                    <a:pt x="108" y="505493"/>
                  </a:cubicBezTo>
                  <a:cubicBezTo>
                    <a:pt x="1695" y="532745"/>
                    <a:pt x="35827" y="591218"/>
                    <a:pt x="38208" y="600743"/>
                  </a:cubicBezTo>
                  <a:cubicBezTo>
                    <a:pt x="40589" y="610268"/>
                    <a:pt x="-6771" y="639372"/>
                    <a:pt x="14396" y="562643"/>
                  </a:cubicBezTo>
                  <a:cubicBezTo>
                    <a:pt x="35563" y="485914"/>
                    <a:pt x="131341" y="233766"/>
                    <a:pt x="165208" y="140368"/>
                  </a:cubicBezTo>
                  <a:cubicBezTo>
                    <a:pt x="199075" y="46970"/>
                    <a:pt x="222623" y="-12561"/>
                    <a:pt x="214421" y="22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F2F14D15-61BD-417F-9D75-BACE8A2EA8B6}"/>
                </a:ext>
              </a:extLst>
            </p:cNvPr>
            <p:cNvSpPr/>
            <p:nvPr/>
          </p:nvSpPr>
          <p:spPr>
            <a:xfrm flipH="1">
              <a:off x="5044463" y="7104403"/>
              <a:ext cx="53757" cy="65459"/>
            </a:xfrm>
            <a:custGeom>
              <a:avLst/>
              <a:gdLst>
                <a:gd name="connsiteX0" fmla="*/ 0 w 68263"/>
                <a:gd name="connsiteY0" fmla="*/ 299 h 83123"/>
                <a:gd name="connsiteX1" fmla="*/ 41275 w 68263"/>
                <a:gd name="connsiteY1" fmla="*/ 73324 h 83123"/>
                <a:gd name="connsiteX2" fmla="*/ 68263 w 68263"/>
                <a:gd name="connsiteY2" fmla="*/ 79674 h 83123"/>
                <a:gd name="connsiteX3" fmla="*/ 41275 w 68263"/>
                <a:gd name="connsiteY3" fmla="*/ 47924 h 83123"/>
                <a:gd name="connsiteX4" fmla="*/ 0 w 68263"/>
                <a:gd name="connsiteY4" fmla="*/ 299 h 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3" h="83123">
                  <a:moveTo>
                    <a:pt x="0" y="299"/>
                  </a:moveTo>
                  <a:cubicBezTo>
                    <a:pt x="0" y="4532"/>
                    <a:pt x="29898" y="60095"/>
                    <a:pt x="41275" y="73324"/>
                  </a:cubicBezTo>
                  <a:cubicBezTo>
                    <a:pt x="52652" y="86553"/>
                    <a:pt x="68263" y="83907"/>
                    <a:pt x="68263" y="79674"/>
                  </a:cubicBezTo>
                  <a:cubicBezTo>
                    <a:pt x="68263" y="75441"/>
                    <a:pt x="48419" y="57978"/>
                    <a:pt x="41275" y="47924"/>
                  </a:cubicBezTo>
                  <a:cubicBezTo>
                    <a:pt x="34131" y="37870"/>
                    <a:pt x="0" y="-3934"/>
                    <a:pt x="0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DC12A5DB-5B94-4178-9C57-660062452900}"/>
                </a:ext>
              </a:extLst>
            </p:cNvPr>
            <p:cNvSpPr/>
            <p:nvPr/>
          </p:nvSpPr>
          <p:spPr>
            <a:xfrm flipH="1">
              <a:off x="5014459" y="7103388"/>
              <a:ext cx="50021" cy="27531"/>
            </a:xfrm>
            <a:custGeom>
              <a:avLst/>
              <a:gdLst>
                <a:gd name="connsiteX0" fmla="*/ 63519 w 63519"/>
                <a:gd name="connsiteY0" fmla="*/ 0 h 34960"/>
                <a:gd name="connsiteX1" fmla="*/ 19 w 63519"/>
                <a:gd name="connsiteY1" fmla="*/ 34925 h 34960"/>
                <a:gd name="connsiteX2" fmla="*/ 63519 w 63519"/>
                <a:gd name="connsiteY2" fmla="*/ 0 h 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9" h="34960">
                  <a:moveTo>
                    <a:pt x="63519" y="0"/>
                  </a:moveTo>
                  <a:cubicBezTo>
                    <a:pt x="63519" y="0"/>
                    <a:pt x="-1304" y="33602"/>
                    <a:pt x="19" y="34925"/>
                  </a:cubicBezTo>
                  <a:cubicBezTo>
                    <a:pt x="1342" y="36248"/>
                    <a:pt x="63519" y="0"/>
                    <a:pt x="635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6D51B4BC-2325-40E6-91A0-EF1D93C541D0}"/>
                </a:ext>
              </a:extLst>
            </p:cNvPr>
            <p:cNvSpPr/>
            <p:nvPr/>
          </p:nvSpPr>
          <p:spPr>
            <a:xfrm flipH="1">
              <a:off x="5151974" y="7429006"/>
              <a:ext cx="78813" cy="80692"/>
            </a:xfrm>
            <a:custGeom>
              <a:avLst/>
              <a:gdLst>
                <a:gd name="connsiteX0" fmla="*/ 100076 w 100080"/>
                <a:gd name="connsiteY0" fmla="*/ 7205 h 102466"/>
                <a:gd name="connsiteX1" fmla="*/ 34988 w 100080"/>
                <a:gd name="connsiteY1" fmla="*/ 5617 h 102466"/>
                <a:gd name="connsiteX2" fmla="*/ 63 w 100080"/>
                <a:gd name="connsiteY2" fmla="*/ 70705 h 102466"/>
                <a:gd name="connsiteX3" fmla="*/ 42926 w 100080"/>
                <a:gd name="connsiteY3" fmla="*/ 102455 h 102466"/>
                <a:gd name="connsiteX4" fmla="*/ 14351 w 100080"/>
                <a:gd name="connsiteY4" fmla="*/ 73880 h 102466"/>
                <a:gd name="connsiteX5" fmla="*/ 31813 w 100080"/>
                <a:gd name="connsiteY5" fmla="*/ 38955 h 102466"/>
                <a:gd name="connsiteX6" fmla="*/ 100076 w 100080"/>
                <a:gd name="connsiteY6" fmla="*/ 7205 h 1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80" h="102466">
                  <a:moveTo>
                    <a:pt x="100076" y="7205"/>
                  </a:moveTo>
                  <a:cubicBezTo>
                    <a:pt x="100605" y="1649"/>
                    <a:pt x="51657" y="-4966"/>
                    <a:pt x="34988" y="5617"/>
                  </a:cubicBezTo>
                  <a:cubicBezTo>
                    <a:pt x="18319" y="16200"/>
                    <a:pt x="-1260" y="54565"/>
                    <a:pt x="63" y="70705"/>
                  </a:cubicBezTo>
                  <a:cubicBezTo>
                    <a:pt x="1386" y="86845"/>
                    <a:pt x="40545" y="101926"/>
                    <a:pt x="42926" y="102455"/>
                  </a:cubicBezTo>
                  <a:cubicBezTo>
                    <a:pt x="45307" y="102984"/>
                    <a:pt x="16203" y="84463"/>
                    <a:pt x="14351" y="73880"/>
                  </a:cubicBezTo>
                  <a:cubicBezTo>
                    <a:pt x="12499" y="63297"/>
                    <a:pt x="21494" y="51920"/>
                    <a:pt x="31813" y="38955"/>
                  </a:cubicBezTo>
                  <a:cubicBezTo>
                    <a:pt x="42132" y="25990"/>
                    <a:pt x="99547" y="12761"/>
                    <a:pt x="100076" y="7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922748AB-C76C-4C70-B2F6-7BC93F7EBC68}"/>
                </a:ext>
              </a:extLst>
            </p:cNvPr>
            <p:cNvSpPr/>
            <p:nvPr/>
          </p:nvSpPr>
          <p:spPr>
            <a:xfrm flipH="1">
              <a:off x="5089469" y="7125866"/>
              <a:ext cx="216717" cy="224217"/>
            </a:xfrm>
            <a:custGeom>
              <a:avLst/>
              <a:gdLst>
                <a:gd name="connsiteX0" fmla="*/ 275196 w 275196"/>
                <a:gd name="connsiteY0" fmla="*/ 31 h 284720"/>
                <a:gd name="connsiteX1" fmla="*/ 218046 w 275196"/>
                <a:gd name="connsiteY1" fmla="*/ 55594 h 284720"/>
                <a:gd name="connsiteX2" fmla="*/ 149783 w 275196"/>
                <a:gd name="connsiteY2" fmla="*/ 93694 h 284720"/>
                <a:gd name="connsiteX3" fmla="*/ 43421 w 275196"/>
                <a:gd name="connsiteY3" fmla="*/ 233394 h 284720"/>
                <a:gd name="connsiteX4" fmla="*/ 3733 w 275196"/>
                <a:gd name="connsiteY4" fmla="*/ 281019 h 284720"/>
                <a:gd name="connsiteX5" fmla="*/ 129146 w 275196"/>
                <a:gd name="connsiteY5" fmla="*/ 146081 h 284720"/>
                <a:gd name="connsiteX6" fmla="*/ 218046 w 275196"/>
                <a:gd name="connsiteY6" fmla="*/ 63531 h 284720"/>
                <a:gd name="connsiteX7" fmla="*/ 275196 w 275196"/>
                <a:gd name="connsiteY7" fmla="*/ 31 h 2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96" h="284720">
                  <a:moveTo>
                    <a:pt x="275196" y="31"/>
                  </a:moveTo>
                  <a:cubicBezTo>
                    <a:pt x="275196" y="-1292"/>
                    <a:pt x="238948" y="39984"/>
                    <a:pt x="218046" y="55594"/>
                  </a:cubicBezTo>
                  <a:cubicBezTo>
                    <a:pt x="197144" y="71204"/>
                    <a:pt x="178887" y="64061"/>
                    <a:pt x="149783" y="93694"/>
                  </a:cubicBezTo>
                  <a:cubicBezTo>
                    <a:pt x="120679" y="123327"/>
                    <a:pt x="67763" y="202173"/>
                    <a:pt x="43421" y="233394"/>
                  </a:cubicBezTo>
                  <a:cubicBezTo>
                    <a:pt x="19079" y="264615"/>
                    <a:pt x="-10554" y="295571"/>
                    <a:pt x="3733" y="281019"/>
                  </a:cubicBezTo>
                  <a:cubicBezTo>
                    <a:pt x="18020" y="266467"/>
                    <a:pt x="93427" y="182329"/>
                    <a:pt x="129146" y="146081"/>
                  </a:cubicBezTo>
                  <a:cubicBezTo>
                    <a:pt x="164865" y="109833"/>
                    <a:pt x="194498" y="85756"/>
                    <a:pt x="218046" y="63531"/>
                  </a:cubicBezTo>
                  <a:cubicBezTo>
                    <a:pt x="241594" y="41306"/>
                    <a:pt x="275196" y="1354"/>
                    <a:pt x="275196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9EFF7FD-3B41-42CE-A74A-CFB0D4EA545D}"/>
                </a:ext>
              </a:extLst>
            </p:cNvPr>
            <p:cNvSpPr/>
            <p:nvPr/>
          </p:nvSpPr>
          <p:spPr>
            <a:xfrm flipH="1">
              <a:off x="5226863" y="7255843"/>
              <a:ext cx="51801" cy="39893"/>
            </a:xfrm>
            <a:custGeom>
              <a:avLst/>
              <a:gdLst>
                <a:gd name="connsiteX0" fmla="*/ 65623 w 65779"/>
                <a:gd name="connsiteY0" fmla="*/ 81 h 50658"/>
                <a:gd name="connsiteX1" fmla="*/ 2123 w 65779"/>
                <a:gd name="connsiteY1" fmla="*/ 36594 h 50658"/>
                <a:gd name="connsiteX2" fmla="*/ 19585 w 65779"/>
                <a:gd name="connsiteY2" fmla="*/ 47706 h 50658"/>
                <a:gd name="connsiteX3" fmla="*/ 65623 w 65779"/>
                <a:gd name="connsiteY3" fmla="*/ 81 h 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9" h="50658">
                  <a:moveTo>
                    <a:pt x="65623" y="81"/>
                  </a:moveTo>
                  <a:cubicBezTo>
                    <a:pt x="62713" y="-1771"/>
                    <a:pt x="9796" y="28657"/>
                    <a:pt x="2123" y="36594"/>
                  </a:cubicBezTo>
                  <a:cubicBezTo>
                    <a:pt x="-5550" y="44532"/>
                    <a:pt x="9266" y="56173"/>
                    <a:pt x="19585" y="47706"/>
                  </a:cubicBezTo>
                  <a:cubicBezTo>
                    <a:pt x="29904" y="39239"/>
                    <a:pt x="68533" y="1933"/>
                    <a:pt x="65623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D2C41561-7E37-4CC7-95D1-0E40187B1E1F}"/>
                </a:ext>
              </a:extLst>
            </p:cNvPr>
            <p:cNvSpPr/>
            <p:nvPr/>
          </p:nvSpPr>
          <p:spPr>
            <a:xfrm flipH="1">
              <a:off x="5200733" y="7129642"/>
              <a:ext cx="160252" cy="188781"/>
            </a:xfrm>
            <a:custGeom>
              <a:avLst/>
              <a:gdLst>
                <a:gd name="connsiteX0" fmla="*/ 203495 w 203495"/>
                <a:gd name="connsiteY0" fmla="*/ 0 h 239722"/>
                <a:gd name="connsiteX1" fmla="*/ 117770 w 203495"/>
                <a:gd name="connsiteY1" fmla="*/ 119062 h 239722"/>
                <a:gd name="connsiteX2" fmla="*/ 295 w 203495"/>
                <a:gd name="connsiteY2" fmla="*/ 238125 h 239722"/>
                <a:gd name="connsiteX3" fmla="*/ 86020 w 203495"/>
                <a:gd name="connsiteY3" fmla="*/ 180975 h 239722"/>
                <a:gd name="connsiteX4" fmla="*/ 143170 w 203495"/>
                <a:gd name="connsiteY4" fmla="*/ 85725 h 239722"/>
                <a:gd name="connsiteX5" fmla="*/ 203495 w 203495"/>
                <a:gd name="connsiteY5" fmla="*/ 0 h 2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95" h="239722">
                  <a:moveTo>
                    <a:pt x="203495" y="0"/>
                  </a:moveTo>
                  <a:cubicBezTo>
                    <a:pt x="199262" y="5556"/>
                    <a:pt x="151637" y="79375"/>
                    <a:pt x="117770" y="119062"/>
                  </a:cubicBezTo>
                  <a:cubicBezTo>
                    <a:pt x="83903" y="158750"/>
                    <a:pt x="5587" y="227806"/>
                    <a:pt x="295" y="238125"/>
                  </a:cubicBezTo>
                  <a:cubicBezTo>
                    <a:pt x="-4997" y="248444"/>
                    <a:pt x="62207" y="206375"/>
                    <a:pt x="86020" y="180975"/>
                  </a:cubicBezTo>
                  <a:cubicBezTo>
                    <a:pt x="109832" y="155575"/>
                    <a:pt x="121739" y="116152"/>
                    <a:pt x="143170" y="85725"/>
                  </a:cubicBezTo>
                  <a:lnTo>
                    <a:pt x="20349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A2EC143C-4364-42AD-BC56-7F922E09FD16}"/>
                </a:ext>
              </a:extLst>
            </p:cNvPr>
            <p:cNvSpPr/>
            <p:nvPr/>
          </p:nvSpPr>
          <p:spPr>
            <a:xfrm flipH="1">
              <a:off x="5306833" y="7352153"/>
              <a:ext cx="23146" cy="138131"/>
            </a:xfrm>
            <a:custGeom>
              <a:avLst/>
              <a:gdLst>
                <a:gd name="connsiteX0" fmla="*/ 29185 w 29392"/>
                <a:gd name="connsiteY0" fmla="*/ 20 h 175404"/>
                <a:gd name="connsiteX1" fmla="*/ 6960 w 29392"/>
                <a:gd name="connsiteY1" fmla="*/ 61932 h 175404"/>
                <a:gd name="connsiteX2" fmla="*/ 610 w 29392"/>
                <a:gd name="connsiteY2" fmla="*/ 88920 h 175404"/>
                <a:gd name="connsiteX3" fmla="*/ 610 w 29392"/>
                <a:gd name="connsiteY3" fmla="*/ 119082 h 175404"/>
                <a:gd name="connsiteX4" fmla="*/ 3785 w 29392"/>
                <a:gd name="connsiteY4" fmla="*/ 166707 h 175404"/>
                <a:gd name="connsiteX5" fmla="*/ 11722 w 29392"/>
                <a:gd name="connsiteY5" fmla="*/ 171470 h 175404"/>
                <a:gd name="connsiteX6" fmla="*/ 11722 w 29392"/>
                <a:gd name="connsiteY6" fmla="*/ 123845 h 175404"/>
                <a:gd name="connsiteX7" fmla="*/ 18072 w 29392"/>
                <a:gd name="connsiteY7" fmla="*/ 55582 h 175404"/>
                <a:gd name="connsiteX8" fmla="*/ 29185 w 29392"/>
                <a:gd name="connsiteY8" fmla="*/ 2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2" h="175404">
                  <a:moveTo>
                    <a:pt x="29185" y="20"/>
                  </a:moveTo>
                  <a:cubicBezTo>
                    <a:pt x="27333" y="1078"/>
                    <a:pt x="11723" y="47115"/>
                    <a:pt x="6960" y="61932"/>
                  </a:cubicBezTo>
                  <a:cubicBezTo>
                    <a:pt x="2197" y="76749"/>
                    <a:pt x="1668" y="79395"/>
                    <a:pt x="610" y="88920"/>
                  </a:cubicBezTo>
                  <a:cubicBezTo>
                    <a:pt x="-448" y="98445"/>
                    <a:pt x="81" y="106118"/>
                    <a:pt x="610" y="119082"/>
                  </a:cubicBezTo>
                  <a:cubicBezTo>
                    <a:pt x="1139" y="132046"/>
                    <a:pt x="1933" y="157976"/>
                    <a:pt x="3785" y="166707"/>
                  </a:cubicBezTo>
                  <a:cubicBezTo>
                    <a:pt x="5637" y="175438"/>
                    <a:pt x="10399" y="178613"/>
                    <a:pt x="11722" y="171470"/>
                  </a:cubicBezTo>
                  <a:cubicBezTo>
                    <a:pt x="13045" y="164327"/>
                    <a:pt x="10664" y="143160"/>
                    <a:pt x="11722" y="123845"/>
                  </a:cubicBezTo>
                  <a:cubicBezTo>
                    <a:pt x="12780" y="104530"/>
                    <a:pt x="16220" y="72780"/>
                    <a:pt x="18072" y="55582"/>
                  </a:cubicBezTo>
                  <a:cubicBezTo>
                    <a:pt x="19924" y="38384"/>
                    <a:pt x="31037" y="-1038"/>
                    <a:pt x="2918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8ADA00EE-1482-4F22-A6BB-3BD4C4314B82}"/>
                </a:ext>
              </a:extLst>
            </p:cNvPr>
            <p:cNvSpPr/>
            <p:nvPr/>
          </p:nvSpPr>
          <p:spPr>
            <a:xfrm flipH="1">
              <a:off x="5326696" y="7464656"/>
              <a:ext cx="77488" cy="67497"/>
            </a:xfrm>
            <a:custGeom>
              <a:avLst/>
              <a:gdLst>
                <a:gd name="connsiteX0" fmla="*/ 4350 w 98397"/>
                <a:gd name="connsiteY0" fmla="*/ 35 h 85711"/>
                <a:gd name="connsiteX1" fmla="*/ 45625 w 98397"/>
                <a:gd name="connsiteY1" fmla="*/ 73060 h 85711"/>
                <a:gd name="connsiteX2" fmla="*/ 98013 w 98397"/>
                <a:gd name="connsiteY2" fmla="*/ 25435 h 85711"/>
                <a:gd name="connsiteX3" fmla="*/ 66263 w 98397"/>
                <a:gd name="connsiteY3" fmla="*/ 84172 h 85711"/>
                <a:gd name="connsiteX4" fmla="*/ 9113 w 98397"/>
                <a:gd name="connsiteY4" fmla="*/ 63535 h 85711"/>
                <a:gd name="connsiteX5" fmla="*/ 4350 w 98397"/>
                <a:gd name="connsiteY5" fmla="*/ 35 h 8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97" h="85711">
                  <a:moveTo>
                    <a:pt x="4350" y="35"/>
                  </a:moveTo>
                  <a:cubicBezTo>
                    <a:pt x="10435" y="1622"/>
                    <a:pt x="30015" y="68827"/>
                    <a:pt x="45625" y="73060"/>
                  </a:cubicBezTo>
                  <a:cubicBezTo>
                    <a:pt x="61236" y="77293"/>
                    <a:pt x="94573" y="23583"/>
                    <a:pt x="98013" y="25435"/>
                  </a:cubicBezTo>
                  <a:cubicBezTo>
                    <a:pt x="101453" y="27287"/>
                    <a:pt x="81080" y="77822"/>
                    <a:pt x="66263" y="84172"/>
                  </a:cubicBezTo>
                  <a:cubicBezTo>
                    <a:pt x="51446" y="90522"/>
                    <a:pt x="20755" y="75970"/>
                    <a:pt x="9113" y="63535"/>
                  </a:cubicBezTo>
                  <a:cubicBezTo>
                    <a:pt x="-2529" y="51100"/>
                    <a:pt x="-1735" y="-1552"/>
                    <a:pt x="4350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17E36B53-6D0D-4FDF-A072-42A4FBA00A4E}"/>
                </a:ext>
              </a:extLst>
            </p:cNvPr>
            <p:cNvSpPr/>
            <p:nvPr/>
          </p:nvSpPr>
          <p:spPr>
            <a:xfrm flipH="1">
              <a:off x="5334377" y="7410737"/>
              <a:ext cx="101445" cy="30699"/>
            </a:xfrm>
            <a:custGeom>
              <a:avLst/>
              <a:gdLst>
                <a:gd name="connsiteX0" fmla="*/ 76 w 128819"/>
                <a:gd name="connsiteY0" fmla="*/ 241 h 38983"/>
                <a:gd name="connsiteX1" fmla="*/ 84214 w 128819"/>
                <a:gd name="connsiteY1" fmla="*/ 38341 h 38983"/>
                <a:gd name="connsiteX2" fmla="*/ 128664 w 128819"/>
                <a:gd name="connsiteY2" fmla="*/ 24054 h 38983"/>
                <a:gd name="connsiteX3" fmla="*/ 69926 w 128819"/>
                <a:gd name="connsiteY3" fmla="*/ 22466 h 38983"/>
                <a:gd name="connsiteX4" fmla="*/ 76 w 128819"/>
                <a:gd name="connsiteY4" fmla="*/ 241 h 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9" h="38983">
                  <a:moveTo>
                    <a:pt x="76" y="241"/>
                  </a:moveTo>
                  <a:cubicBezTo>
                    <a:pt x="2457" y="2887"/>
                    <a:pt x="62783" y="34372"/>
                    <a:pt x="84214" y="38341"/>
                  </a:cubicBezTo>
                  <a:cubicBezTo>
                    <a:pt x="105645" y="42310"/>
                    <a:pt x="131045" y="26700"/>
                    <a:pt x="128664" y="24054"/>
                  </a:cubicBezTo>
                  <a:cubicBezTo>
                    <a:pt x="126283" y="21408"/>
                    <a:pt x="88182" y="27493"/>
                    <a:pt x="69926" y="22466"/>
                  </a:cubicBezTo>
                  <a:cubicBezTo>
                    <a:pt x="51670" y="17439"/>
                    <a:pt x="-2305" y="-2405"/>
                    <a:pt x="76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68C6C2B7-BCDD-4439-ADE0-86FDDA94689D}"/>
                </a:ext>
              </a:extLst>
            </p:cNvPr>
            <p:cNvSpPr/>
            <p:nvPr/>
          </p:nvSpPr>
          <p:spPr>
            <a:xfrm flipH="1">
              <a:off x="5325542" y="7463433"/>
              <a:ext cx="82717" cy="7848"/>
            </a:xfrm>
            <a:custGeom>
              <a:avLst/>
              <a:gdLst>
                <a:gd name="connsiteX0" fmla="*/ 0 w 105037"/>
                <a:gd name="connsiteY0" fmla="*/ 0 h 9966"/>
                <a:gd name="connsiteX1" fmla="*/ 104775 w 105037"/>
                <a:gd name="connsiteY1" fmla="*/ 9525 h 9966"/>
                <a:gd name="connsiteX2" fmla="*/ 0 w 105037"/>
                <a:gd name="connsiteY2" fmla="*/ 0 h 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37" h="9966">
                  <a:moveTo>
                    <a:pt x="0" y="0"/>
                  </a:moveTo>
                  <a:cubicBezTo>
                    <a:pt x="0" y="0"/>
                    <a:pt x="98425" y="6615"/>
                    <a:pt x="104775" y="9525"/>
                  </a:cubicBezTo>
                  <a:cubicBezTo>
                    <a:pt x="111125" y="124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AB375ACD-DB5A-45D2-B619-41162046D830}"/>
                </a:ext>
              </a:extLst>
            </p:cNvPr>
            <p:cNvSpPr/>
            <p:nvPr/>
          </p:nvSpPr>
          <p:spPr>
            <a:xfrm flipH="1">
              <a:off x="5259470" y="7130775"/>
              <a:ext cx="121329" cy="177939"/>
            </a:xfrm>
            <a:custGeom>
              <a:avLst/>
              <a:gdLst>
                <a:gd name="connsiteX0" fmla="*/ 154042 w 154068"/>
                <a:gd name="connsiteY0" fmla="*/ 147 h 225954"/>
                <a:gd name="connsiteX1" fmla="*/ 63554 w 154068"/>
                <a:gd name="connsiteY1" fmla="*/ 30310 h 225954"/>
                <a:gd name="connsiteX2" fmla="*/ 60379 w 154068"/>
                <a:gd name="connsiteY2" fmla="*/ 66822 h 225954"/>
                <a:gd name="connsiteX3" fmla="*/ 66729 w 154068"/>
                <a:gd name="connsiteY3" fmla="*/ 84285 h 225954"/>
                <a:gd name="connsiteX4" fmla="*/ 42917 w 154068"/>
                <a:gd name="connsiteY4" fmla="*/ 87460 h 225954"/>
                <a:gd name="connsiteX5" fmla="*/ 61967 w 154068"/>
                <a:gd name="connsiteY5" fmla="*/ 106510 h 225954"/>
                <a:gd name="connsiteX6" fmla="*/ 17517 w 154068"/>
                <a:gd name="connsiteY6" fmla="*/ 170010 h 225954"/>
                <a:gd name="connsiteX7" fmla="*/ 54 w 154068"/>
                <a:gd name="connsiteY7" fmla="*/ 216047 h 225954"/>
                <a:gd name="connsiteX8" fmla="*/ 22279 w 154068"/>
                <a:gd name="connsiteY8" fmla="*/ 223985 h 225954"/>
                <a:gd name="connsiteX9" fmla="*/ 6404 w 154068"/>
                <a:gd name="connsiteY9" fmla="*/ 189060 h 225954"/>
                <a:gd name="connsiteX10" fmla="*/ 31804 w 154068"/>
                <a:gd name="connsiteY10" fmla="*/ 152547 h 225954"/>
                <a:gd name="connsiteX11" fmla="*/ 84192 w 154068"/>
                <a:gd name="connsiteY11" fmla="*/ 109685 h 225954"/>
                <a:gd name="connsiteX12" fmla="*/ 81017 w 154068"/>
                <a:gd name="connsiteY12" fmla="*/ 58885 h 225954"/>
                <a:gd name="connsiteX13" fmla="*/ 73079 w 154068"/>
                <a:gd name="connsiteY13" fmla="*/ 43010 h 225954"/>
                <a:gd name="connsiteX14" fmla="*/ 154042 w 154068"/>
                <a:gd name="connsiteY14" fmla="*/ 147 h 2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068" h="225954">
                  <a:moveTo>
                    <a:pt x="154042" y="147"/>
                  </a:moveTo>
                  <a:cubicBezTo>
                    <a:pt x="152454" y="-1970"/>
                    <a:pt x="79164" y="19198"/>
                    <a:pt x="63554" y="30310"/>
                  </a:cubicBezTo>
                  <a:cubicBezTo>
                    <a:pt x="47944" y="41422"/>
                    <a:pt x="59850" y="57826"/>
                    <a:pt x="60379" y="66822"/>
                  </a:cubicBezTo>
                  <a:cubicBezTo>
                    <a:pt x="60908" y="75818"/>
                    <a:pt x="69639" y="80845"/>
                    <a:pt x="66729" y="84285"/>
                  </a:cubicBezTo>
                  <a:cubicBezTo>
                    <a:pt x="63819" y="87725"/>
                    <a:pt x="43711" y="83756"/>
                    <a:pt x="42917" y="87460"/>
                  </a:cubicBezTo>
                  <a:cubicBezTo>
                    <a:pt x="42123" y="91164"/>
                    <a:pt x="66200" y="92752"/>
                    <a:pt x="61967" y="106510"/>
                  </a:cubicBezTo>
                  <a:cubicBezTo>
                    <a:pt x="57734" y="120268"/>
                    <a:pt x="27836" y="151754"/>
                    <a:pt x="17517" y="170010"/>
                  </a:cubicBezTo>
                  <a:cubicBezTo>
                    <a:pt x="7198" y="188266"/>
                    <a:pt x="-740" y="207051"/>
                    <a:pt x="54" y="216047"/>
                  </a:cubicBezTo>
                  <a:cubicBezTo>
                    <a:pt x="848" y="225043"/>
                    <a:pt x="21221" y="228483"/>
                    <a:pt x="22279" y="223985"/>
                  </a:cubicBezTo>
                  <a:cubicBezTo>
                    <a:pt x="23337" y="219487"/>
                    <a:pt x="4817" y="200966"/>
                    <a:pt x="6404" y="189060"/>
                  </a:cubicBezTo>
                  <a:cubicBezTo>
                    <a:pt x="7991" y="177154"/>
                    <a:pt x="18839" y="165776"/>
                    <a:pt x="31804" y="152547"/>
                  </a:cubicBezTo>
                  <a:cubicBezTo>
                    <a:pt x="44769" y="139318"/>
                    <a:pt x="75990" y="125295"/>
                    <a:pt x="84192" y="109685"/>
                  </a:cubicBezTo>
                  <a:cubicBezTo>
                    <a:pt x="92394" y="94075"/>
                    <a:pt x="82869" y="69997"/>
                    <a:pt x="81017" y="58885"/>
                  </a:cubicBezTo>
                  <a:cubicBezTo>
                    <a:pt x="79165" y="47773"/>
                    <a:pt x="61702" y="52270"/>
                    <a:pt x="73079" y="43010"/>
                  </a:cubicBezTo>
                  <a:cubicBezTo>
                    <a:pt x="84456" y="33750"/>
                    <a:pt x="155630" y="2264"/>
                    <a:pt x="15404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8E1BE9BF-B133-4685-9D24-035935772E53}"/>
                </a:ext>
              </a:extLst>
            </p:cNvPr>
            <p:cNvSpPr/>
            <p:nvPr/>
          </p:nvSpPr>
          <p:spPr>
            <a:xfrm flipH="1">
              <a:off x="5314766" y="7316655"/>
              <a:ext cx="53508" cy="88064"/>
            </a:xfrm>
            <a:custGeom>
              <a:avLst/>
              <a:gdLst>
                <a:gd name="connsiteX0" fmla="*/ 26 w 67947"/>
                <a:gd name="connsiteY0" fmla="*/ 648 h 111827"/>
                <a:gd name="connsiteX1" fmla="*/ 57176 w 67947"/>
                <a:gd name="connsiteY1" fmla="*/ 11760 h 111827"/>
                <a:gd name="connsiteX2" fmla="*/ 61939 w 67947"/>
                <a:gd name="connsiteY2" fmla="*/ 30810 h 111827"/>
                <a:gd name="connsiteX3" fmla="*/ 7964 w 67947"/>
                <a:gd name="connsiteY3" fmla="*/ 59385 h 111827"/>
                <a:gd name="connsiteX4" fmla="*/ 25426 w 67947"/>
                <a:gd name="connsiteY4" fmla="*/ 89548 h 111827"/>
                <a:gd name="connsiteX5" fmla="*/ 55589 w 67947"/>
                <a:gd name="connsiteY5" fmla="*/ 111773 h 111827"/>
                <a:gd name="connsiteX6" fmla="*/ 20664 w 67947"/>
                <a:gd name="connsiteY6" fmla="*/ 83198 h 111827"/>
                <a:gd name="connsiteX7" fmla="*/ 58764 w 67947"/>
                <a:gd name="connsiteY7" fmla="*/ 41923 h 111827"/>
                <a:gd name="connsiteX8" fmla="*/ 65114 w 67947"/>
                <a:gd name="connsiteY8" fmla="*/ 6998 h 111827"/>
                <a:gd name="connsiteX9" fmla="*/ 26 w 67947"/>
                <a:gd name="connsiteY9" fmla="*/ 648 h 1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7" h="111827">
                  <a:moveTo>
                    <a:pt x="26" y="648"/>
                  </a:moveTo>
                  <a:cubicBezTo>
                    <a:pt x="-1297" y="1442"/>
                    <a:pt x="46857" y="6733"/>
                    <a:pt x="57176" y="11760"/>
                  </a:cubicBezTo>
                  <a:cubicBezTo>
                    <a:pt x="67495" y="16787"/>
                    <a:pt x="70141" y="22873"/>
                    <a:pt x="61939" y="30810"/>
                  </a:cubicBezTo>
                  <a:cubicBezTo>
                    <a:pt x="53737" y="38747"/>
                    <a:pt x="14049" y="49595"/>
                    <a:pt x="7964" y="59385"/>
                  </a:cubicBezTo>
                  <a:cubicBezTo>
                    <a:pt x="1879" y="69175"/>
                    <a:pt x="17489" y="80817"/>
                    <a:pt x="25426" y="89548"/>
                  </a:cubicBezTo>
                  <a:cubicBezTo>
                    <a:pt x="33363" y="98279"/>
                    <a:pt x="56383" y="112831"/>
                    <a:pt x="55589" y="111773"/>
                  </a:cubicBezTo>
                  <a:cubicBezTo>
                    <a:pt x="54795" y="110715"/>
                    <a:pt x="20135" y="94840"/>
                    <a:pt x="20664" y="83198"/>
                  </a:cubicBezTo>
                  <a:cubicBezTo>
                    <a:pt x="21193" y="71556"/>
                    <a:pt x="51356" y="54623"/>
                    <a:pt x="58764" y="41923"/>
                  </a:cubicBezTo>
                  <a:cubicBezTo>
                    <a:pt x="66172" y="29223"/>
                    <a:pt x="71464" y="15729"/>
                    <a:pt x="65114" y="6998"/>
                  </a:cubicBezTo>
                  <a:cubicBezTo>
                    <a:pt x="58764" y="-1733"/>
                    <a:pt x="1349" y="-146"/>
                    <a:pt x="26" y="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F38984B7-29A1-4C4F-8C32-381BD89FDF47}"/>
                </a:ext>
              </a:extLst>
            </p:cNvPr>
            <p:cNvSpPr/>
            <p:nvPr/>
          </p:nvSpPr>
          <p:spPr>
            <a:xfrm flipH="1">
              <a:off x="5370753" y="7326726"/>
              <a:ext cx="67689" cy="77960"/>
            </a:xfrm>
            <a:custGeom>
              <a:avLst/>
              <a:gdLst>
                <a:gd name="connsiteX0" fmla="*/ 85952 w 85954"/>
                <a:gd name="connsiteY0" fmla="*/ 560 h 98997"/>
                <a:gd name="connsiteX1" fmla="*/ 54202 w 85954"/>
                <a:gd name="connsiteY1" fmla="*/ 45010 h 98997"/>
                <a:gd name="connsiteX2" fmla="*/ 58965 w 85954"/>
                <a:gd name="connsiteY2" fmla="*/ 76760 h 98997"/>
                <a:gd name="connsiteX3" fmla="*/ 79602 w 85954"/>
                <a:gd name="connsiteY3" fmla="*/ 98985 h 98997"/>
                <a:gd name="connsiteX4" fmla="*/ 227 w 85954"/>
                <a:gd name="connsiteY4" fmla="*/ 79935 h 98997"/>
                <a:gd name="connsiteX5" fmla="*/ 55790 w 85954"/>
                <a:gd name="connsiteY5" fmla="*/ 78347 h 98997"/>
                <a:gd name="connsiteX6" fmla="*/ 85952 w 85954"/>
                <a:gd name="connsiteY6" fmla="*/ 56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4" h="98997">
                  <a:moveTo>
                    <a:pt x="85952" y="560"/>
                  </a:moveTo>
                  <a:cubicBezTo>
                    <a:pt x="85687" y="-4996"/>
                    <a:pt x="58700" y="32310"/>
                    <a:pt x="54202" y="45010"/>
                  </a:cubicBezTo>
                  <a:cubicBezTo>
                    <a:pt x="49704" y="57710"/>
                    <a:pt x="54732" y="67764"/>
                    <a:pt x="58965" y="76760"/>
                  </a:cubicBezTo>
                  <a:cubicBezTo>
                    <a:pt x="63198" y="85756"/>
                    <a:pt x="89392" y="98456"/>
                    <a:pt x="79602" y="98985"/>
                  </a:cubicBezTo>
                  <a:cubicBezTo>
                    <a:pt x="69812" y="99514"/>
                    <a:pt x="4196" y="83375"/>
                    <a:pt x="227" y="79935"/>
                  </a:cubicBezTo>
                  <a:cubicBezTo>
                    <a:pt x="-3742" y="76495"/>
                    <a:pt x="45471" y="85226"/>
                    <a:pt x="55790" y="78347"/>
                  </a:cubicBezTo>
                  <a:cubicBezTo>
                    <a:pt x="66109" y="71468"/>
                    <a:pt x="86217" y="6116"/>
                    <a:pt x="85952" y="5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B093982B-B7DF-4E12-BC56-55D26EBA1399}"/>
                </a:ext>
              </a:extLst>
            </p:cNvPr>
            <p:cNvSpPr/>
            <p:nvPr/>
          </p:nvSpPr>
          <p:spPr>
            <a:xfrm flipH="1">
              <a:off x="5331919" y="7128391"/>
              <a:ext cx="63839" cy="40363"/>
            </a:xfrm>
            <a:custGeom>
              <a:avLst/>
              <a:gdLst>
                <a:gd name="connsiteX0" fmla="*/ 0 w 81065"/>
                <a:gd name="connsiteY0" fmla="*/ 0 h 51255"/>
                <a:gd name="connsiteX1" fmla="*/ 80963 w 81065"/>
                <a:gd name="connsiteY1" fmla="*/ 50800 h 51255"/>
                <a:gd name="connsiteX2" fmla="*/ 0 w 81065"/>
                <a:gd name="connsiteY2" fmla="*/ 0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5" h="51255">
                  <a:moveTo>
                    <a:pt x="0" y="0"/>
                  </a:moveTo>
                  <a:cubicBezTo>
                    <a:pt x="0" y="0"/>
                    <a:pt x="77523" y="44715"/>
                    <a:pt x="80963" y="50800"/>
                  </a:cubicBezTo>
                  <a:cubicBezTo>
                    <a:pt x="84403" y="568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9269E9D9-41B4-4BA3-B2DB-C910E3863A35}"/>
                </a:ext>
              </a:extLst>
            </p:cNvPr>
            <p:cNvSpPr/>
            <p:nvPr/>
          </p:nvSpPr>
          <p:spPr>
            <a:xfrm flipH="1">
              <a:off x="5326999" y="7176847"/>
              <a:ext cx="70267" cy="32804"/>
            </a:xfrm>
            <a:custGeom>
              <a:avLst/>
              <a:gdLst>
                <a:gd name="connsiteX0" fmla="*/ 89228 w 89228"/>
                <a:gd name="connsiteY0" fmla="*/ 41656 h 41656"/>
                <a:gd name="connsiteX1" fmla="*/ 328 w 89228"/>
                <a:gd name="connsiteY1" fmla="*/ 381 h 41656"/>
                <a:gd name="connsiteX2" fmla="*/ 89228 w 89228"/>
                <a:gd name="connsiteY2" fmla="*/ 41656 h 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28" h="41656">
                  <a:moveTo>
                    <a:pt x="89228" y="41656"/>
                  </a:moveTo>
                  <a:cubicBezTo>
                    <a:pt x="89228" y="41656"/>
                    <a:pt x="6943" y="5408"/>
                    <a:pt x="328" y="381"/>
                  </a:cubicBezTo>
                  <a:cubicBezTo>
                    <a:pt x="-6287" y="-4646"/>
                    <a:pt x="89228" y="41656"/>
                    <a:pt x="89228" y="416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B85539F2-503E-4822-8386-48636447ABBA}"/>
                </a:ext>
              </a:extLst>
            </p:cNvPr>
            <p:cNvSpPr/>
            <p:nvPr/>
          </p:nvSpPr>
          <p:spPr>
            <a:xfrm flipH="1">
              <a:off x="5377304" y="7204650"/>
              <a:ext cx="68703" cy="71710"/>
            </a:xfrm>
            <a:custGeom>
              <a:avLst/>
              <a:gdLst>
                <a:gd name="connsiteX0" fmla="*/ 11421 w 87242"/>
                <a:gd name="connsiteY0" fmla="*/ 1 h 91060"/>
                <a:gd name="connsiteX1" fmla="*/ 84446 w 87242"/>
                <a:gd name="connsiteY1" fmla="*/ 58738 h 91060"/>
                <a:gd name="connsiteX2" fmla="*/ 68571 w 87242"/>
                <a:gd name="connsiteY2" fmla="*/ 90488 h 91060"/>
                <a:gd name="connsiteX3" fmla="*/ 35233 w 87242"/>
                <a:gd name="connsiteY3" fmla="*/ 77788 h 91060"/>
                <a:gd name="connsiteX4" fmla="*/ 1896 w 87242"/>
                <a:gd name="connsiteY4" fmla="*/ 60326 h 91060"/>
                <a:gd name="connsiteX5" fmla="*/ 11421 w 87242"/>
                <a:gd name="connsiteY5" fmla="*/ 1 h 9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2" h="91060">
                  <a:moveTo>
                    <a:pt x="11421" y="1"/>
                  </a:moveTo>
                  <a:cubicBezTo>
                    <a:pt x="25179" y="-264"/>
                    <a:pt x="74921" y="43657"/>
                    <a:pt x="84446" y="58738"/>
                  </a:cubicBezTo>
                  <a:cubicBezTo>
                    <a:pt x="93971" y="73819"/>
                    <a:pt x="76773" y="87313"/>
                    <a:pt x="68571" y="90488"/>
                  </a:cubicBezTo>
                  <a:cubicBezTo>
                    <a:pt x="60369" y="93663"/>
                    <a:pt x="46345" y="82815"/>
                    <a:pt x="35233" y="77788"/>
                  </a:cubicBezTo>
                  <a:cubicBezTo>
                    <a:pt x="24121" y="72761"/>
                    <a:pt x="4806" y="65618"/>
                    <a:pt x="1896" y="60326"/>
                  </a:cubicBezTo>
                  <a:cubicBezTo>
                    <a:pt x="-1014" y="55034"/>
                    <a:pt x="-2337" y="266"/>
                    <a:pt x="1142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681ACAFC-E0A5-4C63-96D9-468309BE35A6}"/>
                </a:ext>
              </a:extLst>
            </p:cNvPr>
            <p:cNvSpPr/>
            <p:nvPr/>
          </p:nvSpPr>
          <p:spPr>
            <a:xfrm flipH="1">
              <a:off x="5379882" y="7268290"/>
              <a:ext cx="82395" cy="45762"/>
            </a:xfrm>
            <a:custGeom>
              <a:avLst/>
              <a:gdLst>
                <a:gd name="connsiteX0" fmla="*/ 332 w 104628"/>
                <a:gd name="connsiteY0" fmla="*/ 150 h 58110"/>
                <a:gd name="connsiteX1" fmla="*/ 81294 w 104628"/>
                <a:gd name="connsiteY1" fmla="*/ 39838 h 58110"/>
                <a:gd name="connsiteX2" fmla="*/ 103519 w 104628"/>
                <a:gd name="connsiteY2" fmla="*/ 55713 h 58110"/>
                <a:gd name="connsiteX3" fmla="*/ 54307 w 104628"/>
                <a:gd name="connsiteY3" fmla="*/ 55713 h 58110"/>
                <a:gd name="connsiteX4" fmla="*/ 332 w 104628"/>
                <a:gd name="connsiteY4" fmla="*/ 150 h 5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8" h="58110">
                  <a:moveTo>
                    <a:pt x="332" y="150"/>
                  </a:moveTo>
                  <a:cubicBezTo>
                    <a:pt x="4830" y="-2496"/>
                    <a:pt x="64096" y="30578"/>
                    <a:pt x="81294" y="39838"/>
                  </a:cubicBezTo>
                  <a:cubicBezTo>
                    <a:pt x="98492" y="49098"/>
                    <a:pt x="108017" y="53067"/>
                    <a:pt x="103519" y="55713"/>
                  </a:cubicBezTo>
                  <a:cubicBezTo>
                    <a:pt x="99021" y="58359"/>
                    <a:pt x="70446" y="59417"/>
                    <a:pt x="54307" y="55713"/>
                  </a:cubicBezTo>
                  <a:cubicBezTo>
                    <a:pt x="38168" y="52009"/>
                    <a:pt x="-4166" y="2796"/>
                    <a:pt x="332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42B65CBD-94B8-4927-93AC-8C74642089FB}"/>
                </a:ext>
              </a:extLst>
            </p:cNvPr>
            <p:cNvSpPr/>
            <p:nvPr/>
          </p:nvSpPr>
          <p:spPr>
            <a:xfrm flipH="1">
              <a:off x="5386909" y="7324659"/>
              <a:ext cx="26871" cy="49227"/>
            </a:xfrm>
            <a:custGeom>
              <a:avLst/>
              <a:gdLst>
                <a:gd name="connsiteX0" fmla="*/ 33999 w 34122"/>
                <a:gd name="connsiteY0" fmla="*/ 10 h 62511"/>
                <a:gd name="connsiteX1" fmla="*/ 661 w 34122"/>
                <a:gd name="connsiteY1" fmla="*/ 53985 h 62511"/>
                <a:gd name="connsiteX2" fmla="*/ 11774 w 34122"/>
                <a:gd name="connsiteY2" fmla="*/ 61922 h 62511"/>
                <a:gd name="connsiteX3" fmla="*/ 11774 w 34122"/>
                <a:gd name="connsiteY3" fmla="*/ 49222 h 62511"/>
                <a:gd name="connsiteX4" fmla="*/ 33999 w 34122"/>
                <a:gd name="connsiteY4" fmla="*/ 10 h 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2" h="62511">
                  <a:moveTo>
                    <a:pt x="33999" y="10"/>
                  </a:moveTo>
                  <a:cubicBezTo>
                    <a:pt x="32147" y="804"/>
                    <a:pt x="4365" y="43666"/>
                    <a:pt x="661" y="53985"/>
                  </a:cubicBezTo>
                  <a:cubicBezTo>
                    <a:pt x="-3043" y="64304"/>
                    <a:pt x="9922" y="62716"/>
                    <a:pt x="11774" y="61922"/>
                  </a:cubicBezTo>
                  <a:cubicBezTo>
                    <a:pt x="13626" y="61128"/>
                    <a:pt x="7276" y="55836"/>
                    <a:pt x="11774" y="49222"/>
                  </a:cubicBezTo>
                  <a:cubicBezTo>
                    <a:pt x="16272" y="42608"/>
                    <a:pt x="35851" y="-784"/>
                    <a:pt x="33999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A0B391AD-F809-46D7-B1DA-0C641C450AB5}"/>
                </a:ext>
              </a:extLst>
            </p:cNvPr>
            <p:cNvSpPr/>
            <p:nvPr/>
          </p:nvSpPr>
          <p:spPr>
            <a:xfrm flipH="1">
              <a:off x="5402004" y="7129274"/>
              <a:ext cx="183369" cy="378988"/>
            </a:xfrm>
            <a:custGeom>
              <a:avLst/>
              <a:gdLst>
                <a:gd name="connsiteX0" fmla="*/ 231256 w 232850"/>
                <a:gd name="connsiteY0" fmla="*/ 3641 h 481254"/>
                <a:gd name="connsiteX1" fmla="*/ 62981 w 232850"/>
                <a:gd name="connsiteY1" fmla="*/ 354478 h 481254"/>
                <a:gd name="connsiteX2" fmla="*/ 2656 w 232850"/>
                <a:gd name="connsiteY2" fmla="*/ 475128 h 481254"/>
                <a:gd name="connsiteX3" fmla="*/ 139181 w 232850"/>
                <a:gd name="connsiteY3" fmla="*/ 189378 h 481254"/>
                <a:gd name="connsiteX4" fmla="*/ 231256 w 232850"/>
                <a:gd name="connsiteY4" fmla="*/ 3641 h 4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50" h="481254">
                  <a:moveTo>
                    <a:pt x="231256" y="3641"/>
                  </a:moveTo>
                  <a:cubicBezTo>
                    <a:pt x="218556" y="31158"/>
                    <a:pt x="101081" y="275897"/>
                    <a:pt x="62981" y="354478"/>
                  </a:cubicBezTo>
                  <a:cubicBezTo>
                    <a:pt x="24881" y="433059"/>
                    <a:pt x="-10044" y="502645"/>
                    <a:pt x="2656" y="475128"/>
                  </a:cubicBezTo>
                  <a:cubicBezTo>
                    <a:pt x="15356" y="447611"/>
                    <a:pt x="100552" y="267695"/>
                    <a:pt x="139181" y="189378"/>
                  </a:cubicBezTo>
                  <a:cubicBezTo>
                    <a:pt x="177810" y="111061"/>
                    <a:pt x="243956" y="-23876"/>
                    <a:pt x="231256" y="3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75655CCD-B2A8-4373-AFDD-0EC3B9F8A0FA}"/>
                </a:ext>
              </a:extLst>
            </p:cNvPr>
            <p:cNvSpPr/>
            <p:nvPr/>
          </p:nvSpPr>
          <p:spPr>
            <a:xfrm flipH="1">
              <a:off x="5422025" y="7119779"/>
              <a:ext cx="153880" cy="355547"/>
            </a:xfrm>
            <a:custGeom>
              <a:avLst/>
              <a:gdLst>
                <a:gd name="connsiteX0" fmla="*/ 193834 w 195403"/>
                <a:gd name="connsiteY0" fmla="*/ 1411 h 451488"/>
                <a:gd name="connsiteX1" fmla="*/ 44609 w 195403"/>
                <a:gd name="connsiteY1" fmla="*/ 310974 h 451488"/>
                <a:gd name="connsiteX2" fmla="*/ 3334 w 195403"/>
                <a:gd name="connsiteY2" fmla="*/ 449086 h 451488"/>
                <a:gd name="connsiteX3" fmla="*/ 116047 w 195403"/>
                <a:gd name="connsiteY3" fmla="*/ 206199 h 451488"/>
                <a:gd name="connsiteX4" fmla="*/ 193834 w 195403"/>
                <a:gd name="connsiteY4" fmla="*/ 1411 h 4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03" h="451488">
                  <a:moveTo>
                    <a:pt x="193834" y="1411"/>
                  </a:moveTo>
                  <a:cubicBezTo>
                    <a:pt x="181928" y="18874"/>
                    <a:pt x="76359" y="236362"/>
                    <a:pt x="44609" y="310974"/>
                  </a:cubicBezTo>
                  <a:cubicBezTo>
                    <a:pt x="12859" y="385587"/>
                    <a:pt x="-8572" y="466549"/>
                    <a:pt x="3334" y="449086"/>
                  </a:cubicBezTo>
                  <a:cubicBezTo>
                    <a:pt x="15240" y="431624"/>
                    <a:pt x="85091" y="279489"/>
                    <a:pt x="116047" y="206199"/>
                  </a:cubicBezTo>
                  <a:cubicBezTo>
                    <a:pt x="147003" y="132909"/>
                    <a:pt x="205740" y="-16052"/>
                    <a:pt x="193834" y="1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9ED0207D-D1B7-4CDA-84F2-5DB3DE1B97F7}"/>
                </a:ext>
              </a:extLst>
            </p:cNvPr>
            <p:cNvSpPr/>
            <p:nvPr/>
          </p:nvSpPr>
          <p:spPr>
            <a:xfrm flipH="1">
              <a:off x="5394507" y="7453414"/>
              <a:ext cx="45447" cy="85615"/>
            </a:xfrm>
            <a:custGeom>
              <a:avLst/>
              <a:gdLst>
                <a:gd name="connsiteX0" fmla="*/ 57710 w 57710"/>
                <a:gd name="connsiteY0" fmla="*/ 17485 h 108717"/>
                <a:gd name="connsiteX1" fmla="*/ 5322 w 57710"/>
                <a:gd name="connsiteY1" fmla="*/ 22 h 108717"/>
                <a:gd name="connsiteX2" fmla="*/ 3735 w 57710"/>
                <a:gd name="connsiteY2" fmla="*/ 20660 h 108717"/>
                <a:gd name="connsiteX3" fmla="*/ 22785 w 57710"/>
                <a:gd name="connsiteY3" fmla="*/ 107972 h 108717"/>
                <a:gd name="connsiteX4" fmla="*/ 22785 w 57710"/>
                <a:gd name="connsiteY4" fmla="*/ 65110 h 108717"/>
                <a:gd name="connsiteX5" fmla="*/ 57710 w 57710"/>
                <a:gd name="connsiteY5" fmla="*/ 1748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0" h="108717">
                  <a:moveTo>
                    <a:pt x="57710" y="17485"/>
                  </a:moveTo>
                  <a:cubicBezTo>
                    <a:pt x="36014" y="8489"/>
                    <a:pt x="14318" y="-507"/>
                    <a:pt x="5322" y="22"/>
                  </a:cubicBezTo>
                  <a:cubicBezTo>
                    <a:pt x="-3674" y="551"/>
                    <a:pt x="824" y="2668"/>
                    <a:pt x="3735" y="20660"/>
                  </a:cubicBezTo>
                  <a:cubicBezTo>
                    <a:pt x="6646" y="38652"/>
                    <a:pt x="19610" y="100564"/>
                    <a:pt x="22785" y="107972"/>
                  </a:cubicBezTo>
                  <a:cubicBezTo>
                    <a:pt x="25960" y="115380"/>
                    <a:pt x="22785" y="65110"/>
                    <a:pt x="22785" y="65110"/>
                  </a:cubicBezTo>
                  <a:lnTo>
                    <a:pt x="57710" y="174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85AF6811-5CDB-4C65-AD1A-D9D4897265F3}"/>
                </a:ext>
              </a:extLst>
            </p:cNvPr>
            <p:cNvSpPr/>
            <p:nvPr/>
          </p:nvSpPr>
          <p:spPr>
            <a:xfrm flipH="1">
              <a:off x="5553293" y="7110550"/>
              <a:ext cx="104958" cy="275426"/>
            </a:xfrm>
            <a:custGeom>
              <a:avLst/>
              <a:gdLst>
                <a:gd name="connsiteX0" fmla="*/ 126950 w 133280"/>
                <a:gd name="connsiteY0" fmla="*/ 3605 h 349747"/>
                <a:gd name="connsiteX1" fmla="*/ 119013 w 133280"/>
                <a:gd name="connsiteY1" fmla="*/ 144893 h 349747"/>
                <a:gd name="connsiteX2" fmla="*/ 42813 w 133280"/>
                <a:gd name="connsiteY2" fmla="*/ 314755 h 349747"/>
                <a:gd name="connsiteX3" fmla="*/ 1538 w 133280"/>
                <a:gd name="connsiteY3" fmla="*/ 344918 h 349747"/>
                <a:gd name="connsiteX4" fmla="*/ 95200 w 133280"/>
                <a:gd name="connsiteY4" fmla="*/ 246493 h 349747"/>
                <a:gd name="connsiteX5" fmla="*/ 131713 w 133280"/>
                <a:gd name="connsiteY5" fmla="*/ 59168 h 349747"/>
                <a:gd name="connsiteX6" fmla="*/ 126950 w 133280"/>
                <a:gd name="connsiteY6" fmla="*/ 3605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80" h="349747">
                  <a:moveTo>
                    <a:pt x="126950" y="3605"/>
                  </a:moveTo>
                  <a:cubicBezTo>
                    <a:pt x="124833" y="17893"/>
                    <a:pt x="133036" y="93035"/>
                    <a:pt x="119013" y="144893"/>
                  </a:cubicBezTo>
                  <a:cubicBezTo>
                    <a:pt x="104990" y="196751"/>
                    <a:pt x="62392" y="281418"/>
                    <a:pt x="42813" y="314755"/>
                  </a:cubicBezTo>
                  <a:cubicBezTo>
                    <a:pt x="23234" y="348093"/>
                    <a:pt x="-7193" y="356295"/>
                    <a:pt x="1538" y="344918"/>
                  </a:cubicBezTo>
                  <a:cubicBezTo>
                    <a:pt x="10269" y="333541"/>
                    <a:pt x="73504" y="294118"/>
                    <a:pt x="95200" y="246493"/>
                  </a:cubicBezTo>
                  <a:cubicBezTo>
                    <a:pt x="116896" y="198868"/>
                    <a:pt x="126951" y="98856"/>
                    <a:pt x="131713" y="59168"/>
                  </a:cubicBezTo>
                  <a:cubicBezTo>
                    <a:pt x="136476" y="19481"/>
                    <a:pt x="129067" y="-10683"/>
                    <a:pt x="126950" y="36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1AF3994D-1A2C-4082-ABE0-6D194AA1BCBE}"/>
                </a:ext>
              </a:extLst>
            </p:cNvPr>
            <p:cNvSpPr/>
            <p:nvPr/>
          </p:nvSpPr>
          <p:spPr>
            <a:xfrm flipH="1">
              <a:off x="5473200" y="7110342"/>
              <a:ext cx="60447" cy="85615"/>
            </a:xfrm>
            <a:custGeom>
              <a:avLst/>
              <a:gdLst>
                <a:gd name="connsiteX0" fmla="*/ 5235 w 76758"/>
                <a:gd name="connsiteY0" fmla="*/ 695 h 108717"/>
                <a:gd name="connsiteX1" fmla="*/ 76672 w 76758"/>
                <a:gd name="connsiteY1" fmla="*/ 105470 h 108717"/>
                <a:gd name="connsiteX2" fmla="*/ 19522 w 76758"/>
                <a:gd name="connsiteY2" fmla="*/ 80070 h 108717"/>
                <a:gd name="connsiteX3" fmla="*/ 3647 w 76758"/>
                <a:gd name="connsiteY3" fmla="*/ 59433 h 108717"/>
                <a:gd name="connsiteX4" fmla="*/ 5235 w 76758"/>
                <a:gd name="connsiteY4" fmla="*/ 695 h 10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8" h="108717">
                  <a:moveTo>
                    <a:pt x="5235" y="695"/>
                  </a:moveTo>
                  <a:cubicBezTo>
                    <a:pt x="17406" y="8368"/>
                    <a:pt x="74291" y="92241"/>
                    <a:pt x="76672" y="105470"/>
                  </a:cubicBezTo>
                  <a:cubicBezTo>
                    <a:pt x="79053" y="118699"/>
                    <a:pt x="31693" y="87743"/>
                    <a:pt x="19522" y="80070"/>
                  </a:cubicBezTo>
                  <a:cubicBezTo>
                    <a:pt x="7351" y="72397"/>
                    <a:pt x="1001" y="67635"/>
                    <a:pt x="3647" y="59433"/>
                  </a:cubicBezTo>
                  <a:cubicBezTo>
                    <a:pt x="6293" y="51231"/>
                    <a:pt x="-6936" y="-6978"/>
                    <a:pt x="5235" y="6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EC33A2B2-DF4B-44C6-B1AD-EC403367D179}"/>
                </a:ext>
              </a:extLst>
            </p:cNvPr>
            <p:cNvSpPr/>
            <p:nvPr/>
          </p:nvSpPr>
          <p:spPr>
            <a:xfrm flipH="1">
              <a:off x="5490418" y="7193382"/>
              <a:ext cx="54758" cy="65429"/>
            </a:xfrm>
            <a:custGeom>
              <a:avLst/>
              <a:gdLst>
                <a:gd name="connsiteX0" fmla="*/ 69087 w 69534"/>
                <a:gd name="connsiteY0" fmla="*/ 80986 h 83085"/>
                <a:gd name="connsiteX1" fmla="*/ 32575 w 69534"/>
                <a:gd name="connsiteY1" fmla="*/ 7961 h 83085"/>
                <a:gd name="connsiteX2" fmla="*/ 29400 w 69534"/>
                <a:gd name="connsiteY2" fmla="*/ 4786 h 83085"/>
                <a:gd name="connsiteX3" fmla="*/ 2412 w 69534"/>
                <a:gd name="connsiteY3" fmla="*/ 33361 h 83085"/>
                <a:gd name="connsiteX4" fmla="*/ 4000 w 69534"/>
                <a:gd name="connsiteY4" fmla="*/ 61936 h 83085"/>
                <a:gd name="connsiteX5" fmla="*/ 69087 w 69534"/>
                <a:gd name="connsiteY5" fmla="*/ 80986 h 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4" h="83085">
                  <a:moveTo>
                    <a:pt x="69087" y="80986"/>
                  </a:moveTo>
                  <a:cubicBezTo>
                    <a:pt x="73849" y="71990"/>
                    <a:pt x="39189" y="20661"/>
                    <a:pt x="32575" y="7961"/>
                  </a:cubicBezTo>
                  <a:cubicBezTo>
                    <a:pt x="25961" y="-4739"/>
                    <a:pt x="34427" y="553"/>
                    <a:pt x="29400" y="4786"/>
                  </a:cubicBezTo>
                  <a:cubicBezTo>
                    <a:pt x="24373" y="9019"/>
                    <a:pt x="6645" y="23836"/>
                    <a:pt x="2412" y="33361"/>
                  </a:cubicBezTo>
                  <a:cubicBezTo>
                    <a:pt x="-1821" y="42886"/>
                    <a:pt x="31" y="56380"/>
                    <a:pt x="4000" y="61936"/>
                  </a:cubicBezTo>
                  <a:cubicBezTo>
                    <a:pt x="7969" y="67492"/>
                    <a:pt x="64325" y="89982"/>
                    <a:pt x="69087" y="809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3FCF8792-AF14-4C19-9C03-D68AC0A7A845}"/>
                </a:ext>
              </a:extLst>
            </p:cNvPr>
            <p:cNvSpPr/>
            <p:nvPr/>
          </p:nvSpPr>
          <p:spPr>
            <a:xfrm flipH="1">
              <a:off x="5569469" y="7325550"/>
              <a:ext cx="53030" cy="79138"/>
            </a:xfrm>
            <a:custGeom>
              <a:avLst/>
              <a:gdLst>
                <a:gd name="connsiteX0" fmla="*/ 38689 w 67340"/>
                <a:gd name="connsiteY0" fmla="*/ 465 h 100493"/>
                <a:gd name="connsiteX1" fmla="*/ 67264 w 67340"/>
                <a:gd name="connsiteY1" fmla="*/ 41740 h 100493"/>
                <a:gd name="connsiteX2" fmla="*/ 46626 w 67340"/>
                <a:gd name="connsiteY2" fmla="*/ 78253 h 100493"/>
                <a:gd name="connsiteX3" fmla="*/ 32339 w 67340"/>
                <a:gd name="connsiteY3" fmla="*/ 100478 h 100493"/>
                <a:gd name="connsiteX4" fmla="*/ 8526 w 67340"/>
                <a:gd name="connsiteY4" fmla="*/ 75078 h 100493"/>
                <a:gd name="connsiteX5" fmla="*/ 2176 w 67340"/>
                <a:gd name="connsiteY5" fmla="*/ 70315 h 100493"/>
                <a:gd name="connsiteX6" fmla="*/ 43451 w 67340"/>
                <a:gd name="connsiteY6" fmla="*/ 70315 h 100493"/>
                <a:gd name="connsiteX7" fmla="*/ 38689 w 67340"/>
                <a:gd name="connsiteY7" fmla="*/ 465 h 1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0" h="100493">
                  <a:moveTo>
                    <a:pt x="38689" y="465"/>
                  </a:moveTo>
                  <a:cubicBezTo>
                    <a:pt x="42658" y="-4297"/>
                    <a:pt x="65941" y="28775"/>
                    <a:pt x="67264" y="41740"/>
                  </a:cubicBezTo>
                  <a:cubicBezTo>
                    <a:pt x="68587" y="54705"/>
                    <a:pt x="52447" y="68463"/>
                    <a:pt x="46626" y="78253"/>
                  </a:cubicBezTo>
                  <a:cubicBezTo>
                    <a:pt x="40805" y="88043"/>
                    <a:pt x="38689" y="101007"/>
                    <a:pt x="32339" y="100478"/>
                  </a:cubicBezTo>
                  <a:cubicBezTo>
                    <a:pt x="25989" y="99949"/>
                    <a:pt x="13553" y="80105"/>
                    <a:pt x="8526" y="75078"/>
                  </a:cubicBezTo>
                  <a:cubicBezTo>
                    <a:pt x="3499" y="70051"/>
                    <a:pt x="-3645" y="71109"/>
                    <a:pt x="2176" y="70315"/>
                  </a:cubicBezTo>
                  <a:cubicBezTo>
                    <a:pt x="7997" y="69521"/>
                    <a:pt x="33926" y="74813"/>
                    <a:pt x="43451" y="70315"/>
                  </a:cubicBezTo>
                  <a:cubicBezTo>
                    <a:pt x="52976" y="65817"/>
                    <a:pt x="34720" y="5227"/>
                    <a:pt x="38689" y="4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8A60A2A-9CFA-45BA-B589-954B5E320553}"/>
                </a:ext>
              </a:extLst>
            </p:cNvPr>
            <p:cNvSpPr/>
            <p:nvPr/>
          </p:nvSpPr>
          <p:spPr>
            <a:xfrm flipH="1">
              <a:off x="5517841" y="7300842"/>
              <a:ext cx="58080" cy="80988"/>
            </a:xfrm>
            <a:custGeom>
              <a:avLst/>
              <a:gdLst>
                <a:gd name="connsiteX0" fmla="*/ 73203 w 73752"/>
                <a:gd name="connsiteY0" fmla="*/ 89 h 102842"/>
                <a:gd name="connsiteX1" fmla="*/ 31928 w 73752"/>
                <a:gd name="connsiteY1" fmla="*/ 82639 h 102842"/>
                <a:gd name="connsiteX2" fmla="*/ 178 w 73752"/>
                <a:gd name="connsiteY2" fmla="*/ 100102 h 102842"/>
                <a:gd name="connsiteX3" fmla="*/ 73203 w 73752"/>
                <a:gd name="connsiteY3" fmla="*/ 89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2" h="102842">
                  <a:moveTo>
                    <a:pt x="73203" y="89"/>
                  </a:moveTo>
                  <a:cubicBezTo>
                    <a:pt x="78495" y="-2821"/>
                    <a:pt x="44099" y="65970"/>
                    <a:pt x="31928" y="82639"/>
                  </a:cubicBezTo>
                  <a:cubicBezTo>
                    <a:pt x="19757" y="99308"/>
                    <a:pt x="-2203" y="107510"/>
                    <a:pt x="178" y="100102"/>
                  </a:cubicBezTo>
                  <a:cubicBezTo>
                    <a:pt x="2559" y="92694"/>
                    <a:pt x="67911" y="2999"/>
                    <a:pt x="73203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CDAA4C0D-7B1F-4B44-9D30-4E67BF8B8679}"/>
                </a:ext>
              </a:extLst>
            </p:cNvPr>
            <p:cNvSpPr/>
            <p:nvPr/>
          </p:nvSpPr>
          <p:spPr>
            <a:xfrm flipH="1">
              <a:off x="5583189" y="7400822"/>
              <a:ext cx="11514" cy="90632"/>
            </a:xfrm>
            <a:custGeom>
              <a:avLst/>
              <a:gdLst>
                <a:gd name="connsiteX0" fmla="*/ 217 w 14621"/>
                <a:gd name="connsiteY0" fmla="*/ 131 h 115088"/>
                <a:gd name="connsiteX1" fmla="*/ 14504 w 14621"/>
                <a:gd name="connsiteY1" fmla="*/ 90619 h 115088"/>
                <a:gd name="connsiteX2" fmla="*/ 6567 w 14621"/>
                <a:gd name="connsiteY2" fmla="*/ 112844 h 115088"/>
                <a:gd name="connsiteX3" fmla="*/ 217 w 14621"/>
                <a:gd name="connsiteY3" fmla="*/ 131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1" h="115088">
                  <a:moveTo>
                    <a:pt x="217" y="131"/>
                  </a:moveTo>
                  <a:cubicBezTo>
                    <a:pt x="1540" y="-3573"/>
                    <a:pt x="13446" y="71834"/>
                    <a:pt x="14504" y="90619"/>
                  </a:cubicBezTo>
                  <a:cubicBezTo>
                    <a:pt x="15562" y="109404"/>
                    <a:pt x="9213" y="119988"/>
                    <a:pt x="6567" y="112844"/>
                  </a:cubicBezTo>
                  <a:cubicBezTo>
                    <a:pt x="3921" y="105700"/>
                    <a:pt x="-1106" y="3835"/>
                    <a:pt x="217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01382A6A-8618-45FE-9C71-C00300093F07}"/>
                </a:ext>
              </a:extLst>
            </p:cNvPr>
            <p:cNvSpPr/>
            <p:nvPr/>
          </p:nvSpPr>
          <p:spPr>
            <a:xfrm flipH="1">
              <a:off x="5599356" y="7449670"/>
              <a:ext cx="38113" cy="77818"/>
            </a:xfrm>
            <a:custGeom>
              <a:avLst/>
              <a:gdLst>
                <a:gd name="connsiteX0" fmla="*/ 48173 w 48398"/>
                <a:gd name="connsiteY0" fmla="*/ 14 h 98816"/>
                <a:gd name="connsiteX1" fmla="*/ 21185 w 48398"/>
                <a:gd name="connsiteY1" fmla="*/ 47639 h 98816"/>
                <a:gd name="connsiteX2" fmla="*/ 25948 w 48398"/>
                <a:gd name="connsiteY2" fmla="*/ 98439 h 98816"/>
                <a:gd name="connsiteX3" fmla="*/ 3723 w 48398"/>
                <a:gd name="connsiteY3" fmla="*/ 69864 h 98816"/>
                <a:gd name="connsiteX4" fmla="*/ 3723 w 48398"/>
                <a:gd name="connsiteY4" fmla="*/ 52401 h 98816"/>
                <a:gd name="connsiteX5" fmla="*/ 48173 w 48398"/>
                <a:gd name="connsiteY5" fmla="*/ 14 h 9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98" h="98816">
                  <a:moveTo>
                    <a:pt x="48173" y="14"/>
                  </a:moveTo>
                  <a:cubicBezTo>
                    <a:pt x="51083" y="-780"/>
                    <a:pt x="24889" y="31235"/>
                    <a:pt x="21185" y="47639"/>
                  </a:cubicBezTo>
                  <a:cubicBezTo>
                    <a:pt x="17481" y="64043"/>
                    <a:pt x="28858" y="94735"/>
                    <a:pt x="25948" y="98439"/>
                  </a:cubicBezTo>
                  <a:cubicBezTo>
                    <a:pt x="23038" y="102143"/>
                    <a:pt x="7427" y="77537"/>
                    <a:pt x="3723" y="69864"/>
                  </a:cubicBezTo>
                  <a:cubicBezTo>
                    <a:pt x="19" y="62191"/>
                    <a:pt x="-2362" y="61132"/>
                    <a:pt x="3723" y="52401"/>
                  </a:cubicBezTo>
                  <a:cubicBezTo>
                    <a:pt x="9808" y="43670"/>
                    <a:pt x="45263" y="808"/>
                    <a:pt x="481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69BA7F9E-E9F6-48BD-BD27-1C20999D48E9}"/>
                </a:ext>
              </a:extLst>
            </p:cNvPr>
            <p:cNvSpPr/>
            <p:nvPr/>
          </p:nvSpPr>
          <p:spPr>
            <a:xfrm flipH="1">
              <a:off x="5436177" y="7474681"/>
              <a:ext cx="12158" cy="91429"/>
            </a:xfrm>
            <a:custGeom>
              <a:avLst/>
              <a:gdLst>
                <a:gd name="connsiteX0" fmla="*/ 14379 w 15439"/>
                <a:gd name="connsiteY0" fmla="*/ 5 h 116100"/>
                <a:gd name="connsiteX1" fmla="*/ 12791 w 15439"/>
                <a:gd name="connsiteY1" fmla="*/ 101605 h 116100"/>
                <a:gd name="connsiteX2" fmla="*/ 91 w 15439"/>
                <a:gd name="connsiteY2" fmla="*/ 106367 h 116100"/>
                <a:gd name="connsiteX3" fmla="*/ 14379 w 15439"/>
                <a:gd name="connsiteY3" fmla="*/ 5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9" h="116100">
                  <a:moveTo>
                    <a:pt x="14379" y="5"/>
                  </a:moveTo>
                  <a:cubicBezTo>
                    <a:pt x="16496" y="-789"/>
                    <a:pt x="15172" y="83878"/>
                    <a:pt x="12791" y="101605"/>
                  </a:cubicBezTo>
                  <a:cubicBezTo>
                    <a:pt x="10410" y="119332"/>
                    <a:pt x="1414" y="120655"/>
                    <a:pt x="91" y="106367"/>
                  </a:cubicBezTo>
                  <a:cubicBezTo>
                    <a:pt x="-1232" y="92080"/>
                    <a:pt x="12262" y="799"/>
                    <a:pt x="14379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22B00568-1869-4942-A320-90EF4185F216}"/>
                </a:ext>
              </a:extLst>
            </p:cNvPr>
            <p:cNvSpPr/>
            <p:nvPr/>
          </p:nvSpPr>
          <p:spPr>
            <a:xfrm flipH="1">
              <a:off x="5440727" y="7456137"/>
              <a:ext cx="77546" cy="131305"/>
            </a:xfrm>
            <a:custGeom>
              <a:avLst/>
              <a:gdLst>
                <a:gd name="connsiteX0" fmla="*/ 0 w 98471"/>
                <a:gd name="connsiteY0" fmla="*/ 10853 h 166737"/>
                <a:gd name="connsiteX1" fmla="*/ 52388 w 98471"/>
                <a:gd name="connsiteY1" fmla="*/ 4503 h 166737"/>
                <a:gd name="connsiteX2" fmla="*/ 65088 w 98471"/>
                <a:gd name="connsiteY2" fmla="*/ 79115 h 166737"/>
                <a:gd name="connsiteX3" fmla="*/ 66675 w 98471"/>
                <a:gd name="connsiteY3" fmla="*/ 164840 h 166737"/>
                <a:gd name="connsiteX4" fmla="*/ 98425 w 98471"/>
                <a:gd name="connsiteY4" fmla="*/ 134678 h 166737"/>
                <a:gd name="connsiteX5" fmla="*/ 58738 w 98471"/>
                <a:gd name="connsiteY5" fmla="*/ 90228 h 166737"/>
                <a:gd name="connsiteX6" fmla="*/ 52388 w 98471"/>
                <a:gd name="connsiteY6" fmla="*/ 31490 h 166737"/>
                <a:gd name="connsiteX7" fmla="*/ 0 w 98471"/>
                <a:gd name="connsiteY7" fmla="*/ 10853 h 1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1" h="166737">
                  <a:moveTo>
                    <a:pt x="0" y="10853"/>
                  </a:moveTo>
                  <a:cubicBezTo>
                    <a:pt x="0" y="6355"/>
                    <a:pt x="41540" y="-6874"/>
                    <a:pt x="52388" y="4503"/>
                  </a:cubicBezTo>
                  <a:cubicBezTo>
                    <a:pt x="63236" y="15880"/>
                    <a:pt x="62707" y="52392"/>
                    <a:pt x="65088" y="79115"/>
                  </a:cubicBezTo>
                  <a:cubicBezTo>
                    <a:pt x="67469" y="105838"/>
                    <a:pt x="61119" y="155580"/>
                    <a:pt x="66675" y="164840"/>
                  </a:cubicBezTo>
                  <a:cubicBezTo>
                    <a:pt x="72231" y="174100"/>
                    <a:pt x="99748" y="147113"/>
                    <a:pt x="98425" y="134678"/>
                  </a:cubicBezTo>
                  <a:cubicBezTo>
                    <a:pt x="97102" y="122243"/>
                    <a:pt x="66411" y="107426"/>
                    <a:pt x="58738" y="90228"/>
                  </a:cubicBezTo>
                  <a:cubicBezTo>
                    <a:pt x="51065" y="73030"/>
                    <a:pt x="57680" y="44190"/>
                    <a:pt x="52388" y="31490"/>
                  </a:cubicBezTo>
                  <a:cubicBezTo>
                    <a:pt x="47096" y="18790"/>
                    <a:pt x="0" y="15351"/>
                    <a:pt x="0" y="10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D637EFCF-F89D-45F1-BCE0-2B21D70E87FC}"/>
                </a:ext>
              </a:extLst>
            </p:cNvPr>
            <p:cNvSpPr/>
            <p:nvPr/>
          </p:nvSpPr>
          <p:spPr>
            <a:xfrm flipH="1">
              <a:off x="5497007" y="7441588"/>
              <a:ext cx="71325" cy="110606"/>
            </a:xfrm>
            <a:custGeom>
              <a:avLst/>
              <a:gdLst>
                <a:gd name="connsiteX0" fmla="*/ 67 w 90572"/>
                <a:gd name="connsiteY0" fmla="*/ 69014 h 140452"/>
                <a:gd name="connsiteX1" fmla="*/ 47692 w 90572"/>
                <a:gd name="connsiteY1" fmla="*/ 5514 h 140452"/>
                <a:gd name="connsiteX2" fmla="*/ 74680 w 90572"/>
                <a:gd name="connsiteY2" fmla="*/ 8689 h 140452"/>
                <a:gd name="connsiteX3" fmla="*/ 90555 w 90572"/>
                <a:gd name="connsiteY3" fmla="*/ 53139 h 140452"/>
                <a:gd name="connsiteX4" fmla="*/ 77855 w 90572"/>
                <a:gd name="connsiteY4" fmla="*/ 103939 h 140452"/>
                <a:gd name="connsiteX5" fmla="*/ 82617 w 90572"/>
                <a:gd name="connsiteY5" fmla="*/ 140452 h 140452"/>
                <a:gd name="connsiteX6" fmla="*/ 79442 w 90572"/>
                <a:gd name="connsiteY6" fmla="*/ 103939 h 140452"/>
                <a:gd name="connsiteX7" fmla="*/ 84205 w 90572"/>
                <a:gd name="connsiteY7" fmla="*/ 69014 h 140452"/>
                <a:gd name="connsiteX8" fmla="*/ 58805 w 90572"/>
                <a:gd name="connsiteY8" fmla="*/ 48377 h 140452"/>
                <a:gd name="connsiteX9" fmla="*/ 67 w 90572"/>
                <a:gd name="connsiteY9" fmla="*/ 69014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72" h="140452">
                  <a:moveTo>
                    <a:pt x="67" y="69014"/>
                  </a:moveTo>
                  <a:cubicBezTo>
                    <a:pt x="-1785" y="61870"/>
                    <a:pt x="35257" y="15568"/>
                    <a:pt x="47692" y="5514"/>
                  </a:cubicBezTo>
                  <a:cubicBezTo>
                    <a:pt x="60127" y="-4540"/>
                    <a:pt x="67536" y="751"/>
                    <a:pt x="74680" y="8689"/>
                  </a:cubicBezTo>
                  <a:cubicBezTo>
                    <a:pt x="81824" y="16626"/>
                    <a:pt x="90026" y="37264"/>
                    <a:pt x="90555" y="53139"/>
                  </a:cubicBezTo>
                  <a:cubicBezTo>
                    <a:pt x="91084" y="69014"/>
                    <a:pt x="79178" y="89387"/>
                    <a:pt x="77855" y="103939"/>
                  </a:cubicBezTo>
                  <a:cubicBezTo>
                    <a:pt x="76532" y="118491"/>
                    <a:pt x="82353" y="140452"/>
                    <a:pt x="82617" y="140452"/>
                  </a:cubicBezTo>
                  <a:cubicBezTo>
                    <a:pt x="82881" y="140452"/>
                    <a:pt x="79177" y="115845"/>
                    <a:pt x="79442" y="103939"/>
                  </a:cubicBezTo>
                  <a:cubicBezTo>
                    <a:pt x="79707" y="92033"/>
                    <a:pt x="87644" y="78274"/>
                    <a:pt x="84205" y="69014"/>
                  </a:cubicBezTo>
                  <a:cubicBezTo>
                    <a:pt x="80766" y="59754"/>
                    <a:pt x="68859" y="50494"/>
                    <a:pt x="58805" y="48377"/>
                  </a:cubicBezTo>
                  <a:cubicBezTo>
                    <a:pt x="48751" y="46260"/>
                    <a:pt x="1919" y="76158"/>
                    <a:pt x="67" y="69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B809BEE1-2B12-4302-A047-0675B037AE6A}"/>
                </a:ext>
              </a:extLst>
            </p:cNvPr>
            <p:cNvSpPr/>
            <p:nvPr/>
          </p:nvSpPr>
          <p:spPr>
            <a:xfrm flipH="1">
              <a:off x="5476888" y="7553080"/>
              <a:ext cx="274411" cy="101436"/>
            </a:xfrm>
            <a:custGeom>
              <a:avLst/>
              <a:gdLst>
                <a:gd name="connsiteX0" fmla="*/ 346706 w 348458"/>
                <a:gd name="connsiteY0" fmla="*/ 462 h 128807"/>
                <a:gd name="connsiteX1" fmla="*/ 314956 w 348458"/>
                <a:gd name="connsiteY1" fmla="*/ 59200 h 128807"/>
                <a:gd name="connsiteX2" fmla="*/ 222881 w 348458"/>
                <a:gd name="connsiteY2" fmla="*/ 83012 h 128807"/>
                <a:gd name="connsiteX3" fmla="*/ 159381 w 348458"/>
                <a:gd name="connsiteY3" fmla="*/ 102062 h 128807"/>
                <a:gd name="connsiteX4" fmla="*/ 75244 w 348458"/>
                <a:gd name="connsiteY4" fmla="*/ 100475 h 128807"/>
                <a:gd name="connsiteX5" fmla="*/ 631 w 348458"/>
                <a:gd name="connsiteY5" fmla="*/ 94125 h 128807"/>
                <a:gd name="connsiteX6" fmla="*/ 118106 w 348458"/>
                <a:gd name="connsiteY6" fmla="*/ 119525 h 128807"/>
                <a:gd name="connsiteX7" fmla="*/ 154619 w 348458"/>
                <a:gd name="connsiteY7" fmla="*/ 127462 h 128807"/>
                <a:gd name="connsiteX8" fmla="*/ 268919 w 348458"/>
                <a:gd name="connsiteY8" fmla="*/ 94125 h 128807"/>
                <a:gd name="connsiteX9" fmla="*/ 346706 w 348458"/>
                <a:gd name="connsiteY9" fmla="*/ 462 h 1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458" h="128807">
                  <a:moveTo>
                    <a:pt x="346706" y="462"/>
                  </a:moveTo>
                  <a:cubicBezTo>
                    <a:pt x="354379" y="-5359"/>
                    <a:pt x="335594" y="45442"/>
                    <a:pt x="314956" y="59200"/>
                  </a:cubicBezTo>
                  <a:cubicBezTo>
                    <a:pt x="294318" y="72958"/>
                    <a:pt x="248810" y="75868"/>
                    <a:pt x="222881" y="83012"/>
                  </a:cubicBezTo>
                  <a:cubicBezTo>
                    <a:pt x="196952" y="90156"/>
                    <a:pt x="183987" y="99152"/>
                    <a:pt x="159381" y="102062"/>
                  </a:cubicBezTo>
                  <a:cubicBezTo>
                    <a:pt x="134775" y="104972"/>
                    <a:pt x="101702" y="101798"/>
                    <a:pt x="75244" y="100475"/>
                  </a:cubicBezTo>
                  <a:cubicBezTo>
                    <a:pt x="48786" y="99152"/>
                    <a:pt x="-6513" y="90950"/>
                    <a:pt x="631" y="94125"/>
                  </a:cubicBezTo>
                  <a:cubicBezTo>
                    <a:pt x="7775" y="97300"/>
                    <a:pt x="118106" y="119525"/>
                    <a:pt x="118106" y="119525"/>
                  </a:cubicBezTo>
                  <a:cubicBezTo>
                    <a:pt x="143771" y="125081"/>
                    <a:pt x="129484" y="131695"/>
                    <a:pt x="154619" y="127462"/>
                  </a:cubicBezTo>
                  <a:cubicBezTo>
                    <a:pt x="179754" y="123229"/>
                    <a:pt x="235846" y="107354"/>
                    <a:pt x="268919" y="94125"/>
                  </a:cubicBezTo>
                  <a:cubicBezTo>
                    <a:pt x="301992" y="80896"/>
                    <a:pt x="339033" y="6283"/>
                    <a:pt x="346706" y="4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0E0F0C06-EB23-4230-8C4A-37B35ED3CC5B}"/>
                </a:ext>
              </a:extLst>
            </p:cNvPr>
            <p:cNvSpPr/>
            <p:nvPr/>
          </p:nvSpPr>
          <p:spPr>
            <a:xfrm flipH="1">
              <a:off x="5507149" y="7489676"/>
              <a:ext cx="79884" cy="91559"/>
            </a:xfrm>
            <a:custGeom>
              <a:avLst/>
              <a:gdLst>
                <a:gd name="connsiteX0" fmla="*/ 90489 w 101440"/>
                <a:gd name="connsiteY0" fmla="*/ 14 h 116265"/>
                <a:gd name="connsiteX1" fmla="*/ 84139 w 101440"/>
                <a:gd name="connsiteY1" fmla="*/ 79389 h 116265"/>
                <a:gd name="connsiteX2" fmla="*/ 38102 w 101440"/>
                <a:gd name="connsiteY2" fmla="*/ 93676 h 116265"/>
                <a:gd name="connsiteX3" fmla="*/ 2 w 101440"/>
                <a:gd name="connsiteY3" fmla="*/ 93676 h 116265"/>
                <a:gd name="connsiteX4" fmla="*/ 39689 w 101440"/>
                <a:gd name="connsiteY4" fmla="*/ 115901 h 116265"/>
                <a:gd name="connsiteX5" fmla="*/ 98427 w 101440"/>
                <a:gd name="connsiteY5" fmla="*/ 73039 h 116265"/>
                <a:gd name="connsiteX6" fmla="*/ 90489 w 101440"/>
                <a:gd name="connsiteY6" fmla="*/ 14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0" h="116265">
                  <a:moveTo>
                    <a:pt x="90489" y="14"/>
                  </a:moveTo>
                  <a:cubicBezTo>
                    <a:pt x="88108" y="1072"/>
                    <a:pt x="92870" y="63779"/>
                    <a:pt x="84139" y="79389"/>
                  </a:cubicBezTo>
                  <a:cubicBezTo>
                    <a:pt x="75408" y="94999"/>
                    <a:pt x="52125" y="91295"/>
                    <a:pt x="38102" y="93676"/>
                  </a:cubicBezTo>
                  <a:cubicBezTo>
                    <a:pt x="24079" y="96057"/>
                    <a:pt x="-262" y="89972"/>
                    <a:pt x="2" y="93676"/>
                  </a:cubicBezTo>
                  <a:cubicBezTo>
                    <a:pt x="266" y="97380"/>
                    <a:pt x="23285" y="119340"/>
                    <a:pt x="39689" y="115901"/>
                  </a:cubicBezTo>
                  <a:cubicBezTo>
                    <a:pt x="56093" y="112462"/>
                    <a:pt x="89166" y="89179"/>
                    <a:pt x="98427" y="73039"/>
                  </a:cubicBezTo>
                  <a:cubicBezTo>
                    <a:pt x="107688" y="56900"/>
                    <a:pt x="92870" y="-1044"/>
                    <a:pt x="90489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D72C6E3D-D466-4AAC-A823-EDC45417FED5}"/>
                </a:ext>
              </a:extLst>
            </p:cNvPr>
            <p:cNvSpPr/>
            <p:nvPr/>
          </p:nvSpPr>
          <p:spPr>
            <a:xfrm flipH="1">
              <a:off x="5512845" y="7497015"/>
              <a:ext cx="30179" cy="57861"/>
            </a:xfrm>
            <a:custGeom>
              <a:avLst/>
              <a:gdLst>
                <a:gd name="connsiteX0" fmla="*/ 2855 w 38323"/>
                <a:gd name="connsiteY0" fmla="*/ 219 h 73474"/>
                <a:gd name="connsiteX1" fmla="*/ 6030 w 38323"/>
                <a:gd name="connsiteY1" fmla="*/ 71656 h 73474"/>
                <a:gd name="connsiteX2" fmla="*/ 37780 w 38323"/>
                <a:gd name="connsiteY2" fmla="*/ 49431 h 73474"/>
                <a:gd name="connsiteX3" fmla="*/ 2855 w 38323"/>
                <a:gd name="connsiteY3" fmla="*/ 219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3" h="73474">
                  <a:moveTo>
                    <a:pt x="2855" y="219"/>
                  </a:moveTo>
                  <a:cubicBezTo>
                    <a:pt x="-2437" y="3923"/>
                    <a:pt x="209" y="63454"/>
                    <a:pt x="6030" y="71656"/>
                  </a:cubicBezTo>
                  <a:cubicBezTo>
                    <a:pt x="11851" y="79858"/>
                    <a:pt x="32489" y="58162"/>
                    <a:pt x="37780" y="49431"/>
                  </a:cubicBezTo>
                  <a:cubicBezTo>
                    <a:pt x="43071" y="40700"/>
                    <a:pt x="8147" y="-3485"/>
                    <a:pt x="28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D9E34E6D-8D9E-4406-AD7E-69A941210A51}"/>
                </a:ext>
              </a:extLst>
            </p:cNvPr>
            <p:cNvSpPr/>
            <p:nvPr/>
          </p:nvSpPr>
          <p:spPr>
            <a:xfrm flipH="1">
              <a:off x="5568186" y="7500758"/>
              <a:ext cx="7612" cy="73342"/>
            </a:xfrm>
            <a:custGeom>
              <a:avLst/>
              <a:gdLst>
                <a:gd name="connsiteX0" fmla="*/ 22 w 9666"/>
                <a:gd name="connsiteY0" fmla="*/ 229 h 93133"/>
                <a:gd name="connsiteX1" fmla="*/ 9547 w 9666"/>
                <a:gd name="connsiteY1" fmla="*/ 66904 h 93133"/>
                <a:gd name="connsiteX2" fmla="*/ 6372 w 9666"/>
                <a:gd name="connsiteY2" fmla="*/ 92304 h 93133"/>
                <a:gd name="connsiteX3" fmla="*/ 22 w 9666"/>
                <a:gd name="connsiteY3" fmla="*/ 229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6" h="93133">
                  <a:moveTo>
                    <a:pt x="22" y="229"/>
                  </a:moveTo>
                  <a:cubicBezTo>
                    <a:pt x="551" y="-4004"/>
                    <a:pt x="8489" y="51558"/>
                    <a:pt x="9547" y="66904"/>
                  </a:cubicBezTo>
                  <a:cubicBezTo>
                    <a:pt x="10605" y="82250"/>
                    <a:pt x="4255" y="96802"/>
                    <a:pt x="6372" y="92304"/>
                  </a:cubicBezTo>
                  <a:cubicBezTo>
                    <a:pt x="8489" y="87806"/>
                    <a:pt x="-507" y="4462"/>
                    <a:pt x="22" y="2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7C52C128-7C1F-42F6-A23B-026882971CA3}"/>
                </a:ext>
              </a:extLst>
            </p:cNvPr>
            <p:cNvSpPr/>
            <p:nvPr/>
          </p:nvSpPr>
          <p:spPr>
            <a:xfrm flipH="1">
              <a:off x="5554526" y="7541875"/>
              <a:ext cx="40238" cy="73123"/>
            </a:xfrm>
            <a:custGeom>
              <a:avLst/>
              <a:gdLst>
                <a:gd name="connsiteX0" fmla="*/ 6645 w 51096"/>
                <a:gd name="connsiteY0" fmla="*/ 404 h 92854"/>
                <a:gd name="connsiteX1" fmla="*/ 5057 w 51096"/>
                <a:gd name="connsiteY1" fmla="*/ 87716 h 92854"/>
                <a:gd name="connsiteX2" fmla="*/ 51095 w 51096"/>
                <a:gd name="connsiteY2" fmla="*/ 79779 h 92854"/>
                <a:gd name="connsiteX3" fmla="*/ 3470 w 51096"/>
                <a:gd name="connsiteY3" fmla="*/ 55966 h 92854"/>
                <a:gd name="connsiteX4" fmla="*/ 6645 w 51096"/>
                <a:gd name="connsiteY4" fmla="*/ 404 h 9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96" h="92854">
                  <a:moveTo>
                    <a:pt x="6645" y="404"/>
                  </a:moveTo>
                  <a:cubicBezTo>
                    <a:pt x="6909" y="5696"/>
                    <a:pt x="-2351" y="74487"/>
                    <a:pt x="5057" y="87716"/>
                  </a:cubicBezTo>
                  <a:cubicBezTo>
                    <a:pt x="12465" y="100945"/>
                    <a:pt x="51359" y="85071"/>
                    <a:pt x="51095" y="79779"/>
                  </a:cubicBezTo>
                  <a:cubicBezTo>
                    <a:pt x="50831" y="74487"/>
                    <a:pt x="12730" y="68666"/>
                    <a:pt x="3470" y="55966"/>
                  </a:cubicBezTo>
                  <a:cubicBezTo>
                    <a:pt x="-5790" y="43266"/>
                    <a:pt x="6381" y="-4888"/>
                    <a:pt x="6645" y="4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57267B4F-04BB-45A2-9390-78EA6D53EBDC}"/>
                </a:ext>
              </a:extLst>
            </p:cNvPr>
            <p:cNvSpPr/>
            <p:nvPr/>
          </p:nvSpPr>
          <p:spPr>
            <a:xfrm flipH="1">
              <a:off x="5606933" y="7538081"/>
              <a:ext cx="43336" cy="95270"/>
            </a:xfrm>
            <a:custGeom>
              <a:avLst/>
              <a:gdLst>
                <a:gd name="connsiteX0" fmla="*/ 927 w 55030"/>
                <a:gd name="connsiteY0" fmla="*/ 459 h 120978"/>
                <a:gd name="connsiteX1" fmla="*/ 8864 w 55030"/>
                <a:gd name="connsiteY1" fmla="*/ 65547 h 120978"/>
                <a:gd name="connsiteX2" fmla="*/ 54902 w 55030"/>
                <a:gd name="connsiteY2" fmla="*/ 119522 h 120978"/>
                <a:gd name="connsiteX3" fmla="*/ 21564 w 55030"/>
                <a:gd name="connsiteY3" fmla="*/ 100472 h 120978"/>
                <a:gd name="connsiteX4" fmla="*/ 927 w 55030"/>
                <a:gd name="connsiteY4" fmla="*/ 459 h 1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0" h="120978">
                  <a:moveTo>
                    <a:pt x="927" y="459"/>
                  </a:moveTo>
                  <a:cubicBezTo>
                    <a:pt x="-1190" y="-5362"/>
                    <a:pt x="-132" y="45703"/>
                    <a:pt x="8864" y="65547"/>
                  </a:cubicBezTo>
                  <a:cubicBezTo>
                    <a:pt x="17860" y="85391"/>
                    <a:pt x="52785" y="113701"/>
                    <a:pt x="54902" y="119522"/>
                  </a:cubicBezTo>
                  <a:cubicBezTo>
                    <a:pt x="57019" y="125343"/>
                    <a:pt x="32412" y="112643"/>
                    <a:pt x="21564" y="100472"/>
                  </a:cubicBezTo>
                  <a:cubicBezTo>
                    <a:pt x="10716" y="88301"/>
                    <a:pt x="3044" y="6280"/>
                    <a:pt x="927" y="4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0D2E8CDE-CBBF-4FB8-B7C1-5D5DBD780FD8}"/>
                </a:ext>
              </a:extLst>
            </p:cNvPr>
            <p:cNvSpPr/>
            <p:nvPr/>
          </p:nvSpPr>
          <p:spPr>
            <a:xfrm flipH="1">
              <a:off x="5604438" y="7409147"/>
              <a:ext cx="72292" cy="56954"/>
            </a:xfrm>
            <a:custGeom>
              <a:avLst/>
              <a:gdLst>
                <a:gd name="connsiteX0" fmla="*/ 91679 w 91799"/>
                <a:gd name="connsiteY0" fmla="*/ 21309 h 72322"/>
                <a:gd name="connsiteX1" fmla="*/ 37704 w 91799"/>
                <a:gd name="connsiteY1" fmla="*/ 672 h 72322"/>
                <a:gd name="connsiteX2" fmla="*/ 2779 w 91799"/>
                <a:gd name="connsiteY2" fmla="*/ 48297 h 72322"/>
                <a:gd name="connsiteX3" fmla="*/ 4366 w 91799"/>
                <a:gd name="connsiteY3" fmla="*/ 72109 h 72322"/>
                <a:gd name="connsiteX4" fmla="*/ 21829 w 91799"/>
                <a:gd name="connsiteY4" fmla="*/ 35597 h 72322"/>
                <a:gd name="connsiteX5" fmla="*/ 91679 w 91799"/>
                <a:gd name="connsiteY5" fmla="*/ 21309 h 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9" h="72322">
                  <a:moveTo>
                    <a:pt x="91679" y="21309"/>
                  </a:moveTo>
                  <a:cubicBezTo>
                    <a:pt x="94325" y="15488"/>
                    <a:pt x="52521" y="-3826"/>
                    <a:pt x="37704" y="672"/>
                  </a:cubicBezTo>
                  <a:cubicBezTo>
                    <a:pt x="22887" y="5170"/>
                    <a:pt x="8335" y="36391"/>
                    <a:pt x="2779" y="48297"/>
                  </a:cubicBezTo>
                  <a:cubicBezTo>
                    <a:pt x="-2777" y="60203"/>
                    <a:pt x="1191" y="74226"/>
                    <a:pt x="4366" y="72109"/>
                  </a:cubicBezTo>
                  <a:cubicBezTo>
                    <a:pt x="7541" y="69992"/>
                    <a:pt x="10452" y="45916"/>
                    <a:pt x="21829" y="35597"/>
                  </a:cubicBezTo>
                  <a:cubicBezTo>
                    <a:pt x="33206" y="25278"/>
                    <a:pt x="89033" y="27130"/>
                    <a:pt x="91679" y="213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27E59E59-7BFD-46EB-8477-C377738CC38C}"/>
                </a:ext>
              </a:extLst>
            </p:cNvPr>
            <p:cNvSpPr/>
            <p:nvPr/>
          </p:nvSpPr>
          <p:spPr>
            <a:xfrm flipH="1">
              <a:off x="5603393" y="7445119"/>
              <a:ext cx="77721" cy="88676"/>
            </a:xfrm>
            <a:custGeom>
              <a:avLst/>
              <a:gdLst>
                <a:gd name="connsiteX0" fmla="*/ 90895 w 98693"/>
                <a:gd name="connsiteY0" fmla="*/ 10557 h 112605"/>
                <a:gd name="connsiteX1" fmla="*/ 41682 w 98693"/>
                <a:gd name="connsiteY1" fmla="*/ 24845 h 112605"/>
                <a:gd name="connsiteX2" fmla="*/ 44857 w 98693"/>
                <a:gd name="connsiteY2" fmla="*/ 77232 h 112605"/>
                <a:gd name="connsiteX3" fmla="*/ 95657 w 98693"/>
                <a:gd name="connsiteY3" fmla="*/ 86757 h 112605"/>
                <a:gd name="connsiteX4" fmla="*/ 87720 w 98693"/>
                <a:gd name="connsiteY4" fmla="*/ 101045 h 112605"/>
                <a:gd name="connsiteX5" fmla="*/ 44857 w 98693"/>
                <a:gd name="connsiteY5" fmla="*/ 110570 h 112605"/>
                <a:gd name="connsiteX6" fmla="*/ 5170 w 98693"/>
                <a:gd name="connsiteY6" fmla="*/ 59770 h 112605"/>
                <a:gd name="connsiteX7" fmla="*/ 11520 w 98693"/>
                <a:gd name="connsiteY7" fmla="*/ 4207 h 112605"/>
                <a:gd name="connsiteX8" fmla="*/ 90895 w 98693"/>
                <a:gd name="connsiteY8" fmla="*/ 10557 h 1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93" h="112605">
                  <a:moveTo>
                    <a:pt x="90895" y="10557"/>
                  </a:moveTo>
                  <a:cubicBezTo>
                    <a:pt x="95922" y="13997"/>
                    <a:pt x="49355" y="13733"/>
                    <a:pt x="41682" y="24845"/>
                  </a:cubicBezTo>
                  <a:cubicBezTo>
                    <a:pt x="34009" y="35958"/>
                    <a:pt x="35861" y="66913"/>
                    <a:pt x="44857" y="77232"/>
                  </a:cubicBezTo>
                  <a:cubicBezTo>
                    <a:pt x="53853" y="87551"/>
                    <a:pt x="88513" y="82788"/>
                    <a:pt x="95657" y="86757"/>
                  </a:cubicBezTo>
                  <a:cubicBezTo>
                    <a:pt x="102801" y="90726"/>
                    <a:pt x="96187" y="97076"/>
                    <a:pt x="87720" y="101045"/>
                  </a:cubicBezTo>
                  <a:cubicBezTo>
                    <a:pt x="79253" y="105014"/>
                    <a:pt x="58615" y="117449"/>
                    <a:pt x="44857" y="110570"/>
                  </a:cubicBezTo>
                  <a:cubicBezTo>
                    <a:pt x="31099" y="103691"/>
                    <a:pt x="10726" y="77497"/>
                    <a:pt x="5170" y="59770"/>
                  </a:cubicBezTo>
                  <a:cubicBezTo>
                    <a:pt x="-386" y="42043"/>
                    <a:pt x="-5149" y="15319"/>
                    <a:pt x="11520" y="4207"/>
                  </a:cubicBezTo>
                  <a:cubicBezTo>
                    <a:pt x="28189" y="-6905"/>
                    <a:pt x="85868" y="7117"/>
                    <a:pt x="90895" y="105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1E5DEC37-52F2-4ABE-97AF-D37D24427D03}"/>
                </a:ext>
              </a:extLst>
            </p:cNvPr>
            <p:cNvSpPr/>
            <p:nvPr/>
          </p:nvSpPr>
          <p:spPr>
            <a:xfrm flipH="1">
              <a:off x="5546831" y="7439464"/>
              <a:ext cx="101572" cy="105210"/>
            </a:xfrm>
            <a:custGeom>
              <a:avLst/>
              <a:gdLst>
                <a:gd name="connsiteX0" fmla="*/ 128732 w 128980"/>
                <a:gd name="connsiteY0" fmla="*/ 275 h 133600"/>
                <a:gd name="connsiteX1" fmla="*/ 68407 w 128980"/>
                <a:gd name="connsiteY1" fmla="*/ 108225 h 133600"/>
                <a:gd name="connsiteX2" fmla="*/ 144 w 128980"/>
                <a:gd name="connsiteY2" fmla="*/ 132037 h 133600"/>
                <a:gd name="connsiteX3" fmla="*/ 87457 w 128980"/>
                <a:gd name="connsiteY3" fmla="*/ 78062 h 133600"/>
                <a:gd name="connsiteX4" fmla="*/ 128732 w 128980"/>
                <a:gd name="connsiteY4" fmla="*/ 275 h 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0" h="133600">
                  <a:moveTo>
                    <a:pt x="128732" y="275"/>
                  </a:moveTo>
                  <a:cubicBezTo>
                    <a:pt x="125557" y="5302"/>
                    <a:pt x="89838" y="86265"/>
                    <a:pt x="68407" y="108225"/>
                  </a:cubicBezTo>
                  <a:cubicBezTo>
                    <a:pt x="46976" y="130185"/>
                    <a:pt x="-3031" y="137064"/>
                    <a:pt x="144" y="132037"/>
                  </a:cubicBezTo>
                  <a:cubicBezTo>
                    <a:pt x="3319" y="127010"/>
                    <a:pt x="71053" y="95789"/>
                    <a:pt x="87457" y="78062"/>
                  </a:cubicBezTo>
                  <a:cubicBezTo>
                    <a:pt x="103861" y="60335"/>
                    <a:pt x="131907" y="-4752"/>
                    <a:pt x="128732" y="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7B1AD0CE-2D73-4BD3-8741-D74C4718B93B}"/>
                </a:ext>
              </a:extLst>
            </p:cNvPr>
            <p:cNvSpPr/>
            <p:nvPr/>
          </p:nvSpPr>
          <p:spPr>
            <a:xfrm flipH="1">
              <a:off x="5667389" y="7425382"/>
              <a:ext cx="122592" cy="35977"/>
            </a:xfrm>
            <a:custGeom>
              <a:avLst/>
              <a:gdLst>
                <a:gd name="connsiteX0" fmla="*/ 155584 w 155672"/>
                <a:gd name="connsiteY0" fmla="*/ 43027 h 45685"/>
                <a:gd name="connsiteX1" fmla="*/ 51868 w 155672"/>
                <a:gd name="connsiteY1" fmla="*/ 2811 h 45685"/>
                <a:gd name="connsiteX2" fmla="*/ 11651 w 155672"/>
                <a:gd name="connsiteY2" fmla="*/ 23977 h 45685"/>
                <a:gd name="connsiteX3" fmla="*/ 1068 w 155672"/>
                <a:gd name="connsiteY3" fmla="*/ 45144 h 45685"/>
                <a:gd name="connsiteX4" fmla="*/ 32818 w 155672"/>
                <a:gd name="connsiteY4" fmla="*/ 694 h 45685"/>
                <a:gd name="connsiteX5" fmla="*/ 155584 w 155672"/>
                <a:gd name="connsiteY5" fmla="*/ 43027 h 4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72" h="45685">
                  <a:moveTo>
                    <a:pt x="155584" y="43027"/>
                  </a:moveTo>
                  <a:cubicBezTo>
                    <a:pt x="158759" y="43380"/>
                    <a:pt x="75857" y="5986"/>
                    <a:pt x="51868" y="2811"/>
                  </a:cubicBezTo>
                  <a:cubicBezTo>
                    <a:pt x="27879" y="-364"/>
                    <a:pt x="20118" y="16921"/>
                    <a:pt x="11651" y="23977"/>
                  </a:cubicBezTo>
                  <a:cubicBezTo>
                    <a:pt x="3184" y="31032"/>
                    <a:pt x="-2460" y="49024"/>
                    <a:pt x="1068" y="45144"/>
                  </a:cubicBezTo>
                  <a:cubicBezTo>
                    <a:pt x="4596" y="41264"/>
                    <a:pt x="10240" y="7749"/>
                    <a:pt x="32818" y="694"/>
                  </a:cubicBezTo>
                  <a:cubicBezTo>
                    <a:pt x="55396" y="-6362"/>
                    <a:pt x="152409" y="42674"/>
                    <a:pt x="155584" y="430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CCA4BA41-5FBC-4F84-8490-682AA4297846}"/>
                </a:ext>
              </a:extLst>
            </p:cNvPr>
            <p:cNvSpPr/>
            <p:nvPr/>
          </p:nvSpPr>
          <p:spPr>
            <a:xfrm flipH="1">
              <a:off x="5671542" y="7451382"/>
              <a:ext cx="114299" cy="94510"/>
            </a:xfrm>
            <a:custGeom>
              <a:avLst/>
              <a:gdLst>
                <a:gd name="connsiteX0" fmla="*/ 44 w 145141"/>
                <a:gd name="connsiteY0" fmla="*/ 1545 h 120013"/>
                <a:gd name="connsiteX1" fmla="*/ 78361 w 145141"/>
                <a:gd name="connsiteY1" fmla="*/ 86211 h 120013"/>
                <a:gd name="connsiteX2" fmla="*/ 143977 w 145141"/>
                <a:gd name="connsiteY2" fmla="*/ 115845 h 120013"/>
                <a:gd name="connsiteX3" fmla="*/ 120694 w 145141"/>
                <a:gd name="connsiteY3" fmla="*/ 1545 h 120013"/>
                <a:gd name="connsiteX4" fmla="*/ 124927 w 145141"/>
                <a:gd name="connsiteY4" fmla="*/ 56578 h 120013"/>
                <a:gd name="connsiteX5" fmla="*/ 67777 w 145141"/>
                <a:gd name="connsiteY5" fmla="*/ 33295 h 120013"/>
                <a:gd name="connsiteX6" fmla="*/ 44 w 145141"/>
                <a:gd name="connsiteY6" fmla="*/ 1545 h 1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1" h="120013">
                  <a:moveTo>
                    <a:pt x="44" y="1545"/>
                  </a:moveTo>
                  <a:cubicBezTo>
                    <a:pt x="1808" y="10364"/>
                    <a:pt x="54372" y="67161"/>
                    <a:pt x="78361" y="86211"/>
                  </a:cubicBezTo>
                  <a:cubicBezTo>
                    <a:pt x="102350" y="105261"/>
                    <a:pt x="136922" y="129956"/>
                    <a:pt x="143977" y="115845"/>
                  </a:cubicBezTo>
                  <a:cubicBezTo>
                    <a:pt x="151032" y="101734"/>
                    <a:pt x="123869" y="11423"/>
                    <a:pt x="120694" y="1545"/>
                  </a:cubicBezTo>
                  <a:cubicBezTo>
                    <a:pt x="117519" y="-8333"/>
                    <a:pt x="133746" y="51286"/>
                    <a:pt x="124927" y="56578"/>
                  </a:cubicBezTo>
                  <a:cubicBezTo>
                    <a:pt x="116108" y="61870"/>
                    <a:pt x="85769" y="42467"/>
                    <a:pt x="67777" y="33295"/>
                  </a:cubicBezTo>
                  <a:cubicBezTo>
                    <a:pt x="49785" y="24123"/>
                    <a:pt x="-1720" y="-7274"/>
                    <a:pt x="44" y="15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5E68DF9D-384E-49B0-81FA-F2EAEEBED238}"/>
                </a:ext>
              </a:extLst>
            </p:cNvPr>
            <p:cNvSpPr/>
            <p:nvPr/>
          </p:nvSpPr>
          <p:spPr>
            <a:xfrm flipH="1">
              <a:off x="5715422" y="7500922"/>
              <a:ext cx="97306" cy="44749"/>
            </a:xfrm>
            <a:custGeom>
              <a:avLst/>
              <a:gdLst>
                <a:gd name="connsiteX0" fmla="*/ 123086 w 123563"/>
                <a:gd name="connsiteY0" fmla="*/ 20 h 56824"/>
                <a:gd name="connsiteX1" fmla="*/ 55353 w 123563"/>
                <a:gd name="connsiteY1" fmla="*/ 48703 h 56824"/>
                <a:gd name="connsiteX2" fmla="*/ 319 w 123563"/>
                <a:gd name="connsiteY2" fmla="*/ 52937 h 56824"/>
                <a:gd name="connsiteX3" fmla="*/ 80753 w 123563"/>
                <a:gd name="connsiteY3" fmla="*/ 55053 h 56824"/>
                <a:gd name="connsiteX4" fmla="*/ 123086 w 123563"/>
                <a:gd name="connsiteY4" fmla="*/ 20 h 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63" h="56824">
                  <a:moveTo>
                    <a:pt x="123086" y="20"/>
                  </a:moveTo>
                  <a:cubicBezTo>
                    <a:pt x="118853" y="-1038"/>
                    <a:pt x="75814" y="39884"/>
                    <a:pt x="55353" y="48703"/>
                  </a:cubicBezTo>
                  <a:cubicBezTo>
                    <a:pt x="34892" y="57522"/>
                    <a:pt x="-3914" y="51879"/>
                    <a:pt x="319" y="52937"/>
                  </a:cubicBezTo>
                  <a:cubicBezTo>
                    <a:pt x="4552" y="53995"/>
                    <a:pt x="58881" y="59639"/>
                    <a:pt x="80753" y="55053"/>
                  </a:cubicBezTo>
                  <a:cubicBezTo>
                    <a:pt x="102625" y="50467"/>
                    <a:pt x="127319" y="1078"/>
                    <a:pt x="12308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873BC03D-AB71-41F2-878A-40D892CB7885}"/>
                </a:ext>
              </a:extLst>
            </p:cNvPr>
            <p:cNvSpPr/>
            <p:nvPr/>
          </p:nvSpPr>
          <p:spPr>
            <a:xfrm flipH="1">
              <a:off x="5724971" y="7548075"/>
              <a:ext cx="78161" cy="95362"/>
            </a:xfrm>
            <a:custGeom>
              <a:avLst/>
              <a:gdLst>
                <a:gd name="connsiteX0" fmla="*/ 834 w 99252"/>
                <a:gd name="connsiteY0" fmla="*/ 1526 h 121094"/>
                <a:gd name="connsiteX1" fmla="*/ 98201 w 99252"/>
                <a:gd name="connsiteY1" fmla="*/ 120060 h 121094"/>
                <a:gd name="connsiteX2" fmla="*/ 51634 w 99252"/>
                <a:gd name="connsiteY2" fmla="*/ 56560 h 121094"/>
                <a:gd name="connsiteX3" fmla="*/ 834 w 99252"/>
                <a:gd name="connsiteY3" fmla="*/ 1526 h 1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52" h="121094">
                  <a:moveTo>
                    <a:pt x="834" y="1526"/>
                  </a:moveTo>
                  <a:cubicBezTo>
                    <a:pt x="8595" y="12109"/>
                    <a:pt x="89734" y="110888"/>
                    <a:pt x="98201" y="120060"/>
                  </a:cubicBezTo>
                  <a:cubicBezTo>
                    <a:pt x="106668" y="129232"/>
                    <a:pt x="61512" y="74905"/>
                    <a:pt x="51634" y="56560"/>
                  </a:cubicBezTo>
                  <a:cubicBezTo>
                    <a:pt x="41756" y="38216"/>
                    <a:pt x="-6927" y="-9057"/>
                    <a:pt x="834" y="15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FFD4E58C-BF49-42F9-9CA8-E0BB73099280}"/>
                </a:ext>
              </a:extLst>
            </p:cNvPr>
            <p:cNvSpPr/>
            <p:nvPr/>
          </p:nvSpPr>
          <p:spPr>
            <a:xfrm flipH="1">
              <a:off x="5770154" y="7440608"/>
              <a:ext cx="44482" cy="79748"/>
            </a:xfrm>
            <a:custGeom>
              <a:avLst/>
              <a:gdLst>
                <a:gd name="connsiteX0" fmla="*/ 55659 w 56485"/>
                <a:gd name="connsiteY0" fmla="*/ 409 h 101267"/>
                <a:gd name="connsiteX1" fmla="*/ 626 w 56485"/>
                <a:gd name="connsiteY1" fmla="*/ 40626 h 101267"/>
                <a:gd name="connsiteX2" fmla="*/ 26026 w 56485"/>
                <a:gd name="connsiteY2" fmla="*/ 89309 h 101267"/>
                <a:gd name="connsiteX3" fmla="*/ 28142 w 56485"/>
                <a:gd name="connsiteY3" fmla="*/ 99892 h 101267"/>
                <a:gd name="connsiteX4" fmla="*/ 34492 w 56485"/>
                <a:gd name="connsiteY4" fmla="*/ 66026 h 101267"/>
                <a:gd name="connsiteX5" fmla="*/ 55659 w 56485"/>
                <a:gd name="connsiteY5" fmla="*/ 409 h 1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5" h="101267">
                  <a:moveTo>
                    <a:pt x="55659" y="409"/>
                  </a:moveTo>
                  <a:cubicBezTo>
                    <a:pt x="50015" y="-3824"/>
                    <a:pt x="5565" y="25809"/>
                    <a:pt x="626" y="40626"/>
                  </a:cubicBezTo>
                  <a:cubicBezTo>
                    <a:pt x="-4313" y="55443"/>
                    <a:pt x="21440" y="79431"/>
                    <a:pt x="26026" y="89309"/>
                  </a:cubicBezTo>
                  <a:cubicBezTo>
                    <a:pt x="30612" y="99187"/>
                    <a:pt x="26731" y="103773"/>
                    <a:pt x="28142" y="99892"/>
                  </a:cubicBezTo>
                  <a:cubicBezTo>
                    <a:pt x="29553" y="96012"/>
                    <a:pt x="32728" y="77668"/>
                    <a:pt x="34492" y="66026"/>
                  </a:cubicBezTo>
                  <a:cubicBezTo>
                    <a:pt x="36256" y="54384"/>
                    <a:pt x="61303" y="4642"/>
                    <a:pt x="55659" y="4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60D85F4D-30B0-4986-A093-60F04918243C}"/>
                </a:ext>
              </a:extLst>
            </p:cNvPr>
            <p:cNvSpPr/>
            <p:nvPr/>
          </p:nvSpPr>
          <p:spPr>
            <a:xfrm flipH="1">
              <a:off x="5624876" y="7590915"/>
              <a:ext cx="169502" cy="90481"/>
            </a:xfrm>
            <a:custGeom>
              <a:avLst/>
              <a:gdLst>
                <a:gd name="connsiteX0" fmla="*/ 211967 w 215240"/>
                <a:gd name="connsiteY0" fmla="*/ 80477 h 114897"/>
                <a:gd name="connsiteX1" fmla="*/ 148467 w 215240"/>
                <a:gd name="connsiteY1" fmla="*/ 63544 h 114897"/>
                <a:gd name="connsiteX2" fmla="*/ 46867 w 215240"/>
                <a:gd name="connsiteY2" fmla="*/ 69894 h 114897"/>
                <a:gd name="connsiteX3" fmla="*/ 48984 w 215240"/>
                <a:gd name="connsiteY3" fmla="*/ 112227 h 114897"/>
                <a:gd name="connsiteX4" fmla="*/ 2417 w 215240"/>
                <a:gd name="connsiteY4" fmla="*/ 103761 h 114897"/>
                <a:gd name="connsiteX5" fmla="*/ 25701 w 215240"/>
                <a:gd name="connsiteY5" fmla="*/ 48727 h 114897"/>
                <a:gd name="connsiteX6" fmla="*/ 301 w 215240"/>
                <a:gd name="connsiteY6" fmla="*/ 44 h 114897"/>
                <a:gd name="connsiteX7" fmla="*/ 46867 w 215240"/>
                <a:gd name="connsiteY7" fmla="*/ 57194 h 114897"/>
                <a:gd name="connsiteX8" fmla="*/ 211967 w 215240"/>
                <a:gd name="connsiteY8" fmla="*/ 80477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0" h="114897">
                  <a:moveTo>
                    <a:pt x="211967" y="80477"/>
                  </a:moveTo>
                  <a:cubicBezTo>
                    <a:pt x="228900" y="81535"/>
                    <a:pt x="175984" y="65308"/>
                    <a:pt x="148467" y="63544"/>
                  </a:cubicBezTo>
                  <a:cubicBezTo>
                    <a:pt x="120950" y="61780"/>
                    <a:pt x="63448" y="61780"/>
                    <a:pt x="46867" y="69894"/>
                  </a:cubicBezTo>
                  <a:cubicBezTo>
                    <a:pt x="30286" y="78008"/>
                    <a:pt x="56392" y="106583"/>
                    <a:pt x="48984" y="112227"/>
                  </a:cubicBezTo>
                  <a:cubicBezTo>
                    <a:pt x="41576" y="117871"/>
                    <a:pt x="6297" y="114344"/>
                    <a:pt x="2417" y="103761"/>
                  </a:cubicBezTo>
                  <a:cubicBezTo>
                    <a:pt x="-1463" y="93178"/>
                    <a:pt x="26054" y="66013"/>
                    <a:pt x="25701" y="48727"/>
                  </a:cubicBezTo>
                  <a:cubicBezTo>
                    <a:pt x="25348" y="31441"/>
                    <a:pt x="-3227" y="-1367"/>
                    <a:pt x="301" y="44"/>
                  </a:cubicBezTo>
                  <a:cubicBezTo>
                    <a:pt x="3829" y="1455"/>
                    <a:pt x="14764" y="45199"/>
                    <a:pt x="46867" y="57194"/>
                  </a:cubicBezTo>
                  <a:cubicBezTo>
                    <a:pt x="78970" y="69188"/>
                    <a:pt x="195034" y="79419"/>
                    <a:pt x="211967" y="804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9891DDA4-C54C-4D52-A5D4-F00A9A480930}"/>
                </a:ext>
              </a:extLst>
            </p:cNvPr>
            <p:cNvSpPr/>
            <p:nvPr/>
          </p:nvSpPr>
          <p:spPr>
            <a:xfrm flipH="1">
              <a:off x="5789976" y="7283959"/>
              <a:ext cx="137527" cy="535457"/>
            </a:xfrm>
            <a:custGeom>
              <a:avLst/>
              <a:gdLst>
                <a:gd name="connsiteX0" fmla="*/ 15 w 174637"/>
                <a:gd name="connsiteY0" fmla="*/ 19412 h 679945"/>
                <a:gd name="connsiteX1" fmla="*/ 124899 w 174637"/>
                <a:gd name="connsiteY1" fmla="*/ 72329 h 679945"/>
                <a:gd name="connsiteX2" fmla="*/ 150299 w 174637"/>
                <a:gd name="connsiteY2" fmla="*/ 256479 h 679945"/>
                <a:gd name="connsiteX3" fmla="*/ 173582 w 174637"/>
                <a:gd name="connsiteY3" fmla="*/ 633246 h 679945"/>
                <a:gd name="connsiteX4" fmla="*/ 114315 w 174637"/>
                <a:gd name="connsiteY4" fmla="*/ 669229 h 679945"/>
                <a:gd name="connsiteX5" fmla="*/ 165115 w 174637"/>
                <a:gd name="connsiteY5" fmla="*/ 616312 h 679945"/>
                <a:gd name="connsiteX6" fmla="*/ 116432 w 174637"/>
                <a:gd name="connsiteY6" fmla="*/ 57512 h 679945"/>
                <a:gd name="connsiteX7" fmla="*/ 15 w 174637"/>
                <a:gd name="connsiteY7" fmla="*/ 19412 h 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37" h="679945">
                  <a:moveTo>
                    <a:pt x="15" y="19412"/>
                  </a:moveTo>
                  <a:cubicBezTo>
                    <a:pt x="1426" y="21882"/>
                    <a:pt x="99852" y="32818"/>
                    <a:pt x="124899" y="72329"/>
                  </a:cubicBezTo>
                  <a:cubicBezTo>
                    <a:pt x="149946" y="111840"/>
                    <a:pt x="142185" y="162993"/>
                    <a:pt x="150299" y="256479"/>
                  </a:cubicBezTo>
                  <a:cubicBezTo>
                    <a:pt x="158413" y="349965"/>
                    <a:pt x="179579" y="564454"/>
                    <a:pt x="173582" y="633246"/>
                  </a:cubicBezTo>
                  <a:cubicBezTo>
                    <a:pt x="167585" y="702038"/>
                    <a:pt x="115726" y="672051"/>
                    <a:pt x="114315" y="669229"/>
                  </a:cubicBezTo>
                  <a:cubicBezTo>
                    <a:pt x="112904" y="666407"/>
                    <a:pt x="164762" y="718265"/>
                    <a:pt x="165115" y="616312"/>
                  </a:cubicBezTo>
                  <a:cubicBezTo>
                    <a:pt x="165468" y="514359"/>
                    <a:pt x="141479" y="156642"/>
                    <a:pt x="116432" y="57512"/>
                  </a:cubicBezTo>
                  <a:cubicBezTo>
                    <a:pt x="91385" y="-41618"/>
                    <a:pt x="-1396" y="16942"/>
                    <a:pt x="15" y="194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7F53C268-3127-4B22-AEF8-2F27FC8403F7}"/>
                </a:ext>
              </a:extLst>
            </p:cNvPr>
            <p:cNvSpPr/>
            <p:nvPr/>
          </p:nvSpPr>
          <p:spPr>
            <a:xfrm flipH="1">
              <a:off x="5924121" y="7300871"/>
              <a:ext cx="85766" cy="525222"/>
            </a:xfrm>
            <a:custGeom>
              <a:avLst/>
              <a:gdLst>
                <a:gd name="connsiteX0" fmla="*/ 108864 w 108909"/>
                <a:gd name="connsiteY0" fmla="*/ 2170 h 666948"/>
                <a:gd name="connsiteX1" fmla="*/ 22080 w 108909"/>
                <a:gd name="connsiteY1" fmla="*/ 72020 h 666948"/>
                <a:gd name="connsiteX2" fmla="*/ 13614 w 108909"/>
                <a:gd name="connsiteY2" fmla="*/ 334486 h 666948"/>
                <a:gd name="connsiteX3" fmla="*/ 17847 w 108909"/>
                <a:gd name="connsiteY3" fmla="*/ 584253 h 666948"/>
                <a:gd name="connsiteX4" fmla="*/ 26314 w 108909"/>
                <a:gd name="connsiteY4" fmla="*/ 641403 h 666948"/>
                <a:gd name="connsiteX5" fmla="*/ 60180 w 108909"/>
                <a:gd name="connsiteY5" fmla="*/ 660453 h 666948"/>
                <a:gd name="connsiteX6" fmla="*/ 30547 w 108909"/>
                <a:gd name="connsiteY6" fmla="*/ 618120 h 666948"/>
                <a:gd name="connsiteX7" fmla="*/ 7264 w 108909"/>
                <a:gd name="connsiteY7" fmla="*/ 194786 h 666948"/>
                <a:gd name="connsiteX8" fmla="*/ 9380 w 108909"/>
                <a:gd name="connsiteY8" fmla="*/ 36036 h 666948"/>
                <a:gd name="connsiteX9" fmla="*/ 108864 w 108909"/>
                <a:gd name="connsiteY9" fmla="*/ 2170 h 6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09" h="666948">
                  <a:moveTo>
                    <a:pt x="108864" y="2170"/>
                  </a:moveTo>
                  <a:cubicBezTo>
                    <a:pt x="110981" y="8167"/>
                    <a:pt x="37955" y="16634"/>
                    <a:pt x="22080" y="72020"/>
                  </a:cubicBezTo>
                  <a:cubicBezTo>
                    <a:pt x="6205" y="127406"/>
                    <a:pt x="14319" y="249114"/>
                    <a:pt x="13614" y="334486"/>
                  </a:cubicBezTo>
                  <a:cubicBezTo>
                    <a:pt x="12909" y="419858"/>
                    <a:pt x="15730" y="533100"/>
                    <a:pt x="17847" y="584253"/>
                  </a:cubicBezTo>
                  <a:cubicBezTo>
                    <a:pt x="19964" y="635406"/>
                    <a:pt x="19259" y="628703"/>
                    <a:pt x="26314" y="641403"/>
                  </a:cubicBezTo>
                  <a:cubicBezTo>
                    <a:pt x="33369" y="654103"/>
                    <a:pt x="59475" y="664333"/>
                    <a:pt x="60180" y="660453"/>
                  </a:cubicBezTo>
                  <a:cubicBezTo>
                    <a:pt x="60885" y="656573"/>
                    <a:pt x="39366" y="695731"/>
                    <a:pt x="30547" y="618120"/>
                  </a:cubicBezTo>
                  <a:cubicBezTo>
                    <a:pt x="21728" y="540509"/>
                    <a:pt x="10792" y="291800"/>
                    <a:pt x="7264" y="194786"/>
                  </a:cubicBezTo>
                  <a:cubicBezTo>
                    <a:pt x="3736" y="97772"/>
                    <a:pt x="-8259" y="70961"/>
                    <a:pt x="9380" y="36036"/>
                  </a:cubicBezTo>
                  <a:cubicBezTo>
                    <a:pt x="27019" y="1111"/>
                    <a:pt x="106747" y="-3827"/>
                    <a:pt x="108864" y="2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BCFB4ED7-D7E9-47B6-9876-F04AD7C8C844}"/>
                </a:ext>
              </a:extLst>
            </p:cNvPr>
            <p:cNvSpPr/>
            <p:nvPr/>
          </p:nvSpPr>
          <p:spPr>
            <a:xfrm flipH="1">
              <a:off x="5800390" y="7787634"/>
              <a:ext cx="193875" cy="48619"/>
            </a:xfrm>
            <a:custGeom>
              <a:avLst/>
              <a:gdLst>
                <a:gd name="connsiteX0" fmla="*/ 126 w 246190"/>
                <a:gd name="connsiteY0" fmla="*/ 8 h 61738"/>
                <a:gd name="connsiteX1" fmla="*/ 69976 w 246190"/>
                <a:gd name="connsiteY1" fmla="*/ 50808 h 61738"/>
                <a:gd name="connsiteX2" fmla="*/ 186392 w 246190"/>
                <a:gd name="connsiteY2" fmla="*/ 46574 h 61738"/>
                <a:gd name="connsiteX3" fmla="*/ 245659 w 246190"/>
                <a:gd name="connsiteY3" fmla="*/ 19058 h 61738"/>
                <a:gd name="connsiteX4" fmla="*/ 154642 w 246190"/>
                <a:gd name="connsiteY4" fmla="*/ 59274 h 61738"/>
                <a:gd name="connsiteX5" fmla="*/ 55159 w 246190"/>
                <a:gd name="connsiteY5" fmla="*/ 55041 h 61738"/>
                <a:gd name="connsiteX6" fmla="*/ 126 w 246190"/>
                <a:gd name="connsiteY6" fmla="*/ 8 h 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0" h="61738">
                  <a:moveTo>
                    <a:pt x="126" y="8"/>
                  </a:moveTo>
                  <a:cubicBezTo>
                    <a:pt x="2596" y="-698"/>
                    <a:pt x="38932" y="43047"/>
                    <a:pt x="69976" y="50808"/>
                  </a:cubicBezTo>
                  <a:cubicBezTo>
                    <a:pt x="101020" y="58569"/>
                    <a:pt x="157112" y="51866"/>
                    <a:pt x="186392" y="46574"/>
                  </a:cubicBezTo>
                  <a:cubicBezTo>
                    <a:pt x="215672" y="41282"/>
                    <a:pt x="250951" y="16941"/>
                    <a:pt x="245659" y="19058"/>
                  </a:cubicBezTo>
                  <a:cubicBezTo>
                    <a:pt x="240367" y="21175"/>
                    <a:pt x="186392" y="53277"/>
                    <a:pt x="154642" y="59274"/>
                  </a:cubicBezTo>
                  <a:cubicBezTo>
                    <a:pt x="122892" y="65271"/>
                    <a:pt x="78442" y="58921"/>
                    <a:pt x="55159" y="55041"/>
                  </a:cubicBezTo>
                  <a:cubicBezTo>
                    <a:pt x="31876" y="51161"/>
                    <a:pt x="-2344" y="714"/>
                    <a:pt x="126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A774FA10-DE48-4AD9-8DFC-E00871E238FC}"/>
                </a:ext>
              </a:extLst>
            </p:cNvPr>
            <p:cNvSpPr/>
            <p:nvPr/>
          </p:nvSpPr>
          <p:spPr>
            <a:xfrm flipH="1">
              <a:off x="5623402" y="6473449"/>
              <a:ext cx="2140684" cy="319630"/>
            </a:xfrm>
            <a:custGeom>
              <a:avLst/>
              <a:gdLst>
                <a:gd name="connsiteX0" fmla="*/ 4 w 2718329"/>
                <a:gd name="connsiteY0" fmla="*/ 2473 h 405879"/>
                <a:gd name="connsiteX1" fmla="*/ 47629 w 2718329"/>
                <a:gd name="connsiteY1" fmla="*/ 177098 h 405879"/>
                <a:gd name="connsiteX2" fmla="*/ 73029 w 2718329"/>
                <a:gd name="connsiteY2" fmla="*/ 307273 h 405879"/>
                <a:gd name="connsiteX3" fmla="*/ 469904 w 2718329"/>
                <a:gd name="connsiteY3" fmla="*/ 335848 h 405879"/>
                <a:gd name="connsiteX4" fmla="*/ 2355854 w 2718329"/>
                <a:gd name="connsiteY4" fmla="*/ 386648 h 405879"/>
                <a:gd name="connsiteX5" fmla="*/ 2695579 w 2718329"/>
                <a:gd name="connsiteY5" fmla="*/ 405698 h 405879"/>
                <a:gd name="connsiteX6" fmla="*/ 2019304 w 2718329"/>
                <a:gd name="connsiteY6" fmla="*/ 377123 h 405879"/>
                <a:gd name="connsiteX7" fmla="*/ 396879 w 2718329"/>
                <a:gd name="connsiteY7" fmla="*/ 339023 h 405879"/>
                <a:gd name="connsiteX8" fmla="*/ 104779 w 2718329"/>
                <a:gd name="connsiteY8" fmla="*/ 294573 h 405879"/>
                <a:gd name="connsiteX9" fmla="*/ 76204 w 2718329"/>
                <a:gd name="connsiteY9" fmla="*/ 275523 h 405879"/>
                <a:gd name="connsiteX10" fmla="*/ 47629 w 2718329"/>
                <a:gd name="connsiteY10" fmla="*/ 199323 h 405879"/>
                <a:gd name="connsiteX11" fmla="*/ 44454 w 2718329"/>
                <a:gd name="connsiteY11" fmla="*/ 81848 h 405879"/>
                <a:gd name="connsiteX12" fmla="*/ 4 w 2718329"/>
                <a:gd name="connsiteY12" fmla="*/ 2473 h 4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8329" h="405879">
                  <a:moveTo>
                    <a:pt x="4" y="2473"/>
                  </a:moveTo>
                  <a:cubicBezTo>
                    <a:pt x="533" y="18348"/>
                    <a:pt x="35458" y="126298"/>
                    <a:pt x="47629" y="177098"/>
                  </a:cubicBezTo>
                  <a:cubicBezTo>
                    <a:pt x="59800" y="227898"/>
                    <a:pt x="2650" y="280815"/>
                    <a:pt x="73029" y="307273"/>
                  </a:cubicBezTo>
                  <a:cubicBezTo>
                    <a:pt x="143408" y="333731"/>
                    <a:pt x="469904" y="335848"/>
                    <a:pt x="469904" y="335848"/>
                  </a:cubicBezTo>
                  <a:lnTo>
                    <a:pt x="2355854" y="386648"/>
                  </a:lnTo>
                  <a:cubicBezTo>
                    <a:pt x="2726800" y="398290"/>
                    <a:pt x="2751671" y="407285"/>
                    <a:pt x="2695579" y="405698"/>
                  </a:cubicBezTo>
                  <a:cubicBezTo>
                    <a:pt x="2639487" y="404111"/>
                    <a:pt x="2019304" y="377123"/>
                    <a:pt x="2019304" y="377123"/>
                  </a:cubicBezTo>
                  <a:lnTo>
                    <a:pt x="396879" y="339023"/>
                  </a:lnTo>
                  <a:cubicBezTo>
                    <a:pt x="77792" y="325265"/>
                    <a:pt x="158225" y="305156"/>
                    <a:pt x="104779" y="294573"/>
                  </a:cubicBezTo>
                  <a:cubicBezTo>
                    <a:pt x="51333" y="283990"/>
                    <a:pt x="85729" y="291398"/>
                    <a:pt x="76204" y="275523"/>
                  </a:cubicBezTo>
                  <a:cubicBezTo>
                    <a:pt x="66679" y="259648"/>
                    <a:pt x="52921" y="231602"/>
                    <a:pt x="47629" y="199323"/>
                  </a:cubicBezTo>
                  <a:cubicBezTo>
                    <a:pt x="42337" y="167044"/>
                    <a:pt x="47100" y="112540"/>
                    <a:pt x="44454" y="81848"/>
                  </a:cubicBezTo>
                  <a:cubicBezTo>
                    <a:pt x="41808" y="51156"/>
                    <a:pt x="-525" y="-13402"/>
                    <a:pt x="4" y="24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F1A94B88-FC31-4E2B-965D-020EC92E56D1}"/>
                </a:ext>
              </a:extLst>
            </p:cNvPr>
            <p:cNvSpPr/>
            <p:nvPr/>
          </p:nvSpPr>
          <p:spPr>
            <a:xfrm flipH="1">
              <a:off x="5714830" y="6686942"/>
              <a:ext cx="1855312" cy="89735"/>
            </a:xfrm>
            <a:custGeom>
              <a:avLst/>
              <a:gdLst>
                <a:gd name="connsiteX0" fmla="*/ 26390 w 2355952"/>
                <a:gd name="connsiteY0" fmla="*/ 43045 h 113949"/>
                <a:gd name="connsiteX1" fmla="*/ 85656 w 2355952"/>
                <a:gd name="connsiteY1" fmla="*/ 47278 h 113949"/>
                <a:gd name="connsiteX2" fmla="*/ 1389523 w 2355952"/>
                <a:gd name="connsiteY2" fmla="*/ 59978 h 113949"/>
                <a:gd name="connsiteX3" fmla="*/ 1884823 w 2355952"/>
                <a:gd name="connsiteY3" fmla="*/ 55745 h 113949"/>
                <a:gd name="connsiteX4" fmla="*/ 2354723 w 2355952"/>
                <a:gd name="connsiteY4" fmla="*/ 85378 h 113949"/>
                <a:gd name="connsiteX5" fmla="*/ 1740890 w 2355952"/>
                <a:gd name="connsiteY5" fmla="*/ 110778 h 113949"/>
                <a:gd name="connsiteX6" fmla="*/ 885756 w 2355952"/>
                <a:gd name="connsiteY6" fmla="*/ 9178 h 113949"/>
                <a:gd name="connsiteX7" fmla="*/ 585190 w 2355952"/>
                <a:gd name="connsiteY7" fmla="*/ 13412 h 113949"/>
                <a:gd name="connsiteX8" fmla="*/ 26390 w 2355952"/>
                <a:gd name="connsiteY8" fmla="*/ 43045 h 1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952" h="113949">
                  <a:moveTo>
                    <a:pt x="26390" y="43045"/>
                  </a:moveTo>
                  <a:cubicBezTo>
                    <a:pt x="-57572" y="43750"/>
                    <a:pt x="85656" y="47278"/>
                    <a:pt x="85656" y="47278"/>
                  </a:cubicBezTo>
                  <a:lnTo>
                    <a:pt x="1389523" y="59978"/>
                  </a:lnTo>
                  <a:cubicBezTo>
                    <a:pt x="1689384" y="61389"/>
                    <a:pt x="1723956" y="51512"/>
                    <a:pt x="1884823" y="55745"/>
                  </a:cubicBezTo>
                  <a:cubicBezTo>
                    <a:pt x="2045690" y="59978"/>
                    <a:pt x="2378712" y="76206"/>
                    <a:pt x="2354723" y="85378"/>
                  </a:cubicBezTo>
                  <a:cubicBezTo>
                    <a:pt x="2330734" y="94550"/>
                    <a:pt x="1985718" y="123478"/>
                    <a:pt x="1740890" y="110778"/>
                  </a:cubicBezTo>
                  <a:cubicBezTo>
                    <a:pt x="1496062" y="98078"/>
                    <a:pt x="1078373" y="25406"/>
                    <a:pt x="885756" y="9178"/>
                  </a:cubicBezTo>
                  <a:cubicBezTo>
                    <a:pt x="693139" y="-7050"/>
                    <a:pt x="726301" y="712"/>
                    <a:pt x="585190" y="13412"/>
                  </a:cubicBezTo>
                  <a:cubicBezTo>
                    <a:pt x="444079" y="26112"/>
                    <a:pt x="241584" y="55745"/>
                    <a:pt x="26390" y="4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6A423B9-FEDB-470A-828B-496A7814F4D9}"/>
                </a:ext>
              </a:extLst>
            </p:cNvPr>
            <p:cNvSpPr/>
            <p:nvPr/>
          </p:nvSpPr>
          <p:spPr>
            <a:xfrm flipH="1">
              <a:off x="4947052" y="7191076"/>
              <a:ext cx="240347" cy="399753"/>
            </a:xfrm>
            <a:custGeom>
              <a:avLst/>
              <a:gdLst>
                <a:gd name="connsiteX0" fmla="*/ 302685 w 305203"/>
                <a:gd name="connsiteY0" fmla="*/ 14592 h 507623"/>
                <a:gd name="connsiteX1" fmla="*/ 266701 w 305203"/>
                <a:gd name="connsiteY1" fmla="*/ 56925 h 507623"/>
                <a:gd name="connsiteX2" fmla="*/ 194735 w 305203"/>
                <a:gd name="connsiteY2" fmla="*/ 293992 h 507623"/>
                <a:gd name="connsiteX3" fmla="*/ 99485 w 305203"/>
                <a:gd name="connsiteY3" fmla="*/ 420992 h 507623"/>
                <a:gd name="connsiteX4" fmla="*/ 1 w 305203"/>
                <a:gd name="connsiteY4" fmla="*/ 505658 h 507623"/>
                <a:gd name="connsiteX5" fmla="*/ 101601 w 305203"/>
                <a:gd name="connsiteY5" fmla="*/ 469675 h 507623"/>
                <a:gd name="connsiteX6" fmla="*/ 131235 w 305203"/>
                <a:gd name="connsiteY6" fmla="*/ 349025 h 507623"/>
                <a:gd name="connsiteX7" fmla="*/ 198968 w 305203"/>
                <a:gd name="connsiteY7" fmla="*/ 260125 h 507623"/>
                <a:gd name="connsiteX8" fmla="*/ 302685 w 305203"/>
                <a:gd name="connsiteY8" fmla="*/ 14592 h 5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3" h="507623">
                  <a:moveTo>
                    <a:pt x="302685" y="14592"/>
                  </a:moveTo>
                  <a:cubicBezTo>
                    <a:pt x="313974" y="-19275"/>
                    <a:pt x="284693" y="10358"/>
                    <a:pt x="266701" y="56925"/>
                  </a:cubicBezTo>
                  <a:cubicBezTo>
                    <a:pt x="248709" y="103492"/>
                    <a:pt x="222604" y="233314"/>
                    <a:pt x="194735" y="293992"/>
                  </a:cubicBezTo>
                  <a:cubicBezTo>
                    <a:pt x="166866" y="354670"/>
                    <a:pt x="131941" y="385714"/>
                    <a:pt x="99485" y="420992"/>
                  </a:cubicBezTo>
                  <a:cubicBezTo>
                    <a:pt x="67029" y="456270"/>
                    <a:pt x="-352" y="497544"/>
                    <a:pt x="1" y="505658"/>
                  </a:cubicBezTo>
                  <a:cubicBezTo>
                    <a:pt x="354" y="513772"/>
                    <a:pt x="79729" y="495781"/>
                    <a:pt x="101601" y="469675"/>
                  </a:cubicBezTo>
                  <a:cubicBezTo>
                    <a:pt x="123473" y="443569"/>
                    <a:pt x="115007" y="383950"/>
                    <a:pt x="131235" y="349025"/>
                  </a:cubicBezTo>
                  <a:cubicBezTo>
                    <a:pt x="147463" y="314100"/>
                    <a:pt x="172157" y="313042"/>
                    <a:pt x="198968" y="260125"/>
                  </a:cubicBezTo>
                  <a:cubicBezTo>
                    <a:pt x="225779" y="207208"/>
                    <a:pt x="291396" y="48459"/>
                    <a:pt x="302685" y="145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7AFE6044-E99B-44F8-AD1A-132D13582E1B}"/>
                </a:ext>
              </a:extLst>
            </p:cNvPr>
            <p:cNvSpPr/>
            <p:nvPr/>
          </p:nvSpPr>
          <p:spPr>
            <a:xfrm flipH="1">
              <a:off x="7248193" y="6461882"/>
              <a:ext cx="71974" cy="96453"/>
            </a:xfrm>
            <a:custGeom>
              <a:avLst/>
              <a:gdLst>
                <a:gd name="connsiteX0" fmla="*/ 25933 w 91396"/>
                <a:gd name="connsiteY0" fmla="*/ 223 h 122480"/>
                <a:gd name="connsiteX1" fmla="*/ 6883 w 91396"/>
                <a:gd name="connsiteY1" fmla="*/ 79598 h 122480"/>
                <a:gd name="connsiteX2" fmla="*/ 6883 w 91396"/>
                <a:gd name="connsiteY2" fmla="*/ 116110 h 122480"/>
                <a:gd name="connsiteX3" fmla="*/ 89433 w 91396"/>
                <a:gd name="connsiteY3" fmla="*/ 122460 h 122480"/>
                <a:gd name="connsiteX4" fmla="*/ 62445 w 91396"/>
                <a:gd name="connsiteY4" fmla="*/ 117698 h 122480"/>
                <a:gd name="connsiteX5" fmla="*/ 27520 w 91396"/>
                <a:gd name="connsiteY5" fmla="*/ 106585 h 122480"/>
                <a:gd name="connsiteX6" fmla="*/ 25933 w 91396"/>
                <a:gd name="connsiteY6" fmla="*/ 223 h 1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96" h="122480">
                  <a:moveTo>
                    <a:pt x="25933" y="223"/>
                  </a:moveTo>
                  <a:cubicBezTo>
                    <a:pt x="22494" y="-4275"/>
                    <a:pt x="10058" y="60284"/>
                    <a:pt x="6883" y="79598"/>
                  </a:cubicBezTo>
                  <a:cubicBezTo>
                    <a:pt x="3708" y="98913"/>
                    <a:pt x="-6875" y="108966"/>
                    <a:pt x="6883" y="116110"/>
                  </a:cubicBezTo>
                  <a:cubicBezTo>
                    <a:pt x="20641" y="123254"/>
                    <a:pt x="80173" y="122195"/>
                    <a:pt x="89433" y="122460"/>
                  </a:cubicBezTo>
                  <a:cubicBezTo>
                    <a:pt x="98693" y="122725"/>
                    <a:pt x="72764" y="120344"/>
                    <a:pt x="62445" y="117698"/>
                  </a:cubicBezTo>
                  <a:cubicBezTo>
                    <a:pt x="52126" y="115052"/>
                    <a:pt x="34399" y="122989"/>
                    <a:pt x="27520" y="106585"/>
                  </a:cubicBezTo>
                  <a:cubicBezTo>
                    <a:pt x="20641" y="90181"/>
                    <a:pt x="29372" y="4721"/>
                    <a:pt x="25933" y="2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4080C289-0712-4B03-B60C-D24BA5E87A30}"/>
                </a:ext>
              </a:extLst>
            </p:cNvPr>
            <p:cNvSpPr/>
            <p:nvPr/>
          </p:nvSpPr>
          <p:spPr>
            <a:xfrm flipH="1">
              <a:off x="7231498" y="6458206"/>
              <a:ext cx="44746" cy="101523"/>
            </a:xfrm>
            <a:custGeom>
              <a:avLst/>
              <a:gdLst>
                <a:gd name="connsiteX0" fmla="*/ 319 w 56820"/>
                <a:gd name="connsiteY0" fmla="*/ 128 h 128918"/>
                <a:gd name="connsiteX1" fmla="*/ 54294 w 56820"/>
                <a:gd name="connsiteY1" fmla="*/ 81091 h 128918"/>
                <a:gd name="connsiteX2" fmla="*/ 46357 w 56820"/>
                <a:gd name="connsiteY2" fmla="*/ 128716 h 128918"/>
                <a:gd name="connsiteX3" fmla="*/ 32069 w 56820"/>
                <a:gd name="connsiteY3" fmla="*/ 63628 h 128918"/>
                <a:gd name="connsiteX4" fmla="*/ 319 w 56820"/>
                <a:gd name="connsiteY4" fmla="*/ 128 h 1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0" h="128918">
                  <a:moveTo>
                    <a:pt x="319" y="128"/>
                  </a:moveTo>
                  <a:cubicBezTo>
                    <a:pt x="4023" y="3039"/>
                    <a:pt x="46621" y="59660"/>
                    <a:pt x="54294" y="81091"/>
                  </a:cubicBezTo>
                  <a:cubicBezTo>
                    <a:pt x="61967" y="102522"/>
                    <a:pt x="50061" y="131627"/>
                    <a:pt x="46357" y="128716"/>
                  </a:cubicBezTo>
                  <a:cubicBezTo>
                    <a:pt x="42653" y="125806"/>
                    <a:pt x="37890" y="82678"/>
                    <a:pt x="32069" y="63628"/>
                  </a:cubicBezTo>
                  <a:cubicBezTo>
                    <a:pt x="26248" y="44578"/>
                    <a:pt x="-3385" y="-2783"/>
                    <a:pt x="319" y="1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FE8DB9D0-F8C1-448D-BA29-80B3FE8A3807}"/>
                </a:ext>
              </a:extLst>
            </p:cNvPr>
            <p:cNvSpPr/>
            <p:nvPr/>
          </p:nvSpPr>
          <p:spPr>
            <a:xfrm rot="5400000" flipH="1">
              <a:off x="8708444" y="5869352"/>
              <a:ext cx="90314" cy="1030687"/>
            </a:xfrm>
            <a:custGeom>
              <a:avLst/>
              <a:gdLst>
                <a:gd name="connsiteX0" fmla="*/ 63550 w 114684"/>
                <a:gd name="connsiteY0" fmla="*/ 1811 h 1308809"/>
                <a:gd name="connsiteX1" fmla="*/ 54025 w 114684"/>
                <a:gd name="connsiteY1" fmla="*/ 674911 h 1308809"/>
                <a:gd name="connsiteX2" fmla="*/ 44500 w 114684"/>
                <a:gd name="connsiteY2" fmla="*/ 824136 h 1308809"/>
                <a:gd name="connsiteX3" fmla="*/ 76250 w 114684"/>
                <a:gd name="connsiteY3" fmla="*/ 1106711 h 1308809"/>
                <a:gd name="connsiteX4" fmla="*/ 95300 w 114684"/>
                <a:gd name="connsiteY4" fmla="*/ 1182911 h 1308809"/>
                <a:gd name="connsiteX5" fmla="*/ 50 w 114684"/>
                <a:gd name="connsiteY5" fmla="*/ 1141636 h 1308809"/>
                <a:gd name="connsiteX6" fmla="*/ 82600 w 114684"/>
                <a:gd name="connsiteY6" fmla="*/ 1198786 h 1308809"/>
                <a:gd name="connsiteX7" fmla="*/ 114350 w 114684"/>
                <a:gd name="connsiteY7" fmla="*/ 1297211 h 1308809"/>
                <a:gd name="connsiteX8" fmla="*/ 98475 w 114684"/>
                <a:gd name="connsiteY8" fmla="*/ 903511 h 1308809"/>
                <a:gd name="connsiteX9" fmla="*/ 63550 w 114684"/>
                <a:gd name="connsiteY9" fmla="*/ 1811 h 13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684" h="1308809">
                  <a:moveTo>
                    <a:pt x="63550" y="1811"/>
                  </a:moveTo>
                  <a:cubicBezTo>
                    <a:pt x="56142" y="-36289"/>
                    <a:pt x="57200" y="537857"/>
                    <a:pt x="54025" y="674911"/>
                  </a:cubicBezTo>
                  <a:cubicBezTo>
                    <a:pt x="50850" y="811965"/>
                    <a:pt x="40796" y="752169"/>
                    <a:pt x="44500" y="824136"/>
                  </a:cubicBezTo>
                  <a:cubicBezTo>
                    <a:pt x="48204" y="896103"/>
                    <a:pt x="67783" y="1046915"/>
                    <a:pt x="76250" y="1106711"/>
                  </a:cubicBezTo>
                  <a:cubicBezTo>
                    <a:pt x="84717" y="1166507"/>
                    <a:pt x="108000" y="1177090"/>
                    <a:pt x="95300" y="1182911"/>
                  </a:cubicBezTo>
                  <a:cubicBezTo>
                    <a:pt x="82600" y="1188732"/>
                    <a:pt x="2167" y="1138990"/>
                    <a:pt x="50" y="1141636"/>
                  </a:cubicBezTo>
                  <a:cubicBezTo>
                    <a:pt x="-2067" y="1144282"/>
                    <a:pt x="63550" y="1172857"/>
                    <a:pt x="82600" y="1198786"/>
                  </a:cubicBezTo>
                  <a:cubicBezTo>
                    <a:pt x="101650" y="1224715"/>
                    <a:pt x="111704" y="1346424"/>
                    <a:pt x="114350" y="1297211"/>
                  </a:cubicBezTo>
                  <a:cubicBezTo>
                    <a:pt x="116996" y="1247999"/>
                    <a:pt x="103237" y="1116765"/>
                    <a:pt x="98475" y="903511"/>
                  </a:cubicBezTo>
                  <a:cubicBezTo>
                    <a:pt x="93713" y="690257"/>
                    <a:pt x="70958" y="39911"/>
                    <a:pt x="63550" y="18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1DA3804A-47BA-4485-9F90-E1260182F77B}"/>
                </a:ext>
              </a:extLst>
            </p:cNvPr>
            <p:cNvSpPr/>
            <p:nvPr/>
          </p:nvSpPr>
          <p:spPr>
            <a:xfrm rot="5400000" flipH="1">
              <a:off x="8580990" y="5881981"/>
              <a:ext cx="161575" cy="1316872"/>
            </a:xfrm>
            <a:custGeom>
              <a:avLst/>
              <a:gdLst>
                <a:gd name="connsiteX0" fmla="*/ 204936 w 205174"/>
                <a:gd name="connsiteY0" fmla="*/ 105014 h 1672219"/>
                <a:gd name="connsiteX1" fmla="*/ 135086 w 205174"/>
                <a:gd name="connsiteY1" fmla="*/ 105014 h 1672219"/>
                <a:gd name="connsiteX2" fmla="*/ 109686 w 205174"/>
                <a:gd name="connsiteY2" fmla="*/ 139939 h 1672219"/>
                <a:gd name="connsiteX3" fmla="*/ 39836 w 205174"/>
                <a:gd name="connsiteY3" fmla="*/ 803514 h 1672219"/>
                <a:gd name="connsiteX4" fmla="*/ 17611 w 205174"/>
                <a:gd name="connsiteY4" fmla="*/ 1394064 h 1672219"/>
                <a:gd name="connsiteX5" fmla="*/ 20786 w 205174"/>
                <a:gd name="connsiteY5" fmla="*/ 1533764 h 1672219"/>
                <a:gd name="connsiteX6" fmla="*/ 11261 w 205174"/>
                <a:gd name="connsiteY6" fmla="*/ 1555989 h 1672219"/>
                <a:gd name="connsiteX7" fmla="*/ 198586 w 205174"/>
                <a:gd name="connsiteY7" fmla="*/ 1575039 h 1672219"/>
                <a:gd name="connsiteX8" fmla="*/ 33486 w 205174"/>
                <a:gd name="connsiteY8" fmla="*/ 1559164 h 1672219"/>
                <a:gd name="connsiteX9" fmla="*/ 154136 w 205174"/>
                <a:gd name="connsiteY9" fmla="*/ 108189 h 1672219"/>
                <a:gd name="connsiteX10" fmla="*/ 204936 w 205174"/>
                <a:gd name="connsiteY10" fmla="*/ 105014 h 16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174" h="1672219">
                  <a:moveTo>
                    <a:pt x="204936" y="105014"/>
                  </a:moveTo>
                  <a:cubicBezTo>
                    <a:pt x="201761" y="104485"/>
                    <a:pt x="150961" y="99193"/>
                    <a:pt x="135086" y="105014"/>
                  </a:cubicBezTo>
                  <a:cubicBezTo>
                    <a:pt x="119211" y="110835"/>
                    <a:pt x="125561" y="23522"/>
                    <a:pt x="109686" y="139939"/>
                  </a:cubicBezTo>
                  <a:cubicBezTo>
                    <a:pt x="93811" y="256356"/>
                    <a:pt x="55182" y="594493"/>
                    <a:pt x="39836" y="803514"/>
                  </a:cubicBezTo>
                  <a:cubicBezTo>
                    <a:pt x="24490" y="1012535"/>
                    <a:pt x="20786" y="1272356"/>
                    <a:pt x="17611" y="1394064"/>
                  </a:cubicBezTo>
                  <a:cubicBezTo>
                    <a:pt x="14436" y="1515772"/>
                    <a:pt x="21844" y="1506777"/>
                    <a:pt x="20786" y="1533764"/>
                  </a:cubicBezTo>
                  <a:cubicBezTo>
                    <a:pt x="19728" y="1560751"/>
                    <a:pt x="-18372" y="1549110"/>
                    <a:pt x="11261" y="1555989"/>
                  </a:cubicBezTo>
                  <a:cubicBezTo>
                    <a:pt x="40894" y="1562868"/>
                    <a:pt x="194882" y="1574510"/>
                    <a:pt x="198586" y="1575039"/>
                  </a:cubicBezTo>
                  <a:cubicBezTo>
                    <a:pt x="202290" y="1575568"/>
                    <a:pt x="40894" y="1803639"/>
                    <a:pt x="33486" y="1559164"/>
                  </a:cubicBezTo>
                  <a:cubicBezTo>
                    <a:pt x="26078" y="1314689"/>
                    <a:pt x="129265" y="350018"/>
                    <a:pt x="154136" y="108189"/>
                  </a:cubicBezTo>
                  <a:cubicBezTo>
                    <a:pt x="179007" y="-133640"/>
                    <a:pt x="208111" y="105543"/>
                    <a:pt x="204936" y="1050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C729C320-AD22-4D69-A254-27AD64FDB0C2}"/>
                </a:ext>
              </a:extLst>
            </p:cNvPr>
            <p:cNvSpPr/>
            <p:nvPr/>
          </p:nvSpPr>
          <p:spPr>
            <a:xfrm rot="5400000" flipH="1">
              <a:off x="8257128" y="6319551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65C0A06E-74E8-4C24-8BA9-93A60F1197E0}"/>
                </a:ext>
              </a:extLst>
            </p:cNvPr>
            <p:cNvSpPr/>
            <p:nvPr/>
          </p:nvSpPr>
          <p:spPr>
            <a:xfrm rot="5400000" flipH="1">
              <a:off x="8252486" y="6346915"/>
              <a:ext cx="75324" cy="162749"/>
            </a:xfrm>
            <a:custGeom>
              <a:avLst/>
              <a:gdLst>
                <a:gd name="connsiteX0" fmla="*/ 30 w 95650"/>
                <a:gd name="connsiteY0" fmla="*/ 9 h 206665"/>
                <a:gd name="connsiteX1" fmla="*/ 47655 w 95650"/>
                <a:gd name="connsiteY1" fmla="*/ 73034 h 206665"/>
                <a:gd name="connsiteX2" fmla="*/ 39717 w 95650"/>
                <a:gd name="connsiteY2" fmla="*/ 158759 h 206665"/>
                <a:gd name="connsiteX3" fmla="*/ 95280 w 95650"/>
                <a:gd name="connsiteY3" fmla="*/ 206384 h 206665"/>
                <a:gd name="connsiteX4" fmla="*/ 63530 w 95650"/>
                <a:gd name="connsiteY4" fmla="*/ 138121 h 206665"/>
                <a:gd name="connsiteX5" fmla="*/ 55592 w 95650"/>
                <a:gd name="connsiteY5" fmla="*/ 77796 h 206665"/>
                <a:gd name="connsiteX6" fmla="*/ 30 w 95650"/>
                <a:gd name="connsiteY6" fmla="*/ 9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50" h="206665">
                  <a:moveTo>
                    <a:pt x="30" y="9"/>
                  </a:moveTo>
                  <a:cubicBezTo>
                    <a:pt x="-1293" y="-785"/>
                    <a:pt x="41041" y="46576"/>
                    <a:pt x="47655" y="73034"/>
                  </a:cubicBezTo>
                  <a:cubicBezTo>
                    <a:pt x="54269" y="99492"/>
                    <a:pt x="31780" y="136534"/>
                    <a:pt x="39717" y="158759"/>
                  </a:cubicBezTo>
                  <a:cubicBezTo>
                    <a:pt x="47655" y="180984"/>
                    <a:pt x="91311" y="209824"/>
                    <a:pt x="95280" y="206384"/>
                  </a:cubicBezTo>
                  <a:cubicBezTo>
                    <a:pt x="99249" y="202944"/>
                    <a:pt x="70145" y="159552"/>
                    <a:pt x="63530" y="138121"/>
                  </a:cubicBezTo>
                  <a:cubicBezTo>
                    <a:pt x="56915" y="116690"/>
                    <a:pt x="62736" y="98169"/>
                    <a:pt x="55592" y="77796"/>
                  </a:cubicBezTo>
                  <a:cubicBezTo>
                    <a:pt x="48448" y="57423"/>
                    <a:pt x="1353" y="803"/>
                    <a:pt x="30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62D3BDA5-CAE6-41AF-AA62-83708CB93E0A}"/>
                </a:ext>
              </a:extLst>
            </p:cNvPr>
            <p:cNvSpPr/>
            <p:nvPr/>
          </p:nvSpPr>
          <p:spPr>
            <a:xfrm rot="5400000" flipH="1">
              <a:off x="8295455" y="6375873"/>
              <a:ext cx="56392" cy="1481"/>
            </a:xfrm>
            <a:custGeom>
              <a:avLst/>
              <a:gdLst>
                <a:gd name="connsiteX0" fmla="*/ 0 w 71609"/>
                <a:gd name="connsiteY0" fmla="*/ 940 h 1880"/>
                <a:gd name="connsiteX1" fmla="*/ 71438 w 71609"/>
                <a:gd name="connsiteY1" fmla="*/ 940 h 1880"/>
                <a:gd name="connsiteX2" fmla="*/ 0 w 7160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09" h="1880">
                  <a:moveTo>
                    <a:pt x="0" y="940"/>
                  </a:moveTo>
                  <a:cubicBezTo>
                    <a:pt x="0" y="940"/>
                    <a:pt x="67205" y="3057"/>
                    <a:pt x="71438" y="940"/>
                  </a:cubicBezTo>
                  <a:cubicBezTo>
                    <a:pt x="75671" y="-117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2A718C9F-69C7-4C6E-B82A-9E60AE5B6771}"/>
                </a:ext>
              </a:extLst>
            </p:cNvPr>
            <p:cNvSpPr/>
            <p:nvPr/>
          </p:nvSpPr>
          <p:spPr>
            <a:xfrm rot="5400000" flipH="1">
              <a:off x="8135636" y="6375193"/>
              <a:ext cx="59287" cy="187468"/>
            </a:xfrm>
            <a:custGeom>
              <a:avLst/>
              <a:gdLst>
                <a:gd name="connsiteX0" fmla="*/ 0 w 75285"/>
                <a:gd name="connsiteY0" fmla="*/ 3647 h 238055"/>
                <a:gd name="connsiteX1" fmla="*/ 65087 w 75285"/>
                <a:gd name="connsiteY1" fmla="*/ 19522 h 238055"/>
                <a:gd name="connsiteX2" fmla="*/ 68262 w 75285"/>
                <a:gd name="connsiteY2" fmla="*/ 127472 h 238055"/>
                <a:gd name="connsiteX3" fmla="*/ 58737 w 75285"/>
                <a:gd name="connsiteY3" fmla="*/ 210022 h 238055"/>
                <a:gd name="connsiteX4" fmla="*/ 9525 w 75285"/>
                <a:gd name="connsiteY4" fmla="*/ 237009 h 238055"/>
                <a:gd name="connsiteX5" fmla="*/ 69850 w 75285"/>
                <a:gd name="connsiteY5" fmla="*/ 179859 h 238055"/>
                <a:gd name="connsiteX6" fmla="*/ 66675 w 75285"/>
                <a:gd name="connsiteY6" fmla="*/ 62384 h 238055"/>
                <a:gd name="connsiteX7" fmla="*/ 0 w 75285"/>
                <a:gd name="connsiteY7" fmla="*/ 3647 h 2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85" h="238055">
                  <a:moveTo>
                    <a:pt x="0" y="3647"/>
                  </a:moveTo>
                  <a:cubicBezTo>
                    <a:pt x="-265" y="-3497"/>
                    <a:pt x="53710" y="-1116"/>
                    <a:pt x="65087" y="19522"/>
                  </a:cubicBezTo>
                  <a:cubicBezTo>
                    <a:pt x="76464" y="40160"/>
                    <a:pt x="69320" y="95722"/>
                    <a:pt x="68262" y="127472"/>
                  </a:cubicBezTo>
                  <a:cubicBezTo>
                    <a:pt x="67204" y="159222"/>
                    <a:pt x="68527" y="191766"/>
                    <a:pt x="58737" y="210022"/>
                  </a:cubicBezTo>
                  <a:cubicBezTo>
                    <a:pt x="48948" y="228278"/>
                    <a:pt x="7673" y="242036"/>
                    <a:pt x="9525" y="237009"/>
                  </a:cubicBezTo>
                  <a:cubicBezTo>
                    <a:pt x="11377" y="231982"/>
                    <a:pt x="60325" y="208963"/>
                    <a:pt x="69850" y="179859"/>
                  </a:cubicBezTo>
                  <a:cubicBezTo>
                    <a:pt x="79375" y="150755"/>
                    <a:pt x="75142" y="91488"/>
                    <a:pt x="66675" y="62384"/>
                  </a:cubicBezTo>
                  <a:cubicBezTo>
                    <a:pt x="58208" y="33280"/>
                    <a:pt x="265" y="10791"/>
                    <a:pt x="0" y="36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363B7C17-935E-42AD-8EDA-E62D7DCD8525}"/>
                </a:ext>
              </a:extLst>
            </p:cNvPr>
            <p:cNvSpPr/>
            <p:nvPr/>
          </p:nvSpPr>
          <p:spPr>
            <a:xfrm rot="5400000" flipH="1">
              <a:off x="8523761" y="6196124"/>
              <a:ext cx="51914" cy="518050"/>
            </a:xfrm>
            <a:custGeom>
              <a:avLst/>
              <a:gdLst>
                <a:gd name="connsiteX0" fmla="*/ 52433 w 65922"/>
                <a:gd name="connsiteY0" fmla="*/ 40 h 657841"/>
                <a:gd name="connsiteX1" fmla="*/ 65133 w 65922"/>
                <a:gd name="connsiteY1" fmla="*/ 82590 h 657841"/>
                <a:gd name="connsiteX2" fmla="*/ 25446 w 65922"/>
                <a:gd name="connsiteY2" fmla="*/ 157202 h 657841"/>
                <a:gd name="connsiteX3" fmla="*/ 46 w 65922"/>
                <a:gd name="connsiteY3" fmla="*/ 273090 h 657841"/>
                <a:gd name="connsiteX4" fmla="*/ 19096 w 65922"/>
                <a:gd name="connsiteY4" fmla="*/ 657265 h 657841"/>
                <a:gd name="connsiteX5" fmla="*/ 15921 w 65922"/>
                <a:gd name="connsiteY5" fmla="*/ 177840 h 657841"/>
                <a:gd name="connsiteX6" fmla="*/ 58783 w 65922"/>
                <a:gd name="connsiteY6" fmla="*/ 73065 h 657841"/>
                <a:gd name="connsiteX7" fmla="*/ 52433 w 65922"/>
                <a:gd name="connsiteY7" fmla="*/ 4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2" h="657841">
                  <a:moveTo>
                    <a:pt x="52433" y="40"/>
                  </a:moveTo>
                  <a:cubicBezTo>
                    <a:pt x="53491" y="1628"/>
                    <a:pt x="69631" y="56396"/>
                    <a:pt x="65133" y="82590"/>
                  </a:cubicBezTo>
                  <a:cubicBezTo>
                    <a:pt x="60635" y="108784"/>
                    <a:pt x="36294" y="125452"/>
                    <a:pt x="25446" y="157202"/>
                  </a:cubicBezTo>
                  <a:cubicBezTo>
                    <a:pt x="14598" y="188952"/>
                    <a:pt x="1104" y="189746"/>
                    <a:pt x="46" y="273090"/>
                  </a:cubicBezTo>
                  <a:cubicBezTo>
                    <a:pt x="-1012" y="356434"/>
                    <a:pt x="16450" y="673140"/>
                    <a:pt x="19096" y="657265"/>
                  </a:cubicBezTo>
                  <a:cubicBezTo>
                    <a:pt x="21742" y="641390"/>
                    <a:pt x="9307" y="275207"/>
                    <a:pt x="15921" y="177840"/>
                  </a:cubicBezTo>
                  <a:cubicBezTo>
                    <a:pt x="22535" y="80473"/>
                    <a:pt x="51375" y="101905"/>
                    <a:pt x="58783" y="73065"/>
                  </a:cubicBezTo>
                  <a:cubicBezTo>
                    <a:pt x="66191" y="44225"/>
                    <a:pt x="51375" y="-1548"/>
                    <a:pt x="5243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C14A5443-A226-47E0-89AF-36B50DE4DE86}"/>
                </a:ext>
              </a:extLst>
            </p:cNvPr>
            <p:cNvSpPr/>
            <p:nvPr/>
          </p:nvSpPr>
          <p:spPr>
            <a:xfrm rot="5400000" flipH="1">
              <a:off x="8529826" y="6221378"/>
              <a:ext cx="37656" cy="395397"/>
            </a:xfrm>
            <a:custGeom>
              <a:avLst/>
              <a:gdLst>
                <a:gd name="connsiteX0" fmla="*/ 10275 w 47817"/>
                <a:gd name="connsiteY0" fmla="*/ 189 h 502092"/>
                <a:gd name="connsiteX1" fmla="*/ 32500 w 47817"/>
                <a:gd name="connsiteY1" fmla="*/ 114489 h 502092"/>
                <a:gd name="connsiteX2" fmla="*/ 46788 w 47817"/>
                <a:gd name="connsiteY2" fmla="*/ 146239 h 502092"/>
                <a:gd name="connsiteX3" fmla="*/ 3925 w 47817"/>
                <a:gd name="connsiteY3" fmla="*/ 231964 h 502092"/>
                <a:gd name="connsiteX4" fmla="*/ 3925 w 47817"/>
                <a:gd name="connsiteY4" fmla="*/ 501839 h 502092"/>
                <a:gd name="connsiteX5" fmla="*/ 21388 w 47817"/>
                <a:gd name="connsiteY5" fmla="*/ 179576 h 502092"/>
                <a:gd name="connsiteX6" fmla="*/ 26150 w 47817"/>
                <a:gd name="connsiteY6" fmla="*/ 89089 h 502092"/>
                <a:gd name="connsiteX7" fmla="*/ 10275 w 47817"/>
                <a:gd name="connsiteY7" fmla="*/ 189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17" h="502092">
                  <a:moveTo>
                    <a:pt x="10275" y="189"/>
                  </a:moveTo>
                  <a:cubicBezTo>
                    <a:pt x="11333" y="4422"/>
                    <a:pt x="26415" y="90147"/>
                    <a:pt x="32500" y="114489"/>
                  </a:cubicBezTo>
                  <a:cubicBezTo>
                    <a:pt x="38586" y="138831"/>
                    <a:pt x="51550" y="126660"/>
                    <a:pt x="46788" y="146239"/>
                  </a:cubicBezTo>
                  <a:cubicBezTo>
                    <a:pt x="42026" y="165818"/>
                    <a:pt x="11069" y="172697"/>
                    <a:pt x="3925" y="231964"/>
                  </a:cubicBezTo>
                  <a:cubicBezTo>
                    <a:pt x="-3219" y="291231"/>
                    <a:pt x="1014" y="510570"/>
                    <a:pt x="3925" y="501839"/>
                  </a:cubicBezTo>
                  <a:cubicBezTo>
                    <a:pt x="6835" y="493108"/>
                    <a:pt x="17684" y="248368"/>
                    <a:pt x="21388" y="179576"/>
                  </a:cubicBezTo>
                  <a:cubicBezTo>
                    <a:pt x="25092" y="110784"/>
                    <a:pt x="26944" y="114489"/>
                    <a:pt x="26150" y="89089"/>
                  </a:cubicBezTo>
                  <a:cubicBezTo>
                    <a:pt x="25356" y="63689"/>
                    <a:pt x="9217" y="-4044"/>
                    <a:pt x="10275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02E13736-A423-4F2C-B620-33A02C69BD8A}"/>
                </a:ext>
              </a:extLst>
            </p:cNvPr>
            <p:cNvSpPr/>
            <p:nvPr/>
          </p:nvSpPr>
          <p:spPr>
            <a:xfrm rot="5400000" flipH="1">
              <a:off x="8648148" y="6365479"/>
              <a:ext cx="15131" cy="148598"/>
            </a:xfrm>
            <a:custGeom>
              <a:avLst/>
              <a:gdLst>
                <a:gd name="connsiteX0" fmla="*/ 19086 w 19214"/>
                <a:gd name="connsiteY0" fmla="*/ 77 h 188696"/>
                <a:gd name="connsiteX1" fmla="*/ 7974 w 19214"/>
                <a:gd name="connsiteY1" fmla="*/ 157240 h 188696"/>
                <a:gd name="connsiteX2" fmla="*/ 36 w 19214"/>
                <a:gd name="connsiteY2" fmla="*/ 179465 h 188696"/>
                <a:gd name="connsiteX3" fmla="*/ 19086 w 19214"/>
                <a:gd name="connsiteY3" fmla="*/ 77 h 1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4" h="188696">
                  <a:moveTo>
                    <a:pt x="19086" y="77"/>
                  </a:moveTo>
                  <a:cubicBezTo>
                    <a:pt x="20409" y="-3627"/>
                    <a:pt x="11149" y="127342"/>
                    <a:pt x="7974" y="157240"/>
                  </a:cubicBezTo>
                  <a:cubicBezTo>
                    <a:pt x="4799" y="187138"/>
                    <a:pt x="-493" y="198250"/>
                    <a:pt x="36" y="179465"/>
                  </a:cubicBezTo>
                  <a:cubicBezTo>
                    <a:pt x="565" y="160680"/>
                    <a:pt x="17763" y="3781"/>
                    <a:pt x="19086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0215F4E6-9698-4782-A78C-4D000C589653}"/>
                </a:ext>
              </a:extLst>
            </p:cNvPr>
            <p:cNvSpPr/>
            <p:nvPr/>
          </p:nvSpPr>
          <p:spPr>
            <a:xfrm rot="5400000" flipH="1">
              <a:off x="9242314" y="6387273"/>
              <a:ext cx="220553" cy="117953"/>
            </a:xfrm>
            <a:custGeom>
              <a:avLst/>
              <a:gdLst>
                <a:gd name="connsiteX0" fmla="*/ 568 w 280067"/>
                <a:gd name="connsiteY0" fmla="*/ 356 h 149782"/>
                <a:gd name="connsiteX1" fmla="*/ 89468 w 280067"/>
                <a:gd name="connsiteY1" fmla="*/ 108306 h 149782"/>
                <a:gd name="connsiteX2" fmla="*/ 110105 w 280067"/>
                <a:gd name="connsiteY2" fmla="*/ 133706 h 149782"/>
                <a:gd name="connsiteX3" fmla="*/ 235518 w 280067"/>
                <a:gd name="connsiteY3" fmla="*/ 147993 h 149782"/>
                <a:gd name="connsiteX4" fmla="*/ 272030 w 280067"/>
                <a:gd name="connsiteY4" fmla="*/ 146406 h 149782"/>
                <a:gd name="connsiteX5" fmla="*/ 94230 w 280067"/>
                <a:gd name="connsiteY5" fmla="*/ 119418 h 149782"/>
                <a:gd name="connsiteX6" fmla="*/ 52955 w 280067"/>
                <a:gd name="connsiteY6" fmla="*/ 74968 h 149782"/>
                <a:gd name="connsiteX7" fmla="*/ 568 w 280067"/>
                <a:gd name="connsiteY7" fmla="*/ 356 h 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67" h="149782">
                  <a:moveTo>
                    <a:pt x="568" y="356"/>
                  </a:moveTo>
                  <a:cubicBezTo>
                    <a:pt x="6653" y="5912"/>
                    <a:pt x="71212" y="86081"/>
                    <a:pt x="89468" y="108306"/>
                  </a:cubicBezTo>
                  <a:cubicBezTo>
                    <a:pt x="107724" y="130531"/>
                    <a:pt x="85763" y="127092"/>
                    <a:pt x="110105" y="133706"/>
                  </a:cubicBezTo>
                  <a:cubicBezTo>
                    <a:pt x="134447" y="140321"/>
                    <a:pt x="208531" y="145876"/>
                    <a:pt x="235518" y="147993"/>
                  </a:cubicBezTo>
                  <a:cubicBezTo>
                    <a:pt x="262506" y="150110"/>
                    <a:pt x="295578" y="151168"/>
                    <a:pt x="272030" y="146406"/>
                  </a:cubicBezTo>
                  <a:cubicBezTo>
                    <a:pt x="248482" y="141644"/>
                    <a:pt x="130742" y="131324"/>
                    <a:pt x="94230" y="119418"/>
                  </a:cubicBezTo>
                  <a:cubicBezTo>
                    <a:pt x="57718" y="107512"/>
                    <a:pt x="66978" y="94282"/>
                    <a:pt x="52955" y="74968"/>
                  </a:cubicBezTo>
                  <a:cubicBezTo>
                    <a:pt x="38932" y="55654"/>
                    <a:pt x="-5517" y="-5200"/>
                    <a:pt x="568" y="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C29915A2-A627-4ADF-A8BF-2D48ABCE96B0}"/>
                </a:ext>
              </a:extLst>
            </p:cNvPr>
            <p:cNvSpPr/>
            <p:nvPr/>
          </p:nvSpPr>
          <p:spPr>
            <a:xfrm rot="5400000" flipH="1">
              <a:off x="9189962" y="6456019"/>
              <a:ext cx="206288" cy="6333"/>
            </a:xfrm>
            <a:custGeom>
              <a:avLst/>
              <a:gdLst>
                <a:gd name="connsiteX0" fmla="*/ 0 w 261953"/>
                <a:gd name="connsiteY0" fmla="*/ 4762 h 8042"/>
                <a:gd name="connsiteX1" fmla="*/ 242888 w 261953"/>
                <a:gd name="connsiteY1" fmla="*/ 7937 h 8042"/>
                <a:gd name="connsiteX2" fmla="*/ 233363 w 261953"/>
                <a:gd name="connsiteY2" fmla="*/ 0 h 8042"/>
                <a:gd name="connsiteX3" fmla="*/ 130175 w 261953"/>
                <a:gd name="connsiteY3" fmla="*/ 7937 h 8042"/>
                <a:gd name="connsiteX4" fmla="*/ 0 w 261953"/>
                <a:gd name="connsiteY4" fmla="*/ 4762 h 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53" h="8042">
                  <a:moveTo>
                    <a:pt x="0" y="4762"/>
                  </a:moveTo>
                  <a:cubicBezTo>
                    <a:pt x="18785" y="4762"/>
                    <a:pt x="203994" y="8731"/>
                    <a:pt x="242888" y="7937"/>
                  </a:cubicBezTo>
                  <a:cubicBezTo>
                    <a:pt x="281782" y="7143"/>
                    <a:pt x="252148" y="0"/>
                    <a:pt x="233363" y="0"/>
                  </a:cubicBezTo>
                  <a:cubicBezTo>
                    <a:pt x="214578" y="0"/>
                    <a:pt x="166688" y="7143"/>
                    <a:pt x="130175" y="7937"/>
                  </a:cubicBezTo>
                  <a:lnTo>
                    <a:pt x="0" y="47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A1A65CE6-D10F-4ECD-BC06-F3C1376A21BB}"/>
                </a:ext>
              </a:extLst>
            </p:cNvPr>
            <p:cNvSpPr/>
            <p:nvPr/>
          </p:nvSpPr>
          <p:spPr>
            <a:xfrm rot="5400000" flipH="1">
              <a:off x="9226936" y="6500748"/>
              <a:ext cx="131509" cy="13374"/>
            </a:xfrm>
            <a:custGeom>
              <a:avLst/>
              <a:gdLst>
                <a:gd name="connsiteX0" fmla="*/ 1090 w 166996"/>
                <a:gd name="connsiteY0" fmla="*/ 769 h 16983"/>
                <a:gd name="connsiteX1" fmla="*/ 164603 w 166996"/>
                <a:gd name="connsiteY1" fmla="*/ 3944 h 16983"/>
                <a:gd name="connsiteX2" fmla="*/ 94753 w 166996"/>
                <a:gd name="connsiteY2" fmla="*/ 16644 h 16983"/>
                <a:gd name="connsiteX3" fmla="*/ 1090 w 166996"/>
                <a:gd name="connsiteY3" fmla="*/ 769 h 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96" h="16983">
                  <a:moveTo>
                    <a:pt x="1090" y="769"/>
                  </a:moveTo>
                  <a:cubicBezTo>
                    <a:pt x="12732" y="-1348"/>
                    <a:pt x="148993" y="1298"/>
                    <a:pt x="164603" y="3944"/>
                  </a:cubicBezTo>
                  <a:cubicBezTo>
                    <a:pt x="180213" y="6590"/>
                    <a:pt x="115126" y="13734"/>
                    <a:pt x="94753" y="16644"/>
                  </a:cubicBezTo>
                  <a:cubicBezTo>
                    <a:pt x="74380" y="19554"/>
                    <a:pt x="-10552" y="2886"/>
                    <a:pt x="1090" y="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05C27045-60E6-48F7-BE4E-F599C7B29620}"/>
                </a:ext>
              </a:extLst>
            </p:cNvPr>
            <p:cNvSpPr/>
            <p:nvPr/>
          </p:nvSpPr>
          <p:spPr>
            <a:xfrm rot="5400000" flipH="1">
              <a:off x="9215253" y="6376752"/>
              <a:ext cx="141229" cy="50918"/>
            </a:xfrm>
            <a:custGeom>
              <a:avLst/>
              <a:gdLst>
                <a:gd name="connsiteX0" fmla="*/ 644 w 179338"/>
                <a:gd name="connsiteY0" fmla="*/ 67 h 64658"/>
                <a:gd name="connsiteX1" fmla="*/ 121294 w 179338"/>
                <a:gd name="connsiteY1" fmla="*/ 54042 h 64658"/>
                <a:gd name="connsiteX2" fmla="*/ 159394 w 179338"/>
                <a:gd name="connsiteY2" fmla="*/ 61979 h 64658"/>
                <a:gd name="connsiteX3" fmla="*/ 176857 w 179338"/>
                <a:gd name="connsiteY3" fmla="*/ 23879 h 64658"/>
                <a:gd name="connsiteX4" fmla="*/ 175269 w 179338"/>
                <a:gd name="connsiteY4" fmla="*/ 60392 h 64658"/>
                <a:gd name="connsiteX5" fmla="*/ 140344 w 179338"/>
                <a:gd name="connsiteY5" fmla="*/ 61979 h 64658"/>
                <a:gd name="connsiteX6" fmla="*/ 75257 w 179338"/>
                <a:gd name="connsiteY6" fmla="*/ 42929 h 64658"/>
                <a:gd name="connsiteX7" fmla="*/ 644 w 179338"/>
                <a:gd name="connsiteY7" fmla="*/ 67 h 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338" h="64658">
                  <a:moveTo>
                    <a:pt x="644" y="67"/>
                  </a:moveTo>
                  <a:cubicBezTo>
                    <a:pt x="8317" y="1919"/>
                    <a:pt x="94836" y="43723"/>
                    <a:pt x="121294" y="54042"/>
                  </a:cubicBezTo>
                  <a:cubicBezTo>
                    <a:pt x="147752" y="64361"/>
                    <a:pt x="150134" y="67006"/>
                    <a:pt x="159394" y="61979"/>
                  </a:cubicBezTo>
                  <a:cubicBezTo>
                    <a:pt x="168655" y="56952"/>
                    <a:pt x="174211" y="24143"/>
                    <a:pt x="176857" y="23879"/>
                  </a:cubicBezTo>
                  <a:cubicBezTo>
                    <a:pt x="179503" y="23615"/>
                    <a:pt x="181355" y="54042"/>
                    <a:pt x="175269" y="60392"/>
                  </a:cubicBezTo>
                  <a:cubicBezTo>
                    <a:pt x="169184" y="66742"/>
                    <a:pt x="157013" y="64889"/>
                    <a:pt x="140344" y="61979"/>
                  </a:cubicBezTo>
                  <a:cubicBezTo>
                    <a:pt x="123675" y="59069"/>
                    <a:pt x="94571" y="50602"/>
                    <a:pt x="75257" y="42929"/>
                  </a:cubicBezTo>
                  <a:cubicBezTo>
                    <a:pt x="55943" y="35256"/>
                    <a:pt x="-7029" y="-1785"/>
                    <a:pt x="644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C4D0E8F4-2D05-440C-B736-5BC7C704E2B2}"/>
                </a:ext>
              </a:extLst>
            </p:cNvPr>
            <p:cNvSpPr/>
            <p:nvPr/>
          </p:nvSpPr>
          <p:spPr>
            <a:xfrm rot="5400000" flipH="1">
              <a:off x="9218515" y="6342466"/>
              <a:ext cx="15444" cy="112580"/>
            </a:xfrm>
            <a:custGeom>
              <a:avLst/>
              <a:gdLst>
                <a:gd name="connsiteX0" fmla="*/ 19581 w 19612"/>
                <a:gd name="connsiteY0" fmla="*/ 8 h 142959"/>
                <a:gd name="connsiteX1" fmla="*/ 531 w 19612"/>
                <a:gd name="connsiteY1" fmla="*/ 122246 h 142959"/>
                <a:gd name="connsiteX2" fmla="*/ 5293 w 19612"/>
                <a:gd name="connsiteY2" fmla="*/ 128596 h 142959"/>
                <a:gd name="connsiteX3" fmla="*/ 19581 w 19612"/>
                <a:gd name="connsiteY3" fmla="*/ 8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2" h="142959">
                  <a:moveTo>
                    <a:pt x="19581" y="8"/>
                  </a:moveTo>
                  <a:cubicBezTo>
                    <a:pt x="18787" y="-1050"/>
                    <a:pt x="2912" y="100815"/>
                    <a:pt x="531" y="122246"/>
                  </a:cubicBezTo>
                  <a:cubicBezTo>
                    <a:pt x="-1850" y="143677"/>
                    <a:pt x="4499" y="152673"/>
                    <a:pt x="5293" y="128596"/>
                  </a:cubicBezTo>
                  <a:cubicBezTo>
                    <a:pt x="6087" y="104519"/>
                    <a:pt x="20375" y="1066"/>
                    <a:pt x="19581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E5827961-2439-461B-8C32-B3B43B781C35}"/>
                </a:ext>
              </a:extLst>
            </p:cNvPr>
            <p:cNvSpPr/>
            <p:nvPr/>
          </p:nvSpPr>
          <p:spPr>
            <a:xfrm rot="5400000" flipH="1">
              <a:off x="9209664" y="6365577"/>
              <a:ext cx="20833" cy="115659"/>
            </a:xfrm>
            <a:custGeom>
              <a:avLst/>
              <a:gdLst>
                <a:gd name="connsiteX0" fmla="*/ 17792 w 26455"/>
                <a:gd name="connsiteY0" fmla="*/ 494 h 146868"/>
                <a:gd name="connsiteX1" fmla="*/ 19380 w 26455"/>
                <a:gd name="connsiteY1" fmla="*/ 130669 h 146868"/>
                <a:gd name="connsiteX2" fmla="*/ 25730 w 26455"/>
                <a:gd name="connsiteY2" fmla="*/ 140194 h 146868"/>
                <a:gd name="connsiteX3" fmla="*/ 330 w 26455"/>
                <a:gd name="connsiteY3" fmla="*/ 87807 h 146868"/>
                <a:gd name="connsiteX4" fmla="*/ 17792 w 26455"/>
                <a:gd name="connsiteY4" fmla="*/ 494 h 1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5" h="146868">
                  <a:moveTo>
                    <a:pt x="17792" y="494"/>
                  </a:moveTo>
                  <a:cubicBezTo>
                    <a:pt x="20967" y="7638"/>
                    <a:pt x="18057" y="107386"/>
                    <a:pt x="19380" y="130669"/>
                  </a:cubicBezTo>
                  <a:cubicBezTo>
                    <a:pt x="20703" y="153952"/>
                    <a:pt x="28905" y="147338"/>
                    <a:pt x="25730" y="140194"/>
                  </a:cubicBezTo>
                  <a:cubicBezTo>
                    <a:pt x="22555" y="133050"/>
                    <a:pt x="3240" y="110032"/>
                    <a:pt x="330" y="87807"/>
                  </a:cubicBezTo>
                  <a:cubicBezTo>
                    <a:pt x="-2580" y="65582"/>
                    <a:pt x="14617" y="-6650"/>
                    <a:pt x="17792" y="4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EAD6CC20-93B5-411C-B300-486EC65643FF}"/>
                </a:ext>
              </a:extLst>
            </p:cNvPr>
            <p:cNvSpPr/>
            <p:nvPr/>
          </p:nvSpPr>
          <p:spPr>
            <a:xfrm rot="5400000" flipH="1">
              <a:off x="9198720" y="6352056"/>
              <a:ext cx="33670" cy="141667"/>
            </a:xfrm>
            <a:custGeom>
              <a:avLst/>
              <a:gdLst>
                <a:gd name="connsiteX0" fmla="*/ 3061 w 42755"/>
                <a:gd name="connsiteY0" fmla="*/ 150 h 179895"/>
                <a:gd name="connsiteX1" fmla="*/ 3061 w 42755"/>
                <a:gd name="connsiteY1" fmla="*/ 123975 h 179895"/>
                <a:gd name="connsiteX2" fmla="*/ 42749 w 42755"/>
                <a:gd name="connsiteY2" fmla="*/ 179537 h 179895"/>
                <a:gd name="connsiteX3" fmla="*/ 6236 w 42755"/>
                <a:gd name="connsiteY3" fmla="*/ 100162 h 179895"/>
                <a:gd name="connsiteX4" fmla="*/ 3061 w 42755"/>
                <a:gd name="connsiteY4" fmla="*/ 150 h 17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5" h="179895">
                  <a:moveTo>
                    <a:pt x="3061" y="150"/>
                  </a:moveTo>
                  <a:cubicBezTo>
                    <a:pt x="2532" y="4119"/>
                    <a:pt x="-3554" y="94077"/>
                    <a:pt x="3061" y="123975"/>
                  </a:cubicBezTo>
                  <a:cubicBezTo>
                    <a:pt x="9676" y="153873"/>
                    <a:pt x="42220" y="183506"/>
                    <a:pt x="42749" y="179537"/>
                  </a:cubicBezTo>
                  <a:cubicBezTo>
                    <a:pt x="43278" y="175568"/>
                    <a:pt x="11528" y="128737"/>
                    <a:pt x="6236" y="100162"/>
                  </a:cubicBezTo>
                  <a:cubicBezTo>
                    <a:pt x="944" y="71587"/>
                    <a:pt x="3590" y="-3819"/>
                    <a:pt x="3061" y="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46C06DFE-56DB-459F-A9CD-AFFEC9C1CC22}"/>
                </a:ext>
              </a:extLst>
            </p:cNvPr>
            <p:cNvSpPr/>
            <p:nvPr/>
          </p:nvSpPr>
          <p:spPr>
            <a:xfrm rot="5400000" flipH="1">
              <a:off x="9180301" y="6448244"/>
              <a:ext cx="54424" cy="35049"/>
            </a:xfrm>
            <a:custGeom>
              <a:avLst/>
              <a:gdLst>
                <a:gd name="connsiteX0" fmla="*/ 69101 w 69110"/>
                <a:gd name="connsiteY0" fmla="*/ 31 h 44507"/>
                <a:gd name="connsiteX1" fmla="*/ 5601 w 69110"/>
                <a:gd name="connsiteY1" fmla="*/ 41306 h 44507"/>
                <a:gd name="connsiteX2" fmla="*/ 10363 w 69110"/>
                <a:gd name="connsiteY2" fmla="*/ 34956 h 44507"/>
                <a:gd name="connsiteX3" fmla="*/ 69101 w 69110"/>
                <a:gd name="connsiteY3" fmla="*/ 31 h 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0" h="44507">
                  <a:moveTo>
                    <a:pt x="69101" y="31"/>
                  </a:moveTo>
                  <a:cubicBezTo>
                    <a:pt x="68307" y="1089"/>
                    <a:pt x="15391" y="35485"/>
                    <a:pt x="5601" y="41306"/>
                  </a:cubicBezTo>
                  <a:cubicBezTo>
                    <a:pt x="-4189" y="47127"/>
                    <a:pt x="-220" y="45010"/>
                    <a:pt x="10363" y="34956"/>
                  </a:cubicBezTo>
                  <a:cubicBezTo>
                    <a:pt x="20946" y="24902"/>
                    <a:pt x="69895" y="-1027"/>
                    <a:pt x="69101" y="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4395B794-9953-4CA5-B2A7-76C47CE55CA4}"/>
                </a:ext>
              </a:extLst>
            </p:cNvPr>
            <p:cNvSpPr/>
            <p:nvPr/>
          </p:nvSpPr>
          <p:spPr>
            <a:xfrm rot="5400000" flipH="1">
              <a:off x="9204994" y="6469826"/>
              <a:ext cx="60033" cy="32513"/>
            </a:xfrm>
            <a:custGeom>
              <a:avLst/>
              <a:gdLst>
                <a:gd name="connsiteX0" fmla="*/ 76232 w 76232"/>
                <a:gd name="connsiteY0" fmla="*/ 0 h 41286"/>
                <a:gd name="connsiteX1" fmla="*/ 32 w 76232"/>
                <a:gd name="connsiteY1" fmla="*/ 41275 h 41286"/>
                <a:gd name="connsiteX2" fmla="*/ 76232 w 76232"/>
                <a:gd name="connsiteY2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32" h="41286">
                  <a:moveTo>
                    <a:pt x="76232" y="0"/>
                  </a:moveTo>
                  <a:cubicBezTo>
                    <a:pt x="76232" y="0"/>
                    <a:pt x="1884" y="42069"/>
                    <a:pt x="32" y="41275"/>
                  </a:cubicBezTo>
                  <a:cubicBezTo>
                    <a:pt x="-1820" y="40481"/>
                    <a:pt x="76232" y="0"/>
                    <a:pt x="762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CD389298-A6CA-44CB-A5F4-B3682A2125F4}"/>
                </a:ext>
              </a:extLst>
            </p:cNvPr>
            <p:cNvSpPr/>
            <p:nvPr/>
          </p:nvSpPr>
          <p:spPr>
            <a:xfrm rot="5400000" flipH="1">
              <a:off x="9276516" y="6414513"/>
              <a:ext cx="220030" cy="60602"/>
            </a:xfrm>
            <a:custGeom>
              <a:avLst/>
              <a:gdLst>
                <a:gd name="connsiteX0" fmla="*/ 0 w 279403"/>
                <a:gd name="connsiteY0" fmla="*/ 18153 h 76955"/>
                <a:gd name="connsiteX1" fmla="*/ 87313 w 279403"/>
                <a:gd name="connsiteY1" fmla="*/ 19741 h 76955"/>
                <a:gd name="connsiteX2" fmla="*/ 195263 w 279403"/>
                <a:gd name="connsiteY2" fmla="*/ 56253 h 76955"/>
                <a:gd name="connsiteX3" fmla="*/ 279400 w 279403"/>
                <a:gd name="connsiteY3" fmla="*/ 76891 h 76955"/>
                <a:gd name="connsiteX4" fmla="*/ 198438 w 279403"/>
                <a:gd name="connsiteY4" fmla="*/ 49903 h 76955"/>
                <a:gd name="connsiteX5" fmla="*/ 146050 w 279403"/>
                <a:gd name="connsiteY5" fmla="*/ 29266 h 76955"/>
                <a:gd name="connsiteX6" fmla="*/ 87313 w 279403"/>
                <a:gd name="connsiteY6" fmla="*/ 691 h 76955"/>
                <a:gd name="connsiteX7" fmla="*/ 0 w 279403"/>
                <a:gd name="connsiteY7" fmla="*/ 18153 h 7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3" h="76955">
                  <a:moveTo>
                    <a:pt x="0" y="18153"/>
                  </a:moveTo>
                  <a:cubicBezTo>
                    <a:pt x="0" y="21328"/>
                    <a:pt x="54769" y="13391"/>
                    <a:pt x="87313" y="19741"/>
                  </a:cubicBezTo>
                  <a:cubicBezTo>
                    <a:pt x="119857" y="26091"/>
                    <a:pt x="163249" y="46728"/>
                    <a:pt x="195263" y="56253"/>
                  </a:cubicBezTo>
                  <a:cubicBezTo>
                    <a:pt x="227277" y="65778"/>
                    <a:pt x="278871" y="77949"/>
                    <a:pt x="279400" y="76891"/>
                  </a:cubicBezTo>
                  <a:cubicBezTo>
                    <a:pt x="279929" y="75833"/>
                    <a:pt x="220663" y="57841"/>
                    <a:pt x="198438" y="49903"/>
                  </a:cubicBezTo>
                  <a:cubicBezTo>
                    <a:pt x="176213" y="41966"/>
                    <a:pt x="164571" y="37468"/>
                    <a:pt x="146050" y="29266"/>
                  </a:cubicBezTo>
                  <a:cubicBezTo>
                    <a:pt x="127529" y="21064"/>
                    <a:pt x="110067" y="5189"/>
                    <a:pt x="87313" y="691"/>
                  </a:cubicBezTo>
                  <a:cubicBezTo>
                    <a:pt x="64559" y="-3807"/>
                    <a:pt x="0" y="14978"/>
                    <a:pt x="0" y="181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80C69CCB-F212-4F98-8B54-F2A8380B42E1}"/>
                </a:ext>
              </a:extLst>
            </p:cNvPr>
            <p:cNvSpPr/>
            <p:nvPr/>
          </p:nvSpPr>
          <p:spPr>
            <a:xfrm rot="5400000" flipH="1">
              <a:off x="9304505" y="6292476"/>
              <a:ext cx="34794" cy="97383"/>
            </a:xfrm>
            <a:custGeom>
              <a:avLst/>
              <a:gdLst>
                <a:gd name="connsiteX0" fmla="*/ 14 w 44183"/>
                <a:gd name="connsiteY0" fmla="*/ 714 h 123661"/>
                <a:gd name="connsiteX1" fmla="*/ 38114 w 44183"/>
                <a:gd name="connsiteY1" fmla="*/ 121364 h 123661"/>
                <a:gd name="connsiteX2" fmla="*/ 42876 w 44183"/>
                <a:gd name="connsiteY2" fmla="*/ 73739 h 123661"/>
                <a:gd name="connsiteX3" fmla="*/ 14 w 44183"/>
                <a:gd name="connsiteY3" fmla="*/ 714 h 1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3" h="123661">
                  <a:moveTo>
                    <a:pt x="14" y="714"/>
                  </a:moveTo>
                  <a:cubicBezTo>
                    <a:pt x="-780" y="8651"/>
                    <a:pt x="30970" y="109193"/>
                    <a:pt x="38114" y="121364"/>
                  </a:cubicBezTo>
                  <a:cubicBezTo>
                    <a:pt x="45258" y="133535"/>
                    <a:pt x="44993" y="94376"/>
                    <a:pt x="42876" y="73739"/>
                  </a:cubicBezTo>
                  <a:cubicBezTo>
                    <a:pt x="40759" y="53102"/>
                    <a:pt x="808" y="-7223"/>
                    <a:pt x="14" y="7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6A6A21AC-72B2-4689-AEF2-104ED01A7D50}"/>
                </a:ext>
              </a:extLst>
            </p:cNvPr>
            <p:cNvSpPr/>
            <p:nvPr/>
          </p:nvSpPr>
          <p:spPr>
            <a:xfrm rot="5400000" flipH="1">
              <a:off x="9294751" y="6468791"/>
              <a:ext cx="111853" cy="121358"/>
            </a:xfrm>
            <a:custGeom>
              <a:avLst/>
              <a:gdLst>
                <a:gd name="connsiteX0" fmla="*/ 22942 w 142036"/>
                <a:gd name="connsiteY0" fmla="*/ 89 h 154106"/>
                <a:gd name="connsiteX1" fmla="*/ 717 w 142036"/>
                <a:gd name="connsiteY1" fmla="*/ 68351 h 154106"/>
                <a:gd name="connsiteX2" fmla="*/ 54692 w 142036"/>
                <a:gd name="connsiteY2" fmla="*/ 125501 h 154106"/>
                <a:gd name="connsiteX3" fmla="*/ 142005 w 142036"/>
                <a:gd name="connsiteY3" fmla="*/ 154076 h 154106"/>
                <a:gd name="connsiteX4" fmla="*/ 64217 w 142036"/>
                <a:gd name="connsiteY4" fmla="*/ 120739 h 154106"/>
                <a:gd name="connsiteX5" fmla="*/ 24530 w 142036"/>
                <a:gd name="connsiteY5" fmla="*/ 71526 h 154106"/>
                <a:gd name="connsiteX6" fmla="*/ 11830 w 142036"/>
                <a:gd name="connsiteY6" fmla="*/ 54064 h 154106"/>
                <a:gd name="connsiteX7" fmla="*/ 22942 w 142036"/>
                <a:gd name="connsiteY7" fmla="*/ 89 h 1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36" h="154106">
                  <a:moveTo>
                    <a:pt x="22942" y="89"/>
                  </a:moveTo>
                  <a:cubicBezTo>
                    <a:pt x="21090" y="2470"/>
                    <a:pt x="-4575" y="47449"/>
                    <a:pt x="717" y="68351"/>
                  </a:cubicBezTo>
                  <a:cubicBezTo>
                    <a:pt x="6009" y="89253"/>
                    <a:pt x="31144" y="111214"/>
                    <a:pt x="54692" y="125501"/>
                  </a:cubicBezTo>
                  <a:cubicBezTo>
                    <a:pt x="78240" y="139788"/>
                    <a:pt x="140418" y="154870"/>
                    <a:pt x="142005" y="154076"/>
                  </a:cubicBezTo>
                  <a:cubicBezTo>
                    <a:pt x="143593" y="153282"/>
                    <a:pt x="83796" y="134497"/>
                    <a:pt x="64217" y="120739"/>
                  </a:cubicBezTo>
                  <a:cubicBezTo>
                    <a:pt x="44638" y="106981"/>
                    <a:pt x="33261" y="82639"/>
                    <a:pt x="24530" y="71526"/>
                  </a:cubicBezTo>
                  <a:cubicBezTo>
                    <a:pt x="15799" y="60413"/>
                    <a:pt x="11565" y="64383"/>
                    <a:pt x="11830" y="54064"/>
                  </a:cubicBezTo>
                  <a:cubicBezTo>
                    <a:pt x="12094" y="43745"/>
                    <a:pt x="24794" y="-2292"/>
                    <a:pt x="22942" y="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63E6E796-51A3-4A67-8F52-078038BE4362}"/>
                </a:ext>
              </a:extLst>
            </p:cNvPr>
            <p:cNvSpPr/>
            <p:nvPr/>
          </p:nvSpPr>
          <p:spPr>
            <a:xfrm rot="5400000" flipH="1">
              <a:off x="7887793" y="6191471"/>
              <a:ext cx="99055" cy="372847"/>
            </a:xfrm>
            <a:custGeom>
              <a:avLst/>
              <a:gdLst>
                <a:gd name="connsiteX0" fmla="*/ 81101 w 125784"/>
                <a:gd name="connsiteY0" fmla="*/ 149 h 473456"/>
                <a:gd name="connsiteX1" fmla="*/ 92213 w 125784"/>
                <a:gd name="connsiteY1" fmla="*/ 90636 h 473456"/>
                <a:gd name="connsiteX2" fmla="*/ 109676 w 125784"/>
                <a:gd name="connsiteY2" fmla="*/ 109686 h 473456"/>
                <a:gd name="connsiteX3" fmla="*/ 100151 w 125784"/>
                <a:gd name="connsiteY3" fmla="*/ 195411 h 473456"/>
                <a:gd name="connsiteX4" fmla="*/ 93801 w 125784"/>
                <a:gd name="connsiteY4" fmla="*/ 265261 h 473456"/>
                <a:gd name="connsiteX5" fmla="*/ 109676 w 125784"/>
                <a:gd name="connsiteY5" fmla="*/ 408136 h 473456"/>
                <a:gd name="connsiteX6" fmla="*/ 96976 w 125784"/>
                <a:gd name="connsiteY6" fmla="*/ 427186 h 473456"/>
                <a:gd name="connsiteX7" fmla="*/ 138 w 125784"/>
                <a:gd name="connsiteY7" fmla="*/ 471636 h 473456"/>
                <a:gd name="connsiteX8" fmla="*/ 120788 w 125784"/>
                <a:gd name="connsiteY8" fmla="*/ 358924 h 473456"/>
                <a:gd name="connsiteX9" fmla="*/ 103326 w 125784"/>
                <a:gd name="connsiteY9" fmla="*/ 290661 h 473456"/>
                <a:gd name="connsiteX10" fmla="*/ 108088 w 125784"/>
                <a:gd name="connsiteY10" fmla="*/ 114449 h 473456"/>
                <a:gd name="connsiteX11" fmla="*/ 81101 w 125784"/>
                <a:gd name="connsiteY11" fmla="*/ 149 h 4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4" h="473456">
                  <a:moveTo>
                    <a:pt x="81101" y="149"/>
                  </a:moveTo>
                  <a:cubicBezTo>
                    <a:pt x="78455" y="-3820"/>
                    <a:pt x="87451" y="72380"/>
                    <a:pt x="92213" y="90636"/>
                  </a:cubicBezTo>
                  <a:cubicBezTo>
                    <a:pt x="96975" y="108892"/>
                    <a:pt x="108353" y="92223"/>
                    <a:pt x="109676" y="109686"/>
                  </a:cubicBezTo>
                  <a:cubicBezTo>
                    <a:pt x="110999" y="127149"/>
                    <a:pt x="102797" y="169482"/>
                    <a:pt x="100151" y="195411"/>
                  </a:cubicBezTo>
                  <a:cubicBezTo>
                    <a:pt x="97505" y="221340"/>
                    <a:pt x="92214" y="229807"/>
                    <a:pt x="93801" y="265261"/>
                  </a:cubicBezTo>
                  <a:cubicBezTo>
                    <a:pt x="95388" y="300715"/>
                    <a:pt x="109147" y="381149"/>
                    <a:pt x="109676" y="408136"/>
                  </a:cubicBezTo>
                  <a:cubicBezTo>
                    <a:pt x="110205" y="435123"/>
                    <a:pt x="115232" y="416603"/>
                    <a:pt x="96976" y="427186"/>
                  </a:cubicBezTo>
                  <a:cubicBezTo>
                    <a:pt x="78720" y="437769"/>
                    <a:pt x="-3831" y="483013"/>
                    <a:pt x="138" y="471636"/>
                  </a:cubicBezTo>
                  <a:cubicBezTo>
                    <a:pt x="4107" y="460259"/>
                    <a:pt x="103590" y="389086"/>
                    <a:pt x="120788" y="358924"/>
                  </a:cubicBezTo>
                  <a:cubicBezTo>
                    <a:pt x="137986" y="328762"/>
                    <a:pt x="105443" y="331407"/>
                    <a:pt x="103326" y="290661"/>
                  </a:cubicBezTo>
                  <a:cubicBezTo>
                    <a:pt x="101209" y="249915"/>
                    <a:pt x="113115" y="160751"/>
                    <a:pt x="108088" y="114449"/>
                  </a:cubicBezTo>
                  <a:cubicBezTo>
                    <a:pt x="103061" y="68147"/>
                    <a:pt x="83747" y="4118"/>
                    <a:pt x="81101" y="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B66EC7B9-A747-4D76-9861-B8A382D4F0CB}"/>
                </a:ext>
              </a:extLst>
            </p:cNvPr>
            <p:cNvSpPr/>
            <p:nvPr/>
          </p:nvSpPr>
          <p:spPr>
            <a:xfrm flipH="1">
              <a:off x="1512579" y="6404670"/>
              <a:ext cx="43957" cy="227235"/>
            </a:xfrm>
            <a:custGeom>
              <a:avLst/>
              <a:gdLst>
                <a:gd name="connsiteX0" fmla="*/ 30172 w 55818"/>
                <a:gd name="connsiteY0" fmla="*/ 1436 h 288552"/>
                <a:gd name="connsiteX1" fmla="*/ 44460 w 55818"/>
                <a:gd name="connsiteY1" fmla="*/ 157011 h 288552"/>
                <a:gd name="connsiteX2" fmla="*/ 49222 w 55818"/>
                <a:gd name="connsiteY2" fmla="*/ 279249 h 288552"/>
                <a:gd name="connsiteX3" fmla="*/ 10 w 55818"/>
                <a:gd name="connsiteY3" fmla="*/ 274486 h 288552"/>
                <a:gd name="connsiteX4" fmla="*/ 53985 w 55818"/>
                <a:gd name="connsiteY4" fmla="*/ 230036 h 288552"/>
                <a:gd name="connsiteX5" fmla="*/ 42872 w 55818"/>
                <a:gd name="connsiteY5" fmla="*/ 87161 h 288552"/>
                <a:gd name="connsiteX6" fmla="*/ 30172 w 55818"/>
                <a:gd name="connsiteY6" fmla="*/ 1436 h 28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18" h="288552">
                  <a:moveTo>
                    <a:pt x="30172" y="1436"/>
                  </a:moveTo>
                  <a:cubicBezTo>
                    <a:pt x="30437" y="13078"/>
                    <a:pt x="41285" y="110709"/>
                    <a:pt x="44460" y="157011"/>
                  </a:cubicBezTo>
                  <a:cubicBezTo>
                    <a:pt x="47635" y="203313"/>
                    <a:pt x="56630" y="259670"/>
                    <a:pt x="49222" y="279249"/>
                  </a:cubicBezTo>
                  <a:cubicBezTo>
                    <a:pt x="41814" y="298828"/>
                    <a:pt x="-784" y="282688"/>
                    <a:pt x="10" y="274486"/>
                  </a:cubicBezTo>
                  <a:cubicBezTo>
                    <a:pt x="804" y="266284"/>
                    <a:pt x="46841" y="261257"/>
                    <a:pt x="53985" y="230036"/>
                  </a:cubicBezTo>
                  <a:cubicBezTo>
                    <a:pt x="61129" y="198815"/>
                    <a:pt x="45253" y="122615"/>
                    <a:pt x="42872" y="87161"/>
                  </a:cubicBezTo>
                  <a:cubicBezTo>
                    <a:pt x="40491" y="51707"/>
                    <a:pt x="29907" y="-10206"/>
                    <a:pt x="30172" y="14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1C64624B-47F1-4204-B670-DA9AEF7DD1FE}"/>
                </a:ext>
              </a:extLst>
            </p:cNvPr>
            <p:cNvSpPr/>
            <p:nvPr/>
          </p:nvSpPr>
          <p:spPr>
            <a:xfrm flipH="1">
              <a:off x="1549024" y="6400585"/>
              <a:ext cx="12857" cy="230661"/>
            </a:xfrm>
            <a:custGeom>
              <a:avLst/>
              <a:gdLst>
                <a:gd name="connsiteX0" fmla="*/ 14735 w 16326"/>
                <a:gd name="connsiteY0" fmla="*/ 273 h 292903"/>
                <a:gd name="connsiteX1" fmla="*/ 2035 w 16326"/>
                <a:gd name="connsiteY1" fmla="*/ 157436 h 292903"/>
                <a:gd name="connsiteX2" fmla="*/ 16323 w 16326"/>
                <a:gd name="connsiteY2" fmla="*/ 292373 h 292903"/>
                <a:gd name="connsiteX3" fmla="*/ 448 w 16326"/>
                <a:gd name="connsiteY3" fmla="*/ 197123 h 292903"/>
                <a:gd name="connsiteX4" fmla="*/ 14735 w 16326"/>
                <a:gd name="connsiteY4" fmla="*/ 273 h 2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92903">
                  <a:moveTo>
                    <a:pt x="14735" y="273"/>
                  </a:moveTo>
                  <a:cubicBezTo>
                    <a:pt x="14999" y="-6341"/>
                    <a:pt x="1770" y="108753"/>
                    <a:pt x="2035" y="157436"/>
                  </a:cubicBezTo>
                  <a:cubicBezTo>
                    <a:pt x="2300" y="206119"/>
                    <a:pt x="16587" y="285759"/>
                    <a:pt x="16323" y="292373"/>
                  </a:cubicBezTo>
                  <a:cubicBezTo>
                    <a:pt x="16059" y="298987"/>
                    <a:pt x="3888" y="242367"/>
                    <a:pt x="448" y="197123"/>
                  </a:cubicBezTo>
                  <a:cubicBezTo>
                    <a:pt x="-2992" y="151879"/>
                    <a:pt x="14471" y="6887"/>
                    <a:pt x="14735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8915DFF8-CA03-4056-AF2C-1C2B15C623A1}"/>
                </a:ext>
              </a:extLst>
            </p:cNvPr>
            <p:cNvSpPr/>
            <p:nvPr/>
          </p:nvSpPr>
          <p:spPr>
            <a:xfrm flipH="1">
              <a:off x="1572461" y="6409464"/>
              <a:ext cx="14073" cy="234884"/>
            </a:xfrm>
            <a:custGeom>
              <a:avLst/>
              <a:gdLst>
                <a:gd name="connsiteX0" fmla="*/ 17466 w 17871"/>
                <a:gd name="connsiteY0" fmla="*/ 1699 h 298266"/>
                <a:gd name="connsiteX1" fmla="*/ 15879 w 17871"/>
                <a:gd name="connsiteY1" fmla="*/ 269987 h 298266"/>
                <a:gd name="connsiteX2" fmla="*/ 4 w 17871"/>
                <a:gd name="connsiteY2" fmla="*/ 277924 h 298266"/>
                <a:gd name="connsiteX3" fmla="*/ 14291 w 17871"/>
                <a:gd name="connsiteY3" fmla="*/ 160449 h 298266"/>
                <a:gd name="connsiteX4" fmla="*/ 17466 w 17871"/>
                <a:gd name="connsiteY4" fmla="*/ 1699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1" h="298266">
                  <a:moveTo>
                    <a:pt x="17466" y="1699"/>
                  </a:moveTo>
                  <a:cubicBezTo>
                    <a:pt x="17731" y="19955"/>
                    <a:pt x="18789" y="223950"/>
                    <a:pt x="15879" y="269987"/>
                  </a:cubicBezTo>
                  <a:cubicBezTo>
                    <a:pt x="12969" y="316025"/>
                    <a:pt x="269" y="296180"/>
                    <a:pt x="4" y="277924"/>
                  </a:cubicBezTo>
                  <a:cubicBezTo>
                    <a:pt x="-261" y="259668"/>
                    <a:pt x="10587" y="203576"/>
                    <a:pt x="14291" y="160449"/>
                  </a:cubicBezTo>
                  <a:cubicBezTo>
                    <a:pt x="17995" y="117322"/>
                    <a:pt x="17201" y="-16557"/>
                    <a:pt x="17466" y="16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2B010C60-7D6C-4FA9-83ED-A16AE8C9E26E}"/>
                </a:ext>
              </a:extLst>
            </p:cNvPr>
            <p:cNvSpPr/>
            <p:nvPr/>
          </p:nvSpPr>
          <p:spPr>
            <a:xfrm flipH="1">
              <a:off x="1587429" y="6409394"/>
              <a:ext cx="19469" cy="228091"/>
            </a:xfrm>
            <a:custGeom>
              <a:avLst/>
              <a:gdLst>
                <a:gd name="connsiteX0" fmla="*/ 6813 w 24723"/>
                <a:gd name="connsiteY0" fmla="*/ 1787 h 289639"/>
                <a:gd name="connsiteX1" fmla="*/ 24275 w 24723"/>
                <a:gd name="connsiteY1" fmla="*/ 155775 h 289639"/>
                <a:gd name="connsiteX2" fmla="*/ 17925 w 24723"/>
                <a:gd name="connsiteY2" fmla="*/ 289125 h 289639"/>
                <a:gd name="connsiteX3" fmla="*/ 463 w 24723"/>
                <a:gd name="connsiteY3" fmla="*/ 197050 h 289639"/>
                <a:gd name="connsiteX4" fmla="*/ 3638 w 24723"/>
                <a:gd name="connsiteY4" fmla="*/ 77987 h 289639"/>
                <a:gd name="connsiteX5" fmla="*/ 6813 w 24723"/>
                <a:gd name="connsiteY5" fmla="*/ 1787 h 28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" h="289639">
                  <a:moveTo>
                    <a:pt x="6813" y="1787"/>
                  </a:moveTo>
                  <a:cubicBezTo>
                    <a:pt x="10252" y="14752"/>
                    <a:pt x="22423" y="107885"/>
                    <a:pt x="24275" y="155775"/>
                  </a:cubicBezTo>
                  <a:cubicBezTo>
                    <a:pt x="26127" y="203665"/>
                    <a:pt x="21894" y="282246"/>
                    <a:pt x="17925" y="289125"/>
                  </a:cubicBezTo>
                  <a:cubicBezTo>
                    <a:pt x="13956" y="296004"/>
                    <a:pt x="2844" y="232240"/>
                    <a:pt x="463" y="197050"/>
                  </a:cubicBezTo>
                  <a:cubicBezTo>
                    <a:pt x="-1918" y="161860"/>
                    <a:pt x="5755" y="106297"/>
                    <a:pt x="3638" y="77987"/>
                  </a:cubicBezTo>
                  <a:cubicBezTo>
                    <a:pt x="1521" y="49677"/>
                    <a:pt x="3374" y="-11178"/>
                    <a:pt x="6813" y="17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3DE3CB7C-6257-4798-8238-724397D69F59}"/>
                </a:ext>
              </a:extLst>
            </p:cNvPr>
            <p:cNvSpPr/>
            <p:nvPr/>
          </p:nvSpPr>
          <p:spPr>
            <a:xfrm flipH="1">
              <a:off x="3465608" y="6312625"/>
              <a:ext cx="481133" cy="55671"/>
            </a:xfrm>
            <a:custGeom>
              <a:avLst/>
              <a:gdLst>
                <a:gd name="connsiteX0" fmla="*/ 1478 w 610962"/>
                <a:gd name="connsiteY0" fmla="*/ 70693 h 70693"/>
                <a:gd name="connsiteX1" fmla="*/ 74503 w 610962"/>
                <a:gd name="connsiteY1" fmla="*/ 64343 h 70693"/>
                <a:gd name="connsiteX2" fmla="*/ 604728 w 610962"/>
                <a:gd name="connsiteY2" fmla="*/ 67518 h 70693"/>
                <a:gd name="connsiteX3" fmla="*/ 360253 w 610962"/>
                <a:gd name="connsiteY3" fmla="*/ 57993 h 70693"/>
                <a:gd name="connsiteX4" fmla="*/ 287228 w 610962"/>
                <a:gd name="connsiteY4" fmla="*/ 19893 h 70693"/>
                <a:gd name="connsiteX5" fmla="*/ 188803 w 610962"/>
                <a:gd name="connsiteY5" fmla="*/ 843 h 70693"/>
                <a:gd name="connsiteX6" fmla="*/ 96728 w 610962"/>
                <a:gd name="connsiteY6" fmla="*/ 10368 h 70693"/>
                <a:gd name="connsiteX7" fmla="*/ 1478 w 610962"/>
                <a:gd name="connsiteY7" fmla="*/ 70693 h 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962" h="70693">
                  <a:moveTo>
                    <a:pt x="1478" y="70693"/>
                  </a:moveTo>
                  <a:cubicBezTo>
                    <a:pt x="-12281" y="67782"/>
                    <a:pt x="74503" y="64343"/>
                    <a:pt x="74503" y="64343"/>
                  </a:cubicBezTo>
                  <a:lnTo>
                    <a:pt x="604728" y="67518"/>
                  </a:lnTo>
                  <a:cubicBezTo>
                    <a:pt x="652353" y="66460"/>
                    <a:pt x="413170" y="65931"/>
                    <a:pt x="360253" y="57993"/>
                  </a:cubicBezTo>
                  <a:cubicBezTo>
                    <a:pt x="307336" y="50055"/>
                    <a:pt x="315803" y="29418"/>
                    <a:pt x="287228" y="19893"/>
                  </a:cubicBezTo>
                  <a:cubicBezTo>
                    <a:pt x="258653" y="10368"/>
                    <a:pt x="220553" y="2431"/>
                    <a:pt x="188803" y="843"/>
                  </a:cubicBezTo>
                  <a:cubicBezTo>
                    <a:pt x="157053" y="-745"/>
                    <a:pt x="125832" y="-1274"/>
                    <a:pt x="96728" y="10368"/>
                  </a:cubicBezTo>
                  <a:cubicBezTo>
                    <a:pt x="67624" y="22010"/>
                    <a:pt x="40901" y="46351"/>
                    <a:pt x="1478" y="706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122B7656-C5C0-47D4-B8F5-C4BE419ADAAE}"/>
                </a:ext>
              </a:extLst>
            </p:cNvPr>
            <p:cNvSpPr/>
            <p:nvPr/>
          </p:nvSpPr>
          <p:spPr>
            <a:xfrm flipH="1">
              <a:off x="3680490" y="6374508"/>
              <a:ext cx="27675" cy="125260"/>
            </a:xfrm>
            <a:custGeom>
              <a:avLst/>
              <a:gdLst>
                <a:gd name="connsiteX0" fmla="*/ 151 w 35143"/>
                <a:gd name="connsiteY0" fmla="*/ 50 h 159060"/>
                <a:gd name="connsiteX1" fmla="*/ 22376 w 35143"/>
                <a:gd name="connsiteY1" fmla="*/ 120700 h 159060"/>
                <a:gd name="connsiteX2" fmla="*/ 22376 w 35143"/>
                <a:gd name="connsiteY2" fmla="*/ 158800 h 159060"/>
                <a:gd name="connsiteX3" fmla="*/ 35076 w 35143"/>
                <a:gd name="connsiteY3" fmla="*/ 106412 h 159060"/>
                <a:gd name="connsiteX4" fmla="*/ 151 w 35143"/>
                <a:gd name="connsiteY4" fmla="*/ 50 h 15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159060">
                  <a:moveTo>
                    <a:pt x="151" y="50"/>
                  </a:moveTo>
                  <a:cubicBezTo>
                    <a:pt x="-1966" y="2431"/>
                    <a:pt x="18672" y="94242"/>
                    <a:pt x="22376" y="120700"/>
                  </a:cubicBezTo>
                  <a:cubicBezTo>
                    <a:pt x="26080" y="147158"/>
                    <a:pt x="20259" y="161181"/>
                    <a:pt x="22376" y="158800"/>
                  </a:cubicBezTo>
                  <a:cubicBezTo>
                    <a:pt x="24493" y="156419"/>
                    <a:pt x="36134" y="132077"/>
                    <a:pt x="35076" y="106412"/>
                  </a:cubicBezTo>
                  <a:cubicBezTo>
                    <a:pt x="34018" y="80747"/>
                    <a:pt x="2268" y="-2331"/>
                    <a:pt x="151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EE2829C4-1BCB-45F2-8131-1643ABE2E977}"/>
                </a:ext>
              </a:extLst>
            </p:cNvPr>
            <p:cNvSpPr/>
            <p:nvPr/>
          </p:nvSpPr>
          <p:spPr>
            <a:xfrm flipH="1">
              <a:off x="3702999" y="6376714"/>
              <a:ext cx="62632" cy="120198"/>
            </a:xfrm>
            <a:custGeom>
              <a:avLst/>
              <a:gdLst>
                <a:gd name="connsiteX0" fmla="*/ 79473 w 79533"/>
                <a:gd name="connsiteY0" fmla="*/ 423 h 152632"/>
                <a:gd name="connsiteX1" fmla="*/ 98 w 79533"/>
                <a:gd name="connsiteY1" fmla="*/ 117898 h 152632"/>
                <a:gd name="connsiteX2" fmla="*/ 62011 w 79533"/>
                <a:gd name="connsiteY2" fmla="*/ 151235 h 152632"/>
                <a:gd name="connsiteX3" fmla="*/ 14386 w 79533"/>
                <a:gd name="connsiteY3" fmla="*/ 81385 h 152632"/>
                <a:gd name="connsiteX4" fmla="*/ 79473 w 79533"/>
                <a:gd name="connsiteY4" fmla="*/ 423 h 1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3" h="152632">
                  <a:moveTo>
                    <a:pt x="79473" y="423"/>
                  </a:moveTo>
                  <a:cubicBezTo>
                    <a:pt x="77092" y="6509"/>
                    <a:pt x="3008" y="92763"/>
                    <a:pt x="98" y="117898"/>
                  </a:cubicBezTo>
                  <a:cubicBezTo>
                    <a:pt x="-2812" y="143033"/>
                    <a:pt x="59630" y="157321"/>
                    <a:pt x="62011" y="151235"/>
                  </a:cubicBezTo>
                  <a:cubicBezTo>
                    <a:pt x="64392" y="145149"/>
                    <a:pt x="15444" y="107314"/>
                    <a:pt x="14386" y="81385"/>
                  </a:cubicBezTo>
                  <a:cubicBezTo>
                    <a:pt x="13328" y="55456"/>
                    <a:pt x="81854" y="-5663"/>
                    <a:pt x="79473" y="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B84AA99C-33D1-43AE-AB9C-2A242456D05E}"/>
                </a:ext>
              </a:extLst>
            </p:cNvPr>
            <p:cNvSpPr/>
            <p:nvPr/>
          </p:nvSpPr>
          <p:spPr>
            <a:xfrm flipH="1">
              <a:off x="4713155" y="6981141"/>
              <a:ext cx="25039" cy="165041"/>
            </a:xfrm>
            <a:custGeom>
              <a:avLst/>
              <a:gdLst>
                <a:gd name="connsiteX0" fmla="*/ 7962 w 31796"/>
                <a:gd name="connsiteY0" fmla="*/ 1247 h 209576"/>
                <a:gd name="connsiteX1" fmla="*/ 1612 w 31796"/>
                <a:gd name="connsiteY1" fmla="*/ 125072 h 209576"/>
                <a:gd name="connsiteX2" fmla="*/ 31774 w 31796"/>
                <a:gd name="connsiteY2" fmla="*/ 209209 h 209576"/>
                <a:gd name="connsiteX3" fmla="*/ 6374 w 31796"/>
                <a:gd name="connsiteY3" fmla="*/ 152059 h 209576"/>
                <a:gd name="connsiteX4" fmla="*/ 24 w 31796"/>
                <a:gd name="connsiteY4" fmla="*/ 66334 h 209576"/>
                <a:gd name="connsiteX5" fmla="*/ 7962 w 31796"/>
                <a:gd name="connsiteY5" fmla="*/ 1247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6" h="209576">
                  <a:moveTo>
                    <a:pt x="7962" y="1247"/>
                  </a:moveTo>
                  <a:cubicBezTo>
                    <a:pt x="8227" y="11037"/>
                    <a:pt x="-2357" y="90412"/>
                    <a:pt x="1612" y="125072"/>
                  </a:cubicBezTo>
                  <a:cubicBezTo>
                    <a:pt x="5581" y="159732"/>
                    <a:pt x="30980" y="204711"/>
                    <a:pt x="31774" y="209209"/>
                  </a:cubicBezTo>
                  <a:cubicBezTo>
                    <a:pt x="32568" y="213707"/>
                    <a:pt x="11666" y="175872"/>
                    <a:pt x="6374" y="152059"/>
                  </a:cubicBezTo>
                  <a:cubicBezTo>
                    <a:pt x="1082" y="128246"/>
                    <a:pt x="553" y="90940"/>
                    <a:pt x="24" y="66334"/>
                  </a:cubicBezTo>
                  <a:cubicBezTo>
                    <a:pt x="-505" y="41728"/>
                    <a:pt x="7697" y="-8543"/>
                    <a:pt x="7962" y="12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826C80C2-DA3A-4032-8213-8B7B6A9706DD}"/>
                </a:ext>
              </a:extLst>
            </p:cNvPr>
            <p:cNvSpPr/>
            <p:nvPr/>
          </p:nvSpPr>
          <p:spPr>
            <a:xfrm flipH="1">
              <a:off x="4665050" y="6985099"/>
              <a:ext cx="53531" cy="177582"/>
            </a:xfrm>
            <a:custGeom>
              <a:avLst/>
              <a:gdLst>
                <a:gd name="connsiteX0" fmla="*/ 62431 w 67976"/>
                <a:gd name="connsiteY0" fmla="*/ 984 h 225501"/>
                <a:gd name="connsiteX1" fmla="*/ 52906 w 67976"/>
                <a:gd name="connsiteY1" fmla="*/ 99409 h 225501"/>
                <a:gd name="connsiteX2" fmla="*/ 33856 w 67976"/>
                <a:gd name="connsiteY2" fmla="*/ 189897 h 225501"/>
                <a:gd name="connsiteX3" fmla="*/ 518 w 67976"/>
                <a:gd name="connsiteY3" fmla="*/ 224822 h 225501"/>
                <a:gd name="connsiteX4" fmla="*/ 62431 w 67976"/>
                <a:gd name="connsiteY4" fmla="*/ 162909 h 225501"/>
                <a:gd name="connsiteX5" fmla="*/ 62431 w 67976"/>
                <a:gd name="connsiteY5" fmla="*/ 984 h 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76" h="225501">
                  <a:moveTo>
                    <a:pt x="62431" y="984"/>
                  </a:moveTo>
                  <a:cubicBezTo>
                    <a:pt x="60843" y="-9599"/>
                    <a:pt x="57668" y="67924"/>
                    <a:pt x="52906" y="99409"/>
                  </a:cubicBezTo>
                  <a:cubicBezTo>
                    <a:pt x="48144" y="130894"/>
                    <a:pt x="42587" y="168995"/>
                    <a:pt x="33856" y="189897"/>
                  </a:cubicBezTo>
                  <a:cubicBezTo>
                    <a:pt x="25125" y="210799"/>
                    <a:pt x="-4245" y="229320"/>
                    <a:pt x="518" y="224822"/>
                  </a:cubicBezTo>
                  <a:cubicBezTo>
                    <a:pt x="5281" y="220324"/>
                    <a:pt x="50789" y="197834"/>
                    <a:pt x="62431" y="162909"/>
                  </a:cubicBezTo>
                  <a:cubicBezTo>
                    <a:pt x="74073" y="127984"/>
                    <a:pt x="64019" y="11567"/>
                    <a:pt x="62431" y="9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</p:grpSp>
    </p:spTree>
    <p:extLst>
      <p:ext uri="{BB962C8B-B14F-4D97-AF65-F5344CB8AC3E}">
        <p14:creationId xmlns:p14="http://schemas.microsoft.com/office/powerpoint/2010/main" val="268522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65641554-7083-4C6C-B464-A0E380B59007}"/>
              </a:ext>
            </a:extLst>
          </p:cNvPr>
          <p:cNvGrpSpPr/>
          <p:nvPr/>
        </p:nvGrpSpPr>
        <p:grpSpPr>
          <a:xfrm>
            <a:off x="1434830" y="3353029"/>
            <a:ext cx="6731540" cy="2151678"/>
            <a:chOff x="1434830" y="3353029"/>
            <a:chExt cx="6731540" cy="2151678"/>
          </a:xfrm>
        </p:grpSpPr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DF91646B-EC7D-405E-96ED-A9813BC7C5F4}"/>
                </a:ext>
              </a:extLst>
            </p:cNvPr>
            <p:cNvGrpSpPr/>
            <p:nvPr/>
          </p:nvGrpSpPr>
          <p:grpSpPr>
            <a:xfrm>
              <a:off x="1434830" y="3353029"/>
              <a:ext cx="6731540" cy="2151678"/>
              <a:chOff x="1434830" y="3353029"/>
              <a:chExt cx="6731540" cy="2151678"/>
            </a:xfrm>
          </p:grpSpPr>
          <p:pic>
            <p:nvPicPr>
              <p:cNvPr id="5" name="Picture 2" descr="トム・クルーズ　映画『トップガン マーヴェリック』" hidden="1">
                <a:extLst>
                  <a:ext uri="{FF2B5EF4-FFF2-40B4-BE49-F238E27FC236}">
                    <a16:creationId xmlns:a16="http://schemas.microsoft.com/office/drawing/2014/main" id="{5F00F110-0500-4E52-B67F-780B8F1EE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54" b="13024"/>
              <a:stretch/>
            </p:blipFill>
            <p:spPr bwMode="auto">
              <a:xfrm>
                <a:off x="1434830" y="3685531"/>
                <a:ext cx="6731540" cy="1819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テキスト ボックス 6" hidden="1">
                <a:extLst>
                  <a:ext uri="{FF2B5EF4-FFF2-40B4-BE49-F238E27FC236}">
                    <a16:creationId xmlns:a16="http://schemas.microsoft.com/office/drawing/2014/main" id="{12643542-C532-4E24-B246-611DECE50A58}"/>
                  </a:ext>
                </a:extLst>
              </p:cNvPr>
              <p:cNvSpPr txBox="1"/>
              <p:nvPr/>
            </p:nvSpPr>
            <p:spPr>
              <a:xfrm>
                <a:off x="3453062" y="4881562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8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奪われた屋久島</a:t>
                </a:r>
                <a:endParaRPr kumimoji="1"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9" name="テキスト ボックス 8" hidden="1">
                <a:extLst>
                  <a:ext uri="{FF2B5EF4-FFF2-40B4-BE49-F238E27FC236}">
                    <a16:creationId xmlns:a16="http://schemas.microsoft.com/office/drawing/2014/main" id="{2278A001-97F1-4773-9FDF-A1711514C90C}"/>
                  </a:ext>
                </a:extLst>
              </p:cNvPr>
              <p:cNvSpPr txBox="1"/>
              <p:nvPr/>
            </p:nvSpPr>
            <p:spPr>
              <a:xfrm>
                <a:off x="3580994" y="3353029"/>
                <a:ext cx="2428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spc="-3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ジンギ・ウグツ</a:t>
                </a:r>
              </a:p>
            </p:txBody>
          </p:sp>
        </p:grp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6A839871-CBBA-41E1-B1B2-027D4BD2E3BF}"/>
                </a:ext>
              </a:extLst>
            </p:cNvPr>
            <p:cNvSpPr/>
            <p:nvPr/>
          </p:nvSpPr>
          <p:spPr>
            <a:xfrm>
              <a:off x="6623051" y="4160839"/>
              <a:ext cx="1461787" cy="198966"/>
            </a:xfrm>
            <a:custGeom>
              <a:avLst/>
              <a:gdLst>
                <a:gd name="connsiteX0" fmla="*/ 0 w 1461787"/>
                <a:gd name="connsiteY0" fmla="*/ 0 h 198966"/>
                <a:gd name="connsiteX1" fmla="*/ 1461787 w 1461787"/>
                <a:gd name="connsiteY1" fmla="*/ 0 h 198966"/>
                <a:gd name="connsiteX2" fmla="*/ 1198626 w 1461787"/>
                <a:gd name="connsiteY2" fmla="*/ 198966 h 198966"/>
                <a:gd name="connsiteX3" fmla="*/ 0 w 1461787"/>
                <a:gd name="connsiteY3" fmla="*/ 198966 h 198966"/>
                <a:gd name="connsiteX4" fmla="*/ 0 w 1461787"/>
                <a:gd name="connsiteY4" fmla="*/ 0 h 19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787" h="198966">
                  <a:moveTo>
                    <a:pt x="0" y="0"/>
                  </a:moveTo>
                  <a:lnTo>
                    <a:pt x="1461787" y="0"/>
                  </a:lnTo>
                  <a:lnTo>
                    <a:pt x="1198626" y="198966"/>
                  </a:lnTo>
                  <a:lnTo>
                    <a:pt x="0" y="198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029717B2-F196-4B57-BCB2-D8961C4BA76F}"/>
                </a:ext>
              </a:extLst>
            </p:cNvPr>
            <p:cNvSpPr/>
            <p:nvPr/>
          </p:nvSpPr>
          <p:spPr>
            <a:xfrm>
              <a:off x="6623051" y="4416955"/>
              <a:ext cx="1123037" cy="203200"/>
            </a:xfrm>
            <a:custGeom>
              <a:avLst/>
              <a:gdLst>
                <a:gd name="connsiteX0" fmla="*/ 0 w 1123037"/>
                <a:gd name="connsiteY0" fmla="*/ 0 h 203200"/>
                <a:gd name="connsiteX1" fmla="*/ 1123037 w 1123037"/>
                <a:gd name="connsiteY1" fmla="*/ 0 h 203200"/>
                <a:gd name="connsiteX2" fmla="*/ 854276 w 1123037"/>
                <a:gd name="connsiteY2" fmla="*/ 203200 h 203200"/>
                <a:gd name="connsiteX3" fmla="*/ 0 w 1123037"/>
                <a:gd name="connsiteY3" fmla="*/ 203200 h 203200"/>
                <a:gd name="connsiteX4" fmla="*/ 0 w 1123037"/>
                <a:gd name="connsiteY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037" h="203200">
                  <a:moveTo>
                    <a:pt x="0" y="0"/>
                  </a:moveTo>
                  <a:lnTo>
                    <a:pt x="1123037" y="0"/>
                  </a:lnTo>
                  <a:lnTo>
                    <a:pt x="854276" y="203200"/>
                  </a:lnTo>
                  <a:lnTo>
                    <a:pt x="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30C81B8-153E-44B5-8FA1-F992EEC18C17}"/>
                </a:ext>
              </a:extLst>
            </p:cNvPr>
            <p:cNvSpPr/>
            <p:nvPr/>
          </p:nvSpPr>
          <p:spPr>
            <a:xfrm>
              <a:off x="6258456" y="4942946"/>
              <a:ext cx="380470" cy="1815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591BE52-5A20-46FC-80AB-75E4F915D34C}"/>
                </a:ext>
              </a:extLst>
            </p:cNvPr>
            <p:cNvSpPr/>
            <p:nvPr/>
          </p:nvSpPr>
          <p:spPr>
            <a:xfrm>
              <a:off x="6623051" y="4677305"/>
              <a:ext cx="778687" cy="206375"/>
            </a:xfrm>
            <a:custGeom>
              <a:avLst/>
              <a:gdLst>
                <a:gd name="connsiteX0" fmla="*/ 0 w 778687"/>
                <a:gd name="connsiteY0" fmla="*/ 0 h 206375"/>
                <a:gd name="connsiteX1" fmla="*/ 778687 w 778687"/>
                <a:gd name="connsiteY1" fmla="*/ 0 h 206375"/>
                <a:gd name="connsiteX2" fmla="*/ 505726 w 778687"/>
                <a:gd name="connsiteY2" fmla="*/ 206375 h 206375"/>
                <a:gd name="connsiteX3" fmla="*/ 0 w 778687"/>
                <a:gd name="connsiteY3" fmla="*/ 206375 h 206375"/>
                <a:gd name="connsiteX4" fmla="*/ 0 w 778687"/>
                <a:gd name="connsiteY4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687" h="206375">
                  <a:moveTo>
                    <a:pt x="0" y="0"/>
                  </a:moveTo>
                  <a:lnTo>
                    <a:pt x="778687" y="0"/>
                  </a:lnTo>
                  <a:lnTo>
                    <a:pt x="505726" y="206375"/>
                  </a:lnTo>
                  <a:lnTo>
                    <a:pt x="0" y="206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8C328366-613F-41F2-9D8C-40154072EBDE}"/>
                </a:ext>
              </a:extLst>
            </p:cNvPr>
            <p:cNvSpPr/>
            <p:nvPr/>
          </p:nvSpPr>
          <p:spPr>
            <a:xfrm>
              <a:off x="6623051" y="4940830"/>
              <a:ext cx="430137" cy="183620"/>
            </a:xfrm>
            <a:custGeom>
              <a:avLst/>
              <a:gdLst>
                <a:gd name="connsiteX0" fmla="*/ 0 w 430137"/>
                <a:gd name="connsiteY0" fmla="*/ 0 h 183620"/>
                <a:gd name="connsiteX1" fmla="*/ 430137 w 430137"/>
                <a:gd name="connsiteY1" fmla="*/ 0 h 183620"/>
                <a:gd name="connsiteX2" fmla="*/ 187272 w 430137"/>
                <a:gd name="connsiteY2" fmla="*/ 183620 h 183620"/>
                <a:gd name="connsiteX3" fmla="*/ 0 w 430137"/>
                <a:gd name="connsiteY3" fmla="*/ 183620 h 183620"/>
                <a:gd name="connsiteX4" fmla="*/ 0 w 430137"/>
                <a:gd name="connsiteY4" fmla="*/ 0 h 18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137" h="183620">
                  <a:moveTo>
                    <a:pt x="0" y="0"/>
                  </a:moveTo>
                  <a:lnTo>
                    <a:pt x="430137" y="0"/>
                  </a:lnTo>
                  <a:lnTo>
                    <a:pt x="187272" y="183620"/>
                  </a:lnTo>
                  <a:lnTo>
                    <a:pt x="0" y="18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45AD78D4-9951-46C5-A457-F432C07F99C3}"/>
                </a:ext>
              </a:extLst>
            </p:cNvPr>
            <p:cNvSpPr/>
            <p:nvPr/>
          </p:nvSpPr>
          <p:spPr>
            <a:xfrm rot="2538521">
              <a:off x="6705477" y="3538860"/>
              <a:ext cx="1272573" cy="1036477"/>
            </a:xfrm>
            <a:custGeom>
              <a:avLst/>
              <a:gdLst>
                <a:gd name="connsiteX0" fmla="*/ 0 w 1272573"/>
                <a:gd name="connsiteY0" fmla="*/ 886908 h 1036477"/>
                <a:gd name="connsiteX1" fmla="*/ 974403 w 1272573"/>
                <a:gd name="connsiteY1" fmla="*/ 0 h 1036477"/>
                <a:gd name="connsiteX2" fmla="*/ 1270674 w 1272573"/>
                <a:gd name="connsiteY2" fmla="*/ 0 h 1036477"/>
                <a:gd name="connsiteX3" fmla="*/ 1272573 w 1272573"/>
                <a:gd name="connsiteY3" fmla="*/ 2086 h 1036477"/>
                <a:gd name="connsiteX4" fmla="*/ 136139 w 1272573"/>
                <a:gd name="connsiteY4" fmla="*/ 1036477 h 1036477"/>
                <a:gd name="connsiteX5" fmla="*/ 0 w 1272573"/>
                <a:gd name="connsiteY5" fmla="*/ 886908 h 10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573" h="1036477">
                  <a:moveTo>
                    <a:pt x="0" y="886908"/>
                  </a:moveTo>
                  <a:lnTo>
                    <a:pt x="974403" y="0"/>
                  </a:lnTo>
                  <a:lnTo>
                    <a:pt x="1270674" y="0"/>
                  </a:lnTo>
                  <a:lnTo>
                    <a:pt x="1272573" y="2086"/>
                  </a:lnTo>
                  <a:lnTo>
                    <a:pt x="136139" y="1036477"/>
                  </a:lnTo>
                  <a:lnTo>
                    <a:pt x="0" y="8869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98D68346-0543-48A8-92ED-471319120B68}"/>
                </a:ext>
              </a:extLst>
            </p:cNvPr>
            <p:cNvGrpSpPr/>
            <p:nvPr/>
          </p:nvGrpSpPr>
          <p:grpSpPr>
            <a:xfrm flipH="1">
              <a:off x="1517976" y="3538860"/>
              <a:ext cx="1826382" cy="1585590"/>
              <a:chOff x="7633026" y="3538860"/>
              <a:chExt cx="1826382" cy="1585590"/>
            </a:xfrm>
          </p:grpSpPr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B1CFF763-529F-407A-B9B2-1A0E034EEDAF}"/>
                  </a:ext>
                </a:extLst>
              </p:cNvPr>
              <p:cNvSpPr/>
              <p:nvPr/>
            </p:nvSpPr>
            <p:spPr>
              <a:xfrm>
                <a:off x="7997621" y="4160839"/>
                <a:ext cx="1461787" cy="198966"/>
              </a:xfrm>
              <a:custGeom>
                <a:avLst/>
                <a:gdLst>
                  <a:gd name="connsiteX0" fmla="*/ 0 w 1461787"/>
                  <a:gd name="connsiteY0" fmla="*/ 0 h 198966"/>
                  <a:gd name="connsiteX1" fmla="*/ 1461787 w 1461787"/>
                  <a:gd name="connsiteY1" fmla="*/ 0 h 198966"/>
                  <a:gd name="connsiteX2" fmla="*/ 1198626 w 1461787"/>
                  <a:gd name="connsiteY2" fmla="*/ 198966 h 198966"/>
                  <a:gd name="connsiteX3" fmla="*/ 0 w 1461787"/>
                  <a:gd name="connsiteY3" fmla="*/ 198966 h 198966"/>
                  <a:gd name="connsiteX4" fmla="*/ 0 w 1461787"/>
                  <a:gd name="connsiteY4" fmla="*/ 0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87" h="198966">
                    <a:moveTo>
                      <a:pt x="0" y="0"/>
                    </a:moveTo>
                    <a:lnTo>
                      <a:pt x="1461787" y="0"/>
                    </a:lnTo>
                    <a:lnTo>
                      <a:pt x="1198626" y="198966"/>
                    </a:lnTo>
                    <a:lnTo>
                      <a:pt x="0" y="198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01342638-0415-4F79-8F20-30439643C112}"/>
                  </a:ext>
                </a:extLst>
              </p:cNvPr>
              <p:cNvSpPr/>
              <p:nvPr/>
            </p:nvSpPr>
            <p:spPr>
              <a:xfrm>
                <a:off x="7997621" y="4416955"/>
                <a:ext cx="1123037" cy="203200"/>
              </a:xfrm>
              <a:custGeom>
                <a:avLst/>
                <a:gdLst>
                  <a:gd name="connsiteX0" fmla="*/ 0 w 1123037"/>
                  <a:gd name="connsiteY0" fmla="*/ 0 h 203200"/>
                  <a:gd name="connsiteX1" fmla="*/ 1123037 w 1123037"/>
                  <a:gd name="connsiteY1" fmla="*/ 0 h 203200"/>
                  <a:gd name="connsiteX2" fmla="*/ 854276 w 1123037"/>
                  <a:gd name="connsiteY2" fmla="*/ 203200 h 203200"/>
                  <a:gd name="connsiteX3" fmla="*/ 0 w 1123037"/>
                  <a:gd name="connsiteY3" fmla="*/ 203200 h 203200"/>
                  <a:gd name="connsiteX4" fmla="*/ 0 w 1123037"/>
                  <a:gd name="connsiteY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037" h="203200">
                    <a:moveTo>
                      <a:pt x="0" y="0"/>
                    </a:moveTo>
                    <a:lnTo>
                      <a:pt x="1123037" y="0"/>
                    </a:lnTo>
                    <a:lnTo>
                      <a:pt x="854276" y="203200"/>
                    </a:lnTo>
                    <a:lnTo>
                      <a:pt x="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82B5C539-7EF1-4D24-BF72-1B72B176FAA9}"/>
                  </a:ext>
                </a:extLst>
              </p:cNvPr>
              <p:cNvSpPr/>
              <p:nvPr/>
            </p:nvSpPr>
            <p:spPr>
              <a:xfrm>
                <a:off x="7633026" y="4942946"/>
                <a:ext cx="380470" cy="1815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09642D6C-C576-46BB-A124-77853A53C716}"/>
                  </a:ext>
                </a:extLst>
              </p:cNvPr>
              <p:cNvSpPr/>
              <p:nvPr/>
            </p:nvSpPr>
            <p:spPr>
              <a:xfrm>
                <a:off x="7997621" y="4677305"/>
                <a:ext cx="778687" cy="206375"/>
              </a:xfrm>
              <a:custGeom>
                <a:avLst/>
                <a:gdLst>
                  <a:gd name="connsiteX0" fmla="*/ 0 w 778687"/>
                  <a:gd name="connsiteY0" fmla="*/ 0 h 206375"/>
                  <a:gd name="connsiteX1" fmla="*/ 778687 w 778687"/>
                  <a:gd name="connsiteY1" fmla="*/ 0 h 206375"/>
                  <a:gd name="connsiteX2" fmla="*/ 505726 w 778687"/>
                  <a:gd name="connsiteY2" fmla="*/ 206375 h 206375"/>
                  <a:gd name="connsiteX3" fmla="*/ 0 w 778687"/>
                  <a:gd name="connsiteY3" fmla="*/ 206375 h 206375"/>
                  <a:gd name="connsiteX4" fmla="*/ 0 w 778687"/>
                  <a:gd name="connsiteY4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687" h="206375">
                    <a:moveTo>
                      <a:pt x="0" y="0"/>
                    </a:moveTo>
                    <a:lnTo>
                      <a:pt x="778687" y="0"/>
                    </a:lnTo>
                    <a:lnTo>
                      <a:pt x="505726" y="206375"/>
                    </a:lnTo>
                    <a:lnTo>
                      <a:pt x="0" y="206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8A8C97AE-74D4-4C66-9501-B32A28A96664}"/>
                  </a:ext>
                </a:extLst>
              </p:cNvPr>
              <p:cNvSpPr/>
              <p:nvPr/>
            </p:nvSpPr>
            <p:spPr>
              <a:xfrm>
                <a:off x="7997621" y="4940830"/>
                <a:ext cx="430137" cy="183620"/>
              </a:xfrm>
              <a:custGeom>
                <a:avLst/>
                <a:gdLst>
                  <a:gd name="connsiteX0" fmla="*/ 0 w 430137"/>
                  <a:gd name="connsiteY0" fmla="*/ 0 h 183620"/>
                  <a:gd name="connsiteX1" fmla="*/ 430137 w 430137"/>
                  <a:gd name="connsiteY1" fmla="*/ 0 h 183620"/>
                  <a:gd name="connsiteX2" fmla="*/ 187272 w 430137"/>
                  <a:gd name="connsiteY2" fmla="*/ 183620 h 183620"/>
                  <a:gd name="connsiteX3" fmla="*/ 0 w 430137"/>
                  <a:gd name="connsiteY3" fmla="*/ 183620 h 183620"/>
                  <a:gd name="connsiteX4" fmla="*/ 0 w 430137"/>
                  <a:gd name="connsiteY4" fmla="*/ 0 h 18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37" h="183620">
                    <a:moveTo>
                      <a:pt x="0" y="0"/>
                    </a:moveTo>
                    <a:lnTo>
                      <a:pt x="430137" y="0"/>
                    </a:lnTo>
                    <a:lnTo>
                      <a:pt x="187272" y="183620"/>
                    </a:lnTo>
                    <a:lnTo>
                      <a:pt x="0" y="183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16AD4495-9891-47CF-943C-467A1A98713F}"/>
                  </a:ext>
                </a:extLst>
              </p:cNvPr>
              <p:cNvSpPr/>
              <p:nvPr/>
            </p:nvSpPr>
            <p:spPr>
              <a:xfrm rot="2538521">
                <a:off x="8080047" y="3538860"/>
                <a:ext cx="1272573" cy="1036477"/>
              </a:xfrm>
              <a:custGeom>
                <a:avLst/>
                <a:gdLst>
                  <a:gd name="connsiteX0" fmla="*/ 0 w 1272573"/>
                  <a:gd name="connsiteY0" fmla="*/ 886908 h 1036477"/>
                  <a:gd name="connsiteX1" fmla="*/ 974403 w 1272573"/>
                  <a:gd name="connsiteY1" fmla="*/ 0 h 1036477"/>
                  <a:gd name="connsiteX2" fmla="*/ 1270674 w 1272573"/>
                  <a:gd name="connsiteY2" fmla="*/ 0 h 1036477"/>
                  <a:gd name="connsiteX3" fmla="*/ 1272573 w 1272573"/>
                  <a:gd name="connsiteY3" fmla="*/ 2086 h 1036477"/>
                  <a:gd name="connsiteX4" fmla="*/ 136139 w 1272573"/>
                  <a:gd name="connsiteY4" fmla="*/ 1036477 h 1036477"/>
                  <a:gd name="connsiteX5" fmla="*/ 0 w 1272573"/>
                  <a:gd name="connsiteY5" fmla="*/ 886908 h 103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2573" h="1036477">
                    <a:moveTo>
                      <a:pt x="0" y="886908"/>
                    </a:moveTo>
                    <a:lnTo>
                      <a:pt x="974403" y="0"/>
                    </a:lnTo>
                    <a:lnTo>
                      <a:pt x="1270674" y="0"/>
                    </a:lnTo>
                    <a:lnTo>
                      <a:pt x="1272573" y="2086"/>
                    </a:lnTo>
                    <a:lnTo>
                      <a:pt x="136139" y="1036477"/>
                    </a:lnTo>
                    <a:lnTo>
                      <a:pt x="0" y="8869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3" name="正方形/長方形 192">
              <a:extLst>
                <a:ext uri="{FF2B5EF4-FFF2-40B4-BE49-F238E27FC236}">
                  <a16:creationId xmlns:a16="http://schemas.microsoft.com/office/drawing/2014/main" id="{8E220B45-BF7E-4F2A-BE71-BD18FC97495E}"/>
                </a:ext>
              </a:extLst>
            </p:cNvPr>
            <p:cNvSpPr/>
            <p:nvPr/>
          </p:nvSpPr>
          <p:spPr>
            <a:xfrm>
              <a:off x="3037417" y="3903133"/>
              <a:ext cx="264583" cy="97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平行四辺形 193">
              <a:extLst>
                <a:ext uri="{FF2B5EF4-FFF2-40B4-BE49-F238E27FC236}">
                  <a16:creationId xmlns:a16="http://schemas.microsoft.com/office/drawing/2014/main" id="{5232DEA1-1237-4B6F-BACE-2A61E6DBB450}"/>
                </a:ext>
              </a:extLst>
            </p:cNvPr>
            <p:cNvSpPr/>
            <p:nvPr/>
          </p:nvSpPr>
          <p:spPr>
            <a:xfrm rot="5400000">
              <a:off x="3262841" y="4225924"/>
              <a:ext cx="373591" cy="301626"/>
            </a:xfrm>
            <a:prstGeom prst="parallelogram">
              <a:avLst>
                <a:gd name="adj" fmla="val 344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8AADEBA9-CDE1-4D41-A310-1A36C9F35C1D}"/>
                </a:ext>
              </a:extLst>
            </p:cNvPr>
            <p:cNvSpPr/>
            <p:nvPr/>
          </p:nvSpPr>
          <p:spPr>
            <a:xfrm>
              <a:off x="3704167" y="4176182"/>
              <a:ext cx="114300" cy="3767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44193A1B-85B2-4063-BDDD-3A6E4B7ECDD4}"/>
                </a:ext>
              </a:extLst>
            </p:cNvPr>
            <p:cNvSpPr/>
            <p:nvPr/>
          </p:nvSpPr>
          <p:spPr>
            <a:xfrm>
              <a:off x="3864496" y="4176182"/>
              <a:ext cx="114300" cy="3767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4E05F200-86B8-4998-B8B2-A0DBACDF2057}"/>
                </a:ext>
              </a:extLst>
            </p:cNvPr>
            <p:cNvSpPr/>
            <p:nvPr/>
          </p:nvSpPr>
          <p:spPr>
            <a:xfrm rot="7574665">
              <a:off x="3751969" y="4257617"/>
              <a:ext cx="689327" cy="491414"/>
            </a:xfrm>
            <a:custGeom>
              <a:avLst/>
              <a:gdLst>
                <a:gd name="connsiteX0" fmla="*/ 119155 w 689327"/>
                <a:gd name="connsiteY0" fmla="*/ 491414 h 491414"/>
                <a:gd name="connsiteX1" fmla="*/ 0 w 689327"/>
                <a:gd name="connsiteY1" fmla="*/ 328873 h 491414"/>
                <a:gd name="connsiteX2" fmla="*/ 448618 w 689327"/>
                <a:gd name="connsiteY2" fmla="*/ 0 h 491414"/>
                <a:gd name="connsiteX3" fmla="*/ 635495 w 689327"/>
                <a:gd name="connsiteY3" fmla="*/ 0 h 491414"/>
                <a:gd name="connsiteX4" fmla="*/ 689327 w 689327"/>
                <a:gd name="connsiteY4" fmla="*/ 73433 h 491414"/>
                <a:gd name="connsiteX5" fmla="*/ 119155 w 689327"/>
                <a:gd name="connsiteY5" fmla="*/ 491414 h 49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327" h="491414">
                  <a:moveTo>
                    <a:pt x="119155" y="491414"/>
                  </a:moveTo>
                  <a:lnTo>
                    <a:pt x="0" y="328873"/>
                  </a:lnTo>
                  <a:lnTo>
                    <a:pt x="448618" y="0"/>
                  </a:lnTo>
                  <a:lnTo>
                    <a:pt x="635495" y="0"/>
                  </a:lnTo>
                  <a:lnTo>
                    <a:pt x="689327" y="73433"/>
                  </a:lnTo>
                  <a:lnTo>
                    <a:pt x="119155" y="491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正方形/長方形 196">
              <a:extLst>
                <a:ext uri="{FF2B5EF4-FFF2-40B4-BE49-F238E27FC236}">
                  <a16:creationId xmlns:a16="http://schemas.microsoft.com/office/drawing/2014/main" id="{D02C4CCA-C356-4767-A680-CDB5DE097C7F}"/>
                </a:ext>
              </a:extLst>
            </p:cNvPr>
            <p:cNvSpPr/>
            <p:nvPr/>
          </p:nvSpPr>
          <p:spPr>
            <a:xfrm>
              <a:off x="3703638" y="4676246"/>
              <a:ext cx="334962" cy="206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974FD0C2-9098-4F0C-927C-A3B570D667D2}"/>
                </a:ext>
              </a:extLst>
            </p:cNvPr>
            <p:cNvSpPr/>
            <p:nvPr/>
          </p:nvSpPr>
          <p:spPr>
            <a:xfrm>
              <a:off x="4308475" y="3903664"/>
              <a:ext cx="628650" cy="263525"/>
            </a:xfrm>
            <a:custGeom>
              <a:avLst/>
              <a:gdLst>
                <a:gd name="connsiteX0" fmla="*/ 0 w 628650"/>
                <a:gd name="connsiteY0" fmla="*/ 0 h 263525"/>
                <a:gd name="connsiteX1" fmla="*/ 430389 w 628650"/>
                <a:gd name="connsiteY1" fmla="*/ 0 h 263525"/>
                <a:gd name="connsiteX2" fmla="*/ 422804 w 628650"/>
                <a:gd name="connsiteY2" fmla="*/ 37570 h 263525"/>
                <a:gd name="connsiteX3" fmla="*/ 597429 w 628650"/>
                <a:gd name="connsiteY3" fmla="*/ 212195 h 263525"/>
                <a:gd name="connsiteX4" fmla="*/ 628650 w 628650"/>
                <a:gd name="connsiteY4" fmla="*/ 205892 h 263525"/>
                <a:gd name="connsiteX5" fmla="*/ 628650 w 628650"/>
                <a:gd name="connsiteY5" fmla="*/ 263525 h 263525"/>
                <a:gd name="connsiteX6" fmla="*/ 0 w 628650"/>
                <a:gd name="connsiteY6" fmla="*/ 263525 h 263525"/>
                <a:gd name="connsiteX7" fmla="*/ 0 w 628650"/>
                <a:gd name="connsiteY7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263525">
                  <a:moveTo>
                    <a:pt x="0" y="0"/>
                  </a:moveTo>
                  <a:lnTo>
                    <a:pt x="430389" y="0"/>
                  </a:lnTo>
                  <a:lnTo>
                    <a:pt x="422804" y="37570"/>
                  </a:lnTo>
                  <a:cubicBezTo>
                    <a:pt x="422804" y="134013"/>
                    <a:pt x="500986" y="212195"/>
                    <a:pt x="597429" y="212195"/>
                  </a:cubicBezTo>
                  <a:lnTo>
                    <a:pt x="628650" y="205892"/>
                  </a:lnTo>
                  <a:lnTo>
                    <a:pt x="628650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7E3126AB-75C1-4732-9214-4A941A5462F8}"/>
                </a:ext>
              </a:extLst>
            </p:cNvPr>
            <p:cNvSpPr/>
            <p:nvPr/>
          </p:nvSpPr>
          <p:spPr>
            <a:xfrm>
              <a:off x="4772023" y="3817936"/>
              <a:ext cx="263526" cy="263526"/>
            </a:xfrm>
            <a:custGeom>
              <a:avLst/>
              <a:gdLst>
                <a:gd name="connsiteX0" fmla="*/ 131763 w 263526"/>
                <a:gd name="connsiteY0" fmla="*/ 0 h 263526"/>
                <a:gd name="connsiteX1" fmla="*/ 263526 w 263526"/>
                <a:gd name="connsiteY1" fmla="*/ 131763 h 263526"/>
                <a:gd name="connsiteX2" fmla="*/ 131763 w 263526"/>
                <a:gd name="connsiteY2" fmla="*/ 263526 h 263526"/>
                <a:gd name="connsiteX3" fmla="*/ 0 w 263526"/>
                <a:gd name="connsiteY3" fmla="*/ 131763 h 263526"/>
                <a:gd name="connsiteX4" fmla="*/ 131763 w 263526"/>
                <a:gd name="connsiteY4" fmla="*/ 0 h 263526"/>
                <a:gd name="connsiteX5" fmla="*/ 131763 w 263526"/>
                <a:gd name="connsiteY5" fmla="*/ 84931 h 263526"/>
                <a:gd name="connsiteX6" fmla="*/ 84931 w 263526"/>
                <a:gd name="connsiteY6" fmla="*/ 131763 h 263526"/>
                <a:gd name="connsiteX7" fmla="*/ 131763 w 263526"/>
                <a:gd name="connsiteY7" fmla="*/ 178595 h 263526"/>
                <a:gd name="connsiteX8" fmla="*/ 178595 w 263526"/>
                <a:gd name="connsiteY8" fmla="*/ 131763 h 263526"/>
                <a:gd name="connsiteX9" fmla="*/ 131763 w 263526"/>
                <a:gd name="connsiteY9" fmla="*/ 84931 h 2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526" h="263526">
                  <a:moveTo>
                    <a:pt x="131763" y="0"/>
                  </a:moveTo>
                  <a:cubicBezTo>
                    <a:pt x="204534" y="0"/>
                    <a:pt x="263526" y="58992"/>
                    <a:pt x="263526" y="131763"/>
                  </a:cubicBezTo>
                  <a:cubicBezTo>
                    <a:pt x="263526" y="204534"/>
                    <a:pt x="204534" y="263526"/>
                    <a:pt x="131763" y="263526"/>
                  </a:cubicBezTo>
                  <a:cubicBezTo>
                    <a:pt x="58992" y="263526"/>
                    <a:pt x="0" y="204534"/>
                    <a:pt x="0" y="131763"/>
                  </a:cubicBezTo>
                  <a:cubicBezTo>
                    <a:pt x="0" y="58992"/>
                    <a:pt x="58992" y="0"/>
                    <a:pt x="131763" y="0"/>
                  </a:cubicBezTo>
                  <a:close/>
                  <a:moveTo>
                    <a:pt x="131763" y="84931"/>
                  </a:moveTo>
                  <a:cubicBezTo>
                    <a:pt x="105898" y="84931"/>
                    <a:pt x="84931" y="105898"/>
                    <a:pt x="84931" y="131763"/>
                  </a:cubicBezTo>
                  <a:cubicBezTo>
                    <a:pt x="84931" y="157628"/>
                    <a:pt x="105898" y="178595"/>
                    <a:pt x="131763" y="178595"/>
                  </a:cubicBezTo>
                  <a:cubicBezTo>
                    <a:pt x="157628" y="178595"/>
                    <a:pt x="178595" y="157628"/>
                    <a:pt x="178595" y="131763"/>
                  </a:cubicBezTo>
                  <a:cubicBezTo>
                    <a:pt x="178595" y="105898"/>
                    <a:pt x="157628" y="84931"/>
                    <a:pt x="131763" y="849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E0F7E6D3-0B6A-4958-8DE8-FAA1B0A08547}"/>
                </a:ext>
              </a:extLst>
            </p:cNvPr>
            <p:cNvSpPr/>
            <p:nvPr/>
          </p:nvSpPr>
          <p:spPr>
            <a:xfrm rot="2135089">
              <a:off x="4497585" y="4106680"/>
              <a:ext cx="518429" cy="748884"/>
            </a:xfrm>
            <a:custGeom>
              <a:avLst/>
              <a:gdLst>
                <a:gd name="connsiteX0" fmla="*/ 0 w 518429"/>
                <a:gd name="connsiteY0" fmla="*/ 152423 h 748884"/>
                <a:gd name="connsiteX1" fmla="*/ 213022 w 518429"/>
                <a:gd name="connsiteY1" fmla="*/ 0 h 748884"/>
                <a:gd name="connsiteX2" fmla="*/ 518429 w 518429"/>
                <a:gd name="connsiteY2" fmla="*/ 426826 h 748884"/>
                <a:gd name="connsiteX3" fmla="*/ 518429 w 518429"/>
                <a:gd name="connsiteY3" fmla="*/ 683311 h 748884"/>
                <a:gd name="connsiteX4" fmla="*/ 426786 w 518429"/>
                <a:gd name="connsiteY4" fmla="*/ 748884 h 748884"/>
                <a:gd name="connsiteX5" fmla="*/ 0 w 518429"/>
                <a:gd name="connsiteY5" fmla="*/ 152423 h 74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429" h="748884">
                  <a:moveTo>
                    <a:pt x="0" y="152423"/>
                  </a:moveTo>
                  <a:lnTo>
                    <a:pt x="213022" y="0"/>
                  </a:lnTo>
                  <a:lnTo>
                    <a:pt x="518429" y="426826"/>
                  </a:lnTo>
                  <a:lnTo>
                    <a:pt x="518429" y="683311"/>
                  </a:lnTo>
                  <a:lnTo>
                    <a:pt x="426786" y="748884"/>
                  </a:lnTo>
                  <a:lnTo>
                    <a:pt x="0" y="1524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id="{D72334B5-8EFB-4CB4-9857-9294D33147D5}"/>
                </a:ext>
              </a:extLst>
            </p:cNvPr>
            <p:cNvSpPr/>
            <p:nvPr/>
          </p:nvSpPr>
          <p:spPr>
            <a:xfrm>
              <a:off x="4381499" y="4622800"/>
              <a:ext cx="320675" cy="2587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二等辺三角形 206">
              <a:extLst>
                <a:ext uri="{FF2B5EF4-FFF2-40B4-BE49-F238E27FC236}">
                  <a16:creationId xmlns:a16="http://schemas.microsoft.com/office/drawing/2014/main" id="{9365F57F-E083-4661-B27B-D3D4C1FE2038}"/>
                </a:ext>
              </a:extLst>
            </p:cNvPr>
            <p:cNvSpPr/>
            <p:nvPr/>
          </p:nvSpPr>
          <p:spPr>
            <a:xfrm>
              <a:off x="4597400" y="4679950"/>
              <a:ext cx="96838" cy="698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二等辺三角形 208">
              <a:extLst>
                <a:ext uri="{FF2B5EF4-FFF2-40B4-BE49-F238E27FC236}">
                  <a16:creationId xmlns:a16="http://schemas.microsoft.com/office/drawing/2014/main" id="{4EFFE38E-3F7A-4962-8366-381B0A219ECF}"/>
                </a:ext>
              </a:extLst>
            </p:cNvPr>
            <p:cNvSpPr/>
            <p:nvPr/>
          </p:nvSpPr>
          <p:spPr>
            <a:xfrm>
              <a:off x="4537075" y="4476749"/>
              <a:ext cx="196850" cy="27305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正方形/長方形 209">
              <a:extLst>
                <a:ext uri="{FF2B5EF4-FFF2-40B4-BE49-F238E27FC236}">
                  <a16:creationId xmlns:a16="http://schemas.microsoft.com/office/drawing/2014/main" id="{1D0E8E16-E0B1-4CAA-B222-5A58E694EACA}"/>
                </a:ext>
              </a:extLst>
            </p:cNvPr>
            <p:cNvSpPr/>
            <p:nvPr/>
          </p:nvSpPr>
          <p:spPr>
            <a:xfrm>
              <a:off x="5076826" y="4046538"/>
              <a:ext cx="420688" cy="2555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6C8C2C6B-E0B1-49B7-84B8-A8A0BD69685C}"/>
                </a:ext>
              </a:extLst>
            </p:cNvPr>
            <p:cNvSpPr/>
            <p:nvPr/>
          </p:nvSpPr>
          <p:spPr>
            <a:xfrm>
              <a:off x="5156200" y="3903133"/>
              <a:ext cx="260350" cy="976841"/>
            </a:xfrm>
            <a:custGeom>
              <a:avLst/>
              <a:gdLst>
                <a:gd name="connsiteX0" fmla="*/ 0 w 260350"/>
                <a:gd name="connsiteY0" fmla="*/ 0 h 971549"/>
                <a:gd name="connsiteX1" fmla="*/ 260350 w 260350"/>
                <a:gd name="connsiteY1" fmla="*/ 0 h 971549"/>
                <a:gd name="connsiteX2" fmla="*/ 260350 w 260350"/>
                <a:gd name="connsiteY2" fmla="*/ 833796 h 971549"/>
                <a:gd name="connsiteX3" fmla="*/ 156841 w 260350"/>
                <a:gd name="connsiteY3" fmla="*/ 971549 h 971549"/>
                <a:gd name="connsiteX4" fmla="*/ 0 w 260350"/>
                <a:gd name="connsiteY4" fmla="*/ 971549 h 971549"/>
                <a:gd name="connsiteX5" fmla="*/ 0 w 260350"/>
                <a:gd name="connsiteY5" fmla="*/ 0 h 97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50" h="971549">
                  <a:moveTo>
                    <a:pt x="0" y="0"/>
                  </a:moveTo>
                  <a:lnTo>
                    <a:pt x="260350" y="0"/>
                  </a:lnTo>
                  <a:lnTo>
                    <a:pt x="260350" y="833796"/>
                  </a:lnTo>
                  <a:lnTo>
                    <a:pt x="156841" y="971549"/>
                  </a:lnTo>
                  <a:lnTo>
                    <a:pt x="0" y="97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D6C0D42-FBA0-4F76-A3AD-7802A9FD3127}"/>
                </a:ext>
              </a:extLst>
            </p:cNvPr>
            <p:cNvSpPr/>
            <p:nvPr/>
          </p:nvSpPr>
          <p:spPr>
            <a:xfrm rot="5164937">
              <a:off x="5058881" y="4618419"/>
              <a:ext cx="320217" cy="222292"/>
            </a:xfrm>
            <a:custGeom>
              <a:avLst/>
              <a:gdLst>
                <a:gd name="connsiteX0" fmla="*/ 0 w 320217"/>
                <a:gd name="connsiteY0" fmla="*/ 166145 h 222292"/>
                <a:gd name="connsiteX1" fmla="*/ 11378 w 320217"/>
                <a:gd name="connsiteY1" fmla="*/ 0 h 222292"/>
                <a:gd name="connsiteX2" fmla="*/ 320217 w 320217"/>
                <a:gd name="connsiteY2" fmla="*/ 21151 h 222292"/>
                <a:gd name="connsiteX3" fmla="*/ 306442 w 320217"/>
                <a:gd name="connsiteY3" fmla="*/ 222292 h 222292"/>
                <a:gd name="connsiteX4" fmla="*/ 42077 w 320217"/>
                <a:gd name="connsiteY4" fmla="*/ 204188 h 222292"/>
                <a:gd name="connsiteX5" fmla="*/ 0 w 320217"/>
                <a:gd name="connsiteY5" fmla="*/ 166145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217" h="222292">
                  <a:moveTo>
                    <a:pt x="0" y="166145"/>
                  </a:moveTo>
                  <a:lnTo>
                    <a:pt x="11378" y="0"/>
                  </a:lnTo>
                  <a:lnTo>
                    <a:pt x="320217" y="21151"/>
                  </a:lnTo>
                  <a:lnTo>
                    <a:pt x="306442" y="222292"/>
                  </a:lnTo>
                  <a:lnTo>
                    <a:pt x="42077" y="204188"/>
                  </a:lnTo>
                  <a:lnTo>
                    <a:pt x="0" y="166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正方形/長方形 216">
              <a:extLst>
                <a:ext uri="{FF2B5EF4-FFF2-40B4-BE49-F238E27FC236}">
                  <a16:creationId xmlns:a16="http://schemas.microsoft.com/office/drawing/2014/main" id="{4316B3DC-7033-4CA5-AAE5-6FB81B11F3B0}"/>
                </a:ext>
              </a:extLst>
            </p:cNvPr>
            <p:cNvSpPr/>
            <p:nvPr/>
          </p:nvSpPr>
          <p:spPr>
            <a:xfrm>
              <a:off x="5484813" y="4154488"/>
              <a:ext cx="292100" cy="149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57622A08-A5E9-4E0E-882D-B5F648EB75DD}"/>
                </a:ext>
              </a:extLst>
            </p:cNvPr>
            <p:cNvSpPr/>
            <p:nvPr/>
          </p:nvSpPr>
          <p:spPr>
            <a:xfrm rot="2129135">
              <a:off x="5335274" y="4114956"/>
              <a:ext cx="540511" cy="748512"/>
            </a:xfrm>
            <a:custGeom>
              <a:avLst/>
              <a:gdLst>
                <a:gd name="connsiteX0" fmla="*/ 0 w 540511"/>
                <a:gd name="connsiteY0" fmla="*/ 153897 h 748512"/>
                <a:gd name="connsiteX1" fmla="*/ 215870 w 540511"/>
                <a:gd name="connsiteY1" fmla="*/ 0 h 748512"/>
                <a:gd name="connsiteX2" fmla="*/ 540510 w 540511"/>
                <a:gd name="connsiteY2" fmla="*/ 455371 h 748512"/>
                <a:gd name="connsiteX3" fmla="*/ 540511 w 540511"/>
                <a:gd name="connsiteY3" fmla="*/ 665385 h 748512"/>
                <a:gd name="connsiteX4" fmla="*/ 423909 w 540511"/>
                <a:gd name="connsiteY4" fmla="*/ 748512 h 748512"/>
                <a:gd name="connsiteX5" fmla="*/ 0 w 540511"/>
                <a:gd name="connsiteY5" fmla="*/ 153897 h 7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1" h="748512">
                  <a:moveTo>
                    <a:pt x="0" y="153897"/>
                  </a:moveTo>
                  <a:lnTo>
                    <a:pt x="215870" y="0"/>
                  </a:lnTo>
                  <a:lnTo>
                    <a:pt x="540510" y="455371"/>
                  </a:lnTo>
                  <a:lnTo>
                    <a:pt x="540511" y="665385"/>
                  </a:lnTo>
                  <a:lnTo>
                    <a:pt x="423909" y="748512"/>
                  </a:lnTo>
                  <a:lnTo>
                    <a:pt x="0" y="1538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正方形/長方形 219">
              <a:extLst>
                <a:ext uri="{FF2B5EF4-FFF2-40B4-BE49-F238E27FC236}">
                  <a16:creationId xmlns:a16="http://schemas.microsoft.com/office/drawing/2014/main" id="{0F1D20BE-9BF6-4ACB-BAB1-954AE586297E}"/>
                </a:ext>
              </a:extLst>
            </p:cNvPr>
            <p:cNvSpPr/>
            <p:nvPr/>
          </p:nvSpPr>
          <p:spPr>
            <a:xfrm>
              <a:off x="5472113" y="4621212"/>
              <a:ext cx="173037" cy="261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正方形/長方形 220">
              <a:extLst>
                <a:ext uri="{FF2B5EF4-FFF2-40B4-BE49-F238E27FC236}">
                  <a16:creationId xmlns:a16="http://schemas.microsoft.com/office/drawing/2014/main" id="{A1B08644-D56F-48B7-87F5-0D652FEA7524}"/>
                </a:ext>
              </a:extLst>
            </p:cNvPr>
            <p:cNvSpPr/>
            <p:nvPr/>
          </p:nvSpPr>
          <p:spPr>
            <a:xfrm>
              <a:off x="5527675" y="3906838"/>
              <a:ext cx="103188" cy="209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D2F554A4-85EA-4872-8D7A-D2A0D72651A6}"/>
                </a:ext>
              </a:extLst>
            </p:cNvPr>
            <p:cNvSpPr/>
            <p:nvPr/>
          </p:nvSpPr>
          <p:spPr>
            <a:xfrm>
              <a:off x="5671048" y="3906838"/>
              <a:ext cx="103188" cy="209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正方形/長方形 221">
              <a:extLst>
                <a:ext uri="{FF2B5EF4-FFF2-40B4-BE49-F238E27FC236}">
                  <a16:creationId xmlns:a16="http://schemas.microsoft.com/office/drawing/2014/main" id="{CA5275AD-DD0D-4EF4-814F-3789B05F683E}"/>
                </a:ext>
              </a:extLst>
            </p:cNvPr>
            <p:cNvSpPr/>
            <p:nvPr/>
          </p:nvSpPr>
          <p:spPr>
            <a:xfrm>
              <a:off x="5897563" y="3906838"/>
              <a:ext cx="322262" cy="2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1727A706-03C9-4E05-B6BF-CB10133E94C4}"/>
                </a:ext>
              </a:extLst>
            </p:cNvPr>
            <p:cNvSpPr/>
            <p:nvPr/>
          </p:nvSpPr>
          <p:spPr>
            <a:xfrm rot="7551182">
              <a:off x="5902035" y="4033049"/>
              <a:ext cx="942168" cy="633675"/>
            </a:xfrm>
            <a:custGeom>
              <a:avLst/>
              <a:gdLst>
                <a:gd name="connsiteX0" fmla="*/ 153419 w 942168"/>
                <a:gd name="connsiteY0" fmla="*/ 633675 h 633675"/>
                <a:gd name="connsiteX1" fmla="*/ 0 w 942168"/>
                <a:gd name="connsiteY1" fmla="*/ 421369 h 633675"/>
                <a:gd name="connsiteX2" fmla="*/ 583104 w 942168"/>
                <a:gd name="connsiteY2" fmla="*/ 0 h 633675"/>
                <a:gd name="connsiteX3" fmla="*/ 896136 w 942168"/>
                <a:gd name="connsiteY3" fmla="*/ 0 h 633675"/>
                <a:gd name="connsiteX4" fmla="*/ 942168 w 942168"/>
                <a:gd name="connsiteY4" fmla="*/ 63701 h 633675"/>
                <a:gd name="connsiteX5" fmla="*/ 153419 w 942168"/>
                <a:gd name="connsiteY5" fmla="*/ 633675 h 6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68" h="633675">
                  <a:moveTo>
                    <a:pt x="153419" y="633675"/>
                  </a:moveTo>
                  <a:lnTo>
                    <a:pt x="0" y="421369"/>
                  </a:lnTo>
                  <a:lnTo>
                    <a:pt x="583104" y="0"/>
                  </a:lnTo>
                  <a:lnTo>
                    <a:pt x="896136" y="0"/>
                  </a:lnTo>
                  <a:lnTo>
                    <a:pt x="942168" y="63701"/>
                  </a:lnTo>
                  <a:lnTo>
                    <a:pt x="153419" y="6336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B9320711-F19D-4485-A20B-A0F9066D77FF}"/>
                </a:ext>
              </a:extLst>
            </p:cNvPr>
            <p:cNvSpPr/>
            <p:nvPr/>
          </p:nvSpPr>
          <p:spPr>
            <a:xfrm rot="2254992">
              <a:off x="6185904" y="4521080"/>
              <a:ext cx="284631" cy="389270"/>
            </a:xfrm>
            <a:custGeom>
              <a:avLst/>
              <a:gdLst>
                <a:gd name="connsiteX0" fmla="*/ 1 w 284631"/>
                <a:gd name="connsiteY0" fmla="*/ 44688 h 389270"/>
                <a:gd name="connsiteX1" fmla="*/ 58064 w 284631"/>
                <a:gd name="connsiteY1" fmla="*/ 0 h 389270"/>
                <a:gd name="connsiteX2" fmla="*/ 284631 w 284631"/>
                <a:gd name="connsiteY2" fmla="*/ 294382 h 389270"/>
                <a:gd name="connsiteX3" fmla="*/ 161343 w 284631"/>
                <a:gd name="connsiteY3" fmla="*/ 389270 h 389270"/>
                <a:gd name="connsiteX4" fmla="*/ 0 w 284631"/>
                <a:gd name="connsiteY4" fmla="*/ 179635 h 389270"/>
                <a:gd name="connsiteX5" fmla="*/ 1 w 284631"/>
                <a:gd name="connsiteY5" fmla="*/ 44688 h 38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31" h="389270">
                  <a:moveTo>
                    <a:pt x="1" y="44688"/>
                  </a:moveTo>
                  <a:lnTo>
                    <a:pt x="58064" y="0"/>
                  </a:lnTo>
                  <a:lnTo>
                    <a:pt x="284631" y="294382"/>
                  </a:lnTo>
                  <a:lnTo>
                    <a:pt x="161343" y="389270"/>
                  </a:lnTo>
                  <a:lnTo>
                    <a:pt x="0" y="179635"/>
                  </a:lnTo>
                  <a:lnTo>
                    <a:pt x="1" y="446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正方形/長方形 226">
              <a:extLst>
                <a:ext uri="{FF2B5EF4-FFF2-40B4-BE49-F238E27FC236}">
                  <a16:creationId xmlns:a16="http://schemas.microsoft.com/office/drawing/2014/main" id="{1794CBE3-E543-4F2B-95E0-47E981E22057}"/>
                </a:ext>
              </a:extLst>
            </p:cNvPr>
            <p:cNvSpPr/>
            <p:nvPr/>
          </p:nvSpPr>
          <p:spPr>
            <a:xfrm>
              <a:off x="5897563" y="4621213"/>
              <a:ext cx="357187" cy="261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77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E459ABF-C134-44A7-BC19-E4409D5262C7}"/>
              </a:ext>
            </a:extLst>
          </p:cNvPr>
          <p:cNvSpPr/>
          <p:nvPr/>
        </p:nvSpPr>
        <p:spPr>
          <a:xfrm>
            <a:off x="6623050" y="3901440"/>
            <a:ext cx="1536700" cy="202249"/>
          </a:xfrm>
          <a:custGeom>
            <a:avLst/>
            <a:gdLst>
              <a:gd name="connsiteX0" fmla="*/ 0 w 1536700"/>
              <a:gd name="connsiteY0" fmla="*/ 0 h 202249"/>
              <a:gd name="connsiteX1" fmla="*/ 1536700 w 1536700"/>
              <a:gd name="connsiteY1" fmla="*/ 0 h 202249"/>
              <a:gd name="connsiteX2" fmla="*/ 1536700 w 1536700"/>
              <a:gd name="connsiteY2" fmla="*/ 202249 h 202249"/>
              <a:gd name="connsiteX3" fmla="*/ 0 w 1536700"/>
              <a:gd name="connsiteY3" fmla="*/ 202249 h 202249"/>
              <a:gd name="connsiteX4" fmla="*/ 0 w 1536700"/>
              <a:gd name="connsiteY4" fmla="*/ 0 h 20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202249">
                <a:moveTo>
                  <a:pt x="0" y="0"/>
                </a:moveTo>
                <a:lnTo>
                  <a:pt x="1536700" y="0"/>
                </a:lnTo>
                <a:lnTo>
                  <a:pt x="1536700" y="202249"/>
                </a:lnTo>
                <a:lnTo>
                  <a:pt x="0" y="202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4BBD0FB-8B14-475E-A5DE-720312EAD0A5}"/>
              </a:ext>
            </a:extLst>
          </p:cNvPr>
          <p:cNvSpPr/>
          <p:nvPr/>
        </p:nvSpPr>
        <p:spPr>
          <a:xfrm>
            <a:off x="6623051" y="4160839"/>
            <a:ext cx="1461787" cy="198966"/>
          </a:xfrm>
          <a:custGeom>
            <a:avLst/>
            <a:gdLst>
              <a:gd name="connsiteX0" fmla="*/ 0 w 1461787"/>
              <a:gd name="connsiteY0" fmla="*/ 0 h 198966"/>
              <a:gd name="connsiteX1" fmla="*/ 1461787 w 1461787"/>
              <a:gd name="connsiteY1" fmla="*/ 0 h 198966"/>
              <a:gd name="connsiteX2" fmla="*/ 1198626 w 1461787"/>
              <a:gd name="connsiteY2" fmla="*/ 198966 h 198966"/>
              <a:gd name="connsiteX3" fmla="*/ 0 w 1461787"/>
              <a:gd name="connsiteY3" fmla="*/ 198966 h 198966"/>
              <a:gd name="connsiteX4" fmla="*/ 0 w 1461787"/>
              <a:gd name="connsiteY4" fmla="*/ 0 h 1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787" h="198966">
                <a:moveTo>
                  <a:pt x="0" y="0"/>
                </a:moveTo>
                <a:lnTo>
                  <a:pt x="1461787" y="0"/>
                </a:lnTo>
                <a:lnTo>
                  <a:pt x="1198626" y="198966"/>
                </a:lnTo>
                <a:lnTo>
                  <a:pt x="0" y="1989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9CC5F6E5-CA40-46DD-922F-149CF2A2428C}"/>
              </a:ext>
            </a:extLst>
          </p:cNvPr>
          <p:cNvSpPr/>
          <p:nvPr/>
        </p:nvSpPr>
        <p:spPr>
          <a:xfrm>
            <a:off x="6623051" y="4416955"/>
            <a:ext cx="1123037" cy="203200"/>
          </a:xfrm>
          <a:custGeom>
            <a:avLst/>
            <a:gdLst>
              <a:gd name="connsiteX0" fmla="*/ 0 w 1123037"/>
              <a:gd name="connsiteY0" fmla="*/ 0 h 203200"/>
              <a:gd name="connsiteX1" fmla="*/ 1123037 w 1123037"/>
              <a:gd name="connsiteY1" fmla="*/ 0 h 203200"/>
              <a:gd name="connsiteX2" fmla="*/ 854276 w 1123037"/>
              <a:gd name="connsiteY2" fmla="*/ 203200 h 203200"/>
              <a:gd name="connsiteX3" fmla="*/ 0 w 1123037"/>
              <a:gd name="connsiteY3" fmla="*/ 203200 h 203200"/>
              <a:gd name="connsiteX4" fmla="*/ 0 w 1123037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037" h="203200">
                <a:moveTo>
                  <a:pt x="0" y="0"/>
                </a:moveTo>
                <a:lnTo>
                  <a:pt x="1123037" y="0"/>
                </a:lnTo>
                <a:lnTo>
                  <a:pt x="854276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1BCFEC6-013B-4075-B086-DC1CC730499E}"/>
              </a:ext>
            </a:extLst>
          </p:cNvPr>
          <p:cNvSpPr/>
          <p:nvPr/>
        </p:nvSpPr>
        <p:spPr>
          <a:xfrm>
            <a:off x="6623051" y="4677305"/>
            <a:ext cx="778687" cy="206375"/>
          </a:xfrm>
          <a:custGeom>
            <a:avLst/>
            <a:gdLst>
              <a:gd name="connsiteX0" fmla="*/ 0 w 778687"/>
              <a:gd name="connsiteY0" fmla="*/ 0 h 206375"/>
              <a:gd name="connsiteX1" fmla="*/ 778687 w 778687"/>
              <a:gd name="connsiteY1" fmla="*/ 0 h 206375"/>
              <a:gd name="connsiteX2" fmla="*/ 505726 w 778687"/>
              <a:gd name="connsiteY2" fmla="*/ 206375 h 206375"/>
              <a:gd name="connsiteX3" fmla="*/ 0 w 778687"/>
              <a:gd name="connsiteY3" fmla="*/ 206375 h 206375"/>
              <a:gd name="connsiteX4" fmla="*/ 0 w 778687"/>
              <a:gd name="connsiteY4" fmla="*/ 0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87" h="206375">
                <a:moveTo>
                  <a:pt x="0" y="0"/>
                </a:moveTo>
                <a:lnTo>
                  <a:pt x="778687" y="0"/>
                </a:lnTo>
                <a:lnTo>
                  <a:pt x="505726" y="206375"/>
                </a:lnTo>
                <a:lnTo>
                  <a:pt x="0" y="206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8C77CBC4-95FC-4CC2-B4D3-9ECBF3F66E16}"/>
              </a:ext>
            </a:extLst>
          </p:cNvPr>
          <p:cNvSpPr/>
          <p:nvPr/>
        </p:nvSpPr>
        <p:spPr>
          <a:xfrm>
            <a:off x="6623051" y="4940830"/>
            <a:ext cx="430137" cy="183620"/>
          </a:xfrm>
          <a:custGeom>
            <a:avLst/>
            <a:gdLst>
              <a:gd name="connsiteX0" fmla="*/ 0 w 430137"/>
              <a:gd name="connsiteY0" fmla="*/ 0 h 183620"/>
              <a:gd name="connsiteX1" fmla="*/ 430137 w 430137"/>
              <a:gd name="connsiteY1" fmla="*/ 0 h 183620"/>
              <a:gd name="connsiteX2" fmla="*/ 187272 w 430137"/>
              <a:gd name="connsiteY2" fmla="*/ 183620 h 183620"/>
              <a:gd name="connsiteX3" fmla="*/ 0 w 430137"/>
              <a:gd name="connsiteY3" fmla="*/ 183620 h 183620"/>
              <a:gd name="connsiteX4" fmla="*/ 0 w 430137"/>
              <a:gd name="connsiteY4" fmla="*/ 0 h 18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37" h="183620">
                <a:moveTo>
                  <a:pt x="0" y="0"/>
                </a:moveTo>
                <a:lnTo>
                  <a:pt x="430137" y="0"/>
                </a:lnTo>
                <a:lnTo>
                  <a:pt x="187272" y="183620"/>
                </a:lnTo>
                <a:lnTo>
                  <a:pt x="0" y="1836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90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34</Words>
  <Application>Microsoft Office PowerPoint</Application>
  <PresentationFormat>A3 297x420 mm</PresentationFormat>
  <Paragraphs>11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HGS創英角ｺﾞｼｯｸUB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2021-08-20T05:16:33Z</dcterms:created>
  <dcterms:modified xsi:type="dcterms:W3CDTF">2021-08-20T10:08:57Z</dcterms:modified>
</cp:coreProperties>
</file>