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500" y="-96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83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1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8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64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1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20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4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1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4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4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33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6384-702A-468B-8BD4-36543F02F8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5CE33-E748-4CCC-BD43-6CEBD9125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53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剛力彩芽、微バストが「ソソる」大絶賛！解かれた？前澤友作イメージの“呪縛” | アサ芸プラス" hidden="1">
            <a:extLst>
              <a:ext uri="{FF2B5EF4-FFF2-40B4-BE49-F238E27FC236}">
                <a16:creationId xmlns:a16="http://schemas.microsoft.com/office/drawing/2014/main" id="{970B7BB5-ABC5-4521-871D-E08EAC94B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5D28656A-B37A-469C-B6E5-87F4C172DE70}"/>
              </a:ext>
            </a:extLst>
          </p:cNvPr>
          <p:cNvSpPr/>
          <p:nvPr/>
        </p:nvSpPr>
        <p:spPr>
          <a:xfrm>
            <a:off x="2209699" y="8718453"/>
            <a:ext cx="4712202" cy="2887073"/>
          </a:xfrm>
          <a:custGeom>
            <a:avLst/>
            <a:gdLst>
              <a:gd name="connsiteX0" fmla="*/ 3727551 w 4712202"/>
              <a:gd name="connsiteY0" fmla="*/ 97 h 2887073"/>
              <a:gd name="connsiteX1" fmla="*/ 4165701 w 4712202"/>
              <a:gd name="connsiteY1" fmla="*/ 558897 h 2887073"/>
              <a:gd name="connsiteX2" fmla="*/ 4673701 w 4712202"/>
              <a:gd name="connsiteY2" fmla="*/ 889097 h 2887073"/>
              <a:gd name="connsiteX3" fmla="*/ 4610201 w 4712202"/>
              <a:gd name="connsiteY3" fmla="*/ 1054197 h 2887073"/>
              <a:gd name="connsiteX4" fmla="*/ 4083151 w 4712202"/>
              <a:gd name="connsiteY4" fmla="*/ 2000347 h 2887073"/>
              <a:gd name="connsiteX5" fmla="*/ 3930751 w 4712202"/>
              <a:gd name="connsiteY5" fmla="*/ 2540097 h 2887073"/>
              <a:gd name="connsiteX6" fmla="*/ 3981551 w 4712202"/>
              <a:gd name="connsiteY6" fmla="*/ 2870297 h 2887073"/>
              <a:gd name="connsiteX7" fmla="*/ 3657701 w 4712202"/>
              <a:gd name="connsiteY7" fmla="*/ 2838547 h 2887073"/>
              <a:gd name="connsiteX8" fmla="*/ 1543151 w 4712202"/>
              <a:gd name="connsiteY8" fmla="*/ 2838547 h 2887073"/>
              <a:gd name="connsiteX9" fmla="*/ 336651 w 4712202"/>
              <a:gd name="connsiteY9" fmla="*/ 2775047 h 2887073"/>
              <a:gd name="connsiteX10" fmla="*/ 190601 w 4712202"/>
              <a:gd name="connsiteY10" fmla="*/ 2286097 h 2887073"/>
              <a:gd name="connsiteX11" fmla="*/ 101 w 4712202"/>
              <a:gd name="connsiteY11" fmla="*/ 1676497 h 2887073"/>
              <a:gd name="connsiteX12" fmla="*/ 171551 w 4712202"/>
              <a:gd name="connsiteY12" fmla="*/ 1231997 h 2887073"/>
              <a:gd name="connsiteX13" fmla="*/ 616051 w 4712202"/>
              <a:gd name="connsiteY13" fmla="*/ 838297 h 2887073"/>
              <a:gd name="connsiteX14" fmla="*/ 1047851 w 4712202"/>
              <a:gd name="connsiteY14" fmla="*/ 235047 h 2887073"/>
              <a:gd name="connsiteX15" fmla="*/ 1212951 w 4712202"/>
              <a:gd name="connsiteY15" fmla="*/ 520797 h 2887073"/>
              <a:gd name="connsiteX16" fmla="*/ 1498701 w 4712202"/>
              <a:gd name="connsiteY16" fmla="*/ 984347 h 2887073"/>
              <a:gd name="connsiteX17" fmla="*/ 2178151 w 4712202"/>
              <a:gd name="connsiteY17" fmla="*/ 1714597 h 2887073"/>
              <a:gd name="connsiteX18" fmla="*/ 2609951 w 4712202"/>
              <a:gd name="connsiteY18" fmla="*/ 1301847 h 2887073"/>
              <a:gd name="connsiteX19" fmla="*/ 3181451 w 4712202"/>
              <a:gd name="connsiteY19" fmla="*/ 603347 h 2887073"/>
              <a:gd name="connsiteX20" fmla="*/ 3727551 w 4712202"/>
              <a:gd name="connsiteY20" fmla="*/ 97 h 288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712202" h="2887073">
                <a:moveTo>
                  <a:pt x="3727551" y="97"/>
                </a:moveTo>
                <a:cubicBezTo>
                  <a:pt x="3891593" y="-7311"/>
                  <a:pt x="4008009" y="410730"/>
                  <a:pt x="4165701" y="558897"/>
                </a:cubicBezTo>
                <a:cubicBezTo>
                  <a:pt x="4323393" y="707064"/>
                  <a:pt x="4599618" y="806547"/>
                  <a:pt x="4673701" y="889097"/>
                </a:cubicBezTo>
                <a:cubicBezTo>
                  <a:pt x="4747784" y="971647"/>
                  <a:pt x="4708626" y="868989"/>
                  <a:pt x="4610201" y="1054197"/>
                </a:cubicBezTo>
                <a:cubicBezTo>
                  <a:pt x="4511776" y="1239405"/>
                  <a:pt x="4196393" y="1752697"/>
                  <a:pt x="4083151" y="2000347"/>
                </a:cubicBezTo>
                <a:cubicBezTo>
                  <a:pt x="3969909" y="2247997"/>
                  <a:pt x="3947684" y="2395105"/>
                  <a:pt x="3930751" y="2540097"/>
                </a:cubicBezTo>
                <a:cubicBezTo>
                  <a:pt x="3913818" y="2685089"/>
                  <a:pt x="4027059" y="2820555"/>
                  <a:pt x="3981551" y="2870297"/>
                </a:cubicBezTo>
                <a:cubicBezTo>
                  <a:pt x="3936043" y="2920039"/>
                  <a:pt x="4064101" y="2843839"/>
                  <a:pt x="3657701" y="2838547"/>
                </a:cubicBezTo>
                <a:cubicBezTo>
                  <a:pt x="3251301" y="2833255"/>
                  <a:pt x="2096659" y="2849130"/>
                  <a:pt x="1543151" y="2838547"/>
                </a:cubicBezTo>
                <a:cubicBezTo>
                  <a:pt x="989643" y="2827964"/>
                  <a:pt x="562076" y="2867122"/>
                  <a:pt x="336651" y="2775047"/>
                </a:cubicBezTo>
                <a:cubicBezTo>
                  <a:pt x="111226" y="2682972"/>
                  <a:pt x="246693" y="2469189"/>
                  <a:pt x="190601" y="2286097"/>
                </a:cubicBezTo>
                <a:cubicBezTo>
                  <a:pt x="134509" y="2103005"/>
                  <a:pt x="3276" y="1852180"/>
                  <a:pt x="101" y="1676497"/>
                </a:cubicBezTo>
                <a:cubicBezTo>
                  <a:pt x="-3074" y="1500814"/>
                  <a:pt x="68893" y="1371697"/>
                  <a:pt x="171551" y="1231997"/>
                </a:cubicBezTo>
                <a:cubicBezTo>
                  <a:pt x="274209" y="1092297"/>
                  <a:pt x="470001" y="1004455"/>
                  <a:pt x="616051" y="838297"/>
                </a:cubicBezTo>
                <a:cubicBezTo>
                  <a:pt x="762101" y="672139"/>
                  <a:pt x="948368" y="287964"/>
                  <a:pt x="1047851" y="235047"/>
                </a:cubicBezTo>
                <a:cubicBezTo>
                  <a:pt x="1147334" y="182130"/>
                  <a:pt x="1137809" y="395914"/>
                  <a:pt x="1212951" y="520797"/>
                </a:cubicBezTo>
                <a:cubicBezTo>
                  <a:pt x="1288093" y="645680"/>
                  <a:pt x="1337834" y="785380"/>
                  <a:pt x="1498701" y="984347"/>
                </a:cubicBezTo>
                <a:cubicBezTo>
                  <a:pt x="1659568" y="1183314"/>
                  <a:pt x="1992943" y="1661680"/>
                  <a:pt x="2178151" y="1714597"/>
                </a:cubicBezTo>
                <a:cubicBezTo>
                  <a:pt x="2363359" y="1767514"/>
                  <a:pt x="2442734" y="1487055"/>
                  <a:pt x="2609951" y="1301847"/>
                </a:cubicBezTo>
                <a:cubicBezTo>
                  <a:pt x="2777168" y="1116639"/>
                  <a:pt x="2995184" y="820305"/>
                  <a:pt x="3181451" y="603347"/>
                </a:cubicBezTo>
                <a:cubicBezTo>
                  <a:pt x="3367718" y="386389"/>
                  <a:pt x="3563509" y="7505"/>
                  <a:pt x="3727551" y="9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1C077FE-5FFE-4C25-89E1-EC40A8BAD3F0}"/>
              </a:ext>
            </a:extLst>
          </p:cNvPr>
          <p:cNvSpPr/>
          <p:nvPr/>
        </p:nvSpPr>
        <p:spPr>
          <a:xfrm>
            <a:off x="5233857" y="5038129"/>
            <a:ext cx="161541" cy="31245"/>
          </a:xfrm>
          <a:custGeom>
            <a:avLst/>
            <a:gdLst>
              <a:gd name="connsiteX0" fmla="*/ 131 w 161541"/>
              <a:gd name="connsiteY0" fmla="*/ 30759 h 31245"/>
              <a:gd name="connsiteX1" fmla="*/ 109668 w 161541"/>
              <a:gd name="connsiteY1" fmla="*/ 21234 h 31245"/>
              <a:gd name="connsiteX2" fmla="*/ 160468 w 161541"/>
              <a:gd name="connsiteY2" fmla="*/ 596 h 31245"/>
              <a:gd name="connsiteX3" fmla="*/ 133481 w 161541"/>
              <a:gd name="connsiteY3" fmla="*/ 6946 h 31245"/>
              <a:gd name="connsiteX4" fmla="*/ 131 w 161541"/>
              <a:gd name="connsiteY4" fmla="*/ 30759 h 3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41" h="31245">
                <a:moveTo>
                  <a:pt x="131" y="30759"/>
                </a:moveTo>
                <a:cubicBezTo>
                  <a:pt x="-3838" y="33140"/>
                  <a:pt x="82945" y="26261"/>
                  <a:pt x="109668" y="21234"/>
                </a:cubicBezTo>
                <a:cubicBezTo>
                  <a:pt x="136391" y="16207"/>
                  <a:pt x="156499" y="2977"/>
                  <a:pt x="160468" y="596"/>
                </a:cubicBezTo>
                <a:cubicBezTo>
                  <a:pt x="164437" y="-1785"/>
                  <a:pt x="157823" y="3506"/>
                  <a:pt x="133481" y="6946"/>
                </a:cubicBezTo>
                <a:cubicBezTo>
                  <a:pt x="109139" y="10386"/>
                  <a:pt x="4100" y="28378"/>
                  <a:pt x="131" y="30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0107DC56-646A-464B-BE80-5BCE50A08FE7}"/>
              </a:ext>
            </a:extLst>
          </p:cNvPr>
          <p:cNvSpPr/>
          <p:nvPr/>
        </p:nvSpPr>
        <p:spPr>
          <a:xfrm>
            <a:off x="5398909" y="5041289"/>
            <a:ext cx="516862" cy="88000"/>
          </a:xfrm>
          <a:custGeom>
            <a:avLst/>
            <a:gdLst>
              <a:gd name="connsiteX0" fmla="*/ 179 w 516862"/>
              <a:gd name="connsiteY0" fmla="*/ 611 h 88000"/>
              <a:gd name="connsiteX1" fmla="*/ 231954 w 516862"/>
              <a:gd name="connsiteY1" fmla="*/ 43474 h 88000"/>
              <a:gd name="connsiteX2" fmla="*/ 373241 w 516862"/>
              <a:gd name="connsiteY2" fmla="*/ 57761 h 88000"/>
              <a:gd name="connsiteX3" fmla="*/ 516116 w 516862"/>
              <a:gd name="connsiteY3" fmla="*/ 87924 h 88000"/>
              <a:gd name="connsiteX4" fmla="*/ 425629 w 516862"/>
              <a:gd name="connsiteY4" fmla="*/ 65699 h 88000"/>
              <a:gd name="connsiteX5" fmla="*/ 341491 w 516862"/>
              <a:gd name="connsiteY5" fmla="*/ 43474 h 88000"/>
              <a:gd name="connsiteX6" fmla="*/ 195441 w 516862"/>
              <a:gd name="connsiteY6" fmla="*/ 19661 h 88000"/>
              <a:gd name="connsiteX7" fmla="*/ 179 w 516862"/>
              <a:gd name="connsiteY7" fmla="*/ 611 h 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862" h="88000">
                <a:moveTo>
                  <a:pt x="179" y="611"/>
                </a:moveTo>
                <a:cubicBezTo>
                  <a:pt x="6264" y="4580"/>
                  <a:pt x="169777" y="33949"/>
                  <a:pt x="231954" y="43474"/>
                </a:cubicBezTo>
                <a:cubicBezTo>
                  <a:pt x="294131" y="52999"/>
                  <a:pt x="325881" y="50353"/>
                  <a:pt x="373241" y="57761"/>
                </a:cubicBezTo>
                <a:cubicBezTo>
                  <a:pt x="420601" y="65169"/>
                  <a:pt x="507385" y="86601"/>
                  <a:pt x="516116" y="87924"/>
                </a:cubicBezTo>
                <a:cubicBezTo>
                  <a:pt x="524847" y="89247"/>
                  <a:pt x="454733" y="73107"/>
                  <a:pt x="425629" y="65699"/>
                </a:cubicBezTo>
                <a:cubicBezTo>
                  <a:pt x="396525" y="58291"/>
                  <a:pt x="379856" y="51147"/>
                  <a:pt x="341491" y="43474"/>
                </a:cubicBezTo>
                <a:cubicBezTo>
                  <a:pt x="303126" y="35801"/>
                  <a:pt x="246241" y="26276"/>
                  <a:pt x="195441" y="19661"/>
                </a:cubicBezTo>
                <a:cubicBezTo>
                  <a:pt x="144641" y="13046"/>
                  <a:pt x="-5906" y="-3358"/>
                  <a:pt x="179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C6724B0-3886-4397-9EDC-3179888D6A0F}"/>
              </a:ext>
            </a:extLst>
          </p:cNvPr>
          <p:cNvSpPr/>
          <p:nvPr/>
        </p:nvSpPr>
        <p:spPr>
          <a:xfrm>
            <a:off x="5527371" y="5028684"/>
            <a:ext cx="285441" cy="39308"/>
          </a:xfrm>
          <a:custGeom>
            <a:avLst/>
            <a:gdLst>
              <a:gd name="connsiteX0" fmla="*/ 304 w 285441"/>
              <a:gd name="connsiteY0" fmla="*/ 2104 h 39308"/>
              <a:gd name="connsiteX1" fmla="*/ 182867 w 285441"/>
              <a:gd name="connsiteY1" fmla="*/ 3691 h 39308"/>
              <a:gd name="connsiteX2" fmla="*/ 284467 w 285441"/>
              <a:gd name="connsiteY2" fmla="*/ 38616 h 39308"/>
              <a:gd name="connsiteX3" fmla="*/ 228904 w 285441"/>
              <a:gd name="connsiteY3" fmla="*/ 25916 h 39308"/>
              <a:gd name="connsiteX4" fmla="*/ 141592 w 285441"/>
              <a:gd name="connsiteY4" fmla="*/ 13216 h 39308"/>
              <a:gd name="connsiteX5" fmla="*/ 304 w 285441"/>
              <a:gd name="connsiteY5" fmla="*/ 2104 h 3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441" h="39308">
                <a:moveTo>
                  <a:pt x="304" y="2104"/>
                </a:moveTo>
                <a:cubicBezTo>
                  <a:pt x="7183" y="517"/>
                  <a:pt x="135507" y="-2394"/>
                  <a:pt x="182867" y="3691"/>
                </a:cubicBezTo>
                <a:cubicBezTo>
                  <a:pt x="230227" y="9776"/>
                  <a:pt x="276794" y="34912"/>
                  <a:pt x="284467" y="38616"/>
                </a:cubicBezTo>
                <a:cubicBezTo>
                  <a:pt x="292140" y="42320"/>
                  <a:pt x="252716" y="30149"/>
                  <a:pt x="228904" y="25916"/>
                </a:cubicBezTo>
                <a:cubicBezTo>
                  <a:pt x="205092" y="21683"/>
                  <a:pt x="178105" y="17185"/>
                  <a:pt x="141592" y="13216"/>
                </a:cubicBezTo>
                <a:cubicBezTo>
                  <a:pt x="105080" y="9247"/>
                  <a:pt x="-6575" y="3691"/>
                  <a:pt x="304" y="2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6E19729-6C16-4D35-B4B0-F856EAEDB65F}"/>
              </a:ext>
            </a:extLst>
          </p:cNvPr>
          <p:cNvSpPr/>
          <p:nvPr/>
        </p:nvSpPr>
        <p:spPr>
          <a:xfrm>
            <a:off x="5918429" y="5132145"/>
            <a:ext cx="298816" cy="115571"/>
          </a:xfrm>
          <a:custGeom>
            <a:avLst/>
            <a:gdLst>
              <a:gd name="connsiteX0" fmla="*/ 6121 w 298816"/>
              <a:gd name="connsiteY0" fmla="*/ 3418 h 115571"/>
              <a:gd name="connsiteX1" fmla="*/ 185509 w 298816"/>
              <a:gd name="connsiteY1" fmla="*/ 57393 h 115571"/>
              <a:gd name="connsiteX2" fmla="*/ 296634 w 298816"/>
              <a:gd name="connsiteY2" fmla="*/ 114543 h 115571"/>
              <a:gd name="connsiteX3" fmla="*/ 252184 w 298816"/>
              <a:gd name="connsiteY3" fmla="*/ 90730 h 115571"/>
              <a:gd name="connsiteX4" fmla="*/ 166459 w 298816"/>
              <a:gd name="connsiteY4" fmla="*/ 47868 h 115571"/>
              <a:gd name="connsiteX5" fmla="*/ 56921 w 298816"/>
              <a:gd name="connsiteY5" fmla="*/ 12943 h 115571"/>
              <a:gd name="connsiteX6" fmla="*/ 6121 w 298816"/>
              <a:gd name="connsiteY6" fmla="*/ 3418 h 11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816" h="115571">
                <a:moveTo>
                  <a:pt x="6121" y="3418"/>
                </a:moveTo>
                <a:cubicBezTo>
                  <a:pt x="27552" y="10826"/>
                  <a:pt x="137090" y="38872"/>
                  <a:pt x="185509" y="57393"/>
                </a:cubicBezTo>
                <a:cubicBezTo>
                  <a:pt x="233928" y="75914"/>
                  <a:pt x="285522" y="108987"/>
                  <a:pt x="296634" y="114543"/>
                </a:cubicBezTo>
                <a:cubicBezTo>
                  <a:pt x="307747" y="120099"/>
                  <a:pt x="273880" y="101842"/>
                  <a:pt x="252184" y="90730"/>
                </a:cubicBezTo>
                <a:cubicBezTo>
                  <a:pt x="230488" y="79618"/>
                  <a:pt x="199003" y="60832"/>
                  <a:pt x="166459" y="47868"/>
                </a:cubicBezTo>
                <a:cubicBezTo>
                  <a:pt x="133915" y="34904"/>
                  <a:pt x="89994" y="24585"/>
                  <a:pt x="56921" y="12943"/>
                </a:cubicBezTo>
                <a:cubicBezTo>
                  <a:pt x="23848" y="1301"/>
                  <a:pt x="-15310" y="-3990"/>
                  <a:pt x="6121" y="3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1CEE9BE-5654-4488-9E33-8CFB4E467128}"/>
              </a:ext>
            </a:extLst>
          </p:cNvPr>
          <p:cNvSpPr/>
          <p:nvPr/>
        </p:nvSpPr>
        <p:spPr>
          <a:xfrm>
            <a:off x="5854700" y="5092700"/>
            <a:ext cx="371522" cy="169879"/>
          </a:xfrm>
          <a:custGeom>
            <a:avLst/>
            <a:gdLst>
              <a:gd name="connsiteX0" fmla="*/ 0 w 371522"/>
              <a:gd name="connsiteY0" fmla="*/ 0 h 169879"/>
              <a:gd name="connsiteX1" fmla="*/ 111125 w 371522"/>
              <a:gd name="connsiteY1" fmla="*/ 23813 h 169879"/>
              <a:gd name="connsiteX2" fmla="*/ 160338 w 371522"/>
              <a:gd name="connsiteY2" fmla="*/ 53975 h 169879"/>
              <a:gd name="connsiteX3" fmla="*/ 206375 w 371522"/>
              <a:gd name="connsiteY3" fmla="*/ 49213 h 169879"/>
              <a:gd name="connsiteX4" fmla="*/ 306388 w 371522"/>
              <a:gd name="connsiteY4" fmla="*/ 101600 h 169879"/>
              <a:gd name="connsiteX5" fmla="*/ 371475 w 371522"/>
              <a:gd name="connsiteY5" fmla="*/ 169863 h 169879"/>
              <a:gd name="connsiteX6" fmla="*/ 314325 w 371522"/>
              <a:gd name="connsiteY6" fmla="*/ 95250 h 169879"/>
              <a:gd name="connsiteX7" fmla="*/ 180975 w 371522"/>
              <a:gd name="connsiteY7" fmla="*/ 41275 h 169879"/>
              <a:gd name="connsiteX8" fmla="*/ 122238 w 371522"/>
              <a:gd name="connsiteY8" fmla="*/ 25400 h 169879"/>
              <a:gd name="connsiteX9" fmla="*/ 0 w 371522"/>
              <a:gd name="connsiteY9" fmla="*/ 0 h 16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522" h="169879">
                <a:moveTo>
                  <a:pt x="0" y="0"/>
                </a:moveTo>
                <a:cubicBezTo>
                  <a:pt x="42201" y="7408"/>
                  <a:pt x="84402" y="14817"/>
                  <a:pt x="111125" y="23813"/>
                </a:cubicBezTo>
                <a:cubicBezTo>
                  <a:pt x="137848" y="32809"/>
                  <a:pt x="144463" y="49742"/>
                  <a:pt x="160338" y="53975"/>
                </a:cubicBezTo>
                <a:cubicBezTo>
                  <a:pt x="176213" y="58208"/>
                  <a:pt x="182033" y="41276"/>
                  <a:pt x="206375" y="49213"/>
                </a:cubicBezTo>
                <a:cubicBezTo>
                  <a:pt x="230717" y="57150"/>
                  <a:pt x="278871" y="81492"/>
                  <a:pt x="306388" y="101600"/>
                </a:cubicBezTo>
                <a:cubicBezTo>
                  <a:pt x="333905" y="121708"/>
                  <a:pt x="370152" y="170921"/>
                  <a:pt x="371475" y="169863"/>
                </a:cubicBezTo>
                <a:cubicBezTo>
                  <a:pt x="372798" y="168805"/>
                  <a:pt x="346075" y="116681"/>
                  <a:pt x="314325" y="95250"/>
                </a:cubicBezTo>
                <a:cubicBezTo>
                  <a:pt x="282575" y="73819"/>
                  <a:pt x="212989" y="52917"/>
                  <a:pt x="180975" y="41275"/>
                </a:cubicBezTo>
                <a:cubicBezTo>
                  <a:pt x="148961" y="29633"/>
                  <a:pt x="122238" y="25400"/>
                  <a:pt x="122238" y="25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F6B183B-77B7-4FD1-A7DB-E37954A239B7}"/>
              </a:ext>
            </a:extLst>
          </p:cNvPr>
          <p:cNvSpPr/>
          <p:nvPr/>
        </p:nvSpPr>
        <p:spPr>
          <a:xfrm>
            <a:off x="5203725" y="4871482"/>
            <a:ext cx="160272" cy="38231"/>
          </a:xfrm>
          <a:custGeom>
            <a:avLst/>
            <a:gdLst>
              <a:gd name="connsiteX0" fmla="*/ 100 w 160272"/>
              <a:gd name="connsiteY0" fmla="*/ 2143 h 38231"/>
              <a:gd name="connsiteX1" fmla="*/ 139800 w 160272"/>
              <a:gd name="connsiteY1" fmla="*/ 29131 h 38231"/>
              <a:gd name="connsiteX2" fmla="*/ 157263 w 160272"/>
              <a:gd name="connsiteY2" fmla="*/ 37068 h 38231"/>
              <a:gd name="connsiteX3" fmla="*/ 117575 w 160272"/>
              <a:gd name="connsiteY3" fmla="*/ 6906 h 38231"/>
              <a:gd name="connsiteX4" fmla="*/ 100 w 160272"/>
              <a:gd name="connsiteY4" fmla="*/ 2143 h 3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272" h="38231">
                <a:moveTo>
                  <a:pt x="100" y="2143"/>
                </a:moveTo>
                <a:cubicBezTo>
                  <a:pt x="3804" y="5847"/>
                  <a:pt x="113606" y="23310"/>
                  <a:pt x="139800" y="29131"/>
                </a:cubicBezTo>
                <a:cubicBezTo>
                  <a:pt x="165994" y="34952"/>
                  <a:pt x="160967" y="40772"/>
                  <a:pt x="157263" y="37068"/>
                </a:cubicBezTo>
                <a:cubicBezTo>
                  <a:pt x="153559" y="33364"/>
                  <a:pt x="138742" y="14579"/>
                  <a:pt x="117575" y="6906"/>
                </a:cubicBezTo>
                <a:cubicBezTo>
                  <a:pt x="96408" y="-767"/>
                  <a:pt x="-3604" y="-1561"/>
                  <a:pt x="100" y="2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00930328-B01E-4C55-AF8E-62FB669429CC}"/>
              </a:ext>
            </a:extLst>
          </p:cNvPr>
          <p:cNvSpPr/>
          <p:nvPr/>
        </p:nvSpPr>
        <p:spPr>
          <a:xfrm>
            <a:off x="5368758" y="4852877"/>
            <a:ext cx="171927" cy="62028"/>
          </a:xfrm>
          <a:custGeom>
            <a:avLst/>
            <a:gdLst>
              <a:gd name="connsiteX0" fmla="*/ 167 w 171927"/>
              <a:gd name="connsiteY0" fmla="*/ 62023 h 62028"/>
              <a:gd name="connsiteX1" fmla="*/ 92242 w 171927"/>
              <a:gd name="connsiteY1" fmla="*/ 12811 h 62028"/>
              <a:gd name="connsiteX2" fmla="*/ 171617 w 171927"/>
              <a:gd name="connsiteY2" fmla="*/ 111 h 62028"/>
              <a:gd name="connsiteX3" fmla="*/ 116055 w 171927"/>
              <a:gd name="connsiteY3" fmla="*/ 9636 h 62028"/>
              <a:gd name="connsiteX4" fmla="*/ 167 w 171927"/>
              <a:gd name="connsiteY4" fmla="*/ 62023 h 6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27" h="62028">
                <a:moveTo>
                  <a:pt x="167" y="62023"/>
                </a:moveTo>
                <a:cubicBezTo>
                  <a:pt x="-3802" y="62552"/>
                  <a:pt x="63667" y="23130"/>
                  <a:pt x="92242" y="12811"/>
                </a:cubicBezTo>
                <a:cubicBezTo>
                  <a:pt x="120817" y="2492"/>
                  <a:pt x="167648" y="640"/>
                  <a:pt x="171617" y="111"/>
                </a:cubicBezTo>
                <a:cubicBezTo>
                  <a:pt x="175586" y="-418"/>
                  <a:pt x="140661" y="640"/>
                  <a:pt x="116055" y="9636"/>
                </a:cubicBezTo>
                <a:cubicBezTo>
                  <a:pt x="91449" y="18632"/>
                  <a:pt x="4136" y="61494"/>
                  <a:pt x="167" y="62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3D8E9C6-B2D1-4ECA-B61A-B536683582C4}"/>
              </a:ext>
            </a:extLst>
          </p:cNvPr>
          <p:cNvSpPr/>
          <p:nvPr/>
        </p:nvSpPr>
        <p:spPr>
          <a:xfrm>
            <a:off x="5616286" y="4868350"/>
            <a:ext cx="155158" cy="68800"/>
          </a:xfrm>
          <a:custGeom>
            <a:avLst/>
            <a:gdLst>
              <a:gd name="connsiteX0" fmla="*/ 289 w 155158"/>
              <a:gd name="connsiteY0" fmla="*/ 513 h 68800"/>
              <a:gd name="connsiteX1" fmla="*/ 130464 w 155158"/>
              <a:gd name="connsiteY1" fmla="*/ 56075 h 68800"/>
              <a:gd name="connsiteX2" fmla="*/ 152689 w 155158"/>
              <a:gd name="connsiteY2" fmla="*/ 67188 h 68800"/>
              <a:gd name="connsiteX3" fmla="*/ 97127 w 155158"/>
              <a:gd name="connsiteY3" fmla="*/ 30675 h 68800"/>
              <a:gd name="connsiteX4" fmla="*/ 289 w 155158"/>
              <a:gd name="connsiteY4" fmla="*/ 513 h 6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158" h="68800">
                <a:moveTo>
                  <a:pt x="289" y="513"/>
                </a:moveTo>
                <a:cubicBezTo>
                  <a:pt x="5845" y="4746"/>
                  <a:pt x="105064" y="44963"/>
                  <a:pt x="130464" y="56075"/>
                </a:cubicBezTo>
                <a:cubicBezTo>
                  <a:pt x="155864" y="67187"/>
                  <a:pt x="158245" y="71421"/>
                  <a:pt x="152689" y="67188"/>
                </a:cubicBezTo>
                <a:cubicBezTo>
                  <a:pt x="147133" y="62955"/>
                  <a:pt x="123585" y="42052"/>
                  <a:pt x="97127" y="30675"/>
                </a:cubicBezTo>
                <a:cubicBezTo>
                  <a:pt x="70669" y="19298"/>
                  <a:pt x="-5267" y="-3720"/>
                  <a:pt x="289" y="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EF9131D-E44D-4F79-A162-ED4354578FC4}"/>
              </a:ext>
            </a:extLst>
          </p:cNvPr>
          <p:cNvSpPr/>
          <p:nvPr/>
        </p:nvSpPr>
        <p:spPr>
          <a:xfrm>
            <a:off x="5806707" y="4914869"/>
            <a:ext cx="165076" cy="69896"/>
          </a:xfrm>
          <a:custGeom>
            <a:avLst/>
            <a:gdLst>
              <a:gd name="connsiteX0" fmla="*/ 368 w 165076"/>
              <a:gd name="connsiteY0" fmla="*/ 31 h 69896"/>
              <a:gd name="connsiteX1" fmla="*/ 92443 w 165076"/>
              <a:gd name="connsiteY1" fmla="*/ 25431 h 69896"/>
              <a:gd name="connsiteX2" fmla="*/ 163881 w 165076"/>
              <a:gd name="connsiteY2" fmla="*/ 69881 h 69896"/>
              <a:gd name="connsiteX3" fmla="*/ 128956 w 165076"/>
              <a:gd name="connsiteY3" fmla="*/ 30194 h 69896"/>
              <a:gd name="connsiteX4" fmla="*/ 368 w 165076"/>
              <a:gd name="connsiteY4" fmla="*/ 31 h 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76" h="69896">
                <a:moveTo>
                  <a:pt x="368" y="31"/>
                </a:moveTo>
                <a:cubicBezTo>
                  <a:pt x="-5718" y="-763"/>
                  <a:pt x="65191" y="13789"/>
                  <a:pt x="92443" y="25431"/>
                </a:cubicBezTo>
                <a:cubicBezTo>
                  <a:pt x="119695" y="37073"/>
                  <a:pt x="157796" y="69087"/>
                  <a:pt x="163881" y="69881"/>
                </a:cubicBezTo>
                <a:cubicBezTo>
                  <a:pt x="169967" y="70675"/>
                  <a:pt x="151975" y="41571"/>
                  <a:pt x="128956" y="30194"/>
                </a:cubicBezTo>
                <a:cubicBezTo>
                  <a:pt x="105937" y="18817"/>
                  <a:pt x="6454" y="825"/>
                  <a:pt x="36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CEE3259F-315F-473A-BB6C-8F14A497764C}"/>
              </a:ext>
            </a:extLst>
          </p:cNvPr>
          <p:cNvSpPr/>
          <p:nvPr/>
        </p:nvSpPr>
        <p:spPr>
          <a:xfrm>
            <a:off x="6006933" y="4962525"/>
            <a:ext cx="214580" cy="219075"/>
          </a:xfrm>
          <a:custGeom>
            <a:avLst/>
            <a:gdLst>
              <a:gd name="connsiteX0" fmla="*/ 167 w 214580"/>
              <a:gd name="connsiteY0" fmla="*/ 0 h 219075"/>
              <a:gd name="connsiteX1" fmla="*/ 135105 w 214580"/>
              <a:gd name="connsiteY1" fmla="*/ 77788 h 219075"/>
              <a:gd name="connsiteX2" fmla="*/ 171617 w 214580"/>
              <a:gd name="connsiteY2" fmla="*/ 125413 h 219075"/>
              <a:gd name="connsiteX3" fmla="*/ 214480 w 214580"/>
              <a:gd name="connsiteY3" fmla="*/ 219075 h 219075"/>
              <a:gd name="connsiteX4" fmla="*/ 158917 w 214580"/>
              <a:gd name="connsiteY4" fmla="*/ 123825 h 219075"/>
              <a:gd name="connsiteX5" fmla="*/ 108117 w 214580"/>
              <a:gd name="connsiteY5" fmla="*/ 79375 h 219075"/>
              <a:gd name="connsiteX6" fmla="*/ 167 w 214580"/>
              <a:gd name="connsiteY6" fmla="*/ 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580" h="219075">
                <a:moveTo>
                  <a:pt x="167" y="0"/>
                </a:moveTo>
                <a:cubicBezTo>
                  <a:pt x="4665" y="-265"/>
                  <a:pt x="106530" y="56886"/>
                  <a:pt x="135105" y="77788"/>
                </a:cubicBezTo>
                <a:cubicBezTo>
                  <a:pt x="163680" y="98690"/>
                  <a:pt x="158388" y="101865"/>
                  <a:pt x="171617" y="125413"/>
                </a:cubicBezTo>
                <a:cubicBezTo>
                  <a:pt x="184846" y="148961"/>
                  <a:pt x="216597" y="219340"/>
                  <a:pt x="214480" y="219075"/>
                </a:cubicBezTo>
                <a:cubicBezTo>
                  <a:pt x="212363" y="218810"/>
                  <a:pt x="176644" y="147108"/>
                  <a:pt x="158917" y="123825"/>
                </a:cubicBezTo>
                <a:cubicBezTo>
                  <a:pt x="141190" y="100542"/>
                  <a:pt x="132988" y="99483"/>
                  <a:pt x="108117" y="79375"/>
                </a:cubicBezTo>
                <a:cubicBezTo>
                  <a:pt x="83246" y="59267"/>
                  <a:pt x="-4331" y="265"/>
                  <a:pt x="16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DD361F7-A512-431F-9BC5-7720ED6C233E}"/>
              </a:ext>
            </a:extLst>
          </p:cNvPr>
          <p:cNvSpPr/>
          <p:nvPr/>
        </p:nvSpPr>
        <p:spPr>
          <a:xfrm>
            <a:off x="5159266" y="4965695"/>
            <a:ext cx="93119" cy="90502"/>
          </a:xfrm>
          <a:custGeom>
            <a:avLst/>
            <a:gdLst>
              <a:gd name="connsiteX0" fmla="*/ 109 w 93119"/>
              <a:gd name="connsiteY0" fmla="*/ 5 h 90502"/>
              <a:gd name="connsiteX1" fmla="*/ 68372 w 93119"/>
              <a:gd name="connsiteY1" fmla="*/ 53980 h 90502"/>
              <a:gd name="connsiteX2" fmla="*/ 90597 w 93119"/>
              <a:gd name="connsiteY2" fmla="*/ 90493 h 90502"/>
              <a:gd name="connsiteX3" fmla="*/ 85834 w 93119"/>
              <a:gd name="connsiteY3" fmla="*/ 50805 h 90502"/>
              <a:gd name="connsiteX4" fmla="*/ 109 w 93119"/>
              <a:gd name="connsiteY4" fmla="*/ 5 h 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19" h="90502">
                <a:moveTo>
                  <a:pt x="109" y="5"/>
                </a:moveTo>
                <a:cubicBezTo>
                  <a:pt x="-2801" y="534"/>
                  <a:pt x="53291" y="38899"/>
                  <a:pt x="68372" y="53980"/>
                </a:cubicBezTo>
                <a:cubicBezTo>
                  <a:pt x="83453" y="69061"/>
                  <a:pt x="87687" y="91022"/>
                  <a:pt x="90597" y="90493"/>
                </a:cubicBezTo>
                <a:cubicBezTo>
                  <a:pt x="93507" y="89964"/>
                  <a:pt x="95888" y="64034"/>
                  <a:pt x="85834" y="50805"/>
                </a:cubicBezTo>
                <a:cubicBezTo>
                  <a:pt x="75780" y="37576"/>
                  <a:pt x="3019" y="-524"/>
                  <a:pt x="10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180C721-8C61-4C1D-ADA9-5EF3ADA924D3}"/>
              </a:ext>
            </a:extLst>
          </p:cNvPr>
          <p:cNvSpPr/>
          <p:nvPr/>
        </p:nvSpPr>
        <p:spPr>
          <a:xfrm>
            <a:off x="5138684" y="5005214"/>
            <a:ext cx="121055" cy="76424"/>
          </a:xfrm>
          <a:custGeom>
            <a:avLst/>
            <a:gdLst>
              <a:gd name="connsiteX0" fmla="*/ 54 w 121055"/>
              <a:gd name="connsiteY0" fmla="*/ 174 h 76424"/>
              <a:gd name="connsiteX1" fmla="*/ 33391 w 121055"/>
              <a:gd name="connsiteY1" fmla="*/ 47799 h 76424"/>
              <a:gd name="connsiteX2" fmla="*/ 119116 w 121055"/>
              <a:gd name="connsiteY2" fmla="*/ 76374 h 76424"/>
              <a:gd name="connsiteX3" fmla="*/ 88954 w 121055"/>
              <a:gd name="connsiteY3" fmla="*/ 54149 h 76424"/>
              <a:gd name="connsiteX4" fmla="*/ 39741 w 121055"/>
              <a:gd name="connsiteY4" fmla="*/ 31924 h 76424"/>
              <a:gd name="connsiteX5" fmla="*/ 54 w 121055"/>
              <a:gd name="connsiteY5" fmla="*/ 174 h 7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055" h="76424">
                <a:moveTo>
                  <a:pt x="54" y="174"/>
                </a:moveTo>
                <a:cubicBezTo>
                  <a:pt x="-1004" y="2820"/>
                  <a:pt x="13547" y="35099"/>
                  <a:pt x="33391" y="47799"/>
                </a:cubicBezTo>
                <a:cubicBezTo>
                  <a:pt x="53235" y="60499"/>
                  <a:pt x="109856" y="75316"/>
                  <a:pt x="119116" y="76374"/>
                </a:cubicBezTo>
                <a:cubicBezTo>
                  <a:pt x="128376" y="77432"/>
                  <a:pt x="102183" y="61557"/>
                  <a:pt x="88954" y="54149"/>
                </a:cubicBezTo>
                <a:cubicBezTo>
                  <a:pt x="75725" y="46741"/>
                  <a:pt x="52706" y="38009"/>
                  <a:pt x="39741" y="31924"/>
                </a:cubicBezTo>
                <a:cubicBezTo>
                  <a:pt x="26776" y="25839"/>
                  <a:pt x="1112" y="-2472"/>
                  <a:pt x="54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A9935C1-C8F5-414D-A5BD-7FA54F58FE5F}"/>
              </a:ext>
            </a:extLst>
          </p:cNvPr>
          <p:cNvSpPr/>
          <p:nvPr/>
        </p:nvSpPr>
        <p:spPr>
          <a:xfrm>
            <a:off x="5208135" y="5352596"/>
            <a:ext cx="373113" cy="138595"/>
          </a:xfrm>
          <a:custGeom>
            <a:avLst/>
            <a:gdLst>
              <a:gd name="connsiteX0" fmla="*/ 453 w 373113"/>
              <a:gd name="connsiteY0" fmla="*/ 138567 h 138595"/>
              <a:gd name="connsiteX1" fmla="*/ 103640 w 373113"/>
              <a:gd name="connsiteY1" fmla="*/ 76654 h 138595"/>
              <a:gd name="connsiteX2" fmla="*/ 251278 w 373113"/>
              <a:gd name="connsiteY2" fmla="*/ 25854 h 138595"/>
              <a:gd name="connsiteX3" fmla="*/ 370340 w 373113"/>
              <a:gd name="connsiteY3" fmla="*/ 16329 h 138595"/>
              <a:gd name="connsiteX4" fmla="*/ 330653 w 373113"/>
              <a:gd name="connsiteY4" fmla="*/ 6804 h 138595"/>
              <a:gd name="connsiteX5" fmla="*/ 278265 w 373113"/>
              <a:gd name="connsiteY5" fmla="*/ 454 h 138595"/>
              <a:gd name="connsiteX6" fmla="*/ 181428 w 373113"/>
              <a:gd name="connsiteY6" fmla="*/ 19504 h 138595"/>
              <a:gd name="connsiteX7" fmla="*/ 70303 w 373113"/>
              <a:gd name="connsiteY7" fmla="*/ 68717 h 138595"/>
              <a:gd name="connsiteX8" fmla="*/ 453 w 373113"/>
              <a:gd name="connsiteY8" fmla="*/ 138567 h 13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113" h="138595">
                <a:moveTo>
                  <a:pt x="453" y="138567"/>
                </a:moveTo>
                <a:cubicBezTo>
                  <a:pt x="6009" y="139890"/>
                  <a:pt x="61836" y="95439"/>
                  <a:pt x="103640" y="76654"/>
                </a:cubicBezTo>
                <a:cubicBezTo>
                  <a:pt x="145444" y="57869"/>
                  <a:pt x="206828" y="35908"/>
                  <a:pt x="251278" y="25854"/>
                </a:cubicBezTo>
                <a:cubicBezTo>
                  <a:pt x="295728" y="15800"/>
                  <a:pt x="357111" y="19504"/>
                  <a:pt x="370340" y="16329"/>
                </a:cubicBezTo>
                <a:cubicBezTo>
                  <a:pt x="383569" y="13154"/>
                  <a:pt x="345999" y="9450"/>
                  <a:pt x="330653" y="6804"/>
                </a:cubicBezTo>
                <a:cubicBezTo>
                  <a:pt x="315307" y="4158"/>
                  <a:pt x="303136" y="-1663"/>
                  <a:pt x="278265" y="454"/>
                </a:cubicBezTo>
                <a:cubicBezTo>
                  <a:pt x="253394" y="2571"/>
                  <a:pt x="216088" y="8127"/>
                  <a:pt x="181428" y="19504"/>
                </a:cubicBezTo>
                <a:cubicBezTo>
                  <a:pt x="146768" y="30881"/>
                  <a:pt x="98878" y="53636"/>
                  <a:pt x="70303" y="68717"/>
                </a:cubicBezTo>
                <a:cubicBezTo>
                  <a:pt x="41728" y="83798"/>
                  <a:pt x="-5103" y="137244"/>
                  <a:pt x="453" y="138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E797773-FCF9-41B4-A8D3-F6B05500FB63}"/>
              </a:ext>
            </a:extLst>
          </p:cNvPr>
          <p:cNvSpPr/>
          <p:nvPr/>
        </p:nvSpPr>
        <p:spPr>
          <a:xfrm>
            <a:off x="5523658" y="5349814"/>
            <a:ext cx="410578" cy="127247"/>
          </a:xfrm>
          <a:custGeom>
            <a:avLst/>
            <a:gdLst>
              <a:gd name="connsiteX0" fmla="*/ 842 w 410578"/>
              <a:gd name="connsiteY0" fmla="*/ 61 h 127247"/>
              <a:gd name="connsiteX1" fmla="*/ 202455 w 410578"/>
              <a:gd name="connsiteY1" fmla="*/ 20699 h 127247"/>
              <a:gd name="connsiteX2" fmla="*/ 340567 w 410578"/>
              <a:gd name="connsiteY2" fmla="*/ 87374 h 127247"/>
              <a:gd name="connsiteX3" fmla="*/ 410417 w 410578"/>
              <a:gd name="connsiteY3" fmla="*/ 127061 h 127247"/>
              <a:gd name="connsiteX4" fmla="*/ 361205 w 410578"/>
              <a:gd name="connsiteY4" fmla="*/ 103249 h 127247"/>
              <a:gd name="connsiteX5" fmla="*/ 253255 w 410578"/>
              <a:gd name="connsiteY5" fmla="*/ 50861 h 127247"/>
              <a:gd name="connsiteX6" fmla="*/ 134192 w 410578"/>
              <a:gd name="connsiteY6" fmla="*/ 25461 h 127247"/>
              <a:gd name="connsiteX7" fmla="*/ 842 w 410578"/>
              <a:gd name="connsiteY7" fmla="*/ 61 h 12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578" h="127247">
                <a:moveTo>
                  <a:pt x="842" y="61"/>
                </a:moveTo>
                <a:cubicBezTo>
                  <a:pt x="12219" y="-733"/>
                  <a:pt x="145834" y="6147"/>
                  <a:pt x="202455" y="20699"/>
                </a:cubicBezTo>
                <a:cubicBezTo>
                  <a:pt x="259076" y="35251"/>
                  <a:pt x="305907" y="69647"/>
                  <a:pt x="340567" y="87374"/>
                </a:cubicBezTo>
                <a:cubicBezTo>
                  <a:pt x="375227" y="105101"/>
                  <a:pt x="406977" y="124415"/>
                  <a:pt x="410417" y="127061"/>
                </a:cubicBezTo>
                <a:cubicBezTo>
                  <a:pt x="413857" y="129707"/>
                  <a:pt x="361205" y="103249"/>
                  <a:pt x="361205" y="103249"/>
                </a:cubicBezTo>
                <a:cubicBezTo>
                  <a:pt x="335011" y="90549"/>
                  <a:pt x="291090" y="63826"/>
                  <a:pt x="253255" y="50861"/>
                </a:cubicBezTo>
                <a:cubicBezTo>
                  <a:pt x="215420" y="37896"/>
                  <a:pt x="172028" y="31017"/>
                  <a:pt x="134192" y="25461"/>
                </a:cubicBezTo>
                <a:cubicBezTo>
                  <a:pt x="96357" y="19905"/>
                  <a:pt x="-10535" y="855"/>
                  <a:pt x="842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297E58E-7BC6-4E86-8B35-CEA664890401}"/>
              </a:ext>
            </a:extLst>
          </p:cNvPr>
          <p:cNvSpPr/>
          <p:nvPr/>
        </p:nvSpPr>
        <p:spPr>
          <a:xfrm>
            <a:off x="5548202" y="5357663"/>
            <a:ext cx="378148" cy="127107"/>
          </a:xfrm>
          <a:custGeom>
            <a:avLst/>
            <a:gdLst>
              <a:gd name="connsiteX0" fmla="*/ 1698 w 378148"/>
              <a:gd name="connsiteY0" fmla="*/ 9675 h 127107"/>
              <a:gd name="connsiteX1" fmla="*/ 201723 w 378148"/>
              <a:gd name="connsiteY1" fmla="*/ 38250 h 127107"/>
              <a:gd name="connsiteX2" fmla="*/ 369998 w 378148"/>
              <a:gd name="connsiteY2" fmla="*/ 125562 h 127107"/>
              <a:gd name="connsiteX3" fmla="*/ 336661 w 378148"/>
              <a:gd name="connsiteY3" fmla="*/ 89050 h 127107"/>
              <a:gd name="connsiteX4" fmla="*/ 204898 w 378148"/>
              <a:gd name="connsiteY4" fmla="*/ 25550 h 127107"/>
              <a:gd name="connsiteX5" fmla="*/ 109648 w 378148"/>
              <a:gd name="connsiteY5" fmla="*/ 1737 h 127107"/>
              <a:gd name="connsiteX6" fmla="*/ 1698 w 378148"/>
              <a:gd name="connsiteY6" fmla="*/ 9675 h 12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148" h="127107">
                <a:moveTo>
                  <a:pt x="1698" y="9675"/>
                </a:moveTo>
                <a:cubicBezTo>
                  <a:pt x="17044" y="15760"/>
                  <a:pt x="140340" y="18936"/>
                  <a:pt x="201723" y="38250"/>
                </a:cubicBezTo>
                <a:cubicBezTo>
                  <a:pt x="263106" y="57565"/>
                  <a:pt x="347508" y="117095"/>
                  <a:pt x="369998" y="125562"/>
                </a:cubicBezTo>
                <a:cubicBezTo>
                  <a:pt x="392488" y="134029"/>
                  <a:pt x="364178" y="105719"/>
                  <a:pt x="336661" y="89050"/>
                </a:cubicBezTo>
                <a:cubicBezTo>
                  <a:pt x="309144" y="72381"/>
                  <a:pt x="242733" y="40102"/>
                  <a:pt x="204898" y="25550"/>
                </a:cubicBezTo>
                <a:cubicBezTo>
                  <a:pt x="167063" y="10998"/>
                  <a:pt x="140075" y="6764"/>
                  <a:pt x="109648" y="1737"/>
                </a:cubicBezTo>
                <a:cubicBezTo>
                  <a:pt x="79221" y="-3290"/>
                  <a:pt x="-13648" y="3590"/>
                  <a:pt x="1698" y="9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2FE8AF19-6A45-42A7-83EC-049625BE3CEC}"/>
              </a:ext>
            </a:extLst>
          </p:cNvPr>
          <p:cNvSpPr/>
          <p:nvPr/>
        </p:nvSpPr>
        <p:spPr>
          <a:xfrm>
            <a:off x="5827661" y="5463766"/>
            <a:ext cx="138569" cy="86904"/>
          </a:xfrm>
          <a:custGeom>
            <a:avLst/>
            <a:gdLst>
              <a:gd name="connsiteX0" fmla="*/ 52 w 138569"/>
              <a:gd name="connsiteY0" fmla="*/ 409 h 86904"/>
              <a:gd name="connsiteX1" fmla="*/ 109589 w 138569"/>
              <a:gd name="connsiteY1" fmla="*/ 73434 h 86904"/>
              <a:gd name="connsiteX2" fmla="*/ 138164 w 138569"/>
              <a:gd name="connsiteY2" fmla="*/ 84547 h 86904"/>
              <a:gd name="connsiteX3" fmla="*/ 95302 w 138569"/>
              <a:gd name="connsiteY3" fmla="*/ 44859 h 86904"/>
              <a:gd name="connsiteX4" fmla="*/ 52 w 138569"/>
              <a:gd name="connsiteY4" fmla="*/ 409 h 8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569" h="86904">
                <a:moveTo>
                  <a:pt x="52" y="409"/>
                </a:moveTo>
                <a:cubicBezTo>
                  <a:pt x="2433" y="5171"/>
                  <a:pt x="86570" y="59411"/>
                  <a:pt x="109589" y="73434"/>
                </a:cubicBezTo>
                <a:cubicBezTo>
                  <a:pt x="132608" y="87457"/>
                  <a:pt x="140545" y="89309"/>
                  <a:pt x="138164" y="84547"/>
                </a:cubicBezTo>
                <a:cubicBezTo>
                  <a:pt x="135783" y="79785"/>
                  <a:pt x="113029" y="55971"/>
                  <a:pt x="95302" y="44859"/>
                </a:cubicBezTo>
                <a:cubicBezTo>
                  <a:pt x="77575" y="33747"/>
                  <a:pt x="-2329" y="-4353"/>
                  <a:pt x="52" y="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E183EA6-5106-4B44-8ACB-FB3BBAA4B2E7}"/>
              </a:ext>
            </a:extLst>
          </p:cNvPr>
          <p:cNvSpPr/>
          <p:nvPr/>
        </p:nvSpPr>
        <p:spPr>
          <a:xfrm>
            <a:off x="5100594" y="5391960"/>
            <a:ext cx="482716" cy="232702"/>
          </a:xfrm>
          <a:custGeom>
            <a:avLst/>
            <a:gdLst>
              <a:gd name="connsiteX0" fmla="*/ 44 w 482716"/>
              <a:gd name="connsiteY0" fmla="*/ 232553 h 232702"/>
              <a:gd name="connsiteX1" fmla="*/ 87356 w 482716"/>
              <a:gd name="connsiteY1" fmla="*/ 130953 h 232702"/>
              <a:gd name="connsiteX2" fmla="*/ 250869 w 482716"/>
              <a:gd name="connsiteY2" fmla="*/ 54753 h 232702"/>
              <a:gd name="connsiteX3" fmla="*/ 352469 w 482716"/>
              <a:gd name="connsiteY3" fmla="*/ 21415 h 232702"/>
              <a:gd name="connsiteX4" fmla="*/ 406444 w 482716"/>
              <a:gd name="connsiteY4" fmla="*/ 23003 h 232702"/>
              <a:gd name="connsiteX5" fmla="*/ 482644 w 482716"/>
              <a:gd name="connsiteY5" fmla="*/ 32528 h 232702"/>
              <a:gd name="connsiteX6" fmla="*/ 392156 w 482716"/>
              <a:gd name="connsiteY6" fmla="*/ 778 h 232702"/>
              <a:gd name="connsiteX7" fmla="*/ 330244 w 482716"/>
              <a:gd name="connsiteY7" fmla="*/ 11890 h 232702"/>
              <a:gd name="connsiteX8" fmla="*/ 247694 w 482716"/>
              <a:gd name="connsiteY8" fmla="*/ 35703 h 232702"/>
              <a:gd name="connsiteX9" fmla="*/ 77831 w 482716"/>
              <a:gd name="connsiteY9" fmla="*/ 107140 h 232702"/>
              <a:gd name="connsiteX10" fmla="*/ 44 w 482716"/>
              <a:gd name="connsiteY10" fmla="*/ 232553 h 23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2716" h="232702">
                <a:moveTo>
                  <a:pt x="44" y="232553"/>
                </a:moveTo>
                <a:cubicBezTo>
                  <a:pt x="1632" y="236522"/>
                  <a:pt x="45552" y="160586"/>
                  <a:pt x="87356" y="130953"/>
                </a:cubicBezTo>
                <a:cubicBezTo>
                  <a:pt x="129160" y="101320"/>
                  <a:pt x="206684" y="73009"/>
                  <a:pt x="250869" y="54753"/>
                </a:cubicBezTo>
                <a:cubicBezTo>
                  <a:pt x="295054" y="36497"/>
                  <a:pt x="326540" y="26707"/>
                  <a:pt x="352469" y="21415"/>
                </a:cubicBezTo>
                <a:cubicBezTo>
                  <a:pt x="378398" y="16123"/>
                  <a:pt x="384748" y="21151"/>
                  <a:pt x="406444" y="23003"/>
                </a:cubicBezTo>
                <a:cubicBezTo>
                  <a:pt x="428140" y="24855"/>
                  <a:pt x="485025" y="36232"/>
                  <a:pt x="482644" y="32528"/>
                </a:cubicBezTo>
                <a:cubicBezTo>
                  <a:pt x="480263" y="28824"/>
                  <a:pt x="417556" y="4218"/>
                  <a:pt x="392156" y="778"/>
                </a:cubicBezTo>
                <a:cubicBezTo>
                  <a:pt x="366756" y="-2662"/>
                  <a:pt x="354321" y="6069"/>
                  <a:pt x="330244" y="11890"/>
                </a:cubicBezTo>
                <a:cubicBezTo>
                  <a:pt x="306167" y="17711"/>
                  <a:pt x="289763" y="19828"/>
                  <a:pt x="247694" y="35703"/>
                </a:cubicBezTo>
                <a:cubicBezTo>
                  <a:pt x="205625" y="51578"/>
                  <a:pt x="115931" y="79359"/>
                  <a:pt x="77831" y="107140"/>
                </a:cubicBezTo>
                <a:cubicBezTo>
                  <a:pt x="39731" y="134921"/>
                  <a:pt x="-1544" y="228584"/>
                  <a:pt x="44" y="23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A67AF4C-A82C-486E-AB5D-869496907A64}"/>
              </a:ext>
            </a:extLst>
          </p:cNvPr>
          <p:cNvSpPr/>
          <p:nvPr/>
        </p:nvSpPr>
        <p:spPr>
          <a:xfrm>
            <a:off x="5567363" y="5419573"/>
            <a:ext cx="333223" cy="169146"/>
          </a:xfrm>
          <a:custGeom>
            <a:avLst/>
            <a:gdLst>
              <a:gd name="connsiteX0" fmla="*/ 0 w 333223"/>
              <a:gd name="connsiteY0" fmla="*/ 152 h 169146"/>
              <a:gd name="connsiteX1" fmla="*/ 161925 w 333223"/>
              <a:gd name="connsiteY1" fmla="*/ 46190 h 169146"/>
              <a:gd name="connsiteX2" fmla="*/ 249237 w 333223"/>
              <a:gd name="connsiteY2" fmla="*/ 93815 h 169146"/>
              <a:gd name="connsiteX3" fmla="*/ 328612 w 333223"/>
              <a:gd name="connsiteY3" fmla="*/ 168427 h 169146"/>
              <a:gd name="connsiteX4" fmla="*/ 315912 w 333223"/>
              <a:gd name="connsiteY4" fmla="*/ 128740 h 169146"/>
              <a:gd name="connsiteX5" fmla="*/ 250825 w 333223"/>
              <a:gd name="connsiteY5" fmla="*/ 81115 h 169146"/>
              <a:gd name="connsiteX6" fmla="*/ 161925 w 333223"/>
              <a:gd name="connsiteY6" fmla="*/ 33490 h 169146"/>
              <a:gd name="connsiteX7" fmla="*/ 0 w 333223"/>
              <a:gd name="connsiteY7" fmla="*/ 152 h 1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223" h="169146">
                <a:moveTo>
                  <a:pt x="0" y="152"/>
                </a:moveTo>
                <a:cubicBezTo>
                  <a:pt x="0" y="2269"/>
                  <a:pt x="120386" y="30580"/>
                  <a:pt x="161925" y="46190"/>
                </a:cubicBezTo>
                <a:cubicBezTo>
                  <a:pt x="203464" y="61800"/>
                  <a:pt x="221456" y="73442"/>
                  <a:pt x="249237" y="93815"/>
                </a:cubicBezTo>
                <a:cubicBezTo>
                  <a:pt x="277018" y="114188"/>
                  <a:pt x="317500" y="162606"/>
                  <a:pt x="328612" y="168427"/>
                </a:cubicBezTo>
                <a:cubicBezTo>
                  <a:pt x="339724" y="174248"/>
                  <a:pt x="328877" y="143292"/>
                  <a:pt x="315912" y="128740"/>
                </a:cubicBezTo>
                <a:cubicBezTo>
                  <a:pt x="302948" y="114188"/>
                  <a:pt x="276489" y="96990"/>
                  <a:pt x="250825" y="81115"/>
                </a:cubicBezTo>
                <a:cubicBezTo>
                  <a:pt x="225161" y="65240"/>
                  <a:pt x="201877" y="48571"/>
                  <a:pt x="161925" y="33490"/>
                </a:cubicBezTo>
                <a:cubicBezTo>
                  <a:pt x="121973" y="18409"/>
                  <a:pt x="0" y="-1965"/>
                  <a:pt x="0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9C068CB-1001-4BEB-A4D7-3C2CA320161B}"/>
              </a:ext>
            </a:extLst>
          </p:cNvPr>
          <p:cNvSpPr/>
          <p:nvPr/>
        </p:nvSpPr>
        <p:spPr>
          <a:xfrm>
            <a:off x="5897582" y="5581562"/>
            <a:ext cx="219569" cy="99341"/>
          </a:xfrm>
          <a:custGeom>
            <a:avLst/>
            <a:gdLst>
              <a:gd name="connsiteX0" fmla="*/ 4743 w 219569"/>
              <a:gd name="connsiteY0" fmla="*/ 88 h 99341"/>
              <a:gd name="connsiteX1" fmla="*/ 101581 w 219569"/>
              <a:gd name="connsiteY1" fmla="*/ 62001 h 99341"/>
              <a:gd name="connsiteX2" fmla="*/ 180956 w 219569"/>
              <a:gd name="connsiteY2" fmla="*/ 79463 h 99341"/>
              <a:gd name="connsiteX3" fmla="*/ 219056 w 219569"/>
              <a:gd name="connsiteY3" fmla="*/ 79463 h 99341"/>
              <a:gd name="connsiteX4" fmla="*/ 200006 w 219569"/>
              <a:gd name="connsiteY4" fmla="*/ 81051 h 99341"/>
              <a:gd name="connsiteX5" fmla="*/ 158731 w 219569"/>
              <a:gd name="connsiteY5" fmla="*/ 95338 h 99341"/>
              <a:gd name="connsiteX6" fmla="*/ 128568 w 219569"/>
              <a:gd name="connsiteY6" fmla="*/ 95338 h 99341"/>
              <a:gd name="connsiteX7" fmla="*/ 28556 w 219569"/>
              <a:gd name="connsiteY7" fmla="*/ 49301 h 99341"/>
              <a:gd name="connsiteX8" fmla="*/ 4743 w 219569"/>
              <a:gd name="connsiteY8" fmla="*/ 88 h 9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569" h="99341">
                <a:moveTo>
                  <a:pt x="4743" y="88"/>
                </a:moveTo>
                <a:cubicBezTo>
                  <a:pt x="16914" y="2205"/>
                  <a:pt x="72212" y="48772"/>
                  <a:pt x="101581" y="62001"/>
                </a:cubicBezTo>
                <a:cubicBezTo>
                  <a:pt x="130950" y="75230"/>
                  <a:pt x="161377" y="76553"/>
                  <a:pt x="180956" y="79463"/>
                </a:cubicBezTo>
                <a:cubicBezTo>
                  <a:pt x="200535" y="82373"/>
                  <a:pt x="215881" y="79198"/>
                  <a:pt x="219056" y="79463"/>
                </a:cubicBezTo>
                <a:cubicBezTo>
                  <a:pt x="222231" y="79728"/>
                  <a:pt x="210060" y="78405"/>
                  <a:pt x="200006" y="81051"/>
                </a:cubicBezTo>
                <a:cubicBezTo>
                  <a:pt x="189952" y="83697"/>
                  <a:pt x="170637" y="92957"/>
                  <a:pt x="158731" y="95338"/>
                </a:cubicBezTo>
                <a:cubicBezTo>
                  <a:pt x="146825" y="97719"/>
                  <a:pt x="150264" y="103011"/>
                  <a:pt x="128568" y="95338"/>
                </a:cubicBezTo>
                <a:cubicBezTo>
                  <a:pt x="106872" y="87665"/>
                  <a:pt x="52104" y="64118"/>
                  <a:pt x="28556" y="49301"/>
                </a:cubicBezTo>
                <a:cubicBezTo>
                  <a:pt x="5008" y="34484"/>
                  <a:pt x="-7428" y="-2029"/>
                  <a:pt x="4743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F964E8DF-DCEB-406E-ADE2-13E996A20C42}"/>
              </a:ext>
            </a:extLst>
          </p:cNvPr>
          <p:cNvSpPr/>
          <p:nvPr/>
        </p:nvSpPr>
        <p:spPr>
          <a:xfrm>
            <a:off x="5722851" y="5491056"/>
            <a:ext cx="437112" cy="246650"/>
          </a:xfrm>
          <a:custGeom>
            <a:avLst/>
            <a:gdLst>
              <a:gd name="connsiteX0" fmla="*/ 87 w 437112"/>
              <a:gd name="connsiteY0" fmla="*/ 107 h 246650"/>
              <a:gd name="connsiteX1" fmla="*/ 165187 w 437112"/>
              <a:gd name="connsiteY1" fmla="*/ 89007 h 246650"/>
              <a:gd name="connsiteX2" fmla="*/ 215987 w 437112"/>
              <a:gd name="connsiteY2" fmla="*/ 142982 h 246650"/>
              <a:gd name="connsiteX3" fmla="*/ 279487 w 437112"/>
              <a:gd name="connsiteY3" fmla="*/ 187432 h 246650"/>
              <a:gd name="connsiteX4" fmla="*/ 433474 w 437112"/>
              <a:gd name="connsiteY4" fmla="*/ 244582 h 246650"/>
              <a:gd name="connsiteX5" fmla="*/ 392199 w 437112"/>
              <a:gd name="connsiteY5" fmla="*/ 235057 h 246650"/>
              <a:gd name="connsiteX6" fmla="*/ 338224 w 437112"/>
              <a:gd name="connsiteY6" fmla="*/ 222357 h 246650"/>
              <a:gd name="connsiteX7" fmla="*/ 255674 w 437112"/>
              <a:gd name="connsiteY7" fmla="*/ 204894 h 246650"/>
              <a:gd name="connsiteX8" fmla="*/ 204874 w 437112"/>
              <a:gd name="connsiteY8" fmla="*/ 166794 h 246650"/>
              <a:gd name="connsiteX9" fmla="*/ 142962 w 437112"/>
              <a:gd name="connsiteY9" fmla="*/ 108057 h 246650"/>
              <a:gd name="connsiteX10" fmla="*/ 87 w 437112"/>
              <a:gd name="connsiteY10" fmla="*/ 107 h 24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7112" h="246650">
                <a:moveTo>
                  <a:pt x="87" y="107"/>
                </a:moveTo>
                <a:cubicBezTo>
                  <a:pt x="3791" y="-3068"/>
                  <a:pt x="129204" y="65195"/>
                  <a:pt x="165187" y="89007"/>
                </a:cubicBezTo>
                <a:cubicBezTo>
                  <a:pt x="201170" y="112819"/>
                  <a:pt x="196937" y="126578"/>
                  <a:pt x="215987" y="142982"/>
                </a:cubicBezTo>
                <a:cubicBezTo>
                  <a:pt x="235037" y="159386"/>
                  <a:pt x="243239" y="170499"/>
                  <a:pt x="279487" y="187432"/>
                </a:cubicBezTo>
                <a:cubicBezTo>
                  <a:pt x="315735" y="204365"/>
                  <a:pt x="414689" y="236645"/>
                  <a:pt x="433474" y="244582"/>
                </a:cubicBezTo>
                <a:cubicBezTo>
                  <a:pt x="452259" y="252519"/>
                  <a:pt x="392199" y="235057"/>
                  <a:pt x="392199" y="235057"/>
                </a:cubicBezTo>
                <a:lnTo>
                  <a:pt x="338224" y="222357"/>
                </a:lnTo>
                <a:cubicBezTo>
                  <a:pt x="315470" y="217330"/>
                  <a:pt x="277899" y="214154"/>
                  <a:pt x="255674" y="204894"/>
                </a:cubicBezTo>
                <a:cubicBezTo>
                  <a:pt x="233449" y="195634"/>
                  <a:pt x="223659" y="182933"/>
                  <a:pt x="204874" y="166794"/>
                </a:cubicBezTo>
                <a:cubicBezTo>
                  <a:pt x="186089" y="150655"/>
                  <a:pt x="174712" y="131869"/>
                  <a:pt x="142962" y="108057"/>
                </a:cubicBezTo>
                <a:cubicBezTo>
                  <a:pt x="111212" y="84245"/>
                  <a:pt x="-3617" y="3282"/>
                  <a:pt x="87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9EA80EF-A848-4152-BA35-64B0146EFF52}"/>
              </a:ext>
            </a:extLst>
          </p:cNvPr>
          <p:cNvSpPr/>
          <p:nvPr/>
        </p:nvSpPr>
        <p:spPr>
          <a:xfrm>
            <a:off x="5711011" y="5480050"/>
            <a:ext cx="342529" cy="354506"/>
          </a:xfrm>
          <a:custGeom>
            <a:avLst/>
            <a:gdLst>
              <a:gd name="connsiteX0" fmla="*/ 3989 w 342529"/>
              <a:gd name="connsiteY0" fmla="*/ 0 h 354506"/>
              <a:gd name="connsiteX1" fmla="*/ 40502 w 342529"/>
              <a:gd name="connsiteY1" fmla="*/ 84138 h 354506"/>
              <a:gd name="connsiteX2" fmla="*/ 57964 w 342529"/>
              <a:gd name="connsiteY2" fmla="*/ 123825 h 354506"/>
              <a:gd name="connsiteX3" fmla="*/ 137339 w 342529"/>
              <a:gd name="connsiteY3" fmla="*/ 185738 h 354506"/>
              <a:gd name="connsiteX4" fmla="*/ 232589 w 342529"/>
              <a:gd name="connsiteY4" fmla="*/ 242888 h 354506"/>
              <a:gd name="connsiteX5" fmla="*/ 340539 w 342529"/>
              <a:gd name="connsiteY5" fmla="*/ 354013 h 354506"/>
              <a:gd name="connsiteX6" fmla="*/ 289739 w 342529"/>
              <a:gd name="connsiteY6" fmla="*/ 279400 h 354506"/>
              <a:gd name="connsiteX7" fmla="*/ 134164 w 342529"/>
              <a:gd name="connsiteY7" fmla="*/ 179388 h 354506"/>
              <a:gd name="connsiteX8" fmla="*/ 243702 w 342529"/>
              <a:gd name="connsiteY8" fmla="*/ 185738 h 354506"/>
              <a:gd name="connsiteX9" fmla="*/ 178614 w 342529"/>
              <a:gd name="connsiteY9" fmla="*/ 128588 h 354506"/>
              <a:gd name="connsiteX10" fmla="*/ 145277 w 342529"/>
              <a:gd name="connsiteY10" fmla="*/ 85725 h 354506"/>
              <a:gd name="connsiteX11" fmla="*/ 3989 w 342529"/>
              <a:gd name="connsiteY11" fmla="*/ 0 h 35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529" h="354506">
                <a:moveTo>
                  <a:pt x="3989" y="0"/>
                </a:moveTo>
                <a:cubicBezTo>
                  <a:pt x="-13473" y="-264"/>
                  <a:pt x="31506" y="63501"/>
                  <a:pt x="40502" y="84138"/>
                </a:cubicBezTo>
                <a:cubicBezTo>
                  <a:pt x="49498" y="104776"/>
                  <a:pt x="41825" y="106892"/>
                  <a:pt x="57964" y="123825"/>
                </a:cubicBezTo>
                <a:cubicBezTo>
                  <a:pt x="74104" y="140758"/>
                  <a:pt x="108235" y="165894"/>
                  <a:pt x="137339" y="185738"/>
                </a:cubicBezTo>
                <a:cubicBezTo>
                  <a:pt x="166443" y="205582"/>
                  <a:pt x="198722" y="214842"/>
                  <a:pt x="232589" y="242888"/>
                </a:cubicBezTo>
                <a:cubicBezTo>
                  <a:pt x="266456" y="270934"/>
                  <a:pt x="331014" y="347928"/>
                  <a:pt x="340539" y="354013"/>
                </a:cubicBezTo>
                <a:cubicBezTo>
                  <a:pt x="350064" y="360098"/>
                  <a:pt x="324135" y="308504"/>
                  <a:pt x="289739" y="279400"/>
                </a:cubicBezTo>
                <a:cubicBezTo>
                  <a:pt x="255343" y="250296"/>
                  <a:pt x="141837" y="194998"/>
                  <a:pt x="134164" y="179388"/>
                </a:cubicBezTo>
                <a:cubicBezTo>
                  <a:pt x="126491" y="163778"/>
                  <a:pt x="236294" y="194205"/>
                  <a:pt x="243702" y="185738"/>
                </a:cubicBezTo>
                <a:cubicBezTo>
                  <a:pt x="251110" y="177271"/>
                  <a:pt x="195018" y="145257"/>
                  <a:pt x="178614" y="128588"/>
                </a:cubicBezTo>
                <a:cubicBezTo>
                  <a:pt x="162210" y="111919"/>
                  <a:pt x="171735" y="103717"/>
                  <a:pt x="145277" y="85725"/>
                </a:cubicBezTo>
                <a:cubicBezTo>
                  <a:pt x="118819" y="67733"/>
                  <a:pt x="21451" y="264"/>
                  <a:pt x="39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983973F7-E94F-4273-B612-CCD7DFF97B25}"/>
              </a:ext>
            </a:extLst>
          </p:cNvPr>
          <p:cNvSpPr/>
          <p:nvPr/>
        </p:nvSpPr>
        <p:spPr>
          <a:xfrm>
            <a:off x="5173076" y="5426524"/>
            <a:ext cx="558454" cy="161939"/>
          </a:xfrm>
          <a:custGeom>
            <a:avLst/>
            <a:gdLst>
              <a:gd name="connsiteX0" fmla="*/ 113299 w 558454"/>
              <a:gd name="connsiteY0" fmla="*/ 140839 h 161939"/>
              <a:gd name="connsiteX1" fmla="*/ 216487 w 558454"/>
              <a:gd name="connsiteY1" fmla="*/ 64639 h 161939"/>
              <a:gd name="connsiteX2" fmla="*/ 281574 w 558454"/>
              <a:gd name="connsiteY2" fmla="*/ 39239 h 161939"/>
              <a:gd name="connsiteX3" fmla="*/ 389524 w 558454"/>
              <a:gd name="connsiteY3" fmla="*/ 31301 h 161939"/>
              <a:gd name="connsiteX4" fmla="*/ 476837 w 558454"/>
              <a:gd name="connsiteY4" fmla="*/ 45589 h 161939"/>
              <a:gd name="connsiteX5" fmla="*/ 551449 w 558454"/>
              <a:gd name="connsiteY5" fmla="*/ 117026 h 161939"/>
              <a:gd name="connsiteX6" fmla="*/ 548274 w 558454"/>
              <a:gd name="connsiteY6" fmla="*/ 77339 h 161939"/>
              <a:gd name="connsiteX7" fmla="*/ 489537 w 558454"/>
              <a:gd name="connsiteY7" fmla="*/ 32889 h 161939"/>
              <a:gd name="connsiteX8" fmla="*/ 410162 w 558454"/>
              <a:gd name="connsiteY8" fmla="*/ 5901 h 161939"/>
              <a:gd name="connsiteX9" fmla="*/ 287924 w 558454"/>
              <a:gd name="connsiteY9" fmla="*/ 1139 h 161939"/>
              <a:gd name="connsiteX10" fmla="*/ 192674 w 558454"/>
              <a:gd name="connsiteY10" fmla="*/ 21776 h 161939"/>
              <a:gd name="connsiteX11" fmla="*/ 75199 w 558454"/>
              <a:gd name="connsiteY11" fmla="*/ 74164 h 161939"/>
              <a:gd name="connsiteX12" fmla="*/ 587 w 558454"/>
              <a:gd name="connsiteY12" fmla="*/ 159889 h 161939"/>
              <a:gd name="connsiteX13" fmla="*/ 45037 w 558454"/>
              <a:gd name="connsiteY13" fmla="*/ 134489 h 161939"/>
              <a:gd name="connsiteX14" fmla="*/ 113299 w 558454"/>
              <a:gd name="connsiteY14" fmla="*/ 140839 h 16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8454" h="161939">
                <a:moveTo>
                  <a:pt x="113299" y="140839"/>
                </a:moveTo>
                <a:cubicBezTo>
                  <a:pt x="141874" y="129197"/>
                  <a:pt x="188441" y="81572"/>
                  <a:pt x="216487" y="64639"/>
                </a:cubicBezTo>
                <a:cubicBezTo>
                  <a:pt x="244533" y="47706"/>
                  <a:pt x="252735" y="44795"/>
                  <a:pt x="281574" y="39239"/>
                </a:cubicBezTo>
                <a:cubicBezTo>
                  <a:pt x="310413" y="33683"/>
                  <a:pt x="356980" y="30243"/>
                  <a:pt x="389524" y="31301"/>
                </a:cubicBezTo>
                <a:cubicBezTo>
                  <a:pt x="422068" y="32359"/>
                  <a:pt x="449850" y="31301"/>
                  <a:pt x="476837" y="45589"/>
                </a:cubicBezTo>
                <a:cubicBezTo>
                  <a:pt x="503825" y="59876"/>
                  <a:pt x="539543" y="111734"/>
                  <a:pt x="551449" y="117026"/>
                </a:cubicBezTo>
                <a:cubicBezTo>
                  <a:pt x="563355" y="122318"/>
                  <a:pt x="558593" y="91362"/>
                  <a:pt x="548274" y="77339"/>
                </a:cubicBezTo>
                <a:cubicBezTo>
                  <a:pt x="537955" y="63316"/>
                  <a:pt x="512556" y="44795"/>
                  <a:pt x="489537" y="32889"/>
                </a:cubicBezTo>
                <a:cubicBezTo>
                  <a:pt x="466518" y="20983"/>
                  <a:pt x="443764" y="11193"/>
                  <a:pt x="410162" y="5901"/>
                </a:cubicBezTo>
                <a:cubicBezTo>
                  <a:pt x="376560" y="609"/>
                  <a:pt x="324172" y="-1507"/>
                  <a:pt x="287924" y="1139"/>
                </a:cubicBezTo>
                <a:cubicBezTo>
                  <a:pt x="251676" y="3785"/>
                  <a:pt x="228128" y="9605"/>
                  <a:pt x="192674" y="21776"/>
                </a:cubicBezTo>
                <a:cubicBezTo>
                  <a:pt x="157220" y="33947"/>
                  <a:pt x="107213" y="51145"/>
                  <a:pt x="75199" y="74164"/>
                </a:cubicBezTo>
                <a:cubicBezTo>
                  <a:pt x="43184" y="97183"/>
                  <a:pt x="5614" y="149835"/>
                  <a:pt x="587" y="159889"/>
                </a:cubicBezTo>
                <a:cubicBezTo>
                  <a:pt x="-4440" y="169943"/>
                  <a:pt x="23870" y="140045"/>
                  <a:pt x="45037" y="134489"/>
                </a:cubicBezTo>
                <a:cubicBezTo>
                  <a:pt x="66204" y="128933"/>
                  <a:pt x="84724" y="152481"/>
                  <a:pt x="113299" y="140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D30319B-7C80-482A-BF5B-DEC85FF8B9D3}"/>
              </a:ext>
            </a:extLst>
          </p:cNvPr>
          <p:cNvSpPr/>
          <p:nvPr/>
        </p:nvSpPr>
        <p:spPr>
          <a:xfrm>
            <a:off x="5181493" y="5568937"/>
            <a:ext cx="217840" cy="21106"/>
          </a:xfrm>
          <a:custGeom>
            <a:avLst/>
            <a:gdLst>
              <a:gd name="connsiteX0" fmla="*/ 107 w 217840"/>
              <a:gd name="connsiteY0" fmla="*/ 20651 h 21106"/>
              <a:gd name="connsiteX1" fmla="*/ 125520 w 217840"/>
              <a:gd name="connsiteY1" fmla="*/ 13 h 21106"/>
              <a:gd name="connsiteX2" fmla="*/ 217595 w 217840"/>
              <a:gd name="connsiteY2" fmla="*/ 17476 h 21106"/>
              <a:gd name="connsiteX3" fmla="*/ 147745 w 217840"/>
              <a:gd name="connsiteY3" fmla="*/ 14301 h 21106"/>
              <a:gd name="connsiteX4" fmla="*/ 107 w 217840"/>
              <a:gd name="connsiteY4" fmla="*/ 20651 h 2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840" h="21106">
                <a:moveTo>
                  <a:pt x="107" y="20651"/>
                </a:moveTo>
                <a:cubicBezTo>
                  <a:pt x="-3597" y="18270"/>
                  <a:pt x="89272" y="542"/>
                  <a:pt x="125520" y="13"/>
                </a:cubicBezTo>
                <a:cubicBezTo>
                  <a:pt x="161768" y="-516"/>
                  <a:pt x="213891" y="15095"/>
                  <a:pt x="217595" y="17476"/>
                </a:cubicBezTo>
                <a:cubicBezTo>
                  <a:pt x="221299" y="19857"/>
                  <a:pt x="182405" y="13243"/>
                  <a:pt x="147745" y="14301"/>
                </a:cubicBezTo>
                <a:cubicBezTo>
                  <a:pt x="113085" y="15359"/>
                  <a:pt x="3811" y="23032"/>
                  <a:pt x="107" y="20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CDBDDAB-2849-433F-9AAC-4977288A23E6}"/>
              </a:ext>
            </a:extLst>
          </p:cNvPr>
          <p:cNvSpPr/>
          <p:nvPr/>
        </p:nvSpPr>
        <p:spPr>
          <a:xfrm>
            <a:off x="5298949" y="5540374"/>
            <a:ext cx="333194" cy="69894"/>
          </a:xfrm>
          <a:custGeom>
            <a:avLst/>
            <a:gdLst>
              <a:gd name="connsiteX0" fmla="*/ 126 w 333194"/>
              <a:gd name="connsiteY0" fmla="*/ 1 h 69894"/>
              <a:gd name="connsiteX1" fmla="*/ 141414 w 333194"/>
              <a:gd name="connsiteY1" fmla="*/ 52389 h 69894"/>
              <a:gd name="connsiteX2" fmla="*/ 330326 w 333194"/>
              <a:gd name="connsiteY2" fmla="*/ 69851 h 69894"/>
              <a:gd name="connsiteX3" fmla="*/ 249364 w 333194"/>
              <a:gd name="connsiteY3" fmla="*/ 57151 h 69894"/>
              <a:gd name="connsiteX4" fmla="*/ 165226 w 333194"/>
              <a:gd name="connsiteY4" fmla="*/ 50801 h 69894"/>
              <a:gd name="connsiteX5" fmla="*/ 126 w 333194"/>
              <a:gd name="connsiteY5" fmla="*/ 1 h 6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194" h="69894">
                <a:moveTo>
                  <a:pt x="126" y="1"/>
                </a:moveTo>
                <a:cubicBezTo>
                  <a:pt x="-3843" y="266"/>
                  <a:pt x="86381" y="40747"/>
                  <a:pt x="141414" y="52389"/>
                </a:cubicBezTo>
                <a:cubicBezTo>
                  <a:pt x="196447" y="64031"/>
                  <a:pt x="312334" y="69057"/>
                  <a:pt x="330326" y="69851"/>
                </a:cubicBezTo>
                <a:cubicBezTo>
                  <a:pt x="348318" y="70645"/>
                  <a:pt x="276881" y="60326"/>
                  <a:pt x="249364" y="57151"/>
                </a:cubicBezTo>
                <a:cubicBezTo>
                  <a:pt x="221847" y="53976"/>
                  <a:pt x="204384" y="57416"/>
                  <a:pt x="165226" y="50801"/>
                </a:cubicBezTo>
                <a:cubicBezTo>
                  <a:pt x="126068" y="44187"/>
                  <a:pt x="4095" y="-264"/>
                  <a:pt x="12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1F92F24-080E-45C7-8617-E77422A2CF1B}"/>
              </a:ext>
            </a:extLst>
          </p:cNvPr>
          <p:cNvSpPr/>
          <p:nvPr/>
        </p:nvSpPr>
        <p:spPr>
          <a:xfrm>
            <a:off x="5338760" y="5589581"/>
            <a:ext cx="428800" cy="42354"/>
          </a:xfrm>
          <a:custGeom>
            <a:avLst/>
            <a:gdLst>
              <a:gd name="connsiteX0" fmla="*/ 3 w 428800"/>
              <a:gd name="connsiteY0" fmla="*/ 7 h 42354"/>
              <a:gd name="connsiteX1" fmla="*/ 190503 w 428800"/>
              <a:gd name="connsiteY1" fmla="*/ 33344 h 42354"/>
              <a:gd name="connsiteX2" fmla="*/ 322265 w 428800"/>
              <a:gd name="connsiteY2" fmla="*/ 41282 h 42354"/>
              <a:gd name="connsiteX3" fmla="*/ 428628 w 428800"/>
              <a:gd name="connsiteY3" fmla="*/ 14294 h 42354"/>
              <a:gd name="connsiteX4" fmla="*/ 342903 w 428800"/>
              <a:gd name="connsiteY4" fmla="*/ 28582 h 42354"/>
              <a:gd name="connsiteX5" fmla="*/ 185740 w 428800"/>
              <a:gd name="connsiteY5" fmla="*/ 30169 h 42354"/>
              <a:gd name="connsiteX6" fmla="*/ 3 w 428800"/>
              <a:gd name="connsiteY6" fmla="*/ 7 h 4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800" h="42354">
                <a:moveTo>
                  <a:pt x="3" y="7"/>
                </a:moveTo>
                <a:cubicBezTo>
                  <a:pt x="797" y="536"/>
                  <a:pt x="136793" y="26465"/>
                  <a:pt x="190503" y="33344"/>
                </a:cubicBezTo>
                <a:cubicBezTo>
                  <a:pt x="244213" y="40223"/>
                  <a:pt x="282578" y="44457"/>
                  <a:pt x="322265" y="41282"/>
                </a:cubicBezTo>
                <a:cubicBezTo>
                  <a:pt x="361952" y="38107"/>
                  <a:pt x="425188" y="16411"/>
                  <a:pt x="428628" y="14294"/>
                </a:cubicBezTo>
                <a:cubicBezTo>
                  <a:pt x="432068" y="12177"/>
                  <a:pt x="383384" y="25936"/>
                  <a:pt x="342903" y="28582"/>
                </a:cubicBezTo>
                <a:cubicBezTo>
                  <a:pt x="302422" y="31228"/>
                  <a:pt x="239715" y="34932"/>
                  <a:pt x="185740" y="30169"/>
                </a:cubicBezTo>
                <a:cubicBezTo>
                  <a:pt x="131765" y="25406"/>
                  <a:pt x="-791" y="-522"/>
                  <a:pt x="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5D4FC2D-320F-4B98-ACD3-1FEF3A7E7D72}"/>
              </a:ext>
            </a:extLst>
          </p:cNvPr>
          <p:cNvSpPr/>
          <p:nvPr/>
        </p:nvSpPr>
        <p:spPr>
          <a:xfrm>
            <a:off x="5164023" y="5446361"/>
            <a:ext cx="173900" cy="139031"/>
          </a:xfrm>
          <a:custGeom>
            <a:avLst/>
            <a:gdLst>
              <a:gd name="connsiteX0" fmla="*/ 171565 w 173900"/>
              <a:gd name="connsiteY0" fmla="*/ 352 h 139031"/>
              <a:gd name="connsiteX1" fmla="*/ 33452 w 173900"/>
              <a:gd name="connsiteY1" fmla="*/ 78139 h 139031"/>
              <a:gd name="connsiteX2" fmla="*/ 115 w 173900"/>
              <a:gd name="connsiteY2" fmla="*/ 138464 h 139031"/>
              <a:gd name="connsiteX3" fmla="*/ 39802 w 173900"/>
              <a:gd name="connsiteY3" fmla="*/ 105127 h 139031"/>
              <a:gd name="connsiteX4" fmla="*/ 111240 w 173900"/>
              <a:gd name="connsiteY4" fmla="*/ 51152 h 139031"/>
              <a:gd name="connsiteX5" fmla="*/ 171565 w 173900"/>
              <a:gd name="connsiteY5" fmla="*/ 352 h 13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900" h="139031">
                <a:moveTo>
                  <a:pt x="171565" y="352"/>
                </a:moveTo>
                <a:cubicBezTo>
                  <a:pt x="158600" y="4850"/>
                  <a:pt x="62027" y="55120"/>
                  <a:pt x="33452" y="78139"/>
                </a:cubicBezTo>
                <a:cubicBezTo>
                  <a:pt x="4877" y="101158"/>
                  <a:pt x="-943" y="133966"/>
                  <a:pt x="115" y="138464"/>
                </a:cubicBezTo>
                <a:cubicBezTo>
                  <a:pt x="1173" y="142962"/>
                  <a:pt x="21281" y="119679"/>
                  <a:pt x="39802" y="105127"/>
                </a:cubicBezTo>
                <a:cubicBezTo>
                  <a:pt x="58323" y="90575"/>
                  <a:pt x="81871" y="66763"/>
                  <a:pt x="111240" y="51152"/>
                </a:cubicBezTo>
                <a:cubicBezTo>
                  <a:pt x="140609" y="35542"/>
                  <a:pt x="184530" y="-4146"/>
                  <a:pt x="171565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1C1E378-E61F-4C1C-9829-10675DC7EF59}"/>
              </a:ext>
            </a:extLst>
          </p:cNvPr>
          <p:cNvSpPr/>
          <p:nvPr/>
        </p:nvSpPr>
        <p:spPr>
          <a:xfrm>
            <a:off x="5520754" y="5424482"/>
            <a:ext cx="349494" cy="148727"/>
          </a:xfrm>
          <a:custGeom>
            <a:avLst/>
            <a:gdLst>
              <a:gd name="connsiteX0" fmla="*/ 571 w 349494"/>
              <a:gd name="connsiteY0" fmla="*/ 6 h 148727"/>
              <a:gd name="connsiteX1" fmla="*/ 218059 w 349494"/>
              <a:gd name="connsiteY1" fmla="*/ 49218 h 148727"/>
              <a:gd name="connsiteX2" fmla="*/ 348234 w 349494"/>
              <a:gd name="connsiteY2" fmla="*/ 147643 h 148727"/>
              <a:gd name="connsiteX3" fmla="*/ 276796 w 349494"/>
              <a:gd name="connsiteY3" fmla="*/ 98431 h 148727"/>
              <a:gd name="connsiteX4" fmla="*/ 157734 w 349494"/>
              <a:gd name="connsiteY4" fmla="*/ 46043 h 148727"/>
              <a:gd name="connsiteX5" fmla="*/ 571 w 349494"/>
              <a:gd name="connsiteY5" fmla="*/ 6 h 14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494" h="148727">
                <a:moveTo>
                  <a:pt x="571" y="6"/>
                </a:moveTo>
                <a:cubicBezTo>
                  <a:pt x="10625" y="535"/>
                  <a:pt x="160115" y="24612"/>
                  <a:pt x="218059" y="49218"/>
                </a:cubicBezTo>
                <a:cubicBezTo>
                  <a:pt x="276003" y="73824"/>
                  <a:pt x="338445" y="139441"/>
                  <a:pt x="348234" y="147643"/>
                </a:cubicBezTo>
                <a:cubicBezTo>
                  <a:pt x="358024" y="155845"/>
                  <a:pt x="308546" y="115364"/>
                  <a:pt x="276796" y="98431"/>
                </a:cubicBezTo>
                <a:cubicBezTo>
                  <a:pt x="245046" y="81498"/>
                  <a:pt x="199538" y="61389"/>
                  <a:pt x="157734" y="46043"/>
                </a:cubicBezTo>
                <a:cubicBezTo>
                  <a:pt x="115930" y="30697"/>
                  <a:pt x="-9483" y="-523"/>
                  <a:pt x="57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2405EBB-0BD9-40A6-8B21-969D4656CA1C}"/>
              </a:ext>
            </a:extLst>
          </p:cNvPr>
          <p:cNvSpPr/>
          <p:nvPr/>
        </p:nvSpPr>
        <p:spPr>
          <a:xfrm>
            <a:off x="5362458" y="5441182"/>
            <a:ext cx="352966" cy="176778"/>
          </a:xfrm>
          <a:custGeom>
            <a:avLst/>
            <a:gdLst>
              <a:gd name="connsiteX0" fmla="*/ 9642 w 352966"/>
              <a:gd name="connsiteY0" fmla="*/ 21406 h 176778"/>
              <a:gd name="connsiteX1" fmla="*/ 9642 w 352966"/>
              <a:gd name="connsiteY1" fmla="*/ 103956 h 176778"/>
              <a:gd name="connsiteX2" fmla="*/ 9642 w 352966"/>
              <a:gd name="connsiteY2" fmla="*/ 121418 h 176778"/>
              <a:gd name="connsiteX3" fmla="*/ 109655 w 352966"/>
              <a:gd name="connsiteY3" fmla="*/ 151581 h 176778"/>
              <a:gd name="connsiteX4" fmla="*/ 212842 w 352966"/>
              <a:gd name="connsiteY4" fmla="*/ 167456 h 176778"/>
              <a:gd name="connsiteX5" fmla="*/ 287455 w 352966"/>
              <a:gd name="connsiteY5" fmla="*/ 175393 h 176778"/>
              <a:gd name="connsiteX6" fmla="*/ 312855 w 352966"/>
              <a:gd name="connsiteY6" fmla="*/ 138881 h 176778"/>
              <a:gd name="connsiteX7" fmla="*/ 338255 w 352966"/>
              <a:gd name="connsiteY7" fmla="*/ 92843 h 176778"/>
              <a:gd name="connsiteX8" fmla="*/ 352542 w 352966"/>
              <a:gd name="connsiteY8" fmla="*/ 48393 h 176778"/>
              <a:gd name="connsiteX9" fmla="*/ 322380 w 352966"/>
              <a:gd name="connsiteY9" fmla="*/ 19818 h 176778"/>
              <a:gd name="connsiteX10" fmla="*/ 139817 w 352966"/>
              <a:gd name="connsiteY10" fmla="*/ 768 h 176778"/>
              <a:gd name="connsiteX11" fmla="*/ 9642 w 352966"/>
              <a:gd name="connsiteY11" fmla="*/ 21406 h 17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966" h="176778">
                <a:moveTo>
                  <a:pt x="9642" y="21406"/>
                </a:moveTo>
                <a:cubicBezTo>
                  <a:pt x="-12054" y="38604"/>
                  <a:pt x="9642" y="103956"/>
                  <a:pt x="9642" y="103956"/>
                </a:cubicBezTo>
                <a:cubicBezTo>
                  <a:pt x="9642" y="120625"/>
                  <a:pt x="-7027" y="113481"/>
                  <a:pt x="9642" y="121418"/>
                </a:cubicBezTo>
                <a:cubicBezTo>
                  <a:pt x="26311" y="129355"/>
                  <a:pt x="75788" y="143908"/>
                  <a:pt x="109655" y="151581"/>
                </a:cubicBezTo>
                <a:cubicBezTo>
                  <a:pt x="143522" y="159254"/>
                  <a:pt x="183209" y="163487"/>
                  <a:pt x="212842" y="167456"/>
                </a:cubicBezTo>
                <a:cubicBezTo>
                  <a:pt x="242475" y="171425"/>
                  <a:pt x="270786" y="180156"/>
                  <a:pt x="287455" y="175393"/>
                </a:cubicBezTo>
                <a:cubicBezTo>
                  <a:pt x="304124" y="170631"/>
                  <a:pt x="304388" y="152639"/>
                  <a:pt x="312855" y="138881"/>
                </a:cubicBezTo>
                <a:cubicBezTo>
                  <a:pt x="321322" y="125123"/>
                  <a:pt x="331641" y="107924"/>
                  <a:pt x="338255" y="92843"/>
                </a:cubicBezTo>
                <a:cubicBezTo>
                  <a:pt x="344869" y="77762"/>
                  <a:pt x="355188" y="60564"/>
                  <a:pt x="352542" y="48393"/>
                </a:cubicBezTo>
                <a:cubicBezTo>
                  <a:pt x="349896" y="36222"/>
                  <a:pt x="357834" y="27755"/>
                  <a:pt x="322380" y="19818"/>
                </a:cubicBezTo>
                <a:cubicBezTo>
                  <a:pt x="286926" y="11881"/>
                  <a:pt x="187971" y="3943"/>
                  <a:pt x="139817" y="768"/>
                </a:cubicBezTo>
                <a:cubicBezTo>
                  <a:pt x="91663" y="-2407"/>
                  <a:pt x="31338" y="4208"/>
                  <a:pt x="9642" y="214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103D620F-D928-48E4-893F-6D7BAD6F6CEB}"/>
              </a:ext>
            </a:extLst>
          </p:cNvPr>
          <p:cNvSpPr/>
          <p:nvPr/>
        </p:nvSpPr>
        <p:spPr>
          <a:xfrm>
            <a:off x="5473700" y="54705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A2FACCB5-B5AD-4CC6-9E5E-AA8CC520D35F}"/>
              </a:ext>
            </a:extLst>
          </p:cNvPr>
          <p:cNvSpPr/>
          <p:nvPr/>
        </p:nvSpPr>
        <p:spPr>
          <a:xfrm>
            <a:off x="5403850" y="54832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4747B613-F2E0-41F0-944B-8A32981A3E4D}"/>
              </a:ext>
            </a:extLst>
          </p:cNvPr>
          <p:cNvSpPr/>
          <p:nvPr/>
        </p:nvSpPr>
        <p:spPr>
          <a:xfrm>
            <a:off x="5421312" y="55086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2B3561B-7AF8-4225-BB72-CCDC2352D009}"/>
              </a:ext>
            </a:extLst>
          </p:cNvPr>
          <p:cNvSpPr/>
          <p:nvPr/>
        </p:nvSpPr>
        <p:spPr>
          <a:xfrm>
            <a:off x="5313363" y="5648325"/>
            <a:ext cx="216407" cy="66675"/>
          </a:xfrm>
          <a:custGeom>
            <a:avLst/>
            <a:gdLst>
              <a:gd name="connsiteX0" fmla="*/ 0 w 216407"/>
              <a:gd name="connsiteY0" fmla="*/ 0 h 66675"/>
              <a:gd name="connsiteX1" fmla="*/ 109537 w 216407"/>
              <a:gd name="connsiteY1" fmla="*/ 46038 h 66675"/>
              <a:gd name="connsiteX2" fmla="*/ 215900 w 216407"/>
              <a:gd name="connsiteY2" fmla="*/ 66675 h 66675"/>
              <a:gd name="connsiteX3" fmla="*/ 152400 w 216407"/>
              <a:gd name="connsiteY3" fmla="*/ 46038 h 66675"/>
              <a:gd name="connsiteX4" fmla="*/ 0 w 216407"/>
              <a:gd name="connsiteY4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7" h="66675">
                <a:moveTo>
                  <a:pt x="0" y="0"/>
                </a:moveTo>
                <a:cubicBezTo>
                  <a:pt x="36777" y="17462"/>
                  <a:pt x="73554" y="34925"/>
                  <a:pt x="109537" y="46038"/>
                </a:cubicBezTo>
                <a:cubicBezTo>
                  <a:pt x="145520" y="57151"/>
                  <a:pt x="208756" y="66675"/>
                  <a:pt x="215900" y="66675"/>
                </a:cubicBezTo>
                <a:cubicBezTo>
                  <a:pt x="223044" y="66675"/>
                  <a:pt x="152400" y="46038"/>
                  <a:pt x="152400" y="4603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8CB82FA-E6A8-4F0F-AD45-6487D5274C5E}"/>
              </a:ext>
            </a:extLst>
          </p:cNvPr>
          <p:cNvSpPr/>
          <p:nvPr/>
        </p:nvSpPr>
        <p:spPr>
          <a:xfrm>
            <a:off x="5630863" y="5678191"/>
            <a:ext cx="255588" cy="27286"/>
          </a:xfrm>
          <a:custGeom>
            <a:avLst/>
            <a:gdLst>
              <a:gd name="connsiteX0" fmla="*/ 0 w 255588"/>
              <a:gd name="connsiteY0" fmla="*/ 297 h 27286"/>
              <a:gd name="connsiteX1" fmla="*/ 165100 w 255588"/>
              <a:gd name="connsiteY1" fmla="*/ 3472 h 27286"/>
              <a:gd name="connsiteX2" fmla="*/ 255587 w 255588"/>
              <a:gd name="connsiteY2" fmla="*/ 27284 h 27286"/>
              <a:gd name="connsiteX3" fmla="*/ 163512 w 255588"/>
              <a:gd name="connsiteY3" fmla="*/ 5059 h 27286"/>
              <a:gd name="connsiteX4" fmla="*/ 0 w 255588"/>
              <a:gd name="connsiteY4" fmla="*/ 297 h 2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88" h="27286">
                <a:moveTo>
                  <a:pt x="0" y="297"/>
                </a:moveTo>
                <a:cubicBezTo>
                  <a:pt x="265" y="33"/>
                  <a:pt x="122502" y="-1026"/>
                  <a:pt x="165100" y="3472"/>
                </a:cubicBezTo>
                <a:cubicBezTo>
                  <a:pt x="207698" y="7970"/>
                  <a:pt x="255852" y="27020"/>
                  <a:pt x="255587" y="27284"/>
                </a:cubicBezTo>
                <a:cubicBezTo>
                  <a:pt x="255322" y="27548"/>
                  <a:pt x="203729" y="7969"/>
                  <a:pt x="163512" y="5059"/>
                </a:cubicBezTo>
                <a:cubicBezTo>
                  <a:pt x="123295" y="2149"/>
                  <a:pt x="-265" y="561"/>
                  <a:pt x="0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AAE60BA9-A4CD-4361-840E-244FB6E9B402}"/>
              </a:ext>
            </a:extLst>
          </p:cNvPr>
          <p:cNvSpPr/>
          <p:nvPr/>
        </p:nvSpPr>
        <p:spPr>
          <a:xfrm>
            <a:off x="5156051" y="5598472"/>
            <a:ext cx="241296" cy="111975"/>
          </a:xfrm>
          <a:custGeom>
            <a:avLst/>
            <a:gdLst>
              <a:gd name="connsiteX0" fmla="*/ 149 w 241296"/>
              <a:gd name="connsiteY0" fmla="*/ 641 h 111975"/>
              <a:gd name="connsiteX1" fmla="*/ 76349 w 241296"/>
              <a:gd name="connsiteY1" fmla="*/ 75253 h 111975"/>
              <a:gd name="connsiteX2" fmla="*/ 239862 w 241296"/>
              <a:gd name="connsiteY2" fmla="*/ 111766 h 111975"/>
              <a:gd name="connsiteX3" fmla="*/ 160487 w 241296"/>
              <a:gd name="connsiteY3" fmla="*/ 91128 h 111975"/>
              <a:gd name="connsiteX4" fmla="*/ 82699 w 241296"/>
              <a:gd name="connsiteY4" fmla="*/ 70491 h 111975"/>
              <a:gd name="connsiteX5" fmla="*/ 57299 w 241296"/>
              <a:gd name="connsiteY5" fmla="*/ 40328 h 111975"/>
              <a:gd name="connsiteX6" fmla="*/ 149 w 241296"/>
              <a:gd name="connsiteY6" fmla="*/ 641 h 11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296" h="111975">
                <a:moveTo>
                  <a:pt x="149" y="641"/>
                </a:moveTo>
                <a:cubicBezTo>
                  <a:pt x="3324" y="6462"/>
                  <a:pt x="36397" y="56732"/>
                  <a:pt x="76349" y="75253"/>
                </a:cubicBezTo>
                <a:cubicBezTo>
                  <a:pt x="116301" y="93774"/>
                  <a:pt x="225839" y="109120"/>
                  <a:pt x="239862" y="111766"/>
                </a:cubicBezTo>
                <a:cubicBezTo>
                  <a:pt x="253885" y="114412"/>
                  <a:pt x="160487" y="91128"/>
                  <a:pt x="160487" y="91128"/>
                </a:cubicBezTo>
                <a:cubicBezTo>
                  <a:pt x="134293" y="84249"/>
                  <a:pt x="99897" y="78958"/>
                  <a:pt x="82699" y="70491"/>
                </a:cubicBezTo>
                <a:cubicBezTo>
                  <a:pt x="65501" y="62024"/>
                  <a:pt x="69470" y="50382"/>
                  <a:pt x="57299" y="40328"/>
                </a:cubicBezTo>
                <a:cubicBezTo>
                  <a:pt x="45128" y="30274"/>
                  <a:pt x="-3026" y="-5180"/>
                  <a:pt x="149" y="6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75416449-CE40-4384-B611-6A43B67316FE}"/>
              </a:ext>
            </a:extLst>
          </p:cNvPr>
          <p:cNvSpPr/>
          <p:nvPr/>
        </p:nvSpPr>
        <p:spPr>
          <a:xfrm>
            <a:off x="5268887" y="5730785"/>
            <a:ext cx="395322" cy="133478"/>
          </a:xfrm>
          <a:custGeom>
            <a:avLst/>
            <a:gdLst>
              <a:gd name="connsiteX0" fmla="*/ 26 w 395322"/>
              <a:gd name="connsiteY0" fmla="*/ 90 h 133478"/>
              <a:gd name="connsiteX1" fmla="*/ 176238 w 395322"/>
              <a:gd name="connsiteY1" fmla="*/ 74703 h 133478"/>
              <a:gd name="connsiteX2" fmla="*/ 308001 w 395322"/>
              <a:gd name="connsiteY2" fmla="*/ 112803 h 133478"/>
              <a:gd name="connsiteX3" fmla="*/ 395313 w 395322"/>
              <a:gd name="connsiteY3" fmla="*/ 133440 h 133478"/>
              <a:gd name="connsiteX4" fmla="*/ 312763 w 395322"/>
              <a:gd name="connsiteY4" fmla="*/ 108040 h 133478"/>
              <a:gd name="connsiteX5" fmla="*/ 188938 w 395322"/>
              <a:gd name="connsiteY5" fmla="*/ 60415 h 133478"/>
              <a:gd name="connsiteX6" fmla="*/ 26 w 395322"/>
              <a:gd name="connsiteY6" fmla="*/ 90 h 133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322" h="133478">
                <a:moveTo>
                  <a:pt x="26" y="90"/>
                </a:moveTo>
                <a:cubicBezTo>
                  <a:pt x="-2091" y="2471"/>
                  <a:pt x="124909" y="55918"/>
                  <a:pt x="176238" y="74703"/>
                </a:cubicBezTo>
                <a:cubicBezTo>
                  <a:pt x="227567" y="93488"/>
                  <a:pt x="271489" y="103014"/>
                  <a:pt x="308001" y="112803"/>
                </a:cubicBezTo>
                <a:cubicBezTo>
                  <a:pt x="344513" y="122592"/>
                  <a:pt x="394519" y="134234"/>
                  <a:pt x="395313" y="133440"/>
                </a:cubicBezTo>
                <a:cubicBezTo>
                  <a:pt x="396107" y="132646"/>
                  <a:pt x="347159" y="120211"/>
                  <a:pt x="312763" y="108040"/>
                </a:cubicBezTo>
                <a:cubicBezTo>
                  <a:pt x="278367" y="95869"/>
                  <a:pt x="237092" y="78142"/>
                  <a:pt x="188938" y="60415"/>
                </a:cubicBezTo>
                <a:cubicBezTo>
                  <a:pt x="140784" y="42688"/>
                  <a:pt x="2143" y="-2291"/>
                  <a:pt x="26" y="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5EFB6EE-700B-4EB5-9DED-586961463F9A}"/>
              </a:ext>
            </a:extLst>
          </p:cNvPr>
          <p:cNvSpPr/>
          <p:nvPr/>
        </p:nvSpPr>
        <p:spPr>
          <a:xfrm>
            <a:off x="5637066" y="5695776"/>
            <a:ext cx="227757" cy="18379"/>
          </a:xfrm>
          <a:custGeom>
            <a:avLst/>
            <a:gdLst>
              <a:gd name="connsiteX0" fmla="*/ 147 w 227757"/>
              <a:gd name="connsiteY0" fmla="*/ 14462 h 18379"/>
              <a:gd name="connsiteX1" fmla="*/ 170009 w 227757"/>
              <a:gd name="connsiteY1" fmla="*/ 17637 h 18379"/>
              <a:gd name="connsiteX2" fmla="*/ 227159 w 227757"/>
              <a:gd name="connsiteY2" fmla="*/ 174 h 18379"/>
              <a:gd name="connsiteX3" fmla="*/ 141434 w 227757"/>
              <a:gd name="connsiteY3" fmla="*/ 8112 h 18379"/>
              <a:gd name="connsiteX4" fmla="*/ 147 w 227757"/>
              <a:gd name="connsiteY4" fmla="*/ 14462 h 1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57" h="18379">
                <a:moveTo>
                  <a:pt x="147" y="14462"/>
                </a:moveTo>
                <a:cubicBezTo>
                  <a:pt x="4909" y="16049"/>
                  <a:pt x="132174" y="20018"/>
                  <a:pt x="170009" y="17637"/>
                </a:cubicBezTo>
                <a:cubicBezTo>
                  <a:pt x="207844" y="15256"/>
                  <a:pt x="231921" y="1761"/>
                  <a:pt x="227159" y="174"/>
                </a:cubicBezTo>
                <a:cubicBezTo>
                  <a:pt x="222397" y="-1413"/>
                  <a:pt x="175830" y="8376"/>
                  <a:pt x="141434" y="8112"/>
                </a:cubicBezTo>
                <a:cubicBezTo>
                  <a:pt x="107038" y="7848"/>
                  <a:pt x="-4615" y="12875"/>
                  <a:pt x="147" y="144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3E2EE02-C7B9-48D9-A7B2-C4F685E9E54E}"/>
              </a:ext>
            </a:extLst>
          </p:cNvPr>
          <p:cNvSpPr/>
          <p:nvPr/>
        </p:nvSpPr>
        <p:spPr>
          <a:xfrm>
            <a:off x="5546722" y="5724889"/>
            <a:ext cx="335227" cy="53851"/>
          </a:xfrm>
          <a:custGeom>
            <a:avLst/>
            <a:gdLst>
              <a:gd name="connsiteX0" fmla="*/ 3 w 335227"/>
              <a:gd name="connsiteY0" fmla="*/ 10749 h 53851"/>
              <a:gd name="connsiteX1" fmla="*/ 184153 w 335227"/>
              <a:gd name="connsiteY1" fmla="*/ 17099 h 53851"/>
              <a:gd name="connsiteX2" fmla="*/ 331791 w 335227"/>
              <a:gd name="connsiteY2" fmla="*/ 53611 h 53851"/>
              <a:gd name="connsiteX3" fmla="*/ 279403 w 335227"/>
              <a:gd name="connsiteY3" fmla="*/ 31386 h 53851"/>
              <a:gd name="connsiteX4" fmla="*/ 179391 w 335227"/>
              <a:gd name="connsiteY4" fmla="*/ 1224 h 53851"/>
              <a:gd name="connsiteX5" fmla="*/ 3 w 335227"/>
              <a:gd name="connsiteY5" fmla="*/ 10749 h 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227" h="53851">
                <a:moveTo>
                  <a:pt x="3" y="10749"/>
                </a:moveTo>
                <a:cubicBezTo>
                  <a:pt x="797" y="13395"/>
                  <a:pt x="128855" y="9955"/>
                  <a:pt x="184153" y="17099"/>
                </a:cubicBezTo>
                <a:cubicBezTo>
                  <a:pt x="239451" y="24243"/>
                  <a:pt x="315916" y="51230"/>
                  <a:pt x="331791" y="53611"/>
                </a:cubicBezTo>
                <a:cubicBezTo>
                  <a:pt x="347666" y="55992"/>
                  <a:pt x="304803" y="40117"/>
                  <a:pt x="279403" y="31386"/>
                </a:cubicBezTo>
                <a:cubicBezTo>
                  <a:pt x="254003" y="22655"/>
                  <a:pt x="220137" y="6251"/>
                  <a:pt x="179391" y="1224"/>
                </a:cubicBezTo>
                <a:cubicBezTo>
                  <a:pt x="138645" y="-3803"/>
                  <a:pt x="-791" y="8103"/>
                  <a:pt x="3" y="107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94B98BF-B6CC-456E-883C-1BE34E5F4F03}"/>
              </a:ext>
            </a:extLst>
          </p:cNvPr>
          <p:cNvSpPr/>
          <p:nvPr/>
        </p:nvSpPr>
        <p:spPr>
          <a:xfrm>
            <a:off x="5800641" y="5802831"/>
            <a:ext cx="296046" cy="47478"/>
          </a:xfrm>
          <a:custGeom>
            <a:avLst/>
            <a:gdLst>
              <a:gd name="connsiteX0" fmla="*/ 84 w 296046"/>
              <a:gd name="connsiteY0" fmla="*/ 5832 h 47478"/>
              <a:gd name="connsiteX1" fmla="*/ 154072 w 296046"/>
              <a:gd name="connsiteY1" fmla="*/ 2657 h 47478"/>
              <a:gd name="connsiteX2" fmla="*/ 295359 w 296046"/>
              <a:gd name="connsiteY2" fmla="*/ 47107 h 47478"/>
              <a:gd name="connsiteX3" fmla="*/ 204872 w 296046"/>
              <a:gd name="connsiteY3" fmla="*/ 23294 h 47478"/>
              <a:gd name="connsiteX4" fmla="*/ 133434 w 296046"/>
              <a:gd name="connsiteY4" fmla="*/ 12182 h 47478"/>
              <a:gd name="connsiteX5" fmla="*/ 84 w 296046"/>
              <a:gd name="connsiteY5" fmla="*/ 5832 h 4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046" h="47478">
                <a:moveTo>
                  <a:pt x="84" y="5832"/>
                </a:moveTo>
                <a:cubicBezTo>
                  <a:pt x="3524" y="4244"/>
                  <a:pt x="104860" y="-4222"/>
                  <a:pt x="154072" y="2657"/>
                </a:cubicBezTo>
                <a:cubicBezTo>
                  <a:pt x="203284" y="9536"/>
                  <a:pt x="286892" y="43667"/>
                  <a:pt x="295359" y="47107"/>
                </a:cubicBezTo>
                <a:cubicBezTo>
                  <a:pt x="303826" y="50547"/>
                  <a:pt x="231860" y="29115"/>
                  <a:pt x="204872" y="23294"/>
                </a:cubicBezTo>
                <a:cubicBezTo>
                  <a:pt x="177884" y="17473"/>
                  <a:pt x="167830" y="14563"/>
                  <a:pt x="133434" y="12182"/>
                </a:cubicBezTo>
                <a:cubicBezTo>
                  <a:pt x="99038" y="9801"/>
                  <a:pt x="-3356" y="7420"/>
                  <a:pt x="84" y="58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A15B1EF-9692-4B6C-B7F3-0A82B0132F86}"/>
              </a:ext>
            </a:extLst>
          </p:cNvPr>
          <p:cNvSpPr/>
          <p:nvPr/>
        </p:nvSpPr>
        <p:spPr>
          <a:xfrm>
            <a:off x="4395710" y="4633910"/>
            <a:ext cx="121206" cy="187331"/>
          </a:xfrm>
          <a:custGeom>
            <a:avLst/>
            <a:gdLst>
              <a:gd name="connsiteX0" fmla="*/ 78 w 121206"/>
              <a:gd name="connsiteY0" fmla="*/ 3 h 187331"/>
              <a:gd name="connsiteX1" fmla="*/ 82628 w 121206"/>
              <a:gd name="connsiteY1" fmla="*/ 98428 h 187331"/>
              <a:gd name="connsiteX2" fmla="*/ 120728 w 121206"/>
              <a:gd name="connsiteY2" fmla="*/ 187328 h 187331"/>
              <a:gd name="connsiteX3" fmla="*/ 98503 w 121206"/>
              <a:gd name="connsiteY3" fmla="*/ 101603 h 187331"/>
              <a:gd name="connsiteX4" fmla="*/ 78 w 121206"/>
              <a:gd name="connsiteY4" fmla="*/ 3 h 18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06" h="187331">
                <a:moveTo>
                  <a:pt x="78" y="3"/>
                </a:moveTo>
                <a:cubicBezTo>
                  <a:pt x="-2568" y="-526"/>
                  <a:pt x="62520" y="67207"/>
                  <a:pt x="82628" y="98428"/>
                </a:cubicBezTo>
                <a:cubicBezTo>
                  <a:pt x="102736" y="129649"/>
                  <a:pt x="118082" y="186799"/>
                  <a:pt x="120728" y="187328"/>
                </a:cubicBezTo>
                <a:cubicBezTo>
                  <a:pt x="123374" y="187857"/>
                  <a:pt x="114907" y="130707"/>
                  <a:pt x="98503" y="101603"/>
                </a:cubicBezTo>
                <a:cubicBezTo>
                  <a:pt x="82099" y="72499"/>
                  <a:pt x="2724" y="532"/>
                  <a:pt x="7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E5E21AC-ED7A-4A05-811A-4457F301DDF1}"/>
              </a:ext>
            </a:extLst>
          </p:cNvPr>
          <p:cNvSpPr/>
          <p:nvPr/>
        </p:nvSpPr>
        <p:spPr>
          <a:xfrm>
            <a:off x="3995738" y="4486275"/>
            <a:ext cx="304068" cy="130406"/>
          </a:xfrm>
          <a:custGeom>
            <a:avLst/>
            <a:gdLst>
              <a:gd name="connsiteX0" fmla="*/ 301625 w 304068"/>
              <a:gd name="connsiteY0" fmla="*/ 130175 h 130406"/>
              <a:gd name="connsiteX1" fmla="*/ 228600 w 304068"/>
              <a:gd name="connsiteY1" fmla="*/ 69850 h 130406"/>
              <a:gd name="connsiteX2" fmla="*/ 111125 w 304068"/>
              <a:gd name="connsiteY2" fmla="*/ 33338 h 130406"/>
              <a:gd name="connsiteX3" fmla="*/ 0 w 304068"/>
              <a:gd name="connsiteY3" fmla="*/ 0 h 130406"/>
              <a:gd name="connsiteX4" fmla="*/ 139700 w 304068"/>
              <a:gd name="connsiteY4" fmla="*/ 46038 h 130406"/>
              <a:gd name="connsiteX5" fmla="*/ 301625 w 304068"/>
              <a:gd name="connsiteY5" fmla="*/ 130175 h 1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068" h="130406">
                <a:moveTo>
                  <a:pt x="301625" y="130175"/>
                </a:moveTo>
                <a:cubicBezTo>
                  <a:pt x="316441" y="134144"/>
                  <a:pt x="260350" y="85989"/>
                  <a:pt x="228600" y="69850"/>
                </a:cubicBezTo>
                <a:cubicBezTo>
                  <a:pt x="196850" y="53710"/>
                  <a:pt x="149225" y="44980"/>
                  <a:pt x="111125" y="33338"/>
                </a:cubicBezTo>
                <a:lnTo>
                  <a:pt x="0" y="0"/>
                </a:lnTo>
                <a:cubicBezTo>
                  <a:pt x="4762" y="2117"/>
                  <a:pt x="94456" y="25665"/>
                  <a:pt x="139700" y="46038"/>
                </a:cubicBezTo>
                <a:cubicBezTo>
                  <a:pt x="184944" y="66411"/>
                  <a:pt x="286809" y="126206"/>
                  <a:pt x="301625" y="130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7BDE342-D07D-4A4C-9219-CACE4599F30D}"/>
              </a:ext>
            </a:extLst>
          </p:cNvPr>
          <p:cNvSpPr/>
          <p:nvPr/>
        </p:nvSpPr>
        <p:spPr>
          <a:xfrm>
            <a:off x="3686175" y="4455874"/>
            <a:ext cx="254024" cy="24622"/>
          </a:xfrm>
          <a:custGeom>
            <a:avLst/>
            <a:gdLst>
              <a:gd name="connsiteX0" fmla="*/ 0 w 254024"/>
              <a:gd name="connsiteY0" fmla="*/ 239 h 24622"/>
              <a:gd name="connsiteX1" fmla="*/ 171450 w 254024"/>
              <a:gd name="connsiteY1" fmla="*/ 3414 h 24622"/>
              <a:gd name="connsiteX2" fmla="*/ 254000 w 254024"/>
              <a:gd name="connsiteY2" fmla="*/ 24051 h 24622"/>
              <a:gd name="connsiteX3" fmla="*/ 180975 w 254024"/>
              <a:gd name="connsiteY3" fmla="*/ 19289 h 24622"/>
              <a:gd name="connsiteX4" fmla="*/ 0 w 254024"/>
              <a:gd name="connsiteY4" fmla="*/ 239 h 2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024" h="24622">
                <a:moveTo>
                  <a:pt x="0" y="239"/>
                </a:moveTo>
                <a:cubicBezTo>
                  <a:pt x="64558" y="-158"/>
                  <a:pt x="129117" y="-555"/>
                  <a:pt x="171450" y="3414"/>
                </a:cubicBezTo>
                <a:cubicBezTo>
                  <a:pt x="213783" y="7383"/>
                  <a:pt x="252413" y="21405"/>
                  <a:pt x="254000" y="24051"/>
                </a:cubicBezTo>
                <a:cubicBezTo>
                  <a:pt x="255588" y="26697"/>
                  <a:pt x="180975" y="19289"/>
                  <a:pt x="180975" y="19289"/>
                </a:cubicBezTo>
                <a:lnTo>
                  <a:pt x="0" y="2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6C6318C-935A-47F9-B42B-BB24AC6CC829}"/>
              </a:ext>
            </a:extLst>
          </p:cNvPr>
          <p:cNvSpPr/>
          <p:nvPr/>
        </p:nvSpPr>
        <p:spPr>
          <a:xfrm>
            <a:off x="3469789" y="4473574"/>
            <a:ext cx="210809" cy="170335"/>
          </a:xfrm>
          <a:custGeom>
            <a:avLst/>
            <a:gdLst>
              <a:gd name="connsiteX0" fmla="*/ 210036 w 210809"/>
              <a:gd name="connsiteY0" fmla="*/ 1 h 170335"/>
              <a:gd name="connsiteX1" fmla="*/ 110024 w 210809"/>
              <a:gd name="connsiteY1" fmla="*/ 44451 h 170335"/>
              <a:gd name="connsiteX2" fmla="*/ 62399 w 210809"/>
              <a:gd name="connsiteY2" fmla="*/ 69851 h 170335"/>
              <a:gd name="connsiteX3" fmla="*/ 44936 w 210809"/>
              <a:gd name="connsiteY3" fmla="*/ 104776 h 170335"/>
              <a:gd name="connsiteX4" fmla="*/ 486 w 210809"/>
              <a:gd name="connsiteY4" fmla="*/ 169864 h 170335"/>
              <a:gd name="connsiteX5" fmla="*/ 76686 w 210809"/>
              <a:gd name="connsiteY5" fmla="*/ 68264 h 170335"/>
              <a:gd name="connsiteX6" fmla="*/ 152886 w 210809"/>
              <a:gd name="connsiteY6" fmla="*/ 42864 h 170335"/>
              <a:gd name="connsiteX7" fmla="*/ 210036 w 210809"/>
              <a:gd name="connsiteY7" fmla="*/ 1 h 17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809" h="170335">
                <a:moveTo>
                  <a:pt x="210036" y="1"/>
                </a:moveTo>
                <a:cubicBezTo>
                  <a:pt x="202892" y="265"/>
                  <a:pt x="134630" y="32809"/>
                  <a:pt x="110024" y="44451"/>
                </a:cubicBezTo>
                <a:cubicBezTo>
                  <a:pt x="85418" y="56093"/>
                  <a:pt x="73247" y="59797"/>
                  <a:pt x="62399" y="69851"/>
                </a:cubicBezTo>
                <a:cubicBezTo>
                  <a:pt x="51551" y="79905"/>
                  <a:pt x="55255" y="88107"/>
                  <a:pt x="44936" y="104776"/>
                </a:cubicBezTo>
                <a:cubicBezTo>
                  <a:pt x="34617" y="121445"/>
                  <a:pt x="-4806" y="175949"/>
                  <a:pt x="486" y="169864"/>
                </a:cubicBezTo>
                <a:cubicBezTo>
                  <a:pt x="5778" y="163779"/>
                  <a:pt x="51286" y="89431"/>
                  <a:pt x="76686" y="68264"/>
                </a:cubicBezTo>
                <a:cubicBezTo>
                  <a:pt x="102086" y="47097"/>
                  <a:pt x="132778" y="51595"/>
                  <a:pt x="152886" y="42864"/>
                </a:cubicBezTo>
                <a:cubicBezTo>
                  <a:pt x="172994" y="34133"/>
                  <a:pt x="217180" y="-263"/>
                  <a:pt x="21003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041328D-F259-4C1B-A720-AC8CC1C4E315}"/>
              </a:ext>
            </a:extLst>
          </p:cNvPr>
          <p:cNvSpPr/>
          <p:nvPr/>
        </p:nvSpPr>
        <p:spPr>
          <a:xfrm>
            <a:off x="3464919" y="4590756"/>
            <a:ext cx="260587" cy="54284"/>
          </a:xfrm>
          <a:custGeom>
            <a:avLst/>
            <a:gdLst>
              <a:gd name="connsiteX0" fmla="*/ 594 w 260587"/>
              <a:gd name="connsiteY0" fmla="*/ 54269 h 54284"/>
              <a:gd name="connsiteX1" fmla="*/ 145056 w 260587"/>
              <a:gd name="connsiteY1" fmla="*/ 14582 h 54284"/>
              <a:gd name="connsiteX2" fmla="*/ 259356 w 260587"/>
              <a:gd name="connsiteY2" fmla="*/ 8232 h 54284"/>
              <a:gd name="connsiteX3" fmla="*/ 199031 w 260587"/>
              <a:gd name="connsiteY3" fmla="*/ 294 h 54284"/>
              <a:gd name="connsiteX4" fmla="*/ 97431 w 260587"/>
              <a:gd name="connsiteY4" fmla="*/ 19344 h 54284"/>
              <a:gd name="connsiteX5" fmla="*/ 594 w 260587"/>
              <a:gd name="connsiteY5" fmla="*/ 54269 h 5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87" h="54284">
                <a:moveTo>
                  <a:pt x="594" y="54269"/>
                </a:moveTo>
                <a:cubicBezTo>
                  <a:pt x="8531" y="53475"/>
                  <a:pt x="101929" y="22255"/>
                  <a:pt x="145056" y="14582"/>
                </a:cubicBezTo>
                <a:cubicBezTo>
                  <a:pt x="188183" y="6909"/>
                  <a:pt x="250360" y="10613"/>
                  <a:pt x="259356" y="8232"/>
                </a:cubicBezTo>
                <a:cubicBezTo>
                  <a:pt x="268352" y="5851"/>
                  <a:pt x="226018" y="-1558"/>
                  <a:pt x="199031" y="294"/>
                </a:cubicBezTo>
                <a:cubicBezTo>
                  <a:pt x="172044" y="2146"/>
                  <a:pt x="128652" y="14052"/>
                  <a:pt x="97431" y="19344"/>
                </a:cubicBezTo>
                <a:cubicBezTo>
                  <a:pt x="66210" y="24636"/>
                  <a:pt x="-7343" y="55063"/>
                  <a:pt x="594" y="54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F19100B-57D1-48B8-ABD8-62189987A683}"/>
              </a:ext>
            </a:extLst>
          </p:cNvPr>
          <p:cNvSpPr/>
          <p:nvPr/>
        </p:nvSpPr>
        <p:spPr>
          <a:xfrm>
            <a:off x="3792164" y="4616085"/>
            <a:ext cx="301107" cy="87339"/>
          </a:xfrm>
          <a:custGeom>
            <a:avLst/>
            <a:gdLst>
              <a:gd name="connsiteX0" fmla="*/ 374 w 301107"/>
              <a:gd name="connsiteY0" fmla="*/ 365 h 87339"/>
              <a:gd name="connsiteX1" fmla="*/ 146424 w 301107"/>
              <a:gd name="connsiteY1" fmla="*/ 40053 h 87339"/>
              <a:gd name="connsiteX2" fmla="*/ 294061 w 301107"/>
              <a:gd name="connsiteY2" fmla="*/ 86090 h 87339"/>
              <a:gd name="connsiteX3" fmla="*/ 268661 w 301107"/>
              <a:gd name="connsiteY3" fmla="*/ 73390 h 87339"/>
              <a:gd name="connsiteX4" fmla="*/ 190874 w 301107"/>
              <a:gd name="connsiteY4" fmla="*/ 63865 h 87339"/>
              <a:gd name="connsiteX5" fmla="*/ 374 w 301107"/>
              <a:gd name="connsiteY5" fmla="*/ 365 h 8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107" h="87339">
                <a:moveTo>
                  <a:pt x="374" y="365"/>
                </a:moveTo>
                <a:cubicBezTo>
                  <a:pt x="-7034" y="-3604"/>
                  <a:pt x="97476" y="25766"/>
                  <a:pt x="146424" y="40053"/>
                </a:cubicBezTo>
                <a:cubicBezTo>
                  <a:pt x="195372" y="54340"/>
                  <a:pt x="273688" y="80534"/>
                  <a:pt x="294061" y="86090"/>
                </a:cubicBezTo>
                <a:cubicBezTo>
                  <a:pt x="314434" y="91646"/>
                  <a:pt x="285859" y="77094"/>
                  <a:pt x="268661" y="73390"/>
                </a:cubicBezTo>
                <a:cubicBezTo>
                  <a:pt x="251463" y="69686"/>
                  <a:pt x="231091" y="73390"/>
                  <a:pt x="190874" y="63865"/>
                </a:cubicBezTo>
                <a:cubicBezTo>
                  <a:pt x="150657" y="54340"/>
                  <a:pt x="7782" y="4334"/>
                  <a:pt x="374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D2B9DEC-BBDE-4718-8FB7-C722FF2D32CD}"/>
              </a:ext>
            </a:extLst>
          </p:cNvPr>
          <p:cNvSpPr/>
          <p:nvPr/>
        </p:nvSpPr>
        <p:spPr>
          <a:xfrm>
            <a:off x="4102100" y="4710113"/>
            <a:ext cx="188913" cy="96908"/>
          </a:xfrm>
          <a:custGeom>
            <a:avLst/>
            <a:gdLst>
              <a:gd name="connsiteX0" fmla="*/ 0 w 188913"/>
              <a:gd name="connsiteY0" fmla="*/ 0 h 96908"/>
              <a:gd name="connsiteX1" fmla="*/ 82550 w 188913"/>
              <a:gd name="connsiteY1" fmla="*/ 57150 h 96908"/>
              <a:gd name="connsiteX2" fmla="*/ 188913 w 188913"/>
              <a:gd name="connsiteY2" fmla="*/ 96837 h 96908"/>
              <a:gd name="connsiteX3" fmla="*/ 80963 w 188913"/>
              <a:gd name="connsiteY3" fmla="*/ 47625 h 96908"/>
              <a:gd name="connsiteX4" fmla="*/ 0 w 188913"/>
              <a:gd name="connsiteY4" fmla="*/ 0 h 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13" h="96908">
                <a:moveTo>
                  <a:pt x="0" y="0"/>
                </a:moveTo>
                <a:cubicBezTo>
                  <a:pt x="25532" y="20505"/>
                  <a:pt x="51065" y="41011"/>
                  <a:pt x="82550" y="57150"/>
                </a:cubicBezTo>
                <a:cubicBezTo>
                  <a:pt x="114035" y="73289"/>
                  <a:pt x="189177" y="98424"/>
                  <a:pt x="188913" y="96837"/>
                </a:cubicBezTo>
                <a:cubicBezTo>
                  <a:pt x="188649" y="95250"/>
                  <a:pt x="80963" y="47625"/>
                  <a:pt x="80963" y="476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B00B07E1-EA5A-44EF-B97B-D6BDE798BED0}"/>
              </a:ext>
            </a:extLst>
          </p:cNvPr>
          <p:cNvSpPr/>
          <p:nvPr/>
        </p:nvSpPr>
        <p:spPr>
          <a:xfrm>
            <a:off x="4222715" y="4749781"/>
            <a:ext cx="163450" cy="111376"/>
          </a:xfrm>
          <a:custGeom>
            <a:avLst/>
            <a:gdLst>
              <a:gd name="connsiteX0" fmla="*/ 35 w 163450"/>
              <a:gd name="connsiteY0" fmla="*/ 19 h 111376"/>
              <a:gd name="connsiteX1" fmla="*/ 96873 w 163450"/>
              <a:gd name="connsiteY1" fmla="*/ 38119 h 111376"/>
              <a:gd name="connsiteX2" fmla="*/ 161960 w 163450"/>
              <a:gd name="connsiteY2" fmla="*/ 111144 h 111376"/>
              <a:gd name="connsiteX3" fmla="*/ 139735 w 163450"/>
              <a:gd name="connsiteY3" fmla="*/ 60344 h 111376"/>
              <a:gd name="connsiteX4" fmla="*/ 107985 w 163450"/>
              <a:gd name="connsiteY4" fmla="*/ 33357 h 111376"/>
              <a:gd name="connsiteX5" fmla="*/ 35 w 163450"/>
              <a:gd name="connsiteY5" fmla="*/ 19 h 11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450" h="111376">
                <a:moveTo>
                  <a:pt x="35" y="19"/>
                </a:moveTo>
                <a:cubicBezTo>
                  <a:pt x="-1817" y="813"/>
                  <a:pt x="69886" y="19598"/>
                  <a:pt x="96873" y="38119"/>
                </a:cubicBezTo>
                <a:cubicBezTo>
                  <a:pt x="123860" y="56640"/>
                  <a:pt x="154816" y="107440"/>
                  <a:pt x="161960" y="111144"/>
                </a:cubicBezTo>
                <a:cubicBezTo>
                  <a:pt x="169104" y="114848"/>
                  <a:pt x="148731" y="73309"/>
                  <a:pt x="139735" y="60344"/>
                </a:cubicBezTo>
                <a:cubicBezTo>
                  <a:pt x="130739" y="47380"/>
                  <a:pt x="125977" y="43940"/>
                  <a:pt x="107985" y="33357"/>
                </a:cubicBezTo>
                <a:cubicBezTo>
                  <a:pt x="89993" y="22774"/>
                  <a:pt x="1887" y="-775"/>
                  <a:pt x="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F63F00FA-85F6-4AA9-95A2-417E319BF97B}"/>
              </a:ext>
            </a:extLst>
          </p:cNvPr>
          <p:cNvSpPr/>
          <p:nvPr/>
        </p:nvSpPr>
        <p:spPr>
          <a:xfrm>
            <a:off x="4521262" y="4857009"/>
            <a:ext cx="22197" cy="100410"/>
          </a:xfrm>
          <a:custGeom>
            <a:avLst/>
            <a:gdLst>
              <a:gd name="connsiteX0" fmla="*/ 6288 w 22197"/>
              <a:gd name="connsiteY0" fmla="*/ 741 h 100410"/>
              <a:gd name="connsiteX1" fmla="*/ 22163 w 22197"/>
              <a:gd name="connsiteY1" fmla="*/ 99166 h 100410"/>
              <a:gd name="connsiteX2" fmla="*/ 1526 w 22197"/>
              <a:gd name="connsiteY2" fmla="*/ 54716 h 100410"/>
              <a:gd name="connsiteX3" fmla="*/ 6288 w 22197"/>
              <a:gd name="connsiteY3" fmla="*/ 741 h 10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97" h="100410">
                <a:moveTo>
                  <a:pt x="6288" y="741"/>
                </a:moveTo>
                <a:cubicBezTo>
                  <a:pt x="9728" y="8149"/>
                  <a:pt x="22957" y="90170"/>
                  <a:pt x="22163" y="99166"/>
                </a:cubicBezTo>
                <a:cubicBezTo>
                  <a:pt x="21369" y="108162"/>
                  <a:pt x="5759" y="65829"/>
                  <a:pt x="1526" y="54716"/>
                </a:cubicBezTo>
                <a:cubicBezTo>
                  <a:pt x="-2707" y="43604"/>
                  <a:pt x="2848" y="-6667"/>
                  <a:pt x="6288" y="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B8139E7-154E-4E87-9D9A-4E4A4DF4B124}"/>
              </a:ext>
            </a:extLst>
          </p:cNvPr>
          <p:cNvSpPr/>
          <p:nvPr/>
        </p:nvSpPr>
        <p:spPr>
          <a:xfrm>
            <a:off x="3589326" y="4985357"/>
            <a:ext cx="414553" cy="56972"/>
          </a:xfrm>
          <a:custGeom>
            <a:avLst/>
            <a:gdLst>
              <a:gd name="connsiteX0" fmla="*/ 12 w 414553"/>
              <a:gd name="connsiteY0" fmla="*/ 56543 h 56972"/>
              <a:gd name="connsiteX1" fmla="*/ 146062 w 414553"/>
              <a:gd name="connsiteY1" fmla="*/ 2568 h 56972"/>
              <a:gd name="connsiteX2" fmla="*/ 300049 w 414553"/>
              <a:gd name="connsiteY2" fmla="*/ 12093 h 56972"/>
              <a:gd name="connsiteX3" fmla="*/ 414349 w 414553"/>
              <a:gd name="connsiteY3" fmla="*/ 42256 h 56972"/>
              <a:gd name="connsiteX4" fmla="*/ 330212 w 414553"/>
              <a:gd name="connsiteY4" fmla="*/ 31143 h 56972"/>
              <a:gd name="connsiteX5" fmla="*/ 231787 w 414553"/>
              <a:gd name="connsiteY5" fmla="*/ 20031 h 56972"/>
              <a:gd name="connsiteX6" fmla="*/ 138124 w 414553"/>
              <a:gd name="connsiteY6" fmla="*/ 27968 h 56972"/>
              <a:gd name="connsiteX7" fmla="*/ 12 w 414553"/>
              <a:gd name="connsiteY7" fmla="*/ 56543 h 5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553" h="56972">
                <a:moveTo>
                  <a:pt x="12" y="56543"/>
                </a:moveTo>
                <a:cubicBezTo>
                  <a:pt x="1335" y="52310"/>
                  <a:pt x="96056" y="9976"/>
                  <a:pt x="146062" y="2568"/>
                </a:cubicBezTo>
                <a:cubicBezTo>
                  <a:pt x="196068" y="-4840"/>
                  <a:pt x="255335" y="5478"/>
                  <a:pt x="300049" y="12093"/>
                </a:cubicBezTo>
                <a:cubicBezTo>
                  <a:pt x="344764" y="18708"/>
                  <a:pt x="409322" y="39081"/>
                  <a:pt x="414349" y="42256"/>
                </a:cubicBezTo>
                <a:cubicBezTo>
                  <a:pt x="419376" y="45431"/>
                  <a:pt x="330212" y="31143"/>
                  <a:pt x="330212" y="31143"/>
                </a:cubicBezTo>
                <a:cubicBezTo>
                  <a:pt x="299785" y="27439"/>
                  <a:pt x="263802" y="20560"/>
                  <a:pt x="231787" y="20031"/>
                </a:cubicBezTo>
                <a:cubicBezTo>
                  <a:pt x="199772" y="19502"/>
                  <a:pt x="173578" y="23470"/>
                  <a:pt x="138124" y="27968"/>
                </a:cubicBezTo>
                <a:cubicBezTo>
                  <a:pt x="102670" y="32466"/>
                  <a:pt x="-1311" y="60776"/>
                  <a:pt x="12" y="56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0B08F080-2C07-40C4-85B6-1BF32C83C5A0}"/>
              </a:ext>
            </a:extLst>
          </p:cNvPr>
          <p:cNvSpPr/>
          <p:nvPr/>
        </p:nvSpPr>
        <p:spPr>
          <a:xfrm>
            <a:off x="4001356" y="5029119"/>
            <a:ext cx="246936" cy="183639"/>
          </a:xfrm>
          <a:custGeom>
            <a:avLst/>
            <a:gdLst>
              <a:gd name="connsiteX0" fmla="*/ 732 w 246936"/>
              <a:gd name="connsiteY0" fmla="*/ 81 h 183639"/>
              <a:gd name="connsiteX1" fmla="*/ 176944 w 246936"/>
              <a:gd name="connsiteY1" fmla="*/ 96919 h 183639"/>
              <a:gd name="connsiteX2" fmla="*/ 246794 w 246936"/>
              <a:gd name="connsiteY2" fmla="*/ 182644 h 183639"/>
              <a:gd name="connsiteX3" fmla="*/ 192819 w 246936"/>
              <a:gd name="connsiteY3" fmla="*/ 139781 h 183639"/>
              <a:gd name="connsiteX4" fmla="*/ 116619 w 246936"/>
              <a:gd name="connsiteY4" fmla="*/ 81044 h 183639"/>
              <a:gd name="connsiteX5" fmla="*/ 732 w 246936"/>
              <a:gd name="connsiteY5" fmla="*/ 81 h 18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936" h="183639">
                <a:moveTo>
                  <a:pt x="732" y="81"/>
                </a:moveTo>
                <a:cubicBezTo>
                  <a:pt x="10786" y="2727"/>
                  <a:pt x="135934" y="66492"/>
                  <a:pt x="176944" y="96919"/>
                </a:cubicBezTo>
                <a:cubicBezTo>
                  <a:pt x="217954" y="127346"/>
                  <a:pt x="244148" y="175500"/>
                  <a:pt x="246794" y="182644"/>
                </a:cubicBezTo>
                <a:cubicBezTo>
                  <a:pt x="249440" y="189788"/>
                  <a:pt x="214515" y="156714"/>
                  <a:pt x="192819" y="139781"/>
                </a:cubicBezTo>
                <a:cubicBezTo>
                  <a:pt x="171123" y="122848"/>
                  <a:pt x="146252" y="102211"/>
                  <a:pt x="116619" y="81044"/>
                </a:cubicBezTo>
                <a:cubicBezTo>
                  <a:pt x="86986" y="59877"/>
                  <a:pt x="-9322" y="-2565"/>
                  <a:pt x="732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8963143-5273-48B3-AD92-9E5E3597F119}"/>
              </a:ext>
            </a:extLst>
          </p:cNvPr>
          <p:cNvSpPr/>
          <p:nvPr/>
        </p:nvSpPr>
        <p:spPr>
          <a:xfrm>
            <a:off x="3489134" y="5024021"/>
            <a:ext cx="813949" cy="324340"/>
          </a:xfrm>
          <a:custGeom>
            <a:avLst/>
            <a:gdLst>
              <a:gd name="connsiteX0" fmla="*/ 191 w 813949"/>
              <a:gd name="connsiteY0" fmla="*/ 44867 h 324340"/>
              <a:gd name="connsiteX1" fmla="*/ 106554 w 813949"/>
              <a:gd name="connsiteY1" fmla="*/ 52804 h 324340"/>
              <a:gd name="connsiteX2" fmla="*/ 193866 w 813949"/>
              <a:gd name="connsiteY2" fmla="*/ 17879 h 324340"/>
              <a:gd name="connsiteX3" fmla="*/ 258954 w 813949"/>
              <a:gd name="connsiteY3" fmla="*/ 417 h 324340"/>
              <a:gd name="connsiteX4" fmla="*/ 308166 w 813949"/>
              <a:gd name="connsiteY4" fmla="*/ 5179 h 324340"/>
              <a:gd name="connsiteX5" fmla="*/ 389129 w 813949"/>
              <a:gd name="connsiteY5" fmla="*/ 2004 h 324340"/>
              <a:gd name="connsiteX6" fmla="*/ 468504 w 813949"/>
              <a:gd name="connsiteY6" fmla="*/ 21054 h 324340"/>
              <a:gd name="connsiteX7" fmla="*/ 582804 w 813949"/>
              <a:gd name="connsiteY7" fmla="*/ 82967 h 324340"/>
              <a:gd name="connsiteX8" fmla="*/ 703454 w 813949"/>
              <a:gd name="connsiteY8" fmla="*/ 160754 h 324340"/>
              <a:gd name="connsiteX9" fmla="*/ 805054 w 813949"/>
              <a:gd name="connsiteY9" fmla="*/ 292517 h 324340"/>
              <a:gd name="connsiteX10" fmla="*/ 808229 w 813949"/>
              <a:gd name="connsiteY10" fmla="*/ 324267 h 324340"/>
              <a:gd name="connsiteX11" fmla="*/ 800291 w 813949"/>
              <a:gd name="connsiteY11" fmla="*/ 287754 h 324340"/>
              <a:gd name="connsiteX12" fmla="*/ 700279 w 813949"/>
              <a:gd name="connsiteY12" fmla="*/ 202029 h 324340"/>
              <a:gd name="connsiteX13" fmla="*/ 624079 w 813949"/>
              <a:gd name="connsiteY13" fmla="*/ 136942 h 324340"/>
              <a:gd name="connsiteX14" fmla="*/ 522479 w 813949"/>
              <a:gd name="connsiteY14" fmla="*/ 75029 h 324340"/>
              <a:gd name="connsiteX15" fmla="*/ 449454 w 813949"/>
              <a:gd name="connsiteY15" fmla="*/ 43279 h 324340"/>
              <a:gd name="connsiteX16" fmla="*/ 354204 w 813949"/>
              <a:gd name="connsiteY16" fmla="*/ 36929 h 324340"/>
              <a:gd name="connsiteX17" fmla="*/ 301816 w 813949"/>
              <a:gd name="connsiteY17" fmla="*/ 41692 h 324340"/>
              <a:gd name="connsiteX18" fmla="*/ 243079 w 813949"/>
              <a:gd name="connsiteY18" fmla="*/ 94079 h 324340"/>
              <a:gd name="connsiteX19" fmla="*/ 124016 w 813949"/>
              <a:gd name="connsiteY19" fmla="*/ 97254 h 324340"/>
              <a:gd name="connsiteX20" fmla="*/ 81154 w 813949"/>
              <a:gd name="connsiteY20" fmla="*/ 103604 h 324340"/>
              <a:gd name="connsiteX21" fmla="*/ 191 w 813949"/>
              <a:gd name="connsiteY21" fmla="*/ 44867 h 32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13949" h="324340">
                <a:moveTo>
                  <a:pt x="191" y="44867"/>
                </a:moveTo>
                <a:cubicBezTo>
                  <a:pt x="4424" y="36400"/>
                  <a:pt x="74275" y="57302"/>
                  <a:pt x="106554" y="52804"/>
                </a:cubicBezTo>
                <a:cubicBezTo>
                  <a:pt x="138833" y="48306"/>
                  <a:pt x="168466" y="26610"/>
                  <a:pt x="193866" y="17879"/>
                </a:cubicBezTo>
                <a:cubicBezTo>
                  <a:pt x="219266" y="9148"/>
                  <a:pt x="239904" y="2534"/>
                  <a:pt x="258954" y="417"/>
                </a:cubicBezTo>
                <a:cubicBezTo>
                  <a:pt x="278004" y="-1700"/>
                  <a:pt x="286470" y="4915"/>
                  <a:pt x="308166" y="5179"/>
                </a:cubicBezTo>
                <a:cubicBezTo>
                  <a:pt x="329862" y="5443"/>
                  <a:pt x="362406" y="-642"/>
                  <a:pt x="389129" y="2004"/>
                </a:cubicBezTo>
                <a:cubicBezTo>
                  <a:pt x="415852" y="4650"/>
                  <a:pt x="436225" y="7560"/>
                  <a:pt x="468504" y="21054"/>
                </a:cubicBezTo>
                <a:cubicBezTo>
                  <a:pt x="500783" y="34548"/>
                  <a:pt x="543646" y="59684"/>
                  <a:pt x="582804" y="82967"/>
                </a:cubicBezTo>
                <a:cubicBezTo>
                  <a:pt x="621962" y="106250"/>
                  <a:pt x="666412" y="125829"/>
                  <a:pt x="703454" y="160754"/>
                </a:cubicBezTo>
                <a:cubicBezTo>
                  <a:pt x="740496" y="195679"/>
                  <a:pt x="787592" y="265265"/>
                  <a:pt x="805054" y="292517"/>
                </a:cubicBezTo>
                <a:cubicBezTo>
                  <a:pt x="822516" y="319769"/>
                  <a:pt x="809023" y="325061"/>
                  <a:pt x="808229" y="324267"/>
                </a:cubicBezTo>
                <a:cubicBezTo>
                  <a:pt x="807435" y="323473"/>
                  <a:pt x="818283" y="308127"/>
                  <a:pt x="800291" y="287754"/>
                </a:cubicBezTo>
                <a:cubicBezTo>
                  <a:pt x="782299" y="267381"/>
                  <a:pt x="700279" y="202029"/>
                  <a:pt x="700279" y="202029"/>
                </a:cubicBezTo>
                <a:cubicBezTo>
                  <a:pt x="670910" y="176894"/>
                  <a:pt x="653712" y="158109"/>
                  <a:pt x="624079" y="136942"/>
                </a:cubicBezTo>
                <a:cubicBezTo>
                  <a:pt x="594446" y="115775"/>
                  <a:pt x="551583" y="90640"/>
                  <a:pt x="522479" y="75029"/>
                </a:cubicBezTo>
                <a:cubicBezTo>
                  <a:pt x="493375" y="59419"/>
                  <a:pt x="477500" y="49629"/>
                  <a:pt x="449454" y="43279"/>
                </a:cubicBezTo>
                <a:cubicBezTo>
                  <a:pt x="421408" y="36929"/>
                  <a:pt x="378810" y="37193"/>
                  <a:pt x="354204" y="36929"/>
                </a:cubicBezTo>
                <a:cubicBezTo>
                  <a:pt x="329598" y="36664"/>
                  <a:pt x="320337" y="32167"/>
                  <a:pt x="301816" y="41692"/>
                </a:cubicBezTo>
                <a:cubicBezTo>
                  <a:pt x="283295" y="51217"/>
                  <a:pt x="272712" y="84819"/>
                  <a:pt x="243079" y="94079"/>
                </a:cubicBezTo>
                <a:cubicBezTo>
                  <a:pt x="213446" y="103339"/>
                  <a:pt x="151003" y="95667"/>
                  <a:pt x="124016" y="97254"/>
                </a:cubicBezTo>
                <a:cubicBezTo>
                  <a:pt x="97029" y="98841"/>
                  <a:pt x="99146" y="108102"/>
                  <a:pt x="81154" y="103604"/>
                </a:cubicBezTo>
                <a:cubicBezTo>
                  <a:pt x="63162" y="99106"/>
                  <a:pt x="-4042" y="53334"/>
                  <a:pt x="191" y="44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8FCC34C0-A95D-4269-AC71-FB0CA6A89EAD}"/>
              </a:ext>
            </a:extLst>
          </p:cNvPr>
          <p:cNvSpPr/>
          <p:nvPr/>
        </p:nvSpPr>
        <p:spPr>
          <a:xfrm>
            <a:off x="4119381" y="5163245"/>
            <a:ext cx="174977" cy="183533"/>
          </a:xfrm>
          <a:custGeom>
            <a:avLst/>
            <a:gdLst>
              <a:gd name="connsiteX0" fmla="*/ 182 w 174977"/>
              <a:gd name="connsiteY0" fmla="*/ 893 h 183533"/>
              <a:gd name="connsiteX1" fmla="*/ 63682 w 174977"/>
              <a:gd name="connsiteY1" fmla="*/ 105668 h 183533"/>
              <a:gd name="connsiteX2" fmla="*/ 95432 w 174977"/>
              <a:gd name="connsiteY2" fmla="*/ 140593 h 183533"/>
              <a:gd name="connsiteX3" fmla="*/ 174807 w 174977"/>
              <a:gd name="connsiteY3" fmla="*/ 183455 h 183533"/>
              <a:gd name="connsiteX4" fmla="*/ 114482 w 174977"/>
              <a:gd name="connsiteY4" fmla="*/ 148530 h 183533"/>
              <a:gd name="connsiteX5" fmla="*/ 46219 w 174977"/>
              <a:gd name="connsiteY5" fmla="*/ 59630 h 183533"/>
              <a:gd name="connsiteX6" fmla="*/ 182 w 174977"/>
              <a:gd name="connsiteY6" fmla="*/ 893 h 18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977" h="183533">
                <a:moveTo>
                  <a:pt x="182" y="893"/>
                </a:moveTo>
                <a:cubicBezTo>
                  <a:pt x="3092" y="8566"/>
                  <a:pt x="47807" y="82385"/>
                  <a:pt x="63682" y="105668"/>
                </a:cubicBezTo>
                <a:cubicBezTo>
                  <a:pt x="79557" y="128951"/>
                  <a:pt x="76911" y="127629"/>
                  <a:pt x="95432" y="140593"/>
                </a:cubicBezTo>
                <a:cubicBezTo>
                  <a:pt x="113953" y="153558"/>
                  <a:pt x="171632" y="182132"/>
                  <a:pt x="174807" y="183455"/>
                </a:cubicBezTo>
                <a:cubicBezTo>
                  <a:pt x="177982" y="184778"/>
                  <a:pt x="135913" y="169167"/>
                  <a:pt x="114482" y="148530"/>
                </a:cubicBezTo>
                <a:cubicBezTo>
                  <a:pt x="93051" y="127893"/>
                  <a:pt x="62623" y="82384"/>
                  <a:pt x="46219" y="59630"/>
                </a:cubicBezTo>
                <a:cubicBezTo>
                  <a:pt x="29815" y="36876"/>
                  <a:pt x="-2728" y="-6780"/>
                  <a:pt x="182" y="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84D8090-4873-4306-90AD-276A8444D445}"/>
              </a:ext>
            </a:extLst>
          </p:cNvPr>
          <p:cNvSpPr/>
          <p:nvPr/>
        </p:nvSpPr>
        <p:spPr>
          <a:xfrm>
            <a:off x="4194012" y="5206952"/>
            <a:ext cx="40435" cy="90625"/>
          </a:xfrm>
          <a:custGeom>
            <a:avLst/>
            <a:gdLst>
              <a:gd name="connsiteX0" fmla="*/ 163 w 40435"/>
              <a:gd name="connsiteY0" fmla="*/ 48 h 90625"/>
              <a:gd name="connsiteX1" fmla="*/ 39851 w 40435"/>
              <a:gd name="connsiteY1" fmla="*/ 57198 h 90625"/>
              <a:gd name="connsiteX2" fmla="*/ 23976 w 40435"/>
              <a:gd name="connsiteY2" fmla="*/ 90536 h 90625"/>
              <a:gd name="connsiteX3" fmla="*/ 25563 w 40435"/>
              <a:gd name="connsiteY3" fmla="*/ 47673 h 90625"/>
              <a:gd name="connsiteX4" fmla="*/ 163 w 40435"/>
              <a:gd name="connsiteY4" fmla="*/ 48 h 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35" h="90625">
                <a:moveTo>
                  <a:pt x="163" y="48"/>
                </a:moveTo>
                <a:cubicBezTo>
                  <a:pt x="2544" y="1635"/>
                  <a:pt x="35882" y="42117"/>
                  <a:pt x="39851" y="57198"/>
                </a:cubicBezTo>
                <a:cubicBezTo>
                  <a:pt x="43820" y="72279"/>
                  <a:pt x="26357" y="92123"/>
                  <a:pt x="23976" y="90536"/>
                </a:cubicBezTo>
                <a:cubicBezTo>
                  <a:pt x="21595" y="88949"/>
                  <a:pt x="29003" y="59050"/>
                  <a:pt x="25563" y="47673"/>
                </a:cubicBezTo>
                <a:cubicBezTo>
                  <a:pt x="22123" y="36296"/>
                  <a:pt x="-2218" y="-1539"/>
                  <a:pt x="163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7DDE65B6-C48B-4567-890D-6454CE0AD6BB}"/>
              </a:ext>
            </a:extLst>
          </p:cNvPr>
          <p:cNvSpPr/>
          <p:nvPr/>
        </p:nvSpPr>
        <p:spPr>
          <a:xfrm>
            <a:off x="3628924" y="5143316"/>
            <a:ext cx="556774" cy="142002"/>
          </a:xfrm>
          <a:custGeom>
            <a:avLst/>
            <a:gdLst>
              <a:gd name="connsiteX0" fmla="*/ 101 w 556774"/>
              <a:gd name="connsiteY0" fmla="*/ 184 h 142002"/>
              <a:gd name="connsiteX1" fmla="*/ 147739 w 556774"/>
              <a:gd name="connsiteY1" fmla="*/ 22409 h 142002"/>
              <a:gd name="connsiteX2" fmla="*/ 198539 w 556774"/>
              <a:gd name="connsiteY2" fmla="*/ 46222 h 142002"/>
              <a:gd name="connsiteX3" fmla="*/ 304901 w 556774"/>
              <a:gd name="connsiteY3" fmla="*/ 116072 h 142002"/>
              <a:gd name="connsiteX4" fmla="*/ 384276 w 556774"/>
              <a:gd name="connsiteY4" fmla="*/ 128772 h 142002"/>
              <a:gd name="connsiteX5" fmla="*/ 555726 w 556774"/>
              <a:gd name="connsiteY5" fmla="*/ 136709 h 142002"/>
              <a:gd name="connsiteX6" fmla="*/ 449364 w 556774"/>
              <a:gd name="connsiteY6" fmla="*/ 141472 h 142002"/>
              <a:gd name="connsiteX7" fmla="*/ 308076 w 556774"/>
              <a:gd name="connsiteY7" fmla="*/ 124009 h 142002"/>
              <a:gd name="connsiteX8" fmla="*/ 239814 w 556774"/>
              <a:gd name="connsiteY8" fmla="*/ 93847 h 142002"/>
              <a:gd name="connsiteX9" fmla="*/ 173139 w 556774"/>
              <a:gd name="connsiteY9" fmla="*/ 52572 h 142002"/>
              <a:gd name="connsiteX10" fmla="*/ 125514 w 556774"/>
              <a:gd name="connsiteY10" fmla="*/ 35109 h 142002"/>
              <a:gd name="connsiteX11" fmla="*/ 101 w 556774"/>
              <a:gd name="connsiteY11" fmla="*/ 184 h 14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6774" h="142002">
                <a:moveTo>
                  <a:pt x="101" y="184"/>
                </a:moveTo>
                <a:cubicBezTo>
                  <a:pt x="3805" y="-1933"/>
                  <a:pt x="114666" y="14736"/>
                  <a:pt x="147739" y="22409"/>
                </a:cubicBezTo>
                <a:cubicBezTo>
                  <a:pt x="180812" y="30082"/>
                  <a:pt x="172345" y="30612"/>
                  <a:pt x="198539" y="46222"/>
                </a:cubicBezTo>
                <a:cubicBezTo>
                  <a:pt x="224733" y="61832"/>
                  <a:pt x="273945" y="102314"/>
                  <a:pt x="304901" y="116072"/>
                </a:cubicBezTo>
                <a:cubicBezTo>
                  <a:pt x="335857" y="129830"/>
                  <a:pt x="342472" y="125333"/>
                  <a:pt x="384276" y="128772"/>
                </a:cubicBezTo>
                <a:cubicBezTo>
                  <a:pt x="426080" y="132211"/>
                  <a:pt x="544878" y="134592"/>
                  <a:pt x="555726" y="136709"/>
                </a:cubicBezTo>
                <a:cubicBezTo>
                  <a:pt x="566574" y="138826"/>
                  <a:pt x="490639" y="143589"/>
                  <a:pt x="449364" y="141472"/>
                </a:cubicBezTo>
                <a:cubicBezTo>
                  <a:pt x="408089" y="139355"/>
                  <a:pt x="343001" y="131946"/>
                  <a:pt x="308076" y="124009"/>
                </a:cubicBezTo>
                <a:cubicBezTo>
                  <a:pt x="273151" y="116072"/>
                  <a:pt x="262303" y="105753"/>
                  <a:pt x="239814" y="93847"/>
                </a:cubicBezTo>
                <a:cubicBezTo>
                  <a:pt x="217325" y="81941"/>
                  <a:pt x="192189" y="62362"/>
                  <a:pt x="173139" y="52572"/>
                </a:cubicBezTo>
                <a:cubicBezTo>
                  <a:pt x="154089" y="42782"/>
                  <a:pt x="155412" y="43311"/>
                  <a:pt x="125514" y="35109"/>
                </a:cubicBezTo>
                <a:cubicBezTo>
                  <a:pt x="95616" y="26907"/>
                  <a:pt x="-3603" y="2301"/>
                  <a:pt x="101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CB1268D-41DE-4A17-AF9C-215483B88286}"/>
              </a:ext>
            </a:extLst>
          </p:cNvPr>
          <p:cNvSpPr/>
          <p:nvPr/>
        </p:nvSpPr>
        <p:spPr>
          <a:xfrm>
            <a:off x="3706813" y="5095863"/>
            <a:ext cx="355636" cy="147764"/>
          </a:xfrm>
          <a:custGeom>
            <a:avLst/>
            <a:gdLst>
              <a:gd name="connsiteX0" fmla="*/ 0 w 355636"/>
              <a:gd name="connsiteY0" fmla="*/ 12 h 147764"/>
              <a:gd name="connsiteX1" fmla="*/ 76200 w 355636"/>
              <a:gd name="connsiteY1" fmla="*/ 55575 h 147764"/>
              <a:gd name="connsiteX2" fmla="*/ 131762 w 355636"/>
              <a:gd name="connsiteY2" fmla="*/ 90500 h 147764"/>
              <a:gd name="connsiteX3" fmla="*/ 212725 w 355636"/>
              <a:gd name="connsiteY3" fmla="*/ 117487 h 147764"/>
              <a:gd name="connsiteX4" fmla="*/ 354012 w 355636"/>
              <a:gd name="connsiteY4" fmla="*/ 147650 h 147764"/>
              <a:gd name="connsiteX5" fmla="*/ 284162 w 355636"/>
              <a:gd name="connsiteY5" fmla="*/ 127012 h 147764"/>
              <a:gd name="connsiteX6" fmla="*/ 203200 w 355636"/>
              <a:gd name="connsiteY6" fmla="*/ 106375 h 147764"/>
              <a:gd name="connsiteX7" fmla="*/ 150812 w 355636"/>
              <a:gd name="connsiteY7" fmla="*/ 87325 h 147764"/>
              <a:gd name="connsiteX8" fmla="*/ 77787 w 355636"/>
              <a:gd name="connsiteY8" fmla="*/ 50812 h 147764"/>
              <a:gd name="connsiteX9" fmla="*/ 0 w 355636"/>
              <a:gd name="connsiteY9" fmla="*/ 12 h 14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636" h="147764">
                <a:moveTo>
                  <a:pt x="0" y="12"/>
                </a:moveTo>
                <a:cubicBezTo>
                  <a:pt x="-265" y="806"/>
                  <a:pt x="54240" y="40494"/>
                  <a:pt x="76200" y="55575"/>
                </a:cubicBezTo>
                <a:cubicBezTo>
                  <a:pt x="98160" y="70656"/>
                  <a:pt x="109008" y="80181"/>
                  <a:pt x="131762" y="90500"/>
                </a:cubicBezTo>
                <a:cubicBezTo>
                  <a:pt x="154516" y="100819"/>
                  <a:pt x="175683" y="107962"/>
                  <a:pt x="212725" y="117487"/>
                </a:cubicBezTo>
                <a:cubicBezTo>
                  <a:pt x="249767" y="127012"/>
                  <a:pt x="342106" y="146063"/>
                  <a:pt x="354012" y="147650"/>
                </a:cubicBezTo>
                <a:cubicBezTo>
                  <a:pt x="365918" y="149237"/>
                  <a:pt x="309297" y="133891"/>
                  <a:pt x="284162" y="127012"/>
                </a:cubicBezTo>
                <a:cubicBezTo>
                  <a:pt x="259027" y="120133"/>
                  <a:pt x="225425" y="112989"/>
                  <a:pt x="203200" y="106375"/>
                </a:cubicBezTo>
                <a:cubicBezTo>
                  <a:pt x="180975" y="99761"/>
                  <a:pt x="171714" y="96586"/>
                  <a:pt x="150812" y="87325"/>
                </a:cubicBezTo>
                <a:cubicBezTo>
                  <a:pt x="129910" y="78065"/>
                  <a:pt x="100806" y="65364"/>
                  <a:pt x="77787" y="50812"/>
                </a:cubicBezTo>
                <a:cubicBezTo>
                  <a:pt x="54768" y="36260"/>
                  <a:pt x="265" y="-782"/>
                  <a:pt x="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39C2245-20D1-482E-9BE4-C2D8C35CA701}"/>
              </a:ext>
            </a:extLst>
          </p:cNvPr>
          <p:cNvSpPr/>
          <p:nvPr/>
        </p:nvSpPr>
        <p:spPr>
          <a:xfrm>
            <a:off x="4067082" y="5244958"/>
            <a:ext cx="138384" cy="44874"/>
          </a:xfrm>
          <a:custGeom>
            <a:avLst/>
            <a:gdLst>
              <a:gd name="connsiteX0" fmla="*/ 93 w 138384"/>
              <a:gd name="connsiteY0" fmla="*/ 142 h 44874"/>
              <a:gd name="connsiteX1" fmla="*/ 90581 w 138384"/>
              <a:gd name="connsiteY1" fmla="*/ 22367 h 44874"/>
              <a:gd name="connsiteX2" fmla="*/ 138206 w 138384"/>
              <a:gd name="connsiteY2" fmla="*/ 44592 h 44874"/>
              <a:gd name="connsiteX3" fmla="*/ 74706 w 138384"/>
              <a:gd name="connsiteY3" fmla="*/ 33480 h 44874"/>
              <a:gd name="connsiteX4" fmla="*/ 93 w 138384"/>
              <a:gd name="connsiteY4" fmla="*/ 142 h 4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84" h="44874">
                <a:moveTo>
                  <a:pt x="93" y="142"/>
                </a:moveTo>
                <a:cubicBezTo>
                  <a:pt x="2739" y="-1710"/>
                  <a:pt x="67562" y="14959"/>
                  <a:pt x="90581" y="22367"/>
                </a:cubicBezTo>
                <a:cubicBezTo>
                  <a:pt x="113600" y="29775"/>
                  <a:pt x="140852" y="42740"/>
                  <a:pt x="138206" y="44592"/>
                </a:cubicBezTo>
                <a:cubicBezTo>
                  <a:pt x="135560" y="46444"/>
                  <a:pt x="97460" y="38772"/>
                  <a:pt x="74706" y="33480"/>
                </a:cubicBezTo>
                <a:cubicBezTo>
                  <a:pt x="51952" y="28188"/>
                  <a:pt x="-2553" y="1994"/>
                  <a:pt x="93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54F9EF9-94BD-48F7-B9D1-E08C176F249C}"/>
              </a:ext>
            </a:extLst>
          </p:cNvPr>
          <p:cNvSpPr/>
          <p:nvPr/>
        </p:nvSpPr>
        <p:spPr>
          <a:xfrm>
            <a:off x="3887365" y="5234755"/>
            <a:ext cx="201224" cy="24798"/>
          </a:xfrm>
          <a:custGeom>
            <a:avLst/>
            <a:gdLst>
              <a:gd name="connsiteX0" fmla="*/ 423 w 201224"/>
              <a:gd name="connsiteY0" fmla="*/ 820 h 24798"/>
              <a:gd name="connsiteX1" fmla="*/ 94085 w 201224"/>
              <a:gd name="connsiteY1" fmla="*/ 5583 h 24798"/>
              <a:gd name="connsiteX2" fmla="*/ 200448 w 201224"/>
              <a:gd name="connsiteY2" fmla="*/ 24633 h 24798"/>
              <a:gd name="connsiteX3" fmla="*/ 141710 w 201224"/>
              <a:gd name="connsiteY3" fmla="*/ 15108 h 24798"/>
              <a:gd name="connsiteX4" fmla="*/ 132185 w 201224"/>
              <a:gd name="connsiteY4" fmla="*/ 19870 h 24798"/>
              <a:gd name="connsiteX5" fmla="*/ 423 w 201224"/>
              <a:gd name="connsiteY5" fmla="*/ 820 h 2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24" h="24798">
                <a:moveTo>
                  <a:pt x="423" y="820"/>
                </a:moveTo>
                <a:cubicBezTo>
                  <a:pt x="-5927" y="-1561"/>
                  <a:pt x="60748" y="1614"/>
                  <a:pt x="94085" y="5583"/>
                </a:cubicBezTo>
                <a:cubicBezTo>
                  <a:pt x="127422" y="9552"/>
                  <a:pt x="192510" y="23045"/>
                  <a:pt x="200448" y="24633"/>
                </a:cubicBezTo>
                <a:cubicBezTo>
                  <a:pt x="208386" y="26221"/>
                  <a:pt x="153087" y="15902"/>
                  <a:pt x="141710" y="15108"/>
                </a:cubicBezTo>
                <a:cubicBezTo>
                  <a:pt x="130333" y="14314"/>
                  <a:pt x="153087" y="21722"/>
                  <a:pt x="132185" y="19870"/>
                </a:cubicBezTo>
                <a:cubicBezTo>
                  <a:pt x="111283" y="18018"/>
                  <a:pt x="6773" y="3201"/>
                  <a:pt x="423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A13589F-2910-4FDA-8745-8766709DB5ED}"/>
              </a:ext>
            </a:extLst>
          </p:cNvPr>
          <p:cNvSpPr/>
          <p:nvPr/>
        </p:nvSpPr>
        <p:spPr>
          <a:xfrm>
            <a:off x="4136331" y="5304628"/>
            <a:ext cx="78785" cy="60372"/>
          </a:xfrm>
          <a:custGeom>
            <a:avLst/>
            <a:gdLst>
              <a:gd name="connsiteX0" fmla="*/ 78482 w 78785"/>
              <a:gd name="connsiteY0" fmla="*/ 797 h 60372"/>
              <a:gd name="connsiteX1" fmla="*/ 29269 w 78785"/>
              <a:gd name="connsiteY1" fmla="*/ 18260 h 60372"/>
              <a:gd name="connsiteX2" fmla="*/ 5457 w 78785"/>
              <a:gd name="connsiteY2" fmla="*/ 59535 h 60372"/>
              <a:gd name="connsiteX3" fmla="*/ 3869 w 78785"/>
              <a:gd name="connsiteY3" fmla="*/ 42072 h 60372"/>
              <a:gd name="connsiteX4" fmla="*/ 78482 w 78785"/>
              <a:gd name="connsiteY4" fmla="*/ 797 h 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85" h="60372">
                <a:moveTo>
                  <a:pt x="78482" y="797"/>
                </a:moveTo>
                <a:cubicBezTo>
                  <a:pt x="82715" y="-3172"/>
                  <a:pt x="41440" y="8470"/>
                  <a:pt x="29269" y="18260"/>
                </a:cubicBezTo>
                <a:cubicBezTo>
                  <a:pt x="17098" y="28050"/>
                  <a:pt x="9690" y="55566"/>
                  <a:pt x="5457" y="59535"/>
                </a:cubicBezTo>
                <a:cubicBezTo>
                  <a:pt x="1224" y="63504"/>
                  <a:pt x="-3539" y="52655"/>
                  <a:pt x="3869" y="42072"/>
                </a:cubicBezTo>
                <a:cubicBezTo>
                  <a:pt x="11277" y="31489"/>
                  <a:pt x="74249" y="4766"/>
                  <a:pt x="78482" y="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40C3ADF-0406-4986-84DE-1470780E20D2}"/>
              </a:ext>
            </a:extLst>
          </p:cNvPr>
          <p:cNvSpPr/>
          <p:nvPr/>
        </p:nvSpPr>
        <p:spPr>
          <a:xfrm>
            <a:off x="3465296" y="5119141"/>
            <a:ext cx="159326" cy="21009"/>
          </a:xfrm>
          <a:custGeom>
            <a:avLst/>
            <a:gdLst>
              <a:gd name="connsiteX0" fmla="*/ 217 w 159326"/>
              <a:gd name="connsiteY0" fmla="*/ 18009 h 21009"/>
              <a:gd name="connsiteX1" fmla="*/ 81179 w 159326"/>
              <a:gd name="connsiteY1" fmla="*/ 19597 h 21009"/>
              <a:gd name="connsiteX2" fmla="*/ 158967 w 159326"/>
              <a:gd name="connsiteY2" fmla="*/ 547 h 21009"/>
              <a:gd name="connsiteX3" fmla="*/ 106579 w 159326"/>
              <a:gd name="connsiteY3" fmla="*/ 5309 h 21009"/>
              <a:gd name="connsiteX4" fmla="*/ 217 w 159326"/>
              <a:gd name="connsiteY4" fmla="*/ 18009 h 2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26" h="21009">
                <a:moveTo>
                  <a:pt x="217" y="18009"/>
                </a:moveTo>
                <a:cubicBezTo>
                  <a:pt x="-4016" y="20390"/>
                  <a:pt x="54721" y="22507"/>
                  <a:pt x="81179" y="19597"/>
                </a:cubicBezTo>
                <a:cubicBezTo>
                  <a:pt x="107637" y="16687"/>
                  <a:pt x="154734" y="2928"/>
                  <a:pt x="158967" y="547"/>
                </a:cubicBezTo>
                <a:cubicBezTo>
                  <a:pt x="163200" y="-1834"/>
                  <a:pt x="129069" y="4251"/>
                  <a:pt x="106579" y="5309"/>
                </a:cubicBezTo>
                <a:cubicBezTo>
                  <a:pt x="84089" y="6367"/>
                  <a:pt x="4450" y="15628"/>
                  <a:pt x="217" y="18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A810754-523A-4550-AA99-4DA85123E1C1}"/>
              </a:ext>
            </a:extLst>
          </p:cNvPr>
          <p:cNvSpPr/>
          <p:nvPr/>
        </p:nvSpPr>
        <p:spPr>
          <a:xfrm>
            <a:off x="3563736" y="4972348"/>
            <a:ext cx="168964" cy="50507"/>
          </a:xfrm>
          <a:custGeom>
            <a:avLst/>
            <a:gdLst>
              <a:gd name="connsiteX0" fmla="*/ 202 w 168964"/>
              <a:gd name="connsiteY0" fmla="*/ 50502 h 50507"/>
              <a:gd name="connsiteX1" fmla="*/ 95452 w 168964"/>
              <a:gd name="connsiteY1" fmla="*/ 7640 h 50507"/>
              <a:gd name="connsiteX2" fmla="*/ 168477 w 168964"/>
              <a:gd name="connsiteY2" fmla="*/ 1290 h 50507"/>
              <a:gd name="connsiteX3" fmla="*/ 122439 w 168964"/>
              <a:gd name="connsiteY3" fmla="*/ 4465 h 50507"/>
              <a:gd name="connsiteX4" fmla="*/ 202 w 168964"/>
              <a:gd name="connsiteY4" fmla="*/ 50502 h 5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964" h="50507">
                <a:moveTo>
                  <a:pt x="202" y="50502"/>
                </a:moveTo>
                <a:cubicBezTo>
                  <a:pt x="-4296" y="51031"/>
                  <a:pt x="67406" y="15842"/>
                  <a:pt x="95452" y="7640"/>
                </a:cubicBezTo>
                <a:cubicBezTo>
                  <a:pt x="123498" y="-562"/>
                  <a:pt x="163979" y="1819"/>
                  <a:pt x="168477" y="1290"/>
                </a:cubicBezTo>
                <a:cubicBezTo>
                  <a:pt x="172975" y="761"/>
                  <a:pt x="145458" y="-2679"/>
                  <a:pt x="122439" y="4465"/>
                </a:cubicBezTo>
                <a:cubicBezTo>
                  <a:pt x="99420" y="11609"/>
                  <a:pt x="4700" y="49973"/>
                  <a:pt x="202" y="50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52AE8F3C-A635-4515-9A9D-912092F453EE}"/>
              </a:ext>
            </a:extLst>
          </p:cNvPr>
          <p:cNvSpPr/>
          <p:nvPr/>
        </p:nvSpPr>
        <p:spPr>
          <a:xfrm>
            <a:off x="3539910" y="5010103"/>
            <a:ext cx="111381" cy="47752"/>
          </a:xfrm>
          <a:custGeom>
            <a:avLst/>
            <a:gdLst>
              <a:gd name="connsiteX0" fmla="*/ 111340 w 111381"/>
              <a:gd name="connsiteY0" fmla="*/ 47672 h 47752"/>
              <a:gd name="connsiteX1" fmla="*/ 33553 w 111381"/>
              <a:gd name="connsiteY1" fmla="*/ 23860 h 47752"/>
              <a:gd name="connsiteX2" fmla="*/ 215 w 111381"/>
              <a:gd name="connsiteY2" fmla="*/ 47 h 47752"/>
              <a:gd name="connsiteX3" fmla="*/ 22440 w 111381"/>
              <a:gd name="connsiteY3" fmla="*/ 30210 h 47752"/>
              <a:gd name="connsiteX4" fmla="*/ 111340 w 111381"/>
              <a:gd name="connsiteY4" fmla="*/ 47672 h 4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381" h="47752">
                <a:moveTo>
                  <a:pt x="111340" y="47672"/>
                </a:moveTo>
                <a:cubicBezTo>
                  <a:pt x="113192" y="46614"/>
                  <a:pt x="52074" y="31797"/>
                  <a:pt x="33553" y="23860"/>
                </a:cubicBezTo>
                <a:cubicBezTo>
                  <a:pt x="15032" y="15923"/>
                  <a:pt x="2067" y="-1011"/>
                  <a:pt x="215" y="47"/>
                </a:cubicBezTo>
                <a:cubicBezTo>
                  <a:pt x="-1637" y="1105"/>
                  <a:pt x="8682" y="21214"/>
                  <a:pt x="22440" y="30210"/>
                </a:cubicBezTo>
                <a:cubicBezTo>
                  <a:pt x="36198" y="39206"/>
                  <a:pt x="109488" y="48730"/>
                  <a:pt x="111340" y="47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DC3F616-1855-40AE-9FCD-D8496C56DA82}"/>
              </a:ext>
            </a:extLst>
          </p:cNvPr>
          <p:cNvSpPr/>
          <p:nvPr/>
        </p:nvSpPr>
        <p:spPr>
          <a:xfrm>
            <a:off x="3727393" y="5034824"/>
            <a:ext cx="383482" cy="216924"/>
          </a:xfrm>
          <a:custGeom>
            <a:avLst/>
            <a:gdLst>
              <a:gd name="connsiteX0" fmla="*/ 57 w 383482"/>
              <a:gd name="connsiteY0" fmla="*/ 73751 h 216924"/>
              <a:gd name="connsiteX1" fmla="*/ 88957 w 383482"/>
              <a:gd name="connsiteY1" fmla="*/ 62639 h 216924"/>
              <a:gd name="connsiteX2" fmla="*/ 77845 w 383482"/>
              <a:gd name="connsiteY2" fmla="*/ 102326 h 216924"/>
              <a:gd name="connsiteX3" fmla="*/ 81020 w 383482"/>
              <a:gd name="connsiteY3" fmla="*/ 126139 h 216924"/>
              <a:gd name="connsiteX4" fmla="*/ 138170 w 383482"/>
              <a:gd name="connsiteY4" fmla="*/ 159476 h 216924"/>
              <a:gd name="connsiteX5" fmla="*/ 217545 w 383482"/>
              <a:gd name="connsiteY5" fmla="*/ 186464 h 216924"/>
              <a:gd name="connsiteX6" fmla="*/ 336607 w 383482"/>
              <a:gd name="connsiteY6" fmla="*/ 215039 h 216924"/>
              <a:gd name="connsiteX7" fmla="*/ 358832 w 383482"/>
              <a:gd name="connsiteY7" fmla="*/ 211864 h 216924"/>
              <a:gd name="connsiteX8" fmla="*/ 369945 w 383482"/>
              <a:gd name="connsiteY8" fmla="*/ 192814 h 216924"/>
              <a:gd name="connsiteX9" fmla="*/ 382645 w 383482"/>
              <a:gd name="connsiteY9" fmla="*/ 130901 h 216924"/>
              <a:gd name="connsiteX10" fmla="*/ 374707 w 383482"/>
              <a:gd name="connsiteY10" fmla="*/ 107089 h 216924"/>
              <a:gd name="connsiteX11" fmla="*/ 314382 w 383482"/>
              <a:gd name="connsiteY11" fmla="*/ 73751 h 216924"/>
              <a:gd name="connsiteX12" fmla="*/ 214370 w 383482"/>
              <a:gd name="connsiteY12" fmla="*/ 19776 h 216924"/>
              <a:gd name="connsiteX13" fmla="*/ 141345 w 383482"/>
              <a:gd name="connsiteY13" fmla="*/ 5489 h 216924"/>
              <a:gd name="connsiteX14" fmla="*/ 76257 w 383482"/>
              <a:gd name="connsiteY14" fmla="*/ 2314 h 216924"/>
              <a:gd name="connsiteX15" fmla="*/ 57 w 383482"/>
              <a:gd name="connsiteY15" fmla="*/ 73751 h 21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3482" h="216924">
                <a:moveTo>
                  <a:pt x="57" y="73751"/>
                </a:moveTo>
                <a:cubicBezTo>
                  <a:pt x="2174" y="83805"/>
                  <a:pt x="75992" y="57876"/>
                  <a:pt x="88957" y="62639"/>
                </a:cubicBezTo>
                <a:cubicBezTo>
                  <a:pt x="101922" y="67401"/>
                  <a:pt x="79168" y="91743"/>
                  <a:pt x="77845" y="102326"/>
                </a:cubicBezTo>
                <a:cubicBezTo>
                  <a:pt x="76522" y="112909"/>
                  <a:pt x="70966" y="116614"/>
                  <a:pt x="81020" y="126139"/>
                </a:cubicBezTo>
                <a:cubicBezTo>
                  <a:pt x="91074" y="135664"/>
                  <a:pt x="115416" y="149422"/>
                  <a:pt x="138170" y="159476"/>
                </a:cubicBezTo>
                <a:cubicBezTo>
                  <a:pt x="160924" y="169530"/>
                  <a:pt x="184472" y="177204"/>
                  <a:pt x="217545" y="186464"/>
                </a:cubicBezTo>
                <a:cubicBezTo>
                  <a:pt x="250618" y="195724"/>
                  <a:pt x="313059" y="210806"/>
                  <a:pt x="336607" y="215039"/>
                </a:cubicBezTo>
                <a:cubicBezTo>
                  <a:pt x="360155" y="219272"/>
                  <a:pt x="353276" y="215568"/>
                  <a:pt x="358832" y="211864"/>
                </a:cubicBezTo>
                <a:cubicBezTo>
                  <a:pt x="364388" y="208160"/>
                  <a:pt x="365976" y="206308"/>
                  <a:pt x="369945" y="192814"/>
                </a:cubicBezTo>
                <a:cubicBezTo>
                  <a:pt x="373914" y="179320"/>
                  <a:pt x="381851" y="145188"/>
                  <a:pt x="382645" y="130901"/>
                </a:cubicBezTo>
                <a:cubicBezTo>
                  <a:pt x="383439" y="116614"/>
                  <a:pt x="386084" y="116614"/>
                  <a:pt x="374707" y="107089"/>
                </a:cubicBezTo>
                <a:cubicBezTo>
                  <a:pt x="363330" y="97564"/>
                  <a:pt x="341105" y="88303"/>
                  <a:pt x="314382" y="73751"/>
                </a:cubicBezTo>
                <a:cubicBezTo>
                  <a:pt x="287659" y="59199"/>
                  <a:pt x="243210" y="31153"/>
                  <a:pt x="214370" y="19776"/>
                </a:cubicBezTo>
                <a:cubicBezTo>
                  <a:pt x="185531" y="8399"/>
                  <a:pt x="164364" y="8399"/>
                  <a:pt x="141345" y="5489"/>
                </a:cubicBezTo>
                <a:cubicBezTo>
                  <a:pt x="118326" y="2579"/>
                  <a:pt x="97688" y="-3242"/>
                  <a:pt x="76257" y="2314"/>
                </a:cubicBezTo>
                <a:cubicBezTo>
                  <a:pt x="54826" y="7870"/>
                  <a:pt x="-2060" y="63697"/>
                  <a:pt x="57" y="737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楕円 1026">
            <a:extLst>
              <a:ext uri="{FF2B5EF4-FFF2-40B4-BE49-F238E27FC236}">
                <a16:creationId xmlns:a16="http://schemas.microsoft.com/office/drawing/2014/main" id="{5FE9F40F-5CC8-4942-8497-9AC3D5F082B1}"/>
              </a:ext>
            </a:extLst>
          </p:cNvPr>
          <p:cNvSpPr/>
          <p:nvPr/>
        </p:nvSpPr>
        <p:spPr>
          <a:xfrm>
            <a:off x="3925888" y="50879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DF1CA3DF-3F58-409F-B655-AF574A84CC0D}"/>
              </a:ext>
            </a:extLst>
          </p:cNvPr>
          <p:cNvSpPr/>
          <p:nvPr/>
        </p:nvSpPr>
        <p:spPr>
          <a:xfrm>
            <a:off x="3841750" y="509746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528DDFCB-E3EE-4966-BE3C-BD03CD7E62B8}"/>
              </a:ext>
            </a:extLst>
          </p:cNvPr>
          <p:cNvSpPr/>
          <p:nvPr/>
        </p:nvSpPr>
        <p:spPr>
          <a:xfrm>
            <a:off x="3863976" y="51276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CD0ED5E-3959-48B1-BC4E-42A2DB61695C}"/>
              </a:ext>
            </a:extLst>
          </p:cNvPr>
          <p:cNvSpPr/>
          <p:nvPr/>
        </p:nvSpPr>
        <p:spPr>
          <a:xfrm>
            <a:off x="3676134" y="5210104"/>
            <a:ext cx="218081" cy="41351"/>
          </a:xfrm>
          <a:custGeom>
            <a:avLst/>
            <a:gdLst>
              <a:gd name="connsiteX0" fmla="*/ 516 w 218081"/>
              <a:gd name="connsiteY0" fmla="*/ 71 h 41351"/>
              <a:gd name="connsiteX1" fmla="*/ 179904 w 218081"/>
              <a:gd name="connsiteY1" fmla="*/ 30234 h 41351"/>
              <a:gd name="connsiteX2" fmla="*/ 214829 w 218081"/>
              <a:gd name="connsiteY2" fmla="*/ 38171 h 41351"/>
              <a:gd name="connsiteX3" fmla="*/ 127516 w 218081"/>
              <a:gd name="connsiteY3" fmla="*/ 39759 h 41351"/>
              <a:gd name="connsiteX4" fmla="*/ 516 w 218081"/>
              <a:gd name="connsiteY4" fmla="*/ 71 h 4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081" h="41351">
                <a:moveTo>
                  <a:pt x="516" y="71"/>
                </a:moveTo>
                <a:cubicBezTo>
                  <a:pt x="9247" y="-1517"/>
                  <a:pt x="144185" y="23884"/>
                  <a:pt x="179904" y="30234"/>
                </a:cubicBezTo>
                <a:cubicBezTo>
                  <a:pt x="215623" y="36584"/>
                  <a:pt x="223560" y="36583"/>
                  <a:pt x="214829" y="38171"/>
                </a:cubicBezTo>
                <a:cubicBezTo>
                  <a:pt x="206098" y="39759"/>
                  <a:pt x="158737" y="43463"/>
                  <a:pt x="127516" y="39759"/>
                </a:cubicBezTo>
                <a:cubicBezTo>
                  <a:pt x="96295" y="36055"/>
                  <a:pt x="-8215" y="1659"/>
                  <a:pt x="516" y="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6E8AD1A-F26A-48FB-9133-DE7C788B0B41}"/>
              </a:ext>
            </a:extLst>
          </p:cNvPr>
          <p:cNvSpPr/>
          <p:nvPr/>
        </p:nvSpPr>
        <p:spPr>
          <a:xfrm>
            <a:off x="3809585" y="5276845"/>
            <a:ext cx="302497" cy="70061"/>
          </a:xfrm>
          <a:custGeom>
            <a:avLst/>
            <a:gdLst>
              <a:gd name="connsiteX0" fmla="*/ 415 w 302497"/>
              <a:gd name="connsiteY0" fmla="*/ 5 h 70061"/>
              <a:gd name="connsiteX1" fmla="*/ 163928 w 302497"/>
              <a:gd name="connsiteY1" fmla="*/ 49218 h 70061"/>
              <a:gd name="connsiteX2" fmla="*/ 246478 w 302497"/>
              <a:gd name="connsiteY2" fmla="*/ 57155 h 70061"/>
              <a:gd name="connsiteX3" fmla="*/ 302040 w 302497"/>
              <a:gd name="connsiteY3" fmla="*/ 69855 h 70061"/>
              <a:gd name="connsiteX4" fmla="*/ 216315 w 302497"/>
              <a:gd name="connsiteY4" fmla="*/ 46043 h 70061"/>
              <a:gd name="connsiteX5" fmla="*/ 415 w 302497"/>
              <a:gd name="connsiteY5" fmla="*/ 5 h 7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497" h="70061">
                <a:moveTo>
                  <a:pt x="415" y="5"/>
                </a:moveTo>
                <a:cubicBezTo>
                  <a:pt x="-8316" y="534"/>
                  <a:pt x="122918" y="39693"/>
                  <a:pt x="163928" y="49218"/>
                </a:cubicBezTo>
                <a:cubicBezTo>
                  <a:pt x="204938" y="58743"/>
                  <a:pt x="223459" y="53715"/>
                  <a:pt x="246478" y="57155"/>
                </a:cubicBezTo>
                <a:cubicBezTo>
                  <a:pt x="269497" y="60595"/>
                  <a:pt x="307067" y="71707"/>
                  <a:pt x="302040" y="69855"/>
                </a:cubicBezTo>
                <a:cubicBezTo>
                  <a:pt x="297013" y="68003"/>
                  <a:pt x="263675" y="57420"/>
                  <a:pt x="216315" y="46043"/>
                </a:cubicBezTo>
                <a:cubicBezTo>
                  <a:pt x="168955" y="34666"/>
                  <a:pt x="9146" y="-524"/>
                  <a:pt x="415" y="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4562DC2-41A1-4A8C-B9C3-880880E0CF13}"/>
              </a:ext>
            </a:extLst>
          </p:cNvPr>
          <p:cNvSpPr/>
          <p:nvPr/>
        </p:nvSpPr>
        <p:spPr>
          <a:xfrm>
            <a:off x="4297220" y="5357810"/>
            <a:ext cx="33819" cy="106375"/>
          </a:xfrm>
          <a:custGeom>
            <a:avLst/>
            <a:gdLst>
              <a:gd name="connsiteX0" fmla="*/ 17605 w 33819"/>
              <a:gd name="connsiteY0" fmla="*/ 3 h 106375"/>
              <a:gd name="connsiteX1" fmla="*/ 33480 w 33819"/>
              <a:gd name="connsiteY1" fmla="*/ 69853 h 106375"/>
              <a:gd name="connsiteX2" fmla="*/ 143 w 33819"/>
              <a:gd name="connsiteY2" fmla="*/ 106365 h 106375"/>
              <a:gd name="connsiteX3" fmla="*/ 20780 w 33819"/>
              <a:gd name="connsiteY3" fmla="*/ 66678 h 106375"/>
              <a:gd name="connsiteX4" fmla="*/ 17605 w 33819"/>
              <a:gd name="connsiteY4" fmla="*/ 3 h 1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19" h="106375">
                <a:moveTo>
                  <a:pt x="17605" y="3"/>
                </a:moveTo>
                <a:cubicBezTo>
                  <a:pt x="19722" y="532"/>
                  <a:pt x="36390" y="52126"/>
                  <a:pt x="33480" y="69853"/>
                </a:cubicBezTo>
                <a:cubicBezTo>
                  <a:pt x="30570" y="87580"/>
                  <a:pt x="2260" y="106894"/>
                  <a:pt x="143" y="106365"/>
                </a:cubicBezTo>
                <a:cubicBezTo>
                  <a:pt x="-1974" y="105836"/>
                  <a:pt x="19986" y="80965"/>
                  <a:pt x="20780" y="66678"/>
                </a:cubicBezTo>
                <a:cubicBezTo>
                  <a:pt x="21574" y="52391"/>
                  <a:pt x="15488" y="-526"/>
                  <a:pt x="17605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9567AEE-D586-4338-917E-C16BC63732B3}"/>
              </a:ext>
            </a:extLst>
          </p:cNvPr>
          <p:cNvSpPr/>
          <p:nvPr/>
        </p:nvSpPr>
        <p:spPr>
          <a:xfrm>
            <a:off x="3695216" y="5420136"/>
            <a:ext cx="339242" cy="17200"/>
          </a:xfrm>
          <a:custGeom>
            <a:avLst/>
            <a:gdLst>
              <a:gd name="connsiteX0" fmla="*/ 3659 w 339242"/>
              <a:gd name="connsiteY0" fmla="*/ 1177 h 17200"/>
              <a:gd name="connsiteX1" fmla="*/ 229084 w 339242"/>
              <a:gd name="connsiteY1" fmla="*/ 17052 h 17200"/>
              <a:gd name="connsiteX2" fmla="*/ 338622 w 339242"/>
              <a:gd name="connsiteY2" fmla="*/ 9114 h 17200"/>
              <a:gd name="connsiteX3" fmla="*/ 265597 w 339242"/>
              <a:gd name="connsiteY3" fmla="*/ 9114 h 17200"/>
              <a:gd name="connsiteX4" fmla="*/ 102084 w 339242"/>
              <a:gd name="connsiteY4" fmla="*/ 2764 h 17200"/>
              <a:gd name="connsiteX5" fmla="*/ 3659 w 339242"/>
              <a:gd name="connsiteY5" fmla="*/ 1177 h 1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242" h="17200">
                <a:moveTo>
                  <a:pt x="3659" y="1177"/>
                </a:moveTo>
                <a:cubicBezTo>
                  <a:pt x="24826" y="3558"/>
                  <a:pt x="173257" y="15729"/>
                  <a:pt x="229084" y="17052"/>
                </a:cubicBezTo>
                <a:cubicBezTo>
                  <a:pt x="284911" y="18375"/>
                  <a:pt x="332537" y="10437"/>
                  <a:pt x="338622" y="9114"/>
                </a:cubicBezTo>
                <a:cubicBezTo>
                  <a:pt x="344707" y="7791"/>
                  <a:pt x="305020" y="10172"/>
                  <a:pt x="265597" y="9114"/>
                </a:cubicBezTo>
                <a:cubicBezTo>
                  <a:pt x="226174" y="8056"/>
                  <a:pt x="146005" y="5145"/>
                  <a:pt x="102084" y="2764"/>
                </a:cubicBezTo>
                <a:cubicBezTo>
                  <a:pt x="58163" y="383"/>
                  <a:pt x="-17508" y="-1204"/>
                  <a:pt x="3659" y="11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90A89036-A951-4B11-AA8B-D7EFBDEEAC9E}"/>
              </a:ext>
            </a:extLst>
          </p:cNvPr>
          <p:cNvSpPr/>
          <p:nvPr/>
        </p:nvSpPr>
        <p:spPr>
          <a:xfrm>
            <a:off x="4006667" y="5349649"/>
            <a:ext cx="245475" cy="61000"/>
          </a:xfrm>
          <a:custGeom>
            <a:avLst/>
            <a:gdLst>
              <a:gd name="connsiteX0" fmla="*/ 183 w 245475"/>
              <a:gd name="connsiteY0" fmla="*/ 226 h 61000"/>
              <a:gd name="connsiteX1" fmla="*/ 157346 w 245475"/>
              <a:gd name="connsiteY1" fmla="*/ 28801 h 61000"/>
              <a:gd name="connsiteX2" fmla="*/ 244658 w 245475"/>
              <a:gd name="connsiteY2" fmla="*/ 60551 h 61000"/>
              <a:gd name="connsiteX3" fmla="*/ 190683 w 245475"/>
              <a:gd name="connsiteY3" fmla="*/ 44676 h 61000"/>
              <a:gd name="connsiteX4" fmla="*/ 183 w 245475"/>
              <a:gd name="connsiteY4" fmla="*/ 226 h 6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475" h="61000">
                <a:moveTo>
                  <a:pt x="183" y="226"/>
                </a:moveTo>
                <a:cubicBezTo>
                  <a:pt x="-5373" y="-2420"/>
                  <a:pt x="116600" y="18747"/>
                  <a:pt x="157346" y="28801"/>
                </a:cubicBezTo>
                <a:cubicBezTo>
                  <a:pt x="198092" y="38855"/>
                  <a:pt x="239102" y="57905"/>
                  <a:pt x="244658" y="60551"/>
                </a:cubicBezTo>
                <a:cubicBezTo>
                  <a:pt x="250214" y="63197"/>
                  <a:pt x="226931" y="53672"/>
                  <a:pt x="190683" y="44676"/>
                </a:cubicBezTo>
                <a:cubicBezTo>
                  <a:pt x="154435" y="35680"/>
                  <a:pt x="5739" y="2872"/>
                  <a:pt x="183" y="2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B8F19FCB-85A5-4135-8E05-D920B3932D9D}"/>
              </a:ext>
            </a:extLst>
          </p:cNvPr>
          <p:cNvSpPr/>
          <p:nvPr/>
        </p:nvSpPr>
        <p:spPr>
          <a:xfrm>
            <a:off x="3465513" y="5173292"/>
            <a:ext cx="254013" cy="168770"/>
          </a:xfrm>
          <a:custGeom>
            <a:avLst/>
            <a:gdLst>
              <a:gd name="connsiteX0" fmla="*/ 0 w 254013"/>
              <a:gd name="connsiteY0" fmla="*/ 371 h 168770"/>
              <a:gd name="connsiteX1" fmla="*/ 106362 w 254013"/>
              <a:gd name="connsiteY1" fmla="*/ 51171 h 168770"/>
              <a:gd name="connsiteX2" fmla="*/ 198437 w 254013"/>
              <a:gd name="connsiteY2" fmla="*/ 136896 h 168770"/>
              <a:gd name="connsiteX3" fmla="*/ 254000 w 254013"/>
              <a:gd name="connsiteY3" fmla="*/ 168646 h 168770"/>
              <a:gd name="connsiteX4" fmla="*/ 203200 w 254013"/>
              <a:gd name="connsiteY4" fmla="*/ 127371 h 168770"/>
              <a:gd name="connsiteX5" fmla="*/ 149225 w 254013"/>
              <a:gd name="connsiteY5" fmla="*/ 86096 h 168770"/>
              <a:gd name="connsiteX6" fmla="*/ 104775 w 254013"/>
              <a:gd name="connsiteY6" fmla="*/ 32121 h 168770"/>
              <a:gd name="connsiteX7" fmla="*/ 0 w 254013"/>
              <a:gd name="connsiteY7" fmla="*/ 371 h 16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013" h="168770">
                <a:moveTo>
                  <a:pt x="0" y="371"/>
                </a:moveTo>
                <a:cubicBezTo>
                  <a:pt x="265" y="3546"/>
                  <a:pt x="73289" y="28417"/>
                  <a:pt x="106362" y="51171"/>
                </a:cubicBezTo>
                <a:cubicBezTo>
                  <a:pt x="139435" y="73925"/>
                  <a:pt x="173831" y="117317"/>
                  <a:pt x="198437" y="136896"/>
                </a:cubicBezTo>
                <a:cubicBezTo>
                  <a:pt x="223043" y="156475"/>
                  <a:pt x="253206" y="170233"/>
                  <a:pt x="254000" y="168646"/>
                </a:cubicBezTo>
                <a:cubicBezTo>
                  <a:pt x="254794" y="167059"/>
                  <a:pt x="220662" y="141129"/>
                  <a:pt x="203200" y="127371"/>
                </a:cubicBezTo>
                <a:cubicBezTo>
                  <a:pt x="185738" y="113613"/>
                  <a:pt x="165629" y="101971"/>
                  <a:pt x="149225" y="86096"/>
                </a:cubicBezTo>
                <a:cubicBezTo>
                  <a:pt x="132821" y="70221"/>
                  <a:pt x="129910" y="49319"/>
                  <a:pt x="104775" y="32121"/>
                </a:cubicBezTo>
                <a:cubicBezTo>
                  <a:pt x="79640" y="14923"/>
                  <a:pt x="-265" y="-2804"/>
                  <a:pt x="0" y="3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C5611141-FE75-427E-AA79-849283769193}"/>
              </a:ext>
            </a:extLst>
          </p:cNvPr>
          <p:cNvSpPr/>
          <p:nvPr/>
        </p:nvSpPr>
        <p:spPr>
          <a:xfrm>
            <a:off x="3629023" y="5208554"/>
            <a:ext cx="144483" cy="81797"/>
          </a:xfrm>
          <a:custGeom>
            <a:avLst/>
            <a:gdLst>
              <a:gd name="connsiteX0" fmla="*/ 2 w 144483"/>
              <a:gd name="connsiteY0" fmla="*/ 34 h 81797"/>
              <a:gd name="connsiteX1" fmla="*/ 109540 w 144483"/>
              <a:gd name="connsiteY1" fmla="*/ 73059 h 81797"/>
              <a:gd name="connsiteX2" fmla="*/ 144465 w 144483"/>
              <a:gd name="connsiteY2" fmla="*/ 79409 h 81797"/>
              <a:gd name="connsiteX3" fmla="*/ 112715 w 144483"/>
              <a:gd name="connsiteY3" fmla="*/ 63534 h 81797"/>
              <a:gd name="connsiteX4" fmla="*/ 2 w 144483"/>
              <a:gd name="connsiteY4" fmla="*/ 34 h 8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83" h="81797">
                <a:moveTo>
                  <a:pt x="2" y="34"/>
                </a:moveTo>
                <a:cubicBezTo>
                  <a:pt x="-527" y="1621"/>
                  <a:pt x="85463" y="59830"/>
                  <a:pt x="109540" y="73059"/>
                </a:cubicBezTo>
                <a:cubicBezTo>
                  <a:pt x="133617" y="86288"/>
                  <a:pt x="143936" y="80996"/>
                  <a:pt x="144465" y="79409"/>
                </a:cubicBezTo>
                <a:cubicBezTo>
                  <a:pt x="144994" y="77822"/>
                  <a:pt x="134146" y="74911"/>
                  <a:pt x="112715" y="63534"/>
                </a:cubicBezTo>
                <a:cubicBezTo>
                  <a:pt x="91284" y="52157"/>
                  <a:pt x="531" y="-1553"/>
                  <a:pt x="2" y="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4F572E05-D907-47FF-914A-FE4F81FE3E6C}"/>
              </a:ext>
            </a:extLst>
          </p:cNvPr>
          <p:cNvSpPr/>
          <p:nvPr/>
        </p:nvSpPr>
        <p:spPr>
          <a:xfrm>
            <a:off x="4076279" y="5414959"/>
            <a:ext cx="183638" cy="87333"/>
          </a:xfrm>
          <a:custGeom>
            <a:avLst/>
            <a:gdLst>
              <a:gd name="connsiteX0" fmla="*/ 182984 w 183638"/>
              <a:gd name="connsiteY0" fmla="*/ 4 h 87333"/>
              <a:gd name="connsiteX1" fmla="*/ 121071 w 183638"/>
              <a:gd name="connsiteY1" fmla="*/ 61916 h 87333"/>
              <a:gd name="connsiteX2" fmla="*/ 421 w 183638"/>
              <a:gd name="connsiteY2" fmla="*/ 87316 h 87333"/>
              <a:gd name="connsiteX3" fmla="*/ 84559 w 183638"/>
              <a:gd name="connsiteY3" fmla="*/ 65091 h 87333"/>
              <a:gd name="connsiteX4" fmla="*/ 182984 w 183638"/>
              <a:gd name="connsiteY4" fmla="*/ 4 h 8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638" h="87333">
                <a:moveTo>
                  <a:pt x="182984" y="4"/>
                </a:moveTo>
                <a:cubicBezTo>
                  <a:pt x="189069" y="-525"/>
                  <a:pt x="151498" y="47364"/>
                  <a:pt x="121071" y="61916"/>
                </a:cubicBezTo>
                <a:cubicBezTo>
                  <a:pt x="90644" y="76468"/>
                  <a:pt x="6506" y="86787"/>
                  <a:pt x="421" y="87316"/>
                </a:cubicBezTo>
                <a:cubicBezTo>
                  <a:pt x="-5664" y="87845"/>
                  <a:pt x="55719" y="76468"/>
                  <a:pt x="84559" y="65091"/>
                </a:cubicBezTo>
                <a:cubicBezTo>
                  <a:pt x="113399" y="53714"/>
                  <a:pt x="176899" y="533"/>
                  <a:pt x="182984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C604F9E5-596A-473C-BFB8-B19C162A985E}"/>
              </a:ext>
            </a:extLst>
          </p:cNvPr>
          <p:cNvSpPr/>
          <p:nvPr/>
        </p:nvSpPr>
        <p:spPr>
          <a:xfrm>
            <a:off x="4030395" y="5430306"/>
            <a:ext cx="153536" cy="45838"/>
          </a:xfrm>
          <a:custGeom>
            <a:avLst/>
            <a:gdLst>
              <a:gd name="connsiteX0" fmla="*/ 268 w 153536"/>
              <a:gd name="connsiteY0" fmla="*/ 43394 h 45838"/>
              <a:gd name="connsiteX1" fmla="*/ 87580 w 153536"/>
              <a:gd name="connsiteY1" fmla="*/ 40219 h 45838"/>
              <a:gd name="connsiteX2" fmla="*/ 152668 w 153536"/>
              <a:gd name="connsiteY2" fmla="*/ 532 h 45838"/>
              <a:gd name="connsiteX3" fmla="*/ 117743 w 153536"/>
              <a:gd name="connsiteY3" fmla="*/ 19582 h 45838"/>
              <a:gd name="connsiteX4" fmla="*/ 268 w 153536"/>
              <a:gd name="connsiteY4" fmla="*/ 43394 h 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536" h="45838">
                <a:moveTo>
                  <a:pt x="268" y="43394"/>
                </a:moveTo>
                <a:cubicBezTo>
                  <a:pt x="-4759" y="46833"/>
                  <a:pt x="62180" y="47363"/>
                  <a:pt x="87580" y="40219"/>
                </a:cubicBezTo>
                <a:cubicBezTo>
                  <a:pt x="112980" y="33075"/>
                  <a:pt x="147641" y="3971"/>
                  <a:pt x="152668" y="532"/>
                </a:cubicBezTo>
                <a:cubicBezTo>
                  <a:pt x="157695" y="-2907"/>
                  <a:pt x="140233" y="11115"/>
                  <a:pt x="117743" y="19582"/>
                </a:cubicBezTo>
                <a:cubicBezTo>
                  <a:pt x="95253" y="28049"/>
                  <a:pt x="5295" y="39955"/>
                  <a:pt x="268" y="433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1087E75-3FD2-4628-892D-EB5126AA7A6B}"/>
              </a:ext>
            </a:extLst>
          </p:cNvPr>
          <p:cNvSpPr/>
          <p:nvPr/>
        </p:nvSpPr>
        <p:spPr>
          <a:xfrm>
            <a:off x="4391023" y="5221240"/>
            <a:ext cx="111168" cy="316070"/>
          </a:xfrm>
          <a:custGeom>
            <a:avLst/>
            <a:gdLst>
              <a:gd name="connsiteX0" fmla="*/ 111127 w 111168"/>
              <a:gd name="connsiteY0" fmla="*/ 48 h 316070"/>
              <a:gd name="connsiteX1" fmla="*/ 30165 w 111168"/>
              <a:gd name="connsiteY1" fmla="*/ 130223 h 316070"/>
              <a:gd name="connsiteX2" fmla="*/ 2 w 111168"/>
              <a:gd name="connsiteY2" fmla="*/ 314373 h 316070"/>
              <a:gd name="connsiteX3" fmla="*/ 28577 w 111168"/>
              <a:gd name="connsiteY3" fmla="*/ 215948 h 316070"/>
              <a:gd name="connsiteX4" fmla="*/ 41277 w 111168"/>
              <a:gd name="connsiteY4" fmla="*/ 115935 h 316070"/>
              <a:gd name="connsiteX5" fmla="*/ 111127 w 111168"/>
              <a:gd name="connsiteY5" fmla="*/ 48 h 31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68" h="316070">
                <a:moveTo>
                  <a:pt x="111127" y="48"/>
                </a:moveTo>
                <a:cubicBezTo>
                  <a:pt x="109275" y="2429"/>
                  <a:pt x="48686" y="77836"/>
                  <a:pt x="30165" y="130223"/>
                </a:cubicBezTo>
                <a:cubicBezTo>
                  <a:pt x="11644" y="182610"/>
                  <a:pt x="267" y="300086"/>
                  <a:pt x="2" y="314373"/>
                </a:cubicBezTo>
                <a:cubicBezTo>
                  <a:pt x="-263" y="328660"/>
                  <a:pt x="21698" y="249021"/>
                  <a:pt x="28577" y="215948"/>
                </a:cubicBezTo>
                <a:cubicBezTo>
                  <a:pt x="35456" y="182875"/>
                  <a:pt x="29635" y="147950"/>
                  <a:pt x="41277" y="115935"/>
                </a:cubicBezTo>
                <a:cubicBezTo>
                  <a:pt x="52919" y="83920"/>
                  <a:pt x="112979" y="-2333"/>
                  <a:pt x="111127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BB62B34-C585-439A-8469-FB146384466C}"/>
              </a:ext>
            </a:extLst>
          </p:cNvPr>
          <p:cNvSpPr/>
          <p:nvPr/>
        </p:nvSpPr>
        <p:spPr>
          <a:xfrm>
            <a:off x="4960472" y="5399088"/>
            <a:ext cx="50743" cy="230768"/>
          </a:xfrm>
          <a:custGeom>
            <a:avLst/>
            <a:gdLst>
              <a:gd name="connsiteX0" fmla="*/ 43328 w 50743"/>
              <a:gd name="connsiteY0" fmla="*/ 0 h 230768"/>
              <a:gd name="connsiteX1" fmla="*/ 48091 w 50743"/>
              <a:gd name="connsiteY1" fmla="*/ 134937 h 230768"/>
              <a:gd name="connsiteX2" fmla="*/ 466 w 50743"/>
              <a:gd name="connsiteY2" fmla="*/ 230187 h 230768"/>
              <a:gd name="connsiteX3" fmla="*/ 24278 w 50743"/>
              <a:gd name="connsiteY3" fmla="*/ 173037 h 230768"/>
              <a:gd name="connsiteX4" fmla="*/ 32216 w 50743"/>
              <a:gd name="connsiteY4" fmla="*/ 133350 h 230768"/>
              <a:gd name="connsiteX5" fmla="*/ 43328 w 50743"/>
              <a:gd name="connsiteY5" fmla="*/ 0 h 23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43" h="230768">
                <a:moveTo>
                  <a:pt x="43328" y="0"/>
                </a:moveTo>
                <a:cubicBezTo>
                  <a:pt x="45974" y="264"/>
                  <a:pt x="55235" y="96573"/>
                  <a:pt x="48091" y="134937"/>
                </a:cubicBezTo>
                <a:cubicBezTo>
                  <a:pt x="40947" y="173302"/>
                  <a:pt x="4435" y="223837"/>
                  <a:pt x="466" y="230187"/>
                </a:cubicBezTo>
                <a:cubicBezTo>
                  <a:pt x="-3503" y="236537"/>
                  <a:pt x="18986" y="189176"/>
                  <a:pt x="24278" y="173037"/>
                </a:cubicBezTo>
                <a:cubicBezTo>
                  <a:pt x="29570" y="156898"/>
                  <a:pt x="29305" y="158750"/>
                  <a:pt x="32216" y="133350"/>
                </a:cubicBezTo>
                <a:cubicBezTo>
                  <a:pt x="35126" y="107950"/>
                  <a:pt x="40682" y="-264"/>
                  <a:pt x="433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AC48D3BA-953D-4D53-97C7-1AA380DB7A28}"/>
              </a:ext>
            </a:extLst>
          </p:cNvPr>
          <p:cNvSpPr/>
          <p:nvPr/>
        </p:nvSpPr>
        <p:spPr>
          <a:xfrm>
            <a:off x="4546566" y="5420456"/>
            <a:ext cx="121085" cy="354180"/>
          </a:xfrm>
          <a:custGeom>
            <a:avLst/>
            <a:gdLst>
              <a:gd name="connsiteX0" fmla="*/ 120684 w 121085"/>
              <a:gd name="connsiteY0" fmla="*/ 327 h 354180"/>
              <a:gd name="connsiteX1" fmla="*/ 40251 w 121085"/>
              <a:gd name="connsiteY1" fmla="*/ 159077 h 354180"/>
              <a:gd name="connsiteX2" fmla="*/ 34 w 121085"/>
              <a:gd name="connsiteY2" fmla="*/ 353811 h 354180"/>
              <a:gd name="connsiteX3" fmla="*/ 33901 w 121085"/>
              <a:gd name="connsiteY3" fmla="*/ 205644 h 354180"/>
              <a:gd name="connsiteX4" fmla="*/ 69884 w 121085"/>
              <a:gd name="connsiteY4" fmla="*/ 118861 h 354180"/>
              <a:gd name="connsiteX5" fmla="*/ 120684 w 121085"/>
              <a:gd name="connsiteY5" fmla="*/ 327 h 35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085" h="354180">
                <a:moveTo>
                  <a:pt x="120684" y="327"/>
                </a:moveTo>
                <a:cubicBezTo>
                  <a:pt x="115745" y="7030"/>
                  <a:pt x="60359" y="100163"/>
                  <a:pt x="40251" y="159077"/>
                </a:cubicBezTo>
                <a:cubicBezTo>
                  <a:pt x="20143" y="217991"/>
                  <a:pt x="1092" y="346050"/>
                  <a:pt x="34" y="353811"/>
                </a:cubicBezTo>
                <a:cubicBezTo>
                  <a:pt x="-1024" y="361572"/>
                  <a:pt x="22259" y="244802"/>
                  <a:pt x="33901" y="205644"/>
                </a:cubicBezTo>
                <a:cubicBezTo>
                  <a:pt x="45543" y="166486"/>
                  <a:pt x="56126" y="146025"/>
                  <a:pt x="69884" y="118861"/>
                </a:cubicBezTo>
                <a:cubicBezTo>
                  <a:pt x="83642" y="91697"/>
                  <a:pt x="125623" y="-6376"/>
                  <a:pt x="120684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24FF54F-1384-4B9C-ABD0-B4F6311D3171}"/>
              </a:ext>
            </a:extLst>
          </p:cNvPr>
          <p:cNvSpPr/>
          <p:nvPr/>
        </p:nvSpPr>
        <p:spPr>
          <a:xfrm>
            <a:off x="4785778" y="5465220"/>
            <a:ext cx="91359" cy="306932"/>
          </a:xfrm>
          <a:custGeom>
            <a:avLst/>
            <a:gdLst>
              <a:gd name="connsiteX0" fmla="*/ 91022 w 91359"/>
              <a:gd name="connsiteY0" fmla="*/ 13 h 306932"/>
              <a:gd name="connsiteX1" fmla="*/ 35989 w 91359"/>
              <a:gd name="connsiteY1" fmla="*/ 141830 h 306932"/>
              <a:gd name="connsiteX2" fmla="*/ 35989 w 91359"/>
              <a:gd name="connsiteY2" fmla="*/ 196863 h 306932"/>
              <a:gd name="connsiteX3" fmla="*/ 23289 w 91359"/>
              <a:gd name="connsiteY3" fmla="*/ 251897 h 306932"/>
              <a:gd name="connsiteX4" fmla="*/ 5 w 91359"/>
              <a:gd name="connsiteY4" fmla="*/ 306930 h 306932"/>
              <a:gd name="connsiteX5" fmla="*/ 21172 w 91359"/>
              <a:gd name="connsiteY5" fmla="*/ 254013 h 306932"/>
              <a:gd name="connsiteX6" fmla="*/ 27522 w 91359"/>
              <a:gd name="connsiteY6" fmla="*/ 196863 h 306932"/>
              <a:gd name="connsiteX7" fmla="*/ 6355 w 91359"/>
              <a:gd name="connsiteY7" fmla="*/ 150297 h 306932"/>
              <a:gd name="connsiteX8" fmla="*/ 91022 w 91359"/>
              <a:gd name="connsiteY8" fmla="*/ 13 h 30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59" h="306932">
                <a:moveTo>
                  <a:pt x="91022" y="13"/>
                </a:moveTo>
                <a:cubicBezTo>
                  <a:pt x="95961" y="-1398"/>
                  <a:pt x="45161" y="109022"/>
                  <a:pt x="35989" y="141830"/>
                </a:cubicBezTo>
                <a:cubicBezTo>
                  <a:pt x="26817" y="174638"/>
                  <a:pt x="38106" y="178518"/>
                  <a:pt x="35989" y="196863"/>
                </a:cubicBezTo>
                <a:cubicBezTo>
                  <a:pt x="33872" y="215208"/>
                  <a:pt x="29286" y="233553"/>
                  <a:pt x="23289" y="251897"/>
                </a:cubicBezTo>
                <a:cubicBezTo>
                  <a:pt x="17292" y="270241"/>
                  <a:pt x="358" y="306577"/>
                  <a:pt x="5" y="306930"/>
                </a:cubicBezTo>
                <a:cubicBezTo>
                  <a:pt x="-348" y="307283"/>
                  <a:pt x="16586" y="272357"/>
                  <a:pt x="21172" y="254013"/>
                </a:cubicBezTo>
                <a:cubicBezTo>
                  <a:pt x="25758" y="235669"/>
                  <a:pt x="29991" y="214149"/>
                  <a:pt x="27522" y="196863"/>
                </a:cubicBezTo>
                <a:cubicBezTo>
                  <a:pt x="25053" y="179577"/>
                  <a:pt x="-1759" y="178519"/>
                  <a:pt x="6355" y="150297"/>
                </a:cubicBezTo>
                <a:cubicBezTo>
                  <a:pt x="14469" y="122075"/>
                  <a:pt x="86083" y="1424"/>
                  <a:pt x="9102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73BFF87-751E-4FAE-B3C5-B2B6DDE9F194}"/>
              </a:ext>
            </a:extLst>
          </p:cNvPr>
          <p:cNvSpPr/>
          <p:nvPr/>
        </p:nvSpPr>
        <p:spPr>
          <a:xfrm>
            <a:off x="4840801" y="5869057"/>
            <a:ext cx="39190" cy="166369"/>
          </a:xfrm>
          <a:custGeom>
            <a:avLst/>
            <a:gdLst>
              <a:gd name="connsiteX0" fmla="*/ 16 w 39190"/>
              <a:gd name="connsiteY0" fmla="*/ 460 h 166369"/>
              <a:gd name="connsiteX1" fmla="*/ 31766 w 39190"/>
              <a:gd name="connsiteY1" fmla="*/ 78776 h 166369"/>
              <a:gd name="connsiteX2" fmla="*/ 38116 w 39190"/>
              <a:gd name="connsiteY2" fmla="*/ 142276 h 166369"/>
              <a:gd name="connsiteX3" fmla="*/ 38116 w 39190"/>
              <a:gd name="connsiteY3" fmla="*/ 165560 h 166369"/>
              <a:gd name="connsiteX4" fmla="*/ 27532 w 39190"/>
              <a:gd name="connsiteY4" fmla="*/ 116876 h 166369"/>
              <a:gd name="connsiteX5" fmla="*/ 16 w 39190"/>
              <a:gd name="connsiteY5" fmla="*/ 460 h 16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90" h="166369">
                <a:moveTo>
                  <a:pt x="16" y="460"/>
                </a:moveTo>
                <a:cubicBezTo>
                  <a:pt x="722" y="-5890"/>
                  <a:pt x="25416" y="55140"/>
                  <a:pt x="31766" y="78776"/>
                </a:cubicBezTo>
                <a:cubicBezTo>
                  <a:pt x="38116" y="102412"/>
                  <a:pt x="37058" y="127812"/>
                  <a:pt x="38116" y="142276"/>
                </a:cubicBezTo>
                <a:cubicBezTo>
                  <a:pt x="39174" y="156740"/>
                  <a:pt x="39880" y="169793"/>
                  <a:pt x="38116" y="165560"/>
                </a:cubicBezTo>
                <a:cubicBezTo>
                  <a:pt x="36352" y="161327"/>
                  <a:pt x="33882" y="137690"/>
                  <a:pt x="27532" y="116876"/>
                </a:cubicBezTo>
                <a:cubicBezTo>
                  <a:pt x="21182" y="96062"/>
                  <a:pt x="-690" y="6810"/>
                  <a:pt x="16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BCD48E8A-0814-4E51-B8A2-2BCF1B6845EB}"/>
              </a:ext>
            </a:extLst>
          </p:cNvPr>
          <p:cNvSpPr/>
          <p:nvPr/>
        </p:nvSpPr>
        <p:spPr>
          <a:xfrm>
            <a:off x="4777284" y="6117166"/>
            <a:ext cx="70904" cy="146053"/>
          </a:xfrm>
          <a:custGeom>
            <a:avLst/>
            <a:gdLst>
              <a:gd name="connsiteX0" fmla="*/ 69883 w 70904"/>
              <a:gd name="connsiteY0" fmla="*/ 1 h 146053"/>
              <a:gd name="connsiteX1" fmla="*/ 61416 w 70904"/>
              <a:gd name="connsiteY1" fmla="*/ 88901 h 146053"/>
              <a:gd name="connsiteX2" fmla="*/ 33 w 70904"/>
              <a:gd name="connsiteY2" fmla="*/ 146051 h 146053"/>
              <a:gd name="connsiteX3" fmla="*/ 52949 w 70904"/>
              <a:gd name="connsiteY3" fmla="*/ 91017 h 146053"/>
              <a:gd name="connsiteX4" fmla="*/ 69883 w 70904"/>
              <a:gd name="connsiteY4" fmla="*/ 1 h 14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04" h="146053">
                <a:moveTo>
                  <a:pt x="69883" y="1"/>
                </a:moveTo>
                <a:cubicBezTo>
                  <a:pt x="71294" y="-352"/>
                  <a:pt x="73058" y="64559"/>
                  <a:pt x="61416" y="88901"/>
                </a:cubicBezTo>
                <a:cubicBezTo>
                  <a:pt x="49774" y="113243"/>
                  <a:pt x="1444" y="145698"/>
                  <a:pt x="33" y="146051"/>
                </a:cubicBezTo>
                <a:cubicBezTo>
                  <a:pt x="-1378" y="146404"/>
                  <a:pt x="42366" y="111125"/>
                  <a:pt x="52949" y="91017"/>
                </a:cubicBezTo>
                <a:cubicBezTo>
                  <a:pt x="63532" y="70909"/>
                  <a:pt x="68472" y="354"/>
                  <a:pt x="69883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FF8EB4A-9CF4-42C3-AD8F-F38C8E5BFF5A}"/>
              </a:ext>
            </a:extLst>
          </p:cNvPr>
          <p:cNvSpPr/>
          <p:nvPr/>
        </p:nvSpPr>
        <p:spPr>
          <a:xfrm>
            <a:off x="4429701" y="5854413"/>
            <a:ext cx="63990" cy="135992"/>
          </a:xfrm>
          <a:custGeom>
            <a:avLst/>
            <a:gdLst>
              <a:gd name="connsiteX0" fmla="*/ 63982 w 63990"/>
              <a:gd name="connsiteY0" fmla="*/ 287 h 135992"/>
              <a:gd name="connsiteX1" fmla="*/ 8949 w 63990"/>
              <a:gd name="connsiteY1" fmla="*/ 55320 h 135992"/>
              <a:gd name="connsiteX2" fmla="*/ 482 w 63990"/>
              <a:gd name="connsiteY2" fmla="*/ 135754 h 135992"/>
              <a:gd name="connsiteX3" fmla="*/ 13182 w 63990"/>
              <a:gd name="connsiteY3" fmla="*/ 78604 h 135992"/>
              <a:gd name="connsiteX4" fmla="*/ 63982 w 63990"/>
              <a:gd name="connsiteY4" fmla="*/ 287 h 13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90" h="135992">
                <a:moveTo>
                  <a:pt x="63982" y="287"/>
                </a:moveTo>
                <a:cubicBezTo>
                  <a:pt x="63277" y="-3594"/>
                  <a:pt x="19532" y="32742"/>
                  <a:pt x="8949" y="55320"/>
                </a:cubicBezTo>
                <a:cubicBezTo>
                  <a:pt x="-1634" y="77898"/>
                  <a:pt x="-223" y="131873"/>
                  <a:pt x="482" y="135754"/>
                </a:cubicBezTo>
                <a:cubicBezTo>
                  <a:pt x="1187" y="139635"/>
                  <a:pt x="2951" y="95185"/>
                  <a:pt x="13182" y="78604"/>
                </a:cubicBezTo>
                <a:cubicBezTo>
                  <a:pt x="23413" y="62023"/>
                  <a:pt x="64687" y="4168"/>
                  <a:pt x="63982" y="2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7813BCD0-38FB-479B-9981-8C5333FAF4DB}"/>
              </a:ext>
            </a:extLst>
          </p:cNvPr>
          <p:cNvSpPr/>
          <p:nvPr/>
        </p:nvSpPr>
        <p:spPr>
          <a:xfrm>
            <a:off x="4866091" y="6186399"/>
            <a:ext cx="204025" cy="233068"/>
          </a:xfrm>
          <a:custGeom>
            <a:avLst/>
            <a:gdLst>
              <a:gd name="connsiteX0" fmla="*/ 126 w 204025"/>
              <a:gd name="connsiteY0" fmla="*/ 15434 h 233068"/>
              <a:gd name="connsiteX1" fmla="*/ 74209 w 204025"/>
              <a:gd name="connsiteY1" fmla="*/ 618 h 233068"/>
              <a:gd name="connsiteX2" fmla="*/ 118659 w 204025"/>
              <a:gd name="connsiteY2" fmla="*/ 38718 h 233068"/>
              <a:gd name="connsiteX3" fmla="*/ 169459 w 204025"/>
              <a:gd name="connsiteY3" fmla="*/ 112801 h 233068"/>
              <a:gd name="connsiteX4" fmla="*/ 184276 w 204025"/>
              <a:gd name="connsiteY4" fmla="*/ 159368 h 233068"/>
              <a:gd name="connsiteX5" fmla="*/ 201209 w 204025"/>
              <a:gd name="connsiteY5" fmla="*/ 229218 h 233068"/>
              <a:gd name="connsiteX6" fmla="*/ 201209 w 204025"/>
              <a:gd name="connsiteY6" fmla="*/ 214401 h 233068"/>
              <a:gd name="connsiteX7" fmla="*/ 173692 w 204025"/>
              <a:gd name="connsiteY7" fmla="*/ 133968 h 233068"/>
              <a:gd name="connsiteX8" fmla="*/ 118659 w 204025"/>
              <a:gd name="connsiteY8" fmla="*/ 51418 h 233068"/>
              <a:gd name="connsiteX9" fmla="*/ 93259 w 204025"/>
              <a:gd name="connsiteY9" fmla="*/ 19668 h 233068"/>
              <a:gd name="connsiteX10" fmla="*/ 126 w 204025"/>
              <a:gd name="connsiteY10" fmla="*/ 15434 h 23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025" h="233068">
                <a:moveTo>
                  <a:pt x="126" y="15434"/>
                </a:moveTo>
                <a:cubicBezTo>
                  <a:pt x="-3049" y="12259"/>
                  <a:pt x="54454" y="-3263"/>
                  <a:pt x="74209" y="618"/>
                </a:cubicBezTo>
                <a:cubicBezTo>
                  <a:pt x="93964" y="4499"/>
                  <a:pt x="102784" y="20021"/>
                  <a:pt x="118659" y="38718"/>
                </a:cubicBezTo>
                <a:cubicBezTo>
                  <a:pt x="134534" y="57415"/>
                  <a:pt x="158523" y="92693"/>
                  <a:pt x="169459" y="112801"/>
                </a:cubicBezTo>
                <a:cubicBezTo>
                  <a:pt x="180395" y="132909"/>
                  <a:pt x="178984" y="139965"/>
                  <a:pt x="184276" y="159368"/>
                </a:cubicBezTo>
                <a:cubicBezTo>
                  <a:pt x="189568" y="178771"/>
                  <a:pt x="198387" y="220046"/>
                  <a:pt x="201209" y="229218"/>
                </a:cubicBezTo>
                <a:cubicBezTo>
                  <a:pt x="204031" y="238390"/>
                  <a:pt x="205795" y="230276"/>
                  <a:pt x="201209" y="214401"/>
                </a:cubicBezTo>
                <a:cubicBezTo>
                  <a:pt x="196623" y="198526"/>
                  <a:pt x="187450" y="161132"/>
                  <a:pt x="173692" y="133968"/>
                </a:cubicBezTo>
                <a:cubicBezTo>
                  <a:pt x="159934" y="106804"/>
                  <a:pt x="132065" y="70468"/>
                  <a:pt x="118659" y="51418"/>
                </a:cubicBezTo>
                <a:cubicBezTo>
                  <a:pt x="105254" y="32368"/>
                  <a:pt x="108076" y="27429"/>
                  <a:pt x="93259" y="19668"/>
                </a:cubicBezTo>
                <a:cubicBezTo>
                  <a:pt x="78442" y="11907"/>
                  <a:pt x="3301" y="18609"/>
                  <a:pt x="126" y="15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D4E8393-B118-4413-9DD6-DA77F2760006}"/>
              </a:ext>
            </a:extLst>
          </p:cNvPr>
          <p:cNvSpPr/>
          <p:nvPr/>
        </p:nvSpPr>
        <p:spPr>
          <a:xfrm>
            <a:off x="4043985" y="6008561"/>
            <a:ext cx="149351" cy="217292"/>
          </a:xfrm>
          <a:custGeom>
            <a:avLst/>
            <a:gdLst>
              <a:gd name="connsiteX0" fmla="*/ 149132 w 149351"/>
              <a:gd name="connsiteY0" fmla="*/ 656 h 217292"/>
              <a:gd name="connsiteX1" fmla="*/ 62348 w 149351"/>
              <a:gd name="connsiteY1" fmla="*/ 45106 h 217292"/>
              <a:gd name="connsiteX2" fmla="*/ 11548 w 149351"/>
              <a:gd name="connsiteY2" fmla="*/ 83206 h 217292"/>
              <a:gd name="connsiteX3" fmla="*/ 965 w 149351"/>
              <a:gd name="connsiteY3" fmla="*/ 136122 h 217292"/>
              <a:gd name="connsiteX4" fmla="*/ 965 w 149351"/>
              <a:gd name="connsiteY4" fmla="*/ 180572 h 217292"/>
              <a:gd name="connsiteX5" fmla="*/ 5198 w 149351"/>
              <a:gd name="connsiteY5" fmla="*/ 216556 h 217292"/>
              <a:gd name="connsiteX6" fmla="*/ 11548 w 149351"/>
              <a:gd name="connsiteY6" fmla="*/ 146706 h 217292"/>
              <a:gd name="connsiteX7" fmla="*/ 11548 w 149351"/>
              <a:gd name="connsiteY7" fmla="*/ 100139 h 217292"/>
              <a:gd name="connsiteX8" fmla="*/ 34832 w 149351"/>
              <a:gd name="connsiteY8" fmla="*/ 81089 h 217292"/>
              <a:gd name="connsiteX9" fmla="*/ 149132 w 149351"/>
              <a:gd name="connsiteY9" fmla="*/ 656 h 21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351" h="217292">
                <a:moveTo>
                  <a:pt x="149132" y="656"/>
                </a:moveTo>
                <a:cubicBezTo>
                  <a:pt x="153718" y="-5341"/>
                  <a:pt x="85279" y="31348"/>
                  <a:pt x="62348" y="45106"/>
                </a:cubicBezTo>
                <a:cubicBezTo>
                  <a:pt x="39417" y="58864"/>
                  <a:pt x="21778" y="68037"/>
                  <a:pt x="11548" y="83206"/>
                </a:cubicBezTo>
                <a:cubicBezTo>
                  <a:pt x="1317" y="98375"/>
                  <a:pt x="2729" y="119894"/>
                  <a:pt x="965" y="136122"/>
                </a:cubicBezTo>
                <a:cubicBezTo>
                  <a:pt x="-799" y="152350"/>
                  <a:pt x="260" y="167166"/>
                  <a:pt x="965" y="180572"/>
                </a:cubicBezTo>
                <a:cubicBezTo>
                  <a:pt x="1670" y="193978"/>
                  <a:pt x="3434" y="222200"/>
                  <a:pt x="5198" y="216556"/>
                </a:cubicBezTo>
                <a:cubicBezTo>
                  <a:pt x="6962" y="210912"/>
                  <a:pt x="10490" y="166109"/>
                  <a:pt x="11548" y="146706"/>
                </a:cubicBezTo>
                <a:cubicBezTo>
                  <a:pt x="12606" y="127303"/>
                  <a:pt x="7667" y="111075"/>
                  <a:pt x="11548" y="100139"/>
                </a:cubicBezTo>
                <a:cubicBezTo>
                  <a:pt x="15429" y="89203"/>
                  <a:pt x="15782" y="93436"/>
                  <a:pt x="34832" y="81089"/>
                </a:cubicBezTo>
                <a:cubicBezTo>
                  <a:pt x="53882" y="68742"/>
                  <a:pt x="144546" y="6653"/>
                  <a:pt x="149132" y="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F583F97F-39E9-441F-813C-1C2129DF5874}"/>
              </a:ext>
            </a:extLst>
          </p:cNvPr>
          <p:cNvSpPr/>
          <p:nvPr/>
        </p:nvSpPr>
        <p:spPr>
          <a:xfrm>
            <a:off x="4940830" y="6432122"/>
            <a:ext cx="128631" cy="94889"/>
          </a:xfrm>
          <a:custGeom>
            <a:avLst/>
            <a:gdLst>
              <a:gd name="connsiteX0" fmla="*/ 128587 w 128631"/>
              <a:gd name="connsiteY0" fmla="*/ 428 h 94889"/>
              <a:gd name="connsiteX1" fmla="*/ 35453 w 128631"/>
              <a:gd name="connsiteY1" fmla="*/ 66045 h 94889"/>
              <a:gd name="connsiteX2" fmla="*/ 3703 w 128631"/>
              <a:gd name="connsiteY2" fmla="*/ 91445 h 94889"/>
              <a:gd name="connsiteX3" fmla="*/ 1587 w 128631"/>
              <a:gd name="connsiteY3" fmla="*/ 91445 h 94889"/>
              <a:gd name="connsiteX4" fmla="*/ 12170 w 128631"/>
              <a:gd name="connsiteY4" fmla="*/ 61811 h 94889"/>
              <a:gd name="connsiteX5" fmla="*/ 22753 w 128631"/>
              <a:gd name="connsiteY5" fmla="*/ 38528 h 94889"/>
              <a:gd name="connsiteX6" fmla="*/ 128587 w 128631"/>
              <a:gd name="connsiteY6" fmla="*/ 428 h 9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31" h="94889">
                <a:moveTo>
                  <a:pt x="128587" y="428"/>
                </a:moveTo>
                <a:cubicBezTo>
                  <a:pt x="130704" y="5014"/>
                  <a:pt x="56267" y="50876"/>
                  <a:pt x="35453" y="66045"/>
                </a:cubicBezTo>
                <a:cubicBezTo>
                  <a:pt x="14639" y="81214"/>
                  <a:pt x="3703" y="91445"/>
                  <a:pt x="3703" y="91445"/>
                </a:cubicBezTo>
                <a:cubicBezTo>
                  <a:pt x="-1941" y="95678"/>
                  <a:pt x="176" y="96384"/>
                  <a:pt x="1587" y="91445"/>
                </a:cubicBezTo>
                <a:cubicBezTo>
                  <a:pt x="2998" y="86506"/>
                  <a:pt x="8642" y="70630"/>
                  <a:pt x="12170" y="61811"/>
                </a:cubicBezTo>
                <a:cubicBezTo>
                  <a:pt x="15698" y="52992"/>
                  <a:pt x="6878" y="47700"/>
                  <a:pt x="22753" y="38528"/>
                </a:cubicBezTo>
                <a:cubicBezTo>
                  <a:pt x="38628" y="29356"/>
                  <a:pt x="126470" y="-4158"/>
                  <a:pt x="128587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B57507E1-249E-4291-A897-8F125400A9B4}"/>
              </a:ext>
            </a:extLst>
          </p:cNvPr>
          <p:cNvSpPr/>
          <p:nvPr/>
        </p:nvSpPr>
        <p:spPr>
          <a:xfrm>
            <a:off x="4046709" y="6239250"/>
            <a:ext cx="273628" cy="269525"/>
          </a:xfrm>
          <a:custGeom>
            <a:avLst/>
            <a:gdLst>
              <a:gd name="connsiteX0" fmla="*/ 358 w 273628"/>
              <a:gd name="connsiteY0" fmla="*/ 683 h 269525"/>
              <a:gd name="connsiteX1" fmla="*/ 61741 w 273628"/>
              <a:gd name="connsiteY1" fmla="*/ 72650 h 269525"/>
              <a:gd name="connsiteX2" fmla="*/ 137941 w 273628"/>
              <a:gd name="connsiteY2" fmla="*/ 98050 h 269525"/>
              <a:gd name="connsiteX3" fmla="*/ 176041 w 273628"/>
              <a:gd name="connsiteY3" fmla="*/ 125567 h 269525"/>
              <a:gd name="connsiteX4" fmla="*/ 216258 w 273628"/>
              <a:gd name="connsiteY4" fmla="*/ 165783 h 269525"/>
              <a:gd name="connsiteX5" fmla="*/ 248008 w 273628"/>
              <a:gd name="connsiteY5" fmla="*/ 214467 h 269525"/>
              <a:gd name="connsiteX6" fmla="*/ 273408 w 273628"/>
              <a:gd name="connsiteY6" fmla="*/ 269500 h 269525"/>
              <a:gd name="connsiteX7" fmla="*/ 258591 w 273628"/>
              <a:gd name="connsiteY7" fmla="*/ 220817 h 269525"/>
              <a:gd name="connsiteX8" fmla="*/ 228958 w 273628"/>
              <a:gd name="connsiteY8" fmla="*/ 165783 h 269525"/>
              <a:gd name="connsiteX9" fmla="*/ 173924 w 273628"/>
              <a:gd name="connsiteY9" fmla="*/ 102283 h 269525"/>
              <a:gd name="connsiteX10" fmla="*/ 129474 w 273628"/>
              <a:gd name="connsiteY10" fmla="*/ 85350 h 269525"/>
              <a:gd name="connsiteX11" fmla="*/ 53274 w 273628"/>
              <a:gd name="connsiteY11" fmla="*/ 57833 h 269525"/>
              <a:gd name="connsiteX12" fmla="*/ 36341 w 273628"/>
              <a:gd name="connsiteY12" fmla="*/ 36667 h 269525"/>
              <a:gd name="connsiteX13" fmla="*/ 358 w 273628"/>
              <a:gd name="connsiteY13" fmla="*/ 683 h 26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3628" h="269525">
                <a:moveTo>
                  <a:pt x="358" y="683"/>
                </a:moveTo>
                <a:cubicBezTo>
                  <a:pt x="4591" y="6680"/>
                  <a:pt x="38811" y="56422"/>
                  <a:pt x="61741" y="72650"/>
                </a:cubicBezTo>
                <a:cubicBezTo>
                  <a:pt x="84671" y="88878"/>
                  <a:pt x="118891" y="89231"/>
                  <a:pt x="137941" y="98050"/>
                </a:cubicBezTo>
                <a:cubicBezTo>
                  <a:pt x="156991" y="106869"/>
                  <a:pt x="162988" y="114278"/>
                  <a:pt x="176041" y="125567"/>
                </a:cubicBezTo>
                <a:cubicBezTo>
                  <a:pt x="189094" y="136856"/>
                  <a:pt x="204264" y="150966"/>
                  <a:pt x="216258" y="165783"/>
                </a:cubicBezTo>
                <a:cubicBezTo>
                  <a:pt x="228252" y="180600"/>
                  <a:pt x="238483" y="197181"/>
                  <a:pt x="248008" y="214467"/>
                </a:cubicBezTo>
                <a:cubicBezTo>
                  <a:pt x="257533" y="231753"/>
                  <a:pt x="271644" y="268442"/>
                  <a:pt x="273408" y="269500"/>
                </a:cubicBezTo>
                <a:cubicBezTo>
                  <a:pt x="275172" y="270558"/>
                  <a:pt x="265999" y="238103"/>
                  <a:pt x="258591" y="220817"/>
                </a:cubicBezTo>
                <a:cubicBezTo>
                  <a:pt x="251183" y="203531"/>
                  <a:pt x="243069" y="185539"/>
                  <a:pt x="228958" y="165783"/>
                </a:cubicBezTo>
                <a:cubicBezTo>
                  <a:pt x="214847" y="146027"/>
                  <a:pt x="190505" y="115688"/>
                  <a:pt x="173924" y="102283"/>
                </a:cubicBezTo>
                <a:cubicBezTo>
                  <a:pt x="157343" y="88878"/>
                  <a:pt x="149582" y="92758"/>
                  <a:pt x="129474" y="85350"/>
                </a:cubicBezTo>
                <a:cubicBezTo>
                  <a:pt x="109366" y="77942"/>
                  <a:pt x="68796" y="65947"/>
                  <a:pt x="53274" y="57833"/>
                </a:cubicBezTo>
                <a:cubicBezTo>
                  <a:pt x="37752" y="49719"/>
                  <a:pt x="41985" y="43370"/>
                  <a:pt x="36341" y="36667"/>
                </a:cubicBezTo>
                <a:cubicBezTo>
                  <a:pt x="30697" y="29964"/>
                  <a:pt x="-3875" y="-5314"/>
                  <a:pt x="358" y="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13032F5-66F1-4302-A98E-1C4122C4D843}"/>
              </a:ext>
            </a:extLst>
          </p:cNvPr>
          <p:cNvSpPr/>
          <p:nvPr/>
        </p:nvSpPr>
        <p:spPr>
          <a:xfrm>
            <a:off x="4533452" y="6468402"/>
            <a:ext cx="401013" cy="105967"/>
          </a:xfrm>
          <a:custGeom>
            <a:avLst/>
            <a:gdLst>
              <a:gd name="connsiteX0" fmla="*/ 448 w 401013"/>
              <a:gd name="connsiteY0" fmla="*/ 105965 h 105967"/>
              <a:gd name="connsiteX1" fmla="*/ 97815 w 401013"/>
              <a:gd name="connsiteY1" fmla="*/ 46698 h 105967"/>
              <a:gd name="connsiteX2" fmla="*/ 203648 w 401013"/>
              <a:gd name="connsiteY2" fmla="*/ 25531 h 105967"/>
              <a:gd name="connsiteX3" fmla="*/ 267148 w 401013"/>
              <a:gd name="connsiteY3" fmla="*/ 23415 h 105967"/>
              <a:gd name="connsiteX4" fmla="*/ 330648 w 401013"/>
              <a:gd name="connsiteY4" fmla="*/ 33998 h 105967"/>
              <a:gd name="connsiteX5" fmla="*/ 400498 w 401013"/>
              <a:gd name="connsiteY5" fmla="*/ 61515 h 105967"/>
              <a:gd name="connsiteX6" fmla="*/ 292548 w 401013"/>
              <a:gd name="connsiteY6" fmla="*/ 10715 h 105967"/>
              <a:gd name="connsiteX7" fmla="*/ 279848 w 401013"/>
              <a:gd name="connsiteY7" fmla="*/ 6481 h 105967"/>
              <a:gd name="connsiteX8" fmla="*/ 237515 w 401013"/>
              <a:gd name="connsiteY8" fmla="*/ 131 h 105967"/>
              <a:gd name="connsiteX9" fmla="*/ 174015 w 401013"/>
              <a:gd name="connsiteY9" fmla="*/ 12831 h 105967"/>
              <a:gd name="connsiteX10" fmla="*/ 66065 w 401013"/>
              <a:gd name="connsiteY10" fmla="*/ 44581 h 105967"/>
              <a:gd name="connsiteX11" fmla="*/ 448 w 401013"/>
              <a:gd name="connsiteY11" fmla="*/ 105965 h 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013" h="105967">
                <a:moveTo>
                  <a:pt x="448" y="105965"/>
                </a:moveTo>
                <a:cubicBezTo>
                  <a:pt x="5740" y="106318"/>
                  <a:pt x="63948" y="60104"/>
                  <a:pt x="97815" y="46698"/>
                </a:cubicBezTo>
                <a:cubicBezTo>
                  <a:pt x="131682" y="33292"/>
                  <a:pt x="175426" y="29411"/>
                  <a:pt x="203648" y="25531"/>
                </a:cubicBezTo>
                <a:cubicBezTo>
                  <a:pt x="231870" y="21651"/>
                  <a:pt x="245981" y="22004"/>
                  <a:pt x="267148" y="23415"/>
                </a:cubicBezTo>
                <a:cubicBezTo>
                  <a:pt x="288315" y="24826"/>
                  <a:pt x="308423" y="27648"/>
                  <a:pt x="330648" y="33998"/>
                </a:cubicBezTo>
                <a:cubicBezTo>
                  <a:pt x="352873" y="40348"/>
                  <a:pt x="406848" y="65395"/>
                  <a:pt x="400498" y="61515"/>
                </a:cubicBezTo>
                <a:cubicBezTo>
                  <a:pt x="394148" y="57634"/>
                  <a:pt x="312656" y="19887"/>
                  <a:pt x="292548" y="10715"/>
                </a:cubicBezTo>
                <a:cubicBezTo>
                  <a:pt x="272440" y="1543"/>
                  <a:pt x="289020" y="8245"/>
                  <a:pt x="279848" y="6481"/>
                </a:cubicBezTo>
                <a:cubicBezTo>
                  <a:pt x="270676" y="4717"/>
                  <a:pt x="255154" y="-927"/>
                  <a:pt x="237515" y="131"/>
                </a:cubicBezTo>
                <a:cubicBezTo>
                  <a:pt x="219876" y="1189"/>
                  <a:pt x="202590" y="5423"/>
                  <a:pt x="174015" y="12831"/>
                </a:cubicBezTo>
                <a:cubicBezTo>
                  <a:pt x="145440" y="20239"/>
                  <a:pt x="94287" y="31175"/>
                  <a:pt x="66065" y="44581"/>
                </a:cubicBezTo>
                <a:cubicBezTo>
                  <a:pt x="37843" y="57987"/>
                  <a:pt x="-4844" y="105612"/>
                  <a:pt x="448" y="105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9AB181F7-5A31-4651-909E-4221A4DFD299}"/>
              </a:ext>
            </a:extLst>
          </p:cNvPr>
          <p:cNvSpPr/>
          <p:nvPr/>
        </p:nvSpPr>
        <p:spPr>
          <a:xfrm>
            <a:off x="4328117" y="6519321"/>
            <a:ext cx="216449" cy="57795"/>
          </a:xfrm>
          <a:custGeom>
            <a:avLst/>
            <a:gdLst>
              <a:gd name="connsiteX0" fmla="*/ 466 w 216449"/>
              <a:gd name="connsiteY0" fmla="*/ 12 h 57795"/>
              <a:gd name="connsiteX1" fmla="*/ 83016 w 216449"/>
              <a:gd name="connsiteY1" fmla="*/ 38112 h 57795"/>
              <a:gd name="connsiteX2" fmla="*/ 131700 w 216449"/>
              <a:gd name="connsiteY2" fmla="*/ 55046 h 57795"/>
              <a:gd name="connsiteX3" fmla="*/ 214250 w 216449"/>
              <a:gd name="connsiteY3" fmla="*/ 57162 h 57795"/>
              <a:gd name="connsiteX4" fmla="*/ 186733 w 216449"/>
              <a:gd name="connsiteY4" fmla="*/ 48696 h 57795"/>
              <a:gd name="connsiteX5" fmla="*/ 123233 w 216449"/>
              <a:gd name="connsiteY5" fmla="*/ 42346 h 57795"/>
              <a:gd name="connsiteX6" fmla="*/ 466 w 216449"/>
              <a:gd name="connsiteY6" fmla="*/ 12 h 5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449" h="57795">
                <a:moveTo>
                  <a:pt x="466" y="12"/>
                </a:moveTo>
                <a:cubicBezTo>
                  <a:pt x="-6237" y="-694"/>
                  <a:pt x="61144" y="28940"/>
                  <a:pt x="83016" y="38112"/>
                </a:cubicBezTo>
                <a:cubicBezTo>
                  <a:pt x="104888" y="47284"/>
                  <a:pt x="109828" y="51871"/>
                  <a:pt x="131700" y="55046"/>
                </a:cubicBezTo>
                <a:cubicBezTo>
                  <a:pt x="153572" y="58221"/>
                  <a:pt x="205078" y="58220"/>
                  <a:pt x="214250" y="57162"/>
                </a:cubicBezTo>
                <a:cubicBezTo>
                  <a:pt x="223422" y="56104"/>
                  <a:pt x="201903" y="51165"/>
                  <a:pt x="186733" y="48696"/>
                </a:cubicBezTo>
                <a:cubicBezTo>
                  <a:pt x="171564" y="46227"/>
                  <a:pt x="148986" y="49402"/>
                  <a:pt x="123233" y="42346"/>
                </a:cubicBezTo>
                <a:cubicBezTo>
                  <a:pt x="97480" y="35290"/>
                  <a:pt x="7169" y="718"/>
                  <a:pt x="46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C3CCFAE1-FB04-4C70-98D3-1B27BB99B0FB}"/>
              </a:ext>
            </a:extLst>
          </p:cNvPr>
          <p:cNvSpPr/>
          <p:nvPr/>
        </p:nvSpPr>
        <p:spPr>
          <a:xfrm>
            <a:off x="4358163" y="6222970"/>
            <a:ext cx="340293" cy="113104"/>
          </a:xfrm>
          <a:custGeom>
            <a:avLst/>
            <a:gdLst>
              <a:gd name="connsiteX0" fmla="*/ 54 w 340293"/>
              <a:gd name="connsiteY0" fmla="*/ 27547 h 113104"/>
              <a:gd name="connsiteX1" fmla="*/ 148220 w 340293"/>
              <a:gd name="connsiteY1" fmla="*/ 12730 h 113104"/>
              <a:gd name="connsiteX2" fmla="*/ 218070 w 340293"/>
              <a:gd name="connsiteY2" fmla="*/ 40247 h 113104"/>
              <a:gd name="connsiteX3" fmla="*/ 336604 w 340293"/>
              <a:gd name="connsiteY3" fmla="*/ 112213 h 113104"/>
              <a:gd name="connsiteX4" fmla="*/ 304854 w 340293"/>
              <a:gd name="connsiteY4" fmla="*/ 78347 h 113104"/>
              <a:gd name="connsiteX5" fmla="*/ 249820 w 340293"/>
              <a:gd name="connsiteY5" fmla="*/ 46597 h 113104"/>
              <a:gd name="connsiteX6" fmla="*/ 179970 w 340293"/>
              <a:gd name="connsiteY6" fmla="*/ 8497 h 113104"/>
              <a:gd name="connsiteX7" fmla="*/ 131287 w 340293"/>
              <a:gd name="connsiteY7" fmla="*/ 30 h 113104"/>
              <a:gd name="connsiteX8" fmla="*/ 54 w 340293"/>
              <a:gd name="connsiteY8" fmla="*/ 27547 h 11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293" h="113104">
                <a:moveTo>
                  <a:pt x="54" y="27547"/>
                </a:moveTo>
                <a:cubicBezTo>
                  <a:pt x="2876" y="29664"/>
                  <a:pt x="111884" y="10613"/>
                  <a:pt x="148220" y="12730"/>
                </a:cubicBezTo>
                <a:cubicBezTo>
                  <a:pt x="184556" y="14847"/>
                  <a:pt x="186673" y="23666"/>
                  <a:pt x="218070" y="40247"/>
                </a:cubicBezTo>
                <a:cubicBezTo>
                  <a:pt x="249467" y="56828"/>
                  <a:pt x="322140" y="105863"/>
                  <a:pt x="336604" y="112213"/>
                </a:cubicBezTo>
                <a:cubicBezTo>
                  <a:pt x="351068" y="118563"/>
                  <a:pt x="319318" y="89283"/>
                  <a:pt x="304854" y="78347"/>
                </a:cubicBezTo>
                <a:cubicBezTo>
                  <a:pt x="290390" y="67411"/>
                  <a:pt x="270634" y="58239"/>
                  <a:pt x="249820" y="46597"/>
                </a:cubicBezTo>
                <a:cubicBezTo>
                  <a:pt x="229006" y="34955"/>
                  <a:pt x="199725" y="16258"/>
                  <a:pt x="179970" y="8497"/>
                </a:cubicBezTo>
                <a:cubicBezTo>
                  <a:pt x="160215" y="736"/>
                  <a:pt x="157745" y="1088"/>
                  <a:pt x="131287" y="30"/>
                </a:cubicBezTo>
                <a:cubicBezTo>
                  <a:pt x="104829" y="-1028"/>
                  <a:pt x="-2768" y="25430"/>
                  <a:pt x="54" y="2754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C76939F-F1DE-4AC1-B743-6AED13FFB741}"/>
              </a:ext>
            </a:extLst>
          </p:cNvPr>
          <p:cNvSpPr/>
          <p:nvPr/>
        </p:nvSpPr>
        <p:spPr>
          <a:xfrm>
            <a:off x="4186767" y="6254750"/>
            <a:ext cx="127154" cy="21303"/>
          </a:xfrm>
          <a:custGeom>
            <a:avLst/>
            <a:gdLst>
              <a:gd name="connsiteX0" fmla="*/ 0 w 127154"/>
              <a:gd name="connsiteY0" fmla="*/ 0 h 21303"/>
              <a:gd name="connsiteX1" fmla="*/ 127000 w 127154"/>
              <a:gd name="connsiteY1" fmla="*/ 21167 h 21303"/>
              <a:gd name="connsiteX2" fmla="*/ 0 w 127154"/>
              <a:gd name="connsiteY2" fmla="*/ 0 h 2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154" h="21303">
                <a:moveTo>
                  <a:pt x="0" y="0"/>
                </a:moveTo>
                <a:cubicBezTo>
                  <a:pt x="0" y="0"/>
                  <a:pt x="121708" y="19050"/>
                  <a:pt x="127000" y="21167"/>
                </a:cubicBezTo>
                <a:cubicBezTo>
                  <a:pt x="132292" y="2328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B4C1AF9-76D0-42B4-8869-8CAEB463E230}"/>
              </a:ext>
            </a:extLst>
          </p:cNvPr>
          <p:cNvSpPr/>
          <p:nvPr/>
        </p:nvSpPr>
        <p:spPr>
          <a:xfrm>
            <a:off x="4409165" y="6028190"/>
            <a:ext cx="63401" cy="93394"/>
          </a:xfrm>
          <a:custGeom>
            <a:avLst/>
            <a:gdLst>
              <a:gd name="connsiteX0" fmla="*/ 63352 w 63401"/>
              <a:gd name="connsiteY0" fmla="*/ 77 h 93394"/>
              <a:gd name="connsiteX1" fmla="*/ 4085 w 63401"/>
              <a:gd name="connsiteY1" fmla="*/ 55110 h 93394"/>
              <a:gd name="connsiteX2" fmla="*/ 6202 w 63401"/>
              <a:gd name="connsiteY2" fmla="*/ 93210 h 93394"/>
              <a:gd name="connsiteX3" fmla="*/ 14668 w 63401"/>
              <a:gd name="connsiteY3" fmla="*/ 67810 h 93394"/>
              <a:gd name="connsiteX4" fmla="*/ 63352 w 63401"/>
              <a:gd name="connsiteY4" fmla="*/ 77 h 9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01" h="93394">
                <a:moveTo>
                  <a:pt x="63352" y="77"/>
                </a:moveTo>
                <a:cubicBezTo>
                  <a:pt x="61588" y="-2040"/>
                  <a:pt x="13610" y="39588"/>
                  <a:pt x="4085" y="55110"/>
                </a:cubicBezTo>
                <a:cubicBezTo>
                  <a:pt x="-5440" y="70632"/>
                  <a:pt x="4438" y="91093"/>
                  <a:pt x="6202" y="93210"/>
                </a:cubicBezTo>
                <a:cubicBezTo>
                  <a:pt x="7966" y="95327"/>
                  <a:pt x="10082" y="78746"/>
                  <a:pt x="14668" y="67810"/>
                </a:cubicBezTo>
                <a:cubicBezTo>
                  <a:pt x="19254" y="56874"/>
                  <a:pt x="65116" y="2194"/>
                  <a:pt x="63352" y="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0C8CDC8B-7551-4A80-99BF-5064862A3A5F}"/>
              </a:ext>
            </a:extLst>
          </p:cNvPr>
          <p:cNvSpPr/>
          <p:nvPr/>
        </p:nvSpPr>
        <p:spPr>
          <a:xfrm>
            <a:off x="4664766" y="5919793"/>
            <a:ext cx="64639" cy="207587"/>
          </a:xfrm>
          <a:custGeom>
            <a:avLst/>
            <a:gdLst>
              <a:gd name="connsiteX0" fmla="*/ 63867 w 64639"/>
              <a:gd name="connsiteY0" fmla="*/ 524 h 207587"/>
              <a:gd name="connsiteX1" fmla="*/ 36351 w 64639"/>
              <a:gd name="connsiteY1" fmla="*/ 114824 h 207587"/>
              <a:gd name="connsiteX2" fmla="*/ 6717 w 64639"/>
              <a:gd name="connsiteY2" fmla="*/ 205840 h 207587"/>
              <a:gd name="connsiteX3" fmla="*/ 4601 w 64639"/>
              <a:gd name="connsiteY3" fmla="*/ 163507 h 207587"/>
              <a:gd name="connsiteX4" fmla="*/ 63867 w 64639"/>
              <a:gd name="connsiteY4" fmla="*/ 524 h 20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39" h="207587">
                <a:moveTo>
                  <a:pt x="63867" y="524"/>
                </a:moveTo>
                <a:cubicBezTo>
                  <a:pt x="69159" y="-7590"/>
                  <a:pt x="45876" y="80605"/>
                  <a:pt x="36351" y="114824"/>
                </a:cubicBezTo>
                <a:cubicBezTo>
                  <a:pt x="26826" y="149043"/>
                  <a:pt x="12009" y="197726"/>
                  <a:pt x="6717" y="205840"/>
                </a:cubicBezTo>
                <a:cubicBezTo>
                  <a:pt x="1425" y="213954"/>
                  <a:pt x="-4218" y="192787"/>
                  <a:pt x="4601" y="163507"/>
                </a:cubicBezTo>
                <a:cubicBezTo>
                  <a:pt x="13420" y="134227"/>
                  <a:pt x="58575" y="8638"/>
                  <a:pt x="63867" y="5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F4B3A28A-2B8D-4DE9-9379-0C1C2BB55B72}"/>
              </a:ext>
            </a:extLst>
          </p:cNvPr>
          <p:cNvSpPr/>
          <p:nvPr/>
        </p:nvSpPr>
        <p:spPr>
          <a:xfrm>
            <a:off x="3562348" y="6568330"/>
            <a:ext cx="852845" cy="249346"/>
          </a:xfrm>
          <a:custGeom>
            <a:avLst/>
            <a:gdLst>
              <a:gd name="connsiteX0" fmla="*/ 2 w 852845"/>
              <a:gd name="connsiteY0" fmla="*/ 10270 h 249346"/>
              <a:gd name="connsiteX1" fmla="*/ 96840 w 852845"/>
              <a:gd name="connsiteY1" fmla="*/ 3920 h 249346"/>
              <a:gd name="connsiteX2" fmla="*/ 269877 w 852845"/>
              <a:gd name="connsiteY2" fmla="*/ 76945 h 249346"/>
              <a:gd name="connsiteX3" fmla="*/ 422277 w 852845"/>
              <a:gd name="connsiteY3" fmla="*/ 99170 h 249346"/>
              <a:gd name="connsiteX4" fmla="*/ 571502 w 852845"/>
              <a:gd name="connsiteY4" fmla="*/ 137270 h 249346"/>
              <a:gd name="connsiteX5" fmla="*/ 688977 w 852845"/>
              <a:gd name="connsiteY5" fmla="*/ 183308 h 249346"/>
              <a:gd name="connsiteX6" fmla="*/ 849315 w 852845"/>
              <a:gd name="connsiteY6" fmla="*/ 246808 h 249346"/>
              <a:gd name="connsiteX7" fmla="*/ 784227 w 852845"/>
              <a:gd name="connsiteY7" fmla="*/ 229345 h 249346"/>
              <a:gd name="connsiteX8" fmla="*/ 606427 w 852845"/>
              <a:gd name="connsiteY8" fmla="*/ 161083 h 249346"/>
              <a:gd name="connsiteX9" fmla="*/ 482602 w 852845"/>
              <a:gd name="connsiteY9" fmla="*/ 121395 h 249346"/>
              <a:gd name="connsiteX10" fmla="*/ 368302 w 852845"/>
              <a:gd name="connsiteY10" fmla="*/ 83295 h 249346"/>
              <a:gd name="connsiteX11" fmla="*/ 252415 w 852845"/>
              <a:gd name="connsiteY11" fmla="*/ 57895 h 249346"/>
              <a:gd name="connsiteX12" fmla="*/ 142877 w 852845"/>
              <a:gd name="connsiteY12" fmla="*/ 34083 h 249346"/>
              <a:gd name="connsiteX13" fmla="*/ 93665 w 852845"/>
              <a:gd name="connsiteY13" fmla="*/ 13445 h 249346"/>
              <a:gd name="connsiteX14" fmla="*/ 2 w 852845"/>
              <a:gd name="connsiteY14" fmla="*/ 10270 h 24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2845" h="249346">
                <a:moveTo>
                  <a:pt x="2" y="10270"/>
                </a:moveTo>
                <a:cubicBezTo>
                  <a:pt x="531" y="8683"/>
                  <a:pt x="51861" y="-7192"/>
                  <a:pt x="96840" y="3920"/>
                </a:cubicBezTo>
                <a:cubicBezTo>
                  <a:pt x="141819" y="15032"/>
                  <a:pt x="215638" y="61070"/>
                  <a:pt x="269877" y="76945"/>
                </a:cubicBezTo>
                <a:cubicBezTo>
                  <a:pt x="324116" y="92820"/>
                  <a:pt x="372006" y="89116"/>
                  <a:pt x="422277" y="99170"/>
                </a:cubicBezTo>
                <a:cubicBezTo>
                  <a:pt x="472548" y="109224"/>
                  <a:pt x="527052" y="123247"/>
                  <a:pt x="571502" y="137270"/>
                </a:cubicBezTo>
                <a:cubicBezTo>
                  <a:pt x="615952" y="151293"/>
                  <a:pt x="688977" y="183308"/>
                  <a:pt x="688977" y="183308"/>
                </a:cubicBezTo>
                <a:lnTo>
                  <a:pt x="849315" y="246808"/>
                </a:lnTo>
                <a:cubicBezTo>
                  <a:pt x="865190" y="254481"/>
                  <a:pt x="824708" y="243632"/>
                  <a:pt x="784227" y="229345"/>
                </a:cubicBezTo>
                <a:cubicBezTo>
                  <a:pt x="743746" y="215058"/>
                  <a:pt x="656698" y="179075"/>
                  <a:pt x="606427" y="161083"/>
                </a:cubicBezTo>
                <a:cubicBezTo>
                  <a:pt x="556156" y="143091"/>
                  <a:pt x="482602" y="121395"/>
                  <a:pt x="482602" y="121395"/>
                </a:cubicBezTo>
                <a:cubicBezTo>
                  <a:pt x="442915" y="108430"/>
                  <a:pt x="406666" y="93878"/>
                  <a:pt x="368302" y="83295"/>
                </a:cubicBezTo>
                <a:cubicBezTo>
                  <a:pt x="329938" y="72712"/>
                  <a:pt x="252415" y="57895"/>
                  <a:pt x="252415" y="57895"/>
                </a:cubicBezTo>
                <a:cubicBezTo>
                  <a:pt x="214844" y="49693"/>
                  <a:pt x="169335" y="41491"/>
                  <a:pt x="142877" y="34083"/>
                </a:cubicBezTo>
                <a:cubicBezTo>
                  <a:pt x="116419" y="26675"/>
                  <a:pt x="114302" y="17943"/>
                  <a:pt x="93665" y="13445"/>
                </a:cubicBezTo>
                <a:cubicBezTo>
                  <a:pt x="73028" y="8947"/>
                  <a:pt x="-527" y="11857"/>
                  <a:pt x="2" y="10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ADE5D311-0C2D-43C0-B43F-B137EC378380}"/>
              </a:ext>
            </a:extLst>
          </p:cNvPr>
          <p:cNvSpPr/>
          <p:nvPr/>
        </p:nvSpPr>
        <p:spPr>
          <a:xfrm>
            <a:off x="4425686" y="6794479"/>
            <a:ext cx="171569" cy="29716"/>
          </a:xfrm>
          <a:custGeom>
            <a:avLst/>
            <a:gdLst>
              <a:gd name="connsiteX0" fmla="*/ 264 w 171569"/>
              <a:gd name="connsiteY0" fmla="*/ 20659 h 29716"/>
              <a:gd name="connsiteX1" fmla="*/ 106627 w 171569"/>
              <a:gd name="connsiteY1" fmla="*/ 23834 h 29716"/>
              <a:gd name="connsiteX2" fmla="*/ 170127 w 171569"/>
              <a:gd name="connsiteY2" fmla="*/ 21 h 29716"/>
              <a:gd name="connsiteX3" fmla="*/ 139964 w 171569"/>
              <a:gd name="connsiteY3" fmla="*/ 28596 h 29716"/>
              <a:gd name="connsiteX4" fmla="*/ 264 w 171569"/>
              <a:gd name="connsiteY4" fmla="*/ 20659 h 2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569" h="29716">
                <a:moveTo>
                  <a:pt x="264" y="20659"/>
                </a:moveTo>
                <a:cubicBezTo>
                  <a:pt x="-5292" y="19865"/>
                  <a:pt x="78317" y="27274"/>
                  <a:pt x="106627" y="23834"/>
                </a:cubicBezTo>
                <a:cubicBezTo>
                  <a:pt x="134937" y="20394"/>
                  <a:pt x="164571" y="-773"/>
                  <a:pt x="170127" y="21"/>
                </a:cubicBezTo>
                <a:cubicBezTo>
                  <a:pt x="175683" y="815"/>
                  <a:pt x="165099" y="23834"/>
                  <a:pt x="139964" y="28596"/>
                </a:cubicBezTo>
                <a:cubicBezTo>
                  <a:pt x="114829" y="33358"/>
                  <a:pt x="5820" y="21453"/>
                  <a:pt x="264" y="20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2CCB93A8-012E-495E-B962-F87598779C46}"/>
              </a:ext>
            </a:extLst>
          </p:cNvPr>
          <p:cNvSpPr/>
          <p:nvPr/>
        </p:nvSpPr>
        <p:spPr>
          <a:xfrm>
            <a:off x="4637390" y="6806819"/>
            <a:ext cx="413053" cy="99277"/>
          </a:xfrm>
          <a:custGeom>
            <a:avLst/>
            <a:gdLst>
              <a:gd name="connsiteX0" fmla="*/ 1285 w 413053"/>
              <a:gd name="connsiteY0" fmla="*/ 381 h 99277"/>
              <a:gd name="connsiteX1" fmla="*/ 147335 w 413053"/>
              <a:gd name="connsiteY1" fmla="*/ 46419 h 99277"/>
              <a:gd name="connsiteX2" fmla="*/ 210835 w 413053"/>
              <a:gd name="connsiteY2" fmla="*/ 57531 h 99277"/>
              <a:gd name="connsiteX3" fmla="*/ 298148 w 413053"/>
              <a:gd name="connsiteY3" fmla="*/ 71819 h 99277"/>
              <a:gd name="connsiteX4" fmla="*/ 321960 w 413053"/>
              <a:gd name="connsiteY4" fmla="*/ 87694 h 99277"/>
              <a:gd name="connsiteX5" fmla="*/ 350535 w 413053"/>
              <a:gd name="connsiteY5" fmla="*/ 98806 h 99277"/>
              <a:gd name="connsiteX6" fmla="*/ 412448 w 413053"/>
              <a:gd name="connsiteY6" fmla="*/ 97219 h 99277"/>
              <a:gd name="connsiteX7" fmla="*/ 309260 w 413053"/>
              <a:gd name="connsiteY7" fmla="*/ 97219 h 99277"/>
              <a:gd name="connsiteX8" fmla="*/ 239410 w 413053"/>
              <a:gd name="connsiteY8" fmla="*/ 74994 h 99277"/>
              <a:gd name="connsiteX9" fmla="*/ 1285 w 413053"/>
              <a:gd name="connsiteY9" fmla="*/ 381 h 9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3053" h="99277">
                <a:moveTo>
                  <a:pt x="1285" y="381"/>
                </a:moveTo>
                <a:cubicBezTo>
                  <a:pt x="-14061" y="-4382"/>
                  <a:pt x="112410" y="36894"/>
                  <a:pt x="147335" y="46419"/>
                </a:cubicBezTo>
                <a:cubicBezTo>
                  <a:pt x="182260" y="55944"/>
                  <a:pt x="210835" y="57531"/>
                  <a:pt x="210835" y="57531"/>
                </a:cubicBezTo>
                <a:cubicBezTo>
                  <a:pt x="235970" y="61764"/>
                  <a:pt x="279627" y="66792"/>
                  <a:pt x="298148" y="71819"/>
                </a:cubicBezTo>
                <a:cubicBezTo>
                  <a:pt x="316669" y="76846"/>
                  <a:pt x="313229" y="83196"/>
                  <a:pt x="321960" y="87694"/>
                </a:cubicBezTo>
                <a:cubicBezTo>
                  <a:pt x="330691" y="92192"/>
                  <a:pt x="335454" y="97219"/>
                  <a:pt x="350535" y="98806"/>
                </a:cubicBezTo>
                <a:cubicBezTo>
                  <a:pt x="365616" y="100393"/>
                  <a:pt x="419327" y="97483"/>
                  <a:pt x="412448" y="97219"/>
                </a:cubicBezTo>
                <a:cubicBezTo>
                  <a:pt x="405569" y="96955"/>
                  <a:pt x="338100" y="100923"/>
                  <a:pt x="309260" y="97219"/>
                </a:cubicBezTo>
                <a:cubicBezTo>
                  <a:pt x="280420" y="93515"/>
                  <a:pt x="286770" y="87429"/>
                  <a:pt x="239410" y="74994"/>
                </a:cubicBezTo>
                <a:cubicBezTo>
                  <a:pt x="192050" y="62559"/>
                  <a:pt x="16631" y="5144"/>
                  <a:pt x="128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2F6DBC3-B914-490E-AA6B-3E41DB688CB8}"/>
              </a:ext>
            </a:extLst>
          </p:cNvPr>
          <p:cNvSpPr/>
          <p:nvPr/>
        </p:nvSpPr>
        <p:spPr>
          <a:xfrm>
            <a:off x="4649035" y="6816085"/>
            <a:ext cx="153215" cy="41092"/>
          </a:xfrm>
          <a:custGeom>
            <a:avLst/>
            <a:gdLst>
              <a:gd name="connsiteX0" fmla="*/ 753 w 153215"/>
              <a:gd name="connsiteY0" fmla="*/ 640 h 41092"/>
              <a:gd name="connsiteX1" fmla="*/ 148390 w 153215"/>
              <a:gd name="connsiteY1" fmla="*/ 40328 h 41092"/>
              <a:gd name="connsiteX2" fmla="*/ 115053 w 153215"/>
              <a:gd name="connsiteY2" fmla="*/ 26040 h 41092"/>
              <a:gd name="connsiteX3" fmla="*/ 91240 w 153215"/>
              <a:gd name="connsiteY3" fmla="*/ 16515 h 41092"/>
              <a:gd name="connsiteX4" fmla="*/ 753 w 153215"/>
              <a:gd name="connsiteY4" fmla="*/ 640 h 4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215" h="41092">
                <a:moveTo>
                  <a:pt x="753" y="640"/>
                </a:moveTo>
                <a:cubicBezTo>
                  <a:pt x="10278" y="4609"/>
                  <a:pt x="129340" y="36095"/>
                  <a:pt x="148390" y="40328"/>
                </a:cubicBezTo>
                <a:cubicBezTo>
                  <a:pt x="167440" y="44561"/>
                  <a:pt x="124578" y="30009"/>
                  <a:pt x="115053" y="26040"/>
                </a:cubicBezTo>
                <a:cubicBezTo>
                  <a:pt x="105528" y="22071"/>
                  <a:pt x="107644" y="20748"/>
                  <a:pt x="91240" y="16515"/>
                </a:cubicBezTo>
                <a:cubicBezTo>
                  <a:pt x="74836" y="12282"/>
                  <a:pt x="-8772" y="-3329"/>
                  <a:pt x="753" y="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D4FB014-C763-4F92-AB82-46446D88F73F}"/>
              </a:ext>
            </a:extLst>
          </p:cNvPr>
          <p:cNvSpPr/>
          <p:nvPr/>
        </p:nvSpPr>
        <p:spPr>
          <a:xfrm>
            <a:off x="5052947" y="6916474"/>
            <a:ext cx="247716" cy="59001"/>
          </a:xfrm>
          <a:custGeom>
            <a:avLst/>
            <a:gdLst>
              <a:gd name="connsiteX0" fmla="*/ 66 w 247716"/>
              <a:gd name="connsiteY0" fmla="*/ 264 h 59001"/>
              <a:gd name="connsiteX1" fmla="*/ 176278 w 247716"/>
              <a:gd name="connsiteY1" fmla="*/ 43126 h 59001"/>
              <a:gd name="connsiteX2" fmla="*/ 247716 w 247716"/>
              <a:gd name="connsiteY2" fmla="*/ 59001 h 59001"/>
              <a:gd name="connsiteX3" fmla="*/ 247716 w 247716"/>
              <a:gd name="connsiteY3" fmla="*/ 59001 h 59001"/>
              <a:gd name="connsiteX4" fmla="*/ 223903 w 247716"/>
              <a:gd name="connsiteY4" fmla="*/ 51064 h 59001"/>
              <a:gd name="connsiteX5" fmla="*/ 185803 w 247716"/>
              <a:gd name="connsiteY5" fmla="*/ 35189 h 59001"/>
              <a:gd name="connsiteX6" fmla="*/ 155641 w 247716"/>
              <a:gd name="connsiteY6" fmla="*/ 25664 h 59001"/>
              <a:gd name="connsiteX7" fmla="*/ 66 w 247716"/>
              <a:gd name="connsiteY7" fmla="*/ 264 h 5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16" h="59001">
                <a:moveTo>
                  <a:pt x="66" y="264"/>
                </a:moveTo>
                <a:cubicBezTo>
                  <a:pt x="3505" y="3174"/>
                  <a:pt x="176278" y="43126"/>
                  <a:pt x="176278" y="43126"/>
                </a:cubicBezTo>
                <a:cubicBezTo>
                  <a:pt x="217553" y="52916"/>
                  <a:pt x="247716" y="59001"/>
                  <a:pt x="247716" y="59001"/>
                </a:cubicBezTo>
                <a:lnTo>
                  <a:pt x="247716" y="59001"/>
                </a:lnTo>
                <a:cubicBezTo>
                  <a:pt x="243747" y="57678"/>
                  <a:pt x="234222" y="55033"/>
                  <a:pt x="223903" y="51064"/>
                </a:cubicBezTo>
                <a:cubicBezTo>
                  <a:pt x="213584" y="47095"/>
                  <a:pt x="197180" y="39422"/>
                  <a:pt x="185803" y="35189"/>
                </a:cubicBezTo>
                <a:cubicBezTo>
                  <a:pt x="174426" y="30956"/>
                  <a:pt x="182893" y="32014"/>
                  <a:pt x="155641" y="25664"/>
                </a:cubicBezTo>
                <a:cubicBezTo>
                  <a:pt x="128389" y="19314"/>
                  <a:pt x="-3373" y="-2646"/>
                  <a:pt x="66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AFE71229-6118-4070-9D98-9D46EE1B036F}"/>
              </a:ext>
            </a:extLst>
          </p:cNvPr>
          <p:cNvSpPr/>
          <p:nvPr/>
        </p:nvSpPr>
        <p:spPr>
          <a:xfrm>
            <a:off x="5260813" y="6910385"/>
            <a:ext cx="87552" cy="120676"/>
          </a:xfrm>
          <a:custGeom>
            <a:avLst/>
            <a:gdLst>
              <a:gd name="connsiteX0" fmla="*/ 68425 w 87552"/>
              <a:gd name="connsiteY0" fmla="*/ 3 h 120676"/>
              <a:gd name="connsiteX1" fmla="*/ 87475 w 87552"/>
              <a:gd name="connsiteY1" fmla="*/ 66678 h 120676"/>
              <a:gd name="connsiteX2" fmla="*/ 71600 w 87552"/>
              <a:gd name="connsiteY2" fmla="*/ 88903 h 120676"/>
              <a:gd name="connsiteX3" fmla="*/ 162 w 87552"/>
              <a:gd name="connsiteY3" fmla="*/ 120653 h 120676"/>
              <a:gd name="connsiteX4" fmla="*/ 52550 w 87552"/>
              <a:gd name="connsiteY4" fmla="*/ 93665 h 120676"/>
              <a:gd name="connsiteX5" fmla="*/ 68425 w 87552"/>
              <a:gd name="connsiteY5" fmla="*/ 69853 h 120676"/>
              <a:gd name="connsiteX6" fmla="*/ 68425 w 87552"/>
              <a:gd name="connsiteY6" fmla="*/ 3 h 12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552" h="120676">
                <a:moveTo>
                  <a:pt x="68425" y="3"/>
                </a:moveTo>
                <a:cubicBezTo>
                  <a:pt x="71600" y="-526"/>
                  <a:pt x="86946" y="51861"/>
                  <a:pt x="87475" y="66678"/>
                </a:cubicBezTo>
                <a:cubicBezTo>
                  <a:pt x="88004" y="81495"/>
                  <a:pt x="86152" y="79907"/>
                  <a:pt x="71600" y="88903"/>
                </a:cubicBezTo>
                <a:cubicBezTo>
                  <a:pt x="57048" y="97899"/>
                  <a:pt x="3337" y="119859"/>
                  <a:pt x="162" y="120653"/>
                </a:cubicBezTo>
                <a:cubicBezTo>
                  <a:pt x="-3013" y="121447"/>
                  <a:pt x="41173" y="102132"/>
                  <a:pt x="52550" y="93665"/>
                </a:cubicBezTo>
                <a:cubicBezTo>
                  <a:pt x="63927" y="85198"/>
                  <a:pt x="66573" y="78849"/>
                  <a:pt x="68425" y="69853"/>
                </a:cubicBezTo>
                <a:cubicBezTo>
                  <a:pt x="70277" y="60857"/>
                  <a:pt x="65250" y="532"/>
                  <a:pt x="6842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D854C5C2-F822-4632-9648-F3D02E005F17}"/>
              </a:ext>
            </a:extLst>
          </p:cNvPr>
          <p:cNvSpPr/>
          <p:nvPr/>
        </p:nvSpPr>
        <p:spPr>
          <a:xfrm>
            <a:off x="3655241" y="6603642"/>
            <a:ext cx="776048" cy="302026"/>
          </a:xfrm>
          <a:custGeom>
            <a:avLst/>
            <a:gdLst>
              <a:gd name="connsiteX0" fmla="*/ 3947 w 776048"/>
              <a:gd name="connsiteY0" fmla="*/ 358 h 302026"/>
              <a:gd name="connsiteX1" fmla="*/ 91259 w 776048"/>
              <a:gd name="connsiteY1" fmla="*/ 43221 h 302026"/>
              <a:gd name="connsiteX2" fmla="*/ 251597 w 776048"/>
              <a:gd name="connsiteY2" fmla="*/ 101958 h 302026"/>
              <a:gd name="connsiteX3" fmla="*/ 372247 w 776048"/>
              <a:gd name="connsiteY3" fmla="*/ 140058 h 302026"/>
              <a:gd name="connsiteX4" fmla="*/ 543697 w 776048"/>
              <a:gd name="connsiteY4" fmla="*/ 211496 h 302026"/>
              <a:gd name="connsiteX5" fmla="*/ 686572 w 776048"/>
              <a:gd name="connsiteY5" fmla="*/ 279758 h 302026"/>
              <a:gd name="connsiteX6" fmla="*/ 775472 w 776048"/>
              <a:gd name="connsiteY6" fmla="*/ 301983 h 302026"/>
              <a:gd name="connsiteX7" fmla="*/ 721497 w 776048"/>
              <a:gd name="connsiteY7" fmla="*/ 284521 h 302026"/>
              <a:gd name="connsiteX8" fmla="*/ 654822 w 776048"/>
              <a:gd name="connsiteY8" fmla="*/ 254358 h 302026"/>
              <a:gd name="connsiteX9" fmla="*/ 596084 w 776048"/>
              <a:gd name="connsiteY9" fmla="*/ 222608 h 302026"/>
              <a:gd name="connsiteX10" fmla="*/ 530997 w 776048"/>
              <a:gd name="connsiteY10" fmla="*/ 184508 h 302026"/>
              <a:gd name="connsiteX11" fmla="*/ 323034 w 776048"/>
              <a:gd name="connsiteY11" fmla="*/ 108308 h 302026"/>
              <a:gd name="connsiteX12" fmla="*/ 216672 w 776048"/>
              <a:gd name="connsiteY12" fmla="*/ 67033 h 302026"/>
              <a:gd name="connsiteX13" fmla="*/ 3947 w 776048"/>
              <a:gd name="connsiteY13" fmla="*/ 358 h 30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6048" h="302026">
                <a:moveTo>
                  <a:pt x="3947" y="358"/>
                </a:moveTo>
                <a:cubicBezTo>
                  <a:pt x="-16955" y="-3611"/>
                  <a:pt x="49984" y="26288"/>
                  <a:pt x="91259" y="43221"/>
                </a:cubicBezTo>
                <a:cubicBezTo>
                  <a:pt x="132534" y="60154"/>
                  <a:pt x="204766" y="85819"/>
                  <a:pt x="251597" y="101958"/>
                </a:cubicBezTo>
                <a:cubicBezTo>
                  <a:pt x="298428" y="118097"/>
                  <a:pt x="323564" y="121802"/>
                  <a:pt x="372247" y="140058"/>
                </a:cubicBezTo>
                <a:cubicBezTo>
                  <a:pt x="420930" y="158314"/>
                  <a:pt x="491310" y="188213"/>
                  <a:pt x="543697" y="211496"/>
                </a:cubicBezTo>
                <a:cubicBezTo>
                  <a:pt x="596085" y="234779"/>
                  <a:pt x="647943" y="264677"/>
                  <a:pt x="686572" y="279758"/>
                </a:cubicBezTo>
                <a:cubicBezTo>
                  <a:pt x="725201" y="294839"/>
                  <a:pt x="769651" y="301189"/>
                  <a:pt x="775472" y="301983"/>
                </a:cubicBezTo>
                <a:cubicBezTo>
                  <a:pt x="781293" y="302777"/>
                  <a:pt x="741605" y="292458"/>
                  <a:pt x="721497" y="284521"/>
                </a:cubicBezTo>
                <a:cubicBezTo>
                  <a:pt x="701389" y="276584"/>
                  <a:pt x="675724" y="264677"/>
                  <a:pt x="654822" y="254358"/>
                </a:cubicBezTo>
                <a:cubicBezTo>
                  <a:pt x="633920" y="244039"/>
                  <a:pt x="616721" y="234250"/>
                  <a:pt x="596084" y="222608"/>
                </a:cubicBezTo>
                <a:cubicBezTo>
                  <a:pt x="575447" y="210966"/>
                  <a:pt x="576505" y="203558"/>
                  <a:pt x="530997" y="184508"/>
                </a:cubicBezTo>
                <a:cubicBezTo>
                  <a:pt x="485489" y="165458"/>
                  <a:pt x="375422" y="127887"/>
                  <a:pt x="323034" y="108308"/>
                </a:cubicBezTo>
                <a:cubicBezTo>
                  <a:pt x="270647" y="88729"/>
                  <a:pt x="266943" y="84495"/>
                  <a:pt x="216672" y="67033"/>
                </a:cubicBezTo>
                <a:cubicBezTo>
                  <a:pt x="166401" y="49571"/>
                  <a:pt x="24849" y="4327"/>
                  <a:pt x="3947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39F6D0E0-022C-4378-A88E-A9B941997CD2}"/>
              </a:ext>
            </a:extLst>
          </p:cNvPr>
          <p:cNvSpPr/>
          <p:nvPr/>
        </p:nvSpPr>
        <p:spPr>
          <a:xfrm>
            <a:off x="4446153" y="6902439"/>
            <a:ext cx="341770" cy="14350"/>
          </a:xfrm>
          <a:custGeom>
            <a:avLst/>
            <a:gdLst>
              <a:gd name="connsiteX0" fmla="*/ 435 w 341770"/>
              <a:gd name="connsiteY0" fmla="*/ 9536 h 14350"/>
              <a:gd name="connsiteX1" fmla="*/ 224272 w 341770"/>
              <a:gd name="connsiteY1" fmla="*/ 14299 h 14350"/>
              <a:gd name="connsiteX2" fmla="*/ 341747 w 341770"/>
              <a:gd name="connsiteY2" fmla="*/ 6361 h 14350"/>
              <a:gd name="connsiteX3" fmla="*/ 233797 w 341770"/>
              <a:gd name="connsiteY3" fmla="*/ 11 h 14350"/>
              <a:gd name="connsiteX4" fmla="*/ 168710 w 341770"/>
              <a:gd name="connsiteY4" fmla="*/ 4774 h 14350"/>
              <a:gd name="connsiteX5" fmla="*/ 435 w 341770"/>
              <a:gd name="connsiteY5" fmla="*/ 9536 h 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770" h="14350">
                <a:moveTo>
                  <a:pt x="435" y="9536"/>
                </a:moveTo>
                <a:cubicBezTo>
                  <a:pt x="9695" y="11124"/>
                  <a:pt x="167387" y="14828"/>
                  <a:pt x="224272" y="14299"/>
                </a:cubicBezTo>
                <a:cubicBezTo>
                  <a:pt x="281157" y="13770"/>
                  <a:pt x="340160" y="8742"/>
                  <a:pt x="341747" y="6361"/>
                </a:cubicBezTo>
                <a:cubicBezTo>
                  <a:pt x="343334" y="3980"/>
                  <a:pt x="262636" y="275"/>
                  <a:pt x="233797" y="11"/>
                </a:cubicBezTo>
                <a:cubicBezTo>
                  <a:pt x="204958" y="-253"/>
                  <a:pt x="205223" y="3980"/>
                  <a:pt x="168710" y="4774"/>
                </a:cubicBezTo>
                <a:cubicBezTo>
                  <a:pt x="132198" y="5568"/>
                  <a:pt x="-8825" y="7948"/>
                  <a:pt x="435" y="9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5BDF6134-08C8-469B-A338-4C2218781844}"/>
              </a:ext>
            </a:extLst>
          </p:cNvPr>
          <p:cNvSpPr/>
          <p:nvPr/>
        </p:nvSpPr>
        <p:spPr>
          <a:xfrm>
            <a:off x="4751246" y="6932165"/>
            <a:ext cx="524390" cy="70567"/>
          </a:xfrm>
          <a:custGeom>
            <a:avLst/>
            <a:gdLst>
              <a:gd name="connsiteX0" fmla="*/ 142 w 524390"/>
              <a:gd name="connsiteY0" fmla="*/ 448 h 70567"/>
              <a:gd name="connsiteX1" fmla="*/ 220804 w 524390"/>
              <a:gd name="connsiteY1" fmla="*/ 24260 h 70567"/>
              <a:gd name="connsiteX2" fmla="*/ 336692 w 524390"/>
              <a:gd name="connsiteY2" fmla="*/ 35373 h 70567"/>
              <a:gd name="connsiteX3" fmla="*/ 450992 w 524390"/>
              <a:gd name="connsiteY3" fmla="*/ 52835 h 70567"/>
              <a:gd name="connsiteX4" fmla="*/ 524017 w 524390"/>
              <a:gd name="connsiteY4" fmla="*/ 70298 h 70567"/>
              <a:gd name="connsiteX5" fmla="*/ 420829 w 524390"/>
              <a:gd name="connsiteY5" fmla="*/ 38548 h 70567"/>
              <a:gd name="connsiteX6" fmla="*/ 323992 w 524390"/>
              <a:gd name="connsiteY6" fmla="*/ 25848 h 70567"/>
              <a:gd name="connsiteX7" fmla="*/ 189054 w 524390"/>
              <a:gd name="connsiteY7" fmla="*/ 9973 h 70567"/>
              <a:gd name="connsiteX8" fmla="*/ 142 w 524390"/>
              <a:gd name="connsiteY8" fmla="*/ 448 h 7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4390" h="70567">
                <a:moveTo>
                  <a:pt x="142" y="448"/>
                </a:moveTo>
                <a:cubicBezTo>
                  <a:pt x="5434" y="2829"/>
                  <a:pt x="220804" y="24260"/>
                  <a:pt x="220804" y="24260"/>
                </a:cubicBezTo>
                <a:cubicBezTo>
                  <a:pt x="276896" y="30081"/>
                  <a:pt x="298327" y="30611"/>
                  <a:pt x="336692" y="35373"/>
                </a:cubicBezTo>
                <a:cubicBezTo>
                  <a:pt x="375057" y="40135"/>
                  <a:pt x="419771" y="47014"/>
                  <a:pt x="450992" y="52835"/>
                </a:cubicBezTo>
                <a:cubicBezTo>
                  <a:pt x="482213" y="58656"/>
                  <a:pt x="529044" y="72679"/>
                  <a:pt x="524017" y="70298"/>
                </a:cubicBezTo>
                <a:cubicBezTo>
                  <a:pt x="518990" y="67917"/>
                  <a:pt x="454166" y="45956"/>
                  <a:pt x="420829" y="38548"/>
                </a:cubicBezTo>
                <a:cubicBezTo>
                  <a:pt x="387492" y="31140"/>
                  <a:pt x="323992" y="25848"/>
                  <a:pt x="323992" y="25848"/>
                </a:cubicBezTo>
                <a:cubicBezTo>
                  <a:pt x="285363" y="21086"/>
                  <a:pt x="239854" y="14206"/>
                  <a:pt x="189054" y="9973"/>
                </a:cubicBezTo>
                <a:cubicBezTo>
                  <a:pt x="138254" y="5740"/>
                  <a:pt x="-5150" y="-1933"/>
                  <a:pt x="142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F743588-41B8-4394-8EBD-F55EA1AD8F41}"/>
              </a:ext>
            </a:extLst>
          </p:cNvPr>
          <p:cNvSpPr/>
          <p:nvPr/>
        </p:nvSpPr>
        <p:spPr>
          <a:xfrm>
            <a:off x="3653727" y="6643551"/>
            <a:ext cx="500772" cy="468452"/>
          </a:xfrm>
          <a:custGeom>
            <a:avLst/>
            <a:gdLst>
              <a:gd name="connsiteX0" fmla="*/ 698 w 500772"/>
              <a:gd name="connsiteY0" fmla="*/ 137 h 468452"/>
              <a:gd name="connsiteX1" fmla="*/ 121348 w 500772"/>
              <a:gd name="connsiteY1" fmla="*/ 71574 h 468452"/>
              <a:gd name="connsiteX2" fmla="*/ 127698 w 500772"/>
              <a:gd name="connsiteY2" fmla="*/ 108087 h 468452"/>
              <a:gd name="connsiteX3" fmla="*/ 156273 w 500772"/>
              <a:gd name="connsiteY3" fmla="*/ 176349 h 468452"/>
              <a:gd name="connsiteX4" fmla="*/ 261048 w 500772"/>
              <a:gd name="connsiteY4" fmla="*/ 330337 h 468452"/>
              <a:gd name="connsiteX5" fmla="*/ 345186 w 500772"/>
              <a:gd name="connsiteY5" fmla="*/ 406537 h 468452"/>
              <a:gd name="connsiteX6" fmla="*/ 421386 w 500772"/>
              <a:gd name="connsiteY6" fmla="*/ 443049 h 468452"/>
              <a:gd name="connsiteX7" fmla="*/ 500761 w 500772"/>
              <a:gd name="connsiteY7" fmla="*/ 468449 h 468452"/>
              <a:gd name="connsiteX8" fmla="*/ 426148 w 500772"/>
              <a:gd name="connsiteY8" fmla="*/ 441462 h 468452"/>
              <a:gd name="connsiteX9" fmla="*/ 292798 w 500772"/>
              <a:gd name="connsiteY9" fmla="*/ 362087 h 468452"/>
              <a:gd name="connsiteX10" fmla="*/ 208661 w 500772"/>
              <a:gd name="connsiteY10" fmla="*/ 246199 h 468452"/>
              <a:gd name="connsiteX11" fmla="*/ 116586 w 500772"/>
              <a:gd name="connsiteY11" fmla="*/ 89037 h 468452"/>
              <a:gd name="connsiteX12" fmla="*/ 73723 w 500772"/>
              <a:gd name="connsiteY12" fmla="*/ 54112 h 468452"/>
              <a:gd name="connsiteX13" fmla="*/ 698 w 500772"/>
              <a:gd name="connsiteY13" fmla="*/ 137 h 46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0772" h="468452">
                <a:moveTo>
                  <a:pt x="698" y="137"/>
                </a:moveTo>
                <a:cubicBezTo>
                  <a:pt x="8635" y="3047"/>
                  <a:pt x="100181" y="53582"/>
                  <a:pt x="121348" y="71574"/>
                </a:cubicBezTo>
                <a:cubicBezTo>
                  <a:pt x="142515" y="89566"/>
                  <a:pt x="121877" y="90625"/>
                  <a:pt x="127698" y="108087"/>
                </a:cubicBezTo>
                <a:cubicBezTo>
                  <a:pt x="133519" y="125549"/>
                  <a:pt x="134048" y="139308"/>
                  <a:pt x="156273" y="176349"/>
                </a:cubicBezTo>
                <a:cubicBezTo>
                  <a:pt x="178498" y="213390"/>
                  <a:pt x="229563" y="291972"/>
                  <a:pt x="261048" y="330337"/>
                </a:cubicBezTo>
                <a:cubicBezTo>
                  <a:pt x="292534" y="368702"/>
                  <a:pt x="318463" y="387752"/>
                  <a:pt x="345186" y="406537"/>
                </a:cubicBezTo>
                <a:cubicBezTo>
                  <a:pt x="371909" y="425322"/>
                  <a:pt x="395457" y="432730"/>
                  <a:pt x="421386" y="443049"/>
                </a:cubicBezTo>
                <a:cubicBezTo>
                  <a:pt x="447315" y="453368"/>
                  <a:pt x="499967" y="468714"/>
                  <a:pt x="500761" y="468449"/>
                </a:cubicBezTo>
                <a:cubicBezTo>
                  <a:pt x="501555" y="468185"/>
                  <a:pt x="460808" y="459189"/>
                  <a:pt x="426148" y="441462"/>
                </a:cubicBezTo>
                <a:cubicBezTo>
                  <a:pt x="391488" y="423735"/>
                  <a:pt x="329046" y="394631"/>
                  <a:pt x="292798" y="362087"/>
                </a:cubicBezTo>
                <a:cubicBezTo>
                  <a:pt x="256550" y="329543"/>
                  <a:pt x="238030" y="291707"/>
                  <a:pt x="208661" y="246199"/>
                </a:cubicBezTo>
                <a:cubicBezTo>
                  <a:pt x="179292" y="200691"/>
                  <a:pt x="139076" y="121052"/>
                  <a:pt x="116586" y="89037"/>
                </a:cubicBezTo>
                <a:cubicBezTo>
                  <a:pt x="94096" y="57022"/>
                  <a:pt x="92773" y="66812"/>
                  <a:pt x="73723" y="54112"/>
                </a:cubicBezTo>
                <a:cubicBezTo>
                  <a:pt x="54673" y="41412"/>
                  <a:pt x="-7239" y="-2773"/>
                  <a:pt x="698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96C44DEB-AFE6-4A55-BD48-BFE718ECEAFF}"/>
              </a:ext>
            </a:extLst>
          </p:cNvPr>
          <p:cNvSpPr/>
          <p:nvPr/>
        </p:nvSpPr>
        <p:spPr>
          <a:xfrm>
            <a:off x="4139974" y="7110801"/>
            <a:ext cx="928953" cy="106172"/>
          </a:xfrm>
          <a:custGeom>
            <a:avLst/>
            <a:gdLst>
              <a:gd name="connsiteX0" fmla="*/ 11339 w 928953"/>
              <a:gd name="connsiteY0" fmla="*/ 1199 h 106172"/>
              <a:gd name="connsiteX1" fmla="*/ 260576 w 928953"/>
              <a:gd name="connsiteY1" fmla="*/ 78987 h 106172"/>
              <a:gd name="connsiteX2" fmla="*/ 457426 w 928953"/>
              <a:gd name="connsiteY2" fmla="*/ 96449 h 106172"/>
              <a:gd name="connsiteX3" fmla="*/ 606651 w 928953"/>
              <a:gd name="connsiteY3" fmla="*/ 94862 h 106172"/>
              <a:gd name="connsiteX4" fmla="*/ 732064 w 928953"/>
              <a:gd name="connsiteY4" fmla="*/ 74224 h 106172"/>
              <a:gd name="connsiteX5" fmla="*/ 800326 w 928953"/>
              <a:gd name="connsiteY5" fmla="*/ 53587 h 106172"/>
              <a:gd name="connsiteX6" fmla="*/ 846364 w 928953"/>
              <a:gd name="connsiteY6" fmla="*/ 44062 h 106172"/>
              <a:gd name="connsiteX7" fmla="*/ 928914 w 928953"/>
              <a:gd name="connsiteY7" fmla="*/ 31362 h 106172"/>
              <a:gd name="connsiteX8" fmla="*/ 835251 w 928953"/>
              <a:gd name="connsiteY8" fmla="*/ 32949 h 106172"/>
              <a:gd name="connsiteX9" fmla="*/ 692376 w 928953"/>
              <a:gd name="connsiteY9" fmla="*/ 82162 h 106172"/>
              <a:gd name="connsiteX10" fmla="*/ 498701 w 928953"/>
              <a:gd name="connsiteY10" fmla="*/ 105974 h 106172"/>
              <a:gd name="connsiteX11" fmla="*/ 284389 w 928953"/>
              <a:gd name="connsiteY11" fmla="*/ 90099 h 106172"/>
              <a:gd name="connsiteX12" fmla="*/ 66901 w 928953"/>
              <a:gd name="connsiteY12" fmla="*/ 34537 h 106172"/>
              <a:gd name="connsiteX13" fmla="*/ 11339 w 928953"/>
              <a:gd name="connsiteY13" fmla="*/ 1199 h 10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53" h="106172">
                <a:moveTo>
                  <a:pt x="11339" y="1199"/>
                </a:moveTo>
                <a:cubicBezTo>
                  <a:pt x="43618" y="8607"/>
                  <a:pt x="186228" y="63112"/>
                  <a:pt x="260576" y="78987"/>
                </a:cubicBezTo>
                <a:cubicBezTo>
                  <a:pt x="334924" y="94862"/>
                  <a:pt x="399747" y="93803"/>
                  <a:pt x="457426" y="96449"/>
                </a:cubicBezTo>
                <a:cubicBezTo>
                  <a:pt x="515105" y="99095"/>
                  <a:pt x="560878" y="98566"/>
                  <a:pt x="606651" y="94862"/>
                </a:cubicBezTo>
                <a:cubicBezTo>
                  <a:pt x="652424" y="91158"/>
                  <a:pt x="699785" y="81103"/>
                  <a:pt x="732064" y="74224"/>
                </a:cubicBezTo>
                <a:cubicBezTo>
                  <a:pt x="764343" y="67345"/>
                  <a:pt x="781276" y="58614"/>
                  <a:pt x="800326" y="53587"/>
                </a:cubicBezTo>
                <a:cubicBezTo>
                  <a:pt x="819376" y="48560"/>
                  <a:pt x="824933" y="47766"/>
                  <a:pt x="846364" y="44062"/>
                </a:cubicBezTo>
                <a:cubicBezTo>
                  <a:pt x="867795" y="40358"/>
                  <a:pt x="930766" y="33214"/>
                  <a:pt x="928914" y="31362"/>
                </a:cubicBezTo>
                <a:cubicBezTo>
                  <a:pt x="927062" y="29510"/>
                  <a:pt x="874674" y="24482"/>
                  <a:pt x="835251" y="32949"/>
                </a:cubicBezTo>
                <a:cubicBezTo>
                  <a:pt x="795828" y="41416"/>
                  <a:pt x="748468" y="69991"/>
                  <a:pt x="692376" y="82162"/>
                </a:cubicBezTo>
                <a:cubicBezTo>
                  <a:pt x="636284" y="94333"/>
                  <a:pt x="566699" y="104651"/>
                  <a:pt x="498701" y="105974"/>
                </a:cubicBezTo>
                <a:cubicBezTo>
                  <a:pt x="430703" y="107297"/>
                  <a:pt x="356355" y="102005"/>
                  <a:pt x="284389" y="90099"/>
                </a:cubicBezTo>
                <a:cubicBezTo>
                  <a:pt x="212423" y="78193"/>
                  <a:pt x="112409" y="46443"/>
                  <a:pt x="66901" y="34537"/>
                </a:cubicBezTo>
                <a:cubicBezTo>
                  <a:pt x="21393" y="22631"/>
                  <a:pt x="-20940" y="-6209"/>
                  <a:pt x="11339" y="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13736674-E371-44D1-840E-0D037B93C6FF}"/>
              </a:ext>
            </a:extLst>
          </p:cNvPr>
          <p:cNvSpPr/>
          <p:nvPr/>
        </p:nvSpPr>
        <p:spPr>
          <a:xfrm>
            <a:off x="5131891" y="7035573"/>
            <a:ext cx="148146" cy="100243"/>
          </a:xfrm>
          <a:custGeom>
            <a:avLst/>
            <a:gdLst>
              <a:gd name="connsiteX0" fmla="*/ 148134 w 148146"/>
              <a:gd name="connsiteY0" fmla="*/ 227 h 100243"/>
              <a:gd name="connsiteX1" fmla="*/ 97334 w 148146"/>
              <a:gd name="connsiteY1" fmla="*/ 51027 h 100243"/>
              <a:gd name="connsiteX2" fmla="*/ 57647 w 148146"/>
              <a:gd name="connsiteY2" fmla="*/ 71665 h 100243"/>
              <a:gd name="connsiteX3" fmla="*/ 497 w 148146"/>
              <a:gd name="connsiteY3" fmla="*/ 100240 h 100243"/>
              <a:gd name="connsiteX4" fmla="*/ 92572 w 148146"/>
              <a:gd name="connsiteY4" fmla="*/ 73252 h 100243"/>
              <a:gd name="connsiteX5" fmla="*/ 148134 w 148146"/>
              <a:gd name="connsiteY5" fmla="*/ 227 h 10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146" h="100243">
                <a:moveTo>
                  <a:pt x="148134" y="227"/>
                </a:moveTo>
                <a:cubicBezTo>
                  <a:pt x="148928" y="-3477"/>
                  <a:pt x="112415" y="39121"/>
                  <a:pt x="97334" y="51027"/>
                </a:cubicBezTo>
                <a:cubicBezTo>
                  <a:pt x="82253" y="62933"/>
                  <a:pt x="57647" y="71665"/>
                  <a:pt x="57647" y="71665"/>
                </a:cubicBezTo>
                <a:cubicBezTo>
                  <a:pt x="41508" y="79867"/>
                  <a:pt x="-5324" y="99976"/>
                  <a:pt x="497" y="100240"/>
                </a:cubicBezTo>
                <a:cubicBezTo>
                  <a:pt x="6318" y="100504"/>
                  <a:pt x="66643" y="87010"/>
                  <a:pt x="92572" y="73252"/>
                </a:cubicBezTo>
                <a:cubicBezTo>
                  <a:pt x="118501" y="59494"/>
                  <a:pt x="147340" y="3931"/>
                  <a:pt x="148134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394F7F4C-47EA-4BBD-AC08-420C8971346C}"/>
              </a:ext>
            </a:extLst>
          </p:cNvPr>
          <p:cNvSpPr/>
          <p:nvPr/>
        </p:nvSpPr>
        <p:spPr>
          <a:xfrm>
            <a:off x="4987211" y="7137320"/>
            <a:ext cx="159056" cy="95327"/>
          </a:xfrm>
          <a:custGeom>
            <a:avLst/>
            <a:gdLst>
              <a:gd name="connsiteX0" fmla="*/ 157877 w 159056"/>
              <a:gd name="connsiteY0" fmla="*/ 80 h 95327"/>
              <a:gd name="connsiteX1" fmla="*/ 2302 w 159056"/>
              <a:gd name="connsiteY1" fmla="*/ 90568 h 95327"/>
              <a:gd name="connsiteX2" fmla="*/ 70564 w 159056"/>
              <a:gd name="connsiteY2" fmla="*/ 74693 h 95327"/>
              <a:gd name="connsiteX3" fmla="*/ 157877 w 159056"/>
              <a:gd name="connsiteY3" fmla="*/ 80 h 9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56" h="95327">
                <a:moveTo>
                  <a:pt x="157877" y="80"/>
                </a:moveTo>
                <a:cubicBezTo>
                  <a:pt x="146500" y="2726"/>
                  <a:pt x="16854" y="78133"/>
                  <a:pt x="2302" y="90568"/>
                </a:cubicBezTo>
                <a:cubicBezTo>
                  <a:pt x="-12250" y="103003"/>
                  <a:pt x="45958" y="88716"/>
                  <a:pt x="70564" y="74693"/>
                </a:cubicBezTo>
                <a:cubicBezTo>
                  <a:pt x="95170" y="60670"/>
                  <a:pt x="169254" y="-2566"/>
                  <a:pt x="15787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989804A6-8B08-450C-ACEC-8BA68F07D8D4}"/>
              </a:ext>
            </a:extLst>
          </p:cNvPr>
          <p:cNvSpPr/>
          <p:nvPr/>
        </p:nvSpPr>
        <p:spPr>
          <a:xfrm>
            <a:off x="4516416" y="7262819"/>
            <a:ext cx="455782" cy="148039"/>
          </a:xfrm>
          <a:custGeom>
            <a:avLst/>
            <a:gdLst>
              <a:gd name="connsiteX0" fmla="*/ 22 w 455782"/>
              <a:gd name="connsiteY0" fmla="*/ 147631 h 148039"/>
              <a:gd name="connsiteX1" fmla="*/ 195284 w 455782"/>
              <a:gd name="connsiteY1" fmla="*/ 126994 h 148039"/>
              <a:gd name="connsiteX2" fmla="*/ 285772 w 455782"/>
              <a:gd name="connsiteY2" fmla="*/ 101594 h 148039"/>
              <a:gd name="connsiteX3" fmla="*/ 454047 w 455782"/>
              <a:gd name="connsiteY3" fmla="*/ 1581 h 148039"/>
              <a:gd name="connsiteX4" fmla="*/ 368322 w 455782"/>
              <a:gd name="connsiteY4" fmla="*/ 42856 h 148039"/>
              <a:gd name="connsiteX5" fmla="*/ 287359 w 455782"/>
              <a:gd name="connsiteY5" fmla="*/ 77781 h 148039"/>
              <a:gd name="connsiteX6" fmla="*/ 207984 w 455782"/>
              <a:gd name="connsiteY6" fmla="*/ 107944 h 148039"/>
              <a:gd name="connsiteX7" fmla="*/ 22 w 455782"/>
              <a:gd name="connsiteY7" fmla="*/ 147631 h 14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782" h="148039">
                <a:moveTo>
                  <a:pt x="22" y="147631"/>
                </a:moveTo>
                <a:cubicBezTo>
                  <a:pt x="-2095" y="150806"/>
                  <a:pt x="147659" y="134667"/>
                  <a:pt x="195284" y="126994"/>
                </a:cubicBezTo>
                <a:cubicBezTo>
                  <a:pt x="242909" y="119321"/>
                  <a:pt x="242645" y="122496"/>
                  <a:pt x="285772" y="101594"/>
                </a:cubicBezTo>
                <a:cubicBezTo>
                  <a:pt x="328899" y="80692"/>
                  <a:pt x="440289" y="11371"/>
                  <a:pt x="454047" y="1581"/>
                </a:cubicBezTo>
                <a:cubicBezTo>
                  <a:pt x="467805" y="-8209"/>
                  <a:pt x="396103" y="30156"/>
                  <a:pt x="368322" y="42856"/>
                </a:cubicBezTo>
                <a:cubicBezTo>
                  <a:pt x="340541" y="55556"/>
                  <a:pt x="287359" y="77781"/>
                  <a:pt x="287359" y="77781"/>
                </a:cubicBezTo>
                <a:cubicBezTo>
                  <a:pt x="260636" y="88629"/>
                  <a:pt x="249523" y="97361"/>
                  <a:pt x="207984" y="107944"/>
                </a:cubicBezTo>
                <a:cubicBezTo>
                  <a:pt x="166445" y="118527"/>
                  <a:pt x="2139" y="144456"/>
                  <a:pt x="22" y="147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BFFDC594-40F9-4042-8370-17CF2BFB1C5D}"/>
              </a:ext>
            </a:extLst>
          </p:cNvPr>
          <p:cNvSpPr/>
          <p:nvPr/>
        </p:nvSpPr>
        <p:spPr>
          <a:xfrm>
            <a:off x="4141788" y="7312025"/>
            <a:ext cx="365453" cy="74517"/>
          </a:xfrm>
          <a:custGeom>
            <a:avLst/>
            <a:gdLst>
              <a:gd name="connsiteX0" fmla="*/ 0 w 365453"/>
              <a:gd name="connsiteY0" fmla="*/ 0 h 74517"/>
              <a:gd name="connsiteX1" fmla="*/ 252412 w 365453"/>
              <a:gd name="connsiteY1" fmla="*/ 66675 h 74517"/>
              <a:gd name="connsiteX2" fmla="*/ 365125 w 365453"/>
              <a:gd name="connsiteY2" fmla="*/ 73025 h 74517"/>
              <a:gd name="connsiteX3" fmla="*/ 284162 w 365453"/>
              <a:gd name="connsiteY3" fmla="*/ 65088 h 74517"/>
              <a:gd name="connsiteX4" fmla="*/ 207962 w 365453"/>
              <a:gd name="connsiteY4" fmla="*/ 47625 h 74517"/>
              <a:gd name="connsiteX5" fmla="*/ 0 w 365453"/>
              <a:gd name="connsiteY5" fmla="*/ 0 h 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453" h="74517">
                <a:moveTo>
                  <a:pt x="0" y="0"/>
                </a:moveTo>
                <a:cubicBezTo>
                  <a:pt x="95779" y="27252"/>
                  <a:pt x="191558" y="54504"/>
                  <a:pt x="252412" y="66675"/>
                </a:cubicBezTo>
                <a:cubicBezTo>
                  <a:pt x="313266" y="78846"/>
                  <a:pt x="359833" y="73289"/>
                  <a:pt x="365125" y="73025"/>
                </a:cubicBezTo>
                <a:cubicBezTo>
                  <a:pt x="370417" y="72761"/>
                  <a:pt x="310356" y="69321"/>
                  <a:pt x="284162" y="65088"/>
                </a:cubicBezTo>
                <a:cubicBezTo>
                  <a:pt x="257968" y="60855"/>
                  <a:pt x="207962" y="47625"/>
                  <a:pt x="207962" y="476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B316C291-0DCD-4760-A2C1-53B13860CF37}"/>
              </a:ext>
            </a:extLst>
          </p:cNvPr>
          <p:cNvSpPr/>
          <p:nvPr/>
        </p:nvSpPr>
        <p:spPr>
          <a:xfrm>
            <a:off x="3892550" y="7138946"/>
            <a:ext cx="239917" cy="176256"/>
          </a:xfrm>
          <a:custGeom>
            <a:avLst/>
            <a:gdLst>
              <a:gd name="connsiteX0" fmla="*/ 0 w 239917"/>
              <a:gd name="connsiteY0" fmla="*/ 42 h 176256"/>
              <a:gd name="connsiteX1" fmla="*/ 125413 w 239917"/>
              <a:gd name="connsiteY1" fmla="*/ 111167 h 176256"/>
              <a:gd name="connsiteX2" fmla="*/ 184150 w 239917"/>
              <a:gd name="connsiteY2" fmla="*/ 144504 h 176256"/>
              <a:gd name="connsiteX3" fmla="*/ 239713 w 239917"/>
              <a:gd name="connsiteY3" fmla="*/ 176254 h 176256"/>
              <a:gd name="connsiteX4" fmla="*/ 200025 w 239917"/>
              <a:gd name="connsiteY4" fmla="*/ 142917 h 176256"/>
              <a:gd name="connsiteX5" fmla="*/ 127000 w 239917"/>
              <a:gd name="connsiteY5" fmla="*/ 98467 h 176256"/>
              <a:gd name="connsiteX6" fmla="*/ 0 w 239917"/>
              <a:gd name="connsiteY6" fmla="*/ 42 h 17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917" h="176256">
                <a:moveTo>
                  <a:pt x="0" y="42"/>
                </a:moveTo>
                <a:cubicBezTo>
                  <a:pt x="-264" y="2159"/>
                  <a:pt x="94721" y="87090"/>
                  <a:pt x="125413" y="111167"/>
                </a:cubicBezTo>
                <a:cubicBezTo>
                  <a:pt x="156105" y="135244"/>
                  <a:pt x="184150" y="144504"/>
                  <a:pt x="184150" y="144504"/>
                </a:cubicBezTo>
                <a:cubicBezTo>
                  <a:pt x="203200" y="155352"/>
                  <a:pt x="237067" y="176518"/>
                  <a:pt x="239713" y="176254"/>
                </a:cubicBezTo>
                <a:cubicBezTo>
                  <a:pt x="242359" y="175990"/>
                  <a:pt x="218810" y="155881"/>
                  <a:pt x="200025" y="142917"/>
                </a:cubicBezTo>
                <a:cubicBezTo>
                  <a:pt x="181240" y="129953"/>
                  <a:pt x="156369" y="121750"/>
                  <a:pt x="127000" y="98467"/>
                </a:cubicBezTo>
                <a:cubicBezTo>
                  <a:pt x="97631" y="75184"/>
                  <a:pt x="264" y="-2075"/>
                  <a:pt x="0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1F16F9E-346E-4384-86F4-A8F7BBB6957E}"/>
              </a:ext>
            </a:extLst>
          </p:cNvPr>
          <p:cNvSpPr/>
          <p:nvPr/>
        </p:nvSpPr>
        <p:spPr>
          <a:xfrm>
            <a:off x="3787698" y="6924534"/>
            <a:ext cx="112944" cy="216338"/>
          </a:xfrm>
          <a:custGeom>
            <a:avLst/>
            <a:gdLst>
              <a:gd name="connsiteX0" fmla="*/ 77 w 112944"/>
              <a:gd name="connsiteY0" fmla="*/ 1729 h 216338"/>
              <a:gd name="connsiteX1" fmla="*/ 49290 w 112944"/>
              <a:gd name="connsiteY1" fmla="*/ 120791 h 216338"/>
              <a:gd name="connsiteX2" fmla="*/ 84215 w 112944"/>
              <a:gd name="connsiteY2" fmla="*/ 176354 h 216338"/>
              <a:gd name="connsiteX3" fmla="*/ 112790 w 112944"/>
              <a:gd name="connsiteY3" fmla="*/ 216041 h 216338"/>
              <a:gd name="connsiteX4" fmla="*/ 71515 w 112944"/>
              <a:gd name="connsiteY4" fmla="*/ 155716 h 216338"/>
              <a:gd name="connsiteX5" fmla="*/ 38177 w 112944"/>
              <a:gd name="connsiteY5" fmla="*/ 55704 h 216338"/>
              <a:gd name="connsiteX6" fmla="*/ 77 w 112944"/>
              <a:gd name="connsiteY6" fmla="*/ 1729 h 21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944" h="216338">
                <a:moveTo>
                  <a:pt x="77" y="1729"/>
                </a:moveTo>
                <a:cubicBezTo>
                  <a:pt x="1929" y="12577"/>
                  <a:pt x="35267" y="91687"/>
                  <a:pt x="49290" y="120791"/>
                </a:cubicBezTo>
                <a:cubicBezTo>
                  <a:pt x="63313" y="149895"/>
                  <a:pt x="73632" y="160479"/>
                  <a:pt x="84215" y="176354"/>
                </a:cubicBezTo>
                <a:cubicBezTo>
                  <a:pt x="94798" y="192229"/>
                  <a:pt x="114907" y="219481"/>
                  <a:pt x="112790" y="216041"/>
                </a:cubicBezTo>
                <a:cubicBezTo>
                  <a:pt x="110673" y="212601"/>
                  <a:pt x="83951" y="182439"/>
                  <a:pt x="71515" y="155716"/>
                </a:cubicBezTo>
                <a:cubicBezTo>
                  <a:pt x="59080" y="128993"/>
                  <a:pt x="46114" y="77664"/>
                  <a:pt x="38177" y="55704"/>
                </a:cubicBezTo>
                <a:cubicBezTo>
                  <a:pt x="30240" y="33744"/>
                  <a:pt x="-1775" y="-9119"/>
                  <a:pt x="77" y="1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CC1D82E2-F9AF-4841-AE85-7E1BB576DD51}"/>
              </a:ext>
            </a:extLst>
          </p:cNvPr>
          <p:cNvSpPr/>
          <p:nvPr/>
        </p:nvSpPr>
        <p:spPr>
          <a:xfrm>
            <a:off x="3707515" y="6754276"/>
            <a:ext cx="85175" cy="159931"/>
          </a:xfrm>
          <a:custGeom>
            <a:avLst/>
            <a:gdLst>
              <a:gd name="connsiteX0" fmla="*/ 885 w 85175"/>
              <a:gd name="connsiteY0" fmla="*/ 537 h 159931"/>
              <a:gd name="connsiteX1" fmla="*/ 65973 w 85175"/>
              <a:gd name="connsiteY1" fmla="*/ 100549 h 159931"/>
              <a:gd name="connsiteX2" fmla="*/ 83435 w 85175"/>
              <a:gd name="connsiteY2" fmla="*/ 159287 h 159931"/>
              <a:gd name="connsiteX3" fmla="*/ 31048 w 85175"/>
              <a:gd name="connsiteY3" fmla="*/ 64037 h 159931"/>
              <a:gd name="connsiteX4" fmla="*/ 885 w 85175"/>
              <a:gd name="connsiteY4" fmla="*/ 537 h 1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75" h="159931">
                <a:moveTo>
                  <a:pt x="885" y="537"/>
                </a:moveTo>
                <a:cubicBezTo>
                  <a:pt x="6706" y="6622"/>
                  <a:pt x="52215" y="74091"/>
                  <a:pt x="65973" y="100549"/>
                </a:cubicBezTo>
                <a:cubicBezTo>
                  <a:pt x="79731" y="127007"/>
                  <a:pt x="89256" y="165372"/>
                  <a:pt x="83435" y="159287"/>
                </a:cubicBezTo>
                <a:cubicBezTo>
                  <a:pt x="77614" y="153202"/>
                  <a:pt x="42690" y="86527"/>
                  <a:pt x="31048" y="64037"/>
                </a:cubicBezTo>
                <a:cubicBezTo>
                  <a:pt x="19406" y="41547"/>
                  <a:pt x="-4936" y="-5548"/>
                  <a:pt x="885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0B2DDAAF-6C0D-4AEC-A0C1-5B7A943ECBE9}"/>
              </a:ext>
            </a:extLst>
          </p:cNvPr>
          <p:cNvSpPr/>
          <p:nvPr/>
        </p:nvSpPr>
        <p:spPr>
          <a:xfrm>
            <a:off x="3643025" y="6615087"/>
            <a:ext cx="56143" cy="136999"/>
          </a:xfrm>
          <a:custGeom>
            <a:avLst/>
            <a:gdLst>
              <a:gd name="connsiteX0" fmla="*/ 11400 w 56143"/>
              <a:gd name="connsiteY0" fmla="*/ 26 h 136999"/>
              <a:gd name="connsiteX1" fmla="*/ 1875 w 56143"/>
              <a:gd name="connsiteY1" fmla="*/ 65113 h 136999"/>
              <a:gd name="connsiteX2" fmla="*/ 55850 w 56143"/>
              <a:gd name="connsiteY2" fmla="*/ 136551 h 136999"/>
              <a:gd name="connsiteX3" fmla="*/ 22513 w 56143"/>
              <a:gd name="connsiteY3" fmla="*/ 93688 h 136999"/>
              <a:gd name="connsiteX4" fmla="*/ 1875 w 56143"/>
              <a:gd name="connsiteY4" fmla="*/ 57176 h 136999"/>
              <a:gd name="connsiteX5" fmla="*/ 11400 w 56143"/>
              <a:gd name="connsiteY5" fmla="*/ 26 h 13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43" h="136999">
                <a:moveTo>
                  <a:pt x="11400" y="26"/>
                </a:moveTo>
                <a:cubicBezTo>
                  <a:pt x="11400" y="1349"/>
                  <a:pt x="-5533" y="42359"/>
                  <a:pt x="1875" y="65113"/>
                </a:cubicBezTo>
                <a:cubicBezTo>
                  <a:pt x="9283" y="87867"/>
                  <a:pt x="52410" y="131789"/>
                  <a:pt x="55850" y="136551"/>
                </a:cubicBezTo>
                <a:cubicBezTo>
                  <a:pt x="59290" y="141313"/>
                  <a:pt x="31509" y="106917"/>
                  <a:pt x="22513" y="93688"/>
                </a:cubicBezTo>
                <a:cubicBezTo>
                  <a:pt x="13517" y="80459"/>
                  <a:pt x="7696" y="66701"/>
                  <a:pt x="1875" y="57176"/>
                </a:cubicBezTo>
                <a:cubicBezTo>
                  <a:pt x="-3946" y="47651"/>
                  <a:pt x="11400" y="-1297"/>
                  <a:pt x="1140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20D04E09-E924-4691-9CF7-95718507EF70}"/>
              </a:ext>
            </a:extLst>
          </p:cNvPr>
          <p:cNvSpPr/>
          <p:nvPr/>
        </p:nvSpPr>
        <p:spPr>
          <a:xfrm>
            <a:off x="3627189" y="6594474"/>
            <a:ext cx="85978" cy="179752"/>
          </a:xfrm>
          <a:custGeom>
            <a:avLst/>
            <a:gdLst>
              <a:gd name="connsiteX0" fmla="*/ 36761 w 85978"/>
              <a:gd name="connsiteY0" fmla="*/ 1 h 179752"/>
              <a:gd name="connsiteX1" fmla="*/ 249 w 85978"/>
              <a:gd name="connsiteY1" fmla="*/ 58739 h 179752"/>
              <a:gd name="connsiteX2" fmla="*/ 24061 w 85978"/>
              <a:gd name="connsiteY2" fmla="*/ 115889 h 179752"/>
              <a:gd name="connsiteX3" fmla="*/ 85974 w 85978"/>
              <a:gd name="connsiteY3" fmla="*/ 179389 h 179752"/>
              <a:gd name="connsiteX4" fmla="*/ 20886 w 85978"/>
              <a:gd name="connsiteY4" fmla="*/ 85726 h 179752"/>
              <a:gd name="connsiteX5" fmla="*/ 12949 w 85978"/>
              <a:gd name="connsiteY5" fmla="*/ 57151 h 179752"/>
              <a:gd name="connsiteX6" fmla="*/ 36761 w 85978"/>
              <a:gd name="connsiteY6" fmla="*/ 1 h 17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978" h="179752">
                <a:moveTo>
                  <a:pt x="36761" y="1"/>
                </a:moveTo>
                <a:cubicBezTo>
                  <a:pt x="34644" y="266"/>
                  <a:pt x="2366" y="39424"/>
                  <a:pt x="249" y="58739"/>
                </a:cubicBezTo>
                <a:cubicBezTo>
                  <a:pt x="-1868" y="78054"/>
                  <a:pt x="9774" y="95781"/>
                  <a:pt x="24061" y="115889"/>
                </a:cubicBezTo>
                <a:cubicBezTo>
                  <a:pt x="38348" y="135997"/>
                  <a:pt x="86503" y="184416"/>
                  <a:pt x="85974" y="179389"/>
                </a:cubicBezTo>
                <a:cubicBezTo>
                  <a:pt x="85445" y="174362"/>
                  <a:pt x="33057" y="106099"/>
                  <a:pt x="20886" y="85726"/>
                </a:cubicBezTo>
                <a:cubicBezTo>
                  <a:pt x="8715" y="65353"/>
                  <a:pt x="9774" y="69322"/>
                  <a:pt x="12949" y="57151"/>
                </a:cubicBezTo>
                <a:cubicBezTo>
                  <a:pt x="16124" y="44980"/>
                  <a:pt x="38878" y="-264"/>
                  <a:pt x="3676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98691E8-B02C-499C-A9E8-3DE27C6A7191}"/>
              </a:ext>
            </a:extLst>
          </p:cNvPr>
          <p:cNvSpPr/>
          <p:nvPr/>
        </p:nvSpPr>
        <p:spPr>
          <a:xfrm>
            <a:off x="4435405" y="6640695"/>
            <a:ext cx="112805" cy="71667"/>
          </a:xfrm>
          <a:custGeom>
            <a:avLst/>
            <a:gdLst>
              <a:gd name="connsiteX0" fmla="*/ 112783 w 112805"/>
              <a:gd name="connsiteY0" fmla="*/ 1405 h 71667"/>
              <a:gd name="connsiteX1" fmla="*/ 34995 w 112805"/>
              <a:gd name="connsiteY1" fmla="*/ 37918 h 71667"/>
              <a:gd name="connsiteX2" fmla="*/ 70 w 112805"/>
              <a:gd name="connsiteY2" fmla="*/ 71255 h 71667"/>
              <a:gd name="connsiteX3" fmla="*/ 42933 w 112805"/>
              <a:gd name="connsiteY3" fmla="*/ 14105 h 71667"/>
              <a:gd name="connsiteX4" fmla="*/ 112783 w 112805"/>
              <a:gd name="connsiteY4" fmla="*/ 1405 h 7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05" h="71667">
                <a:moveTo>
                  <a:pt x="112783" y="1405"/>
                </a:moveTo>
                <a:cubicBezTo>
                  <a:pt x="111460" y="5374"/>
                  <a:pt x="53780" y="26276"/>
                  <a:pt x="34995" y="37918"/>
                </a:cubicBezTo>
                <a:cubicBezTo>
                  <a:pt x="16210" y="49560"/>
                  <a:pt x="-1253" y="75224"/>
                  <a:pt x="70" y="71255"/>
                </a:cubicBezTo>
                <a:cubicBezTo>
                  <a:pt x="1393" y="67286"/>
                  <a:pt x="28116" y="26276"/>
                  <a:pt x="42933" y="14105"/>
                </a:cubicBezTo>
                <a:cubicBezTo>
                  <a:pt x="57750" y="1934"/>
                  <a:pt x="114106" y="-2564"/>
                  <a:pt x="112783" y="1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F05BAB7-57F5-40BA-B3BE-2878A958E79E}"/>
              </a:ext>
            </a:extLst>
          </p:cNvPr>
          <p:cNvSpPr/>
          <p:nvPr/>
        </p:nvSpPr>
        <p:spPr>
          <a:xfrm>
            <a:off x="4328959" y="6591292"/>
            <a:ext cx="68829" cy="103228"/>
          </a:xfrm>
          <a:custGeom>
            <a:avLst/>
            <a:gdLst>
              <a:gd name="connsiteX0" fmla="*/ 154 w 68829"/>
              <a:gd name="connsiteY0" fmla="*/ 8 h 103228"/>
              <a:gd name="connsiteX1" fmla="*/ 62066 w 68829"/>
              <a:gd name="connsiteY1" fmla="*/ 73033 h 103228"/>
              <a:gd name="connsiteX2" fmla="*/ 65241 w 68829"/>
              <a:gd name="connsiteY2" fmla="*/ 103196 h 103228"/>
              <a:gd name="connsiteX3" fmla="*/ 44604 w 68829"/>
              <a:gd name="connsiteY3" fmla="*/ 68271 h 103228"/>
              <a:gd name="connsiteX4" fmla="*/ 154 w 68829"/>
              <a:gd name="connsiteY4" fmla="*/ 8 h 10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9" h="103228">
                <a:moveTo>
                  <a:pt x="154" y="8"/>
                </a:moveTo>
                <a:cubicBezTo>
                  <a:pt x="3064" y="802"/>
                  <a:pt x="51218" y="55835"/>
                  <a:pt x="62066" y="73033"/>
                </a:cubicBezTo>
                <a:cubicBezTo>
                  <a:pt x="72914" y="90231"/>
                  <a:pt x="68151" y="103990"/>
                  <a:pt x="65241" y="103196"/>
                </a:cubicBezTo>
                <a:cubicBezTo>
                  <a:pt x="62331" y="102402"/>
                  <a:pt x="52806" y="80707"/>
                  <a:pt x="44604" y="68271"/>
                </a:cubicBezTo>
                <a:cubicBezTo>
                  <a:pt x="36402" y="55836"/>
                  <a:pt x="-2756" y="-786"/>
                  <a:pt x="15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68434459-5C07-4CA5-9804-6CDDA234B204}"/>
              </a:ext>
            </a:extLst>
          </p:cNvPr>
          <p:cNvSpPr/>
          <p:nvPr/>
        </p:nvSpPr>
        <p:spPr>
          <a:xfrm>
            <a:off x="3601897" y="6122988"/>
            <a:ext cx="416066" cy="400053"/>
          </a:xfrm>
          <a:custGeom>
            <a:avLst/>
            <a:gdLst>
              <a:gd name="connsiteX0" fmla="*/ 416066 w 416066"/>
              <a:gd name="connsiteY0" fmla="*/ 0 h 400053"/>
              <a:gd name="connsiteX1" fmla="*/ 231916 w 416066"/>
              <a:gd name="connsiteY1" fmla="*/ 128587 h 400053"/>
              <a:gd name="connsiteX2" fmla="*/ 73166 w 416066"/>
              <a:gd name="connsiteY2" fmla="*/ 288925 h 400053"/>
              <a:gd name="connsiteX3" fmla="*/ 38241 w 416066"/>
              <a:gd name="connsiteY3" fmla="*/ 315912 h 400053"/>
              <a:gd name="connsiteX4" fmla="*/ 141 w 416066"/>
              <a:gd name="connsiteY4" fmla="*/ 400050 h 400053"/>
              <a:gd name="connsiteX5" fmla="*/ 52528 w 416066"/>
              <a:gd name="connsiteY5" fmla="*/ 312737 h 400053"/>
              <a:gd name="connsiteX6" fmla="*/ 111266 w 416066"/>
              <a:gd name="connsiteY6" fmla="*/ 254000 h 400053"/>
              <a:gd name="connsiteX7" fmla="*/ 182703 w 416066"/>
              <a:gd name="connsiteY7" fmla="*/ 177800 h 400053"/>
              <a:gd name="connsiteX8" fmla="*/ 284303 w 416066"/>
              <a:gd name="connsiteY8" fmla="*/ 92075 h 400053"/>
              <a:gd name="connsiteX9" fmla="*/ 416066 w 416066"/>
              <a:gd name="connsiteY9" fmla="*/ 0 h 400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066" h="400053">
                <a:moveTo>
                  <a:pt x="416066" y="0"/>
                </a:moveTo>
                <a:cubicBezTo>
                  <a:pt x="407335" y="6085"/>
                  <a:pt x="289066" y="80433"/>
                  <a:pt x="231916" y="128587"/>
                </a:cubicBezTo>
                <a:cubicBezTo>
                  <a:pt x="174766" y="176741"/>
                  <a:pt x="105445" y="257704"/>
                  <a:pt x="73166" y="288925"/>
                </a:cubicBezTo>
                <a:cubicBezTo>
                  <a:pt x="40887" y="320146"/>
                  <a:pt x="50412" y="297391"/>
                  <a:pt x="38241" y="315912"/>
                </a:cubicBezTo>
                <a:cubicBezTo>
                  <a:pt x="26070" y="334433"/>
                  <a:pt x="-2240" y="400579"/>
                  <a:pt x="141" y="400050"/>
                </a:cubicBezTo>
                <a:cubicBezTo>
                  <a:pt x="2522" y="399521"/>
                  <a:pt x="34007" y="337079"/>
                  <a:pt x="52528" y="312737"/>
                </a:cubicBezTo>
                <a:cubicBezTo>
                  <a:pt x="71049" y="288395"/>
                  <a:pt x="89570" y="276490"/>
                  <a:pt x="111266" y="254000"/>
                </a:cubicBezTo>
                <a:cubicBezTo>
                  <a:pt x="132962" y="231511"/>
                  <a:pt x="153864" y="204787"/>
                  <a:pt x="182703" y="177800"/>
                </a:cubicBezTo>
                <a:cubicBezTo>
                  <a:pt x="211542" y="150813"/>
                  <a:pt x="245674" y="118798"/>
                  <a:pt x="284303" y="92075"/>
                </a:cubicBezTo>
                <a:lnTo>
                  <a:pt x="41606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C784B54-0FB5-4148-8D6B-2CD028890A3E}"/>
              </a:ext>
            </a:extLst>
          </p:cNvPr>
          <p:cNvSpPr/>
          <p:nvPr/>
        </p:nvSpPr>
        <p:spPr>
          <a:xfrm>
            <a:off x="5060942" y="6480206"/>
            <a:ext cx="261415" cy="211869"/>
          </a:xfrm>
          <a:custGeom>
            <a:avLst/>
            <a:gdLst>
              <a:gd name="connsiteX0" fmla="*/ 8 w 261415"/>
              <a:gd name="connsiteY0" fmla="*/ 1027 h 211869"/>
              <a:gd name="connsiteX1" fmla="*/ 124891 w 261415"/>
              <a:gd name="connsiteY1" fmla="*/ 11611 h 211869"/>
              <a:gd name="connsiteX2" fmla="*/ 188391 w 261415"/>
              <a:gd name="connsiteY2" fmla="*/ 70877 h 211869"/>
              <a:gd name="connsiteX3" fmla="*/ 260358 w 261415"/>
              <a:gd name="connsiteY3" fmla="*/ 208461 h 211869"/>
              <a:gd name="connsiteX4" fmla="*/ 226491 w 261415"/>
              <a:gd name="connsiteY4" fmla="*/ 159777 h 211869"/>
              <a:gd name="connsiteX5" fmla="*/ 160875 w 261415"/>
              <a:gd name="connsiteY5" fmla="*/ 47594 h 211869"/>
              <a:gd name="connsiteX6" fmla="*/ 118541 w 261415"/>
              <a:gd name="connsiteY6" fmla="*/ 26427 h 211869"/>
              <a:gd name="connsiteX7" fmla="*/ 8 w 261415"/>
              <a:gd name="connsiteY7" fmla="*/ 1027 h 21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415" h="211869">
                <a:moveTo>
                  <a:pt x="8" y="1027"/>
                </a:moveTo>
                <a:cubicBezTo>
                  <a:pt x="1066" y="-1442"/>
                  <a:pt x="93494" y="-31"/>
                  <a:pt x="124891" y="11611"/>
                </a:cubicBezTo>
                <a:cubicBezTo>
                  <a:pt x="156288" y="23253"/>
                  <a:pt x="165813" y="38069"/>
                  <a:pt x="188391" y="70877"/>
                </a:cubicBezTo>
                <a:cubicBezTo>
                  <a:pt x="210969" y="103685"/>
                  <a:pt x="254008" y="193644"/>
                  <a:pt x="260358" y="208461"/>
                </a:cubicBezTo>
                <a:cubicBezTo>
                  <a:pt x="266708" y="223278"/>
                  <a:pt x="243071" y="186588"/>
                  <a:pt x="226491" y="159777"/>
                </a:cubicBezTo>
                <a:cubicBezTo>
                  <a:pt x="209911" y="132966"/>
                  <a:pt x="178867" y="69819"/>
                  <a:pt x="160875" y="47594"/>
                </a:cubicBezTo>
                <a:cubicBezTo>
                  <a:pt x="142883" y="25369"/>
                  <a:pt x="143941" y="33835"/>
                  <a:pt x="118541" y="26427"/>
                </a:cubicBezTo>
                <a:cubicBezTo>
                  <a:pt x="93141" y="19019"/>
                  <a:pt x="-1050" y="3496"/>
                  <a:pt x="8" y="1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6537353-2DC2-4924-9934-1EF8489A8DCD}"/>
              </a:ext>
            </a:extLst>
          </p:cNvPr>
          <p:cNvSpPr/>
          <p:nvPr/>
        </p:nvSpPr>
        <p:spPr>
          <a:xfrm>
            <a:off x="4372426" y="6427955"/>
            <a:ext cx="769668" cy="294741"/>
          </a:xfrm>
          <a:custGeom>
            <a:avLst/>
            <a:gdLst>
              <a:gd name="connsiteX0" fmla="*/ 709691 w 769668"/>
              <a:gd name="connsiteY0" fmla="*/ 362 h 294741"/>
              <a:gd name="connsiteX1" fmla="*/ 764724 w 769668"/>
              <a:gd name="connsiteY1" fmla="*/ 144295 h 294741"/>
              <a:gd name="connsiteX2" fmla="*/ 756257 w 769668"/>
              <a:gd name="connsiteY2" fmla="*/ 233195 h 294741"/>
              <a:gd name="connsiteX3" fmla="*/ 669474 w 769668"/>
              <a:gd name="connsiteY3" fmla="*/ 283995 h 294741"/>
              <a:gd name="connsiteX4" fmla="*/ 550941 w 769668"/>
              <a:gd name="connsiteY4" fmla="*/ 286112 h 294741"/>
              <a:gd name="connsiteX5" fmla="*/ 373141 w 769668"/>
              <a:gd name="connsiteY5" fmla="*/ 294578 h 294741"/>
              <a:gd name="connsiteX6" fmla="*/ 254607 w 769668"/>
              <a:gd name="connsiteY6" fmla="*/ 277645 h 294741"/>
              <a:gd name="connsiteX7" fmla="*/ 108557 w 769668"/>
              <a:gd name="connsiteY7" fmla="*/ 233195 h 294741"/>
              <a:gd name="connsiteX8" fmla="*/ 40824 w 769668"/>
              <a:gd name="connsiteY8" fmla="*/ 192978 h 294741"/>
              <a:gd name="connsiteX9" fmla="*/ 4841 w 769668"/>
              <a:gd name="connsiteY9" fmla="*/ 114662 h 294741"/>
              <a:gd name="connsiteX10" fmla="*/ 148774 w 769668"/>
              <a:gd name="connsiteY10" fmla="*/ 148528 h 294741"/>
              <a:gd name="connsiteX11" fmla="*/ 205924 w 769668"/>
              <a:gd name="connsiteY11" fmla="*/ 140062 h 294741"/>
              <a:gd name="connsiteX12" fmla="*/ 364674 w 769668"/>
              <a:gd name="connsiteY12" fmla="*/ 68095 h 294741"/>
              <a:gd name="connsiteX13" fmla="*/ 487441 w 769668"/>
              <a:gd name="connsiteY13" fmla="*/ 91378 h 294741"/>
              <a:gd name="connsiteX14" fmla="*/ 561524 w 769668"/>
              <a:gd name="connsiteY14" fmla="*/ 101962 h 294741"/>
              <a:gd name="connsiteX15" fmla="*/ 709691 w 769668"/>
              <a:gd name="connsiteY15" fmla="*/ 362 h 29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9668" h="294741">
                <a:moveTo>
                  <a:pt x="709691" y="362"/>
                </a:moveTo>
                <a:cubicBezTo>
                  <a:pt x="743558" y="7417"/>
                  <a:pt x="756963" y="105490"/>
                  <a:pt x="764724" y="144295"/>
                </a:cubicBezTo>
                <a:cubicBezTo>
                  <a:pt x="772485" y="183100"/>
                  <a:pt x="772132" y="209912"/>
                  <a:pt x="756257" y="233195"/>
                </a:cubicBezTo>
                <a:cubicBezTo>
                  <a:pt x="740382" y="256478"/>
                  <a:pt x="703693" y="275176"/>
                  <a:pt x="669474" y="283995"/>
                </a:cubicBezTo>
                <a:cubicBezTo>
                  <a:pt x="635255" y="292814"/>
                  <a:pt x="600330" y="284348"/>
                  <a:pt x="550941" y="286112"/>
                </a:cubicBezTo>
                <a:cubicBezTo>
                  <a:pt x="501552" y="287876"/>
                  <a:pt x="422530" y="295989"/>
                  <a:pt x="373141" y="294578"/>
                </a:cubicBezTo>
                <a:cubicBezTo>
                  <a:pt x="323752" y="293167"/>
                  <a:pt x="298704" y="287876"/>
                  <a:pt x="254607" y="277645"/>
                </a:cubicBezTo>
                <a:cubicBezTo>
                  <a:pt x="210510" y="267414"/>
                  <a:pt x="144187" y="247306"/>
                  <a:pt x="108557" y="233195"/>
                </a:cubicBezTo>
                <a:cubicBezTo>
                  <a:pt x="72927" y="219084"/>
                  <a:pt x="58110" y="212733"/>
                  <a:pt x="40824" y="192978"/>
                </a:cubicBezTo>
                <a:cubicBezTo>
                  <a:pt x="23538" y="173223"/>
                  <a:pt x="-13151" y="122070"/>
                  <a:pt x="4841" y="114662"/>
                </a:cubicBezTo>
                <a:cubicBezTo>
                  <a:pt x="22833" y="107254"/>
                  <a:pt x="115260" y="144295"/>
                  <a:pt x="148774" y="148528"/>
                </a:cubicBezTo>
                <a:cubicBezTo>
                  <a:pt x="182288" y="152761"/>
                  <a:pt x="169941" y="153468"/>
                  <a:pt x="205924" y="140062"/>
                </a:cubicBezTo>
                <a:cubicBezTo>
                  <a:pt x="241907" y="126656"/>
                  <a:pt x="317755" y="76209"/>
                  <a:pt x="364674" y="68095"/>
                </a:cubicBezTo>
                <a:cubicBezTo>
                  <a:pt x="411593" y="59981"/>
                  <a:pt x="454633" y="85734"/>
                  <a:pt x="487441" y="91378"/>
                </a:cubicBezTo>
                <a:cubicBezTo>
                  <a:pt x="520249" y="97022"/>
                  <a:pt x="524482" y="112545"/>
                  <a:pt x="561524" y="101962"/>
                </a:cubicBezTo>
                <a:cubicBezTo>
                  <a:pt x="598566" y="91379"/>
                  <a:pt x="675824" y="-6693"/>
                  <a:pt x="709691" y="3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566E7676-FFC8-4CA8-BE69-D077497F0764}"/>
              </a:ext>
            </a:extLst>
          </p:cNvPr>
          <p:cNvSpPr/>
          <p:nvPr/>
        </p:nvSpPr>
        <p:spPr>
          <a:xfrm>
            <a:off x="4387693" y="6388061"/>
            <a:ext cx="581254" cy="178974"/>
          </a:xfrm>
          <a:custGeom>
            <a:avLst/>
            <a:gdLst>
              <a:gd name="connsiteX0" fmla="*/ 2274 w 581254"/>
              <a:gd name="connsiteY0" fmla="*/ 80472 h 178974"/>
              <a:gd name="connsiteX1" fmla="*/ 194890 w 581254"/>
              <a:gd name="connsiteY1" fmla="*/ 63539 h 178974"/>
              <a:gd name="connsiteX2" fmla="*/ 332474 w 581254"/>
              <a:gd name="connsiteY2" fmla="*/ 39 h 178974"/>
              <a:gd name="connsiteX3" fmla="*/ 442540 w 581254"/>
              <a:gd name="connsiteY3" fmla="*/ 55072 h 178974"/>
              <a:gd name="connsiteX4" fmla="*/ 575890 w 581254"/>
              <a:gd name="connsiteY4" fmla="*/ 118572 h 178974"/>
              <a:gd name="connsiteX5" fmla="*/ 550490 w 581254"/>
              <a:gd name="connsiteY5" fmla="*/ 118572 h 178974"/>
              <a:gd name="connsiteX6" fmla="*/ 508157 w 581254"/>
              <a:gd name="connsiteY6" fmla="*/ 99522 h 178974"/>
              <a:gd name="connsiteX7" fmla="*/ 326124 w 581254"/>
              <a:gd name="connsiteY7" fmla="*/ 97406 h 178974"/>
              <a:gd name="connsiteX8" fmla="*/ 184307 w 581254"/>
              <a:gd name="connsiteY8" fmla="*/ 171489 h 178974"/>
              <a:gd name="connsiteX9" fmla="*/ 114457 w 581254"/>
              <a:gd name="connsiteY9" fmla="*/ 175722 h 178974"/>
              <a:gd name="connsiteX10" fmla="*/ 89057 w 581254"/>
              <a:gd name="connsiteY10" fmla="*/ 165139 h 178974"/>
              <a:gd name="connsiteX11" fmla="*/ 89057 w 581254"/>
              <a:gd name="connsiteY11" fmla="*/ 133389 h 178974"/>
              <a:gd name="connsiteX12" fmla="*/ 2274 w 581254"/>
              <a:gd name="connsiteY12" fmla="*/ 80472 h 17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1254" h="178974">
                <a:moveTo>
                  <a:pt x="2274" y="80472"/>
                </a:moveTo>
                <a:cubicBezTo>
                  <a:pt x="19913" y="68830"/>
                  <a:pt x="139857" y="76944"/>
                  <a:pt x="194890" y="63539"/>
                </a:cubicBezTo>
                <a:cubicBezTo>
                  <a:pt x="249923" y="50133"/>
                  <a:pt x="291199" y="1450"/>
                  <a:pt x="332474" y="39"/>
                </a:cubicBezTo>
                <a:cubicBezTo>
                  <a:pt x="373749" y="-1372"/>
                  <a:pt x="401971" y="35317"/>
                  <a:pt x="442540" y="55072"/>
                </a:cubicBezTo>
                <a:cubicBezTo>
                  <a:pt x="483109" y="74827"/>
                  <a:pt x="557898" y="107989"/>
                  <a:pt x="575890" y="118572"/>
                </a:cubicBezTo>
                <a:cubicBezTo>
                  <a:pt x="593882" y="129155"/>
                  <a:pt x="561779" y="121747"/>
                  <a:pt x="550490" y="118572"/>
                </a:cubicBezTo>
                <a:cubicBezTo>
                  <a:pt x="539201" y="115397"/>
                  <a:pt x="545551" y="103050"/>
                  <a:pt x="508157" y="99522"/>
                </a:cubicBezTo>
                <a:cubicBezTo>
                  <a:pt x="470763" y="95994"/>
                  <a:pt x="380099" y="85412"/>
                  <a:pt x="326124" y="97406"/>
                </a:cubicBezTo>
                <a:cubicBezTo>
                  <a:pt x="272149" y="109400"/>
                  <a:pt x="219585" y="158436"/>
                  <a:pt x="184307" y="171489"/>
                </a:cubicBezTo>
                <a:cubicBezTo>
                  <a:pt x="149029" y="184542"/>
                  <a:pt x="130332" y="176780"/>
                  <a:pt x="114457" y="175722"/>
                </a:cubicBezTo>
                <a:cubicBezTo>
                  <a:pt x="98582" y="174664"/>
                  <a:pt x="93290" y="172195"/>
                  <a:pt x="89057" y="165139"/>
                </a:cubicBezTo>
                <a:cubicBezTo>
                  <a:pt x="84824" y="158083"/>
                  <a:pt x="103168" y="146794"/>
                  <a:pt x="89057" y="133389"/>
                </a:cubicBezTo>
                <a:cubicBezTo>
                  <a:pt x="74946" y="119984"/>
                  <a:pt x="-15365" y="92114"/>
                  <a:pt x="2274" y="804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楕円 1080">
            <a:extLst>
              <a:ext uri="{FF2B5EF4-FFF2-40B4-BE49-F238E27FC236}">
                <a16:creationId xmlns:a16="http://schemas.microsoft.com/office/drawing/2014/main" id="{20426867-02EC-46B6-9498-52A1BB759E23}"/>
              </a:ext>
            </a:extLst>
          </p:cNvPr>
          <p:cNvSpPr/>
          <p:nvPr/>
        </p:nvSpPr>
        <p:spPr>
          <a:xfrm>
            <a:off x="5275263" y="6273800"/>
            <a:ext cx="53975" cy="53975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9402C57D-8FEC-44AB-956A-31FDD3A4EF99}"/>
              </a:ext>
            </a:extLst>
          </p:cNvPr>
          <p:cNvSpPr/>
          <p:nvPr/>
        </p:nvSpPr>
        <p:spPr>
          <a:xfrm>
            <a:off x="5146670" y="7243411"/>
            <a:ext cx="119072" cy="181843"/>
          </a:xfrm>
          <a:custGeom>
            <a:avLst/>
            <a:gdLst>
              <a:gd name="connsiteX0" fmla="*/ 119068 w 119072"/>
              <a:gd name="connsiteY0" fmla="*/ 352 h 181843"/>
              <a:gd name="connsiteX1" fmla="*/ 55568 w 119072"/>
              <a:gd name="connsiteY1" fmla="*/ 116239 h 181843"/>
              <a:gd name="connsiteX2" fmla="*/ 5 w 119072"/>
              <a:gd name="connsiteY2" fmla="*/ 181327 h 181843"/>
              <a:gd name="connsiteX3" fmla="*/ 58743 w 119072"/>
              <a:gd name="connsiteY3" fmla="*/ 82902 h 181843"/>
              <a:gd name="connsiteX4" fmla="*/ 119068 w 119072"/>
              <a:gd name="connsiteY4" fmla="*/ 352 h 18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072" h="181843">
                <a:moveTo>
                  <a:pt x="119068" y="352"/>
                </a:moveTo>
                <a:cubicBezTo>
                  <a:pt x="118539" y="5908"/>
                  <a:pt x="75412" y="86077"/>
                  <a:pt x="55568" y="116239"/>
                </a:cubicBezTo>
                <a:cubicBezTo>
                  <a:pt x="35724" y="146402"/>
                  <a:pt x="-524" y="186883"/>
                  <a:pt x="5" y="181327"/>
                </a:cubicBezTo>
                <a:cubicBezTo>
                  <a:pt x="534" y="175771"/>
                  <a:pt x="40487" y="109360"/>
                  <a:pt x="58743" y="82902"/>
                </a:cubicBezTo>
                <a:cubicBezTo>
                  <a:pt x="76999" y="56444"/>
                  <a:pt x="119597" y="-5204"/>
                  <a:pt x="119068" y="3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805C8D2A-D754-4D6C-955F-FAA84DADDF16}"/>
              </a:ext>
            </a:extLst>
          </p:cNvPr>
          <p:cNvSpPr/>
          <p:nvPr/>
        </p:nvSpPr>
        <p:spPr>
          <a:xfrm>
            <a:off x="3553939" y="6665565"/>
            <a:ext cx="38848" cy="145882"/>
          </a:xfrm>
          <a:custGeom>
            <a:avLst/>
            <a:gdLst>
              <a:gd name="connsiteX0" fmla="*/ 474 w 38848"/>
              <a:gd name="connsiteY0" fmla="*/ 348 h 145882"/>
              <a:gd name="connsiteX1" fmla="*/ 9999 w 38848"/>
              <a:gd name="connsiteY1" fmla="*/ 81310 h 145882"/>
              <a:gd name="connsiteX2" fmla="*/ 38574 w 38848"/>
              <a:gd name="connsiteY2" fmla="*/ 144810 h 145882"/>
              <a:gd name="connsiteX3" fmla="*/ 22699 w 38848"/>
              <a:gd name="connsiteY3" fmla="*/ 114648 h 145882"/>
              <a:gd name="connsiteX4" fmla="*/ 474 w 38848"/>
              <a:gd name="connsiteY4" fmla="*/ 348 h 14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48" h="145882">
                <a:moveTo>
                  <a:pt x="474" y="348"/>
                </a:moveTo>
                <a:cubicBezTo>
                  <a:pt x="-1643" y="-5208"/>
                  <a:pt x="3649" y="57233"/>
                  <a:pt x="9999" y="81310"/>
                </a:cubicBezTo>
                <a:cubicBezTo>
                  <a:pt x="16349" y="105387"/>
                  <a:pt x="36457" y="139254"/>
                  <a:pt x="38574" y="144810"/>
                </a:cubicBezTo>
                <a:cubicBezTo>
                  <a:pt x="40691" y="150366"/>
                  <a:pt x="30107" y="133433"/>
                  <a:pt x="22699" y="114648"/>
                </a:cubicBezTo>
                <a:cubicBezTo>
                  <a:pt x="15291" y="95863"/>
                  <a:pt x="2591" y="5904"/>
                  <a:pt x="47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A9064339-6F74-45CF-ADD9-482D628E8ED3}"/>
              </a:ext>
            </a:extLst>
          </p:cNvPr>
          <p:cNvSpPr/>
          <p:nvPr/>
        </p:nvSpPr>
        <p:spPr>
          <a:xfrm>
            <a:off x="3788948" y="3180463"/>
            <a:ext cx="478252" cy="1020477"/>
          </a:xfrm>
          <a:custGeom>
            <a:avLst/>
            <a:gdLst>
              <a:gd name="connsiteX0" fmla="*/ 478252 w 478252"/>
              <a:gd name="connsiteY0" fmla="*/ 887 h 1020477"/>
              <a:gd name="connsiteX1" fmla="*/ 163927 w 478252"/>
              <a:gd name="connsiteY1" fmla="*/ 273937 h 1020477"/>
              <a:gd name="connsiteX2" fmla="*/ 11527 w 478252"/>
              <a:gd name="connsiteY2" fmla="*/ 978787 h 1020477"/>
              <a:gd name="connsiteX3" fmla="*/ 11527 w 478252"/>
              <a:gd name="connsiteY3" fmla="*/ 918462 h 1020477"/>
              <a:gd name="connsiteX4" fmla="*/ 17877 w 478252"/>
              <a:gd name="connsiteY4" fmla="*/ 750187 h 1020477"/>
              <a:gd name="connsiteX5" fmla="*/ 21052 w 478252"/>
              <a:gd name="connsiteY5" fmla="*/ 594612 h 1020477"/>
              <a:gd name="connsiteX6" fmla="*/ 163927 w 478252"/>
              <a:gd name="connsiteY6" fmla="*/ 200912 h 1020477"/>
              <a:gd name="connsiteX7" fmla="*/ 478252 w 478252"/>
              <a:gd name="connsiteY7" fmla="*/ 887 h 102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252" h="1020477">
                <a:moveTo>
                  <a:pt x="478252" y="887"/>
                </a:moveTo>
                <a:cubicBezTo>
                  <a:pt x="478252" y="13058"/>
                  <a:pt x="241714" y="110954"/>
                  <a:pt x="163927" y="273937"/>
                </a:cubicBezTo>
                <a:cubicBezTo>
                  <a:pt x="86140" y="436920"/>
                  <a:pt x="36927" y="871366"/>
                  <a:pt x="11527" y="978787"/>
                </a:cubicBezTo>
                <a:cubicBezTo>
                  <a:pt x="-13873" y="1086208"/>
                  <a:pt x="10469" y="956562"/>
                  <a:pt x="11527" y="918462"/>
                </a:cubicBezTo>
                <a:cubicBezTo>
                  <a:pt x="12585" y="880362"/>
                  <a:pt x="16289" y="804162"/>
                  <a:pt x="17877" y="750187"/>
                </a:cubicBezTo>
                <a:cubicBezTo>
                  <a:pt x="19464" y="696212"/>
                  <a:pt x="-3290" y="686158"/>
                  <a:pt x="21052" y="594612"/>
                </a:cubicBezTo>
                <a:cubicBezTo>
                  <a:pt x="45394" y="503066"/>
                  <a:pt x="84552" y="297750"/>
                  <a:pt x="163927" y="200912"/>
                </a:cubicBezTo>
                <a:cubicBezTo>
                  <a:pt x="243302" y="104074"/>
                  <a:pt x="478252" y="-11284"/>
                  <a:pt x="478252" y="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B8163AC-CD15-4565-BCF9-36F36ED151C7}"/>
              </a:ext>
            </a:extLst>
          </p:cNvPr>
          <p:cNvSpPr/>
          <p:nvPr/>
        </p:nvSpPr>
        <p:spPr>
          <a:xfrm>
            <a:off x="3517468" y="3219448"/>
            <a:ext cx="419535" cy="1021058"/>
          </a:xfrm>
          <a:custGeom>
            <a:avLst/>
            <a:gdLst>
              <a:gd name="connsiteX0" fmla="*/ 419532 w 419535"/>
              <a:gd name="connsiteY0" fmla="*/ 2 h 1021058"/>
              <a:gd name="connsiteX1" fmla="*/ 102032 w 419535"/>
              <a:gd name="connsiteY1" fmla="*/ 492127 h 1021058"/>
              <a:gd name="connsiteX2" fmla="*/ 432 w 419535"/>
              <a:gd name="connsiteY2" fmla="*/ 1016002 h 1021058"/>
              <a:gd name="connsiteX3" fmla="*/ 67107 w 419535"/>
              <a:gd name="connsiteY3" fmla="*/ 742952 h 1021058"/>
              <a:gd name="connsiteX4" fmla="*/ 108382 w 419535"/>
              <a:gd name="connsiteY4" fmla="*/ 498477 h 1021058"/>
              <a:gd name="connsiteX5" fmla="*/ 419532 w 419535"/>
              <a:gd name="connsiteY5" fmla="*/ 2 h 102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535" h="1021058">
                <a:moveTo>
                  <a:pt x="419532" y="2"/>
                </a:moveTo>
                <a:cubicBezTo>
                  <a:pt x="418474" y="-1056"/>
                  <a:pt x="171882" y="322794"/>
                  <a:pt x="102032" y="492127"/>
                </a:cubicBezTo>
                <a:cubicBezTo>
                  <a:pt x="32182" y="661460"/>
                  <a:pt x="6253" y="974198"/>
                  <a:pt x="432" y="1016002"/>
                </a:cubicBezTo>
                <a:cubicBezTo>
                  <a:pt x="-5389" y="1057806"/>
                  <a:pt x="49115" y="829206"/>
                  <a:pt x="67107" y="742952"/>
                </a:cubicBezTo>
                <a:cubicBezTo>
                  <a:pt x="85099" y="656698"/>
                  <a:pt x="50703" y="617539"/>
                  <a:pt x="108382" y="498477"/>
                </a:cubicBezTo>
                <a:cubicBezTo>
                  <a:pt x="166061" y="379415"/>
                  <a:pt x="420590" y="1060"/>
                  <a:pt x="41953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E7D72A2-4846-4209-9FD9-D85F63290CAE}"/>
              </a:ext>
            </a:extLst>
          </p:cNvPr>
          <p:cNvSpPr/>
          <p:nvPr/>
        </p:nvSpPr>
        <p:spPr>
          <a:xfrm>
            <a:off x="4118254" y="3148835"/>
            <a:ext cx="301812" cy="1050431"/>
          </a:xfrm>
          <a:custGeom>
            <a:avLst/>
            <a:gdLst>
              <a:gd name="connsiteX0" fmla="*/ 301346 w 301812"/>
              <a:gd name="connsiteY0" fmla="*/ 765 h 1050431"/>
              <a:gd name="connsiteX1" fmla="*/ 79096 w 301812"/>
              <a:gd name="connsiteY1" fmla="*/ 353190 h 1050431"/>
              <a:gd name="connsiteX2" fmla="*/ 44171 w 301812"/>
              <a:gd name="connsiteY2" fmla="*/ 985015 h 1050431"/>
              <a:gd name="connsiteX3" fmla="*/ 47346 w 301812"/>
              <a:gd name="connsiteY3" fmla="*/ 969140 h 1050431"/>
              <a:gd name="connsiteX4" fmla="*/ 12421 w 301812"/>
              <a:gd name="connsiteY4" fmla="*/ 442090 h 1050431"/>
              <a:gd name="connsiteX5" fmla="*/ 301346 w 301812"/>
              <a:gd name="connsiteY5" fmla="*/ 765 h 105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12" h="1050431">
                <a:moveTo>
                  <a:pt x="301346" y="765"/>
                </a:moveTo>
                <a:cubicBezTo>
                  <a:pt x="312458" y="-14051"/>
                  <a:pt x="121958" y="189148"/>
                  <a:pt x="79096" y="353190"/>
                </a:cubicBezTo>
                <a:cubicBezTo>
                  <a:pt x="36234" y="517232"/>
                  <a:pt x="44171" y="985015"/>
                  <a:pt x="44171" y="985015"/>
                </a:cubicBezTo>
                <a:cubicBezTo>
                  <a:pt x="38879" y="1087673"/>
                  <a:pt x="52638" y="1059628"/>
                  <a:pt x="47346" y="969140"/>
                </a:cubicBezTo>
                <a:cubicBezTo>
                  <a:pt x="42054" y="878653"/>
                  <a:pt x="-27796" y="602427"/>
                  <a:pt x="12421" y="442090"/>
                </a:cubicBezTo>
                <a:cubicBezTo>
                  <a:pt x="52638" y="281753"/>
                  <a:pt x="290234" y="15581"/>
                  <a:pt x="301346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8CB1EDAD-AB48-45F8-85E4-78FD68B114D4}"/>
              </a:ext>
            </a:extLst>
          </p:cNvPr>
          <p:cNvSpPr/>
          <p:nvPr/>
        </p:nvSpPr>
        <p:spPr>
          <a:xfrm>
            <a:off x="4029199" y="3218732"/>
            <a:ext cx="197092" cy="958995"/>
          </a:xfrm>
          <a:custGeom>
            <a:avLst/>
            <a:gdLst>
              <a:gd name="connsiteX0" fmla="*/ 196726 w 197092"/>
              <a:gd name="connsiteY0" fmla="*/ 718 h 958995"/>
              <a:gd name="connsiteX1" fmla="*/ 60201 w 197092"/>
              <a:gd name="connsiteY1" fmla="*/ 340443 h 958995"/>
              <a:gd name="connsiteX2" fmla="*/ 69726 w 197092"/>
              <a:gd name="connsiteY2" fmla="*/ 921468 h 958995"/>
              <a:gd name="connsiteX3" fmla="*/ 72901 w 197092"/>
              <a:gd name="connsiteY3" fmla="*/ 848443 h 958995"/>
              <a:gd name="connsiteX4" fmla="*/ 15751 w 197092"/>
              <a:gd name="connsiteY4" fmla="*/ 416643 h 958995"/>
              <a:gd name="connsiteX5" fmla="*/ 12576 w 197092"/>
              <a:gd name="connsiteY5" fmla="*/ 254718 h 958995"/>
              <a:gd name="connsiteX6" fmla="*/ 196726 w 197092"/>
              <a:gd name="connsiteY6" fmla="*/ 718 h 95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092" h="958995">
                <a:moveTo>
                  <a:pt x="196726" y="718"/>
                </a:moveTo>
                <a:cubicBezTo>
                  <a:pt x="204663" y="15005"/>
                  <a:pt x="81368" y="186985"/>
                  <a:pt x="60201" y="340443"/>
                </a:cubicBezTo>
                <a:cubicBezTo>
                  <a:pt x="39034" y="493901"/>
                  <a:pt x="67609" y="836801"/>
                  <a:pt x="69726" y="921468"/>
                </a:cubicBezTo>
                <a:cubicBezTo>
                  <a:pt x="71843" y="1006135"/>
                  <a:pt x="81897" y="932580"/>
                  <a:pt x="72901" y="848443"/>
                </a:cubicBezTo>
                <a:cubicBezTo>
                  <a:pt x="63905" y="764306"/>
                  <a:pt x="25805" y="515597"/>
                  <a:pt x="15751" y="416643"/>
                </a:cubicBezTo>
                <a:cubicBezTo>
                  <a:pt x="5697" y="317689"/>
                  <a:pt x="-12295" y="320335"/>
                  <a:pt x="12576" y="254718"/>
                </a:cubicBezTo>
                <a:cubicBezTo>
                  <a:pt x="37447" y="189101"/>
                  <a:pt x="188789" y="-13569"/>
                  <a:pt x="196726" y="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8749D904-CA53-4674-B7AE-E7210F7427E1}"/>
              </a:ext>
            </a:extLst>
          </p:cNvPr>
          <p:cNvSpPr/>
          <p:nvPr/>
        </p:nvSpPr>
        <p:spPr>
          <a:xfrm>
            <a:off x="4339143" y="3025314"/>
            <a:ext cx="227891" cy="1305399"/>
          </a:xfrm>
          <a:custGeom>
            <a:avLst/>
            <a:gdLst>
              <a:gd name="connsiteX0" fmla="*/ 226507 w 227891"/>
              <a:gd name="connsiteY0" fmla="*/ 13161 h 1305399"/>
              <a:gd name="connsiteX1" fmla="*/ 67757 w 227891"/>
              <a:gd name="connsiteY1" fmla="*/ 406861 h 1305399"/>
              <a:gd name="connsiteX2" fmla="*/ 48707 w 227891"/>
              <a:gd name="connsiteY2" fmla="*/ 664036 h 1305399"/>
              <a:gd name="connsiteX3" fmla="*/ 58232 w 227891"/>
              <a:gd name="connsiteY3" fmla="*/ 1019636 h 1305399"/>
              <a:gd name="connsiteX4" fmla="*/ 201107 w 227891"/>
              <a:gd name="connsiteY4" fmla="*/ 1305386 h 1305399"/>
              <a:gd name="connsiteX5" fmla="*/ 80457 w 227891"/>
              <a:gd name="connsiteY5" fmla="*/ 1029161 h 1305399"/>
              <a:gd name="connsiteX6" fmla="*/ 1082 w 227891"/>
              <a:gd name="connsiteY6" fmla="*/ 460836 h 1305399"/>
              <a:gd name="connsiteX7" fmla="*/ 137607 w 227891"/>
              <a:gd name="connsiteY7" fmla="*/ 127461 h 1305399"/>
              <a:gd name="connsiteX8" fmla="*/ 226507 w 227891"/>
              <a:gd name="connsiteY8" fmla="*/ 13161 h 130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891" h="1305399">
                <a:moveTo>
                  <a:pt x="226507" y="13161"/>
                </a:moveTo>
                <a:cubicBezTo>
                  <a:pt x="214865" y="59728"/>
                  <a:pt x="97390" y="298382"/>
                  <a:pt x="67757" y="406861"/>
                </a:cubicBezTo>
                <a:cubicBezTo>
                  <a:pt x="38124" y="515340"/>
                  <a:pt x="50294" y="561907"/>
                  <a:pt x="48707" y="664036"/>
                </a:cubicBezTo>
                <a:cubicBezTo>
                  <a:pt x="47120" y="766165"/>
                  <a:pt x="32832" y="912744"/>
                  <a:pt x="58232" y="1019636"/>
                </a:cubicBezTo>
                <a:cubicBezTo>
                  <a:pt x="83632" y="1126528"/>
                  <a:pt x="197403" y="1303799"/>
                  <a:pt x="201107" y="1305386"/>
                </a:cubicBezTo>
                <a:cubicBezTo>
                  <a:pt x="204811" y="1306973"/>
                  <a:pt x="113794" y="1169919"/>
                  <a:pt x="80457" y="1029161"/>
                </a:cubicBezTo>
                <a:cubicBezTo>
                  <a:pt x="47120" y="888403"/>
                  <a:pt x="-8443" y="611119"/>
                  <a:pt x="1082" y="460836"/>
                </a:cubicBezTo>
                <a:cubicBezTo>
                  <a:pt x="10607" y="310553"/>
                  <a:pt x="101624" y="202073"/>
                  <a:pt x="137607" y="127461"/>
                </a:cubicBezTo>
                <a:cubicBezTo>
                  <a:pt x="173590" y="52849"/>
                  <a:pt x="238149" y="-33406"/>
                  <a:pt x="226507" y="13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2C53A523-3BC3-4A93-8360-008B38461C9C}"/>
              </a:ext>
            </a:extLst>
          </p:cNvPr>
          <p:cNvSpPr/>
          <p:nvPr/>
        </p:nvSpPr>
        <p:spPr>
          <a:xfrm>
            <a:off x="4444907" y="2997049"/>
            <a:ext cx="279497" cy="1187223"/>
          </a:xfrm>
          <a:custGeom>
            <a:avLst/>
            <a:gdLst>
              <a:gd name="connsiteX0" fmla="*/ 279493 w 279497"/>
              <a:gd name="connsiteY0" fmla="*/ 151 h 1187223"/>
              <a:gd name="connsiteX1" fmla="*/ 69943 w 279497"/>
              <a:gd name="connsiteY1" fmla="*/ 400201 h 1187223"/>
              <a:gd name="connsiteX2" fmla="*/ 28668 w 279497"/>
              <a:gd name="connsiteY2" fmla="*/ 705001 h 1187223"/>
              <a:gd name="connsiteX3" fmla="*/ 88993 w 279497"/>
              <a:gd name="connsiteY3" fmla="*/ 1171726 h 1187223"/>
              <a:gd name="connsiteX4" fmla="*/ 73118 w 279497"/>
              <a:gd name="connsiteY4" fmla="*/ 1032026 h 1187223"/>
              <a:gd name="connsiteX5" fmla="*/ 93 w 279497"/>
              <a:gd name="connsiteY5" fmla="*/ 603401 h 1187223"/>
              <a:gd name="connsiteX6" fmla="*/ 63593 w 279497"/>
              <a:gd name="connsiteY6" fmla="*/ 355751 h 1187223"/>
              <a:gd name="connsiteX7" fmla="*/ 279493 w 279497"/>
              <a:gd name="connsiteY7" fmla="*/ 151 h 118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497" h="1187223">
                <a:moveTo>
                  <a:pt x="279493" y="151"/>
                </a:moveTo>
                <a:cubicBezTo>
                  <a:pt x="280551" y="7559"/>
                  <a:pt x="111747" y="282726"/>
                  <a:pt x="69943" y="400201"/>
                </a:cubicBezTo>
                <a:cubicBezTo>
                  <a:pt x="28139" y="517676"/>
                  <a:pt x="25493" y="576414"/>
                  <a:pt x="28668" y="705001"/>
                </a:cubicBezTo>
                <a:cubicBezTo>
                  <a:pt x="31843" y="833588"/>
                  <a:pt x="81585" y="1117222"/>
                  <a:pt x="88993" y="1171726"/>
                </a:cubicBezTo>
                <a:cubicBezTo>
                  <a:pt x="96401" y="1226230"/>
                  <a:pt x="87935" y="1126747"/>
                  <a:pt x="73118" y="1032026"/>
                </a:cubicBezTo>
                <a:cubicBezTo>
                  <a:pt x="58301" y="937305"/>
                  <a:pt x="1680" y="716113"/>
                  <a:pt x="93" y="603401"/>
                </a:cubicBezTo>
                <a:cubicBezTo>
                  <a:pt x="-1494" y="490689"/>
                  <a:pt x="17026" y="453118"/>
                  <a:pt x="63593" y="355751"/>
                </a:cubicBezTo>
                <a:cubicBezTo>
                  <a:pt x="110160" y="258384"/>
                  <a:pt x="278435" y="-7257"/>
                  <a:pt x="279493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2FEF8CA9-6CFD-4410-A98A-F68B48018A0B}"/>
              </a:ext>
            </a:extLst>
          </p:cNvPr>
          <p:cNvSpPr/>
          <p:nvPr/>
        </p:nvSpPr>
        <p:spPr>
          <a:xfrm>
            <a:off x="4600575" y="3000251"/>
            <a:ext cx="148894" cy="1254551"/>
          </a:xfrm>
          <a:custGeom>
            <a:avLst/>
            <a:gdLst>
              <a:gd name="connsiteX0" fmla="*/ 142875 w 148894"/>
              <a:gd name="connsiteY0" fmla="*/ 124 h 1254551"/>
              <a:gd name="connsiteX1" fmla="*/ 117475 w 148894"/>
              <a:gd name="connsiteY1" fmla="*/ 368424 h 1254551"/>
              <a:gd name="connsiteX2" fmla="*/ 69850 w 148894"/>
              <a:gd name="connsiteY2" fmla="*/ 577974 h 1254551"/>
              <a:gd name="connsiteX3" fmla="*/ 0 w 148894"/>
              <a:gd name="connsiteY3" fmla="*/ 908174 h 1254551"/>
              <a:gd name="connsiteX4" fmla="*/ 69850 w 148894"/>
              <a:gd name="connsiteY4" fmla="*/ 1254249 h 1254551"/>
              <a:gd name="connsiteX5" fmla="*/ 73025 w 148894"/>
              <a:gd name="connsiteY5" fmla="*/ 847849 h 1254551"/>
              <a:gd name="connsiteX6" fmla="*/ 142875 w 148894"/>
              <a:gd name="connsiteY6" fmla="*/ 333499 h 1254551"/>
              <a:gd name="connsiteX7" fmla="*/ 142875 w 148894"/>
              <a:gd name="connsiteY7" fmla="*/ 124 h 125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894" h="1254551">
                <a:moveTo>
                  <a:pt x="142875" y="124"/>
                </a:moveTo>
                <a:cubicBezTo>
                  <a:pt x="138642" y="5945"/>
                  <a:pt x="129646" y="272116"/>
                  <a:pt x="117475" y="368424"/>
                </a:cubicBezTo>
                <a:cubicBezTo>
                  <a:pt x="105304" y="464732"/>
                  <a:pt x="89429" y="488016"/>
                  <a:pt x="69850" y="577974"/>
                </a:cubicBezTo>
                <a:cubicBezTo>
                  <a:pt x="50271" y="667932"/>
                  <a:pt x="0" y="795462"/>
                  <a:pt x="0" y="908174"/>
                </a:cubicBezTo>
                <a:cubicBezTo>
                  <a:pt x="0" y="1020886"/>
                  <a:pt x="57679" y="1264303"/>
                  <a:pt x="69850" y="1254249"/>
                </a:cubicBezTo>
                <a:cubicBezTo>
                  <a:pt x="82021" y="1244195"/>
                  <a:pt x="60854" y="1001307"/>
                  <a:pt x="73025" y="847849"/>
                </a:cubicBezTo>
                <a:cubicBezTo>
                  <a:pt x="85196" y="694391"/>
                  <a:pt x="131763" y="473728"/>
                  <a:pt x="142875" y="333499"/>
                </a:cubicBezTo>
                <a:cubicBezTo>
                  <a:pt x="153987" y="193270"/>
                  <a:pt x="147108" y="-5697"/>
                  <a:pt x="142875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8EC4E275-4C12-4D0E-ADAC-A515B60935F2}"/>
              </a:ext>
            </a:extLst>
          </p:cNvPr>
          <p:cNvSpPr/>
          <p:nvPr/>
        </p:nvSpPr>
        <p:spPr>
          <a:xfrm>
            <a:off x="4791026" y="3193652"/>
            <a:ext cx="209600" cy="1010692"/>
          </a:xfrm>
          <a:custGeom>
            <a:avLst/>
            <a:gdLst>
              <a:gd name="connsiteX0" fmla="*/ 209599 w 209600"/>
              <a:gd name="connsiteY0" fmla="*/ 398 h 1010692"/>
              <a:gd name="connsiteX1" fmla="*/ 38149 w 209600"/>
              <a:gd name="connsiteY1" fmla="*/ 267098 h 1010692"/>
              <a:gd name="connsiteX2" fmla="*/ 9574 w 209600"/>
              <a:gd name="connsiteY2" fmla="*/ 444898 h 1010692"/>
              <a:gd name="connsiteX3" fmla="*/ 49 w 209600"/>
              <a:gd name="connsiteY3" fmla="*/ 997348 h 1010692"/>
              <a:gd name="connsiteX4" fmla="*/ 12749 w 209600"/>
              <a:gd name="connsiteY4" fmla="*/ 797323 h 1010692"/>
              <a:gd name="connsiteX5" fmla="*/ 41324 w 209600"/>
              <a:gd name="connsiteY5" fmla="*/ 330598 h 1010692"/>
              <a:gd name="connsiteX6" fmla="*/ 209599 w 209600"/>
              <a:gd name="connsiteY6" fmla="*/ 398 h 101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00" h="1010692">
                <a:moveTo>
                  <a:pt x="209599" y="398"/>
                </a:moveTo>
                <a:cubicBezTo>
                  <a:pt x="209070" y="-10185"/>
                  <a:pt x="71486" y="193015"/>
                  <a:pt x="38149" y="267098"/>
                </a:cubicBezTo>
                <a:cubicBezTo>
                  <a:pt x="4811" y="341181"/>
                  <a:pt x="15924" y="323190"/>
                  <a:pt x="9574" y="444898"/>
                </a:cubicBezTo>
                <a:cubicBezTo>
                  <a:pt x="3224" y="566606"/>
                  <a:pt x="-480" y="938611"/>
                  <a:pt x="49" y="997348"/>
                </a:cubicBezTo>
                <a:cubicBezTo>
                  <a:pt x="578" y="1056085"/>
                  <a:pt x="5870" y="908448"/>
                  <a:pt x="12749" y="797323"/>
                </a:cubicBezTo>
                <a:cubicBezTo>
                  <a:pt x="19628" y="686198"/>
                  <a:pt x="7457" y="458656"/>
                  <a:pt x="41324" y="330598"/>
                </a:cubicBezTo>
                <a:cubicBezTo>
                  <a:pt x="75191" y="202540"/>
                  <a:pt x="210128" y="10981"/>
                  <a:pt x="209599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3A24F25D-A61B-47C1-B608-91057520722E}"/>
              </a:ext>
            </a:extLst>
          </p:cNvPr>
          <p:cNvSpPr/>
          <p:nvPr/>
        </p:nvSpPr>
        <p:spPr>
          <a:xfrm>
            <a:off x="4962343" y="3174162"/>
            <a:ext cx="323341" cy="1125788"/>
          </a:xfrm>
          <a:custGeom>
            <a:avLst/>
            <a:gdLst>
              <a:gd name="connsiteX0" fmla="*/ 92257 w 323341"/>
              <a:gd name="connsiteY0" fmla="*/ 4013 h 1125788"/>
              <a:gd name="connsiteX1" fmla="*/ 38282 w 323341"/>
              <a:gd name="connsiteY1" fmla="*/ 385013 h 1125788"/>
              <a:gd name="connsiteX2" fmla="*/ 66857 w 323341"/>
              <a:gd name="connsiteY2" fmla="*/ 737438 h 1125788"/>
              <a:gd name="connsiteX3" fmla="*/ 197032 w 323341"/>
              <a:gd name="connsiteY3" fmla="*/ 1035888 h 1125788"/>
              <a:gd name="connsiteX4" fmla="*/ 320857 w 323341"/>
              <a:gd name="connsiteY4" fmla="*/ 1124788 h 1125788"/>
              <a:gd name="connsiteX5" fmla="*/ 260532 w 323341"/>
              <a:gd name="connsiteY5" fmla="*/ 1051763 h 1125788"/>
              <a:gd name="connsiteX6" fmla="*/ 38282 w 323341"/>
              <a:gd name="connsiteY6" fmla="*/ 651713 h 1125788"/>
              <a:gd name="connsiteX7" fmla="*/ 3357 w 323341"/>
              <a:gd name="connsiteY7" fmla="*/ 213563 h 1125788"/>
              <a:gd name="connsiteX8" fmla="*/ 92257 w 323341"/>
              <a:gd name="connsiteY8" fmla="*/ 4013 h 112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341" h="1125788">
                <a:moveTo>
                  <a:pt x="92257" y="4013"/>
                </a:moveTo>
                <a:cubicBezTo>
                  <a:pt x="98078" y="32588"/>
                  <a:pt x="42515" y="262776"/>
                  <a:pt x="38282" y="385013"/>
                </a:cubicBezTo>
                <a:cubicBezTo>
                  <a:pt x="34049" y="507250"/>
                  <a:pt x="40399" y="628959"/>
                  <a:pt x="66857" y="737438"/>
                </a:cubicBezTo>
                <a:cubicBezTo>
                  <a:pt x="93315" y="845917"/>
                  <a:pt x="154699" y="971330"/>
                  <a:pt x="197032" y="1035888"/>
                </a:cubicBezTo>
                <a:cubicBezTo>
                  <a:pt x="239365" y="1100446"/>
                  <a:pt x="310274" y="1122142"/>
                  <a:pt x="320857" y="1124788"/>
                </a:cubicBezTo>
                <a:cubicBezTo>
                  <a:pt x="331440" y="1127434"/>
                  <a:pt x="307628" y="1130609"/>
                  <a:pt x="260532" y="1051763"/>
                </a:cubicBezTo>
                <a:cubicBezTo>
                  <a:pt x="213436" y="972917"/>
                  <a:pt x="81144" y="791413"/>
                  <a:pt x="38282" y="651713"/>
                </a:cubicBezTo>
                <a:cubicBezTo>
                  <a:pt x="-4580" y="512013"/>
                  <a:pt x="-2993" y="322042"/>
                  <a:pt x="3357" y="213563"/>
                </a:cubicBezTo>
                <a:cubicBezTo>
                  <a:pt x="9707" y="105084"/>
                  <a:pt x="86436" y="-24562"/>
                  <a:pt x="92257" y="4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DEEC3127-BD40-4B8C-9F3B-C8CAF29F9E5D}"/>
              </a:ext>
            </a:extLst>
          </p:cNvPr>
          <p:cNvSpPr/>
          <p:nvPr/>
        </p:nvSpPr>
        <p:spPr>
          <a:xfrm>
            <a:off x="5200650" y="3276600"/>
            <a:ext cx="159529" cy="944238"/>
          </a:xfrm>
          <a:custGeom>
            <a:avLst/>
            <a:gdLst>
              <a:gd name="connsiteX0" fmla="*/ 0 w 159529"/>
              <a:gd name="connsiteY0" fmla="*/ 0 h 944238"/>
              <a:gd name="connsiteX1" fmla="*/ 69850 w 159529"/>
              <a:gd name="connsiteY1" fmla="*/ 371475 h 944238"/>
              <a:gd name="connsiteX2" fmla="*/ 101600 w 159529"/>
              <a:gd name="connsiteY2" fmla="*/ 615950 h 944238"/>
              <a:gd name="connsiteX3" fmla="*/ 158750 w 159529"/>
              <a:gd name="connsiteY3" fmla="*/ 936625 h 944238"/>
              <a:gd name="connsiteX4" fmla="*/ 130175 w 159529"/>
              <a:gd name="connsiteY4" fmla="*/ 809625 h 944238"/>
              <a:gd name="connsiteX5" fmla="*/ 66675 w 159529"/>
              <a:gd name="connsiteY5" fmla="*/ 434975 h 944238"/>
              <a:gd name="connsiteX6" fmla="*/ 0 w 159529"/>
              <a:gd name="connsiteY6" fmla="*/ 0 h 94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529" h="944238">
                <a:moveTo>
                  <a:pt x="0" y="0"/>
                </a:moveTo>
                <a:cubicBezTo>
                  <a:pt x="26458" y="134408"/>
                  <a:pt x="52917" y="268817"/>
                  <a:pt x="69850" y="371475"/>
                </a:cubicBezTo>
                <a:cubicBezTo>
                  <a:pt x="86783" y="474133"/>
                  <a:pt x="86783" y="521758"/>
                  <a:pt x="101600" y="615950"/>
                </a:cubicBezTo>
                <a:cubicBezTo>
                  <a:pt x="116417" y="710142"/>
                  <a:pt x="153988" y="904346"/>
                  <a:pt x="158750" y="936625"/>
                </a:cubicBezTo>
                <a:cubicBezTo>
                  <a:pt x="163513" y="968904"/>
                  <a:pt x="145521" y="893233"/>
                  <a:pt x="130175" y="809625"/>
                </a:cubicBezTo>
                <a:cubicBezTo>
                  <a:pt x="114829" y="726017"/>
                  <a:pt x="88900" y="566208"/>
                  <a:pt x="66675" y="4349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7210C523-6098-4970-B589-7771457CF2A3}"/>
              </a:ext>
            </a:extLst>
          </p:cNvPr>
          <p:cNvSpPr/>
          <p:nvPr/>
        </p:nvSpPr>
        <p:spPr>
          <a:xfrm>
            <a:off x="5308542" y="3597230"/>
            <a:ext cx="713128" cy="722154"/>
          </a:xfrm>
          <a:custGeom>
            <a:avLst/>
            <a:gdLst>
              <a:gd name="connsiteX0" fmla="*/ 58 w 713128"/>
              <a:gd name="connsiteY0" fmla="*/ 45 h 722154"/>
              <a:gd name="connsiteX1" fmla="*/ 193733 w 713128"/>
              <a:gd name="connsiteY1" fmla="*/ 311195 h 722154"/>
              <a:gd name="connsiteX2" fmla="*/ 425508 w 713128"/>
              <a:gd name="connsiteY2" fmla="*/ 546145 h 722154"/>
              <a:gd name="connsiteX3" fmla="*/ 708083 w 713128"/>
              <a:gd name="connsiteY3" fmla="*/ 720770 h 722154"/>
              <a:gd name="connsiteX4" fmla="*/ 590608 w 713128"/>
              <a:gd name="connsiteY4" fmla="*/ 619170 h 722154"/>
              <a:gd name="connsiteX5" fmla="*/ 387408 w 713128"/>
              <a:gd name="connsiteY5" fmla="*/ 463595 h 722154"/>
              <a:gd name="connsiteX6" fmla="*/ 212783 w 713128"/>
              <a:gd name="connsiteY6" fmla="*/ 333420 h 722154"/>
              <a:gd name="connsiteX7" fmla="*/ 58 w 713128"/>
              <a:gd name="connsiteY7" fmla="*/ 45 h 72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128" h="722154">
                <a:moveTo>
                  <a:pt x="58" y="45"/>
                </a:moveTo>
                <a:cubicBezTo>
                  <a:pt x="-3117" y="-3659"/>
                  <a:pt x="122825" y="220178"/>
                  <a:pt x="193733" y="311195"/>
                </a:cubicBezTo>
                <a:cubicBezTo>
                  <a:pt x="264641" y="402212"/>
                  <a:pt x="339783" y="477883"/>
                  <a:pt x="425508" y="546145"/>
                </a:cubicBezTo>
                <a:cubicBezTo>
                  <a:pt x="511233" y="614408"/>
                  <a:pt x="680566" y="708599"/>
                  <a:pt x="708083" y="720770"/>
                </a:cubicBezTo>
                <a:cubicBezTo>
                  <a:pt x="735600" y="732941"/>
                  <a:pt x="644054" y="662032"/>
                  <a:pt x="590608" y="619170"/>
                </a:cubicBezTo>
                <a:cubicBezTo>
                  <a:pt x="537162" y="576308"/>
                  <a:pt x="450379" y="511220"/>
                  <a:pt x="387408" y="463595"/>
                </a:cubicBezTo>
                <a:cubicBezTo>
                  <a:pt x="324437" y="415970"/>
                  <a:pt x="275225" y="411737"/>
                  <a:pt x="212783" y="333420"/>
                </a:cubicBezTo>
                <a:cubicBezTo>
                  <a:pt x="150341" y="255103"/>
                  <a:pt x="3233" y="3749"/>
                  <a:pt x="5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CAFF360A-450D-4054-8BFC-7B4F7687B9A7}"/>
              </a:ext>
            </a:extLst>
          </p:cNvPr>
          <p:cNvSpPr/>
          <p:nvPr/>
        </p:nvSpPr>
        <p:spPr>
          <a:xfrm>
            <a:off x="5641816" y="3365283"/>
            <a:ext cx="758113" cy="1361727"/>
          </a:xfrm>
          <a:custGeom>
            <a:avLst/>
            <a:gdLst>
              <a:gd name="connsiteX0" fmla="*/ 159 w 758113"/>
              <a:gd name="connsiteY0" fmla="*/ 217 h 1361727"/>
              <a:gd name="connsiteX1" fmla="*/ 203359 w 758113"/>
              <a:gd name="connsiteY1" fmla="*/ 619342 h 1361727"/>
              <a:gd name="connsiteX2" fmla="*/ 324009 w 758113"/>
              <a:gd name="connsiteY2" fmla="*/ 889217 h 1361727"/>
              <a:gd name="connsiteX3" fmla="*/ 390684 w 758113"/>
              <a:gd name="connsiteY3" fmla="*/ 1047967 h 1361727"/>
              <a:gd name="connsiteX4" fmla="*/ 752634 w 758113"/>
              <a:gd name="connsiteY4" fmla="*/ 1359117 h 1361727"/>
              <a:gd name="connsiteX5" fmla="*/ 593884 w 758113"/>
              <a:gd name="connsiteY5" fmla="*/ 1181317 h 1361727"/>
              <a:gd name="connsiteX6" fmla="*/ 387509 w 758113"/>
              <a:gd name="connsiteY6" fmla="*/ 908267 h 1361727"/>
              <a:gd name="connsiteX7" fmla="*/ 238284 w 758113"/>
              <a:gd name="connsiteY7" fmla="*/ 552667 h 1361727"/>
              <a:gd name="connsiteX8" fmla="*/ 159 w 758113"/>
              <a:gd name="connsiteY8" fmla="*/ 217 h 136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8113" h="1361727">
                <a:moveTo>
                  <a:pt x="159" y="217"/>
                </a:moveTo>
                <a:cubicBezTo>
                  <a:pt x="-5662" y="11329"/>
                  <a:pt x="149384" y="471176"/>
                  <a:pt x="203359" y="619342"/>
                </a:cubicBezTo>
                <a:cubicBezTo>
                  <a:pt x="257334" y="767508"/>
                  <a:pt x="292788" y="817780"/>
                  <a:pt x="324009" y="889217"/>
                </a:cubicBezTo>
                <a:cubicBezTo>
                  <a:pt x="355230" y="960654"/>
                  <a:pt x="319247" y="969650"/>
                  <a:pt x="390684" y="1047967"/>
                </a:cubicBezTo>
                <a:cubicBezTo>
                  <a:pt x="462121" y="1126284"/>
                  <a:pt x="718767" y="1336892"/>
                  <a:pt x="752634" y="1359117"/>
                </a:cubicBezTo>
                <a:cubicBezTo>
                  <a:pt x="786501" y="1381342"/>
                  <a:pt x="654738" y="1256459"/>
                  <a:pt x="593884" y="1181317"/>
                </a:cubicBezTo>
                <a:cubicBezTo>
                  <a:pt x="533030" y="1106175"/>
                  <a:pt x="446776" y="1013042"/>
                  <a:pt x="387509" y="908267"/>
                </a:cubicBezTo>
                <a:cubicBezTo>
                  <a:pt x="328242" y="803492"/>
                  <a:pt x="300196" y="699246"/>
                  <a:pt x="238284" y="552667"/>
                </a:cubicBezTo>
                <a:cubicBezTo>
                  <a:pt x="176372" y="406088"/>
                  <a:pt x="5980" y="-10895"/>
                  <a:pt x="159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92B9AA02-CA4C-4920-80D9-3145853B3419}"/>
              </a:ext>
            </a:extLst>
          </p:cNvPr>
          <p:cNvSpPr/>
          <p:nvPr/>
        </p:nvSpPr>
        <p:spPr>
          <a:xfrm>
            <a:off x="6397307" y="4734891"/>
            <a:ext cx="833302" cy="823638"/>
          </a:xfrm>
          <a:custGeom>
            <a:avLst/>
            <a:gdLst>
              <a:gd name="connsiteX0" fmla="*/ 3493 w 833302"/>
              <a:gd name="connsiteY0" fmla="*/ 2209 h 823638"/>
              <a:gd name="connsiteX1" fmla="*/ 168593 w 833302"/>
              <a:gd name="connsiteY1" fmla="*/ 340876 h 823638"/>
              <a:gd name="connsiteX2" fmla="*/ 304060 w 833302"/>
              <a:gd name="connsiteY2" fmla="*/ 552542 h 823638"/>
              <a:gd name="connsiteX3" fmla="*/ 689293 w 833302"/>
              <a:gd name="connsiteY3" fmla="*/ 772676 h 823638"/>
              <a:gd name="connsiteX4" fmla="*/ 833226 w 833302"/>
              <a:gd name="connsiteY4" fmla="*/ 823476 h 823638"/>
              <a:gd name="connsiteX5" fmla="*/ 706226 w 833302"/>
              <a:gd name="connsiteY5" fmla="*/ 764209 h 823638"/>
              <a:gd name="connsiteX6" fmla="*/ 511493 w 833302"/>
              <a:gd name="connsiteY6" fmla="*/ 645676 h 823638"/>
              <a:gd name="connsiteX7" fmla="*/ 333693 w 833302"/>
              <a:gd name="connsiteY7" fmla="*/ 518676 h 823638"/>
              <a:gd name="connsiteX8" fmla="*/ 3493 w 833302"/>
              <a:gd name="connsiteY8" fmla="*/ 2209 h 82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302" h="823638">
                <a:moveTo>
                  <a:pt x="3493" y="2209"/>
                </a:moveTo>
                <a:cubicBezTo>
                  <a:pt x="-24024" y="-27424"/>
                  <a:pt x="118499" y="249154"/>
                  <a:pt x="168593" y="340876"/>
                </a:cubicBezTo>
                <a:cubicBezTo>
                  <a:pt x="218687" y="432598"/>
                  <a:pt x="217277" y="480575"/>
                  <a:pt x="304060" y="552542"/>
                </a:cubicBezTo>
                <a:cubicBezTo>
                  <a:pt x="390843" y="624509"/>
                  <a:pt x="601099" y="727520"/>
                  <a:pt x="689293" y="772676"/>
                </a:cubicBezTo>
                <a:cubicBezTo>
                  <a:pt x="777487" y="817832"/>
                  <a:pt x="830404" y="824887"/>
                  <a:pt x="833226" y="823476"/>
                </a:cubicBezTo>
                <a:cubicBezTo>
                  <a:pt x="836048" y="822065"/>
                  <a:pt x="759848" y="793842"/>
                  <a:pt x="706226" y="764209"/>
                </a:cubicBezTo>
                <a:cubicBezTo>
                  <a:pt x="652604" y="734576"/>
                  <a:pt x="573582" y="686598"/>
                  <a:pt x="511493" y="645676"/>
                </a:cubicBezTo>
                <a:cubicBezTo>
                  <a:pt x="449404" y="604754"/>
                  <a:pt x="416948" y="630154"/>
                  <a:pt x="333693" y="518676"/>
                </a:cubicBezTo>
                <a:cubicBezTo>
                  <a:pt x="250438" y="407198"/>
                  <a:pt x="31010" y="31842"/>
                  <a:pt x="3493" y="2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4DAE4868-013C-45B6-8F25-7D48BD6A02AC}"/>
              </a:ext>
            </a:extLst>
          </p:cNvPr>
          <p:cNvSpPr/>
          <p:nvPr/>
        </p:nvSpPr>
        <p:spPr>
          <a:xfrm>
            <a:off x="6540498" y="5266665"/>
            <a:ext cx="109176" cy="790083"/>
          </a:xfrm>
          <a:custGeom>
            <a:avLst/>
            <a:gdLst>
              <a:gd name="connsiteX0" fmla="*/ 29635 w 109176"/>
              <a:gd name="connsiteY0" fmla="*/ 1718 h 790083"/>
              <a:gd name="connsiteX1" fmla="*/ 82552 w 109176"/>
              <a:gd name="connsiteY1" fmla="*/ 190102 h 790083"/>
              <a:gd name="connsiteX2" fmla="*/ 55035 w 109176"/>
              <a:gd name="connsiteY2" fmla="*/ 408118 h 790083"/>
              <a:gd name="connsiteX3" fmla="*/ 2 w 109176"/>
              <a:gd name="connsiteY3" fmla="*/ 590152 h 790083"/>
              <a:gd name="connsiteX4" fmla="*/ 57152 w 109176"/>
              <a:gd name="connsiteY4" fmla="*/ 789118 h 790083"/>
              <a:gd name="connsiteX5" fmla="*/ 29635 w 109176"/>
              <a:gd name="connsiteY5" fmla="*/ 660002 h 790083"/>
              <a:gd name="connsiteX6" fmla="*/ 29635 w 109176"/>
              <a:gd name="connsiteY6" fmla="*/ 524535 h 790083"/>
              <a:gd name="connsiteX7" fmla="*/ 91019 w 109176"/>
              <a:gd name="connsiteY7" fmla="*/ 266302 h 790083"/>
              <a:gd name="connsiteX8" fmla="*/ 105835 w 109176"/>
              <a:gd name="connsiteY8" fmla="*/ 105435 h 790083"/>
              <a:gd name="connsiteX9" fmla="*/ 29635 w 109176"/>
              <a:gd name="connsiteY9" fmla="*/ 1718 h 79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176" h="790083">
                <a:moveTo>
                  <a:pt x="29635" y="1718"/>
                </a:moveTo>
                <a:cubicBezTo>
                  <a:pt x="25754" y="15829"/>
                  <a:pt x="78319" y="122369"/>
                  <a:pt x="82552" y="190102"/>
                </a:cubicBezTo>
                <a:cubicBezTo>
                  <a:pt x="86785" y="257835"/>
                  <a:pt x="68793" y="341443"/>
                  <a:pt x="55035" y="408118"/>
                </a:cubicBezTo>
                <a:cubicBezTo>
                  <a:pt x="41277" y="474793"/>
                  <a:pt x="-351" y="526652"/>
                  <a:pt x="2" y="590152"/>
                </a:cubicBezTo>
                <a:cubicBezTo>
                  <a:pt x="355" y="653652"/>
                  <a:pt x="52213" y="777476"/>
                  <a:pt x="57152" y="789118"/>
                </a:cubicBezTo>
                <a:cubicBezTo>
                  <a:pt x="62091" y="800760"/>
                  <a:pt x="34221" y="704099"/>
                  <a:pt x="29635" y="660002"/>
                </a:cubicBezTo>
                <a:cubicBezTo>
                  <a:pt x="25049" y="615905"/>
                  <a:pt x="19404" y="590152"/>
                  <a:pt x="29635" y="524535"/>
                </a:cubicBezTo>
                <a:cubicBezTo>
                  <a:pt x="39866" y="458918"/>
                  <a:pt x="78319" y="336152"/>
                  <a:pt x="91019" y="266302"/>
                </a:cubicBezTo>
                <a:cubicBezTo>
                  <a:pt x="103719" y="196452"/>
                  <a:pt x="115007" y="147063"/>
                  <a:pt x="105835" y="105435"/>
                </a:cubicBezTo>
                <a:cubicBezTo>
                  <a:pt x="96663" y="63807"/>
                  <a:pt x="33516" y="-12393"/>
                  <a:pt x="29635" y="1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E0C4E703-2A01-4C70-94B7-EA307BF3BC9F}"/>
              </a:ext>
            </a:extLst>
          </p:cNvPr>
          <p:cNvSpPr/>
          <p:nvPr/>
        </p:nvSpPr>
        <p:spPr>
          <a:xfrm>
            <a:off x="6325682" y="6029038"/>
            <a:ext cx="230674" cy="580231"/>
          </a:xfrm>
          <a:custGeom>
            <a:avLst/>
            <a:gdLst>
              <a:gd name="connsiteX0" fmla="*/ 229635 w 230674"/>
              <a:gd name="connsiteY0" fmla="*/ 1345 h 580231"/>
              <a:gd name="connsiteX1" fmla="*/ 149201 w 230674"/>
              <a:gd name="connsiteY1" fmla="*/ 242645 h 580231"/>
              <a:gd name="connsiteX2" fmla="*/ 94168 w 230674"/>
              <a:gd name="connsiteY2" fmla="*/ 390812 h 580231"/>
              <a:gd name="connsiteX3" fmla="*/ 43368 w 230674"/>
              <a:gd name="connsiteY3" fmla="*/ 481829 h 580231"/>
              <a:gd name="connsiteX4" fmla="*/ 1035 w 230674"/>
              <a:gd name="connsiteY4" fmla="*/ 577079 h 580231"/>
              <a:gd name="connsiteX5" fmla="*/ 87818 w 230674"/>
              <a:gd name="connsiteY5" fmla="*/ 359062 h 580231"/>
              <a:gd name="connsiteX6" fmla="*/ 229635 w 230674"/>
              <a:gd name="connsiteY6" fmla="*/ 1345 h 58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674" h="580231">
                <a:moveTo>
                  <a:pt x="229635" y="1345"/>
                </a:moveTo>
                <a:cubicBezTo>
                  <a:pt x="239866" y="-18058"/>
                  <a:pt x="171779" y="177734"/>
                  <a:pt x="149201" y="242645"/>
                </a:cubicBezTo>
                <a:cubicBezTo>
                  <a:pt x="126623" y="307556"/>
                  <a:pt x="111807" y="350948"/>
                  <a:pt x="94168" y="390812"/>
                </a:cubicBezTo>
                <a:cubicBezTo>
                  <a:pt x="76529" y="430676"/>
                  <a:pt x="58890" y="450785"/>
                  <a:pt x="43368" y="481829"/>
                </a:cubicBezTo>
                <a:cubicBezTo>
                  <a:pt x="27846" y="512873"/>
                  <a:pt x="-6373" y="597540"/>
                  <a:pt x="1035" y="577079"/>
                </a:cubicBezTo>
                <a:cubicBezTo>
                  <a:pt x="8443" y="556618"/>
                  <a:pt x="49718" y="456076"/>
                  <a:pt x="87818" y="359062"/>
                </a:cubicBezTo>
                <a:cubicBezTo>
                  <a:pt x="125918" y="262048"/>
                  <a:pt x="219404" y="20748"/>
                  <a:pt x="229635" y="1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AE1E18B7-392F-41A9-AE5E-ABDEE119217A}"/>
              </a:ext>
            </a:extLst>
          </p:cNvPr>
          <p:cNvSpPr/>
          <p:nvPr/>
        </p:nvSpPr>
        <p:spPr>
          <a:xfrm>
            <a:off x="7067550" y="5544929"/>
            <a:ext cx="286147" cy="709836"/>
          </a:xfrm>
          <a:custGeom>
            <a:avLst/>
            <a:gdLst>
              <a:gd name="connsiteX0" fmla="*/ 105833 w 286147"/>
              <a:gd name="connsiteY0" fmla="*/ 7088 h 709836"/>
              <a:gd name="connsiteX1" fmla="*/ 213783 w 286147"/>
              <a:gd name="connsiteY1" fmla="*/ 17671 h 709836"/>
              <a:gd name="connsiteX2" fmla="*/ 256117 w 286147"/>
              <a:gd name="connsiteY2" fmla="*/ 184888 h 709836"/>
              <a:gd name="connsiteX3" fmla="*/ 192617 w 286147"/>
              <a:gd name="connsiteY3" fmla="*/ 375388 h 709836"/>
              <a:gd name="connsiteX4" fmla="*/ 120650 w 286147"/>
              <a:gd name="connsiteY4" fmla="*/ 508738 h 709836"/>
              <a:gd name="connsiteX5" fmla="*/ 61383 w 286147"/>
              <a:gd name="connsiteY5" fmla="*/ 580704 h 709836"/>
              <a:gd name="connsiteX6" fmla="*/ 0 w 286147"/>
              <a:gd name="connsiteY6" fmla="*/ 709821 h 709836"/>
              <a:gd name="connsiteX7" fmla="*/ 61383 w 286147"/>
              <a:gd name="connsiteY7" fmla="*/ 572238 h 709836"/>
              <a:gd name="connsiteX8" fmla="*/ 182033 w 286147"/>
              <a:gd name="connsiteY8" fmla="*/ 407138 h 709836"/>
              <a:gd name="connsiteX9" fmla="*/ 275167 w 286147"/>
              <a:gd name="connsiteY9" fmla="*/ 231454 h 709836"/>
              <a:gd name="connsiteX10" fmla="*/ 281517 w 286147"/>
              <a:gd name="connsiteY10" fmla="*/ 102338 h 709836"/>
              <a:gd name="connsiteX11" fmla="*/ 249767 w 286147"/>
              <a:gd name="connsiteY11" fmla="*/ 36721 h 709836"/>
              <a:gd name="connsiteX12" fmla="*/ 105833 w 286147"/>
              <a:gd name="connsiteY12" fmla="*/ 7088 h 70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6147" h="709836">
                <a:moveTo>
                  <a:pt x="105833" y="7088"/>
                </a:moveTo>
                <a:cubicBezTo>
                  <a:pt x="99836" y="3913"/>
                  <a:pt x="188736" y="-11962"/>
                  <a:pt x="213783" y="17671"/>
                </a:cubicBezTo>
                <a:cubicBezTo>
                  <a:pt x="238830" y="47304"/>
                  <a:pt x="259645" y="125269"/>
                  <a:pt x="256117" y="184888"/>
                </a:cubicBezTo>
                <a:cubicBezTo>
                  <a:pt x="252589" y="244507"/>
                  <a:pt x="215195" y="321413"/>
                  <a:pt x="192617" y="375388"/>
                </a:cubicBezTo>
                <a:cubicBezTo>
                  <a:pt x="170039" y="429363"/>
                  <a:pt x="142522" y="474519"/>
                  <a:pt x="120650" y="508738"/>
                </a:cubicBezTo>
                <a:cubicBezTo>
                  <a:pt x="98778" y="542957"/>
                  <a:pt x="81491" y="547190"/>
                  <a:pt x="61383" y="580704"/>
                </a:cubicBezTo>
                <a:cubicBezTo>
                  <a:pt x="41275" y="614218"/>
                  <a:pt x="0" y="711232"/>
                  <a:pt x="0" y="709821"/>
                </a:cubicBezTo>
                <a:cubicBezTo>
                  <a:pt x="0" y="708410"/>
                  <a:pt x="31044" y="622685"/>
                  <a:pt x="61383" y="572238"/>
                </a:cubicBezTo>
                <a:cubicBezTo>
                  <a:pt x="91722" y="521791"/>
                  <a:pt x="146402" y="463935"/>
                  <a:pt x="182033" y="407138"/>
                </a:cubicBezTo>
                <a:cubicBezTo>
                  <a:pt x="217664" y="350341"/>
                  <a:pt x="258586" y="282254"/>
                  <a:pt x="275167" y="231454"/>
                </a:cubicBezTo>
                <a:cubicBezTo>
                  <a:pt x="291748" y="180654"/>
                  <a:pt x="285750" y="134794"/>
                  <a:pt x="281517" y="102338"/>
                </a:cubicBezTo>
                <a:cubicBezTo>
                  <a:pt x="277284" y="69883"/>
                  <a:pt x="277989" y="52949"/>
                  <a:pt x="249767" y="36721"/>
                </a:cubicBezTo>
                <a:cubicBezTo>
                  <a:pt x="221545" y="20493"/>
                  <a:pt x="111830" y="10263"/>
                  <a:pt x="105833" y="7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FE791A7F-9295-40A1-88CD-E6CAD0FFBBEC}"/>
              </a:ext>
            </a:extLst>
          </p:cNvPr>
          <p:cNvSpPr/>
          <p:nvPr/>
        </p:nvSpPr>
        <p:spPr>
          <a:xfrm>
            <a:off x="6792903" y="6259123"/>
            <a:ext cx="273923" cy="456103"/>
          </a:xfrm>
          <a:custGeom>
            <a:avLst/>
            <a:gdLst>
              <a:gd name="connsiteX0" fmla="*/ 273060 w 273923"/>
              <a:gd name="connsiteY0" fmla="*/ 1977 h 456103"/>
              <a:gd name="connsiteX1" fmla="*/ 185747 w 273923"/>
              <a:gd name="connsiteY1" fmla="*/ 173427 h 456103"/>
              <a:gd name="connsiteX2" fmla="*/ 74622 w 273923"/>
              <a:gd name="connsiteY2" fmla="*/ 379802 h 456103"/>
              <a:gd name="connsiteX3" fmla="*/ 10 w 273923"/>
              <a:gd name="connsiteY3" fmla="*/ 456002 h 456103"/>
              <a:gd name="connsiteX4" fmla="*/ 69860 w 273923"/>
              <a:gd name="connsiteY4" fmla="*/ 367102 h 456103"/>
              <a:gd name="connsiteX5" fmla="*/ 155585 w 273923"/>
              <a:gd name="connsiteY5" fmla="*/ 190890 h 456103"/>
              <a:gd name="connsiteX6" fmla="*/ 227022 w 273923"/>
              <a:gd name="connsiteY6" fmla="*/ 86115 h 456103"/>
              <a:gd name="connsiteX7" fmla="*/ 273060 w 273923"/>
              <a:gd name="connsiteY7" fmla="*/ 1977 h 4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923" h="456103">
                <a:moveTo>
                  <a:pt x="273060" y="1977"/>
                </a:moveTo>
                <a:cubicBezTo>
                  <a:pt x="266181" y="16529"/>
                  <a:pt x="218820" y="110456"/>
                  <a:pt x="185747" y="173427"/>
                </a:cubicBezTo>
                <a:cubicBezTo>
                  <a:pt x="152674" y="236398"/>
                  <a:pt x="105578" y="332706"/>
                  <a:pt x="74622" y="379802"/>
                </a:cubicBezTo>
                <a:cubicBezTo>
                  <a:pt x="43666" y="426898"/>
                  <a:pt x="804" y="458119"/>
                  <a:pt x="10" y="456002"/>
                </a:cubicBezTo>
                <a:cubicBezTo>
                  <a:pt x="-784" y="453885"/>
                  <a:pt x="43931" y="411287"/>
                  <a:pt x="69860" y="367102"/>
                </a:cubicBezTo>
                <a:cubicBezTo>
                  <a:pt x="95789" y="322917"/>
                  <a:pt x="129391" y="237721"/>
                  <a:pt x="155585" y="190890"/>
                </a:cubicBezTo>
                <a:cubicBezTo>
                  <a:pt x="181779" y="144059"/>
                  <a:pt x="210089" y="115219"/>
                  <a:pt x="227022" y="86115"/>
                </a:cubicBezTo>
                <a:cubicBezTo>
                  <a:pt x="243955" y="57011"/>
                  <a:pt x="279939" y="-12575"/>
                  <a:pt x="273060" y="1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EDBA776B-1767-42F1-B2A1-D0003F4DB5C8}"/>
              </a:ext>
            </a:extLst>
          </p:cNvPr>
          <p:cNvSpPr/>
          <p:nvPr/>
        </p:nvSpPr>
        <p:spPr>
          <a:xfrm>
            <a:off x="6338112" y="6734088"/>
            <a:ext cx="457242" cy="70010"/>
          </a:xfrm>
          <a:custGeom>
            <a:avLst/>
            <a:gdLst>
              <a:gd name="connsiteX0" fmla="*/ 3951 w 457242"/>
              <a:gd name="connsiteY0" fmla="*/ 87 h 70010"/>
              <a:gd name="connsiteX1" fmla="*/ 135713 w 457242"/>
              <a:gd name="connsiteY1" fmla="*/ 57237 h 70010"/>
              <a:gd name="connsiteX2" fmla="*/ 234138 w 457242"/>
              <a:gd name="connsiteY2" fmla="*/ 62000 h 70010"/>
              <a:gd name="connsiteX3" fmla="*/ 453213 w 457242"/>
              <a:gd name="connsiteY3" fmla="*/ 3262 h 70010"/>
              <a:gd name="connsiteX4" fmla="*/ 365901 w 457242"/>
              <a:gd name="connsiteY4" fmla="*/ 36600 h 70010"/>
              <a:gd name="connsiteX5" fmla="*/ 237313 w 457242"/>
              <a:gd name="connsiteY5" fmla="*/ 69937 h 70010"/>
              <a:gd name="connsiteX6" fmla="*/ 53163 w 457242"/>
              <a:gd name="connsiteY6" fmla="*/ 44537 h 70010"/>
              <a:gd name="connsiteX7" fmla="*/ 3951 w 457242"/>
              <a:gd name="connsiteY7" fmla="*/ 87 h 7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42" h="70010">
                <a:moveTo>
                  <a:pt x="3951" y="87"/>
                </a:moveTo>
                <a:cubicBezTo>
                  <a:pt x="17709" y="2204"/>
                  <a:pt x="97349" y="46918"/>
                  <a:pt x="135713" y="57237"/>
                </a:cubicBezTo>
                <a:cubicBezTo>
                  <a:pt x="174077" y="67556"/>
                  <a:pt x="181221" y="70996"/>
                  <a:pt x="234138" y="62000"/>
                </a:cubicBezTo>
                <a:cubicBezTo>
                  <a:pt x="287055" y="53004"/>
                  <a:pt x="431253" y="7495"/>
                  <a:pt x="453213" y="3262"/>
                </a:cubicBezTo>
                <a:cubicBezTo>
                  <a:pt x="475173" y="-971"/>
                  <a:pt x="401884" y="25487"/>
                  <a:pt x="365901" y="36600"/>
                </a:cubicBezTo>
                <a:cubicBezTo>
                  <a:pt x="329918" y="47713"/>
                  <a:pt x="289436" y="68614"/>
                  <a:pt x="237313" y="69937"/>
                </a:cubicBezTo>
                <a:cubicBezTo>
                  <a:pt x="185190" y="71260"/>
                  <a:pt x="92586" y="54326"/>
                  <a:pt x="53163" y="44537"/>
                </a:cubicBezTo>
                <a:cubicBezTo>
                  <a:pt x="13740" y="34748"/>
                  <a:pt x="-9807" y="-2030"/>
                  <a:pt x="3951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9B8346F9-872F-452C-A6AE-CC766E633CCD}"/>
              </a:ext>
            </a:extLst>
          </p:cNvPr>
          <p:cNvSpPr/>
          <p:nvPr/>
        </p:nvSpPr>
        <p:spPr>
          <a:xfrm>
            <a:off x="5854657" y="6571724"/>
            <a:ext cx="485977" cy="1016528"/>
          </a:xfrm>
          <a:custGeom>
            <a:avLst/>
            <a:gdLst>
              <a:gd name="connsiteX0" fmla="*/ 485818 w 485977"/>
              <a:gd name="connsiteY0" fmla="*/ 22751 h 1016528"/>
              <a:gd name="connsiteX1" fmla="*/ 431843 w 485977"/>
              <a:gd name="connsiteY1" fmla="*/ 67201 h 1016528"/>
              <a:gd name="connsiteX2" fmla="*/ 263568 w 485977"/>
              <a:gd name="connsiteY2" fmla="*/ 610126 h 1016528"/>
              <a:gd name="connsiteX3" fmla="*/ 133393 w 485977"/>
              <a:gd name="connsiteY3" fmla="*/ 829201 h 1016528"/>
              <a:gd name="connsiteX4" fmla="*/ 43 w 485977"/>
              <a:gd name="connsiteY4" fmla="*/ 1016526 h 1016528"/>
              <a:gd name="connsiteX5" fmla="*/ 120693 w 485977"/>
              <a:gd name="connsiteY5" fmla="*/ 832376 h 1016528"/>
              <a:gd name="connsiteX6" fmla="*/ 282618 w 485977"/>
              <a:gd name="connsiteY6" fmla="*/ 422801 h 1016528"/>
              <a:gd name="connsiteX7" fmla="*/ 419143 w 485977"/>
              <a:gd name="connsiteY7" fmla="*/ 197376 h 1016528"/>
              <a:gd name="connsiteX8" fmla="*/ 485818 w 485977"/>
              <a:gd name="connsiteY8" fmla="*/ 22751 h 101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977" h="1016528">
                <a:moveTo>
                  <a:pt x="485818" y="22751"/>
                </a:moveTo>
                <a:cubicBezTo>
                  <a:pt x="487935" y="1055"/>
                  <a:pt x="468885" y="-30695"/>
                  <a:pt x="431843" y="67201"/>
                </a:cubicBezTo>
                <a:cubicBezTo>
                  <a:pt x="394801" y="165097"/>
                  <a:pt x="313310" y="483126"/>
                  <a:pt x="263568" y="610126"/>
                </a:cubicBezTo>
                <a:cubicBezTo>
                  <a:pt x="213826" y="737126"/>
                  <a:pt x="177314" y="761468"/>
                  <a:pt x="133393" y="829201"/>
                </a:cubicBezTo>
                <a:cubicBezTo>
                  <a:pt x="89472" y="896934"/>
                  <a:pt x="2160" y="1015997"/>
                  <a:pt x="43" y="1016526"/>
                </a:cubicBezTo>
                <a:cubicBezTo>
                  <a:pt x="-2074" y="1017055"/>
                  <a:pt x="73597" y="931330"/>
                  <a:pt x="120693" y="832376"/>
                </a:cubicBezTo>
                <a:cubicBezTo>
                  <a:pt x="167789" y="733422"/>
                  <a:pt x="232876" y="528634"/>
                  <a:pt x="282618" y="422801"/>
                </a:cubicBezTo>
                <a:cubicBezTo>
                  <a:pt x="332360" y="316968"/>
                  <a:pt x="384218" y="266168"/>
                  <a:pt x="419143" y="197376"/>
                </a:cubicBezTo>
                <a:cubicBezTo>
                  <a:pt x="454068" y="128584"/>
                  <a:pt x="483701" y="44447"/>
                  <a:pt x="485818" y="22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8CBD7BBF-1BFB-432D-A20F-6F25EC39ECC7}"/>
              </a:ext>
            </a:extLst>
          </p:cNvPr>
          <p:cNvSpPr/>
          <p:nvPr/>
        </p:nvSpPr>
        <p:spPr>
          <a:xfrm>
            <a:off x="5323837" y="7504135"/>
            <a:ext cx="615996" cy="454499"/>
          </a:xfrm>
          <a:custGeom>
            <a:avLst/>
            <a:gdLst>
              <a:gd name="connsiteX0" fmla="*/ 610238 w 615996"/>
              <a:gd name="connsiteY0" fmla="*/ 1565 h 454499"/>
              <a:gd name="connsiteX1" fmla="*/ 435613 w 615996"/>
              <a:gd name="connsiteY1" fmla="*/ 192065 h 454499"/>
              <a:gd name="connsiteX2" fmla="*/ 3813 w 615996"/>
              <a:gd name="connsiteY2" fmla="*/ 452415 h 454499"/>
              <a:gd name="connsiteX3" fmla="*/ 245113 w 615996"/>
              <a:gd name="connsiteY3" fmla="*/ 296840 h 454499"/>
              <a:gd name="connsiteX4" fmla="*/ 610238 w 615996"/>
              <a:gd name="connsiteY4" fmla="*/ 1565 h 45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996" h="454499">
                <a:moveTo>
                  <a:pt x="610238" y="1565"/>
                </a:moveTo>
                <a:cubicBezTo>
                  <a:pt x="641988" y="-15897"/>
                  <a:pt x="536684" y="116923"/>
                  <a:pt x="435613" y="192065"/>
                </a:cubicBezTo>
                <a:cubicBezTo>
                  <a:pt x="334542" y="267207"/>
                  <a:pt x="35563" y="434953"/>
                  <a:pt x="3813" y="452415"/>
                </a:cubicBezTo>
                <a:cubicBezTo>
                  <a:pt x="-27937" y="469877"/>
                  <a:pt x="146159" y="374098"/>
                  <a:pt x="245113" y="296840"/>
                </a:cubicBezTo>
                <a:cubicBezTo>
                  <a:pt x="344067" y="219582"/>
                  <a:pt x="578488" y="19027"/>
                  <a:pt x="610238" y="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31ACAB98-D07B-4857-A026-7BC14124B7CD}"/>
              </a:ext>
            </a:extLst>
          </p:cNvPr>
          <p:cNvSpPr/>
          <p:nvPr/>
        </p:nvSpPr>
        <p:spPr>
          <a:xfrm>
            <a:off x="3871014" y="8014082"/>
            <a:ext cx="988800" cy="133064"/>
          </a:xfrm>
          <a:custGeom>
            <a:avLst/>
            <a:gdLst>
              <a:gd name="connsiteX0" fmla="*/ 5661 w 988800"/>
              <a:gd name="connsiteY0" fmla="*/ 25018 h 133064"/>
              <a:gd name="connsiteX1" fmla="*/ 558111 w 988800"/>
              <a:gd name="connsiteY1" fmla="*/ 132968 h 133064"/>
              <a:gd name="connsiteX2" fmla="*/ 980386 w 988800"/>
              <a:gd name="connsiteY2" fmla="*/ 2793 h 133064"/>
              <a:gd name="connsiteX3" fmla="*/ 827986 w 988800"/>
              <a:gd name="connsiteY3" fmla="*/ 47243 h 133064"/>
              <a:gd name="connsiteX4" fmla="*/ 681936 w 988800"/>
              <a:gd name="connsiteY4" fmla="*/ 88518 h 133064"/>
              <a:gd name="connsiteX5" fmla="*/ 481911 w 988800"/>
              <a:gd name="connsiteY5" fmla="*/ 94868 h 133064"/>
              <a:gd name="connsiteX6" fmla="*/ 281886 w 988800"/>
              <a:gd name="connsiteY6" fmla="*/ 85343 h 133064"/>
              <a:gd name="connsiteX7" fmla="*/ 5661 w 988800"/>
              <a:gd name="connsiteY7" fmla="*/ 25018 h 13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800" h="133064">
                <a:moveTo>
                  <a:pt x="5661" y="25018"/>
                </a:moveTo>
                <a:cubicBezTo>
                  <a:pt x="51698" y="32955"/>
                  <a:pt x="395657" y="136672"/>
                  <a:pt x="558111" y="132968"/>
                </a:cubicBezTo>
                <a:cubicBezTo>
                  <a:pt x="720565" y="129264"/>
                  <a:pt x="980386" y="2793"/>
                  <a:pt x="980386" y="2793"/>
                </a:cubicBezTo>
                <a:cubicBezTo>
                  <a:pt x="1025365" y="-11494"/>
                  <a:pt x="877728" y="32956"/>
                  <a:pt x="827986" y="47243"/>
                </a:cubicBezTo>
                <a:cubicBezTo>
                  <a:pt x="778244" y="61531"/>
                  <a:pt x="739615" y="80581"/>
                  <a:pt x="681936" y="88518"/>
                </a:cubicBezTo>
                <a:cubicBezTo>
                  <a:pt x="624257" y="96456"/>
                  <a:pt x="548586" y="95397"/>
                  <a:pt x="481911" y="94868"/>
                </a:cubicBezTo>
                <a:cubicBezTo>
                  <a:pt x="415236" y="94339"/>
                  <a:pt x="356499" y="96985"/>
                  <a:pt x="281886" y="85343"/>
                </a:cubicBezTo>
                <a:cubicBezTo>
                  <a:pt x="207274" y="73701"/>
                  <a:pt x="-40376" y="17081"/>
                  <a:pt x="5661" y="25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2A92D519-9CCC-4C4C-A959-26110335AB0A}"/>
              </a:ext>
            </a:extLst>
          </p:cNvPr>
          <p:cNvSpPr/>
          <p:nvPr/>
        </p:nvSpPr>
        <p:spPr>
          <a:xfrm>
            <a:off x="3250060" y="7336292"/>
            <a:ext cx="642511" cy="728617"/>
          </a:xfrm>
          <a:custGeom>
            <a:avLst/>
            <a:gdLst>
              <a:gd name="connsiteX0" fmla="*/ 1140 w 642511"/>
              <a:gd name="connsiteY0" fmla="*/ 4308 h 728617"/>
              <a:gd name="connsiteX1" fmla="*/ 340865 w 642511"/>
              <a:gd name="connsiteY1" fmla="*/ 483733 h 728617"/>
              <a:gd name="connsiteX2" fmla="*/ 623440 w 642511"/>
              <a:gd name="connsiteY2" fmla="*/ 718683 h 728617"/>
              <a:gd name="connsiteX3" fmla="*/ 594865 w 642511"/>
              <a:gd name="connsiteY3" fmla="*/ 667883 h 728617"/>
              <a:gd name="connsiteX4" fmla="*/ 417065 w 642511"/>
              <a:gd name="connsiteY4" fmla="*/ 512308 h 728617"/>
              <a:gd name="connsiteX5" fmla="*/ 236090 w 642511"/>
              <a:gd name="connsiteY5" fmla="*/ 261483 h 728617"/>
              <a:gd name="connsiteX6" fmla="*/ 1140 w 642511"/>
              <a:gd name="connsiteY6" fmla="*/ 4308 h 7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2511" h="728617">
                <a:moveTo>
                  <a:pt x="1140" y="4308"/>
                </a:moveTo>
                <a:cubicBezTo>
                  <a:pt x="18602" y="41350"/>
                  <a:pt x="237148" y="364671"/>
                  <a:pt x="340865" y="483733"/>
                </a:cubicBezTo>
                <a:cubicBezTo>
                  <a:pt x="444582" y="602795"/>
                  <a:pt x="581107" y="687991"/>
                  <a:pt x="623440" y="718683"/>
                </a:cubicBezTo>
                <a:cubicBezTo>
                  <a:pt x="665773" y="749375"/>
                  <a:pt x="629261" y="702279"/>
                  <a:pt x="594865" y="667883"/>
                </a:cubicBezTo>
                <a:cubicBezTo>
                  <a:pt x="560469" y="633487"/>
                  <a:pt x="476861" y="580041"/>
                  <a:pt x="417065" y="512308"/>
                </a:cubicBezTo>
                <a:cubicBezTo>
                  <a:pt x="357269" y="444575"/>
                  <a:pt x="300648" y="344033"/>
                  <a:pt x="236090" y="261483"/>
                </a:cubicBezTo>
                <a:cubicBezTo>
                  <a:pt x="171532" y="178933"/>
                  <a:pt x="-16322" y="-32734"/>
                  <a:pt x="1140" y="4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9C8CA3D1-0DA9-4EEE-A75E-40232BA214FD}"/>
              </a:ext>
            </a:extLst>
          </p:cNvPr>
          <p:cNvSpPr/>
          <p:nvPr/>
        </p:nvSpPr>
        <p:spPr>
          <a:xfrm>
            <a:off x="2990195" y="6425800"/>
            <a:ext cx="287479" cy="956005"/>
          </a:xfrm>
          <a:custGeom>
            <a:avLst/>
            <a:gdLst>
              <a:gd name="connsiteX0" fmla="*/ 655 w 287479"/>
              <a:gd name="connsiteY0" fmla="*/ 400 h 956005"/>
              <a:gd name="connsiteX1" fmla="*/ 59922 w 287479"/>
              <a:gd name="connsiteY1" fmla="*/ 360233 h 956005"/>
              <a:gd name="connsiteX2" fmla="*/ 146705 w 287479"/>
              <a:gd name="connsiteY2" fmla="*/ 667150 h 956005"/>
              <a:gd name="connsiteX3" fmla="*/ 282172 w 287479"/>
              <a:gd name="connsiteY3" fmla="*/ 948667 h 956005"/>
              <a:gd name="connsiteX4" fmla="*/ 254655 w 287479"/>
              <a:gd name="connsiteY4" fmla="*/ 861883 h 956005"/>
              <a:gd name="connsiteX5" fmla="*/ 203855 w 287479"/>
              <a:gd name="connsiteY5" fmla="*/ 734883 h 956005"/>
              <a:gd name="connsiteX6" fmla="*/ 98022 w 287479"/>
              <a:gd name="connsiteY6" fmla="*/ 432200 h 956005"/>
              <a:gd name="connsiteX7" fmla="*/ 655 w 287479"/>
              <a:gd name="connsiteY7" fmla="*/ 400 h 95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479" h="956005">
                <a:moveTo>
                  <a:pt x="655" y="400"/>
                </a:moveTo>
                <a:cubicBezTo>
                  <a:pt x="-5695" y="-11595"/>
                  <a:pt x="35580" y="249108"/>
                  <a:pt x="59922" y="360233"/>
                </a:cubicBezTo>
                <a:cubicBezTo>
                  <a:pt x="84264" y="471358"/>
                  <a:pt x="109663" y="569078"/>
                  <a:pt x="146705" y="667150"/>
                </a:cubicBezTo>
                <a:cubicBezTo>
                  <a:pt x="183747" y="765222"/>
                  <a:pt x="264180" y="916212"/>
                  <a:pt x="282172" y="948667"/>
                </a:cubicBezTo>
                <a:cubicBezTo>
                  <a:pt x="300164" y="981122"/>
                  <a:pt x="267708" y="897514"/>
                  <a:pt x="254655" y="861883"/>
                </a:cubicBezTo>
                <a:cubicBezTo>
                  <a:pt x="241602" y="826252"/>
                  <a:pt x="229961" y="806497"/>
                  <a:pt x="203855" y="734883"/>
                </a:cubicBezTo>
                <a:cubicBezTo>
                  <a:pt x="177750" y="663269"/>
                  <a:pt x="131889" y="554614"/>
                  <a:pt x="98022" y="432200"/>
                </a:cubicBezTo>
                <a:cubicBezTo>
                  <a:pt x="64155" y="309786"/>
                  <a:pt x="7005" y="12395"/>
                  <a:pt x="655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F6B8F18D-D012-40E4-B5A8-DA7020E6D6C2}"/>
              </a:ext>
            </a:extLst>
          </p:cNvPr>
          <p:cNvSpPr/>
          <p:nvPr/>
        </p:nvSpPr>
        <p:spPr>
          <a:xfrm>
            <a:off x="2984858" y="5621806"/>
            <a:ext cx="42558" cy="855502"/>
          </a:xfrm>
          <a:custGeom>
            <a:avLst/>
            <a:gdLst>
              <a:gd name="connsiteX0" fmla="*/ 41975 w 42558"/>
              <a:gd name="connsiteY0" fmla="*/ 61 h 855502"/>
              <a:gd name="connsiteX1" fmla="*/ 1759 w 42558"/>
              <a:gd name="connsiteY1" fmla="*/ 353544 h 855502"/>
              <a:gd name="connsiteX2" fmla="*/ 8109 w 42558"/>
              <a:gd name="connsiteY2" fmla="*/ 844611 h 855502"/>
              <a:gd name="connsiteX3" fmla="*/ 16575 w 42558"/>
              <a:gd name="connsiteY3" fmla="*/ 668927 h 855502"/>
              <a:gd name="connsiteX4" fmla="*/ 25042 w 42558"/>
              <a:gd name="connsiteY4" fmla="*/ 378944 h 855502"/>
              <a:gd name="connsiteX5" fmla="*/ 41975 w 42558"/>
              <a:gd name="connsiteY5" fmla="*/ 61 h 85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58" h="855502">
                <a:moveTo>
                  <a:pt x="41975" y="61"/>
                </a:moveTo>
                <a:cubicBezTo>
                  <a:pt x="38095" y="-4172"/>
                  <a:pt x="7403" y="212786"/>
                  <a:pt x="1759" y="353544"/>
                </a:cubicBezTo>
                <a:cubicBezTo>
                  <a:pt x="-3885" y="494302"/>
                  <a:pt x="5640" y="792047"/>
                  <a:pt x="8109" y="844611"/>
                </a:cubicBezTo>
                <a:cubicBezTo>
                  <a:pt x="10578" y="897175"/>
                  <a:pt x="13753" y="746538"/>
                  <a:pt x="16575" y="668927"/>
                </a:cubicBezTo>
                <a:cubicBezTo>
                  <a:pt x="19397" y="591316"/>
                  <a:pt x="20809" y="485483"/>
                  <a:pt x="25042" y="378944"/>
                </a:cubicBezTo>
                <a:cubicBezTo>
                  <a:pt x="29275" y="272405"/>
                  <a:pt x="45855" y="4294"/>
                  <a:pt x="41975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88781DE3-E46F-48D1-937E-1B8EC344B2E7}"/>
              </a:ext>
            </a:extLst>
          </p:cNvPr>
          <p:cNvSpPr/>
          <p:nvPr/>
        </p:nvSpPr>
        <p:spPr>
          <a:xfrm>
            <a:off x="2806668" y="4621130"/>
            <a:ext cx="260790" cy="567202"/>
          </a:xfrm>
          <a:custGeom>
            <a:avLst/>
            <a:gdLst>
              <a:gd name="connsiteX0" fmla="*/ 260382 w 260790"/>
              <a:gd name="connsiteY0" fmla="*/ 63583 h 567202"/>
              <a:gd name="connsiteX1" fmla="*/ 188945 w 260790"/>
              <a:gd name="connsiteY1" fmla="*/ 83 h 567202"/>
              <a:gd name="connsiteX2" fmla="*/ 55595 w 260790"/>
              <a:gd name="connsiteY2" fmla="*/ 79458 h 567202"/>
              <a:gd name="connsiteX3" fmla="*/ 9557 w 260790"/>
              <a:gd name="connsiteY3" fmla="*/ 366795 h 567202"/>
              <a:gd name="connsiteX4" fmla="*/ 1620 w 260790"/>
              <a:gd name="connsiteY4" fmla="*/ 452520 h 567202"/>
              <a:gd name="connsiteX5" fmla="*/ 31782 w 260790"/>
              <a:gd name="connsiteY5" fmla="*/ 566820 h 567202"/>
              <a:gd name="connsiteX6" fmla="*/ 28607 w 260790"/>
              <a:gd name="connsiteY6" fmla="*/ 411245 h 567202"/>
              <a:gd name="connsiteX7" fmla="*/ 57182 w 260790"/>
              <a:gd name="connsiteY7" fmla="*/ 92158 h 567202"/>
              <a:gd name="connsiteX8" fmla="*/ 158782 w 260790"/>
              <a:gd name="connsiteY8" fmla="*/ 30245 h 567202"/>
              <a:gd name="connsiteX9" fmla="*/ 260382 w 260790"/>
              <a:gd name="connsiteY9" fmla="*/ 63583 h 56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790" h="567202">
                <a:moveTo>
                  <a:pt x="260382" y="63583"/>
                </a:moveTo>
                <a:cubicBezTo>
                  <a:pt x="265409" y="58556"/>
                  <a:pt x="223076" y="-2563"/>
                  <a:pt x="188945" y="83"/>
                </a:cubicBezTo>
                <a:cubicBezTo>
                  <a:pt x="154814" y="2729"/>
                  <a:pt x="85493" y="18339"/>
                  <a:pt x="55595" y="79458"/>
                </a:cubicBezTo>
                <a:cubicBezTo>
                  <a:pt x="25697" y="140577"/>
                  <a:pt x="18553" y="304618"/>
                  <a:pt x="9557" y="366795"/>
                </a:cubicBezTo>
                <a:cubicBezTo>
                  <a:pt x="561" y="428972"/>
                  <a:pt x="-2084" y="419182"/>
                  <a:pt x="1620" y="452520"/>
                </a:cubicBezTo>
                <a:cubicBezTo>
                  <a:pt x="5324" y="485858"/>
                  <a:pt x="27284" y="573699"/>
                  <a:pt x="31782" y="566820"/>
                </a:cubicBezTo>
                <a:cubicBezTo>
                  <a:pt x="36280" y="559941"/>
                  <a:pt x="24374" y="490355"/>
                  <a:pt x="28607" y="411245"/>
                </a:cubicBezTo>
                <a:cubicBezTo>
                  <a:pt x="32840" y="332135"/>
                  <a:pt x="35486" y="155658"/>
                  <a:pt x="57182" y="92158"/>
                </a:cubicBezTo>
                <a:cubicBezTo>
                  <a:pt x="78878" y="28658"/>
                  <a:pt x="127297" y="35272"/>
                  <a:pt x="158782" y="30245"/>
                </a:cubicBezTo>
                <a:cubicBezTo>
                  <a:pt x="190267" y="25218"/>
                  <a:pt x="255355" y="68610"/>
                  <a:pt x="260382" y="63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B737D4E3-2FD9-41DF-97A6-A072ACB6C850}"/>
              </a:ext>
            </a:extLst>
          </p:cNvPr>
          <p:cNvSpPr/>
          <p:nvPr/>
        </p:nvSpPr>
        <p:spPr>
          <a:xfrm>
            <a:off x="2827250" y="5189328"/>
            <a:ext cx="44573" cy="705402"/>
          </a:xfrm>
          <a:custGeom>
            <a:avLst/>
            <a:gdLst>
              <a:gd name="connsiteX0" fmla="*/ 11200 w 44573"/>
              <a:gd name="connsiteY0" fmla="*/ 4972 h 705402"/>
              <a:gd name="connsiteX1" fmla="*/ 15963 w 44573"/>
              <a:gd name="connsiteY1" fmla="*/ 231985 h 705402"/>
              <a:gd name="connsiteX2" fmla="*/ 88 w 44573"/>
              <a:gd name="connsiteY2" fmla="*/ 416135 h 705402"/>
              <a:gd name="connsiteX3" fmla="*/ 9613 w 44573"/>
              <a:gd name="connsiteY3" fmla="*/ 593935 h 705402"/>
              <a:gd name="connsiteX4" fmla="*/ 11200 w 44573"/>
              <a:gd name="connsiteY4" fmla="*/ 703472 h 705402"/>
              <a:gd name="connsiteX5" fmla="*/ 44538 w 44573"/>
              <a:gd name="connsiteY5" fmla="*/ 503447 h 705402"/>
              <a:gd name="connsiteX6" fmla="*/ 17550 w 44573"/>
              <a:gd name="connsiteY6" fmla="*/ 109747 h 705402"/>
              <a:gd name="connsiteX7" fmla="*/ 11200 w 44573"/>
              <a:gd name="connsiteY7" fmla="*/ 4972 h 70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73" h="705402">
                <a:moveTo>
                  <a:pt x="11200" y="4972"/>
                </a:moveTo>
                <a:cubicBezTo>
                  <a:pt x="10935" y="25345"/>
                  <a:pt x="17815" y="163458"/>
                  <a:pt x="15963" y="231985"/>
                </a:cubicBezTo>
                <a:cubicBezTo>
                  <a:pt x="14111" y="300512"/>
                  <a:pt x="1146" y="355810"/>
                  <a:pt x="88" y="416135"/>
                </a:cubicBezTo>
                <a:cubicBezTo>
                  <a:pt x="-970" y="476460"/>
                  <a:pt x="7761" y="546046"/>
                  <a:pt x="9613" y="593935"/>
                </a:cubicBezTo>
                <a:cubicBezTo>
                  <a:pt x="11465" y="641824"/>
                  <a:pt x="5379" y="718553"/>
                  <a:pt x="11200" y="703472"/>
                </a:cubicBezTo>
                <a:cubicBezTo>
                  <a:pt x="17021" y="688391"/>
                  <a:pt x="43480" y="602401"/>
                  <a:pt x="44538" y="503447"/>
                </a:cubicBezTo>
                <a:cubicBezTo>
                  <a:pt x="45596" y="404493"/>
                  <a:pt x="22577" y="191239"/>
                  <a:pt x="17550" y="109747"/>
                </a:cubicBezTo>
                <a:cubicBezTo>
                  <a:pt x="12523" y="28255"/>
                  <a:pt x="11465" y="-15401"/>
                  <a:pt x="11200" y="4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3FF9ABE0-73F3-4D28-BE11-9C6AB5B2F080}"/>
              </a:ext>
            </a:extLst>
          </p:cNvPr>
          <p:cNvSpPr/>
          <p:nvPr/>
        </p:nvSpPr>
        <p:spPr>
          <a:xfrm>
            <a:off x="2831148" y="5895886"/>
            <a:ext cx="163231" cy="205175"/>
          </a:xfrm>
          <a:custGeom>
            <a:avLst/>
            <a:gdLst>
              <a:gd name="connsiteX0" fmla="*/ 952 w 163231"/>
              <a:gd name="connsiteY0" fmla="*/ 89 h 205175"/>
              <a:gd name="connsiteX1" fmla="*/ 72390 w 163231"/>
              <a:gd name="connsiteY1" fmla="*/ 127089 h 205175"/>
              <a:gd name="connsiteX2" fmla="*/ 161290 w 163231"/>
              <a:gd name="connsiteY2" fmla="*/ 204877 h 205175"/>
              <a:gd name="connsiteX3" fmla="*/ 124777 w 163231"/>
              <a:gd name="connsiteY3" fmla="*/ 147727 h 205175"/>
              <a:gd name="connsiteX4" fmla="*/ 952 w 163231"/>
              <a:gd name="connsiteY4" fmla="*/ 89 h 20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31" h="205175">
                <a:moveTo>
                  <a:pt x="952" y="89"/>
                </a:moveTo>
                <a:cubicBezTo>
                  <a:pt x="-7779" y="-3351"/>
                  <a:pt x="45667" y="92958"/>
                  <a:pt x="72390" y="127089"/>
                </a:cubicBezTo>
                <a:cubicBezTo>
                  <a:pt x="99113" y="161220"/>
                  <a:pt x="152559" y="201437"/>
                  <a:pt x="161290" y="204877"/>
                </a:cubicBezTo>
                <a:cubicBezTo>
                  <a:pt x="170021" y="208317"/>
                  <a:pt x="147796" y="181594"/>
                  <a:pt x="124777" y="147727"/>
                </a:cubicBezTo>
                <a:cubicBezTo>
                  <a:pt x="101758" y="113860"/>
                  <a:pt x="9683" y="3529"/>
                  <a:pt x="952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630D6A05-AA59-4FA1-8EA5-D598E9A9C030}"/>
              </a:ext>
            </a:extLst>
          </p:cNvPr>
          <p:cNvSpPr/>
          <p:nvPr/>
        </p:nvSpPr>
        <p:spPr>
          <a:xfrm>
            <a:off x="3025582" y="4295063"/>
            <a:ext cx="388471" cy="1367162"/>
          </a:xfrm>
          <a:custGeom>
            <a:avLst/>
            <a:gdLst>
              <a:gd name="connsiteX0" fmla="*/ 387543 w 388471"/>
              <a:gd name="connsiteY0" fmla="*/ 712 h 1367162"/>
              <a:gd name="connsiteX1" fmla="*/ 200218 w 388471"/>
              <a:gd name="connsiteY1" fmla="*/ 438862 h 1367162"/>
              <a:gd name="connsiteX2" fmla="*/ 117668 w 388471"/>
              <a:gd name="connsiteY2" fmla="*/ 778587 h 1367162"/>
              <a:gd name="connsiteX3" fmla="*/ 193 w 388471"/>
              <a:gd name="connsiteY3" fmla="*/ 1362787 h 1367162"/>
              <a:gd name="connsiteX4" fmla="*/ 92268 w 388471"/>
              <a:gd name="connsiteY4" fmla="*/ 1023062 h 1367162"/>
              <a:gd name="connsiteX5" fmla="*/ 181168 w 388471"/>
              <a:gd name="connsiteY5" fmla="*/ 603962 h 1367162"/>
              <a:gd name="connsiteX6" fmla="*/ 266893 w 388471"/>
              <a:gd name="connsiteY6" fmla="*/ 343612 h 1367162"/>
              <a:gd name="connsiteX7" fmla="*/ 387543 w 388471"/>
              <a:gd name="connsiteY7" fmla="*/ 712 h 136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471" h="1367162">
                <a:moveTo>
                  <a:pt x="387543" y="712"/>
                </a:moveTo>
                <a:cubicBezTo>
                  <a:pt x="376430" y="16587"/>
                  <a:pt x="245197" y="309216"/>
                  <a:pt x="200218" y="438862"/>
                </a:cubicBezTo>
                <a:cubicBezTo>
                  <a:pt x="155239" y="568508"/>
                  <a:pt x="151005" y="624600"/>
                  <a:pt x="117668" y="778587"/>
                </a:cubicBezTo>
                <a:cubicBezTo>
                  <a:pt x="84331" y="932574"/>
                  <a:pt x="4426" y="1322041"/>
                  <a:pt x="193" y="1362787"/>
                </a:cubicBezTo>
                <a:cubicBezTo>
                  <a:pt x="-4040" y="1403533"/>
                  <a:pt x="62105" y="1149533"/>
                  <a:pt x="92268" y="1023062"/>
                </a:cubicBezTo>
                <a:cubicBezTo>
                  <a:pt x="122430" y="896591"/>
                  <a:pt x="152064" y="717204"/>
                  <a:pt x="181168" y="603962"/>
                </a:cubicBezTo>
                <a:cubicBezTo>
                  <a:pt x="210272" y="490720"/>
                  <a:pt x="226676" y="448916"/>
                  <a:pt x="266893" y="343612"/>
                </a:cubicBezTo>
                <a:cubicBezTo>
                  <a:pt x="307110" y="238308"/>
                  <a:pt x="398656" y="-15163"/>
                  <a:pt x="387543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D3FFAC32-F1E6-44BA-8844-CFDE7BE7E56C}"/>
              </a:ext>
            </a:extLst>
          </p:cNvPr>
          <p:cNvSpPr/>
          <p:nvPr/>
        </p:nvSpPr>
        <p:spPr>
          <a:xfrm>
            <a:off x="2801174" y="3350167"/>
            <a:ext cx="421453" cy="1553865"/>
          </a:xfrm>
          <a:custGeom>
            <a:avLst/>
            <a:gdLst>
              <a:gd name="connsiteX0" fmla="*/ 421451 w 421453"/>
              <a:gd name="connsiteY0" fmla="*/ 2633 h 1553865"/>
              <a:gd name="connsiteX1" fmla="*/ 59501 w 421453"/>
              <a:gd name="connsiteY1" fmla="*/ 783683 h 1553865"/>
              <a:gd name="connsiteX2" fmla="*/ 2351 w 421453"/>
              <a:gd name="connsiteY2" fmla="*/ 1548858 h 1553865"/>
              <a:gd name="connsiteX3" fmla="*/ 53151 w 421453"/>
              <a:gd name="connsiteY3" fmla="*/ 1059908 h 1553865"/>
              <a:gd name="connsiteX4" fmla="*/ 421451 w 421453"/>
              <a:gd name="connsiteY4" fmla="*/ 2633 h 155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453" h="1553865">
                <a:moveTo>
                  <a:pt x="421451" y="2633"/>
                </a:moveTo>
                <a:cubicBezTo>
                  <a:pt x="422509" y="-43404"/>
                  <a:pt x="129351" y="525979"/>
                  <a:pt x="59501" y="783683"/>
                </a:cubicBezTo>
                <a:cubicBezTo>
                  <a:pt x="-10349" y="1041387"/>
                  <a:pt x="3409" y="1502821"/>
                  <a:pt x="2351" y="1548858"/>
                </a:cubicBezTo>
                <a:cubicBezTo>
                  <a:pt x="1293" y="1594895"/>
                  <a:pt x="-14582" y="1314966"/>
                  <a:pt x="53151" y="1059908"/>
                </a:cubicBezTo>
                <a:cubicBezTo>
                  <a:pt x="120884" y="804850"/>
                  <a:pt x="420393" y="48670"/>
                  <a:pt x="421451" y="2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EE1588B7-D401-4F66-AFE3-2C2247BEB708}"/>
              </a:ext>
            </a:extLst>
          </p:cNvPr>
          <p:cNvSpPr/>
          <p:nvPr/>
        </p:nvSpPr>
        <p:spPr>
          <a:xfrm>
            <a:off x="3075294" y="2297803"/>
            <a:ext cx="1201451" cy="1191223"/>
          </a:xfrm>
          <a:custGeom>
            <a:avLst/>
            <a:gdLst>
              <a:gd name="connsiteX0" fmla="*/ 1201431 w 1201451"/>
              <a:gd name="connsiteY0" fmla="*/ 897 h 1191223"/>
              <a:gd name="connsiteX1" fmla="*/ 642631 w 1201451"/>
              <a:gd name="connsiteY1" fmla="*/ 312047 h 1191223"/>
              <a:gd name="connsiteX2" fmla="*/ 29856 w 1201451"/>
              <a:gd name="connsiteY2" fmla="*/ 1140722 h 1191223"/>
              <a:gd name="connsiteX3" fmla="*/ 153681 w 1201451"/>
              <a:gd name="connsiteY3" fmla="*/ 1023247 h 1191223"/>
              <a:gd name="connsiteX4" fmla="*/ 661681 w 1201451"/>
              <a:gd name="connsiteY4" fmla="*/ 391422 h 1191223"/>
              <a:gd name="connsiteX5" fmla="*/ 1201431 w 1201451"/>
              <a:gd name="connsiteY5" fmla="*/ 897 h 119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1451" h="1191223">
                <a:moveTo>
                  <a:pt x="1201431" y="897"/>
                </a:moveTo>
                <a:cubicBezTo>
                  <a:pt x="1198256" y="-12332"/>
                  <a:pt x="837893" y="122076"/>
                  <a:pt x="642631" y="312047"/>
                </a:cubicBezTo>
                <a:cubicBezTo>
                  <a:pt x="447369" y="502018"/>
                  <a:pt x="111348" y="1022189"/>
                  <a:pt x="29856" y="1140722"/>
                </a:cubicBezTo>
                <a:cubicBezTo>
                  <a:pt x="-51636" y="1259255"/>
                  <a:pt x="48377" y="1148130"/>
                  <a:pt x="153681" y="1023247"/>
                </a:cubicBezTo>
                <a:cubicBezTo>
                  <a:pt x="258985" y="898364"/>
                  <a:pt x="484939" y="562343"/>
                  <a:pt x="661681" y="391422"/>
                </a:cubicBezTo>
                <a:cubicBezTo>
                  <a:pt x="838423" y="220501"/>
                  <a:pt x="1204606" y="14126"/>
                  <a:pt x="1201431" y="8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8BAFF821-F575-499C-8C34-0C53FA2B7029}"/>
              </a:ext>
            </a:extLst>
          </p:cNvPr>
          <p:cNvSpPr/>
          <p:nvPr/>
        </p:nvSpPr>
        <p:spPr>
          <a:xfrm>
            <a:off x="4929764" y="2212920"/>
            <a:ext cx="972496" cy="616899"/>
          </a:xfrm>
          <a:custGeom>
            <a:avLst/>
            <a:gdLst>
              <a:gd name="connsiteX0" fmla="*/ 1011 w 972496"/>
              <a:gd name="connsiteY0" fmla="*/ 55 h 616899"/>
              <a:gd name="connsiteX1" fmla="*/ 556636 w 972496"/>
              <a:gd name="connsiteY1" fmla="*/ 190555 h 616899"/>
              <a:gd name="connsiteX2" fmla="*/ 950336 w 972496"/>
              <a:gd name="connsiteY2" fmla="*/ 603305 h 616899"/>
              <a:gd name="connsiteX3" fmla="*/ 899536 w 972496"/>
              <a:gd name="connsiteY3" fmla="*/ 489005 h 616899"/>
              <a:gd name="connsiteX4" fmla="*/ 702686 w 972496"/>
              <a:gd name="connsiteY4" fmla="*/ 206430 h 616899"/>
              <a:gd name="connsiteX5" fmla="*/ 1011 w 972496"/>
              <a:gd name="connsiteY5" fmla="*/ 55 h 61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496" h="616899">
                <a:moveTo>
                  <a:pt x="1011" y="55"/>
                </a:moveTo>
                <a:cubicBezTo>
                  <a:pt x="-23331" y="-2591"/>
                  <a:pt x="398415" y="90013"/>
                  <a:pt x="556636" y="190555"/>
                </a:cubicBezTo>
                <a:cubicBezTo>
                  <a:pt x="714857" y="291097"/>
                  <a:pt x="893186" y="553563"/>
                  <a:pt x="950336" y="603305"/>
                </a:cubicBezTo>
                <a:cubicBezTo>
                  <a:pt x="1007486" y="653047"/>
                  <a:pt x="940811" y="555151"/>
                  <a:pt x="899536" y="489005"/>
                </a:cubicBezTo>
                <a:cubicBezTo>
                  <a:pt x="858261" y="422859"/>
                  <a:pt x="851911" y="291626"/>
                  <a:pt x="702686" y="206430"/>
                </a:cubicBezTo>
                <a:cubicBezTo>
                  <a:pt x="553461" y="121234"/>
                  <a:pt x="25353" y="2701"/>
                  <a:pt x="1011" y="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29E68512-D687-4B93-93AE-1CB6A7E6BE12}"/>
              </a:ext>
            </a:extLst>
          </p:cNvPr>
          <p:cNvSpPr/>
          <p:nvPr/>
        </p:nvSpPr>
        <p:spPr>
          <a:xfrm>
            <a:off x="4900652" y="2075795"/>
            <a:ext cx="1540006" cy="342674"/>
          </a:xfrm>
          <a:custGeom>
            <a:avLst/>
            <a:gdLst>
              <a:gd name="connsiteX0" fmla="*/ 80923 w 1540006"/>
              <a:gd name="connsiteY0" fmla="*/ 73680 h 342674"/>
              <a:gd name="connsiteX1" fmla="*/ 172998 w 1540006"/>
              <a:gd name="connsiteY1" fmla="*/ 45105 h 342674"/>
              <a:gd name="connsiteX2" fmla="*/ 858798 w 1540006"/>
              <a:gd name="connsiteY2" fmla="*/ 16530 h 342674"/>
              <a:gd name="connsiteX3" fmla="*/ 1500148 w 1540006"/>
              <a:gd name="connsiteY3" fmla="*/ 324505 h 342674"/>
              <a:gd name="connsiteX4" fmla="*/ 1474748 w 1540006"/>
              <a:gd name="connsiteY4" fmla="*/ 308630 h 342674"/>
              <a:gd name="connsiteX5" fmla="*/ 1198523 w 1540006"/>
              <a:gd name="connsiteY5" fmla="*/ 159405 h 342674"/>
              <a:gd name="connsiteX6" fmla="*/ 80923 w 1540006"/>
              <a:gd name="connsiteY6" fmla="*/ 73680 h 34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0006" h="342674">
                <a:moveTo>
                  <a:pt x="80923" y="73680"/>
                </a:moveTo>
                <a:cubicBezTo>
                  <a:pt x="-89998" y="54630"/>
                  <a:pt x="43352" y="54630"/>
                  <a:pt x="172998" y="45105"/>
                </a:cubicBezTo>
                <a:cubicBezTo>
                  <a:pt x="302644" y="35580"/>
                  <a:pt x="637606" y="-30037"/>
                  <a:pt x="858798" y="16530"/>
                </a:cubicBezTo>
                <a:cubicBezTo>
                  <a:pt x="1079990" y="63097"/>
                  <a:pt x="1397490" y="275822"/>
                  <a:pt x="1500148" y="324505"/>
                </a:cubicBezTo>
                <a:cubicBezTo>
                  <a:pt x="1602806" y="373188"/>
                  <a:pt x="1474748" y="308630"/>
                  <a:pt x="1474748" y="308630"/>
                </a:cubicBezTo>
                <a:cubicBezTo>
                  <a:pt x="1424477" y="281113"/>
                  <a:pt x="1431885" y="202797"/>
                  <a:pt x="1198523" y="159405"/>
                </a:cubicBezTo>
                <a:cubicBezTo>
                  <a:pt x="965161" y="116013"/>
                  <a:pt x="251844" y="92730"/>
                  <a:pt x="80923" y="736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218B37C0-F572-4A63-83D2-92C2128C3605}"/>
              </a:ext>
            </a:extLst>
          </p:cNvPr>
          <p:cNvSpPr/>
          <p:nvPr/>
        </p:nvSpPr>
        <p:spPr>
          <a:xfrm>
            <a:off x="6128050" y="2153399"/>
            <a:ext cx="884649" cy="738649"/>
          </a:xfrm>
          <a:custGeom>
            <a:avLst/>
            <a:gdLst>
              <a:gd name="connsiteX0" fmla="*/ 18750 w 884649"/>
              <a:gd name="connsiteY0" fmla="*/ 11951 h 738649"/>
              <a:gd name="connsiteX1" fmla="*/ 101300 w 884649"/>
              <a:gd name="connsiteY1" fmla="*/ 43701 h 738649"/>
              <a:gd name="connsiteX2" fmla="*/ 463250 w 884649"/>
              <a:gd name="connsiteY2" fmla="*/ 231026 h 738649"/>
              <a:gd name="connsiteX3" fmla="*/ 860125 w 884649"/>
              <a:gd name="connsiteY3" fmla="*/ 713626 h 738649"/>
              <a:gd name="connsiteX4" fmla="*/ 818850 w 884649"/>
              <a:gd name="connsiteY4" fmla="*/ 646951 h 738649"/>
              <a:gd name="connsiteX5" fmla="*/ 628350 w 884649"/>
              <a:gd name="connsiteY5" fmla="*/ 450101 h 738649"/>
              <a:gd name="connsiteX6" fmla="*/ 402925 w 884649"/>
              <a:gd name="connsiteY6" fmla="*/ 205626 h 738649"/>
              <a:gd name="connsiteX7" fmla="*/ 18750 w 884649"/>
              <a:gd name="connsiteY7" fmla="*/ 11951 h 73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4649" h="738649">
                <a:moveTo>
                  <a:pt x="18750" y="11951"/>
                </a:moveTo>
                <a:cubicBezTo>
                  <a:pt x="-31521" y="-15037"/>
                  <a:pt x="27217" y="7189"/>
                  <a:pt x="101300" y="43701"/>
                </a:cubicBezTo>
                <a:cubicBezTo>
                  <a:pt x="175383" y="80213"/>
                  <a:pt x="336779" y="119372"/>
                  <a:pt x="463250" y="231026"/>
                </a:cubicBezTo>
                <a:cubicBezTo>
                  <a:pt x="589721" y="342680"/>
                  <a:pt x="800858" y="644305"/>
                  <a:pt x="860125" y="713626"/>
                </a:cubicBezTo>
                <a:cubicBezTo>
                  <a:pt x="919392" y="782947"/>
                  <a:pt x="857479" y="690872"/>
                  <a:pt x="818850" y="646951"/>
                </a:cubicBezTo>
                <a:cubicBezTo>
                  <a:pt x="780221" y="603030"/>
                  <a:pt x="697671" y="523655"/>
                  <a:pt x="628350" y="450101"/>
                </a:cubicBezTo>
                <a:cubicBezTo>
                  <a:pt x="559029" y="376547"/>
                  <a:pt x="499762" y="276005"/>
                  <a:pt x="402925" y="205626"/>
                </a:cubicBezTo>
                <a:cubicBezTo>
                  <a:pt x="306088" y="135247"/>
                  <a:pt x="69021" y="38939"/>
                  <a:pt x="18750" y="11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47FB5C27-5255-4A67-AEE6-6FB785F82498}"/>
              </a:ext>
            </a:extLst>
          </p:cNvPr>
          <p:cNvSpPr/>
          <p:nvPr/>
        </p:nvSpPr>
        <p:spPr>
          <a:xfrm>
            <a:off x="6879425" y="2586908"/>
            <a:ext cx="689738" cy="1227578"/>
          </a:xfrm>
          <a:custGeom>
            <a:avLst/>
            <a:gdLst>
              <a:gd name="connsiteX0" fmla="*/ 3975 w 689738"/>
              <a:gd name="connsiteY0" fmla="*/ 3892 h 1227578"/>
              <a:gd name="connsiteX1" fmla="*/ 464350 w 689738"/>
              <a:gd name="connsiteY1" fmla="*/ 607142 h 1227578"/>
              <a:gd name="connsiteX2" fmla="*/ 667550 w 689738"/>
              <a:gd name="connsiteY2" fmla="*/ 1191342 h 1227578"/>
              <a:gd name="connsiteX3" fmla="*/ 638975 w 689738"/>
              <a:gd name="connsiteY3" fmla="*/ 1080217 h 1227578"/>
              <a:gd name="connsiteX4" fmla="*/ 264325 w 689738"/>
              <a:gd name="connsiteY4" fmla="*/ 384892 h 1227578"/>
              <a:gd name="connsiteX5" fmla="*/ 3975 w 689738"/>
              <a:gd name="connsiteY5" fmla="*/ 3892 h 122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738" h="1227578">
                <a:moveTo>
                  <a:pt x="3975" y="3892"/>
                </a:moveTo>
                <a:cubicBezTo>
                  <a:pt x="37312" y="40934"/>
                  <a:pt x="353754" y="409234"/>
                  <a:pt x="464350" y="607142"/>
                </a:cubicBezTo>
                <a:cubicBezTo>
                  <a:pt x="574946" y="805050"/>
                  <a:pt x="638446" y="1112496"/>
                  <a:pt x="667550" y="1191342"/>
                </a:cubicBezTo>
                <a:cubicBezTo>
                  <a:pt x="696654" y="1270188"/>
                  <a:pt x="706179" y="1214625"/>
                  <a:pt x="638975" y="1080217"/>
                </a:cubicBezTo>
                <a:cubicBezTo>
                  <a:pt x="571771" y="945809"/>
                  <a:pt x="373862" y="567984"/>
                  <a:pt x="264325" y="384892"/>
                </a:cubicBezTo>
                <a:cubicBezTo>
                  <a:pt x="154788" y="201800"/>
                  <a:pt x="-29362" y="-33150"/>
                  <a:pt x="3975" y="3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72A2889A-78D5-40B7-B87A-9D52C740915A}"/>
              </a:ext>
            </a:extLst>
          </p:cNvPr>
          <p:cNvSpPr/>
          <p:nvPr/>
        </p:nvSpPr>
        <p:spPr>
          <a:xfrm>
            <a:off x="7535785" y="3742962"/>
            <a:ext cx="162279" cy="1226624"/>
          </a:xfrm>
          <a:custGeom>
            <a:avLst/>
            <a:gdLst>
              <a:gd name="connsiteX0" fmla="*/ 1665 w 162279"/>
              <a:gd name="connsiteY0" fmla="*/ 363 h 1226624"/>
              <a:gd name="connsiteX1" fmla="*/ 157240 w 162279"/>
              <a:gd name="connsiteY1" fmla="*/ 511538 h 1226624"/>
              <a:gd name="connsiteX2" fmla="*/ 125490 w 162279"/>
              <a:gd name="connsiteY2" fmla="*/ 1206863 h 1226624"/>
              <a:gd name="connsiteX3" fmla="*/ 138190 w 162279"/>
              <a:gd name="connsiteY3" fmla="*/ 997313 h 1226624"/>
              <a:gd name="connsiteX4" fmla="*/ 77865 w 162279"/>
              <a:gd name="connsiteY4" fmla="*/ 587738 h 1226624"/>
              <a:gd name="connsiteX5" fmla="*/ 1665 w 162279"/>
              <a:gd name="connsiteY5" fmla="*/ 363 h 122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279" h="1226624">
                <a:moveTo>
                  <a:pt x="1665" y="363"/>
                </a:moveTo>
                <a:cubicBezTo>
                  <a:pt x="14894" y="-12337"/>
                  <a:pt x="136603" y="310455"/>
                  <a:pt x="157240" y="511538"/>
                </a:cubicBezTo>
                <a:cubicBezTo>
                  <a:pt x="177877" y="712621"/>
                  <a:pt x="128665" y="1125901"/>
                  <a:pt x="125490" y="1206863"/>
                </a:cubicBezTo>
                <a:cubicBezTo>
                  <a:pt x="122315" y="1287825"/>
                  <a:pt x="146127" y="1100500"/>
                  <a:pt x="138190" y="997313"/>
                </a:cubicBezTo>
                <a:cubicBezTo>
                  <a:pt x="130253" y="894126"/>
                  <a:pt x="97973" y="754955"/>
                  <a:pt x="77865" y="587738"/>
                </a:cubicBezTo>
                <a:cubicBezTo>
                  <a:pt x="57757" y="420521"/>
                  <a:pt x="-11564" y="13063"/>
                  <a:pt x="1665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44E6673D-4847-4251-93DC-F7DABF0C3CE7}"/>
              </a:ext>
            </a:extLst>
          </p:cNvPr>
          <p:cNvSpPr/>
          <p:nvPr/>
        </p:nvSpPr>
        <p:spPr>
          <a:xfrm>
            <a:off x="7462827" y="4801668"/>
            <a:ext cx="234783" cy="1189678"/>
          </a:xfrm>
          <a:custGeom>
            <a:avLst/>
            <a:gdLst>
              <a:gd name="connsiteX0" fmla="*/ 227023 w 234783"/>
              <a:gd name="connsiteY0" fmla="*/ 71957 h 1189678"/>
              <a:gd name="connsiteX1" fmla="*/ 204798 w 234783"/>
              <a:gd name="connsiteY1" fmla="*/ 119582 h 1189678"/>
              <a:gd name="connsiteX2" fmla="*/ 176223 w 234783"/>
              <a:gd name="connsiteY2" fmla="*/ 672032 h 1189678"/>
              <a:gd name="connsiteX3" fmla="*/ 1598 w 234783"/>
              <a:gd name="connsiteY3" fmla="*/ 1183207 h 1189678"/>
              <a:gd name="connsiteX4" fmla="*/ 93673 w 234783"/>
              <a:gd name="connsiteY4" fmla="*/ 922857 h 1189678"/>
              <a:gd name="connsiteX5" fmla="*/ 163523 w 234783"/>
              <a:gd name="connsiteY5" fmla="*/ 386282 h 1189678"/>
              <a:gd name="connsiteX6" fmla="*/ 230198 w 234783"/>
              <a:gd name="connsiteY6" fmla="*/ 17982 h 1189678"/>
              <a:gd name="connsiteX7" fmla="*/ 227023 w 234783"/>
              <a:gd name="connsiteY7" fmla="*/ 71957 h 118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83" h="1189678">
                <a:moveTo>
                  <a:pt x="227023" y="71957"/>
                </a:moveTo>
                <a:cubicBezTo>
                  <a:pt x="222790" y="88890"/>
                  <a:pt x="213265" y="19569"/>
                  <a:pt x="204798" y="119582"/>
                </a:cubicBezTo>
                <a:cubicBezTo>
                  <a:pt x="196331" y="219595"/>
                  <a:pt x="210090" y="494761"/>
                  <a:pt x="176223" y="672032"/>
                </a:cubicBezTo>
                <a:cubicBezTo>
                  <a:pt x="142356" y="849303"/>
                  <a:pt x="15356" y="1141403"/>
                  <a:pt x="1598" y="1183207"/>
                </a:cubicBezTo>
                <a:cubicBezTo>
                  <a:pt x="-12160" y="1225011"/>
                  <a:pt x="66685" y="1055678"/>
                  <a:pt x="93673" y="922857"/>
                </a:cubicBezTo>
                <a:cubicBezTo>
                  <a:pt x="120661" y="790036"/>
                  <a:pt x="140769" y="537094"/>
                  <a:pt x="163523" y="386282"/>
                </a:cubicBezTo>
                <a:cubicBezTo>
                  <a:pt x="186277" y="235470"/>
                  <a:pt x="220144" y="74603"/>
                  <a:pt x="230198" y="17982"/>
                </a:cubicBezTo>
                <a:cubicBezTo>
                  <a:pt x="240252" y="-38639"/>
                  <a:pt x="231256" y="55024"/>
                  <a:pt x="227023" y="7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D65258F6-0EBE-47E7-98BD-D32A4A373E8D}"/>
              </a:ext>
            </a:extLst>
          </p:cNvPr>
          <p:cNvSpPr/>
          <p:nvPr/>
        </p:nvSpPr>
        <p:spPr>
          <a:xfrm>
            <a:off x="7158101" y="5802371"/>
            <a:ext cx="377433" cy="846359"/>
          </a:xfrm>
          <a:custGeom>
            <a:avLst/>
            <a:gdLst>
              <a:gd name="connsiteX0" fmla="*/ 372999 w 377433"/>
              <a:gd name="connsiteY0" fmla="*/ 20579 h 846359"/>
              <a:gd name="connsiteX1" fmla="*/ 11049 w 377433"/>
              <a:gd name="connsiteY1" fmla="*/ 817504 h 846359"/>
              <a:gd name="connsiteX2" fmla="*/ 103124 w 377433"/>
              <a:gd name="connsiteY2" fmla="*/ 633354 h 846359"/>
              <a:gd name="connsiteX3" fmla="*/ 204724 w 377433"/>
              <a:gd name="connsiteY3" fmla="*/ 268229 h 846359"/>
              <a:gd name="connsiteX4" fmla="*/ 372999 w 377433"/>
              <a:gd name="connsiteY4" fmla="*/ 20579 h 846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433" h="846359">
                <a:moveTo>
                  <a:pt x="372999" y="20579"/>
                </a:moveTo>
                <a:cubicBezTo>
                  <a:pt x="340720" y="112125"/>
                  <a:pt x="56028" y="715375"/>
                  <a:pt x="11049" y="817504"/>
                </a:cubicBezTo>
                <a:cubicBezTo>
                  <a:pt x="-33930" y="919633"/>
                  <a:pt x="70845" y="724900"/>
                  <a:pt x="103124" y="633354"/>
                </a:cubicBezTo>
                <a:cubicBezTo>
                  <a:pt x="135403" y="541808"/>
                  <a:pt x="157099" y="369829"/>
                  <a:pt x="204724" y="268229"/>
                </a:cubicBezTo>
                <a:cubicBezTo>
                  <a:pt x="252349" y="166629"/>
                  <a:pt x="405278" y="-70967"/>
                  <a:pt x="372999" y="20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9D93A9EF-3A5B-4C7C-BB3D-B557EFAFBEB7}"/>
              </a:ext>
            </a:extLst>
          </p:cNvPr>
          <p:cNvSpPr/>
          <p:nvPr/>
        </p:nvSpPr>
        <p:spPr>
          <a:xfrm>
            <a:off x="6884085" y="6387507"/>
            <a:ext cx="352097" cy="969840"/>
          </a:xfrm>
          <a:custGeom>
            <a:avLst/>
            <a:gdLst>
              <a:gd name="connsiteX0" fmla="*/ 348565 w 352097"/>
              <a:gd name="connsiteY0" fmla="*/ 593 h 969840"/>
              <a:gd name="connsiteX1" fmla="*/ 56465 w 352097"/>
              <a:gd name="connsiteY1" fmla="*/ 591143 h 969840"/>
              <a:gd name="connsiteX2" fmla="*/ 12015 w 352097"/>
              <a:gd name="connsiteY2" fmla="*/ 968968 h 969840"/>
              <a:gd name="connsiteX3" fmla="*/ 205690 w 352097"/>
              <a:gd name="connsiteY3" fmla="*/ 489543 h 969840"/>
              <a:gd name="connsiteX4" fmla="*/ 348565 w 352097"/>
              <a:gd name="connsiteY4" fmla="*/ 593 h 96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097" h="969840">
                <a:moveTo>
                  <a:pt x="348565" y="593"/>
                </a:moveTo>
                <a:cubicBezTo>
                  <a:pt x="323694" y="17526"/>
                  <a:pt x="112557" y="429747"/>
                  <a:pt x="56465" y="591143"/>
                </a:cubicBezTo>
                <a:cubicBezTo>
                  <a:pt x="373" y="752539"/>
                  <a:pt x="-12856" y="985901"/>
                  <a:pt x="12015" y="968968"/>
                </a:cubicBezTo>
                <a:cubicBezTo>
                  <a:pt x="36886" y="952035"/>
                  <a:pt x="150657" y="645647"/>
                  <a:pt x="205690" y="489543"/>
                </a:cubicBezTo>
                <a:cubicBezTo>
                  <a:pt x="260723" y="333439"/>
                  <a:pt x="373436" y="-16340"/>
                  <a:pt x="348565" y="59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017177EF-7E50-4CFF-B914-BCB2888DCC4A}"/>
              </a:ext>
            </a:extLst>
          </p:cNvPr>
          <p:cNvSpPr/>
          <p:nvPr/>
        </p:nvSpPr>
        <p:spPr>
          <a:xfrm>
            <a:off x="6436697" y="7028786"/>
            <a:ext cx="438992" cy="1672596"/>
          </a:xfrm>
          <a:custGeom>
            <a:avLst/>
            <a:gdLst>
              <a:gd name="connsiteX0" fmla="*/ 411778 w 438992"/>
              <a:gd name="connsiteY0" fmla="*/ 54639 h 1672596"/>
              <a:gd name="connsiteX1" fmla="*/ 376853 w 438992"/>
              <a:gd name="connsiteY1" fmla="*/ 92739 h 1672596"/>
              <a:gd name="connsiteX2" fmla="*/ 94278 w 438992"/>
              <a:gd name="connsiteY2" fmla="*/ 661064 h 1672596"/>
              <a:gd name="connsiteX3" fmla="*/ 129203 w 438992"/>
              <a:gd name="connsiteY3" fmla="*/ 1191289 h 1672596"/>
              <a:gd name="connsiteX4" fmla="*/ 300653 w 438992"/>
              <a:gd name="connsiteY4" fmla="*/ 1642139 h 1672596"/>
              <a:gd name="connsiteX5" fmla="*/ 275253 w 438992"/>
              <a:gd name="connsiteY5" fmla="*/ 1569114 h 1672596"/>
              <a:gd name="connsiteX6" fmla="*/ 30778 w 438992"/>
              <a:gd name="connsiteY6" fmla="*/ 1064289 h 1672596"/>
              <a:gd name="connsiteX7" fmla="*/ 46653 w 438992"/>
              <a:gd name="connsiteY7" fmla="*/ 632489 h 1672596"/>
              <a:gd name="connsiteX8" fmla="*/ 411778 w 438992"/>
              <a:gd name="connsiteY8" fmla="*/ 54639 h 167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992" h="1672596">
                <a:moveTo>
                  <a:pt x="411778" y="54639"/>
                </a:moveTo>
                <a:cubicBezTo>
                  <a:pt x="466811" y="-35319"/>
                  <a:pt x="429770" y="-8332"/>
                  <a:pt x="376853" y="92739"/>
                </a:cubicBezTo>
                <a:cubicBezTo>
                  <a:pt x="323936" y="193810"/>
                  <a:pt x="135553" y="477972"/>
                  <a:pt x="94278" y="661064"/>
                </a:cubicBezTo>
                <a:cubicBezTo>
                  <a:pt x="53003" y="844156"/>
                  <a:pt x="94807" y="1027777"/>
                  <a:pt x="129203" y="1191289"/>
                </a:cubicBezTo>
                <a:cubicBezTo>
                  <a:pt x="163599" y="1354802"/>
                  <a:pt x="276311" y="1579168"/>
                  <a:pt x="300653" y="1642139"/>
                </a:cubicBezTo>
                <a:cubicBezTo>
                  <a:pt x="324995" y="1705110"/>
                  <a:pt x="320232" y="1665422"/>
                  <a:pt x="275253" y="1569114"/>
                </a:cubicBezTo>
                <a:cubicBezTo>
                  <a:pt x="230274" y="1472806"/>
                  <a:pt x="68878" y="1220393"/>
                  <a:pt x="30778" y="1064289"/>
                </a:cubicBezTo>
                <a:cubicBezTo>
                  <a:pt x="-7322" y="908185"/>
                  <a:pt x="-18434" y="799176"/>
                  <a:pt x="46653" y="632489"/>
                </a:cubicBezTo>
                <a:cubicBezTo>
                  <a:pt x="111740" y="465802"/>
                  <a:pt x="356745" y="144597"/>
                  <a:pt x="411778" y="5463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8BCAD4A4-D0AC-416E-89AC-1E11916CD1F4}"/>
              </a:ext>
            </a:extLst>
          </p:cNvPr>
          <p:cNvSpPr/>
          <p:nvPr/>
        </p:nvSpPr>
        <p:spPr>
          <a:xfrm>
            <a:off x="5806232" y="7383350"/>
            <a:ext cx="251668" cy="1389645"/>
          </a:xfrm>
          <a:custGeom>
            <a:avLst/>
            <a:gdLst>
              <a:gd name="connsiteX0" fmla="*/ 251668 w 251668"/>
              <a:gd name="connsiteY0" fmla="*/ 1700 h 1389645"/>
              <a:gd name="connsiteX1" fmla="*/ 57993 w 251668"/>
              <a:gd name="connsiteY1" fmla="*/ 722425 h 1389645"/>
              <a:gd name="connsiteX2" fmla="*/ 156418 w 251668"/>
              <a:gd name="connsiteY2" fmla="*/ 1370125 h 1389645"/>
              <a:gd name="connsiteX3" fmla="*/ 92918 w 251668"/>
              <a:gd name="connsiteY3" fmla="*/ 1185975 h 1389645"/>
              <a:gd name="connsiteX4" fmla="*/ 843 w 251668"/>
              <a:gd name="connsiteY4" fmla="*/ 827200 h 1389645"/>
              <a:gd name="connsiteX5" fmla="*/ 57993 w 251668"/>
              <a:gd name="connsiteY5" fmla="*/ 531925 h 1389645"/>
              <a:gd name="connsiteX6" fmla="*/ 251668 w 251668"/>
              <a:gd name="connsiteY6" fmla="*/ 1700 h 138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668" h="1389645">
                <a:moveTo>
                  <a:pt x="251668" y="1700"/>
                </a:moveTo>
                <a:cubicBezTo>
                  <a:pt x="251668" y="33450"/>
                  <a:pt x="73868" y="494354"/>
                  <a:pt x="57993" y="722425"/>
                </a:cubicBezTo>
                <a:cubicBezTo>
                  <a:pt x="42118" y="950496"/>
                  <a:pt x="150597" y="1292867"/>
                  <a:pt x="156418" y="1370125"/>
                </a:cubicBezTo>
                <a:cubicBezTo>
                  <a:pt x="162239" y="1447383"/>
                  <a:pt x="118847" y="1276462"/>
                  <a:pt x="92918" y="1185975"/>
                </a:cubicBezTo>
                <a:cubicBezTo>
                  <a:pt x="66989" y="1095488"/>
                  <a:pt x="6664" y="936208"/>
                  <a:pt x="843" y="827200"/>
                </a:cubicBezTo>
                <a:cubicBezTo>
                  <a:pt x="-4978" y="718192"/>
                  <a:pt x="19893" y="672154"/>
                  <a:pt x="57993" y="531925"/>
                </a:cubicBezTo>
                <a:cubicBezTo>
                  <a:pt x="96093" y="391696"/>
                  <a:pt x="251668" y="-30050"/>
                  <a:pt x="251668" y="170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16F73B55-4E32-46D3-AFC0-E087AB4062E1}"/>
              </a:ext>
            </a:extLst>
          </p:cNvPr>
          <p:cNvSpPr/>
          <p:nvPr/>
        </p:nvSpPr>
        <p:spPr>
          <a:xfrm>
            <a:off x="5413396" y="6815652"/>
            <a:ext cx="313892" cy="187280"/>
          </a:xfrm>
          <a:custGeom>
            <a:avLst/>
            <a:gdLst>
              <a:gd name="connsiteX0" fmla="*/ 1037 w 313892"/>
              <a:gd name="connsiteY0" fmla="*/ 15 h 187280"/>
              <a:gd name="connsiteX1" fmla="*/ 119571 w 313892"/>
              <a:gd name="connsiteY1" fmla="*/ 124898 h 187280"/>
              <a:gd name="connsiteX2" fmla="*/ 310071 w 313892"/>
              <a:gd name="connsiteY2" fmla="*/ 186281 h 187280"/>
              <a:gd name="connsiteX3" fmla="*/ 242337 w 313892"/>
              <a:gd name="connsiteY3" fmla="*/ 160881 h 187280"/>
              <a:gd name="connsiteX4" fmla="*/ 185187 w 313892"/>
              <a:gd name="connsiteY4" fmla="*/ 133365 h 187280"/>
              <a:gd name="connsiteX5" fmla="*/ 1037 w 313892"/>
              <a:gd name="connsiteY5" fmla="*/ 15 h 18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892" h="187280">
                <a:moveTo>
                  <a:pt x="1037" y="15"/>
                </a:moveTo>
                <a:cubicBezTo>
                  <a:pt x="-9899" y="-1396"/>
                  <a:pt x="68065" y="93854"/>
                  <a:pt x="119571" y="124898"/>
                </a:cubicBezTo>
                <a:cubicBezTo>
                  <a:pt x="171077" y="155942"/>
                  <a:pt x="289610" y="180284"/>
                  <a:pt x="310071" y="186281"/>
                </a:cubicBezTo>
                <a:cubicBezTo>
                  <a:pt x="330532" y="192278"/>
                  <a:pt x="263151" y="169700"/>
                  <a:pt x="242337" y="160881"/>
                </a:cubicBezTo>
                <a:cubicBezTo>
                  <a:pt x="221523" y="152062"/>
                  <a:pt x="225756" y="158765"/>
                  <a:pt x="185187" y="133365"/>
                </a:cubicBezTo>
                <a:cubicBezTo>
                  <a:pt x="144618" y="107965"/>
                  <a:pt x="11973" y="1426"/>
                  <a:pt x="1037" y="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387D3644-CC14-448D-A7DA-67B4EFC3C1B0}"/>
              </a:ext>
            </a:extLst>
          </p:cNvPr>
          <p:cNvSpPr/>
          <p:nvPr/>
        </p:nvSpPr>
        <p:spPr>
          <a:xfrm>
            <a:off x="3783275" y="6873677"/>
            <a:ext cx="2480280" cy="1383161"/>
          </a:xfrm>
          <a:custGeom>
            <a:avLst/>
            <a:gdLst>
              <a:gd name="connsiteX0" fmla="*/ 1871400 w 2480280"/>
              <a:gd name="connsiteY0" fmla="*/ 162123 h 1383161"/>
              <a:gd name="connsiteX1" fmla="*/ 1439600 w 2480280"/>
              <a:gd name="connsiteY1" fmla="*/ 847923 h 1383161"/>
              <a:gd name="connsiteX2" fmla="*/ 1115750 w 2480280"/>
              <a:gd name="connsiteY2" fmla="*/ 1114623 h 1383161"/>
              <a:gd name="connsiteX3" fmla="*/ 896675 w 2480280"/>
              <a:gd name="connsiteY3" fmla="*/ 1206698 h 1383161"/>
              <a:gd name="connsiteX4" fmla="*/ 718875 w 2480280"/>
              <a:gd name="connsiteY4" fmla="*/ 1260673 h 1383161"/>
              <a:gd name="connsiteX5" fmla="*/ 20375 w 2480280"/>
              <a:gd name="connsiteY5" fmla="*/ 1146373 h 1383161"/>
              <a:gd name="connsiteX6" fmla="*/ 172775 w 2480280"/>
              <a:gd name="connsiteY6" fmla="*/ 1203523 h 1383161"/>
              <a:gd name="connsiteX7" fmla="*/ 610925 w 2480280"/>
              <a:gd name="connsiteY7" fmla="*/ 1352748 h 1383161"/>
              <a:gd name="connsiteX8" fmla="*/ 912550 w 2480280"/>
              <a:gd name="connsiteY8" fmla="*/ 1355923 h 1383161"/>
              <a:gd name="connsiteX9" fmla="*/ 1715825 w 2480280"/>
              <a:gd name="connsiteY9" fmla="*/ 1060648 h 1383161"/>
              <a:gd name="connsiteX10" fmla="*/ 2211125 w 2480280"/>
              <a:gd name="connsiteY10" fmla="*/ 524073 h 1383161"/>
              <a:gd name="connsiteX11" fmla="*/ 2468300 w 2480280"/>
              <a:gd name="connsiteY11" fmla="*/ 25598 h 1383161"/>
              <a:gd name="connsiteX12" fmla="*/ 2411150 w 2480280"/>
              <a:gd name="connsiteY12" fmla="*/ 82748 h 1383161"/>
              <a:gd name="connsiteX13" fmla="*/ 2176200 w 2480280"/>
              <a:gd name="connsiteY13" fmla="*/ 174823 h 1383161"/>
              <a:gd name="connsiteX14" fmla="*/ 1871400 w 2480280"/>
              <a:gd name="connsiteY14" fmla="*/ 162123 h 138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80280" h="1383161">
                <a:moveTo>
                  <a:pt x="1871400" y="162123"/>
                </a:moveTo>
                <a:cubicBezTo>
                  <a:pt x="1748633" y="274306"/>
                  <a:pt x="1565542" y="689173"/>
                  <a:pt x="1439600" y="847923"/>
                </a:cubicBezTo>
                <a:cubicBezTo>
                  <a:pt x="1313658" y="1006673"/>
                  <a:pt x="1206237" y="1054827"/>
                  <a:pt x="1115750" y="1114623"/>
                </a:cubicBezTo>
                <a:cubicBezTo>
                  <a:pt x="1025262" y="1174419"/>
                  <a:pt x="962821" y="1182356"/>
                  <a:pt x="896675" y="1206698"/>
                </a:cubicBezTo>
                <a:cubicBezTo>
                  <a:pt x="830529" y="1231040"/>
                  <a:pt x="864925" y="1270727"/>
                  <a:pt x="718875" y="1260673"/>
                </a:cubicBezTo>
                <a:cubicBezTo>
                  <a:pt x="572825" y="1250619"/>
                  <a:pt x="111392" y="1155898"/>
                  <a:pt x="20375" y="1146373"/>
                </a:cubicBezTo>
                <a:cubicBezTo>
                  <a:pt x="-70642" y="1136848"/>
                  <a:pt x="172775" y="1203523"/>
                  <a:pt x="172775" y="1203523"/>
                </a:cubicBezTo>
                <a:cubicBezTo>
                  <a:pt x="271200" y="1237919"/>
                  <a:pt x="487629" y="1327348"/>
                  <a:pt x="610925" y="1352748"/>
                </a:cubicBezTo>
                <a:cubicBezTo>
                  <a:pt x="734221" y="1378148"/>
                  <a:pt x="728400" y="1404606"/>
                  <a:pt x="912550" y="1355923"/>
                </a:cubicBezTo>
                <a:cubicBezTo>
                  <a:pt x="1096700" y="1307240"/>
                  <a:pt x="1499396" y="1199290"/>
                  <a:pt x="1715825" y="1060648"/>
                </a:cubicBezTo>
                <a:cubicBezTo>
                  <a:pt x="1932254" y="922006"/>
                  <a:pt x="2085712" y="696581"/>
                  <a:pt x="2211125" y="524073"/>
                </a:cubicBezTo>
                <a:cubicBezTo>
                  <a:pt x="2336538" y="351565"/>
                  <a:pt x="2434963" y="99152"/>
                  <a:pt x="2468300" y="25598"/>
                </a:cubicBezTo>
                <a:cubicBezTo>
                  <a:pt x="2501637" y="-47956"/>
                  <a:pt x="2459833" y="57877"/>
                  <a:pt x="2411150" y="82748"/>
                </a:cubicBezTo>
                <a:cubicBezTo>
                  <a:pt x="2362467" y="107619"/>
                  <a:pt x="2260337" y="164240"/>
                  <a:pt x="2176200" y="174823"/>
                </a:cubicBezTo>
                <a:cubicBezTo>
                  <a:pt x="2092063" y="185406"/>
                  <a:pt x="1994167" y="49940"/>
                  <a:pt x="1871400" y="1621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E615E162-5E7E-492A-A104-EA5B32F4BE39}"/>
              </a:ext>
            </a:extLst>
          </p:cNvPr>
          <p:cNvSpPr/>
          <p:nvPr/>
        </p:nvSpPr>
        <p:spPr>
          <a:xfrm>
            <a:off x="3276886" y="7563832"/>
            <a:ext cx="123794" cy="1356062"/>
          </a:xfrm>
          <a:custGeom>
            <a:avLst/>
            <a:gdLst>
              <a:gd name="connsiteX0" fmla="*/ 123539 w 123794"/>
              <a:gd name="connsiteY0" fmla="*/ 2193 h 1356062"/>
              <a:gd name="connsiteX1" fmla="*/ 79089 w 123794"/>
              <a:gd name="connsiteY1" fmla="*/ 494318 h 1356062"/>
              <a:gd name="connsiteX2" fmla="*/ 6064 w 123794"/>
              <a:gd name="connsiteY2" fmla="*/ 1224568 h 1356062"/>
              <a:gd name="connsiteX3" fmla="*/ 9239 w 123794"/>
              <a:gd name="connsiteY3" fmla="*/ 1345218 h 1356062"/>
              <a:gd name="connsiteX4" fmla="*/ 50514 w 123794"/>
              <a:gd name="connsiteY4" fmla="*/ 1088043 h 1356062"/>
              <a:gd name="connsiteX5" fmla="*/ 94964 w 123794"/>
              <a:gd name="connsiteY5" fmla="*/ 684818 h 1356062"/>
              <a:gd name="connsiteX6" fmla="*/ 123539 w 123794"/>
              <a:gd name="connsiteY6" fmla="*/ 2193 h 135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794" h="1356062">
                <a:moveTo>
                  <a:pt x="123539" y="2193"/>
                </a:moveTo>
                <a:cubicBezTo>
                  <a:pt x="120893" y="-29557"/>
                  <a:pt x="98668" y="290589"/>
                  <a:pt x="79089" y="494318"/>
                </a:cubicBezTo>
                <a:cubicBezTo>
                  <a:pt x="59510" y="698047"/>
                  <a:pt x="17706" y="1082751"/>
                  <a:pt x="6064" y="1224568"/>
                </a:cubicBezTo>
                <a:cubicBezTo>
                  <a:pt x="-5578" y="1366385"/>
                  <a:pt x="1831" y="1367972"/>
                  <a:pt x="9239" y="1345218"/>
                </a:cubicBezTo>
                <a:cubicBezTo>
                  <a:pt x="16647" y="1322464"/>
                  <a:pt x="36227" y="1198110"/>
                  <a:pt x="50514" y="1088043"/>
                </a:cubicBezTo>
                <a:cubicBezTo>
                  <a:pt x="64801" y="977976"/>
                  <a:pt x="82264" y="864735"/>
                  <a:pt x="94964" y="684818"/>
                </a:cubicBezTo>
                <a:cubicBezTo>
                  <a:pt x="107664" y="504901"/>
                  <a:pt x="126185" y="33943"/>
                  <a:pt x="123539" y="219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324BE0B6-DCF9-4858-9D2F-8470C7B6B73F}"/>
              </a:ext>
            </a:extLst>
          </p:cNvPr>
          <p:cNvSpPr/>
          <p:nvPr/>
        </p:nvSpPr>
        <p:spPr>
          <a:xfrm>
            <a:off x="4405496" y="8689926"/>
            <a:ext cx="1536356" cy="1783230"/>
          </a:xfrm>
          <a:custGeom>
            <a:avLst/>
            <a:gdLst>
              <a:gd name="connsiteX0" fmla="*/ 1528579 w 1536356"/>
              <a:gd name="connsiteY0" fmla="*/ 3224 h 1783230"/>
              <a:gd name="connsiteX1" fmla="*/ 1160279 w 1536356"/>
              <a:gd name="connsiteY1" fmla="*/ 466774 h 1783230"/>
              <a:gd name="connsiteX2" fmla="*/ 855479 w 1536356"/>
              <a:gd name="connsiteY2" fmla="*/ 812849 h 1783230"/>
              <a:gd name="connsiteX3" fmla="*/ 436379 w 1536356"/>
              <a:gd name="connsiteY3" fmla="*/ 1266874 h 1783230"/>
              <a:gd name="connsiteX4" fmla="*/ 7754 w 1536356"/>
              <a:gd name="connsiteY4" fmla="*/ 1774874 h 1783230"/>
              <a:gd name="connsiteX5" fmla="*/ 198254 w 1536356"/>
              <a:gd name="connsiteY5" fmla="*/ 1549449 h 1783230"/>
              <a:gd name="connsiteX6" fmla="*/ 668154 w 1536356"/>
              <a:gd name="connsiteY6" fmla="*/ 1114474 h 1783230"/>
              <a:gd name="connsiteX7" fmla="*/ 1350779 w 1536356"/>
              <a:gd name="connsiteY7" fmla="*/ 304849 h 1783230"/>
              <a:gd name="connsiteX8" fmla="*/ 1528579 w 1536356"/>
              <a:gd name="connsiteY8" fmla="*/ 3224 h 178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6356" h="1783230">
                <a:moveTo>
                  <a:pt x="1528579" y="3224"/>
                </a:moveTo>
                <a:cubicBezTo>
                  <a:pt x="1496829" y="30211"/>
                  <a:pt x="1272462" y="331837"/>
                  <a:pt x="1160279" y="466774"/>
                </a:cubicBezTo>
                <a:cubicBezTo>
                  <a:pt x="1048096" y="601712"/>
                  <a:pt x="976129" y="679499"/>
                  <a:pt x="855479" y="812849"/>
                </a:cubicBezTo>
                <a:cubicBezTo>
                  <a:pt x="734829" y="946199"/>
                  <a:pt x="577666" y="1106537"/>
                  <a:pt x="436379" y="1266874"/>
                </a:cubicBezTo>
                <a:cubicBezTo>
                  <a:pt x="295092" y="1427211"/>
                  <a:pt x="7754" y="1774874"/>
                  <a:pt x="7754" y="1774874"/>
                </a:cubicBezTo>
                <a:cubicBezTo>
                  <a:pt x="-31933" y="1821970"/>
                  <a:pt x="88187" y="1659516"/>
                  <a:pt x="198254" y="1549449"/>
                </a:cubicBezTo>
                <a:cubicBezTo>
                  <a:pt x="308321" y="1439382"/>
                  <a:pt x="476067" y="1321907"/>
                  <a:pt x="668154" y="1114474"/>
                </a:cubicBezTo>
                <a:cubicBezTo>
                  <a:pt x="860241" y="907041"/>
                  <a:pt x="1207904" y="487411"/>
                  <a:pt x="1350779" y="304849"/>
                </a:cubicBezTo>
                <a:cubicBezTo>
                  <a:pt x="1493654" y="122287"/>
                  <a:pt x="1560329" y="-23763"/>
                  <a:pt x="1528579" y="32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91F72EF6-65CC-43D0-B05D-2CBDCB1F19DA}"/>
              </a:ext>
            </a:extLst>
          </p:cNvPr>
          <p:cNvSpPr/>
          <p:nvPr/>
        </p:nvSpPr>
        <p:spPr>
          <a:xfrm>
            <a:off x="3280597" y="8905528"/>
            <a:ext cx="1085995" cy="1666749"/>
          </a:xfrm>
          <a:custGeom>
            <a:avLst/>
            <a:gdLst>
              <a:gd name="connsiteX0" fmla="*/ 5528 w 1085995"/>
              <a:gd name="connsiteY0" fmla="*/ 347 h 1666749"/>
              <a:gd name="connsiteX1" fmla="*/ 30928 w 1085995"/>
              <a:gd name="connsiteY1" fmla="*/ 187672 h 1666749"/>
              <a:gd name="connsiteX2" fmla="*/ 211903 w 1085995"/>
              <a:gd name="connsiteY2" fmla="*/ 492472 h 1666749"/>
              <a:gd name="connsiteX3" fmla="*/ 818328 w 1085995"/>
              <a:gd name="connsiteY3" fmla="*/ 1333847 h 1666749"/>
              <a:gd name="connsiteX4" fmla="*/ 1081853 w 1085995"/>
              <a:gd name="connsiteY4" fmla="*/ 1660872 h 1666749"/>
              <a:gd name="connsiteX5" fmla="*/ 938978 w 1085995"/>
              <a:gd name="connsiteY5" fmla="*/ 1476722 h 1666749"/>
              <a:gd name="connsiteX6" fmla="*/ 427803 w 1085995"/>
              <a:gd name="connsiteY6" fmla="*/ 689322 h 1666749"/>
              <a:gd name="connsiteX7" fmla="*/ 91253 w 1085995"/>
              <a:gd name="connsiteY7" fmla="*/ 232122 h 1666749"/>
              <a:gd name="connsiteX8" fmla="*/ 5528 w 1085995"/>
              <a:gd name="connsiteY8" fmla="*/ 347 h 166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995" h="1666749">
                <a:moveTo>
                  <a:pt x="5528" y="347"/>
                </a:moveTo>
                <a:cubicBezTo>
                  <a:pt x="-4526" y="-7061"/>
                  <a:pt x="-3468" y="105651"/>
                  <a:pt x="30928" y="187672"/>
                </a:cubicBezTo>
                <a:cubicBezTo>
                  <a:pt x="65324" y="269693"/>
                  <a:pt x="80670" y="301443"/>
                  <a:pt x="211903" y="492472"/>
                </a:cubicBezTo>
                <a:cubicBezTo>
                  <a:pt x="343136" y="683501"/>
                  <a:pt x="673336" y="1139114"/>
                  <a:pt x="818328" y="1333847"/>
                </a:cubicBezTo>
                <a:cubicBezTo>
                  <a:pt x="963320" y="1528580"/>
                  <a:pt x="1061745" y="1637060"/>
                  <a:pt x="1081853" y="1660872"/>
                </a:cubicBezTo>
                <a:cubicBezTo>
                  <a:pt x="1101961" y="1684684"/>
                  <a:pt x="1047986" y="1638647"/>
                  <a:pt x="938978" y="1476722"/>
                </a:cubicBezTo>
                <a:cubicBezTo>
                  <a:pt x="829970" y="1314797"/>
                  <a:pt x="569090" y="896755"/>
                  <a:pt x="427803" y="689322"/>
                </a:cubicBezTo>
                <a:cubicBezTo>
                  <a:pt x="286516" y="481889"/>
                  <a:pt x="161103" y="342718"/>
                  <a:pt x="91253" y="232122"/>
                </a:cubicBezTo>
                <a:cubicBezTo>
                  <a:pt x="21403" y="121526"/>
                  <a:pt x="15582" y="7755"/>
                  <a:pt x="5528" y="34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E7FF0621-99FE-454E-A105-88504A093F90}"/>
              </a:ext>
            </a:extLst>
          </p:cNvPr>
          <p:cNvSpPr/>
          <p:nvPr/>
        </p:nvSpPr>
        <p:spPr>
          <a:xfrm>
            <a:off x="3636433" y="7618333"/>
            <a:ext cx="2243791" cy="1233057"/>
          </a:xfrm>
          <a:custGeom>
            <a:avLst/>
            <a:gdLst>
              <a:gd name="connsiteX0" fmla="*/ 8467 w 2243791"/>
              <a:gd name="connsiteY0" fmla="*/ 268367 h 1233057"/>
              <a:gd name="connsiteX1" fmla="*/ 630767 w 2243791"/>
              <a:gd name="connsiteY1" fmla="*/ 617617 h 1233057"/>
              <a:gd name="connsiteX2" fmla="*/ 1049867 w 2243791"/>
              <a:gd name="connsiteY2" fmla="*/ 630317 h 1233057"/>
              <a:gd name="connsiteX3" fmla="*/ 1640417 w 2243791"/>
              <a:gd name="connsiteY3" fmla="*/ 404892 h 1233057"/>
              <a:gd name="connsiteX4" fmla="*/ 2215092 w 2243791"/>
              <a:gd name="connsiteY4" fmla="*/ 27067 h 1233057"/>
              <a:gd name="connsiteX5" fmla="*/ 2132542 w 2243791"/>
              <a:gd name="connsiteY5" fmla="*/ 77867 h 1233057"/>
              <a:gd name="connsiteX6" fmla="*/ 1916642 w 2243791"/>
              <a:gd name="connsiteY6" fmla="*/ 458867 h 1233057"/>
              <a:gd name="connsiteX7" fmla="*/ 1405467 w 2243791"/>
              <a:gd name="connsiteY7" fmla="*/ 820817 h 1233057"/>
              <a:gd name="connsiteX8" fmla="*/ 983192 w 2243791"/>
              <a:gd name="connsiteY8" fmla="*/ 1074817 h 1233057"/>
              <a:gd name="connsiteX9" fmla="*/ 735542 w 2243791"/>
              <a:gd name="connsiteY9" fmla="*/ 1227217 h 1233057"/>
              <a:gd name="connsiteX10" fmla="*/ 630767 w 2243791"/>
              <a:gd name="connsiteY10" fmla="*/ 1151017 h 1233057"/>
              <a:gd name="connsiteX11" fmla="*/ 294217 w 2243791"/>
              <a:gd name="connsiteY11" fmla="*/ 700167 h 1233057"/>
              <a:gd name="connsiteX12" fmla="*/ 8467 w 2243791"/>
              <a:gd name="connsiteY12" fmla="*/ 268367 h 123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43791" h="1233057">
                <a:moveTo>
                  <a:pt x="8467" y="268367"/>
                </a:moveTo>
                <a:cubicBezTo>
                  <a:pt x="64559" y="254609"/>
                  <a:pt x="457200" y="557292"/>
                  <a:pt x="630767" y="617617"/>
                </a:cubicBezTo>
                <a:cubicBezTo>
                  <a:pt x="804334" y="677942"/>
                  <a:pt x="881592" y="665771"/>
                  <a:pt x="1049867" y="630317"/>
                </a:cubicBezTo>
                <a:cubicBezTo>
                  <a:pt x="1218142" y="594863"/>
                  <a:pt x="1446213" y="505434"/>
                  <a:pt x="1640417" y="404892"/>
                </a:cubicBezTo>
                <a:cubicBezTo>
                  <a:pt x="1834621" y="304350"/>
                  <a:pt x="2133071" y="81571"/>
                  <a:pt x="2215092" y="27067"/>
                </a:cubicBezTo>
                <a:cubicBezTo>
                  <a:pt x="2297113" y="-27437"/>
                  <a:pt x="2182284" y="5901"/>
                  <a:pt x="2132542" y="77867"/>
                </a:cubicBezTo>
                <a:cubicBezTo>
                  <a:pt x="2082800" y="149833"/>
                  <a:pt x="2037821" y="335042"/>
                  <a:pt x="1916642" y="458867"/>
                </a:cubicBezTo>
                <a:cubicBezTo>
                  <a:pt x="1795463" y="582692"/>
                  <a:pt x="1561042" y="718159"/>
                  <a:pt x="1405467" y="820817"/>
                </a:cubicBezTo>
                <a:cubicBezTo>
                  <a:pt x="1249892" y="923475"/>
                  <a:pt x="1094846" y="1007084"/>
                  <a:pt x="983192" y="1074817"/>
                </a:cubicBezTo>
                <a:cubicBezTo>
                  <a:pt x="871538" y="1142550"/>
                  <a:pt x="794280" y="1214517"/>
                  <a:pt x="735542" y="1227217"/>
                </a:cubicBezTo>
                <a:cubicBezTo>
                  <a:pt x="676805" y="1239917"/>
                  <a:pt x="704321" y="1238859"/>
                  <a:pt x="630767" y="1151017"/>
                </a:cubicBezTo>
                <a:cubicBezTo>
                  <a:pt x="557213" y="1063175"/>
                  <a:pt x="398992" y="849921"/>
                  <a:pt x="294217" y="700167"/>
                </a:cubicBezTo>
                <a:cubicBezTo>
                  <a:pt x="189442" y="550413"/>
                  <a:pt x="-47625" y="282125"/>
                  <a:pt x="8467" y="2683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4B3FE13D-7FDC-4C0E-9A1C-6F2957026412}"/>
              </a:ext>
            </a:extLst>
          </p:cNvPr>
          <p:cNvSpPr/>
          <p:nvPr/>
        </p:nvSpPr>
        <p:spPr>
          <a:xfrm>
            <a:off x="1677618" y="6823058"/>
            <a:ext cx="1410407" cy="818981"/>
          </a:xfrm>
          <a:custGeom>
            <a:avLst/>
            <a:gdLst>
              <a:gd name="connsiteX0" fmla="*/ 1395782 w 1410407"/>
              <a:gd name="connsiteY0" fmla="*/ 9542 h 818981"/>
              <a:gd name="connsiteX1" fmla="*/ 1275132 w 1410407"/>
              <a:gd name="connsiteY1" fmla="*/ 346092 h 818981"/>
              <a:gd name="connsiteX2" fmla="*/ 1065582 w 1410407"/>
              <a:gd name="connsiteY2" fmla="*/ 593742 h 818981"/>
              <a:gd name="connsiteX3" fmla="*/ 783007 w 1410407"/>
              <a:gd name="connsiteY3" fmla="*/ 708042 h 818981"/>
              <a:gd name="connsiteX4" fmla="*/ 525832 w 1410407"/>
              <a:gd name="connsiteY4" fmla="*/ 727092 h 818981"/>
              <a:gd name="connsiteX5" fmla="*/ 27357 w 1410407"/>
              <a:gd name="connsiteY5" fmla="*/ 542942 h 818981"/>
              <a:gd name="connsiteX6" fmla="*/ 113082 w 1410407"/>
              <a:gd name="connsiteY6" fmla="*/ 577867 h 818981"/>
              <a:gd name="connsiteX7" fmla="*/ 516307 w 1410407"/>
              <a:gd name="connsiteY7" fmla="*/ 774717 h 818981"/>
              <a:gd name="connsiteX8" fmla="*/ 935407 w 1410407"/>
              <a:gd name="connsiteY8" fmla="*/ 749317 h 818981"/>
              <a:gd name="connsiteX9" fmla="*/ 1395782 w 1410407"/>
              <a:gd name="connsiteY9" fmla="*/ 9542 h 81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0407" h="818981">
                <a:moveTo>
                  <a:pt x="1395782" y="9542"/>
                </a:moveTo>
                <a:cubicBezTo>
                  <a:pt x="1452403" y="-57662"/>
                  <a:pt x="1330165" y="248725"/>
                  <a:pt x="1275132" y="346092"/>
                </a:cubicBezTo>
                <a:cubicBezTo>
                  <a:pt x="1220099" y="443459"/>
                  <a:pt x="1147603" y="533417"/>
                  <a:pt x="1065582" y="593742"/>
                </a:cubicBezTo>
                <a:cubicBezTo>
                  <a:pt x="983561" y="654067"/>
                  <a:pt x="872965" y="685817"/>
                  <a:pt x="783007" y="708042"/>
                </a:cubicBezTo>
                <a:cubicBezTo>
                  <a:pt x="693049" y="730267"/>
                  <a:pt x="651774" y="754609"/>
                  <a:pt x="525832" y="727092"/>
                </a:cubicBezTo>
                <a:cubicBezTo>
                  <a:pt x="399890" y="699575"/>
                  <a:pt x="96149" y="567813"/>
                  <a:pt x="27357" y="542942"/>
                </a:cubicBezTo>
                <a:cubicBezTo>
                  <a:pt x="-41435" y="518071"/>
                  <a:pt x="31590" y="539238"/>
                  <a:pt x="113082" y="577867"/>
                </a:cubicBezTo>
                <a:cubicBezTo>
                  <a:pt x="194574" y="616496"/>
                  <a:pt x="379253" y="746142"/>
                  <a:pt x="516307" y="774717"/>
                </a:cubicBezTo>
                <a:cubicBezTo>
                  <a:pt x="653361" y="803292"/>
                  <a:pt x="788299" y="869967"/>
                  <a:pt x="935407" y="749317"/>
                </a:cubicBezTo>
                <a:cubicBezTo>
                  <a:pt x="1082515" y="628667"/>
                  <a:pt x="1339161" y="76746"/>
                  <a:pt x="1395782" y="954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DC5348A6-5B11-476A-919D-394822E4CCC3}"/>
              </a:ext>
            </a:extLst>
          </p:cNvPr>
          <p:cNvSpPr/>
          <p:nvPr/>
        </p:nvSpPr>
        <p:spPr>
          <a:xfrm>
            <a:off x="1761461" y="7244956"/>
            <a:ext cx="1460381" cy="601488"/>
          </a:xfrm>
          <a:custGeom>
            <a:avLst/>
            <a:gdLst>
              <a:gd name="connsiteX0" fmla="*/ 1457989 w 1460381"/>
              <a:gd name="connsiteY0" fmla="*/ 3569 h 601488"/>
              <a:gd name="connsiteX1" fmla="*/ 1426239 w 1460381"/>
              <a:gd name="connsiteY1" fmla="*/ 48019 h 601488"/>
              <a:gd name="connsiteX2" fmla="*/ 1219864 w 1460381"/>
              <a:gd name="connsiteY2" fmla="*/ 340119 h 601488"/>
              <a:gd name="connsiteX3" fmla="*/ 911889 w 1460381"/>
              <a:gd name="connsiteY3" fmla="*/ 524269 h 601488"/>
              <a:gd name="connsiteX4" fmla="*/ 642014 w 1460381"/>
              <a:gd name="connsiteY4" fmla="*/ 587769 h 601488"/>
              <a:gd name="connsiteX5" fmla="*/ 295939 w 1460381"/>
              <a:gd name="connsiteY5" fmla="*/ 590944 h 601488"/>
              <a:gd name="connsiteX6" fmla="*/ 664 w 1460381"/>
              <a:gd name="connsiteY6" fmla="*/ 470294 h 601488"/>
              <a:gd name="connsiteX7" fmla="*/ 226089 w 1460381"/>
              <a:gd name="connsiteY7" fmla="*/ 533794 h 601488"/>
              <a:gd name="connsiteX8" fmla="*/ 559464 w 1460381"/>
              <a:gd name="connsiteY8" fmla="*/ 502044 h 601488"/>
              <a:gd name="connsiteX9" fmla="*/ 1184939 w 1460381"/>
              <a:gd name="connsiteY9" fmla="*/ 165494 h 601488"/>
              <a:gd name="connsiteX10" fmla="*/ 1457989 w 1460381"/>
              <a:gd name="connsiteY10" fmla="*/ 3569 h 60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0381" h="601488">
                <a:moveTo>
                  <a:pt x="1457989" y="3569"/>
                </a:moveTo>
                <a:cubicBezTo>
                  <a:pt x="1461957" y="-2252"/>
                  <a:pt x="1465926" y="-8073"/>
                  <a:pt x="1426239" y="48019"/>
                </a:cubicBezTo>
                <a:cubicBezTo>
                  <a:pt x="1386552" y="104111"/>
                  <a:pt x="1305589" y="260744"/>
                  <a:pt x="1219864" y="340119"/>
                </a:cubicBezTo>
                <a:cubicBezTo>
                  <a:pt x="1134139" y="419494"/>
                  <a:pt x="1008197" y="482994"/>
                  <a:pt x="911889" y="524269"/>
                </a:cubicBezTo>
                <a:cubicBezTo>
                  <a:pt x="815581" y="565544"/>
                  <a:pt x="744672" y="576657"/>
                  <a:pt x="642014" y="587769"/>
                </a:cubicBezTo>
                <a:cubicBezTo>
                  <a:pt x="539356" y="598881"/>
                  <a:pt x="402831" y="610523"/>
                  <a:pt x="295939" y="590944"/>
                </a:cubicBezTo>
                <a:cubicBezTo>
                  <a:pt x="189047" y="571365"/>
                  <a:pt x="12306" y="479819"/>
                  <a:pt x="664" y="470294"/>
                </a:cubicBezTo>
                <a:cubicBezTo>
                  <a:pt x="-10978" y="460769"/>
                  <a:pt x="132956" y="528502"/>
                  <a:pt x="226089" y="533794"/>
                </a:cubicBezTo>
                <a:cubicBezTo>
                  <a:pt x="319222" y="539086"/>
                  <a:pt x="399656" y="563427"/>
                  <a:pt x="559464" y="502044"/>
                </a:cubicBezTo>
                <a:cubicBezTo>
                  <a:pt x="719272" y="440661"/>
                  <a:pt x="1037831" y="244340"/>
                  <a:pt x="1184939" y="165494"/>
                </a:cubicBezTo>
                <a:lnTo>
                  <a:pt x="1457989" y="356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2D2506AF-4661-4753-B41D-9CA5AD64FD77}"/>
              </a:ext>
            </a:extLst>
          </p:cNvPr>
          <p:cNvSpPr/>
          <p:nvPr/>
        </p:nvSpPr>
        <p:spPr>
          <a:xfrm>
            <a:off x="3096305" y="7446394"/>
            <a:ext cx="214724" cy="539867"/>
          </a:xfrm>
          <a:custGeom>
            <a:avLst/>
            <a:gdLst>
              <a:gd name="connsiteX0" fmla="*/ 212045 w 214724"/>
              <a:gd name="connsiteY0" fmla="*/ 39 h 539867"/>
              <a:gd name="connsiteX1" fmla="*/ 131612 w 214724"/>
              <a:gd name="connsiteY1" fmla="*/ 336589 h 539867"/>
              <a:gd name="connsiteX2" fmla="*/ 378 w 214724"/>
              <a:gd name="connsiteY2" fmla="*/ 539789 h 539867"/>
              <a:gd name="connsiteX3" fmla="*/ 176062 w 214724"/>
              <a:gd name="connsiteY3" fmla="*/ 315423 h 539867"/>
              <a:gd name="connsiteX4" fmla="*/ 212045 w 214724"/>
              <a:gd name="connsiteY4" fmla="*/ 39 h 5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724" h="539867">
                <a:moveTo>
                  <a:pt x="212045" y="39"/>
                </a:moveTo>
                <a:cubicBezTo>
                  <a:pt x="204637" y="3567"/>
                  <a:pt x="166890" y="246631"/>
                  <a:pt x="131612" y="336589"/>
                </a:cubicBezTo>
                <a:cubicBezTo>
                  <a:pt x="96334" y="426547"/>
                  <a:pt x="-7030" y="543317"/>
                  <a:pt x="378" y="539789"/>
                </a:cubicBezTo>
                <a:cubicBezTo>
                  <a:pt x="7786" y="536261"/>
                  <a:pt x="139373" y="402912"/>
                  <a:pt x="176062" y="315423"/>
                </a:cubicBezTo>
                <a:cubicBezTo>
                  <a:pt x="212751" y="227934"/>
                  <a:pt x="219453" y="-3489"/>
                  <a:pt x="212045" y="3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5A0C2A41-988C-4287-8F28-A302E2F1BC58}"/>
              </a:ext>
            </a:extLst>
          </p:cNvPr>
          <p:cNvSpPr/>
          <p:nvPr/>
        </p:nvSpPr>
        <p:spPr>
          <a:xfrm>
            <a:off x="3320674" y="7515727"/>
            <a:ext cx="57727" cy="445127"/>
          </a:xfrm>
          <a:custGeom>
            <a:avLst/>
            <a:gdLst>
              <a:gd name="connsiteX0" fmla="*/ 57526 w 57727"/>
              <a:gd name="connsiteY0" fmla="*/ 2673 h 445127"/>
              <a:gd name="connsiteX1" fmla="*/ 4609 w 57727"/>
              <a:gd name="connsiteY1" fmla="*/ 275723 h 445127"/>
              <a:gd name="connsiteX2" fmla="*/ 2493 w 57727"/>
              <a:gd name="connsiteY2" fmla="*/ 445056 h 445127"/>
              <a:gd name="connsiteX3" fmla="*/ 2493 w 57727"/>
              <a:gd name="connsiteY3" fmla="*/ 294773 h 445127"/>
              <a:gd name="connsiteX4" fmla="*/ 21543 w 57727"/>
              <a:gd name="connsiteY4" fmla="*/ 144490 h 445127"/>
              <a:gd name="connsiteX5" fmla="*/ 57526 w 57727"/>
              <a:gd name="connsiteY5" fmla="*/ 2673 h 44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27" h="445127">
                <a:moveTo>
                  <a:pt x="57526" y="2673"/>
                </a:moveTo>
                <a:cubicBezTo>
                  <a:pt x="54704" y="24545"/>
                  <a:pt x="13781" y="201993"/>
                  <a:pt x="4609" y="275723"/>
                </a:cubicBezTo>
                <a:cubicBezTo>
                  <a:pt x="-4563" y="349453"/>
                  <a:pt x="2846" y="441881"/>
                  <a:pt x="2493" y="445056"/>
                </a:cubicBezTo>
                <a:cubicBezTo>
                  <a:pt x="2140" y="448231"/>
                  <a:pt x="-682" y="344867"/>
                  <a:pt x="2493" y="294773"/>
                </a:cubicBezTo>
                <a:cubicBezTo>
                  <a:pt x="5668" y="244679"/>
                  <a:pt x="10254" y="189998"/>
                  <a:pt x="21543" y="144490"/>
                </a:cubicBezTo>
                <a:cubicBezTo>
                  <a:pt x="32832" y="98982"/>
                  <a:pt x="60348" y="-19199"/>
                  <a:pt x="57526" y="2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D9F879CA-335C-4FA2-A63B-46FA9FB20770}"/>
              </a:ext>
            </a:extLst>
          </p:cNvPr>
          <p:cNvSpPr/>
          <p:nvPr/>
        </p:nvSpPr>
        <p:spPr>
          <a:xfrm>
            <a:off x="2889199" y="4779388"/>
            <a:ext cx="118005" cy="418323"/>
          </a:xfrm>
          <a:custGeom>
            <a:avLst/>
            <a:gdLst>
              <a:gd name="connsiteX0" fmla="*/ 117526 w 118005"/>
              <a:gd name="connsiteY0" fmla="*/ 76775 h 418323"/>
              <a:gd name="connsiteX1" fmla="*/ 68314 w 118005"/>
              <a:gd name="connsiteY1" fmla="*/ 14862 h 418323"/>
              <a:gd name="connsiteX2" fmla="*/ 30214 w 118005"/>
              <a:gd name="connsiteY2" fmla="*/ 3750 h 418323"/>
              <a:gd name="connsiteX3" fmla="*/ 9576 w 118005"/>
              <a:gd name="connsiteY3" fmla="*/ 67250 h 418323"/>
              <a:gd name="connsiteX4" fmla="*/ 1639 w 118005"/>
              <a:gd name="connsiteY4" fmla="*/ 164087 h 418323"/>
              <a:gd name="connsiteX5" fmla="*/ 1639 w 118005"/>
              <a:gd name="connsiteY5" fmla="*/ 189487 h 418323"/>
              <a:gd name="connsiteX6" fmla="*/ 19101 w 118005"/>
              <a:gd name="connsiteY6" fmla="*/ 276800 h 418323"/>
              <a:gd name="connsiteX7" fmla="*/ 20689 w 118005"/>
              <a:gd name="connsiteY7" fmla="*/ 418087 h 418323"/>
              <a:gd name="connsiteX8" fmla="*/ 15926 w 118005"/>
              <a:gd name="connsiteY8" fmla="*/ 305375 h 418323"/>
              <a:gd name="connsiteX9" fmla="*/ 9576 w 118005"/>
              <a:gd name="connsiteY9" fmla="*/ 122812 h 418323"/>
              <a:gd name="connsiteX10" fmla="*/ 36564 w 118005"/>
              <a:gd name="connsiteY10" fmla="*/ 5337 h 418323"/>
              <a:gd name="connsiteX11" fmla="*/ 117526 w 118005"/>
              <a:gd name="connsiteY11" fmla="*/ 76775 h 41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005" h="418323">
                <a:moveTo>
                  <a:pt x="117526" y="76775"/>
                </a:moveTo>
                <a:cubicBezTo>
                  <a:pt x="122818" y="78362"/>
                  <a:pt x="82866" y="27033"/>
                  <a:pt x="68314" y="14862"/>
                </a:cubicBezTo>
                <a:cubicBezTo>
                  <a:pt x="53762" y="2691"/>
                  <a:pt x="40004" y="-4981"/>
                  <a:pt x="30214" y="3750"/>
                </a:cubicBezTo>
                <a:cubicBezTo>
                  <a:pt x="20424" y="12481"/>
                  <a:pt x="14338" y="40527"/>
                  <a:pt x="9576" y="67250"/>
                </a:cubicBezTo>
                <a:cubicBezTo>
                  <a:pt x="4814" y="93973"/>
                  <a:pt x="2962" y="143714"/>
                  <a:pt x="1639" y="164087"/>
                </a:cubicBezTo>
                <a:cubicBezTo>
                  <a:pt x="316" y="184460"/>
                  <a:pt x="-1271" y="170702"/>
                  <a:pt x="1639" y="189487"/>
                </a:cubicBezTo>
                <a:cubicBezTo>
                  <a:pt x="4549" y="208273"/>
                  <a:pt x="15926" y="238700"/>
                  <a:pt x="19101" y="276800"/>
                </a:cubicBezTo>
                <a:cubicBezTo>
                  <a:pt x="22276" y="314900"/>
                  <a:pt x="21218" y="413325"/>
                  <a:pt x="20689" y="418087"/>
                </a:cubicBezTo>
                <a:cubicBezTo>
                  <a:pt x="20160" y="422850"/>
                  <a:pt x="17778" y="354587"/>
                  <a:pt x="15926" y="305375"/>
                </a:cubicBezTo>
                <a:cubicBezTo>
                  <a:pt x="14074" y="256163"/>
                  <a:pt x="6136" y="172818"/>
                  <a:pt x="9576" y="122812"/>
                </a:cubicBezTo>
                <a:cubicBezTo>
                  <a:pt x="13016" y="72806"/>
                  <a:pt x="22012" y="13275"/>
                  <a:pt x="36564" y="5337"/>
                </a:cubicBezTo>
                <a:cubicBezTo>
                  <a:pt x="51116" y="-2601"/>
                  <a:pt x="112234" y="75188"/>
                  <a:pt x="117526" y="76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2162E5FB-4EF8-4EFD-9BC3-58CEC2D92B01}"/>
              </a:ext>
            </a:extLst>
          </p:cNvPr>
          <p:cNvSpPr/>
          <p:nvPr/>
        </p:nvSpPr>
        <p:spPr>
          <a:xfrm>
            <a:off x="2936809" y="4684116"/>
            <a:ext cx="119426" cy="251785"/>
          </a:xfrm>
          <a:custGeom>
            <a:avLst/>
            <a:gdLst>
              <a:gd name="connsiteX0" fmla="*/ 119129 w 119426"/>
              <a:gd name="connsiteY0" fmla="*/ 3772 h 251785"/>
              <a:gd name="connsiteX1" fmla="*/ 79441 w 119426"/>
              <a:gd name="connsiteY1" fmla="*/ 45047 h 251785"/>
              <a:gd name="connsiteX2" fmla="*/ 66 w 119426"/>
              <a:gd name="connsiteY2" fmla="*/ 57747 h 251785"/>
              <a:gd name="connsiteX3" fmla="*/ 93729 w 119426"/>
              <a:gd name="connsiteY3" fmla="*/ 48222 h 251785"/>
              <a:gd name="connsiteX4" fmla="*/ 109604 w 119426"/>
              <a:gd name="connsiteY4" fmla="*/ 67272 h 251785"/>
              <a:gd name="connsiteX5" fmla="*/ 68329 w 119426"/>
              <a:gd name="connsiteY5" fmla="*/ 148234 h 251785"/>
              <a:gd name="connsiteX6" fmla="*/ 47691 w 119426"/>
              <a:gd name="connsiteY6" fmla="*/ 211734 h 251785"/>
              <a:gd name="connsiteX7" fmla="*/ 63566 w 119426"/>
              <a:gd name="connsiteY7" fmla="*/ 249834 h 251785"/>
              <a:gd name="connsiteX8" fmla="*/ 95316 w 119426"/>
              <a:gd name="connsiteY8" fmla="*/ 151409 h 251785"/>
              <a:gd name="connsiteX9" fmla="*/ 119129 w 119426"/>
              <a:gd name="connsiteY9" fmla="*/ 3772 h 25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426" h="251785">
                <a:moveTo>
                  <a:pt x="119129" y="3772"/>
                </a:moveTo>
                <a:cubicBezTo>
                  <a:pt x="116483" y="-13955"/>
                  <a:pt x="99285" y="36051"/>
                  <a:pt x="79441" y="45047"/>
                </a:cubicBezTo>
                <a:cubicBezTo>
                  <a:pt x="59597" y="54043"/>
                  <a:pt x="-2315" y="57218"/>
                  <a:pt x="66" y="57747"/>
                </a:cubicBezTo>
                <a:cubicBezTo>
                  <a:pt x="2447" y="58276"/>
                  <a:pt x="75473" y="46635"/>
                  <a:pt x="93729" y="48222"/>
                </a:cubicBezTo>
                <a:cubicBezTo>
                  <a:pt x="111985" y="49810"/>
                  <a:pt x="113837" y="50603"/>
                  <a:pt x="109604" y="67272"/>
                </a:cubicBezTo>
                <a:cubicBezTo>
                  <a:pt x="105371" y="83941"/>
                  <a:pt x="78648" y="124157"/>
                  <a:pt x="68329" y="148234"/>
                </a:cubicBezTo>
                <a:cubicBezTo>
                  <a:pt x="58010" y="172311"/>
                  <a:pt x="48485" y="194801"/>
                  <a:pt x="47691" y="211734"/>
                </a:cubicBezTo>
                <a:cubicBezTo>
                  <a:pt x="46897" y="228667"/>
                  <a:pt x="55629" y="259888"/>
                  <a:pt x="63566" y="249834"/>
                </a:cubicBezTo>
                <a:cubicBezTo>
                  <a:pt x="71503" y="239780"/>
                  <a:pt x="84468" y="185276"/>
                  <a:pt x="95316" y="151409"/>
                </a:cubicBezTo>
                <a:cubicBezTo>
                  <a:pt x="106164" y="117542"/>
                  <a:pt x="121775" y="21499"/>
                  <a:pt x="119129" y="3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CCA39CBB-F196-4D40-8FAC-4629B765865A}"/>
              </a:ext>
            </a:extLst>
          </p:cNvPr>
          <p:cNvSpPr/>
          <p:nvPr/>
        </p:nvSpPr>
        <p:spPr>
          <a:xfrm>
            <a:off x="2973816" y="4886056"/>
            <a:ext cx="184850" cy="85774"/>
          </a:xfrm>
          <a:custGeom>
            <a:avLst/>
            <a:gdLst>
              <a:gd name="connsiteX0" fmla="*/ 183722 w 184850"/>
              <a:gd name="connsiteY0" fmla="*/ 269 h 85774"/>
              <a:gd name="connsiteX1" fmla="*/ 153559 w 184850"/>
              <a:gd name="connsiteY1" fmla="*/ 57419 h 85774"/>
              <a:gd name="connsiteX2" fmla="*/ 28147 w 184850"/>
              <a:gd name="connsiteY2" fmla="*/ 51069 h 85774"/>
              <a:gd name="connsiteX3" fmla="*/ 1159 w 184850"/>
              <a:gd name="connsiteY3" fmla="*/ 35194 h 85774"/>
              <a:gd name="connsiteX4" fmla="*/ 51959 w 184850"/>
              <a:gd name="connsiteY4" fmla="*/ 62182 h 85774"/>
              <a:gd name="connsiteX5" fmla="*/ 126572 w 184850"/>
              <a:gd name="connsiteY5" fmla="*/ 84407 h 85774"/>
              <a:gd name="connsiteX6" fmla="*/ 183722 w 184850"/>
              <a:gd name="connsiteY6" fmla="*/ 269 h 8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50" h="85774">
                <a:moveTo>
                  <a:pt x="183722" y="269"/>
                </a:moveTo>
                <a:cubicBezTo>
                  <a:pt x="188220" y="-4229"/>
                  <a:pt x="179488" y="48952"/>
                  <a:pt x="153559" y="57419"/>
                </a:cubicBezTo>
                <a:cubicBezTo>
                  <a:pt x="127630" y="65886"/>
                  <a:pt x="53547" y="54773"/>
                  <a:pt x="28147" y="51069"/>
                </a:cubicBezTo>
                <a:cubicBezTo>
                  <a:pt x="2747" y="47365"/>
                  <a:pt x="-2810" y="33342"/>
                  <a:pt x="1159" y="35194"/>
                </a:cubicBezTo>
                <a:cubicBezTo>
                  <a:pt x="5128" y="37046"/>
                  <a:pt x="31057" y="53980"/>
                  <a:pt x="51959" y="62182"/>
                </a:cubicBezTo>
                <a:cubicBezTo>
                  <a:pt x="72861" y="70384"/>
                  <a:pt x="102760" y="91286"/>
                  <a:pt x="126572" y="84407"/>
                </a:cubicBezTo>
                <a:cubicBezTo>
                  <a:pt x="150384" y="77528"/>
                  <a:pt x="179224" y="4767"/>
                  <a:pt x="183722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9F6191D6-1DD3-4F14-87AB-B1D6D673A06D}"/>
              </a:ext>
            </a:extLst>
          </p:cNvPr>
          <p:cNvSpPr/>
          <p:nvPr/>
        </p:nvSpPr>
        <p:spPr>
          <a:xfrm>
            <a:off x="2830509" y="4957732"/>
            <a:ext cx="327260" cy="133599"/>
          </a:xfrm>
          <a:custGeom>
            <a:avLst/>
            <a:gdLst>
              <a:gd name="connsiteX0" fmla="*/ 327029 w 327260"/>
              <a:gd name="connsiteY0" fmla="*/ 31 h 133599"/>
              <a:gd name="connsiteX1" fmla="*/ 180979 w 327260"/>
              <a:gd name="connsiteY1" fmla="*/ 107981 h 133599"/>
              <a:gd name="connsiteX2" fmla="*/ 73029 w 327260"/>
              <a:gd name="connsiteY2" fmla="*/ 128618 h 133599"/>
              <a:gd name="connsiteX3" fmla="*/ 4 w 327260"/>
              <a:gd name="connsiteY3" fmla="*/ 34956 h 133599"/>
              <a:gd name="connsiteX4" fmla="*/ 69854 w 327260"/>
              <a:gd name="connsiteY4" fmla="*/ 103218 h 133599"/>
              <a:gd name="connsiteX5" fmla="*/ 127004 w 327260"/>
              <a:gd name="connsiteY5" fmla="*/ 115918 h 133599"/>
              <a:gd name="connsiteX6" fmla="*/ 212729 w 327260"/>
              <a:gd name="connsiteY6" fmla="*/ 96868 h 133599"/>
              <a:gd name="connsiteX7" fmla="*/ 327029 w 327260"/>
              <a:gd name="connsiteY7" fmla="*/ 31 h 13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260" h="133599">
                <a:moveTo>
                  <a:pt x="327029" y="31"/>
                </a:moveTo>
                <a:cubicBezTo>
                  <a:pt x="321737" y="1883"/>
                  <a:pt x="223312" y="86550"/>
                  <a:pt x="180979" y="107981"/>
                </a:cubicBezTo>
                <a:cubicBezTo>
                  <a:pt x="138646" y="129412"/>
                  <a:pt x="103191" y="140789"/>
                  <a:pt x="73029" y="128618"/>
                </a:cubicBezTo>
                <a:cubicBezTo>
                  <a:pt x="42867" y="116447"/>
                  <a:pt x="533" y="39189"/>
                  <a:pt x="4" y="34956"/>
                </a:cubicBezTo>
                <a:cubicBezTo>
                  <a:pt x="-525" y="30723"/>
                  <a:pt x="48687" y="89724"/>
                  <a:pt x="69854" y="103218"/>
                </a:cubicBezTo>
                <a:cubicBezTo>
                  <a:pt x="91021" y="116712"/>
                  <a:pt x="103192" y="116976"/>
                  <a:pt x="127004" y="115918"/>
                </a:cubicBezTo>
                <a:cubicBezTo>
                  <a:pt x="150816" y="114860"/>
                  <a:pt x="179921" y="114330"/>
                  <a:pt x="212729" y="96868"/>
                </a:cubicBezTo>
                <a:cubicBezTo>
                  <a:pt x="245537" y="79406"/>
                  <a:pt x="332321" y="-1821"/>
                  <a:pt x="327029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44177A45-EC1D-423B-833A-D8DD3E9DDD6A}"/>
              </a:ext>
            </a:extLst>
          </p:cNvPr>
          <p:cNvSpPr/>
          <p:nvPr/>
        </p:nvSpPr>
        <p:spPr>
          <a:xfrm>
            <a:off x="2959100" y="5048250"/>
            <a:ext cx="211385" cy="119895"/>
          </a:xfrm>
          <a:custGeom>
            <a:avLst/>
            <a:gdLst>
              <a:gd name="connsiteX0" fmla="*/ 211138 w 211385"/>
              <a:gd name="connsiteY0" fmla="*/ 0 h 119895"/>
              <a:gd name="connsiteX1" fmla="*/ 139700 w 211385"/>
              <a:gd name="connsiteY1" fmla="*/ 96838 h 119895"/>
              <a:gd name="connsiteX2" fmla="*/ 63500 w 211385"/>
              <a:gd name="connsiteY2" fmla="*/ 115888 h 119895"/>
              <a:gd name="connsiteX3" fmla="*/ 0 w 211385"/>
              <a:gd name="connsiteY3" fmla="*/ 36513 h 119895"/>
              <a:gd name="connsiteX4" fmla="*/ 63500 w 211385"/>
              <a:gd name="connsiteY4" fmla="*/ 87313 h 119895"/>
              <a:gd name="connsiteX5" fmla="*/ 114300 w 211385"/>
              <a:gd name="connsiteY5" fmla="*/ 95250 h 119895"/>
              <a:gd name="connsiteX6" fmla="*/ 211138 w 211385"/>
              <a:gd name="connsiteY6" fmla="*/ 0 h 11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385" h="119895">
                <a:moveTo>
                  <a:pt x="211138" y="0"/>
                </a:moveTo>
                <a:cubicBezTo>
                  <a:pt x="215371" y="265"/>
                  <a:pt x="164306" y="77523"/>
                  <a:pt x="139700" y="96838"/>
                </a:cubicBezTo>
                <a:cubicBezTo>
                  <a:pt x="115094" y="116153"/>
                  <a:pt x="86783" y="125942"/>
                  <a:pt x="63500" y="115888"/>
                </a:cubicBezTo>
                <a:cubicBezTo>
                  <a:pt x="40217" y="105834"/>
                  <a:pt x="0" y="41275"/>
                  <a:pt x="0" y="36513"/>
                </a:cubicBezTo>
                <a:cubicBezTo>
                  <a:pt x="0" y="31751"/>
                  <a:pt x="44450" y="77524"/>
                  <a:pt x="63500" y="87313"/>
                </a:cubicBezTo>
                <a:cubicBezTo>
                  <a:pt x="82550" y="97102"/>
                  <a:pt x="90488" y="103452"/>
                  <a:pt x="114300" y="95250"/>
                </a:cubicBezTo>
                <a:cubicBezTo>
                  <a:pt x="138112" y="87048"/>
                  <a:pt x="206905" y="-265"/>
                  <a:pt x="2111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7865D0DD-4100-4E26-8F9A-B9045BDC71EA}"/>
              </a:ext>
            </a:extLst>
          </p:cNvPr>
          <p:cNvSpPr/>
          <p:nvPr/>
        </p:nvSpPr>
        <p:spPr>
          <a:xfrm>
            <a:off x="2897199" y="4952934"/>
            <a:ext cx="84127" cy="392180"/>
          </a:xfrm>
          <a:custGeom>
            <a:avLst/>
            <a:gdLst>
              <a:gd name="connsiteX0" fmla="*/ 84126 w 84127"/>
              <a:gd name="connsiteY0" fmla="*/ 66 h 392180"/>
              <a:gd name="connsiteX1" fmla="*/ 41264 w 84127"/>
              <a:gd name="connsiteY1" fmla="*/ 168341 h 392180"/>
              <a:gd name="connsiteX2" fmla="*/ 14276 w 84127"/>
              <a:gd name="connsiteY2" fmla="*/ 249304 h 392180"/>
              <a:gd name="connsiteX3" fmla="*/ 3164 w 84127"/>
              <a:gd name="connsiteY3" fmla="*/ 392179 h 392180"/>
              <a:gd name="connsiteX4" fmla="*/ 3164 w 84127"/>
              <a:gd name="connsiteY4" fmla="*/ 246129 h 392180"/>
              <a:gd name="connsiteX5" fmla="*/ 39676 w 84127"/>
              <a:gd name="connsiteY5" fmla="*/ 149291 h 392180"/>
              <a:gd name="connsiteX6" fmla="*/ 84126 w 84127"/>
              <a:gd name="connsiteY6" fmla="*/ 66 h 39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27" h="392180">
                <a:moveTo>
                  <a:pt x="84126" y="66"/>
                </a:moveTo>
                <a:cubicBezTo>
                  <a:pt x="84391" y="3241"/>
                  <a:pt x="52906" y="126801"/>
                  <a:pt x="41264" y="168341"/>
                </a:cubicBezTo>
                <a:cubicBezTo>
                  <a:pt x="29622" y="209881"/>
                  <a:pt x="20626" y="211998"/>
                  <a:pt x="14276" y="249304"/>
                </a:cubicBezTo>
                <a:cubicBezTo>
                  <a:pt x="7926" y="286610"/>
                  <a:pt x="5016" y="392708"/>
                  <a:pt x="3164" y="392179"/>
                </a:cubicBezTo>
                <a:cubicBezTo>
                  <a:pt x="1312" y="391650"/>
                  <a:pt x="-2921" y="286610"/>
                  <a:pt x="3164" y="246129"/>
                </a:cubicBezTo>
                <a:cubicBezTo>
                  <a:pt x="9249" y="205648"/>
                  <a:pt x="25388" y="190566"/>
                  <a:pt x="39676" y="149291"/>
                </a:cubicBezTo>
                <a:cubicBezTo>
                  <a:pt x="53963" y="108016"/>
                  <a:pt x="83861" y="-3109"/>
                  <a:pt x="84126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04169AB3-8B69-4F25-A34F-33A75A855E43}"/>
              </a:ext>
            </a:extLst>
          </p:cNvPr>
          <p:cNvSpPr/>
          <p:nvPr/>
        </p:nvSpPr>
        <p:spPr>
          <a:xfrm>
            <a:off x="2992670" y="5146660"/>
            <a:ext cx="126952" cy="593799"/>
          </a:xfrm>
          <a:custGeom>
            <a:avLst/>
            <a:gdLst>
              <a:gd name="connsiteX0" fmla="*/ 126768 w 126952"/>
              <a:gd name="connsiteY0" fmla="*/ 15 h 593799"/>
              <a:gd name="connsiteX1" fmla="*/ 41043 w 126952"/>
              <a:gd name="connsiteY1" fmla="*/ 300053 h 593799"/>
              <a:gd name="connsiteX2" fmla="*/ 6118 w 126952"/>
              <a:gd name="connsiteY2" fmla="*/ 423878 h 593799"/>
              <a:gd name="connsiteX3" fmla="*/ 25168 w 126952"/>
              <a:gd name="connsiteY3" fmla="*/ 593740 h 593799"/>
              <a:gd name="connsiteX4" fmla="*/ 1355 w 126952"/>
              <a:gd name="connsiteY4" fmla="*/ 441340 h 593799"/>
              <a:gd name="connsiteX5" fmla="*/ 15643 w 126952"/>
              <a:gd name="connsiteY5" fmla="*/ 287353 h 593799"/>
              <a:gd name="connsiteX6" fmla="*/ 126768 w 126952"/>
              <a:gd name="connsiteY6" fmla="*/ 15 h 59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952" h="593799">
                <a:moveTo>
                  <a:pt x="126768" y="15"/>
                </a:moveTo>
                <a:cubicBezTo>
                  <a:pt x="131001" y="2132"/>
                  <a:pt x="61151" y="229409"/>
                  <a:pt x="41043" y="300053"/>
                </a:cubicBezTo>
                <a:cubicBezTo>
                  <a:pt x="20935" y="370697"/>
                  <a:pt x="8764" y="374930"/>
                  <a:pt x="6118" y="423878"/>
                </a:cubicBezTo>
                <a:cubicBezTo>
                  <a:pt x="3472" y="472826"/>
                  <a:pt x="25962" y="590830"/>
                  <a:pt x="25168" y="593740"/>
                </a:cubicBezTo>
                <a:cubicBezTo>
                  <a:pt x="24374" y="596650"/>
                  <a:pt x="2942" y="492404"/>
                  <a:pt x="1355" y="441340"/>
                </a:cubicBezTo>
                <a:cubicBezTo>
                  <a:pt x="-232" y="390276"/>
                  <a:pt x="-3936" y="360907"/>
                  <a:pt x="15643" y="287353"/>
                </a:cubicBezTo>
                <a:cubicBezTo>
                  <a:pt x="35222" y="213799"/>
                  <a:pt x="122535" y="-2102"/>
                  <a:pt x="126768" y="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315DECC2-0C31-43E5-8809-C1D836D9171A}"/>
              </a:ext>
            </a:extLst>
          </p:cNvPr>
          <p:cNvSpPr/>
          <p:nvPr/>
        </p:nvSpPr>
        <p:spPr>
          <a:xfrm>
            <a:off x="2871439" y="5358532"/>
            <a:ext cx="63410" cy="488847"/>
          </a:xfrm>
          <a:custGeom>
            <a:avLst/>
            <a:gdLst>
              <a:gd name="connsiteX0" fmla="*/ 32099 w 63410"/>
              <a:gd name="connsiteY0" fmla="*/ 868 h 488847"/>
              <a:gd name="connsiteX1" fmla="*/ 22574 w 63410"/>
              <a:gd name="connsiteY1" fmla="*/ 167556 h 488847"/>
              <a:gd name="connsiteX2" fmla="*/ 54324 w 63410"/>
              <a:gd name="connsiteY2" fmla="*/ 292968 h 488847"/>
              <a:gd name="connsiteX3" fmla="*/ 62261 w 63410"/>
              <a:gd name="connsiteY3" fmla="*/ 370756 h 488847"/>
              <a:gd name="connsiteX4" fmla="*/ 33686 w 63410"/>
              <a:gd name="connsiteY4" fmla="*/ 405681 h 488847"/>
              <a:gd name="connsiteX5" fmla="*/ 349 w 63410"/>
              <a:gd name="connsiteY5" fmla="*/ 488231 h 488847"/>
              <a:gd name="connsiteX6" fmla="*/ 55911 w 63410"/>
              <a:gd name="connsiteY6" fmla="*/ 358056 h 488847"/>
              <a:gd name="connsiteX7" fmla="*/ 40036 w 63410"/>
              <a:gd name="connsiteY7" fmla="*/ 289793 h 488847"/>
              <a:gd name="connsiteX8" fmla="*/ 5111 w 63410"/>
              <a:gd name="connsiteY8" fmla="*/ 110406 h 488847"/>
              <a:gd name="connsiteX9" fmla="*/ 32099 w 63410"/>
              <a:gd name="connsiteY9" fmla="*/ 868 h 48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10" h="488847">
                <a:moveTo>
                  <a:pt x="32099" y="868"/>
                </a:moveTo>
                <a:cubicBezTo>
                  <a:pt x="35009" y="10393"/>
                  <a:pt x="18870" y="118873"/>
                  <a:pt x="22574" y="167556"/>
                </a:cubicBezTo>
                <a:cubicBezTo>
                  <a:pt x="26278" y="216239"/>
                  <a:pt x="47710" y="259101"/>
                  <a:pt x="54324" y="292968"/>
                </a:cubicBezTo>
                <a:cubicBezTo>
                  <a:pt x="60939" y="326835"/>
                  <a:pt x="65701" y="351971"/>
                  <a:pt x="62261" y="370756"/>
                </a:cubicBezTo>
                <a:cubicBezTo>
                  <a:pt x="58821" y="389542"/>
                  <a:pt x="44005" y="386102"/>
                  <a:pt x="33686" y="405681"/>
                </a:cubicBezTo>
                <a:cubicBezTo>
                  <a:pt x="23367" y="425260"/>
                  <a:pt x="-3355" y="496168"/>
                  <a:pt x="349" y="488231"/>
                </a:cubicBezTo>
                <a:cubicBezTo>
                  <a:pt x="4053" y="480294"/>
                  <a:pt x="49296" y="391129"/>
                  <a:pt x="55911" y="358056"/>
                </a:cubicBezTo>
                <a:cubicBezTo>
                  <a:pt x="62526" y="324983"/>
                  <a:pt x="48503" y="331068"/>
                  <a:pt x="40036" y="289793"/>
                </a:cubicBezTo>
                <a:cubicBezTo>
                  <a:pt x="31569" y="248518"/>
                  <a:pt x="4582" y="158560"/>
                  <a:pt x="5111" y="110406"/>
                </a:cubicBezTo>
                <a:cubicBezTo>
                  <a:pt x="5640" y="62252"/>
                  <a:pt x="29189" y="-8657"/>
                  <a:pt x="32099" y="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1829030B-1BE4-4FAB-9843-5C723CDA5952}"/>
              </a:ext>
            </a:extLst>
          </p:cNvPr>
          <p:cNvSpPr/>
          <p:nvPr/>
        </p:nvSpPr>
        <p:spPr>
          <a:xfrm>
            <a:off x="7064252" y="5680936"/>
            <a:ext cx="209141" cy="439201"/>
          </a:xfrm>
          <a:custGeom>
            <a:avLst/>
            <a:gdLst>
              <a:gd name="connsiteX0" fmla="*/ 46161 w 209141"/>
              <a:gd name="connsiteY0" fmla="*/ 8664 h 439201"/>
              <a:gd name="connsiteX1" fmla="*/ 146173 w 209141"/>
              <a:gd name="connsiteY1" fmla="*/ 10252 h 439201"/>
              <a:gd name="connsiteX2" fmla="*/ 177923 w 209141"/>
              <a:gd name="connsiteY2" fmla="*/ 76927 h 439201"/>
              <a:gd name="connsiteX3" fmla="*/ 108073 w 209141"/>
              <a:gd name="connsiteY3" fmla="*/ 222977 h 439201"/>
              <a:gd name="connsiteX4" fmla="*/ 46161 w 209141"/>
              <a:gd name="connsiteY4" fmla="*/ 356327 h 439201"/>
              <a:gd name="connsiteX5" fmla="*/ 1711 w 209141"/>
              <a:gd name="connsiteY5" fmla="*/ 437289 h 439201"/>
              <a:gd name="connsiteX6" fmla="*/ 106486 w 209141"/>
              <a:gd name="connsiteY6" fmla="*/ 276952 h 439201"/>
              <a:gd name="connsiteX7" fmla="*/ 203323 w 209141"/>
              <a:gd name="connsiteY7" fmla="*/ 72164 h 439201"/>
              <a:gd name="connsiteX8" fmla="*/ 193798 w 209141"/>
              <a:gd name="connsiteY8" fmla="*/ 16602 h 439201"/>
              <a:gd name="connsiteX9" fmla="*/ 157286 w 209141"/>
              <a:gd name="connsiteY9" fmla="*/ 727 h 439201"/>
              <a:gd name="connsiteX10" fmla="*/ 46161 w 209141"/>
              <a:gd name="connsiteY10" fmla="*/ 8664 h 43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141" h="439201">
                <a:moveTo>
                  <a:pt x="46161" y="8664"/>
                </a:moveTo>
                <a:cubicBezTo>
                  <a:pt x="44309" y="10251"/>
                  <a:pt x="124213" y="-1125"/>
                  <a:pt x="146173" y="10252"/>
                </a:cubicBezTo>
                <a:cubicBezTo>
                  <a:pt x="168133" y="21629"/>
                  <a:pt x="184273" y="41473"/>
                  <a:pt x="177923" y="76927"/>
                </a:cubicBezTo>
                <a:cubicBezTo>
                  <a:pt x="171573" y="112381"/>
                  <a:pt x="130033" y="176410"/>
                  <a:pt x="108073" y="222977"/>
                </a:cubicBezTo>
                <a:cubicBezTo>
                  <a:pt x="86113" y="269544"/>
                  <a:pt x="63888" y="320608"/>
                  <a:pt x="46161" y="356327"/>
                </a:cubicBezTo>
                <a:cubicBezTo>
                  <a:pt x="28434" y="392046"/>
                  <a:pt x="-8343" y="450518"/>
                  <a:pt x="1711" y="437289"/>
                </a:cubicBezTo>
                <a:cubicBezTo>
                  <a:pt x="11765" y="424060"/>
                  <a:pt x="72884" y="337806"/>
                  <a:pt x="106486" y="276952"/>
                </a:cubicBezTo>
                <a:cubicBezTo>
                  <a:pt x="140088" y="216098"/>
                  <a:pt x="188771" y="115556"/>
                  <a:pt x="203323" y="72164"/>
                </a:cubicBezTo>
                <a:cubicBezTo>
                  <a:pt x="217875" y="28772"/>
                  <a:pt x="201471" y="28508"/>
                  <a:pt x="193798" y="16602"/>
                </a:cubicBezTo>
                <a:cubicBezTo>
                  <a:pt x="186125" y="4696"/>
                  <a:pt x="180834" y="4167"/>
                  <a:pt x="157286" y="727"/>
                </a:cubicBezTo>
                <a:cubicBezTo>
                  <a:pt x="133738" y="-2713"/>
                  <a:pt x="48013" y="7077"/>
                  <a:pt x="46161" y="8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3CD314BD-6455-476E-AB8D-D08945C53D0C}"/>
              </a:ext>
            </a:extLst>
          </p:cNvPr>
          <p:cNvSpPr/>
          <p:nvPr/>
        </p:nvSpPr>
        <p:spPr>
          <a:xfrm>
            <a:off x="7044471" y="5732211"/>
            <a:ext cx="93708" cy="440558"/>
          </a:xfrm>
          <a:custGeom>
            <a:avLst/>
            <a:gdLst>
              <a:gd name="connsiteX0" fmla="*/ 77054 w 93708"/>
              <a:gd name="connsiteY0" fmla="*/ 252 h 440558"/>
              <a:gd name="connsiteX1" fmla="*/ 80229 w 93708"/>
              <a:gd name="connsiteY1" fmla="*/ 81214 h 440558"/>
              <a:gd name="connsiteX2" fmla="*/ 27842 w 93708"/>
              <a:gd name="connsiteY2" fmla="*/ 176464 h 440558"/>
              <a:gd name="connsiteX3" fmla="*/ 11967 w 93708"/>
              <a:gd name="connsiteY3" fmla="*/ 297114 h 440558"/>
              <a:gd name="connsiteX4" fmla="*/ 7204 w 93708"/>
              <a:gd name="connsiteY4" fmla="*/ 384427 h 440558"/>
              <a:gd name="connsiteX5" fmla="*/ 854 w 93708"/>
              <a:gd name="connsiteY5" fmla="*/ 436814 h 440558"/>
              <a:gd name="connsiteX6" fmla="*/ 27842 w 93708"/>
              <a:gd name="connsiteY6" fmla="*/ 281239 h 440558"/>
              <a:gd name="connsiteX7" fmla="*/ 56417 w 93708"/>
              <a:gd name="connsiteY7" fmla="*/ 149477 h 440558"/>
              <a:gd name="connsiteX8" fmla="*/ 92929 w 93708"/>
              <a:gd name="connsiteY8" fmla="*/ 58989 h 440558"/>
              <a:gd name="connsiteX9" fmla="*/ 77054 w 93708"/>
              <a:gd name="connsiteY9" fmla="*/ 252 h 44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08" h="440558">
                <a:moveTo>
                  <a:pt x="77054" y="252"/>
                </a:moveTo>
                <a:cubicBezTo>
                  <a:pt x="74937" y="3956"/>
                  <a:pt x="88431" y="51845"/>
                  <a:pt x="80229" y="81214"/>
                </a:cubicBezTo>
                <a:cubicBezTo>
                  <a:pt x="72027" y="110583"/>
                  <a:pt x="39219" y="140481"/>
                  <a:pt x="27842" y="176464"/>
                </a:cubicBezTo>
                <a:cubicBezTo>
                  <a:pt x="16465" y="212447"/>
                  <a:pt x="15407" y="262454"/>
                  <a:pt x="11967" y="297114"/>
                </a:cubicBezTo>
                <a:cubicBezTo>
                  <a:pt x="8527" y="331774"/>
                  <a:pt x="9056" y="361144"/>
                  <a:pt x="7204" y="384427"/>
                </a:cubicBezTo>
                <a:cubicBezTo>
                  <a:pt x="5352" y="407710"/>
                  <a:pt x="-2586" y="454012"/>
                  <a:pt x="854" y="436814"/>
                </a:cubicBezTo>
                <a:cubicBezTo>
                  <a:pt x="4294" y="419616"/>
                  <a:pt x="18582" y="329128"/>
                  <a:pt x="27842" y="281239"/>
                </a:cubicBezTo>
                <a:cubicBezTo>
                  <a:pt x="37102" y="233350"/>
                  <a:pt x="45569" y="186519"/>
                  <a:pt x="56417" y="149477"/>
                </a:cubicBezTo>
                <a:cubicBezTo>
                  <a:pt x="67265" y="112435"/>
                  <a:pt x="88167" y="83595"/>
                  <a:pt x="92929" y="58989"/>
                </a:cubicBezTo>
                <a:cubicBezTo>
                  <a:pt x="97691" y="34383"/>
                  <a:pt x="79171" y="-3452"/>
                  <a:pt x="77054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63D6CFC7-67F3-4DC9-978D-60E67A44AD05}"/>
              </a:ext>
            </a:extLst>
          </p:cNvPr>
          <p:cNvSpPr/>
          <p:nvPr/>
        </p:nvSpPr>
        <p:spPr>
          <a:xfrm>
            <a:off x="6823796" y="6120938"/>
            <a:ext cx="253443" cy="378918"/>
          </a:xfrm>
          <a:custGeom>
            <a:avLst/>
            <a:gdLst>
              <a:gd name="connsiteX0" fmla="*/ 253279 w 253443"/>
              <a:gd name="connsiteY0" fmla="*/ 462 h 378918"/>
              <a:gd name="connsiteX1" fmla="*/ 189779 w 253443"/>
              <a:gd name="connsiteY1" fmla="*/ 157625 h 378918"/>
              <a:gd name="connsiteX2" fmla="*/ 134217 w 253443"/>
              <a:gd name="connsiteY2" fmla="*/ 246525 h 378918"/>
              <a:gd name="connsiteX3" fmla="*/ 73892 w 253443"/>
              <a:gd name="connsiteY3" fmla="*/ 319550 h 378918"/>
              <a:gd name="connsiteX4" fmla="*/ 867 w 253443"/>
              <a:gd name="connsiteY4" fmla="*/ 378287 h 378918"/>
              <a:gd name="connsiteX5" fmla="*/ 126279 w 253443"/>
              <a:gd name="connsiteY5" fmla="*/ 281450 h 378918"/>
              <a:gd name="connsiteX6" fmla="*/ 205654 w 253443"/>
              <a:gd name="connsiteY6" fmla="*/ 114762 h 378918"/>
              <a:gd name="connsiteX7" fmla="*/ 253279 w 253443"/>
              <a:gd name="connsiteY7" fmla="*/ 462 h 37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443" h="378918">
                <a:moveTo>
                  <a:pt x="253279" y="462"/>
                </a:moveTo>
                <a:cubicBezTo>
                  <a:pt x="250633" y="7606"/>
                  <a:pt x="209623" y="116615"/>
                  <a:pt x="189779" y="157625"/>
                </a:cubicBezTo>
                <a:cubicBezTo>
                  <a:pt x="169935" y="198635"/>
                  <a:pt x="153531" y="219538"/>
                  <a:pt x="134217" y="246525"/>
                </a:cubicBezTo>
                <a:cubicBezTo>
                  <a:pt x="114903" y="273512"/>
                  <a:pt x="96117" y="297590"/>
                  <a:pt x="73892" y="319550"/>
                </a:cubicBezTo>
                <a:cubicBezTo>
                  <a:pt x="51667" y="341510"/>
                  <a:pt x="-7864" y="384637"/>
                  <a:pt x="867" y="378287"/>
                </a:cubicBezTo>
                <a:cubicBezTo>
                  <a:pt x="9598" y="371937"/>
                  <a:pt x="92148" y="325371"/>
                  <a:pt x="126279" y="281450"/>
                </a:cubicBezTo>
                <a:cubicBezTo>
                  <a:pt x="160410" y="237529"/>
                  <a:pt x="185281" y="158947"/>
                  <a:pt x="205654" y="114762"/>
                </a:cubicBezTo>
                <a:cubicBezTo>
                  <a:pt x="226027" y="70577"/>
                  <a:pt x="255925" y="-6682"/>
                  <a:pt x="253279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CE50FE60-D816-41EC-9CE6-5D897A7715DF}"/>
              </a:ext>
            </a:extLst>
          </p:cNvPr>
          <p:cNvSpPr/>
          <p:nvPr/>
        </p:nvSpPr>
        <p:spPr>
          <a:xfrm>
            <a:off x="6816023" y="6129860"/>
            <a:ext cx="230792" cy="302737"/>
          </a:xfrm>
          <a:custGeom>
            <a:avLst/>
            <a:gdLst>
              <a:gd name="connsiteX0" fmla="*/ 227715 w 230792"/>
              <a:gd name="connsiteY0" fmla="*/ 2653 h 302737"/>
              <a:gd name="connsiteX1" fmla="*/ 143577 w 230792"/>
              <a:gd name="connsiteY1" fmla="*/ 172515 h 302737"/>
              <a:gd name="connsiteX2" fmla="*/ 86427 w 230792"/>
              <a:gd name="connsiteY2" fmla="*/ 229665 h 302737"/>
              <a:gd name="connsiteX3" fmla="*/ 702 w 230792"/>
              <a:gd name="connsiteY3" fmla="*/ 302690 h 302737"/>
              <a:gd name="connsiteX4" fmla="*/ 137227 w 230792"/>
              <a:gd name="connsiteY4" fmla="*/ 218553 h 302737"/>
              <a:gd name="connsiteX5" fmla="*/ 205490 w 230792"/>
              <a:gd name="connsiteY5" fmla="*/ 78853 h 302737"/>
              <a:gd name="connsiteX6" fmla="*/ 227715 w 230792"/>
              <a:gd name="connsiteY6" fmla="*/ 2653 h 30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792" h="302737">
                <a:moveTo>
                  <a:pt x="227715" y="2653"/>
                </a:moveTo>
                <a:cubicBezTo>
                  <a:pt x="217396" y="18263"/>
                  <a:pt x="167125" y="134680"/>
                  <a:pt x="143577" y="172515"/>
                </a:cubicBezTo>
                <a:cubicBezTo>
                  <a:pt x="120029" y="210350"/>
                  <a:pt x="110240" y="207969"/>
                  <a:pt x="86427" y="229665"/>
                </a:cubicBezTo>
                <a:cubicBezTo>
                  <a:pt x="62614" y="251361"/>
                  <a:pt x="-7765" y="304542"/>
                  <a:pt x="702" y="302690"/>
                </a:cubicBezTo>
                <a:cubicBezTo>
                  <a:pt x="9169" y="300838"/>
                  <a:pt x="103096" y="255859"/>
                  <a:pt x="137227" y="218553"/>
                </a:cubicBezTo>
                <a:cubicBezTo>
                  <a:pt x="171358" y="181247"/>
                  <a:pt x="190673" y="113778"/>
                  <a:pt x="205490" y="78853"/>
                </a:cubicBezTo>
                <a:cubicBezTo>
                  <a:pt x="220307" y="43928"/>
                  <a:pt x="238034" y="-12957"/>
                  <a:pt x="227715" y="2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C642876F-5D9D-435B-86DA-E60B2178C4BE}"/>
              </a:ext>
            </a:extLst>
          </p:cNvPr>
          <p:cNvSpPr/>
          <p:nvPr/>
        </p:nvSpPr>
        <p:spPr>
          <a:xfrm>
            <a:off x="6973794" y="5980077"/>
            <a:ext cx="21203" cy="146182"/>
          </a:xfrm>
          <a:custGeom>
            <a:avLst/>
            <a:gdLst>
              <a:gd name="connsiteX0" fmla="*/ 6444 w 21203"/>
              <a:gd name="connsiteY0" fmla="*/ 36 h 146182"/>
              <a:gd name="connsiteX1" fmla="*/ 12794 w 21203"/>
              <a:gd name="connsiteY1" fmla="*/ 92111 h 146182"/>
              <a:gd name="connsiteX2" fmla="*/ 94 w 21203"/>
              <a:gd name="connsiteY2" fmla="*/ 146086 h 146182"/>
              <a:gd name="connsiteX3" fmla="*/ 20731 w 21203"/>
              <a:gd name="connsiteY3" fmla="*/ 103223 h 146182"/>
              <a:gd name="connsiteX4" fmla="*/ 6444 w 21203"/>
              <a:gd name="connsiteY4" fmla="*/ 36 h 1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3" h="146182">
                <a:moveTo>
                  <a:pt x="6444" y="36"/>
                </a:moveTo>
                <a:cubicBezTo>
                  <a:pt x="5121" y="-1816"/>
                  <a:pt x="13852" y="67769"/>
                  <a:pt x="12794" y="92111"/>
                </a:cubicBezTo>
                <a:cubicBezTo>
                  <a:pt x="11736" y="116453"/>
                  <a:pt x="-1229" y="144234"/>
                  <a:pt x="94" y="146086"/>
                </a:cubicBezTo>
                <a:cubicBezTo>
                  <a:pt x="1417" y="147938"/>
                  <a:pt x="17292" y="122802"/>
                  <a:pt x="20731" y="103223"/>
                </a:cubicBezTo>
                <a:cubicBezTo>
                  <a:pt x="24170" y="83644"/>
                  <a:pt x="7767" y="1888"/>
                  <a:pt x="644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E081E234-138B-435B-8620-3DFC0C92F898}"/>
              </a:ext>
            </a:extLst>
          </p:cNvPr>
          <p:cNvSpPr/>
          <p:nvPr/>
        </p:nvSpPr>
        <p:spPr>
          <a:xfrm>
            <a:off x="6668868" y="6164054"/>
            <a:ext cx="312642" cy="198785"/>
          </a:xfrm>
          <a:custGeom>
            <a:avLst/>
            <a:gdLst>
              <a:gd name="connsiteX0" fmla="*/ 311370 w 312642"/>
              <a:gd name="connsiteY0" fmla="*/ 209 h 198785"/>
              <a:gd name="connsiteX1" fmla="*/ 239932 w 312642"/>
              <a:gd name="connsiteY1" fmla="*/ 119271 h 198785"/>
              <a:gd name="connsiteX2" fmla="*/ 168495 w 312642"/>
              <a:gd name="connsiteY2" fmla="*/ 168484 h 198785"/>
              <a:gd name="connsiteX3" fmla="*/ 89120 w 312642"/>
              <a:gd name="connsiteY3" fmla="*/ 198646 h 198785"/>
              <a:gd name="connsiteX4" fmla="*/ 220 w 312642"/>
              <a:gd name="connsiteY4" fmla="*/ 179596 h 198785"/>
              <a:gd name="connsiteX5" fmla="*/ 116107 w 312642"/>
              <a:gd name="connsiteY5" fmla="*/ 176421 h 198785"/>
              <a:gd name="connsiteX6" fmla="*/ 176432 w 312642"/>
              <a:gd name="connsiteY6" fmla="*/ 151021 h 198785"/>
              <a:gd name="connsiteX7" fmla="*/ 311370 w 312642"/>
              <a:gd name="connsiteY7" fmla="*/ 209 h 19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642" h="198785">
                <a:moveTo>
                  <a:pt x="311370" y="209"/>
                </a:moveTo>
                <a:cubicBezTo>
                  <a:pt x="321953" y="-5083"/>
                  <a:pt x="263744" y="91225"/>
                  <a:pt x="239932" y="119271"/>
                </a:cubicBezTo>
                <a:cubicBezTo>
                  <a:pt x="216119" y="147317"/>
                  <a:pt x="193630" y="155255"/>
                  <a:pt x="168495" y="168484"/>
                </a:cubicBezTo>
                <a:cubicBezTo>
                  <a:pt x="143360" y="181713"/>
                  <a:pt x="117166" y="196794"/>
                  <a:pt x="89120" y="198646"/>
                </a:cubicBezTo>
                <a:cubicBezTo>
                  <a:pt x="61074" y="200498"/>
                  <a:pt x="-4278" y="183300"/>
                  <a:pt x="220" y="179596"/>
                </a:cubicBezTo>
                <a:cubicBezTo>
                  <a:pt x="4718" y="175892"/>
                  <a:pt x="86738" y="181183"/>
                  <a:pt x="116107" y="176421"/>
                </a:cubicBezTo>
                <a:cubicBezTo>
                  <a:pt x="145476" y="171659"/>
                  <a:pt x="142830" y="180125"/>
                  <a:pt x="176432" y="151021"/>
                </a:cubicBezTo>
                <a:cubicBezTo>
                  <a:pt x="210034" y="121917"/>
                  <a:pt x="300787" y="5501"/>
                  <a:pt x="311370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4F84B6A4-DA26-4E75-8143-1764D9347DDE}"/>
              </a:ext>
            </a:extLst>
          </p:cNvPr>
          <p:cNvSpPr/>
          <p:nvPr/>
        </p:nvSpPr>
        <p:spPr>
          <a:xfrm>
            <a:off x="6505109" y="5918941"/>
            <a:ext cx="133827" cy="415298"/>
          </a:xfrm>
          <a:custGeom>
            <a:avLst/>
            <a:gdLst>
              <a:gd name="connsiteX0" fmla="*/ 133816 w 133827"/>
              <a:gd name="connsiteY0" fmla="*/ 847 h 415298"/>
              <a:gd name="connsiteX1" fmla="*/ 100479 w 133827"/>
              <a:gd name="connsiteY1" fmla="*/ 175472 h 415298"/>
              <a:gd name="connsiteX2" fmla="*/ 41741 w 133827"/>
              <a:gd name="connsiteY2" fmla="*/ 324697 h 415298"/>
              <a:gd name="connsiteX3" fmla="*/ 466 w 133827"/>
              <a:gd name="connsiteY3" fmla="*/ 415184 h 415298"/>
              <a:gd name="connsiteX4" fmla="*/ 68729 w 133827"/>
              <a:gd name="connsiteY4" fmla="*/ 307234 h 415298"/>
              <a:gd name="connsiteX5" fmla="*/ 97304 w 133827"/>
              <a:gd name="connsiteY5" fmla="*/ 251672 h 415298"/>
              <a:gd name="connsiteX6" fmla="*/ 133816 w 133827"/>
              <a:gd name="connsiteY6" fmla="*/ 847 h 41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27" h="415298">
                <a:moveTo>
                  <a:pt x="133816" y="847"/>
                </a:moveTo>
                <a:cubicBezTo>
                  <a:pt x="134345" y="-11853"/>
                  <a:pt x="115825" y="121497"/>
                  <a:pt x="100479" y="175472"/>
                </a:cubicBezTo>
                <a:cubicBezTo>
                  <a:pt x="85133" y="229447"/>
                  <a:pt x="58410" y="284745"/>
                  <a:pt x="41741" y="324697"/>
                </a:cubicBezTo>
                <a:cubicBezTo>
                  <a:pt x="25072" y="364649"/>
                  <a:pt x="-4032" y="418095"/>
                  <a:pt x="466" y="415184"/>
                </a:cubicBezTo>
                <a:cubicBezTo>
                  <a:pt x="4964" y="412273"/>
                  <a:pt x="52589" y="334486"/>
                  <a:pt x="68729" y="307234"/>
                </a:cubicBezTo>
                <a:cubicBezTo>
                  <a:pt x="84869" y="279982"/>
                  <a:pt x="85662" y="299826"/>
                  <a:pt x="97304" y="251672"/>
                </a:cubicBezTo>
                <a:cubicBezTo>
                  <a:pt x="108946" y="203518"/>
                  <a:pt x="133287" y="13547"/>
                  <a:pt x="133816" y="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208319D9-30CA-466D-923C-A8B8B0E7D68D}"/>
              </a:ext>
            </a:extLst>
          </p:cNvPr>
          <p:cNvSpPr/>
          <p:nvPr/>
        </p:nvSpPr>
        <p:spPr>
          <a:xfrm>
            <a:off x="6410430" y="6022189"/>
            <a:ext cx="262557" cy="496720"/>
          </a:xfrm>
          <a:custGeom>
            <a:avLst/>
            <a:gdLst>
              <a:gd name="connsiteX0" fmla="*/ 261833 w 262557"/>
              <a:gd name="connsiteY0" fmla="*/ 786 h 496720"/>
              <a:gd name="connsiteX1" fmla="*/ 247545 w 262557"/>
              <a:gd name="connsiteY1" fmla="*/ 132549 h 496720"/>
              <a:gd name="connsiteX2" fmla="*/ 222145 w 262557"/>
              <a:gd name="connsiteY2" fmla="*/ 230974 h 496720"/>
              <a:gd name="connsiteX3" fmla="*/ 187220 w 262557"/>
              <a:gd name="connsiteY3" fmla="*/ 324636 h 496720"/>
              <a:gd name="connsiteX4" fmla="*/ 130070 w 262557"/>
              <a:gd name="connsiteY4" fmla="*/ 351624 h 496720"/>
              <a:gd name="connsiteX5" fmla="*/ 12595 w 262557"/>
              <a:gd name="connsiteY5" fmla="*/ 483386 h 496720"/>
              <a:gd name="connsiteX6" fmla="*/ 12595 w 262557"/>
              <a:gd name="connsiteY6" fmla="*/ 480211 h 496720"/>
              <a:gd name="connsiteX7" fmla="*/ 95145 w 262557"/>
              <a:gd name="connsiteY7" fmla="*/ 377024 h 496720"/>
              <a:gd name="connsiteX8" fmla="*/ 179283 w 262557"/>
              <a:gd name="connsiteY8" fmla="*/ 316699 h 496720"/>
              <a:gd name="connsiteX9" fmla="*/ 225320 w 262557"/>
              <a:gd name="connsiteY9" fmla="*/ 197636 h 496720"/>
              <a:gd name="connsiteX10" fmla="*/ 261833 w 262557"/>
              <a:gd name="connsiteY10" fmla="*/ 786 h 49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2557" h="496720">
                <a:moveTo>
                  <a:pt x="261833" y="786"/>
                </a:moveTo>
                <a:cubicBezTo>
                  <a:pt x="265537" y="-10062"/>
                  <a:pt x="254160" y="94184"/>
                  <a:pt x="247545" y="132549"/>
                </a:cubicBezTo>
                <a:cubicBezTo>
                  <a:pt x="240930" y="170914"/>
                  <a:pt x="232199" y="198960"/>
                  <a:pt x="222145" y="230974"/>
                </a:cubicBezTo>
                <a:cubicBezTo>
                  <a:pt x="212091" y="262989"/>
                  <a:pt x="202566" y="304528"/>
                  <a:pt x="187220" y="324636"/>
                </a:cubicBezTo>
                <a:cubicBezTo>
                  <a:pt x="171874" y="344744"/>
                  <a:pt x="159174" y="325166"/>
                  <a:pt x="130070" y="351624"/>
                </a:cubicBezTo>
                <a:cubicBezTo>
                  <a:pt x="100966" y="378082"/>
                  <a:pt x="32174" y="461955"/>
                  <a:pt x="12595" y="483386"/>
                </a:cubicBezTo>
                <a:cubicBezTo>
                  <a:pt x="-6984" y="504817"/>
                  <a:pt x="-1163" y="497938"/>
                  <a:pt x="12595" y="480211"/>
                </a:cubicBezTo>
                <a:cubicBezTo>
                  <a:pt x="26353" y="462484"/>
                  <a:pt x="67364" y="404276"/>
                  <a:pt x="95145" y="377024"/>
                </a:cubicBezTo>
                <a:cubicBezTo>
                  <a:pt x="122926" y="349772"/>
                  <a:pt x="157587" y="346597"/>
                  <a:pt x="179283" y="316699"/>
                </a:cubicBezTo>
                <a:cubicBezTo>
                  <a:pt x="200979" y="286801"/>
                  <a:pt x="212885" y="246584"/>
                  <a:pt x="225320" y="197636"/>
                </a:cubicBezTo>
                <a:cubicBezTo>
                  <a:pt x="237755" y="148688"/>
                  <a:pt x="258129" y="11634"/>
                  <a:pt x="261833" y="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800F8101-868E-4DEB-9A06-3A1FD592E0C4}"/>
              </a:ext>
            </a:extLst>
          </p:cNvPr>
          <p:cNvSpPr/>
          <p:nvPr/>
        </p:nvSpPr>
        <p:spPr>
          <a:xfrm>
            <a:off x="6481537" y="6369968"/>
            <a:ext cx="182983" cy="118207"/>
          </a:xfrm>
          <a:custGeom>
            <a:avLst/>
            <a:gdLst>
              <a:gd name="connsiteX0" fmla="*/ 226 w 182983"/>
              <a:gd name="connsiteY0" fmla="*/ 118145 h 118207"/>
              <a:gd name="connsiteX1" fmla="*/ 114526 w 182983"/>
              <a:gd name="connsiteY1" fmla="*/ 80045 h 118207"/>
              <a:gd name="connsiteX2" fmla="*/ 182788 w 182983"/>
              <a:gd name="connsiteY2" fmla="*/ 670 h 118207"/>
              <a:gd name="connsiteX3" fmla="*/ 133576 w 182983"/>
              <a:gd name="connsiteY3" fmla="*/ 43532 h 118207"/>
              <a:gd name="connsiteX4" fmla="*/ 85951 w 182983"/>
              <a:gd name="connsiteY4" fmla="*/ 72107 h 118207"/>
              <a:gd name="connsiteX5" fmla="*/ 226 w 182983"/>
              <a:gd name="connsiteY5" fmla="*/ 118145 h 11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983" h="118207">
                <a:moveTo>
                  <a:pt x="226" y="118145"/>
                </a:moveTo>
                <a:cubicBezTo>
                  <a:pt x="4988" y="119468"/>
                  <a:pt x="84099" y="99624"/>
                  <a:pt x="114526" y="80045"/>
                </a:cubicBezTo>
                <a:cubicBezTo>
                  <a:pt x="144953" y="60466"/>
                  <a:pt x="179613" y="6755"/>
                  <a:pt x="182788" y="670"/>
                </a:cubicBezTo>
                <a:cubicBezTo>
                  <a:pt x="185963" y="-5415"/>
                  <a:pt x="149715" y="31626"/>
                  <a:pt x="133576" y="43532"/>
                </a:cubicBezTo>
                <a:cubicBezTo>
                  <a:pt x="117437" y="55438"/>
                  <a:pt x="104736" y="62582"/>
                  <a:pt x="85951" y="72107"/>
                </a:cubicBezTo>
                <a:cubicBezTo>
                  <a:pt x="67166" y="81632"/>
                  <a:pt x="-4536" y="116822"/>
                  <a:pt x="226" y="118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7639F130-ACE6-4693-90C9-1CA8BB09539A}"/>
              </a:ext>
            </a:extLst>
          </p:cNvPr>
          <p:cNvSpPr/>
          <p:nvPr/>
        </p:nvSpPr>
        <p:spPr>
          <a:xfrm>
            <a:off x="6691291" y="6559533"/>
            <a:ext cx="147839" cy="190542"/>
          </a:xfrm>
          <a:custGeom>
            <a:avLst/>
            <a:gdLst>
              <a:gd name="connsiteX0" fmla="*/ 147659 w 147839"/>
              <a:gd name="connsiteY0" fmla="*/ 17 h 190542"/>
              <a:gd name="connsiteX1" fmla="*/ 115909 w 147839"/>
              <a:gd name="connsiteY1" fmla="*/ 109555 h 190542"/>
              <a:gd name="connsiteX2" fmla="*/ 22 w 147839"/>
              <a:gd name="connsiteY2" fmla="*/ 190517 h 190542"/>
              <a:gd name="connsiteX3" fmla="*/ 106384 w 147839"/>
              <a:gd name="connsiteY3" fmla="*/ 101617 h 190542"/>
              <a:gd name="connsiteX4" fmla="*/ 147659 w 147839"/>
              <a:gd name="connsiteY4" fmla="*/ 17 h 19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39" h="190542">
                <a:moveTo>
                  <a:pt x="147659" y="17"/>
                </a:moveTo>
                <a:cubicBezTo>
                  <a:pt x="149246" y="1340"/>
                  <a:pt x="140515" y="77805"/>
                  <a:pt x="115909" y="109555"/>
                </a:cubicBezTo>
                <a:cubicBezTo>
                  <a:pt x="91303" y="141305"/>
                  <a:pt x="1609" y="191840"/>
                  <a:pt x="22" y="190517"/>
                </a:cubicBezTo>
                <a:cubicBezTo>
                  <a:pt x="-1565" y="189194"/>
                  <a:pt x="81778" y="128340"/>
                  <a:pt x="106384" y="101617"/>
                </a:cubicBezTo>
                <a:cubicBezTo>
                  <a:pt x="130990" y="74894"/>
                  <a:pt x="146072" y="-1306"/>
                  <a:pt x="14765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7C929F69-7529-4D51-9F01-41B97360E46C}"/>
              </a:ext>
            </a:extLst>
          </p:cNvPr>
          <p:cNvSpPr/>
          <p:nvPr/>
        </p:nvSpPr>
        <p:spPr>
          <a:xfrm>
            <a:off x="6383196" y="6670619"/>
            <a:ext cx="277118" cy="43069"/>
          </a:xfrm>
          <a:custGeom>
            <a:avLst/>
            <a:gdLst>
              <a:gd name="connsiteX0" fmla="*/ 142 w 277118"/>
              <a:gd name="connsiteY0" fmla="*/ 56 h 43069"/>
              <a:gd name="connsiteX1" fmla="*/ 131904 w 277118"/>
              <a:gd name="connsiteY1" fmla="*/ 33394 h 43069"/>
              <a:gd name="connsiteX2" fmla="*/ 276367 w 277118"/>
              <a:gd name="connsiteY2" fmla="*/ 15931 h 43069"/>
              <a:gd name="connsiteX3" fmla="*/ 192229 w 277118"/>
              <a:gd name="connsiteY3" fmla="*/ 28631 h 43069"/>
              <a:gd name="connsiteX4" fmla="*/ 108092 w 277118"/>
              <a:gd name="connsiteY4" fmla="*/ 42919 h 43069"/>
              <a:gd name="connsiteX5" fmla="*/ 142 w 277118"/>
              <a:gd name="connsiteY5" fmla="*/ 56 h 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118" h="43069">
                <a:moveTo>
                  <a:pt x="142" y="56"/>
                </a:moveTo>
                <a:cubicBezTo>
                  <a:pt x="4111" y="-1531"/>
                  <a:pt x="85867" y="30748"/>
                  <a:pt x="131904" y="33394"/>
                </a:cubicBezTo>
                <a:cubicBezTo>
                  <a:pt x="177941" y="36040"/>
                  <a:pt x="266313" y="16725"/>
                  <a:pt x="276367" y="15931"/>
                </a:cubicBezTo>
                <a:cubicBezTo>
                  <a:pt x="286421" y="15137"/>
                  <a:pt x="192229" y="28631"/>
                  <a:pt x="192229" y="28631"/>
                </a:cubicBezTo>
                <a:cubicBezTo>
                  <a:pt x="164183" y="33129"/>
                  <a:pt x="139842" y="44507"/>
                  <a:pt x="108092" y="42919"/>
                </a:cubicBezTo>
                <a:cubicBezTo>
                  <a:pt x="76342" y="41331"/>
                  <a:pt x="-3827" y="1643"/>
                  <a:pt x="142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B2441E57-B141-46A4-B50A-43BA0BBA6772}"/>
              </a:ext>
            </a:extLst>
          </p:cNvPr>
          <p:cNvSpPr/>
          <p:nvPr/>
        </p:nvSpPr>
        <p:spPr>
          <a:xfrm>
            <a:off x="6675463" y="5284403"/>
            <a:ext cx="504247" cy="280750"/>
          </a:xfrm>
          <a:custGeom>
            <a:avLst/>
            <a:gdLst>
              <a:gd name="connsiteX0" fmla="*/ 504 w 504247"/>
              <a:gd name="connsiteY0" fmla="*/ 914 h 280750"/>
              <a:gd name="connsiteX1" fmla="*/ 163487 w 504247"/>
              <a:gd name="connsiteY1" fmla="*/ 174480 h 280750"/>
              <a:gd name="connsiteX2" fmla="*/ 324354 w 504247"/>
              <a:gd name="connsiteY2" fmla="*/ 252797 h 280750"/>
              <a:gd name="connsiteX3" fmla="*/ 500037 w 504247"/>
              <a:gd name="connsiteY3" fmla="*/ 254914 h 280750"/>
              <a:gd name="connsiteX4" fmla="*/ 430187 w 504247"/>
              <a:gd name="connsiteY4" fmla="*/ 271847 h 280750"/>
              <a:gd name="connsiteX5" fmla="*/ 218520 w 504247"/>
              <a:gd name="connsiteY5" fmla="*/ 257030 h 280750"/>
              <a:gd name="connsiteX6" fmla="*/ 504 w 504247"/>
              <a:gd name="connsiteY6" fmla="*/ 914 h 28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247" h="280750">
                <a:moveTo>
                  <a:pt x="504" y="914"/>
                </a:moveTo>
                <a:cubicBezTo>
                  <a:pt x="-8668" y="-12844"/>
                  <a:pt x="109512" y="132500"/>
                  <a:pt x="163487" y="174480"/>
                </a:cubicBezTo>
                <a:cubicBezTo>
                  <a:pt x="217462" y="216461"/>
                  <a:pt x="268262" y="239391"/>
                  <a:pt x="324354" y="252797"/>
                </a:cubicBezTo>
                <a:cubicBezTo>
                  <a:pt x="380446" y="266203"/>
                  <a:pt x="482398" y="251739"/>
                  <a:pt x="500037" y="254914"/>
                </a:cubicBezTo>
                <a:cubicBezTo>
                  <a:pt x="517676" y="258089"/>
                  <a:pt x="477106" y="271494"/>
                  <a:pt x="430187" y="271847"/>
                </a:cubicBezTo>
                <a:cubicBezTo>
                  <a:pt x="383268" y="272200"/>
                  <a:pt x="288370" y="299363"/>
                  <a:pt x="218520" y="257030"/>
                </a:cubicBezTo>
                <a:cubicBezTo>
                  <a:pt x="148670" y="214697"/>
                  <a:pt x="9676" y="14672"/>
                  <a:pt x="504" y="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F12390BE-A756-4E2D-BAE8-F7C16A7C88F9}"/>
              </a:ext>
            </a:extLst>
          </p:cNvPr>
          <p:cNvSpPr/>
          <p:nvPr/>
        </p:nvSpPr>
        <p:spPr>
          <a:xfrm>
            <a:off x="6705537" y="5401706"/>
            <a:ext cx="468199" cy="288197"/>
          </a:xfrm>
          <a:custGeom>
            <a:avLst/>
            <a:gdLst>
              <a:gd name="connsiteX0" fmla="*/ 63 w 468199"/>
              <a:gd name="connsiteY0" fmla="*/ 27 h 288197"/>
              <a:gd name="connsiteX1" fmla="*/ 139763 w 468199"/>
              <a:gd name="connsiteY1" fmla="*/ 203227 h 288197"/>
              <a:gd name="connsiteX2" fmla="*/ 258296 w 468199"/>
              <a:gd name="connsiteY2" fmla="*/ 234977 h 288197"/>
              <a:gd name="connsiteX3" fmla="*/ 465730 w 468199"/>
              <a:gd name="connsiteY3" fmla="*/ 135494 h 288197"/>
              <a:gd name="connsiteX4" fmla="*/ 362013 w 468199"/>
              <a:gd name="connsiteY4" fmla="*/ 196877 h 288197"/>
              <a:gd name="connsiteX5" fmla="*/ 205380 w 468199"/>
              <a:gd name="connsiteY5" fmla="*/ 287894 h 288197"/>
              <a:gd name="connsiteX6" fmla="*/ 122830 w 468199"/>
              <a:gd name="connsiteY6" fmla="*/ 218044 h 288197"/>
              <a:gd name="connsiteX7" fmla="*/ 63 w 468199"/>
              <a:gd name="connsiteY7" fmla="*/ 27 h 28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199" h="288197">
                <a:moveTo>
                  <a:pt x="63" y="27"/>
                </a:moveTo>
                <a:cubicBezTo>
                  <a:pt x="2885" y="-2443"/>
                  <a:pt x="96724" y="164069"/>
                  <a:pt x="139763" y="203227"/>
                </a:cubicBezTo>
                <a:cubicBezTo>
                  <a:pt x="182802" y="242385"/>
                  <a:pt x="203968" y="246266"/>
                  <a:pt x="258296" y="234977"/>
                </a:cubicBezTo>
                <a:cubicBezTo>
                  <a:pt x="312624" y="223688"/>
                  <a:pt x="448444" y="141844"/>
                  <a:pt x="465730" y="135494"/>
                </a:cubicBezTo>
                <a:cubicBezTo>
                  <a:pt x="483016" y="129144"/>
                  <a:pt x="405404" y="171477"/>
                  <a:pt x="362013" y="196877"/>
                </a:cubicBezTo>
                <a:cubicBezTo>
                  <a:pt x="318622" y="222277"/>
                  <a:pt x="245244" y="284366"/>
                  <a:pt x="205380" y="287894"/>
                </a:cubicBezTo>
                <a:cubicBezTo>
                  <a:pt x="165516" y="291422"/>
                  <a:pt x="155991" y="263905"/>
                  <a:pt x="122830" y="218044"/>
                </a:cubicBezTo>
                <a:cubicBezTo>
                  <a:pt x="89669" y="172183"/>
                  <a:pt x="-2759" y="2497"/>
                  <a:pt x="63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B973A0D0-74F4-4B64-86B4-DA06F3F2F366}"/>
              </a:ext>
            </a:extLst>
          </p:cNvPr>
          <p:cNvSpPr/>
          <p:nvPr/>
        </p:nvSpPr>
        <p:spPr>
          <a:xfrm>
            <a:off x="6688646" y="5479342"/>
            <a:ext cx="508412" cy="385440"/>
          </a:xfrm>
          <a:custGeom>
            <a:avLst/>
            <a:gdLst>
              <a:gd name="connsiteX0" fmla="*/ 21 w 508412"/>
              <a:gd name="connsiteY0" fmla="*/ 708 h 385440"/>
              <a:gd name="connsiteX1" fmla="*/ 150304 w 508412"/>
              <a:gd name="connsiteY1" fmla="*/ 246241 h 385440"/>
              <a:gd name="connsiteX2" fmla="*/ 258254 w 508412"/>
              <a:gd name="connsiteY2" fmla="*/ 292808 h 385440"/>
              <a:gd name="connsiteX3" fmla="*/ 357737 w 508412"/>
              <a:gd name="connsiteY3" fmla="*/ 269525 h 385440"/>
              <a:gd name="connsiteX4" fmla="*/ 508021 w 508412"/>
              <a:gd name="connsiteY4" fmla="*/ 81141 h 385440"/>
              <a:gd name="connsiteX5" fmla="*/ 397954 w 508412"/>
              <a:gd name="connsiteY5" fmla="*/ 231425 h 385440"/>
              <a:gd name="connsiteX6" fmla="*/ 294237 w 508412"/>
              <a:gd name="connsiteY6" fmla="*/ 375358 h 385440"/>
              <a:gd name="connsiteX7" fmla="*/ 160887 w 508412"/>
              <a:gd name="connsiteY7" fmla="*/ 333025 h 385440"/>
              <a:gd name="connsiteX8" fmla="*/ 21 w 508412"/>
              <a:gd name="connsiteY8" fmla="*/ 708 h 38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412" h="385440">
                <a:moveTo>
                  <a:pt x="21" y="708"/>
                </a:moveTo>
                <a:cubicBezTo>
                  <a:pt x="-1743" y="-13756"/>
                  <a:pt x="107265" y="197558"/>
                  <a:pt x="150304" y="246241"/>
                </a:cubicBezTo>
                <a:cubicBezTo>
                  <a:pt x="193343" y="294924"/>
                  <a:pt x="223682" y="288927"/>
                  <a:pt x="258254" y="292808"/>
                </a:cubicBezTo>
                <a:cubicBezTo>
                  <a:pt x="292826" y="296689"/>
                  <a:pt x="316109" y="304803"/>
                  <a:pt x="357737" y="269525"/>
                </a:cubicBezTo>
                <a:cubicBezTo>
                  <a:pt x="399365" y="234247"/>
                  <a:pt x="501318" y="87491"/>
                  <a:pt x="508021" y="81141"/>
                </a:cubicBezTo>
                <a:cubicBezTo>
                  <a:pt x="514724" y="74791"/>
                  <a:pt x="433585" y="182389"/>
                  <a:pt x="397954" y="231425"/>
                </a:cubicBezTo>
                <a:cubicBezTo>
                  <a:pt x="362323" y="280461"/>
                  <a:pt x="333748" y="358425"/>
                  <a:pt x="294237" y="375358"/>
                </a:cubicBezTo>
                <a:cubicBezTo>
                  <a:pt x="254726" y="392291"/>
                  <a:pt x="208512" y="393703"/>
                  <a:pt x="160887" y="333025"/>
                </a:cubicBezTo>
                <a:cubicBezTo>
                  <a:pt x="113262" y="272347"/>
                  <a:pt x="1785" y="15172"/>
                  <a:pt x="21" y="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A1F82743-6021-4767-96F2-D4C1EAAFF8AA}"/>
              </a:ext>
            </a:extLst>
          </p:cNvPr>
          <p:cNvSpPr/>
          <p:nvPr/>
        </p:nvSpPr>
        <p:spPr>
          <a:xfrm>
            <a:off x="6677692" y="5596452"/>
            <a:ext cx="327618" cy="314902"/>
          </a:xfrm>
          <a:custGeom>
            <a:avLst/>
            <a:gdLst>
              <a:gd name="connsiteX0" fmla="*/ 4625 w 327618"/>
              <a:gd name="connsiteY0" fmla="*/ 15 h 314902"/>
              <a:gd name="connsiteX1" fmla="*/ 78708 w 327618"/>
              <a:gd name="connsiteY1" fmla="*/ 209565 h 314902"/>
              <a:gd name="connsiteX2" fmla="*/ 311541 w 327618"/>
              <a:gd name="connsiteY2" fmla="*/ 306931 h 314902"/>
              <a:gd name="connsiteX3" fmla="*/ 290375 w 327618"/>
              <a:gd name="connsiteY3" fmla="*/ 306931 h 314902"/>
              <a:gd name="connsiteX4" fmla="*/ 152791 w 327618"/>
              <a:gd name="connsiteY4" fmla="*/ 287881 h 314902"/>
              <a:gd name="connsiteX5" fmla="*/ 25791 w 327618"/>
              <a:gd name="connsiteY5" fmla="*/ 198981 h 314902"/>
              <a:gd name="connsiteX6" fmla="*/ 4625 w 327618"/>
              <a:gd name="connsiteY6" fmla="*/ 15 h 3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618" h="314902">
                <a:moveTo>
                  <a:pt x="4625" y="15"/>
                </a:moveTo>
                <a:cubicBezTo>
                  <a:pt x="13444" y="1779"/>
                  <a:pt x="27555" y="158412"/>
                  <a:pt x="78708" y="209565"/>
                </a:cubicBezTo>
                <a:cubicBezTo>
                  <a:pt x="129861" y="260718"/>
                  <a:pt x="276263" y="290703"/>
                  <a:pt x="311541" y="306931"/>
                </a:cubicBezTo>
                <a:cubicBezTo>
                  <a:pt x="346819" y="323159"/>
                  <a:pt x="316833" y="310106"/>
                  <a:pt x="290375" y="306931"/>
                </a:cubicBezTo>
                <a:cubicBezTo>
                  <a:pt x="263917" y="303756"/>
                  <a:pt x="196888" y="305873"/>
                  <a:pt x="152791" y="287881"/>
                </a:cubicBezTo>
                <a:cubicBezTo>
                  <a:pt x="108694" y="269889"/>
                  <a:pt x="53660" y="246606"/>
                  <a:pt x="25791" y="198981"/>
                </a:cubicBezTo>
                <a:cubicBezTo>
                  <a:pt x="-2078" y="151356"/>
                  <a:pt x="-4194" y="-1749"/>
                  <a:pt x="462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BC27126-F896-4CF0-9014-AA37E50E07DE}"/>
              </a:ext>
            </a:extLst>
          </p:cNvPr>
          <p:cNvSpPr/>
          <p:nvPr/>
        </p:nvSpPr>
        <p:spPr>
          <a:xfrm>
            <a:off x="6658412" y="5779740"/>
            <a:ext cx="313839" cy="197062"/>
          </a:xfrm>
          <a:custGeom>
            <a:avLst/>
            <a:gdLst>
              <a:gd name="connsiteX0" fmla="*/ 621 w 313839"/>
              <a:gd name="connsiteY0" fmla="*/ 877 h 197062"/>
              <a:gd name="connsiteX1" fmla="*/ 66238 w 313839"/>
              <a:gd name="connsiteY1" fmla="*/ 119410 h 197062"/>
              <a:gd name="connsiteX2" fmla="*/ 169955 w 313839"/>
              <a:gd name="connsiteY2" fmla="*/ 174443 h 197062"/>
              <a:gd name="connsiteX3" fmla="*/ 311771 w 313839"/>
              <a:gd name="connsiteY3" fmla="*/ 146927 h 197062"/>
              <a:gd name="connsiteX4" fmla="*/ 244038 w 313839"/>
              <a:gd name="connsiteY4" fmla="*/ 174443 h 197062"/>
              <a:gd name="connsiteX5" fmla="*/ 104338 w 313839"/>
              <a:gd name="connsiteY5" fmla="*/ 187143 h 197062"/>
              <a:gd name="connsiteX6" fmla="*/ 621 w 313839"/>
              <a:gd name="connsiteY6" fmla="*/ 877 h 19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839" h="197062">
                <a:moveTo>
                  <a:pt x="621" y="877"/>
                </a:moveTo>
                <a:cubicBezTo>
                  <a:pt x="-5729" y="-10412"/>
                  <a:pt x="38016" y="90482"/>
                  <a:pt x="66238" y="119410"/>
                </a:cubicBezTo>
                <a:cubicBezTo>
                  <a:pt x="94460" y="148338"/>
                  <a:pt x="129033" y="169857"/>
                  <a:pt x="169955" y="174443"/>
                </a:cubicBezTo>
                <a:cubicBezTo>
                  <a:pt x="210877" y="179029"/>
                  <a:pt x="299424" y="146927"/>
                  <a:pt x="311771" y="146927"/>
                </a:cubicBezTo>
                <a:cubicBezTo>
                  <a:pt x="324118" y="146927"/>
                  <a:pt x="278610" y="167740"/>
                  <a:pt x="244038" y="174443"/>
                </a:cubicBezTo>
                <a:cubicBezTo>
                  <a:pt x="209466" y="181146"/>
                  <a:pt x="142791" y="212896"/>
                  <a:pt x="104338" y="187143"/>
                </a:cubicBezTo>
                <a:cubicBezTo>
                  <a:pt x="65885" y="161390"/>
                  <a:pt x="6971" y="12166"/>
                  <a:pt x="621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A69B12D7-AC39-4E48-84CE-EE4742E65C3E}"/>
              </a:ext>
            </a:extLst>
          </p:cNvPr>
          <p:cNvSpPr/>
          <p:nvPr/>
        </p:nvSpPr>
        <p:spPr>
          <a:xfrm>
            <a:off x="6648059" y="5884275"/>
            <a:ext cx="217062" cy="182369"/>
          </a:xfrm>
          <a:custGeom>
            <a:avLst/>
            <a:gdLst>
              <a:gd name="connsiteX0" fmla="*/ 391 w 217062"/>
              <a:gd name="connsiteY0" fmla="*/ 58 h 182369"/>
              <a:gd name="connsiteX1" fmla="*/ 95641 w 217062"/>
              <a:gd name="connsiteY1" fmla="*/ 148225 h 182369"/>
              <a:gd name="connsiteX2" fmla="*/ 184541 w 217062"/>
              <a:gd name="connsiteY2" fmla="*/ 141875 h 182369"/>
              <a:gd name="connsiteX3" fmla="*/ 214174 w 217062"/>
              <a:gd name="connsiteY3" fmla="*/ 116475 h 182369"/>
              <a:gd name="connsiteX4" fmla="*/ 121041 w 217062"/>
              <a:gd name="connsiteY4" fmla="*/ 173625 h 182369"/>
              <a:gd name="connsiteX5" fmla="*/ 63891 w 217062"/>
              <a:gd name="connsiteY5" fmla="*/ 167275 h 182369"/>
              <a:gd name="connsiteX6" fmla="*/ 391 w 217062"/>
              <a:gd name="connsiteY6" fmla="*/ 58 h 1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062" h="182369">
                <a:moveTo>
                  <a:pt x="391" y="58"/>
                </a:moveTo>
                <a:cubicBezTo>
                  <a:pt x="5683" y="-3117"/>
                  <a:pt x="64949" y="124589"/>
                  <a:pt x="95641" y="148225"/>
                </a:cubicBezTo>
                <a:cubicBezTo>
                  <a:pt x="126333" y="171861"/>
                  <a:pt x="164786" y="147167"/>
                  <a:pt x="184541" y="141875"/>
                </a:cubicBezTo>
                <a:cubicBezTo>
                  <a:pt x="204296" y="136583"/>
                  <a:pt x="224757" y="111183"/>
                  <a:pt x="214174" y="116475"/>
                </a:cubicBezTo>
                <a:cubicBezTo>
                  <a:pt x="203591" y="121767"/>
                  <a:pt x="146088" y="165158"/>
                  <a:pt x="121041" y="173625"/>
                </a:cubicBezTo>
                <a:cubicBezTo>
                  <a:pt x="95994" y="182092"/>
                  <a:pt x="82941" y="190558"/>
                  <a:pt x="63891" y="167275"/>
                </a:cubicBezTo>
                <a:cubicBezTo>
                  <a:pt x="44841" y="143992"/>
                  <a:pt x="-4901" y="3233"/>
                  <a:pt x="391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1AA9892-2D1E-4F9A-9DE2-C7B4841638CA}"/>
              </a:ext>
            </a:extLst>
          </p:cNvPr>
          <p:cNvSpPr/>
          <p:nvPr/>
        </p:nvSpPr>
        <p:spPr>
          <a:xfrm>
            <a:off x="6507270" y="4984393"/>
            <a:ext cx="172073" cy="1191064"/>
          </a:xfrm>
          <a:custGeom>
            <a:avLst/>
            <a:gdLst>
              <a:gd name="connsiteX0" fmla="*/ 26880 w 172073"/>
              <a:gd name="connsiteY0" fmla="*/ 357 h 1191064"/>
              <a:gd name="connsiteX1" fmla="*/ 164463 w 172073"/>
              <a:gd name="connsiteY1" fmla="*/ 317857 h 1191064"/>
              <a:gd name="connsiteX2" fmla="*/ 151763 w 172073"/>
              <a:gd name="connsiteY2" fmla="*/ 664990 h 1191064"/>
              <a:gd name="connsiteX3" fmla="*/ 130597 w 172073"/>
              <a:gd name="connsiteY3" fmla="*/ 893590 h 1191064"/>
              <a:gd name="connsiteX4" fmla="*/ 92497 w 172073"/>
              <a:gd name="connsiteY4" fmla="*/ 1084090 h 1191064"/>
              <a:gd name="connsiteX5" fmla="*/ 71330 w 172073"/>
              <a:gd name="connsiteY5" fmla="*/ 1185690 h 1191064"/>
              <a:gd name="connsiteX6" fmla="*/ 3597 w 172073"/>
              <a:gd name="connsiteY6" fmla="*/ 923224 h 1191064"/>
              <a:gd name="connsiteX7" fmla="*/ 16297 w 172073"/>
              <a:gd name="connsiteY7" fmla="*/ 726374 h 1191064"/>
              <a:gd name="connsiteX8" fmla="*/ 75563 w 172073"/>
              <a:gd name="connsiteY8" fmla="*/ 264940 h 1191064"/>
              <a:gd name="connsiteX9" fmla="*/ 26880 w 172073"/>
              <a:gd name="connsiteY9" fmla="*/ 357 h 1191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073" h="1191064">
                <a:moveTo>
                  <a:pt x="26880" y="357"/>
                </a:moveTo>
                <a:cubicBezTo>
                  <a:pt x="41697" y="9176"/>
                  <a:pt x="143649" y="207085"/>
                  <a:pt x="164463" y="317857"/>
                </a:cubicBezTo>
                <a:cubicBezTo>
                  <a:pt x="185277" y="428629"/>
                  <a:pt x="157407" y="569034"/>
                  <a:pt x="151763" y="664990"/>
                </a:cubicBezTo>
                <a:cubicBezTo>
                  <a:pt x="146119" y="760946"/>
                  <a:pt x="140475" y="823740"/>
                  <a:pt x="130597" y="893590"/>
                </a:cubicBezTo>
                <a:cubicBezTo>
                  <a:pt x="120719" y="963440"/>
                  <a:pt x="102375" y="1035407"/>
                  <a:pt x="92497" y="1084090"/>
                </a:cubicBezTo>
                <a:cubicBezTo>
                  <a:pt x="82619" y="1132773"/>
                  <a:pt x="86147" y="1212501"/>
                  <a:pt x="71330" y="1185690"/>
                </a:cubicBezTo>
                <a:cubicBezTo>
                  <a:pt x="56513" y="1158879"/>
                  <a:pt x="12769" y="999777"/>
                  <a:pt x="3597" y="923224"/>
                </a:cubicBezTo>
                <a:cubicBezTo>
                  <a:pt x="-5575" y="846671"/>
                  <a:pt x="4303" y="836088"/>
                  <a:pt x="16297" y="726374"/>
                </a:cubicBezTo>
                <a:cubicBezTo>
                  <a:pt x="28291" y="616660"/>
                  <a:pt x="72388" y="382062"/>
                  <a:pt x="75563" y="264940"/>
                </a:cubicBezTo>
                <a:cubicBezTo>
                  <a:pt x="78738" y="147818"/>
                  <a:pt x="12063" y="-8462"/>
                  <a:pt x="26880" y="3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C15A3215-A6C3-4063-A783-181AE784F7DE}"/>
              </a:ext>
            </a:extLst>
          </p:cNvPr>
          <p:cNvSpPr/>
          <p:nvPr/>
        </p:nvSpPr>
        <p:spPr>
          <a:xfrm>
            <a:off x="6039917" y="5941819"/>
            <a:ext cx="559259" cy="1175453"/>
          </a:xfrm>
          <a:custGeom>
            <a:avLst/>
            <a:gdLst>
              <a:gd name="connsiteX0" fmla="*/ 559003 w 559259"/>
              <a:gd name="connsiteY0" fmla="*/ 11941 h 1175453"/>
              <a:gd name="connsiteX1" fmla="*/ 274523 w 559259"/>
              <a:gd name="connsiteY1" fmla="*/ 707901 h 1175453"/>
              <a:gd name="connsiteX2" fmla="*/ 178003 w 559259"/>
              <a:gd name="connsiteY2" fmla="*/ 911101 h 1175453"/>
              <a:gd name="connsiteX3" fmla="*/ 10363 w 559259"/>
              <a:gd name="connsiteY3" fmla="*/ 1175261 h 1175453"/>
              <a:gd name="connsiteX4" fmla="*/ 51003 w 559259"/>
              <a:gd name="connsiteY4" fmla="*/ 941581 h 1175453"/>
              <a:gd name="connsiteX5" fmla="*/ 320243 w 559259"/>
              <a:gd name="connsiteY5" fmla="*/ 316741 h 1175453"/>
              <a:gd name="connsiteX6" fmla="*/ 559003 w 559259"/>
              <a:gd name="connsiteY6" fmla="*/ 11941 h 117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9259" h="1175453">
                <a:moveTo>
                  <a:pt x="559003" y="11941"/>
                </a:moveTo>
                <a:cubicBezTo>
                  <a:pt x="551383" y="77134"/>
                  <a:pt x="338023" y="558041"/>
                  <a:pt x="274523" y="707901"/>
                </a:cubicBezTo>
                <a:cubicBezTo>
                  <a:pt x="211023" y="857761"/>
                  <a:pt x="222030" y="833208"/>
                  <a:pt x="178003" y="911101"/>
                </a:cubicBezTo>
                <a:cubicBezTo>
                  <a:pt x="133976" y="988994"/>
                  <a:pt x="31530" y="1170181"/>
                  <a:pt x="10363" y="1175261"/>
                </a:cubicBezTo>
                <a:cubicBezTo>
                  <a:pt x="-10804" y="1180341"/>
                  <a:pt x="-644" y="1084668"/>
                  <a:pt x="51003" y="941581"/>
                </a:cubicBezTo>
                <a:cubicBezTo>
                  <a:pt x="102650" y="798494"/>
                  <a:pt x="238116" y="470834"/>
                  <a:pt x="320243" y="316741"/>
                </a:cubicBezTo>
                <a:cubicBezTo>
                  <a:pt x="402370" y="162648"/>
                  <a:pt x="566623" y="-53252"/>
                  <a:pt x="559003" y="119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399DA8FE-4B42-449E-8044-A4BC749033D8}"/>
              </a:ext>
            </a:extLst>
          </p:cNvPr>
          <p:cNvSpPr/>
          <p:nvPr/>
        </p:nvSpPr>
        <p:spPr>
          <a:xfrm>
            <a:off x="3004726" y="4303580"/>
            <a:ext cx="414230" cy="1797113"/>
          </a:xfrm>
          <a:custGeom>
            <a:avLst/>
            <a:gdLst>
              <a:gd name="connsiteX0" fmla="*/ 414114 w 414230"/>
              <a:gd name="connsiteY0" fmla="*/ 19500 h 1797113"/>
              <a:gd name="connsiteX1" fmla="*/ 215994 w 414230"/>
              <a:gd name="connsiteY1" fmla="*/ 476700 h 1797113"/>
              <a:gd name="connsiteX2" fmla="*/ 170274 w 414230"/>
              <a:gd name="connsiteY2" fmla="*/ 700220 h 1797113"/>
              <a:gd name="connsiteX3" fmla="*/ 124554 w 414230"/>
              <a:gd name="connsiteY3" fmla="*/ 827220 h 1797113"/>
              <a:gd name="connsiteX4" fmla="*/ 124554 w 414230"/>
              <a:gd name="connsiteY4" fmla="*/ 893260 h 1797113"/>
              <a:gd name="connsiteX5" fmla="*/ 38194 w 414230"/>
              <a:gd name="connsiteY5" fmla="*/ 1319980 h 1797113"/>
              <a:gd name="connsiteX6" fmla="*/ 12794 w 414230"/>
              <a:gd name="connsiteY6" fmla="*/ 1421580 h 1797113"/>
              <a:gd name="connsiteX7" fmla="*/ 12794 w 414230"/>
              <a:gd name="connsiteY7" fmla="*/ 1685740 h 1797113"/>
              <a:gd name="connsiteX8" fmla="*/ 12794 w 414230"/>
              <a:gd name="connsiteY8" fmla="*/ 1767020 h 1797113"/>
              <a:gd name="connsiteX9" fmla="*/ 185514 w 414230"/>
              <a:gd name="connsiteY9" fmla="*/ 1192980 h 1797113"/>
              <a:gd name="connsiteX10" fmla="*/ 414114 w 414230"/>
              <a:gd name="connsiteY10" fmla="*/ 19500 h 179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230" h="1797113">
                <a:moveTo>
                  <a:pt x="414114" y="19500"/>
                </a:moveTo>
                <a:cubicBezTo>
                  <a:pt x="419194" y="-99880"/>
                  <a:pt x="256634" y="363247"/>
                  <a:pt x="215994" y="476700"/>
                </a:cubicBezTo>
                <a:cubicBezTo>
                  <a:pt x="175354" y="590153"/>
                  <a:pt x="185514" y="641800"/>
                  <a:pt x="170274" y="700220"/>
                </a:cubicBezTo>
                <a:cubicBezTo>
                  <a:pt x="155034" y="758640"/>
                  <a:pt x="132174" y="795047"/>
                  <a:pt x="124554" y="827220"/>
                </a:cubicBezTo>
                <a:cubicBezTo>
                  <a:pt x="116934" y="859393"/>
                  <a:pt x="138947" y="811133"/>
                  <a:pt x="124554" y="893260"/>
                </a:cubicBezTo>
                <a:cubicBezTo>
                  <a:pt x="110161" y="975387"/>
                  <a:pt x="56821" y="1231927"/>
                  <a:pt x="38194" y="1319980"/>
                </a:cubicBezTo>
                <a:cubicBezTo>
                  <a:pt x="19567" y="1408033"/>
                  <a:pt x="17027" y="1360620"/>
                  <a:pt x="12794" y="1421580"/>
                </a:cubicBezTo>
                <a:cubicBezTo>
                  <a:pt x="8561" y="1482540"/>
                  <a:pt x="12794" y="1685740"/>
                  <a:pt x="12794" y="1685740"/>
                </a:cubicBezTo>
                <a:cubicBezTo>
                  <a:pt x="12794" y="1743313"/>
                  <a:pt x="-15993" y="1849147"/>
                  <a:pt x="12794" y="1767020"/>
                </a:cubicBezTo>
                <a:cubicBezTo>
                  <a:pt x="41581" y="1684893"/>
                  <a:pt x="116934" y="1485080"/>
                  <a:pt x="185514" y="1192980"/>
                </a:cubicBezTo>
                <a:cubicBezTo>
                  <a:pt x="254094" y="900880"/>
                  <a:pt x="409034" y="138880"/>
                  <a:pt x="414114" y="195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2FB0BDB2-9EA0-43E9-831E-60EE42447AB3}"/>
              </a:ext>
            </a:extLst>
          </p:cNvPr>
          <p:cNvSpPr/>
          <p:nvPr/>
        </p:nvSpPr>
        <p:spPr>
          <a:xfrm>
            <a:off x="3007995" y="5965054"/>
            <a:ext cx="895269" cy="2072031"/>
          </a:xfrm>
          <a:custGeom>
            <a:avLst/>
            <a:gdLst>
              <a:gd name="connsiteX0" fmla="*/ 9525 w 895269"/>
              <a:gd name="connsiteY0" fmla="*/ 9026 h 2072031"/>
              <a:gd name="connsiteX1" fmla="*/ 9525 w 895269"/>
              <a:gd name="connsiteY1" fmla="*/ 415426 h 2072031"/>
              <a:gd name="connsiteX2" fmla="*/ 85725 w 895269"/>
              <a:gd name="connsiteY2" fmla="*/ 867546 h 2072031"/>
              <a:gd name="connsiteX3" fmla="*/ 263525 w 895269"/>
              <a:gd name="connsiteY3" fmla="*/ 1350146 h 2072031"/>
              <a:gd name="connsiteX4" fmla="*/ 603885 w 895269"/>
              <a:gd name="connsiteY4" fmla="*/ 1792106 h 2072031"/>
              <a:gd name="connsiteX5" fmla="*/ 893445 w 895269"/>
              <a:gd name="connsiteY5" fmla="*/ 2071506 h 2072031"/>
              <a:gd name="connsiteX6" fmla="*/ 710565 w 895269"/>
              <a:gd name="connsiteY6" fmla="*/ 1847986 h 2072031"/>
              <a:gd name="connsiteX7" fmla="*/ 385445 w 895269"/>
              <a:gd name="connsiteY7" fmla="*/ 1370466 h 2072031"/>
              <a:gd name="connsiteX8" fmla="*/ 85725 w 895269"/>
              <a:gd name="connsiteY8" fmla="*/ 821826 h 2072031"/>
              <a:gd name="connsiteX9" fmla="*/ 9525 w 895269"/>
              <a:gd name="connsiteY9" fmla="*/ 9026 h 207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69" h="2072031">
                <a:moveTo>
                  <a:pt x="9525" y="9026"/>
                </a:moveTo>
                <a:cubicBezTo>
                  <a:pt x="-3175" y="-58707"/>
                  <a:pt x="-3175" y="272339"/>
                  <a:pt x="9525" y="415426"/>
                </a:cubicBezTo>
                <a:cubicBezTo>
                  <a:pt x="22225" y="558513"/>
                  <a:pt x="43392" y="711759"/>
                  <a:pt x="85725" y="867546"/>
                </a:cubicBezTo>
                <a:cubicBezTo>
                  <a:pt x="128058" y="1023333"/>
                  <a:pt x="177165" y="1196053"/>
                  <a:pt x="263525" y="1350146"/>
                </a:cubicBezTo>
                <a:cubicBezTo>
                  <a:pt x="349885" y="1504239"/>
                  <a:pt x="498898" y="1671879"/>
                  <a:pt x="603885" y="1792106"/>
                </a:cubicBezTo>
                <a:cubicBezTo>
                  <a:pt x="708872" y="1912333"/>
                  <a:pt x="875665" y="2062193"/>
                  <a:pt x="893445" y="2071506"/>
                </a:cubicBezTo>
                <a:cubicBezTo>
                  <a:pt x="911225" y="2080819"/>
                  <a:pt x="795232" y="1964826"/>
                  <a:pt x="710565" y="1847986"/>
                </a:cubicBezTo>
                <a:cubicBezTo>
                  <a:pt x="625898" y="1731146"/>
                  <a:pt x="489585" y="1541493"/>
                  <a:pt x="385445" y="1370466"/>
                </a:cubicBezTo>
                <a:cubicBezTo>
                  <a:pt x="281305" y="1199439"/>
                  <a:pt x="150072" y="1050426"/>
                  <a:pt x="85725" y="821826"/>
                </a:cubicBezTo>
                <a:cubicBezTo>
                  <a:pt x="21378" y="593226"/>
                  <a:pt x="22225" y="76759"/>
                  <a:pt x="9525" y="90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0A78590-9A72-4C7A-888C-6C2514D1E2EB}"/>
              </a:ext>
            </a:extLst>
          </p:cNvPr>
          <p:cNvSpPr/>
          <p:nvPr/>
        </p:nvSpPr>
        <p:spPr>
          <a:xfrm>
            <a:off x="3108575" y="4054915"/>
            <a:ext cx="426644" cy="964261"/>
          </a:xfrm>
          <a:custGeom>
            <a:avLst/>
            <a:gdLst>
              <a:gd name="connsiteX0" fmla="*/ 422025 w 426644"/>
              <a:gd name="connsiteY0" fmla="*/ 5910 h 964261"/>
              <a:gd name="connsiteX1" fmla="*/ 234700 w 426644"/>
              <a:gd name="connsiteY1" fmla="*/ 285310 h 964261"/>
              <a:gd name="connsiteX2" fmla="*/ 158500 w 426644"/>
              <a:gd name="connsiteY2" fmla="*/ 513910 h 964261"/>
              <a:gd name="connsiteX3" fmla="*/ 31500 w 426644"/>
              <a:gd name="connsiteY3" fmla="*/ 945710 h 964261"/>
              <a:gd name="connsiteX4" fmla="*/ 47375 w 426644"/>
              <a:gd name="connsiteY4" fmla="*/ 853635 h 964261"/>
              <a:gd name="connsiteX5" fmla="*/ 21975 w 426644"/>
              <a:gd name="connsiteY5" fmla="*/ 564710 h 964261"/>
              <a:gd name="connsiteX6" fmla="*/ 422025 w 426644"/>
              <a:gd name="connsiteY6" fmla="*/ 5910 h 96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644" h="964261">
                <a:moveTo>
                  <a:pt x="422025" y="5910"/>
                </a:moveTo>
                <a:cubicBezTo>
                  <a:pt x="457479" y="-40657"/>
                  <a:pt x="278621" y="200643"/>
                  <a:pt x="234700" y="285310"/>
                </a:cubicBezTo>
                <a:cubicBezTo>
                  <a:pt x="190779" y="369977"/>
                  <a:pt x="192367" y="403843"/>
                  <a:pt x="158500" y="513910"/>
                </a:cubicBezTo>
                <a:cubicBezTo>
                  <a:pt x="124633" y="623977"/>
                  <a:pt x="50021" y="889089"/>
                  <a:pt x="31500" y="945710"/>
                </a:cubicBezTo>
                <a:cubicBezTo>
                  <a:pt x="12979" y="1002331"/>
                  <a:pt x="48962" y="917135"/>
                  <a:pt x="47375" y="853635"/>
                </a:cubicBezTo>
                <a:cubicBezTo>
                  <a:pt x="45788" y="790135"/>
                  <a:pt x="-38879" y="706527"/>
                  <a:pt x="21975" y="564710"/>
                </a:cubicBezTo>
                <a:cubicBezTo>
                  <a:pt x="82829" y="422893"/>
                  <a:pt x="386571" y="52477"/>
                  <a:pt x="422025" y="591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93AC9CE0-A87A-452D-9760-ABD4202DED19}"/>
              </a:ext>
            </a:extLst>
          </p:cNvPr>
          <p:cNvSpPr/>
          <p:nvPr/>
        </p:nvSpPr>
        <p:spPr>
          <a:xfrm>
            <a:off x="3639913" y="2337218"/>
            <a:ext cx="864444" cy="608713"/>
          </a:xfrm>
          <a:custGeom>
            <a:avLst/>
            <a:gdLst>
              <a:gd name="connsiteX0" fmla="*/ 851654 w 864444"/>
              <a:gd name="connsiteY0" fmla="*/ 16515 h 608713"/>
              <a:gd name="connsiteX1" fmla="*/ 794504 w 864444"/>
              <a:gd name="connsiteY1" fmla="*/ 8049 h 608713"/>
              <a:gd name="connsiteX2" fmla="*/ 506637 w 864444"/>
              <a:gd name="connsiteY2" fmla="*/ 94832 h 608713"/>
              <a:gd name="connsiteX3" fmla="*/ 9220 w 864444"/>
              <a:gd name="connsiteY3" fmla="*/ 598599 h 608713"/>
              <a:gd name="connsiteX4" fmla="*/ 214537 w 864444"/>
              <a:gd name="connsiteY4" fmla="*/ 408099 h 608713"/>
              <a:gd name="connsiteX5" fmla="*/ 601887 w 864444"/>
              <a:gd name="connsiteY5" fmla="*/ 120232 h 608713"/>
              <a:gd name="connsiteX6" fmla="*/ 851654 w 864444"/>
              <a:gd name="connsiteY6" fmla="*/ 16515 h 60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4444" h="608713">
                <a:moveTo>
                  <a:pt x="851654" y="16515"/>
                </a:moveTo>
                <a:cubicBezTo>
                  <a:pt x="883757" y="-2182"/>
                  <a:pt x="852007" y="-5004"/>
                  <a:pt x="794504" y="8049"/>
                </a:cubicBezTo>
                <a:cubicBezTo>
                  <a:pt x="737001" y="21102"/>
                  <a:pt x="637517" y="-3593"/>
                  <a:pt x="506637" y="94832"/>
                </a:cubicBezTo>
                <a:cubicBezTo>
                  <a:pt x="375757" y="193257"/>
                  <a:pt x="57903" y="546388"/>
                  <a:pt x="9220" y="598599"/>
                </a:cubicBezTo>
                <a:cubicBezTo>
                  <a:pt x="-39463" y="650810"/>
                  <a:pt x="115759" y="487827"/>
                  <a:pt x="214537" y="408099"/>
                </a:cubicBezTo>
                <a:cubicBezTo>
                  <a:pt x="313315" y="328371"/>
                  <a:pt x="499229" y="185496"/>
                  <a:pt x="601887" y="120232"/>
                </a:cubicBezTo>
                <a:cubicBezTo>
                  <a:pt x="704545" y="54968"/>
                  <a:pt x="819551" y="35212"/>
                  <a:pt x="851654" y="16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BE700536-B595-4A59-AA7C-ABE2B80D323B}"/>
              </a:ext>
            </a:extLst>
          </p:cNvPr>
          <p:cNvSpPr/>
          <p:nvPr/>
        </p:nvSpPr>
        <p:spPr>
          <a:xfrm>
            <a:off x="4686203" y="2226098"/>
            <a:ext cx="1115112" cy="723813"/>
          </a:xfrm>
          <a:custGeom>
            <a:avLst/>
            <a:gdLst>
              <a:gd name="connsiteX0" fmla="*/ 6447 w 1115112"/>
              <a:gd name="connsiteY0" fmla="*/ 6985 h 723813"/>
              <a:gd name="connsiteX1" fmla="*/ 516564 w 1115112"/>
              <a:gd name="connsiteY1" fmla="*/ 174202 h 723813"/>
              <a:gd name="connsiteX2" fmla="*/ 1081714 w 1115112"/>
              <a:gd name="connsiteY2" fmla="*/ 690669 h 723813"/>
              <a:gd name="connsiteX3" fmla="*/ 1016097 w 1115112"/>
              <a:gd name="connsiteY3" fmla="*/ 641985 h 723813"/>
              <a:gd name="connsiteX4" fmla="*/ 738814 w 1115112"/>
              <a:gd name="connsiteY4" fmla="*/ 396452 h 723813"/>
              <a:gd name="connsiteX5" fmla="*/ 260447 w 1115112"/>
              <a:gd name="connsiteY5" fmla="*/ 68369 h 723813"/>
              <a:gd name="connsiteX6" fmla="*/ 6447 w 1115112"/>
              <a:gd name="connsiteY6" fmla="*/ 6985 h 72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112" h="723813">
                <a:moveTo>
                  <a:pt x="6447" y="6985"/>
                </a:moveTo>
                <a:cubicBezTo>
                  <a:pt x="49133" y="24624"/>
                  <a:pt x="337353" y="60255"/>
                  <a:pt x="516564" y="174202"/>
                </a:cubicBezTo>
                <a:cubicBezTo>
                  <a:pt x="695775" y="288149"/>
                  <a:pt x="998459" y="612705"/>
                  <a:pt x="1081714" y="690669"/>
                </a:cubicBezTo>
                <a:cubicBezTo>
                  <a:pt x="1164970" y="768633"/>
                  <a:pt x="1073247" y="691021"/>
                  <a:pt x="1016097" y="641985"/>
                </a:cubicBezTo>
                <a:cubicBezTo>
                  <a:pt x="958947" y="592949"/>
                  <a:pt x="864756" y="492055"/>
                  <a:pt x="738814" y="396452"/>
                </a:cubicBezTo>
                <a:cubicBezTo>
                  <a:pt x="612872" y="300849"/>
                  <a:pt x="378275" y="133280"/>
                  <a:pt x="260447" y="68369"/>
                </a:cubicBezTo>
                <a:cubicBezTo>
                  <a:pt x="142619" y="3458"/>
                  <a:pt x="-36239" y="-10654"/>
                  <a:pt x="6447" y="6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47D01F82-D4AB-4D64-928C-3E3552BCA5E4}"/>
              </a:ext>
            </a:extLst>
          </p:cNvPr>
          <p:cNvSpPr/>
          <p:nvPr/>
        </p:nvSpPr>
        <p:spPr>
          <a:xfrm>
            <a:off x="4614566" y="2269787"/>
            <a:ext cx="1099539" cy="965394"/>
          </a:xfrm>
          <a:custGeom>
            <a:avLst/>
            <a:gdLst>
              <a:gd name="connsiteX0" fmla="*/ 8234 w 1099539"/>
              <a:gd name="connsiteY0" fmla="*/ 5630 h 965394"/>
              <a:gd name="connsiteX1" fmla="*/ 681334 w 1099539"/>
              <a:gd name="connsiteY1" fmla="*/ 386630 h 965394"/>
              <a:gd name="connsiteX2" fmla="*/ 1077151 w 1099539"/>
              <a:gd name="connsiteY2" fmla="*/ 941196 h 965394"/>
              <a:gd name="connsiteX3" fmla="*/ 1000951 w 1099539"/>
              <a:gd name="connsiteY3" fmla="*/ 822663 h 965394"/>
              <a:gd name="connsiteX4" fmla="*/ 590317 w 1099539"/>
              <a:gd name="connsiteY4" fmla="*/ 431080 h 965394"/>
              <a:gd name="connsiteX5" fmla="*/ 323617 w 1099539"/>
              <a:gd name="connsiteY5" fmla="*/ 177080 h 965394"/>
              <a:gd name="connsiteX6" fmla="*/ 8234 w 1099539"/>
              <a:gd name="connsiteY6" fmla="*/ 5630 h 96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539" h="965394">
                <a:moveTo>
                  <a:pt x="8234" y="5630"/>
                </a:moveTo>
                <a:cubicBezTo>
                  <a:pt x="67853" y="40555"/>
                  <a:pt x="503181" y="230702"/>
                  <a:pt x="681334" y="386630"/>
                </a:cubicBezTo>
                <a:cubicBezTo>
                  <a:pt x="859487" y="542558"/>
                  <a:pt x="1023882" y="868524"/>
                  <a:pt x="1077151" y="941196"/>
                </a:cubicBezTo>
                <a:cubicBezTo>
                  <a:pt x="1130420" y="1013868"/>
                  <a:pt x="1082090" y="907682"/>
                  <a:pt x="1000951" y="822663"/>
                </a:cubicBezTo>
                <a:cubicBezTo>
                  <a:pt x="919812" y="737644"/>
                  <a:pt x="590317" y="431080"/>
                  <a:pt x="590317" y="431080"/>
                </a:cubicBezTo>
                <a:cubicBezTo>
                  <a:pt x="477428" y="323483"/>
                  <a:pt x="418161" y="247283"/>
                  <a:pt x="323617" y="177080"/>
                </a:cubicBezTo>
                <a:cubicBezTo>
                  <a:pt x="229073" y="106877"/>
                  <a:pt x="-51385" y="-29295"/>
                  <a:pt x="8234" y="56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BBA7F247-A887-4165-9B56-D8658AB8EF95}"/>
              </a:ext>
            </a:extLst>
          </p:cNvPr>
          <p:cNvSpPr/>
          <p:nvPr/>
        </p:nvSpPr>
        <p:spPr>
          <a:xfrm>
            <a:off x="4611660" y="2331224"/>
            <a:ext cx="792052" cy="1054278"/>
          </a:xfrm>
          <a:custGeom>
            <a:avLst/>
            <a:gdLst>
              <a:gd name="connsiteX0" fmla="*/ 4790 w 792052"/>
              <a:gd name="connsiteY0" fmla="*/ 3459 h 1054278"/>
              <a:gd name="connsiteX1" fmla="*/ 599573 w 792052"/>
              <a:gd name="connsiteY1" fmla="*/ 568609 h 1054278"/>
              <a:gd name="connsiteX2" fmla="*/ 783723 w 792052"/>
              <a:gd name="connsiteY2" fmla="*/ 1034276 h 1054278"/>
              <a:gd name="connsiteX3" fmla="*/ 749857 w 792052"/>
              <a:gd name="connsiteY3" fmla="*/ 945376 h 1054278"/>
              <a:gd name="connsiteX4" fmla="*/ 654607 w 792052"/>
              <a:gd name="connsiteY4" fmla="*/ 727359 h 1054278"/>
              <a:gd name="connsiteX5" fmla="*/ 337107 w 792052"/>
              <a:gd name="connsiteY5" fmla="*/ 348476 h 1054278"/>
              <a:gd name="connsiteX6" fmla="*/ 4790 w 792052"/>
              <a:gd name="connsiteY6" fmla="*/ 3459 h 105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052" h="1054278">
                <a:moveTo>
                  <a:pt x="4790" y="3459"/>
                </a:moveTo>
                <a:cubicBezTo>
                  <a:pt x="48534" y="40148"/>
                  <a:pt x="469751" y="396806"/>
                  <a:pt x="599573" y="568609"/>
                </a:cubicBezTo>
                <a:cubicBezTo>
                  <a:pt x="729395" y="740412"/>
                  <a:pt x="758676" y="971481"/>
                  <a:pt x="783723" y="1034276"/>
                </a:cubicBezTo>
                <a:cubicBezTo>
                  <a:pt x="808770" y="1097071"/>
                  <a:pt x="771376" y="996529"/>
                  <a:pt x="749857" y="945376"/>
                </a:cubicBezTo>
                <a:cubicBezTo>
                  <a:pt x="728338" y="894223"/>
                  <a:pt x="723399" y="826842"/>
                  <a:pt x="654607" y="727359"/>
                </a:cubicBezTo>
                <a:cubicBezTo>
                  <a:pt x="585815" y="627876"/>
                  <a:pt x="445763" y="465598"/>
                  <a:pt x="337107" y="348476"/>
                </a:cubicBezTo>
                <a:cubicBezTo>
                  <a:pt x="228451" y="231354"/>
                  <a:pt x="-38954" y="-33230"/>
                  <a:pt x="4790" y="3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EA02E8A-339C-4910-925B-45FAC4C32AF8}"/>
              </a:ext>
            </a:extLst>
          </p:cNvPr>
          <p:cNvSpPr/>
          <p:nvPr/>
        </p:nvSpPr>
        <p:spPr>
          <a:xfrm>
            <a:off x="4703137" y="2565359"/>
            <a:ext cx="453145" cy="661670"/>
          </a:xfrm>
          <a:custGeom>
            <a:avLst/>
            <a:gdLst>
              <a:gd name="connsiteX0" fmla="*/ 96 w 453145"/>
              <a:gd name="connsiteY0" fmla="*/ 41 h 661670"/>
              <a:gd name="connsiteX1" fmla="*/ 313363 w 453145"/>
              <a:gd name="connsiteY1" fmla="*/ 376808 h 661670"/>
              <a:gd name="connsiteX2" fmla="*/ 446713 w 453145"/>
              <a:gd name="connsiteY2" fmla="*/ 656208 h 661670"/>
              <a:gd name="connsiteX3" fmla="*/ 423430 w 453145"/>
              <a:gd name="connsiteY3" fmla="*/ 546141 h 661670"/>
              <a:gd name="connsiteX4" fmla="*/ 347230 w 453145"/>
              <a:gd name="connsiteY4" fmla="*/ 353524 h 661670"/>
              <a:gd name="connsiteX5" fmla="*/ 96 w 453145"/>
              <a:gd name="connsiteY5" fmla="*/ 41 h 66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145" h="661670">
                <a:moveTo>
                  <a:pt x="96" y="41"/>
                </a:moveTo>
                <a:cubicBezTo>
                  <a:pt x="-5549" y="3922"/>
                  <a:pt x="238927" y="267447"/>
                  <a:pt x="313363" y="376808"/>
                </a:cubicBezTo>
                <a:cubicBezTo>
                  <a:pt x="387799" y="486169"/>
                  <a:pt x="428369" y="627986"/>
                  <a:pt x="446713" y="656208"/>
                </a:cubicBezTo>
                <a:cubicBezTo>
                  <a:pt x="465057" y="684430"/>
                  <a:pt x="440011" y="596588"/>
                  <a:pt x="423430" y="546141"/>
                </a:cubicBezTo>
                <a:cubicBezTo>
                  <a:pt x="406849" y="495694"/>
                  <a:pt x="414611" y="442777"/>
                  <a:pt x="347230" y="353524"/>
                </a:cubicBezTo>
                <a:cubicBezTo>
                  <a:pt x="279849" y="264271"/>
                  <a:pt x="5741" y="-3840"/>
                  <a:pt x="96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0D420145-989E-49DC-B81F-9482557DD4A4}"/>
              </a:ext>
            </a:extLst>
          </p:cNvPr>
          <p:cNvSpPr/>
          <p:nvPr/>
        </p:nvSpPr>
        <p:spPr>
          <a:xfrm>
            <a:off x="3711504" y="2404632"/>
            <a:ext cx="877410" cy="751874"/>
          </a:xfrm>
          <a:custGeom>
            <a:avLst/>
            <a:gdLst>
              <a:gd name="connsiteX0" fmla="*/ 871079 w 877410"/>
              <a:gd name="connsiteY0" fmla="*/ 21068 h 751874"/>
              <a:gd name="connsiteX1" fmla="*/ 458329 w 877410"/>
              <a:gd name="connsiteY1" fmla="*/ 139601 h 751874"/>
              <a:gd name="connsiteX2" fmla="*/ 11713 w 877410"/>
              <a:gd name="connsiteY2" fmla="*/ 736501 h 751874"/>
              <a:gd name="connsiteX3" fmla="*/ 176813 w 877410"/>
              <a:gd name="connsiteY3" fmla="*/ 531185 h 751874"/>
              <a:gd name="connsiteX4" fmla="*/ 672113 w 877410"/>
              <a:gd name="connsiteY4" fmla="*/ 52818 h 751874"/>
              <a:gd name="connsiteX5" fmla="*/ 871079 w 877410"/>
              <a:gd name="connsiteY5" fmla="*/ 21068 h 75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410" h="751874">
                <a:moveTo>
                  <a:pt x="871079" y="21068"/>
                </a:moveTo>
                <a:cubicBezTo>
                  <a:pt x="835448" y="35532"/>
                  <a:pt x="601557" y="20362"/>
                  <a:pt x="458329" y="139601"/>
                </a:cubicBezTo>
                <a:cubicBezTo>
                  <a:pt x="315101" y="258840"/>
                  <a:pt x="58632" y="671237"/>
                  <a:pt x="11713" y="736501"/>
                </a:cubicBezTo>
                <a:cubicBezTo>
                  <a:pt x="-35206" y="801765"/>
                  <a:pt x="66746" y="645132"/>
                  <a:pt x="176813" y="531185"/>
                </a:cubicBezTo>
                <a:cubicBezTo>
                  <a:pt x="286880" y="417238"/>
                  <a:pt x="558871" y="136779"/>
                  <a:pt x="672113" y="52818"/>
                </a:cubicBezTo>
                <a:cubicBezTo>
                  <a:pt x="785355" y="-31143"/>
                  <a:pt x="906710" y="6604"/>
                  <a:pt x="871079" y="210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BB787EE9-7F54-498A-ABCD-D0F72890FFF0}"/>
              </a:ext>
            </a:extLst>
          </p:cNvPr>
          <p:cNvSpPr/>
          <p:nvPr/>
        </p:nvSpPr>
        <p:spPr>
          <a:xfrm>
            <a:off x="4389073" y="2539269"/>
            <a:ext cx="317194" cy="531046"/>
          </a:xfrm>
          <a:custGeom>
            <a:avLst/>
            <a:gdLst>
              <a:gd name="connsiteX0" fmla="*/ 316277 w 317194"/>
              <a:gd name="connsiteY0" fmla="*/ 731 h 531046"/>
              <a:gd name="connsiteX1" fmla="*/ 127894 w 317194"/>
              <a:gd name="connsiteY1" fmla="*/ 153131 h 531046"/>
              <a:gd name="connsiteX2" fmla="*/ 3010 w 317194"/>
              <a:gd name="connsiteY2" fmla="*/ 521431 h 531046"/>
              <a:gd name="connsiteX3" fmla="*/ 51694 w 317194"/>
              <a:gd name="connsiteY3" fmla="*/ 396548 h 531046"/>
              <a:gd name="connsiteX4" fmla="*/ 193510 w 317194"/>
              <a:gd name="connsiteY4" fmla="*/ 108681 h 531046"/>
              <a:gd name="connsiteX5" fmla="*/ 316277 w 317194"/>
              <a:gd name="connsiteY5" fmla="*/ 731 h 53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194" h="531046">
                <a:moveTo>
                  <a:pt x="316277" y="731"/>
                </a:moveTo>
                <a:cubicBezTo>
                  <a:pt x="305341" y="8139"/>
                  <a:pt x="180105" y="66348"/>
                  <a:pt x="127894" y="153131"/>
                </a:cubicBezTo>
                <a:cubicBezTo>
                  <a:pt x="75683" y="239914"/>
                  <a:pt x="15710" y="480862"/>
                  <a:pt x="3010" y="521431"/>
                </a:cubicBezTo>
                <a:cubicBezTo>
                  <a:pt x="-9690" y="562001"/>
                  <a:pt x="19944" y="465340"/>
                  <a:pt x="51694" y="396548"/>
                </a:cubicBezTo>
                <a:cubicBezTo>
                  <a:pt x="83444" y="327756"/>
                  <a:pt x="149413" y="174298"/>
                  <a:pt x="193510" y="108681"/>
                </a:cubicBezTo>
                <a:cubicBezTo>
                  <a:pt x="237607" y="43064"/>
                  <a:pt x="327213" y="-6677"/>
                  <a:pt x="316277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4562ED3-4A6A-4182-9B50-C258F0676B2F}"/>
              </a:ext>
            </a:extLst>
          </p:cNvPr>
          <p:cNvSpPr/>
          <p:nvPr/>
        </p:nvSpPr>
        <p:spPr>
          <a:xfrm>
            <a:off x="4154461" y="2500357"/>
            <a:ext cx="489628" cy="697385"/>
          </a:xfrm>
          <a:custGeom>
            <a:avLst/>
            <a:gdLst>
              <a:gd name="connsiteX0" fmla="*/ 485272 w 489628"/>
              <a:gd name="connsiteY0" fmla="*/ 3660 h 697385"/>
              <a:gd name="connsiteX1" fmla="*/ 133906 w 489628"/>
              <a:gd name="connsiteY1" fmla="*/ 302110 h 697385"/>
              <a:gd name="connsiteX2" fmla="*/ 556 w 489628"/>
              <a:gd name="connsiteY2" fmla="*/ 695810 h 697385"/>
              <a:gd name="connsiteX3" fmla="*/ 95806 w 489628"/>
              <a:gd name="connsiteY3" fmla="*/ 429110 h 697385"/>
              <a:gd name="connsiteX4" fmla="*/ 315939 w 489628"/>
              <a:gd name="connsiteY4" fmla="*/ 153943 h 697385"/>
              <a:gd name="connsiteX5" fmla="*/ 485272 w 489628"/>
              <a:gd name="connsiteY5" fmla="*/ 3660 h 69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628" h="697385">
                <a:moveTo>
                  <a:pt x="485272" y="3660"/>
                </a:moveTo>
                <a:cubicBezTo>
                  <a:pt x="454933" y="28355"/>
                  <a:pt x="214692" y="186752"/>
                  <a:pt x="133906" y="302110"/>
                </a:cubicBezTo>
                <a:cubicBezTo>
                  <a:pt x="53120" y="417468"/>
                  <a:pt x="6906" y="674643"/>
                  <a:pt x="556" y="695810"/>
                </a:cubicBezTo>
                <a:cubicBezTo>
                  <a:pt x="-5794" y="716977"/>
                  <a:pt x="43242" y="519421"/>
                  <a:pt x="95806" y="429110"/>
                </a:cubicBezTo>
                <a:cubicBezTo>
                  <a:pt x="148370" y="338799"/>
                  <a:pt x="252086" y="223087"/>
                  <a:pt x="315939" y="153943"/>
                </a:cubicBezTo>
                <a:cubicBezTo>
                  <a:pt x="379792" y="84799"/>
                  <a:pt x="515611" y="-21035"/>
                  <a:pt x="485272" y="3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720713F-BFD5-47B4-9AA7-B08AD34D7539}"/>
              </a:ext>
            </a:extLst>
          </p:cNvPr>
          <p:cNvSpPr/>
          <p:nvPr/>
        </p:nvSpPr>
        <p:spPr>
          <a:xfrm>
            <a:off x="4673600" y="2710237"/>
            <a:ext cx="332235" cy="476071"/>
          </a:xfrm>
          <a:custGeom>
            <a:avLst/>
            <a:gdLst>
              <a:gd name="connsiteX0" fmla="*/ 0 w 332235"/>
              <a:gd name="connsiteY0" fmla="*/ 1213 h 476071"/>
              <a:gd name="connsiteX1" fmla="*/ 277283 w 332235"/>
              <a:gd name="connsiteY1" fmla="*/ 331413 h 476071"/>
              <a:gd name="connsiteX2" fmla="*/ 323850 w 332235"/>
              <a:gd name="connsiteY2" fmla="*/ 475346 h 476071"/>
              <a:gd name="connsiteX3" fmla="*/ 328083 w 332235"/>
              <a:gd name="connsiteY3" fmla="*/ 380096 h 476071"/>
              <a:gd name="connsiteX4" fmla="*/ 279400 w 332235"/>
              <a:gd name="connsiteY4" fmla="*/ 225580 h 476071"/>
              <a:gd name="connsiteX5" fmla="*/ 0 w 332235"/>
              <a:gd name="connsiteY5" fmla="*/ 1213 h 47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235" h="476071">
                <a:moveTo>
                  <a:pt x="0" y="1213"/>
                </a:moveTo>
                <a:cubicBezTo>
                  <a:pt x="-353" y="18852"/>
                  <a:pt x="223308" y="252391"/>
                  <a:pt x="277283" y="331413"/>
                </a:cubicBezTo>
                <a:cubicBezTo>
                  <a:pt x="331258" y="410435"/>
                  <a:pt x="315383" y="467232"/>
                  <a:pt x="323850" y="475346"/>
                </a:cubicBezTo>
                <a:cubicBezTo>
                  <a:pt x="332317" y="483460"/>
                  <a:pt x="335491" y="421724"/>
                  <a:pt x="328083" y="380096"/>
                </a:cubicBezTo>
                <a:cubicBezTo>
                  <a:pt x="320675" y="338468"/>
                  <a:pt x="330553" y="288022"/>
                  <a:pt x="279400" y="225580"/>
                </a:cubicBezTo>
                <a:cubicBezTo>
                  <a:pt x="228247" y="163138"/>
                  <a:pt x="353" y="-16426"/>
                  <a:pt x="0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B29B7317-D539-4DA7-B0D6-4999690BFA05}"/>
              </a:ext>
            </a:extLst>
          </p:cNvPr>
          <p:cNvSpPr/>
          <p:nvPr/>
        </p:nvSpPr>
        <p:spPr>
          <a:xfrm>
            <a:off x="4568002" y="2657924"/>
            <a:ext cx="97183" cy="333234"/>
          </a:xfrm>
          <a:custGeom>
            <a:avLst/>
            <a:gdLst>
              <a:gd name="connsiteX0" fmla="*/ 97131 w 97183"/>
              <a:gd name="connsiteY0" fmla="*/ 609 h 333234"/>
              <a:gd name="connsiteX1" fmla="*/ 20931 w 97183"/>
              <a:gd name="connsiteY1" fmla="*/ 129726 h 333234"/>
              <a:gd name="connsiteX2" fmla="*/ 3998 w 97183"/>
              <a:gd name="connsiteY2" fmla="*/ 330809 h 333234"/>
              <a:gd name="connsiteX3" fmla="*/ 1881 w 97183"/>
              <a:gd name="connsiteY3" fmla="*/ 231326 h 333234"/>
              <a:gd name="connsiteX4" fmla="*/ 8231 w 97183"/>
              <a:gd name="connsiteY4" fmla="*/ 87393 h 333234"/>
              <a:gd name="connsiteX5" fmla="*/ 97131 w 97183"/>
              <a:gd name="connsiteY5" fmla="*/ 609 h 33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183" h="333234">
                <a:moveTo>
                  <a:pt x="97131" y="609"/>
                </a:moveTo>
                <a:cubicBezTo>
                  <a:pt x="99248" y="7664"/>
                  <a:pt x="36453" y="74693"/>
                  <a:pt x="20931" y="129726"/>
                </a:cubicBezTo>
                <a:cubicBezTo>
                  <a:pt x="5409" y="184759"/>
                  <a:pt x="7173" y="313876"/>
                  <a:pt x="3998" y="330809"/>
                </a:cubicBezTo>
                <a:cubicBezTo>
                  <a:pt x="823" y="347742"/>
                  <a:pt x="1175" y="271895"/>
                  <a:pt x="1881" y="231326"/>
                </a:cubicBezTo>
                <a:cubicBezTo>
                  <a:pt x="2586" y="190757"/>
                  <a:pt x="-5880" y="125493"/>
                  <a:pt x="8231" y="87393"/>
                </a:cubicBezTo>
                <a:cubicBezTo>
                  <a:pt x="22342" y="49293"/>
                  <a:pt x="95014" y="-6446"/>
                  <a:pt x="97131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D38C2AB2-651F-4915-8E2B-EF48FBE8A3D3}"/>
              </a:ext>
            </a:extLst>
          </p:cNvPr>
          <p:cNvSpPr/>
          <p:nvPr/>
        </p:nvSpPr>
        <p:spPr>
          <a:xfrm>
            <a:off x="3892815" y="2488284"/>
            <a:ext cx="708202" cy="716183"/>
          </a:xfrm>
          <a:custGeom>
            <a:avLst/>
            <a:gdLst>
              <a:gd name="connsiteX0" fmla="*/ 706702 w 708202"/>
              <a:gd name="connsiteY0" fmla="*/ 916 h 716183"/>
              <a:gd name="connsiteX1" fmla="*/ 418835 w 708202"/>
              <a:gd name="connsiteY1" fmla="*/ 119449 h 716183"/>
              <a:gd name="connsiteX2" fmla="*/ 8202 w 708202"/>
              <a:gd name="connsiteY2" fmla="*/ 703649 h 716183"/>
              <a:gd name="connsiteX3" fmla="*/ 162718 w 708202"/>
              <a:gd name="connsiteY3" fmla="*/ 496216 h 716183"/>
              <a:gd name="connsiteX4" fmla="*/ 382852 w 708202"/>
              <a:gd name="connsiteY4" fmla="*/ 218933 h 716183"/>
              <a:gd name="connsiteX5" fmla="*/ 524668 w 708202"/>
              <a:gd name="connsiteY5" fmla="*/ 72883 h 716183"/>
              <a:gd name="connsiteX6" fmla="*/ 706702 w 708202"/>
              <a:gd name="connsiteY6" fmla="*/ 916 h 71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202" h="716183">
                <a:moveTo>
                  <a:pt x="706702" y="916"/>
                </a:moveTo>
                <a:cubicBezTo>
                  <a:pt x="689063" y="8677"/>
                  <a:pt x="535252" y="2327"/>
                  <a:pt x="418835" y="119449"/>
                </a:cubicBezTo>
                <a:cubicBezTo>
                  <a:pt x="302418" y="236571"/>
                  <a:pt x="50888" y="640855"/>
                  <a:pt x="8202" y="703649"/>
                </a:cubicBezTo>
                <a:cubicBezTo>
                  <a:pt x="-34484" y="766443"/>
                  <a:pt x="100276" y="577002"/>
                  <a:pt x="162718" y="496216"/>
                </a:cubicBezTo>
                <a:cubicBezTo>
                  <a:pt x="225160" y="415430"/>
                  <a:pt x="322527" y="289489"/>
                  <a:pt x="382852" y="218933"/>
                </a:cubicBezTo>
                <a:cubicBezTo>
                  <a:pt x="443177" y="148378"/>
                  <a:pt x="467518" y="109572"/>
                  <a:pt x="524668" y="72883"/>
                </a:cubicBezTo>
                <a:cubicBezTo>
                  <a:pt x="581818" y="36194"/>
                  <a:pt x="724341" y="-6845"/>
                  <a:pt x="706702" y="9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C8B7D7D-C090-4CC3-9129-3AF7ECF17E20}"/>
              </a:ext>
            </a:extLst>
          </p:cNvPr>
          <p:cNvSpPr/>
          <p:nvPr/>
        </p:nvSpPr>
        <p:spPr>
          <a:xfrm>
            <a:off x="3311714" y="2740758"/>
            <a:ext cx="473653" cy="672951"/>
          </a:xfrm>
          <a:custGeom>
            <a:avLst/>
            <a:gdLst>
              <a:gd name="connsiteX0" fmla="*/ 472886 w 473653"/>
              <a:gd name="connsiteY0" fmla="*/ 325 h 672951"/>
              <a:gd name="connsiteX1" fmla="*/ 256986 w 473653"/>
              <a:gd name="connsiteY1" fmla="*/ 243742 h 672951"/>
              <a:gd name="connsiteX2" fmla="*/ 7219 w 473653"/>
              <a:gd name="connsiteY2" fmla="*/ 658609 h 672951"/>
              <a:gd name="connsiteX3" fmla="*/ 89769 w 473653"/>
              <a:gd name="connsiteY3" fmla="*/ 542192 h 672951"/>
              <a:gd name="connsiteX4" fmla="*/ 320486 w 473653"/>
              <a:gd name="connsiteY4" fmla="*/ 199292 h 672951"/>
              <a:gd name="connsiteX5" fmla="*/ 472886 w 473653"/>
              <a:gd name="connsiteY5" fmla="*/ 325 h 67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653" h="672951">
                <a:moveTo>
                  <a:pt x="472886" y="325"/>
                </a:moveTo>
                <a:cubicBezTo>
                  <a:pt x="462303" y="7733"/>
                  <a:pt x="334597" y="134028"/>
                  <a:pt x="256986" y="243742"/>
                </a:cubicBezTo>
                <a:cubicBezTo>
                  <a:pt x="179375" y="353456"/>
                  <a:pt x="35088" y="608867"/>
                  <a:pt x="7219" y="658609"/>
                </a:cubicBezTo>
                <a:cubicBezTo>
                  <a:pt x="-20650" y="708351"/>
                  <a:pt x="37558" y="618745"/>
                  <a:pt x="89769" y="542192"/>
                </a:cubicBezTo>
                <a:cubicBezTo>
                  <a:pt x="141980" y="465639"/>
                  <a:pt x="258750" y="285017"/>
                  <a:pt x="320486" y="199292"/>
                </a:cubicBezTo>
                <a:cubicBezTo>
                  <a:pt x="382222" y="113567"/>
                  <a:pt x="483469" y="-7083"/>
                  <a:pt x="472886" y="3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EE43E60-8800-4A12-9BAE-4BF836BC2A2C}"/>
              </a:ext>
            </a:extLst>
          </p:cNvPr>
          <p:cNvSpPr/>
          <p:nvPr/>
        </p:nvSpPr>
        <p:spPr>
          <a:xfrm>
            <a:off x="3444499" y="2935126"/>
            <a:ext cx="596220" cy="939834"/>
          </a:xfrm>
          <a:custGeom>
            <a:avLst/>
            <a:gdLst>
              <a:gd name="connsiteX0" fmla="*/ 596218 w 596220"/>
              <a:gd name="connsiteY0" fmla="*/ 691 h 939834"/>
              <a:gd name="connsiteX1" fmla="*/ 327401 w 596220"/>
              <a:gd name="connsiteY1" fmla="*/ 299141 h 939834"/>
              <a:gd name="connsiteX2" fmla="*/ 16251 w 596220"/>
              <a:gd name="connsiteY2" fmla="*/ 900274 h 939834"/>
              <a:gd name="connsiteX3" fmla="*/ 56468 w 596220"/>
              <a:gd name="connsiteY3" fmla="*/ 841007 h 939834"/>
              <a:gd name="connsiteX4" fmla="*/ 164418 w 596220"/>
              <a:gd name="connsiteY4" fmla="*/ 504457 h 939834"/>
              <a:gd name="connsiteX5" fmla="*/ 323168 w 596220"/>
              <a:gd name="connsiteY5" fmla="*/ 225057 h 939834"/>
              <a:gd name="connsiteX6" fmla="*/ 596218 w 596220"/>
              <a:gd name="connsiteY6" fmla="*/ 691 h 9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6220" h="939834">
                <a:moveTo>
                  <a:pt x="596218" y="691"/>
                </a:moveTo>
                <a:cubicBezTo>
                  <a:pt x="596923" y="13038"/>
                  <a:pt x="424062" y="149211"/>
                  <a:pt x="327401" y="299141"/>
                </a:cubicBezTo>
                <a:cubicBezTo>
                  <a:pt x="230740" y="449072"/>
                  <a:pt x="61406" y="809963"/>
                  <a:pt x="16251" y="900274"/>
                </a:cubicBezTo>
                <a:cubicBezTo>
                  <a:pt x="-28904" y="990585"/>
                  <a:pt x="31773" y="906977"/>
                  <a:pt x="56468" y="841007"/>
                </a:cubicBezTo>
                <a:cubicBezTo>
                  <a:pt x="81163" y="775037"/>
                  <a:pt x="119968" y="607115"/>
                  <a:pt x="164418" y="504457"/>
                </a:cubicBezTo>
                <a:cubicBezTo>
                  <a:pt x="208868" y="401799"/>
                  <a:pt x="253671" y="305843"/>
                  <a:pt x="323168" y="225057"/>
                </a:cubicBezTo>
                <a:cubicBezTo>
                  <a:pt x="392665" y="144271"/>
                  <a:pt x="595513" y="-11656"/>
                  <a:pt x="596218" y="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27DD6A8-5644-401B-BD71-5A98D36B01C4}"/>
              </a:ext>
            </a:extLst>
          </p:cNvPr>
          <p:cNvSpPr/>
          <p:nvPr/>
        </p:nvSpPr>
        <p:spPr>
          <a:xfrm>
            <a:off x="3289118" y="2992834"/>
            <a:ext cx="436234" cy="1021827"/>
          </a:xfrm>
          <a:custGeom>
            <a:avLst/>
            <a:gdLst>
              <a:gd name="connsiteX0" fmla="*/ 436215 w 436234"/>
              <a:gd name="connsiteY0" fmla="*/ 133 h 1021827"/>
              <a:gd name="connsiteX1" fmla="*/ 194915 w 436234"/>
              <a:gd name="connsiteY1" fmla="*/ 355733 h 1021827"/>
              <a:gd name="connsiteX2" fmla="*/ 8649 w 436234"/>
              <a:gd name="connsiteY2" fmla="*/ 982266 h 1021827"/>
              <a:gd name="connsiteX3" fmla="*/ 48865 w 436234"/>
              <a:gd name="connsiteY3" fmla="*/ 895483 h 1021827"/>
              <a:gd name="connsiteX4" fmla="*/ 207615 w 436234"/>
              <a:gd name="connsiteY4" fmla="*/ 391716 h 1021827"/>
              <a:gd name="connsiteX5" fmla="*/ 436215 w 436234"/>
              <a:gd name="connsiteY5" fmla="*/ 133 h 102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234" h="1021827">
                <a:moveTo>
                  <a:pt x="436215" y="133"/>
                </a:moveTo>
                <a:cubicBezTo>
                  <a:pt x="434098" y="-5864"/>
                  <a:pt x="266176" y="192044"/>
                  <a:pt x="194915" y="355733"/>
                </a:cubicBezTo>
                <a:cubicBezTo>
                  <a:pt x="123654" y="519422"/>
                  <a:pt x="32991" y="892308"/>
                  <a:pt x="8649" y="982266"/>
                </a:cubicBezTo>
                <a:cubicBezTo>
                  <a:pt x="-15693" y="1072224"/>
                  <a:pt x="15704" y="993908"/>
                  <a:pt x="48865" y="895483"/>
                </a:cubicBezTo>
                <a:cubicBezTo>
                  <a:pt x="82026" y="797058"/>
                  <a:pt x="144115" y="536708"/>
                  <a:pt x="207615" y="391716"/>
                </a:cubicBezTo>
                <a:cubicBezTo>
                  <a:pt x="271115" y="246724"/>
                  <a:pt x="438332" y="6130"/>
                  <a:pt x="436215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A59E24A2-97ED-4DEC-B48E-2EEDF013017C}"/>
              </a:ext>
            </a:extLst>
          </p:cNvPr>
          <p:cNvSpPr/>
          <p:nvPr/>
        </p:nvSpPr>
        <p:spPr>
          <a:xfrm>
            <a:off x="3066735" y="3502075"/>
            <a:ext cx="320439" cy="790555"/>
          </a:xfrm>
          <a:custGeom>
            <a:avLst/>
            <a:gdLst>
              <a:gd name="connsiteX0" fmla="*/ 319932 w 320439"/>
              <a:gd name="connsiteY0" fmla="*/ 1008 h 790555"/>
              <a:gd name="connsiteX1" fmla="*/ 150598 w 320439"/>
              <a:gd name="connsiteY1" fmla="*/ 242308 h 790555"/>
              <a:gd name="connsiteX2" fmla="*/ 8782 w 320439"/>
              <a:gd name="connsiteY2" fmla="*/ 754542 h 790555"/>
              <a:gd name="connsiteX3" fmla="*/ 17248 w 320439"/>
              <a:gd name="connsiteY3" fmla="*/ 735492 h 790555"/>
              <a:gd name="connsiteX4" fmla="*/ 34182 w 320439"/>
              <a:gd name="connsiteY4" fmla="*/ 636008 h 790555"/>
              <a:gd name="connsiteX5" fmla="*/ 93448 w 320439"/>
              <a:gd name="connsiteY5" fmla="*/ 324858 h 790555"/>
              <a:gd name="connsiteX6" fmla="*/ 319932 w 320439"/>
              <a:gd name="connsiteY6" fmla="*/ 1008 h 79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439" h="790555">
                <a:moveTo>
                  <a:pt x="319932" y="1008"/>
                </a:moveTo>
                <a:cubicBezTo>
                  <a:pt x="329457" y="-12750"/>
                  <a:pt x="202456" y="116719"/>
                  <a:pt x="150598" y="242308"/>
                </a:cubicBezTo>
                <a:cubicBezTo>
                  <a:pt x="98740" y="367897"/>
                  <a:pt x="31007" y="672345"/>
                  <a:pt x="8782" y="754542"/>
                </a:cubicBezTo>
                <a:cubicBezTo>
                  <a:pt x="-13443" y="836739"/>
                  <a:pt x="13015" y="755248"/>
                  <a:pt x="17248" y="735492"/>
                </a:cubicBezTo>
                <a:cubicBezTo>
                  <a:pt x="21481" y="715736"/>
                  <a:pt x="21482" y="704447"/>
                  <a:pt x="34182" y="636008"/>
                </a:cubicBezTo>
                <a:cubicBezTo>
                  <a:pt x="46882" y="567569"/>
                  <a:pt x="45118" y="433866"/>
                  <a:pt x="93448" y="324858"/>
                </a:cubicBezTo>
                <a:cubicBezTo>
                  <a:pt x="141778" y="215850"/>
                  <a:pt x="310407" y="14766"/>
                  <a:pt x="319932" y="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796C7A23-6EFF-459D-AE92-87024462315B}"/>
              </a:ext>
            </a:extLst>
          </p:cNvPr>
          <p:cNvSpPr/>
          <p:nvPr/>
        </p:nvSpPr>
        <p:spPr>
          <a:xfrm>
            <a:off x="2920197" y="3860821"/>
            <a:ext cx="177076" cy="744043"/>
          </a:xfrm>
          <a:custGeom>
            <a:avLst/>
            <a:gdLst>
              <a:gd name="connsiteX0" fmla="*/ 176486 w 177076"/>
              <a:gd name="connsiteY0" fmla="*/ 2096 h 744043"/>
              <a:gd name="connsiteX1" fmla="*/ 79120 w 177076"/>
              <a:gd name="connsiteY1" fmla="*/ 222229 h 744043"/>
              <a:gd name="connsiteX2" fmla="*/ 803 w 177076"/>
              <a:gd name="connsiteY2" fmla="*/ 732346 h 744043"/>
              <a:gd name="connsiteX3" fmla="*/ 43136 w 177076"/>
              <a:gd name="connsiteY3" fmla="*/ 543962 h 744043"/>
              <a:gd name="connsiteX4" fmla="*/ 117220 w 177076"/>
              <a:gd name="connsiteY4" fmla="*/ 135446 h 744043"/>
              <a:gd name="connsiteX5" fmla="*/ 176486 w 177076"/>
              <a:gd name="connsiteY5" fmla="*/ 2096 h 74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076" h="744043">
                <a:moveTo>
                  <a:pt x="176486" y="2096"/>
                </a:moveTo>
                <a:cubicBezTo>
                  <a:pt x="170136" y="16560"/>
                  <a:pt x="108400" y="100521"/>
                  <a:pt x="79120" y="222229"/>
                </a:cubicBezTo>
                <a:cubicBezTo>
                  <a:pt x="49840" y="343937"/>
                  <a:pt x="6800" y="678724"/>
                  <a:pt x="803" y="732346"/>
                </a:cubicBezTo>
                <a:cubicBezTo>
                  <a:pt x="-5194" y="785968"/>
                  <a:pt x="23733" y="643445"/>
                  <a:pt x="43136" y="543962"/>
                </a:cubicBezTo>
                <a:cubicBezTo>
                  <a:pt x="62539" y="444479"/>
                  <a:pt x="98170" y="221171"/>
                  <a:pt x="117220" y="135446"/>
                </a:cubicBezTo>
                <a:cubicBezTo>
                  <a:pt x="136270" y="49721"/>
                  <a:pt x="182836" y="-12368"/>
                  <a:pt x="176486" y="2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4784797A-A3B6-4D11-9FD3-8627511513BC}"/>
              </a:ext>
            </a:extLst>
          </p:cNvPr>
          <p:cNvSpPr/>
          <p:nvPr/>
        </p:nvSpPr>
        <p:spPr>
          <a:xfrm>
            <a:off x="3078961" y="3983680"/>
            <a:ext cx="389138" cy="676257"/>
          </a:xfrm>
          <a:custGeom>
            <a:avLst/>
            <a:gdLst>
              <a:gd name="connsiteX0" fmla="*/ 388139 w 389138"/>
              <a:gd name="connsiteY0" fmla="*/ 2003 h 676257"/>
              <a:gd name="connsiteX1" fmla="*/ 151072 w 389138"/>
              <a:gd name="connsiteY1" fmla="*/ 228487 h 676257"/>
              <a:gd name="connsiteX2" fmla="*/ 2906 w 389138"/>
              <a:gd name="connsiteY2" fmla="*/ 664520 h 676257"/>
              <a:gd name="connsiteX3" fmla="*/ 66406 w 389138"/>
              <a:gd name="connsiteY3" fmla="*/ 516353 h 676257"/>
              <a:gd name="connsiteX4" fmla="*/ 229389 w 389138"/>
              <a:gd name="connsiteY4" fmla="*/ 141703 h 676257"/>
              <a:gd name="connsiteX5" fmla="*/ 388139 w 389138"/>
              <a:gd name="connsiteY5" fmla="*/ 2003 h 67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138" h="676257">
                <a:moveTo>
                  <a:pt x="388139" y="2003"/>
                </a:moveTo>
                <a:cubicBezTo>
                  <a:pt x="375086" y="16467"/>
                  <a:pt x="215277" y="118068"/>
                  <a:pt x="151072" y="228487"/>
                </a:cubicBezTo>
                <a:cubicBezTo>
                  <a:pt x="86866" y="338907"/>
                  <a:pt x="17017" y="616542"/>
                  <a:pt x="2906" y="664520"/>
                </a:cubicBezTo>
                <a:cubicBezTo>
                  <a:pt x="-11205" y="712498"/>
                  <a:pt x="28659" y="603489"/>
                  <a:pt x="66406" y="516353"/>
                </a:cubicBezTo>
                <a:cubicBezTo>
                  <a:pt x="104153" y="429217"/>
                  <a:pt x="175767" y="230250"/>
                  <a:pt x="229389" y="141703"/>
                </a:cubicBezTo>
                <a:cubicBezTo>
                  <a:pt x="283011" y="53156"/>
                  <a:pt x="401192" y="-12461"/>
                  <a:pt x="388139" y="2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2EDBB2C-2518-4E93-AE50-EE923FD04FD4}"/>
              </a:ext>
            </a:extLst>
          </p:cNvPr>
          <p:cNvSpPr/>
          <p:nvPr/>
        </p:nvSpPr>
        <p:spPr>
          <a:xfrm>
            <a:off x="2876549" y="4037609"/>
            <a:ext cx="383834" cy="623613"/>
          </a:xfrm>
          <a:custGeom>
            <a:avLst/>
            <a:gdLst>
              <a:gd name="connsiteX0" fmla="*/ 383118 w 383834"/>
              <a:gd name="connsiteY0" fmla="*/ 991 h 623613"/>
              <a:gd name="connsiteX1" fmla="*/ 165101 w 383834"/>
              <a:gd name="connsiteY1" fmla="*/ 403158 h 623613"/>
              <a:gd name="connsiteX2" fmla="*/ 99484 w 383834"/>
              <a:gd name="connsiteY2" fmla="*/ 551324 h 623613"/>
              <a:gd name="connsiteX3" fmla="*/ 1 w 383834"/>
              <a:gd name="connsiteY3" fmla="*/ 623291 h 623613"/>
              <a:gd name="connsiteX4" fmla="*/ 101601 w 383834"/>
              <a:gd name="connsiteY4" fmla="*/ 564024 h 623613"/>
              <a:gd name="connsiteX5" fmla="*/ 230718 w 383834"/>
              <a:gd name="connsiteY5" fmla="*/ 297324 h 623613"/>
              <a:gd name="connsiteX6" fmla="*/ 383118 w 383834"/>
              <a:gd name="connsiteY6" fmla="*/ 991 h 6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834" h="623613">
                <a:moveTo>
                  <a:pt x="383118" y="991"/>
                </a:moveTo>
                <a:cubicBezTo>
                  <a:pt x="372182" y="18630"/>
                  <a:pt x="212373" y="311436"/>
                  <a:pt x="165101" y="403158"/>
                </a:cubicBezTo>
                <a:cubicBezTo>
                  <a:pt x="117829" y="494880"/>
                  <a:pt x="127001" y="514635"/>
                  <a:pt x="99484" y="551324"/>
                </a:cubicBezTo>
                <a:cubicBezTo>
                  <a:pt x="71967" y="588013"/>
                  <a:pt x="-352" y="621174"/>
                  <a:pt x="1" y="623291"/>
                </a:cubicBezTo>
                <a:cubicBezTo>
                  <a:pt x="354" y="625408"/>
                  <a:pt x="63148" y="618352"/>
                  <a:pt x="101601" y="564024"/>
                </a:cubicBezTo>
                <a:cubicBezTo>
                  <a:pt x="140054" y="509696"/>
                  <a:pt x="184504" y="389046"/>
                  <a:pt x="230718" y="297324"/>
                </a:cubicBezTo>
                <a:cubicBezTo>
                  <a:pt x="276932" y="205602"/>
                  <a:pt x="394054" y="-16648"/>
                  <a:pt x="383118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91FC23B-B7E7-4BFF-9826-191D02C0E004}"/>
              </a:ext>
            </a:extLst>
          </p:cNvPr>
          <p:cNvSpPr/>
          <p:nvPr/>
        </p:nvSpPr>
        <p:spPr>
          <a:xfrm>
            <a:off x="5061115" y="2199328"/>
            <a:ext cx="1266327" cy="524182"/>
          </a:xfrm>
          <a:custGeom>
            <a:avLst/>
            <a:gdLst>
              <a:gd name="connsiteX0" fmla="*/ 1423 w 1266327"/>
              <a:gd name="connsiteY0" fmla="*/ 947 h 524182"/>
              <a:gd name="connsiteX1" fmla="*/ 730085 w 1266327"/>
              <a:gd name="connsiteY1" fmla="*/ 72385 h 524182"/>
              <a:gd name="connsiteX2" fmla="*/ 1228560 w 1266327"/>
              <a:gd name="connsiteY2" fmla="*/ 491485 h 524182"/>
              <a:gd name="connsiteX3" fmla="*/ 1223798 w 1266327"/>
              <a:gd name="connsiteY3" fmla="*/ 489897 h 524182"/>
              <a:gd name="connsiteX4" fmla="*/ 1163473 w 1266327"/>
              <a:gd name="connsiteY4" fmla="*/ 434335 h 524182"/>
              <a:gd name="connsiteX5" fmla="*/ 953923 w 1266327"/>
              <a:gd name="connsiteY5" fmla="*/ 272410 h 524182"/>
              <a:gd name="connsiteX6" fmla="*/ 555460 w 1266327"/>
              <a:gd name="connsiteY6" fmla="*/ 48572 h 524182"/>
              <a:gd name="connsiteX7" fmla="*/ 1423 w 1266327"/>
              <a:gd name="connsiteY7" fmla="*/ 947 h 52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6327" h="524182">
                <a:moveTo>
                  <a:pt x="1423" y="947"/>
                </a:moveTo>
                <a:cubicBezTo>
                  <a:pt x="30527" y="4916"/>
                  <a:pt x="525562" y="-9371"/>
                  <a:pt x="730085" y="72385"/>
                </a:cubicBezTo>
                <a:cubicBezTo>
                  <a:pt x="934608" y="154141"/>
                  <a:pt x="1228560" y="491485"/>
                  <a:pt x="1228560" y="491485"/>
                </a:cubicBezTo>
                <a:cubicBezTo>
                  <a:pt x="1310845" y="561070"/>
                  <a:pt x="1234646" y="499422"/>
                  <a:pt x="1223798" y="489897"/>
                </a:cubicBezTo>
                <a:cubicBezTo>
                  <a:pt x="1212950" y="480372"/>
                  <a:pt x="1208452" y="470583"/>
                  <a:pt x="1163473" y="434335"/>
                </a:cubicBezTo>
                <a:cubicBezTo>
                  <a:pt x="1118494" y="398087"/>
                  <a:pt x="1055259" y="336704"/>
                  <a:pt x="953923" y="272410"/>
                </a:cubicBezTo>
                <a:cubicBezTo>
                  <a:pt x="852588" y="208116"/>
                  <a:pt x="713681" y="93022"/>
                  <a:pt x="555460" y="48572"/>
                </a:cubicBezTo>
                <a:cubicBezTo>
                  <a:pt x="397239" y="4122"/>
                  <a:pt x="-27681" y="-3022"/>
                  <a:pt x="1423" y="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A0AC72FE-4E2D-4DCC-BD4F-84ADDEE24E0E}"/>
              </a:ext>
            </a:extLst>
          </p:cNvPr>
          <p:cNvSpPr/>
          <p:nvPr/>
        </p:nvSpPr>
        <p:spPr>
          <a:xfrm>
            <a:off x="5364516" y="2974286"/>
            <a:ext cx="414510" cy="963011"/>
          </a:xfrm>
          <a:custGeom>
            <a:avLst/>
            <a:gdLst>
              <a:gd name="connsiteX0" fmla="*/ 1234 w 414510"/>
              <a:gd name="connsiteY0" fmla="*/ 1747 h 963011"/>
              <a:gd name="connsiteX1" fmla="*/ 183267 w 414510"/>
              <a:gd name="connsiteY1" fmla="*/ 467414 h 963011"/>
              <a:gd name="connsiteX2" fmla="*/ 405517 w 414510"/>
              <a:gd name="connsiteY2" fmla="*/ 937314 h 963011"/>
              <a:gd name="connsiteX3" fmla="*/ 361067 w 414510"/>
              <a:gd name="connsiteY3" fmla="*/ 880164 h 963011"/>
              <a:gd name="connsiteX4" fmla="*/ 267934 w 414510"/>
              <a:gd name="connsiteY4" fmla="*/ 702364 h 963011"/>
              <a:gd name="connsiteX5" fmla="*/ 111301 w 414510"/>
              <a:gd name="connsiteY5" fmla="*/ 323481 h 963011"/>
              <a:gd name="connsiteX6" fmla="*/ 1234 w 414510"/>
              <a:gd name="connsiteY6" fmla="*/ 1747 h 96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510" h="963011">
                <a:moveTo>
                  <a:pt x="1234" y="1747"/>
                </a:moveTo>
                <a:cubicBezTo>
                  <a:pt x="13228" y="25736"/>
                  <a:pt x="115887" y="311486"/>
                  <a:pt x="183267" y="467414"/>
                </a:cubicBezTo>
                <a:cubicBezTo>
                  <a:pt x="250647" y="623342"/>
                  <a:pt x="375884" y="868522"/>
                  <a:pt x="405517" y="937314"/>
                </a:cubicBezTo>
                <a:cubicBezTo>
                  <a:pt x="435150" y="1006106"/>
                  <a:pt x="383997" y="919322"/>
                  <a:pt x="361067" y="880164"/>
                </a:cubicBezTo>
                <a:cubicBezTo>
                  <a:pt x="338137" y="841006"/>
                  <a:pt x="309562" y="795144"/>
                  <a:pt x="267934" y="702364"/>
                </a:cubicBezTo>
                <a:cubicBezTo>
                  <a:pt x="226306" y="609584"/>
                  <a:pt x="155045" y="440250"/>
                  <a:pt x="111301" y="323481"/>
                </a:cubicBezTo>
                <a:cubicBezTo>
                  <a:pt x="67557" y="206712"/>
                  <a:pt x="-10760" y="-22242"/>
                  <a:pt x="1234" y="1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9422D38-24D2-489C-8626-8A0D7F78B33F}"/>
              </a:ext>
            </a:extLst>
          </p:cNvPr>
          <p:cNvSpPr/>
          <p:nvPr/>
        </p:nvSpPr>
        <p:spPr>
          <a:xfrm>
            <a:off x="6527365" y="2575849"/>
            <a:ext cx="1024625" cy="1258239"/>
          </a:xfrm>
          <a:custGeom>
            <a:avLst/>
            <a:gdLst>
              <a:gd name="connsiteX0" fmla="*/ 435 w 1024625"/>
              <a:gd name="connsiteY0" fmla="*/ 2251 h 1258239"/>
              <a:gd name="connsiteX1" fmla="*/ 593102 w 1024625"/>
              <a:gd name="connsiteY1" fmla="*/ 484851 h 1258239"/>
              <a:gd name="connsiteX2" fmla="*/ 1003735 w 1024625"/>
              <a:gd name="connsiteY2" fmla="*/ 1221451 h 1258239"/>
              <a:gd name="connsiteX3" fmla="*/ 936002 w 1024625"/>
              <a:gd name="connsiteY3" fmla="*/ 1098684 h 1258239"/>
              <a:gd name="connsiteX4" fmla="*/ 690468 w 1024625"/>
              <a:gd name="connsiteY4" fmla="*/ 675351 h 1258239"/>
              <a:gd name="connsiteX5" fmla="*/ 435 w 1024625"/>
              <a:gd name="connsiteY5" fmla="*/ 2251 h 125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625" h="1258239">
                <a:moveTo>
                  <a:pt x="435" y="2251"/>
                </a:moveTo>
                <a:cubicBezTo>
                  <a:pt x="-15793" y="-29499"/>
                  <a:pt x="425885" y="281651"/>
                  <a:pt x="593102" y="484851"/>
                </a:cubicBezTo>
                <a:cubicBezTo>
                  <a:pt x="760319" y="688051"/>
                  <a:pt x="946585" y="1119146"/>
                  <a:pt x="1003735" y="1221451"/>
                </a:cubicBezTo>
                <a:cubicBezTo>
                  <a:pt x="1060885" y="1323756"/>
                  <a:pt x="988213" y="1189701"/>
                  <a:pt x="936002" y="1098684"/>
                </a:cubicBezTo>
                <a:cubicBezTo>
                  <a:pt x="883791" y="1007667"/>
                  <a:pt x="845690" y="858795"/>
                  <a:pt x="690468" y="675351"/>
                </a:cubicBezTo>
                <a:cubicBezTo>
                  <a:pt x="535246" y="491907"/>
                  <a:pt x="16663" y="34001"/>
                  <a:pt x="435" y="225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5CB90A1-1C23-459F-ACD2-582DB5201656}"/>
              </a:ext>
            </a:extLst>
          </p:cNvPr>
          <p:cNvSpPr/>
          <p:nvPr/>
        </p:nvSpPr>
        <p:spPr>
          <a:xfrm>
            <a:off x="6082108" y="2353349"/>
            <a:ext cx="1330543" cy="1665028"/>
          </a:xfrm>
          <a:custGeom>
            <a:avLst/>
            <a:gdLst>
              <a:gd name="connsiteX0" fmla="*/ 1192 w 1330543"/>
              <a:gd name="connsiteY0" fmla="*/ 384 h 1665028"/>
              <a:gd name="connsiteX1" fmla="*/ 733559 w 1330543"/>
              <a:gd name="connsiteY1" fmla="*/ 643851 h 1665028"/>
              <a:gd name="connsiteX2" fmla="*/ 1288125 w 1330543"/>
              <a:gd name="connsiteY2" fmla="*/ 1592118 h 1665028"/>
              <a:gd name="connsiteX3" fmla="*/ 1262725 w 1330543"/>
              <a:gd name="connsiteY3" fmla="*/ 1554018 h 1665028"/>
              <a:gd name="connsiteX4" fmla="*/ 1025659 w 1330543"/>
              <a:gd name="connsiteY4" fmla="*/ 1181484 h 1665028"/>
              <a:gd name="connsiteX5" fmla="*/ 572692 w 1330543"/>
              <a:gd name="connsiteY5" fmla="*/ 559184 h 1665028"/>
              <a:gd name="connsiteX6" fmla="*/ 1192 w 1330543"/>
              <a:gd name="connsiteY6" fmla="*/ 384 h 166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0543" h="1665028">
                <a:moveTo>
                  <a:pt x="1192" y="384"/>
                </a:moveTo>
                <a:cubicBezTo>
                  <a:pt x="28003" y="14495"/>
                  <a:pt x="519070" y="378562"/>
                  <a:pt x="733559" y="643851"/>
                </a:cubicBezTo>
                <a:cubicBezTo>
                  <a:pt x="948048" y="909140"/>
                  <a:pt x="1199931" y="1440424"/>
                  <a:pt x="1288125" y="1592118"/>
                </a:cubicBezTo>
                <a:cubicBezTo>
                  <a:pt x="1376319" y="1743812"/>
                  <a:pt x="1306469" y="1622457"/>
                  <a:pt x="1262725" y="1554018"/>
                </a:cubicBezTo>
                <a:cubicBezTo>
                  <a:pt x="1218981" y="1485579"/>
                  <a:pt x="1140664" y="1347290"/>
                  <a:pt x="1025659" y="1181484"/>
                </a:cubicBezTo>
                <a:cubicBezTo>
                  <a:pt x="910654" y="1015678"/>
                  <a:pt x="738498" y="754623"/>
                  <a:pt x="572692" y="559184"/>
                </a:cubicBezTo>
                <a:cubicBezTo>
                  <a:pt x="406886" y="363745"/>
                  <a:pt x="-25619" y="-13727"/>
                  <a:pt x="1192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C594BE3-5E8B-4DEB-8EF8-F781352DFABB}"/>
              </a:ext>
            </a:extLst>
          </p:cNvPr>
          <p:cNvSpPr/>
          <p:nvPr/>
        </p:nvSpPr>
        <p:spPr>
          <a:xfrm>
            <a:off x="6356047" y="2796190"/>
            <a:ext cx="1100445" cy="1545413"/>
          </a:xfrm>
          <a:custGeom>
            <a:avLst/>
            <a:gdLst>
              <a:gd name="connsiteX0" fmla="*/ 6653 w 1100445"/>
              <a:gd name="connsiteY0" fmla="*/ 18977 h 1545413"/>
              <a:gd name="connsiteX1" fmla="*/ 383420 w 1100445"/>
              <a:gd name="connsiteY1" fmla="*/ 467710 h 1545413"/>
              <a:gd name="connsiteX2" fmla="*/ 1064986 w 1100445"/>
              <a:gd name="connsiteY2" fmla="*/ 1487943 h 1545413"/>
              <a:gd name="connsiteX3" fmla="*/ 1009953 w 1100445"/>
              <a:gd name="connsiteY3" fmla="*/ 1424443 h 1545413"/>
              <a:gd name="connsiteX4" fmla="*/ 688220 w 1100445"/>
              <a:gd name="connsiteY4" fmla="*/ 1056143 h 1545413"/>
              <a:gd name="connsiteX5" fmla="*/ 6653 w 1100445"/>
              <a:gd name="connsiteY5" fmla="*/ 18977 h 154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0445" h="1545413">
                <a:moveTo>
                  <a:pt x="6653" y="18977"/>
                </a:moveTo>
                <a:cubicBezTo>
                  <a:pt x="-44147" y="-79095"/>
                  <a:pt x="207031" y="222882"/>
                  <a:pt x="383420" y="467710"/>
                </a:cubicBezTo>
                <a:cubicBezTo>
                  <a:pt x="559809" y="712538"/>
                  <a:pt x="960564" y="1328488"/>
                  <a:pt x="1064986" y="1487943"/>
                </a:cubicBezTo>
                <a:cubicBezTo>
                  <a:pt x="1169408" y="1647399"/>
                  <a:pt x="1009953" y="1424443"/>
                  <a:pt x="1009953" y="1424443"/>
                </a:cubicBezTo>
                <a:cubicBezTo>
                  <a:pt x="947159" y="1352476"/>
                  <a:pt x="854025" y="1291093"/>
                  <a:pt x="688220" y="1056143"/>
                </a:cubicBezTo>
                <a:cubicBezTo>
                  <a:pt x="522415" y="821193"/>
                  <a:pt x="57453" y="117049"/>
                  <a:pt x="6653" y="189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26D99D4-FC8C-47E4-827F-49695F946F94}"/>
              </a:ext>
            </a:extLst>
          </p:cNvPr>
          <p:cNvSpPr/>
          <p:nvPr/>
        </p:nvSpPr>
        <p:spPr>
          <a:xfrm>
            <a:off x="5683644" y="2331073"/>
            <a:ext cx="1042431" cy="1443943"/>
          </a:xfrm>
          <a:custGeom>
            <a:avLst/>
            <a:gdLst>
              <a:gd name="connsiteX0" fmla="*/ 1723 w 1042431"/>
              <a:gd name="connsiteY0" fmla="*/ 1494 h 1443943"/>
              <a:gd name="connsiteX1" fmla="*/ 513956 w 1042431"/>
              <a:gd name="connsiteY1" fmla="*/ 348627 h 1443943"/>
              <a:gd name="connsiteX2" fmla="*/ 1017723 w 1042431"/>
              <a:gd name="connsiteY2" fmla="*/ 1385794 h 1443943"/>
              <a:gd name="connsiteX3" fmla="*/ 941523 w 1042431"/>
              <a:gd name="connsiteY3" fmla="*/ 1258794 h 1443943"/>
              <a:gd name="connsiteX4" fmla="*/ 738323 w 1042431"/>
              <a:gd name="connsiteY4" fmla="*/ 805827 h 1443943"/>
              <a:gd name="connsiteX5" fmla="*/ 361556 w 1042431"/>
              <a:gd name="connsiteY5" fmla="*/ 247027 h 1443943"/>
              <a:gd name="connsiteX6" fmla="*/ 1723 w 1042431"/>
              <a:gd name="connsiteY6" fmla="*/ 1494 h 144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431" h="1443943">
                <a:moveTo>
                  <a:pt x="1723" y="1494"/>
                </a:moveTo>
                <a:cubicBezTo>
                  <a:pt x="27123" y="18427"/>
                  <a:pt x="344623" y="117910"/>
                  <a:pt x="513956" y="348627"/>
                </a:cubicBezTo>
                <a:cubicBezTo>
                  <a:pt x="683289" y="579344"/>
                  <a:pt x="946462" y="1234100"/>
                  <a:pt x="1017723" y="1385794"/>
                </a:cubicBezTo>
                <a:cubicBezTo>
                  <a:pt x="1088984" y="1537489"/>
                  <a:pt x="988090" y="1355455"/>
                  <a:pt x="941523" y="1258794"/>
                </a:cubicBezTo>
                <a:cubicBezTo>
                  <a:pt x="894956" y="1162133"/>
                  <a:pt x="834984" y="974455"/>
                  <a:pt x="738323" y="805827"/>
                </a:cubicBezTo>
                <a:cubicBezTo>
                  <a:pt x="641662" y="637199"/>
                  <a:pt x="485028" y="379672"/>
                  <a:pt x="361556" y="247027"/>
                </a:cubicBezTo>
                <a:cubicBezTo>
                  <a:pt x="238084" y="114383"/>
                  <a:pt x="-23677" y="-15439"/>
                  <a:pt x="1723" y="1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EE9A51A-3C86-415A-BC08-AAF7D3F471D3}"/>
              </a:ext>
            </a:extLst>
          </p:cNvPr>
          <p:cNvSpPr/>
          <p:nvPr/>
        </p:nvSpPr>
        <p:spPr>
          <a:xfrm>
            <a:off x="5866906" y="2545409"/>
            <a:ext cx="1133797" cy="1765364"/>
          </a:xfrm>
          <a:custGeom>
            <a:avLst/>
            <a:gdLst>
              <a:gd name="connsiteX0" fmla="*/ 8961 w 1133797"/>
              <a:gd name="connsiteY0" fmla="*/ 7291 h 1765364"/>
              <a:gd name="connsiteX1" fmla="*/ 411127 w 1133797"/>
              <a:gd name="connsiteY1" fmla="*/ 714258 h 1765364"/>
              <a:gd name="connsiteX2" fmla="*/ 1101161 w 1133797"/>
              <a:gd name="connsiteY2" fmla="*/ 1713324 h 1765364"/>
              <a:gd name="connsiteX3" fmla="*/ 995327 w 1133797"/>
              <a:gd name="connsiteY3" fmla="*/ 1594791 h 1765364"/>
              <a:gd name="connsiteX4" fmla="*/ 758261 w 1133797"/>
              <a:gd name="connsiteY4" fmla="*/ 1345024 h 1765364"/>
              <a:gd name="connsiteX5" fmla="*/ 182527 w 1133797"/>
              <a:gd name="connsiteY5" fmla="*/ 405224 h 1765364"/>
              <a:gd name="connsiteX6" fmla="*/ 8961 w 1133797"/>
              <a:gd name="connsiteY6" fmla="*/ 7291 h 176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3797" h="1765364">
                <a:moveTo>
                  <a:pt x="8961" y="7291"/>
                </a:moveTo>
                <a:cubicBezTo>
                  <a:pt x="47061" y="58797"/>
                  <a:pt x="229094" y="429919"/>
                  <a:pt x="411127" y="714258"/>
                </a:cubicBezTo>
                <a:cubicBezTo>
                  <a:pt x="593160" y="998597"/>
                  <a:pt x="1003794" y="1566569"/>
                  <a:pt x="1101161" y="1713324"/>
                </a:cubicBezTo>
                <a:cubicBezTo>
                  <a:pt x="1198528" y="1860079"/>
                  <a:pt x="1052477" y="1656174"/>
                  <a:pt x="995327" y="1594791"/>
                </a:cubicBezTo>
                <a:cubicBezTo>
                  <a:pt x="938177" y="1533408"/>
                  <a:pt x="893728" y="1543285"/>
                  <a:pt x="758261" y="1345024"/>
                </a:cubicBezTo>
                <a:cubicBezTo>
                  <a:pt x="622794" y="1146763"/>
                  <a:pt x="305999" y="623946"/>
                  <a:pt x="182527" y="405224"/>
                </a:cubicBezTo>
                <a:cubicBezTo>
                  <a:pt x="59055" y="186502"/>
                  <a:pt x="-29139" y="-44215"/>
                  <a:pt x="8961" y="72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C234AF4-2467-4212-A9E5-52852BE2DEB2}"/>
              </a:ext>
            </a:extLst>
          </p:cNvPr>
          <p:cNvSpPr/>
          <p:nvPr/>
        </p:nvSpPr>
        <p:spPr>
          <a:xfrm>
            <a:off x="5672634" y="2975622"/>
            <a:ext cx="491141" cy="1244698"/>
          </a:xfrm>
          <a:custGeom>
            <a:avLst/>
            <a:gdLst>
              <a:gd name="connsiteX0" fmla="*/ 33 w 491141"/>
              <a:gd name="connsiteY0" fmla="*/ 411 h 1244698"/>
              <a:gd name="connsiteX1" fmla="*/ 368333 w 491141"/>
              <a:gd name="connsiteY1" fmla="*/ 538045 h 1244698"/>
              <a:gd name="connsiteX2" fmla="*/ 478399 w 491141"/>
              <a:gd name="connsiteY2" fmla="*/ 1198445 h 1244698"/>
              <a:gd name="connsiteX3" fmla="*/ 474166 w 491141"/>
              <a:gd name="connsiteY3" fmla="*/ 1126478 h 1244698"/>
              <a:gd name="connsiteX4" fmla="*/ 347166 w 491141"/>
              <a:gd name="connsiteY4" fmla="*/ 622711 h 1244698"/>
              <a:gd name="connsiteX5" fmla="*/ 33 w 491141"/>
              <a:gd name="connsiteY5" fmla="*/ 411 h 124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141" h="1244698">
                <a:moveTo>
                  <a:pt x="33" y="411"/>
                </a:moveTo>
                <a:cubicBezTo>
                  <a:pt x="3561" y="-13700"/>
                  <a:pt x="288605" y="338373"/>
                  <a:pt x="368333" y="538045"/>
                </a:cubicBezTo>
                <a:cubicBezTo>
                  <a:pt x="448061" y="737717"/>
                  <a:pt x="460760" y="1100373"/>
                  <a:pt x="478399" y="1198445"/>
                </a:cubicBezTo>
                <a:cubicBezTo>
                  <a:pt x="496038" y="1296517"/>
                  <a:pt x="496038" y="1222434"/>
                  <a:pt x="474166" y="1126478"/>
                </a:cubicBezTo>
                <a:cubicBezTo>
                  <a:pt x="452294" y="1030522"/>
                  <a:pt x="419133" y="811094"/>
                  <a:pt x="347166" y="622711"/>
                </a:cubicBezTo>
                <a:cubicBezTo>
                  <a:pt x="275199" y="434328"/>
                  <a:pt x="-3495" y="14522"/>
                  <a:pt x="33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C8D923C-A7E4-40C2-82B6-61D3D06B1CAC}"/>
              </a:ext>
            </a:extLst>
          </p:cNvPr>
          <p:cNvSpPr/>
          <p:nvPr/>
        </p:nvSpPr>
        <p:spPr>
          <a:xfrm>
            <a:off x="5935940" y="2997999"/>
            <a:ext cx="575176" cy="1575425"/>
          </a:xfrm>
          <a:custGeom>
            <a:avLst/>
            <a:gdLst>
              <a:gd name="connsiteX0" fmla="*/ 3427 w 575176"/>
              <a:gd name="connsiteY0" fmla="*/ 3434 h 1575425"/>
              <a:gd name="connsiteX1" fmla="*/ 452160 w 575176"/>
              <a:gd name="connsiteY1" fmla="*/ 790834 h 1575425"/>
              <a:gd name="connsiteX2" fmla="*/ 545293 w 575176"/>
              <a:gd name="connsiteY2" fmla="*/ 1163368 h 1575425"/>
              <a:gd name="connsiteX3" fmla="*/ 574927 w 575176"/>
              <a:gd name="connsiteY3" fmla="*/ 1569768 h 1575425"/>
              <a:gd name="connsiteX4" fmla="*/ 553760 w 575176"/>
              <a:gd name="connsiteY4" fmla="*/ 1375034 h 1575425"/>
              <a:gd name="connsiteX5" fmla="*/ 464860 w 575176"/>
              <a:gd name="connsiteY5" fmla="*/ 1015201 h 1575425"/>
              <a:gd name="connsiteX6" fmla="*/ 257427 w 575176"/>
              <a:gd name="connsiteY6" fmla="*/ 524134 h 1575425"/>
              <a:gd name="connsiteX7" fmla="*/ 3427 w 575176"/>
              <a:gd name="connsiteY7" fmla="*/ 3434 h 157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176" h="1575425">
                <a:moveTo>
                  <a:pt x="3427" y="3434"/>
                </a:moveTo>
                <a:cubicBezTo>
                  <a:pt x="35882" y="47884"/>
                  <a:pt x="361849" y="597512"/>
                  <a:pt x="452160" y="790834"/>
                </a:cubicBezTo>
                <a:cubicBezTo>
                  <a:pt x="542471" y="984156"/>
                  <a:pt x="524832" y="1033546"/>
                  <a:pt x="545293" y="1163368"/>
                </a:cubicBezTo>
                <a:cubicBezTo>
                  <a:pt x="565754" y="1293190"/>
                  <a:pt x="573516" y="1534490"/>
                  <a:pt x="574927" y="1569768"/>
                </a:cubicBezTo>
                <a:cubicBezTo>
                  <a:pt x="576338" y="1605046"/>
                  <a:pt x="572105" y="1467462"/>
                  <a:pt x="553760" y="1375034"/>
                </a:cubicBezTo>
                <a:cubicBezTo>
                  <a:pt x="535415" y="1282606"/>
                  <a:pt x="514249" y="1157018"/>
                  <a:pt x="464860" y="1015201"/>
                </a:cubicBezTo>
                <a:cubicBezTo>
                  <a:pt x="415471" y="873384"/>
                  <a:pt x="337155" y="690645"/>
                  <a:pt x="257427" y="524134"/>
                </a:cubicBezTo>
                <a:cubicBezTo>
                  <a:pt x="177699" y="357623"/>
                  <a:pt x="-29028" y="-41016"/>
                  <a:pt x="3427" y="3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4A8C4AA1-FFFB-4B25-9290-D8447CDF1F7B}"/>
              </a:ext>
            </a:extLst>
          </p:cNvPr>
          <p:cNvSpPr/>
          <p:nvPr/>
        </p:nvSpPr>
        <p:spPr>
          <a:xfrm>
            <a:off x="7425266" y="3659393"/>
            <a:ext cx="334943" cy="1031505"/>
          </a:xfrm>
          <a:custGeom>
            <a:avLst/>
            <a:gdLst>
              <a:gd name="connsiteX0" fmla="*/ 1 w 334943"/>
              <a:gd name="connsiteY0" fmla="*/ 2440 h 1031505"/>
              <a:gd name="connsiteX1" fmla="*/ 283634 w 334943"/>
              <a:gd name="connsiteY1" fmla="*/ 599340 h 1031505"/>
              <a:gd name="connsiteX2" fmla="*/ 334434 w 334943"/>
              <a:gd name="connsiteY2" fmla="*/ 1018440 h 1031505"/>
              <a:gd name="connsiteX3" fmla="*/ 287867 w 334943"/>
              <a:gd name="connsiteY3" fmla="*/ 840640 h 1031505"/>
              <a:gd name="connsiteX4" fmla="*/ 1 w 334943"/>
              <a:gd name="connsiteY4" fmla="*/ 2440 h 103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943" h="1031505">
                <a:moveTo>
                  <a:pt x="1" y="2440"/>
                </a:moveTo>
                <a:cubicBezTo>
                  <a:pt x="-704" y="-37777"/>
                  <a:pt x="227895" y="430007"/>
                  <a:pt x="283634" y="599340"/>
                </a:cubicBezTo>
                <a:cubicBezTo>
                  <a:pt x="339373" y="768673"/>
                  <a:pt x="333729" y="978223"/>
                  <a:pt x="334434" y="1018440"/>
                </a:cubicBezTo>
                <a:cubicBezTo>
                  <a:pt x="335139" y="1058657"/>
                  <a:pt x="340784" y="1007857"/>
                  <a:pt x="287867" y="840640"/>
                </a:cubicBezTo>
                <a:cubicBezTo>
                  <a:pt x="234950" y="673423"/>
                  <a:pt x="706" y="42657"/>
                  <a:pt x="1" y="2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8784915E-5825-475E-B2B1-AA655F99BB9A}"/>
              </a:ext>
            </a:extLst>
          </p:cNvPr>
          <p:cNvSpPr/>
          <p:nvPr/>
        </p:nvSpPr>
        <p:spPr>
          <a:xfrm>
            <a:off x="7429245" y="3991773"/>
            <a:ext cx="153403" cy="1439417"/>
          </a:xfrm>
          <a:custGeom>
            <a:avLst/>
            <a:gdLst>
              <a:gd name="connsiteX0" fmla="*/ 255 w 153403"/>
              <a:gd name="connsiteY0" fmla="*/ 260 h 1439417"/>
              <a:gd name="connsiteX1" fmla="*/ 135722 w 153403"/>
              <a:gd name="connsiteY1" fmla="*/ 415127 h 1439417"/>
              <a:gd name="connsiteX2" fmla="*/ 152655 w 153403"/>
              <a:gd name="connsiteY2" fmla="*/ 1384560 h 1439417"/>
              <a:gd name="connsiteX3" fmla="*/ 144188 w 153403"/>
              <a:gd name="connsiteY3" fmla="*/ 1266027 h 1439417"/>
              <a:gd name="connsiteX4" fmla="*/ 114555 w 153403"/>
              <a:gd name="connsiteY4" fmla="*/ 825760 h 1439417"/>
              <a:gd name="connsiteX5" fmla="*/ 101855 w 153403"/>
              <a:gd name="connsiteY5" fmla="*/ 360094 h 1439417"/>
              <a:gd name="connsiteX6" fmla="*/ 255 w 153403"/>
              <a:gd name="connsiteY6" fmla="*/ 260 h 143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03" h="1439417">
                <a:moveTo>
                  <a:pt x="255" y="260"/>
                </a:moveTo>
                <a:cubicBezTo>
                  <a:pt x="5900" y="9432"/>
                  <a:pt x="110322" y="184410"/>
                  <a:pt x="135722" y="415127"/>
                </a:cubicBezTo>
                <a:cubicBezTo>
                  <a:pt x="161122" y="645844"/>
                  <a:pt x="151244" y="1242743"/>
                  <a:pt x="152655" y="1384560"/>
                </a:cubicBezTo>
                <a:cubicBezTo>
                  <a:pt x="154066" y="1526377"/>
                  <a:pt x="150538" y="1359160"/>
                  <a:pt x="144188" y="1266027"/>
                </a:cubicBezTo>
                <a:cubicBezTo>
                  <a:pt x="137838" y="1172894"/>
                  <a:pt x="121610" y="976749"/>
                  <a:pt x="114555" y="825760"/>
                </a:cubicBezTo>
                <a:cubicBezTo>
                  <a:pt x="107500" y="674771"/>
                  <a:pt x="119494" y="493444"/>
                  <a:pt x="101855" y="360094"/>
                </a:cubicBezTo>
                <a:cubicBezTo>
                  <a:pt x="84216" y="226744"/>
                  <a:pt x="-5390" y="-8912"/>
                  <a:pt x="255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003F3E0-0626-4D9E-900F-8358FAF16B3A}"/>
              </a:ext>
            </a:extLst>
          </p:cNvPr>
          <p:cNvSpPr/>
          <p:nvPr/>
        </p:nvSpPr>
        <p:spPr>
          <a:xfrm>
            <a:off x="6783548" y="3696089"/>
            <a:ext cx="671088" cy="1372642"/>
          </a:xfrm>
          <a:custGeom>
            <a:avLst/>
            <a:gdLst>
              <a:gd name="connsiteX0" fmla="*/ 49052 w 671088"/>
              <a:gd name="connsiteY0" fmla="*/ 63111 h 1372642"/>
              <a:gd name="connsiteX1" fmla="*/ 565519 w 671088"/>
              <a:gd name="connsiteY1" fmla="*/ 787011 h 1372642"/>
              <a:gd name="connsiteX2" fmla="*/ 658652 w 671088"/>
              <a:gd name="connsiteY2" fmla="*/ 1354278 h 1372642"/>
              <a:gd name="connsiteX3" fmla="*/ 654419 w 671088"/>
              <a:gd name="connsiteY3" fmla="*/ 1189178 h 1372642"/>
              <a:gd name="connsiteX4" fmla="*/ 514719 w 671088"/>
              <a:gd name="connsiteY4" fmla="*/ 744678 h 1372642"/>
              <a:gd name="connsiteX5" fmla="*/ 74452 w 671088"/>
              <a:gd name="connsiteY5" fmla="*/ 113911 h 1372642"/>
              <a:gd name="connsiteX6" fmla="*/ 49052 w 671088"/>
              <a:gd name="connsiteY6" fmla="*/ 63111 h 137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1088" h="1372642">
                <a:moveTo>
                  <a:pt x="49052" y="63111"/>
                </a:moveTo>
                <a:cubicBezTo>
                  <a:pt x="130896" y="175294"/>
                  <a:pt x="463919" y="571817"/>
                  <a:pt x="565519" y="787011"/>
                </a:cubicBezTo>
                <a:cubicBezTo>
                  <a:pt x="667119" y="1002205"/>
                  <a:pt x="643835" y="1287250"/>
                  <a:pt x="658652" y="1354278"/>
                </a:cubicBezTo>
                <a:cubicBezTo>
                  <a:pt x="673469" y="1421306"/>
                  <a:pt x="678408" y="1290778"/>
                  <a:pt x="654419" y="1189178"/>
                </a:cubicBezTo>
                <a:cubicBezTo>
                  <a:pt x="630430" y="1087578"/>
                  <a:pt x="611380" y="923889"/>
                  <a:pt x="514719" y="744678"/>
                </a:cubicBezTo>
                <a:cubicBezTo>
                  <a:pt x="418058" y="565467"/>
                  <a:pt x="152769" y="226800"/>
                  <a:pt x="74452" y="113911"/>
                </a:cubicBezTo>
                <a:cubicBezTo>
                  <a:pt x="-3865" y="1022"/>
                  <a:pt x="-32792" y="-49072"/>
                  <a:pt x="49052" y="63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9172125A-BD19-4F5D-A6E0-23CCF6E57D57}"/>
              </a:ext>
            </a:extLst>
          </p:cNvPr>
          <p:cNvSpPr/>
          <p:nvPr/>
        </p:nvSpPr>
        <p:spPr>
          <a:xfrm>
            <a:off x="6625185" y="4206403"/>
            <a:ext cx="700933" cy="1303469"/>
          </a:xfrm>
          <a:custGeom>
            <a:avLst/>
            <a:gdLst>
              <a:gd name="connsiteX0" fmla="*/ 55015 w 700933"/>
              <a:gd name="connsiteY0" fmla="*/ 1530 h 1303469"/>
              <a:gd name="connsiteX1" fmla="*/ 165082 w 700933"/>
              <a:gd name="connsiteY1" fmla="*/ 619597 h 1303469"/>
              <a:gd name="connsiteX2" fmla="*/ 673082 w 700933"/>
              <a:gd name="connsiteY2" fmla="*/ 1263064 h 1303469"/>
              <a:gd name="connsiteX3" fmla="*/ 613815 w 700933"/>
              <a:gd name="connsiteY3" fmla="*/ 1203797 h 1303469"/>
              <a:gd name="connsiteX4" fmla="*/ 440248 w 700933"/>
              <a:gd name="connsiteY4" fmla="*/ 937097 h 1303469"/>
              <a:gd name="connsiteX5" fmla="*/ 25382 w 700933"/>
              <a:gd name="connsiteY5" fmla="*/ 458730 h 1303469"/>
              <a:gd name="connsiteX6" fmla="*/ 55015 w 700933"/>
              <a:gd name="connsiteY6" fmla="*/ 1530 h 130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933" h="1303469">
                <a:moveTo>
                  <a:pt x="55015" y="1530"/>
                </a:moveTo>
                <a:cubicBezTo>
                  <a:pt x="78298" y="28341"/>
                  <a:pt x="62071" y="409341"/>
                  <a:pt x="165082" y="619597"/>
                </a:cubicBezTo>
                <a:cubicBezTo>
                  <a:pt x="268093" y="829853"/>
                  <a:pt x="598293" y="1165697"/>
                  <a:pt x="673082" y="1263064"/>
                </a:cubicBezTo>
                <a:cubicBezTo>
                  <a:pt x="747871" y="1360431"/>
                  <a:pt x="652621" y="1258125"/>
                  <a:pt x="613815" y="1203797"/>
                </a:cubicBezTo>
                <a:cubicBezTo>
                  <a:pt x="575009" y="1149469"/>
                  <a:pt x="538320" y="1061275"/>
                  <a:pt x="440248" y="937097"/>
                </a:cubicBezTo>
                <a:cubicBezTo>
                  <a:pt x="342176" y="812919"/>
                  <a:pt x="87471" y="610424"/>
                  <a:pt x="25382" y="458730"/>
                </a:cubicBezTo>
                <a:cubicBezTo>
                  <a:pt x="-36707" y="307036"/>
                  <a:pt x="31732" y="-25281"/>
                  <a:pt x="55015" y="1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99A7AD0-C9C8-470A-A10E-85BA242E4AC6}"/>
              </a:ext>
            </a:extLst>
          </p:cNvPr>
          <p:cNvSpPr/>
          <p:nvPr/>
        </p:nvSpPr>
        <p:spPr>
          <a:xfrm>
            <a:off x="6379001" y="4257314"/>
            <a:ext cx="839956" cy="1200303"/>
          </a:xfrm>
          <a:custGeom>
            <a:avLst/>
            <a:gdLst>
              <a:gd name="connsiteX0" fmla="*/ 632 w 839956"/>
              <a:gd name="connsiteY0" fmla="*/ 1419 h 1200303"/>
              <a:gd name="connsiteX1" fmla="*/ 271566 w 839956"/>
              <a:gd name="connsiteY1" fmla="*/ 699919 h 1200303"/>
              <a:gd name="connsiteX2" fmla="*/ 813432 w 839956"/>
              <a:gd name="connsiteY2" fmla="*/ 1182519 h 1200303"/>
              <a:gd name="connsiteX3" fmla="*/ 720299 w 839956"/>
              <a:gd name="connsiteY3" fmla="*/ 1068219 h 1200303"/>
              <a:gd name="connsiteX4" fmla="*/ 407032 w 839956"/>
              <a:gd name="connsiteY4" fmla="*/ 801519 h 1200303"/>
              <a:gd name="connsiteX5" fmla="*/ 203832 w 839956"/>
              <a:gd name="connsiteY5" fmla="*/ 526353 h 1200303"/>
              <a:gd name="connsiteX6" fmla="*/ 632 w 839956"/>
              <a:gd name="connsiteY6" fmla="*/ 1419 h 120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9956" h="1200303">
                <a:moveTo>
                  <a:pt x="632" y="1419"/>
                </a:moveTo>
                <a:cubicBezTo>
                  <a:pt x="11921" y="30347"/>
                  <a:pt x="136099" y="503069"/>
                  <a:pt x="271566" y="699919"/>
                </a:cubicBezTo>
                <a:cubicBezTo>
                  <a:pt x="407033" y="896769"/>
                  <a:pt x="738643" y="1121136"/>
                  <a:pt x="813432" y="1182519"/>
                </a:cubicBezTo>
                <a:cubicBezTo>
                  <a:pt x="888221" y="1243902"/>
                  <a:pt x="788032" y="1131719"/>
                  <a:pt x="720299" y="1068219"/>
                </a:cubicBezTo>
                <a:cubicBezTo>
                  <a:pt x="652566" y="1004719"/>
                  <a:pt x="493110" y="891830"/>
                  <a:pt x="407032" y="801519"/>
                </a:cubicBezTo>
                <a:cubicBezTo>
                  <a:pt x="320954" y="711208"/>
                  <a:pt x="275799" y="658997"/>
                  <a:pt x="203832" y="526353"/>
                </a:cubicBezTo>
                <a:cubicBezTo>
                  <a:pt x="131865" y="393709"/>
                  <a:pt x="-10657" y="-27509"/>
                  <a:pt x="632" y="1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77147294-B699-471C-8A69-601C3D69753F}"/>
              </a:ext>
            </a:extLst>
          </p:cNvPr>
          <p:cNvSpPr/>
          <p:nvPr/>
        </p:nvSpPr>
        <p:spPr>
          <a:xfrm>
            <a:off x="6802498" y="4194374"/>
            <a:ext cx="716520" cy="1659132"/>
          </a:xfrm>
          <a:custGeom>
            <a:avLst/>
            <a:gdLst>
              <a:gd name="connsiteX0" fmla="*/ 4702 w 716520"/>
              <a:gd name="connsiteY0" fmla="*/ 859 h 1659132"/>
              <a:gd name="connsiteX1" fmla="*/ 453435 w 716520"/>
              <a:gd name="connsiteY1" fmla="*/ 898326 h 1659132"/>
              <a:gd name="connsiteX2" fmla="*/ 707435 w 716520"/>
              <a:gd name="connsiteY2" fmla="*/ 1156559 h 1659132"/>
              <a:gd name="connsiteX3" fmla="*/ 660869 w 716520"/>
              <a:gd name="connsiteY3" fmla="*/ 1651859 h 1659132"/>
              <a:gd name="connsiteX4" fmla="*/ 669335 w 716520"/>
              <a:gd name="connsiteY4" fmla="*/ 1431726 h 1659132"/>
              <a:gd name="connsiteX5" fmla="*/ 665102 w 716520"/>
              <a:gd name="connsiteY5" fmla="*/ 1152326 h 1659132"/>
              <a:gd name="connsiteX6" fmla="*/ 246002 w 716520"/>
              <a:gd name="connsiteY6" fmla="*/ 741693 h 1659132"/>
              <a:gd name="connsiteX7" fmla="*/ 4702 w 716520"/>
              <a:gd name="connsiteY7" fmla="*/ 859 h 1659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520" h="1659132">
                <a:moveTo>
                  <a:pt x="4702" y="859"/>
                </a:moveTo>
                <a:cubicBezTo>
                  <a:pt x="39274" y="26965"/>
                  <a:pt x="336313" y="705709"/>
                  <a:pt x="453435" y="898326"/>
                </a:cubicBezTo>
                <a:cubicBezTo>
                  <a:pt x="570557" y="1090943"/>
                  <a:pt x="672863" y="1030970"/>
                  <a:pt x="707435" y="1156559"/>
                </a:cubicBezTo>
                <a:cubicBezTo>
                  <a:pt x="742007" y="1282148"/>
                  <a:pt x="667219" y="1605998"/>
                  <a:pt x="660869" y="1651859"/>
                </a:cubicBezTo>
                <a:cubicBezTo>
                  <a:pt x="654519" y="1697720"/>
                  <a:pt x="668630" y="1514981"/>
                  <a:pt x="669335" y="1431726"/>
                </a:cubicBezTo>
                <a:cubicBezTo>
                  <a:pt x="670040" y="1348471"/>
                  <a:pt x="735658" y="1267332"/>
                  <a:pt x="665102" y="1152326"/>
                </a:cubicBezTo>
                <a:cubicBezTo>
                  <a:pt x="594546" y="1037320"/>
                  <a:pt x="358185" y="932899"/>
                  <a:pt x="246002" y="741693"/>
                </a:cubicBezTo>
                <a:cubicBezTo>
                  <a:pt x="133819" y="550488"/>
                  <a:pt x="-29870" y="-25247"/>
                  <a:pt x="4702" y="8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9A2A0626-555D-4393-AA7A-2C0AF466C0FA}"/>
              </a:ext>
            </a:extLst>
          </p:cNvPr>
          <p:cNvSpPr/>
          <p:nvPr/>
        </p:nvSpPr>
        <p:spPr>
          <a:xfrm>
            <a:off x="6912885" y="5845990"/>
            <a:ext cx="480848" cy="1022519"/>
          </a:xfrm>
          <a:custGeom>
            <a:avLst/>
            <a:gdLst>
              <a:gd name="connsiteX0" fmla="*/ 478515 w 480848"/>
              <a:gd name="connsiteY0" fmla="*/ 8710 h 1022519"/>
              <a:gd name="connsiteX1" fmla="*/ 139848 w 480848"/>
              <a:gd name="connsiteY1" fmla="*/ 618310 h 1022519"/>
              <a:gd name="connsiteX2" fmla="*/ 12848 w 480848"/>
              <a:gd name="connsiteY2" fmla="*/ 1016243 h 1022519"/>
              <a:gd name="connsiteX3" fmla="*/ 34015 w 480848"/>
              <a:gd name="connsiteY3" fmla="*/ 821510 h 1022519"/>
              <a:gd name="connsiteX4" fmla="*/ 275315 w 480848"/>
              <a:gd name="connsiteY4" fmla="*/ 296577 h 1022519"/>
              <a:gd name="connsiteX5" fmla="*/ 478515 w 480848"/>
              <a:gd name="connsiteY5" fmla="*/ 8710 h 102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848" h="1022519">
                <a:moveTo>
                  <a:pt x="478515" y="8710"/>
                </a:moveTo>
                <a:cubicBezTo>
                  <a:pt x="455937" y="62332"/>
                  <a:pt x="217459" y="450388"/>
                  <a:pt x="139848" y="618310"/>
                </a:cubicBezTo>
                <a:cubicBezTo>
                  <a:pt x="62237" y="786232"/>
                  <a:pt x="30487" y="982376"/>
                  <a:pt x="12848" y="1016243"/>
                </a:cubicBezTo>
                <a:cubicBezTo>
                  <a:pt x="-4791" y="1050110"/>
                  <a:pt x="-9729" y="941454"/>
                  <a:pt x="34015" y="821510"/>
                </a:cubicBezTo>
                <a:cubicBezTo>
                  <a:pt x="77759" y="701566"/>
                  <a:pt x="196293" y="432044"/>
                  <a:pt x="275315" y="296577"/>
                </a:cubicBezTo>
                <a:cubicBezTo>
                  <a:pt x="354337" y="161110"/>
                  <a:pt x="501093" y="-44912"/>
                  <a:pt x="478515" y="8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2D43BE5C-FB60-4173-86CA-CD592CE2649E}"/>
              </a:ext>
            </a:extLst>
          </p:cNvPr>
          <p:cNvSpPr/>
          <p:nvPr/>
        </p:nvSpPr>
        <p:spPr>
          <a:xfrm>
            <a:off x="6074996" y="6874177"/>
            <a:ext cx="292794" cy="1603726"/>
          </a:xfrm>
          <a:custGeom>
            <a:avLst/>
            <a:gdLst>
              <a:gd name="connsiteX0" fmla="*/ 291937 w 292794"/>
              <a:gd name="connsiteY0" fmla="*/ 756 h 1603726"/>
              <a:gd name="connsiteX1" fmla="*/ 114137 w 292794"/>
              <a:gd name="connsiteY1" fmla="*/ 487590 h 1603726"/>
              <a:gd name="connsiteX2" fmla="*/ 228437 w 292794"/>
              <a:gd name="connsiteY2" fmla="*/ 1541690 h 1603726"/>
              <a:gd name="connsiteX3" fmla="*/ 215737 w 292794"/>
              <a:gd name="connsiteY3" fmla="*/ 1385056 h 1603726"/>
              <a:gd name="connsiteX4" fmla="*/ 29471 w 292794"/>
              <a:gd name="connsiteY4" fmla="*/ 593423 h 1603726"/>
              <a:gd name="connsiteX5" fmla="*/ 25237 w 292794"/>
              <a:gd name="connsiteY5" fmla="*/ 381756 h 1603726"/>
              <a:gd name="connsiteX6" fmla="*/ 291937 w 292794"/>
              <a:gd name="connsiteY6" fmla="*/ 756 h 160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794" h="1603726">
                <a:moveTo>
                  <a:pt x="291937" y="756"/>
                </a:moveTo>
                <a:cubicBezTo>
                  <a:pt x="306754" y="18395"/>
                  <a:pt x="124720" y="230768"/>
                  <a:pt x="114137" y="487590"/>
                </a:cubicBezTo>
                <a:cubicBezTo>
                  <a:pt x="103554" y="744412"/>
                  <a:pt x="211504" y="1392112"/>
                  <a:pt x="228437" y="1541690"/>
                </a:cubicBezTo>
                <a:cubicBezTo>
                  <a:pt x="245370" y="1691268"/>
                  <a:pt x="248898" y="1543100"/>
                  <a:pt x="215737" y="1385056"/>
                </a:cubicBezTo>
                <a:cubicBezTo>
                  <a:pt x="182576" y="1227012"/>
                  <a:pt x="61221" y="760640"/>
                  <a:pt x="29471" y="593423"/>
                </a:cubicBezTo>
                <a:cubicBezTo>
                  <a:pt x="-2279" y="426206"/>
                  <a:pt x="-14980" y="484767"/>
                  <a:pt x="25237" y="381756"/>
                </a:cubicBezTo>
                <a:cubicBezTo>
                  <a:pt x="65454" y="278745"/>
                  <a:pt x="277120" y="-16883"/>
                  <a:pt x="291937" y="75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0F2CA18F-00F5-4C39-85EB-B4022E9FD0C6}"/>
              </a:ext>
            </a:extLst>
          </p:cNvPr>
          <p:cNvSpPr/>
          <p:nvPr/>
        </p:nvSpPr>
        <p:spPr>
          <a:xfrm>
            <a:off x="5898434" y="7497091"/>
            <a:ext cx="190005" cy="1038003"/>
          </a:xfrm>
          <a:custGeom>
            <a:avLst/>
            <a:gdLst>
              <a:gd name="connsiteX0" fmla="*/ 189099 w 190005"/>
              <a:gd name="connsiteY0" fmla="*/ 142 h 1038003"/>
              <a:gd name="connsiteX1" fmla="*/ 74799 w 190005"/>
              <a:gd name="connsiteY1" fmla="*/ 364209 h 1038003"/>
              <a:gd name="connsiteX2" fmla="*/ 95966 w 190005"/>
              <a:gd name="connsiteY2" fmla="*/ 1024609 h 1038003"/>
              <a:gd name="connsiteX3" fmla="*/ 70566 w 190005"/>
              <a:gd name="connsiteY3" fmla="*/ 770609 h 1038003"/>
              <a:gd name="connsiteX4" fmla="*/ 2833 w 190005"/>
              <a:gd name="connsiteY4" fmla="*/ 326109 h 1038003"/>
              <a:gd name="connsiteX5" fmla="*/ 189099 w 190005"/>
              <a:gd name="connsiteY5" fmla="*/ 142 h 103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05" h="1038003">
                <a:moveTo>
                  <a:pt x="189099" y="142"/>
                </a:moveTo>
                <a:cubicBezTo>
                  <a:pt x="201093" y="6492"/>
                  <a:pt x="90321" y="193465"/>
                  <a:pt x="74799" y="364209"/>
                </a:cubicBezTo>
                <a:cubicBezTo>
                  <a:pt x="59277" y="534953"/>
                  <a:pt x="96671" y="956876"/>
                  <a:pt x="95966" y="1024609"/>
                </a:cubicBezTo>
                <a:cubicBezTo>
                  <a:pt x="95260" y="1092342"/>
                  <a:pt x="86088" y="887026"/>
                  <a:pt x="70566" y="770609"/>
                </a:cubicBezTo>
                <a:cubicBezTo>
                  <a:pt x="55044" y="654192"/>
                  <a:pt x="-14806" y="450992"/>
                  <a:pt x="2833" y="326109"/>
                </a:cubicBezTo>
                <a:cubicBezTo>
                  <a:pt x="20472" y="201226"/>
                  <a:pt x="177105" y="-6208"/>
                  <a:pt x="189099" y="14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883B15CB-ABB8-4DB5-B670-1FE3D63EE3BE}"/>
              </a:ext>
            </a:extLst>
          </p:cNvPr>
          <p:cNvSpPr/>
          <p:nvPr/>
        </p:nvSpPr>
        <p:spPr>
          <a:xfrm>
            <a:off x="6340431" y="6815606"/>
            <a:ext cx="463243" cy="2054237"/>
          </a:xfrm>
          <a:custGeom>
            <a:avLst/>
            <a:gdLst>
              <a:gd name="connsiteX0" fmla="*/ 462536 w 463243"/>
              <a:gd name="connsiteY0" fmla="*/ 61 h 2054237"/>
              <a:gd name="connsiteX1" fmla="*/ 132336 w 463243"/>
              <a:gd name="connsiteY1" fmla="*/ 474194 h 2054237"/>
              <a:gd name="connsiteX2" fmla="*/ 132336 w 463243"/>
              <a:gd name="connsiteY2" fmla="*/ 1113427 h 2054237"/>
              <a:gd name="connsiteX3" fmla="*/ 119636 w 463243"/>
              <a:gd name="connsiteY3" fmla="*/ 1985494 h 2054237"/>
              <a:gd name="connsiteX4" fmla="*/ 145036 w 463243"/>
              <a:gd name="connsiteY4" fmla="*/ 1854261 h 2054237"/>
              <a:gd name="connsiteX5" fmla="*/ 43436 w 463243"/>
              <a:gd name="connsiteY5" fmla="*/ 711261 h 2054237"/>
              <a:gd name="connsiteX6" fmla="*/ 30736 w 463243"/>
              <a:gd name="connsiteY6" fmla="*/ 503827 h 2054237"/>
              <a:gd name="connsiteX7" fmla="*/ 462536 w 463243"/>
              <a:gd name="connsiteY7" fmla="*/ 61 h 205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243" h="2054237">
                <a:moveTo>
                  <a:pt x="462536" y="61"/>
                </a:moveTo>
                <a:cubicBezTo>
                  <a:pt x="479469" y="-4878"/>
                  <a:pt x="187369" y="288633"/>
                  <a:pt x="132336" y="474194"/>
                </a:cubicBezTo>
                <a:cubicBezTo>
                  <a:pt x="77303" y="659755"/>
                  <a:pt x="134453" y="861544"/>
                  <a:pt x="132336" y="1113427"/>
                </a:cubicBezTo>
                <a:cubicBezTo>
                  <a:pt x="130219" y="1365310"/>
                  <a:pt x="117519" y="1862022"/>
                  <a:pt x="119636" y="1985494"/>
                </a:cubicBezTo>
                <a:cubicBezTo>
                  <a:pt x="121753" y="2108966"/>
                  <a:pt x="157736" y="2066633"/>
                  <a:pt x="145036" y="1854261"/>
                </a:cubicBezTo>
                <a:cubicBezTo>
                  <a:pt x="132336" y="1641889"/>
                  <a:pt x="62486" y="936333"/>
                  <a:pt x="43436" y="711261"/>
                </a:cubicBezTo>
                <a:cubicBezTo>
                  <a:pt x="24386" y="486189"/>
                  <a:pt x="-36292" y="618833"/>
                  <a:pt x="30736" y="503827"/>
                </a:cubicBezTo>
                <a:cubicBezTo>
                  <a:pt x="97764" y="388821"/>
                  <a:pt x="445603" y="5000"/>
                  <a:pt x="462536" y="6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155BEDB-72A3-47E1-82A8-E1EB76523B1A}"/>
              </a:ext>
            </a:extLst>
          </p:cNvPr>
          <p:cNvSpPr/>
          <p:nvPr/>
        </p:nvSpPr>
        <p:spPr>
          <a:xfrm>
            <a:off x="6040319" y="7610967"/>
            <a:ext cx="470225" cy="1262909"/>
          </a:xfrm>
          <a:custGeom>
            <a:avLst/>
            <a:gdLst>
              <a:gd name="connsiteX0" fmla="*/ 110714 w 470225"/>
              <a:gd name="connsiteY0" fmla="*/ 566 h 1262909"/>
              <a:gd name="connsiteX1" fmla="*/ 13348 w 470225"/>
              <a:gd name="connsiteY1" fmla="*/ 580533 h 1262909"/>
              <a:gd name="connsiteX2" fmla="*/ 466314 w 470225"/>
              <a:gd name="connsiteY2" fmla="*/ 1249400 h 1262909"/>
              <a:gd name="connsiteX3" fmla="*/ 220781 w 470225"/>
              <a:gd name="connsiteY3" fmla="*/ 986933 h 1262909"/>
              <a:gd name="connsiteX4" fmla="*/ 9114 w 470225"/>
              <a:gd name="connsiteY4" fmla="*/ 483166 h 1262909"/>
              <a:gd name="connsiteX5" fmla="*/ 110714 w 470225"/>
              <a:gd name="connsiteY5" fmla="*/ 566 h 126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225" h="1262909">
                <a:moveTo>
                  <a:pt x="110714" y="566"/>
                </a:moveTo>
                <a:cubicBezTo>
                  <a:pt x="111420" y="16794"/>
                  <a:pt x="-45919" y="372394"/>
                  <a:pt x="13348" y="580533"/>
                </a:cubicBezTo>
                <a:cubicBezTo>
                  <a:pt x="72615" y="788672"/>
                  <a:pt x="431742" y="1181667"/>
                  <a:pt x="466314" y="1249400"/>
                </a:cubicBezTo>
                <a:cubicBezTo>
                  <a:pt x="500886" y="1317133"/>
                  <a:pt x="296981" y="1114639"/>
                  <a:pt x="220781" y="986933"/>
                </a:cubicBezTo>
                <a:cubicBezTo>
                  <a:pt x="144581" y="859227"/>
                  <a:pt x="31692" y="645444"/>
                  <a:pt x="9114" y="483166"/>
                </a:cubicBezTo>
                <a:cubicBezTo>
                  <a:pt x="-13464" y="320888"/>
                  <a:pt x="110008" y="-15662"/>
                  <a:pt x="110714" y="56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26301716-0EA8-4031-95CC-4469CE07553E}"/>
              </a:ext>
            </a:extLst>
          </p:cNvPr>
          <p:cNvSpPr/>
          <p:nvPr/>
        </p:nvSpPr>
        <p:spPr>
          <a:xfrm>
            <a:off x="6241285" y="6839643"/>
            <a:ext cx="359651" cy="833104"/>
          </a:xfrm>
          <a:custGeom>
            <a:avLst/>
            <a:gdLst>
              <a:gd name="connsiteX0" fmla="*/ 358482 w 359651"/>
              <a:gd name="connsiteY0" fmla="*/ 1424 h 833104"/>
              <a:gd name="connsiteX1" fmla="*/ 112948 w 359651"/>
              <a:gd name="connsiteY1" fmla="*/ 280824 h 833104"/>
              <a:gd name="connsiteX2" fmla="*/ 2882 w 359651"/>
              <a:gd name="connsiteY2" fmla="*/ 657590 h 833104"/>
              <a:gd name="connsiteX3" fmla="*/ 32515 w 359651"/>
              <a:gd name="connsiteY3" fmla="*/ 826924 h 833104"/>
              <a:gd name="connsiteX4" fmla="*/ 36748 w 359651"/>
              <a:gd name="connsiteY4" fmla="*/ 454390 h 833104"/>
              <a:gd name="connsiteX5" fmla="*/ 197615 w 359651"/>
              <a:gd name="connsiteY5" fmla="*/ 183457 h 833104"/>
              <a:gd name="connsiteX6" fmla="*/ 358482 w 359651"/>
              <a:gd name="connsiteY6" fmla="*/ 1424 h 83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651" h="833104">
                <a:moveTo>
                  <a:pt x="358482" y="1424"/>
                </a:moveTo>
                <a:cubicBezTo>
                  <a:pt x="344371" y="17652"/>
                  <a:pt x="172215" y="171463"/>
                  <a:pt x="112948" y="280824"/>
                </a:cubicBezTo>
                <a:cubicBezTo>
                  <a:pt x="53681" y="390185"/>
                  <a:pt x="16287" y="566573"/>
                  <a:pt x="2882" y="657590"/>
                </a:cubicBezTo>
                <a:cubicBezTo>
                  <a:pt x="-10524" y="748607"/>
                  <a:pt x="26871" y="860791"/>
                  <a:pt x="32515" y="826924"/>
                </a:cubicBezTo>
                <a:cubicBezTo>
                  <a:pt x="38159" y="793057"/>
                  <a:pt x="9231" y="561634"/>
                  <a:pt x="36748" y="454390"/>
                </a:cubicBezTo>
                <a:cubicBezTo>
                  <a:pt x="64265" y="347146"/>
                  <a:pt x="139759" y="255424"/>
                  <a:pt x="197615" y="183457"/>
                </a:cubicBezTo>
                <a:cubicBezTo>
                  <a:pt x="255471" y="111490"/>
                  <a:pt x="372593" y="-14804"/>
                  <a:pt x="358482" y="1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98D8CE80-64B4-4313-A54A-A1D8678BC692}"/>
              </a:ext>
            </a:extLst>
          </p:cNvPr>
          <p:cNvSpPr/>
          <p:nvPr/>
        </p:nvSpPr>
        <p:spPr>
          <a:xfrm>
            <a:off x="6023257" y="4301319"/>
            <a:ext cx="573563" cy="1112124"/>
          </a:xfrm>
          <a:custGeom>
            <a:avLst/>
            <a:gdLst>
              <a:gd name="connsiteX0" fmla="*/ 13476 w 573563"/>
              <a:gd name="connsiteY0" fmla="*/ 16681 h 1112124"/>
              <a:gd name="connsiteX1" fmla="*/ 178576 w 573563"/>
              <a:gd name="connsiteY1" fmla="*/ 215648 h 1112124"/>
              <a:gd name="connsiteX2" fmla="*/ 360610 w 573563"/>
              <a:gd name="connsiteY2" fmla="*/ 503514 h 1112124"/>
              <a:gd name="connsiteX3" fmla="*/ 500310 w 573563"/>
              <a:gd name="connsiteY3" fmla="*/ 1083481 h 1112124"/>
              <a:gd name="connsiteX4" fmla="*/ 474910 w 573563"/>
              <a:gd name="connsiteY4" fmla="*/ 986114 h 1112124"/>
              <a:gd name="connsiteX5" fmla="*/ 551110 w 573563"/>
              <a:gd name="connsiteY5" fmla="*/ 660148 h 1112124"/>
              <a:gd name="connsiteX6" fmla="*/ 13476 w 573563"/>
              <a:gd name="connsiteY6" fmla="*/ 16681 h 111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563" h="1112124">
                <a:moveTo>
                  <a:pt x="13476" y="16681"/>
                </a:moveTo>
                <a:cubicBezTo>
                  <a:pt x="-48613" y="-57402"/>
                  <a:pt x="120720" y="134509"/>
                  <a:pt x="178576" y="215648"/>
                </a:cubicBezTo>
                <a:cubicBezTo>
                  <a:pt x="236432" y="296787"/>
                  <a:pt x="306988" y="358875"/>
                  <a:pt x="360610" y="503514"/>
                </a:cubicBezTo>
                <a:cubicBezTo>
                  <a:pt x="414232" y="648153"/>
                  <a:pt x="481260" y="1003048"/>
                  <a:pt x="500310" y="1083481"/>
                </a:cubicBezTo>
                <a:cubicBezTo>
                  <a:pt x="519360" y="1163914"/>
                  <a:pt x="466443" y="1056670"/>
                  <a:pt x="474910" y="986114"/>
                </a:cubicBezTo>
                <a:cubicBezTo>
                  <a:pt x="483377" y="915559"/>
                  <a:pt x="628016" y="816076"/>
                  <a:pt x="551110" y="660148"/>
                </a:cubicBezTo>
                <a:cubicBezTo>
                  <a:pt x="474204" y="504220"/>
                  <a:pt x="75565" y="90764"/>
                  <a:pt x="13476" y="166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6DF36F8-8A57-4541-812C-9FC4088020B3}"/>
              </a:ext>
            </a:extLst>
          </p:cNvPr>
          <p:cNvSpPr/>
          <p:nvPr/>
        </p:nvSpPr>
        <p:spPr>
          <a:xfrm>
            <a:off x="3874644" y="3327400"/>
            <a:ext cx="387017" cy="789800"/>
          </a:xfrm>
          <a:custGeom>
            <a:avLst/>
            <a:gdLst>
              <a:gd name="connsiteX0" fmla="*/ 386206 w 387017"/>
              <a:gd name="connsiteY0" fmla="*/ 0 h 789800"/>
              <a:gd name="connsiteX1" fmla="*/ 119506 w 387017"/>
              <a:gd name="connsiteY1" fmla="*/ 327025 h 789800"/>
              <a:gd name="connsiteX2" fmla="*/ 21081 w 387017"/>
              <a:gd name="connsiteY2" fmla="*/ 784225 h 789800"/>
              <a:gd name="connsiteX3" fmla="*/ 27431 w 387017"/>
              <a:gd name="connsiteY3" fmla="*/ 565150 h 789800"/>
              <a:gd name="connsiteX4" fmla="*/ 24256 w 387017"/>
              <a:gd name="connsiteY4" fmla="*/ 327025 h 789800"/>
              <a:gd name="connsiteX5" fmla="*/ 386206 w 387017"/>
              <a:gd name="connsiteY5" fmla="*/ 0 h 78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017" h="789800">
                <a:moveTo>
                  <a:pt x="386206" y="0"/>
                </a:moveTo>
                <a:cubicBezTo>
                  <a:pt x="402081" y="0"/>
                  <a:pt x="180360" y="196321"/>
                  <a:pt x="119506" y="327025"/>
                </a:cubicBezTo>
                <a:cubicBezTo>
                  <a:pt x="58652" y="457729"/>
                  <a:pt x="36427" y="744538"/>
                  <a:pt x="21081" y="784225"/>
                </a:cubicBezTo>
                <a:cubicBezTo>
                  <a:pt x="5735" y="823912"/>
                  <a:pt x="26902" y="641350"/>
                  <a:pt x="27431" y="565150"/>
                </a:cubicBezTo>
                <a:cubicBezTo>
                  <a:pt x="27960" y="488950"/>
                  <a:pt x="-32365" y="418571"/>
                  <a:pt x="24256" y="327025"/>
                </a:cubicBezTo>
                <a:cubicBezTo>
                  <a:pt x="80877" y="235479"/>
                  <a:pt x="370331" y="0"/>
                  <a:pt x="38620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872740AD-0924-4C76-AC93-1D00DC20C100}"/>
              </a:ext>
            </a:extLst>
          </p:cNvPr>
          <p:cNvSpPr/>
          <p:nvPr/>
        </p:nvSpPr>
        <p:spPr>
          <a:xfrm>
            <a:off x="4419301" y="3079444"/>
            <a:ext cx="362481" cy="1100856"/>
          </a:xfrm>
          <a:custGeom>
            <a:avLst/>
            <a:gdLst>
              <a:gd name="connsiteX0" fmla="*/ 362249 w 362481"/>
              <a:gd name="connsiteY0" fmla="*/ 306 h 1100856"/>
              <a:gd name="connsiteX1" fmla="*/ 73324 w 362481"/>
              <a:gd name="connsiteY1" fmla="*/ 559106 h 1100856"/>
              <a:gd name="connsiteX2" fmla="*/ 101899 w 362481"/>
              <a:gd name="connsiteY2" fmla="*/ 1089331 h 1100856"/>
              <a:gd name="connsiteX3" fmla="*/ 51099 w 362481"/>
              <a:gd name="connsiteY3" fmla="*/ 889306 h 1100856"/>
              <a:gd name="connsiteX4" fmla="*/ 19349 w 362481"/>
              <a:gd name="connsiteY4" fmla="*/ 486081 h 1100856"/>
              <a:gd name="connsiteX5" fmla="*/ 362249 w 362481"/>
              <a:gd name="connsiteY5" fmla="*/ 306 h 110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481" h="1100856">
                <a:moveTo>
                  <a:pt x="362249" y="306"/>
                </a:moveTo>
                <a:cubicBezTo>
                  <a:pt x="371245" y="12477"/>
                  <a:pt x="116716" y="377602"/>
                  <a:pt x="73324" y="559106"/>
                </a:cubicBezTo>
                <a:cubicBezTo>
                  <a:pt x="29932" y="740610"/>
                  <a:pt x="105603" y="1034298"/>
                  <a:pt x="101899" y="1089331"/>
                </a:cubicBezTo>
                <a:cubicBezTo>
                  <a:pt x="98195" y="1144364"/>
                  <a:pt x="64857" y="989848"/>
                  <a:pt x="51099" y="889306"/>
                </a:cubicBezTo>
                <a:cubicBezTo>
                  <a:pt x="37341" y="788764"/>
                  <a:pt x="-33568" y="631073"/>
                  <a:pt x="19349" y="486081"/>
                </a:cubicBezTo>
                <a:cubicBezTo>
                  <a:pt x="72266" y="341089"/>
                  <a:pt x="353253" y="-11865"/>
                  <a:pt x="362249" y="3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3252DC94-7A71-4F02-9490-AD2EC074358E}"/>
              </a:ext>
            </a:extLst>
          </p:cNvPr>
          <p:cNvSpPr/>
          <p:nvPr/>
        </p:nvSpPr>
        <p:spPr>
          <a:xfrm>
            <a:off x="4722642" y="3206188"/>
            <a:ext cx="360579" cy="961877"/>
          </a:xfrm>
          <a:custGeom>
            <a:avLst/>
            <a:gdLst>
              <a:gd name="connsiteX0" fmla="*/ 360533 w 360579"/>
              <a:gd name="connsiteY0" fmla="*/ 6912 h 961877"/>
              <a:gd name="connsiteX1" fmla="*/ 157333 w 360579"/>
              <a:gd name="connsiteY1" fmla="*/ 292662 h 961877"/>
              <a:gd name="connsiteX2" fmla="*/ 81133 w 360579"/>
              <a:gd name="connsiteY2" fmla="*/ 946712 h 961877"/>
              <a:gd name="connsiteX3" fmla="*/ 62083 w 360579"/>
              <a:gd name="connsiteY3" fmla="*/ 727637 h 961877"/>
              <a:gd name="connsiteX4" fmla="*/ 1758 w 360579"/>
              <a:gd name="connsiteY4" fmla="*/ 435537 h 961877"/>
              <a:gd name="connsiteX5" fmla="*/ 138283 w 360579"/>
              <a:gd name="connsiteY5" fmla="*/ 118037 h 961877"/>
              <a:gd name="connsiteX6" fmla="*/ 360533 w 360579"/>
              <a:gd name="connsiteY6" fmla="*/ 6912 h 96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579" h="961877">
                <a:moveTo>
                  <a:pt x="360533" y="6912"/>
                </a:moveTo>
                <a:cubicBezTo>
                  <a:pt x="363708" y="36016"/>
                  <a:pt x="203900" y="136029"/>
                  <a:pt x="157333" y="292662"/>
                </a:cubicBezTo>
                <a:cubicBezTo>
                  <a:pt x="110766" y="449295"/>
                  <a:pt x="97008" y="874216"/>
                  <a:pt x="81133" y="946712"/>
                </a:cubicBezTo>
                <a:cubicBezTo>
                  <a:pt x="65258" y="1019208"/>
                  <a:pt x="75312" y="812833"/>
                  <a:pt x="62083" y="727637"/>
                </a:cubicBezTo>
                <a:cubicBezTo>
                  <a:pt x="48854" y="642441"/>
                  <a:pt x="-10942" y="537137"/>
                  <a:pt x="1758" y="435537"/>
                </a:cubicBezTo>
                <a:cubicBezTo>
                  <a:pt x="14458" y="333937"/>
                  <a:pt x="82191" y="190533"/>
                  <a:pt x="138283" y="118037"/>
                </a:cubicBezTo>
                <a:cubicBezTo>
                  <a:pt x="194375" y="45541"/>
                  <a:pt x="357358" y="-22192"/>
                  <a:pt x="360533" y="69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47106885-5560-40AB-8ADE-9BE20FC3BE4B}"/>
              </a:ext>
            </a:extLst>
          </p:cNvPr>
          <p:cNvSpPr/>
          <p:nvPr/>
        </p:nvSpPr>
        <p:spPr>
          <a:xfrm>
            <a:off x="5259762" y="3270213"/>
            <a:ext cx="269359" cy="1121059"/>
          </a:xfrm>
          <a:custGeom>
            <a:avLst/>
            <a:gdLst>
              <a:gd name="connsiteX0" fmla="*/ 17088 w 269359"/>
              <a:gd name="connsiteY0" fmla="*/ 37 h 1121059"/>
              <a:gd name="connsiteX1" fmla="*/ 23438 w 269359"/>
              <a:gd name="connsiteY1" fmla="*/ 431837 h 1121059"/>
              <a:gd name="connsiteX2" fmla="*/ 261563 w 269359"/>
              <a:gd name="connsiteY2" fmla="*/ 1104937 h 1121059"/>
              <a:gd name="connsiteX3" fmla="*/ 201238 w 269359"/>
              <a:gd name="connsiteY3" fmla="*/ 869987 h 1121059"/>
              <a:gd name="connsiteX4" fmla="*/ 96463 w 269359"/>
              <a:gd name="connsiteY4" fmla="*/ 409612 h 1121059"/>
              <a:gd name="connsiteX5" fmla="*/ 17088 w 269359"/>
              <a:gd name="connsiteY5" fmla="*/ 37 h 112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359" h="1121059">
                <a:moveTo>
                  <a:pt x="17088" y="37"/>
                </a:moveTo>
                <a:cubicBezTo>
                  <a:pt x="4917" y="3741"/>
                  <a:pt x="-17308" y="247687"/>
                  <a:pt x="23438" y="431837"/>
                </a:cubicBezTo>
                <a:cubicBezTo>
                  <a:pt x="64184" y="615987"/>
                  <a:pt x="231930" y="1031912"/>
                  <a:pt x="261563" y="1104937"/>
                </a:cubicBezTo>
                <a:cubicBezTo>
                  <a:pt x="291196" y="1177962"/>
                  <a:pt x="228755" y="985874"/>
                  <a:pt x="201238" y="869987"/>
                </a:cubicBezTo>
                <a:cubicBezTo>
                  <a:pt x="173721" y="754100"/>
                  <a:pt x="125038" y="551958"/>
                  <a:pt x="96463" y="409612"/>
                </a:cubicBezTo>
                <a:cubicBezTo>
                  <a:pt x="67888" y="267266"/>
                  <a:pt x="29259" y="-3667"/>
                  <a:pt x="17088" y="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E8284AF6-637E-4F9C-94A9-F8859A6A9A03}"/>
              </a:ext>
            </a:extLst>
          </p:cNvPr>
          <p:cNvSpPr/>
          <p:nvPr/>
        </p:nvSpPr>
        <p:spPr>
          <a:xfrm>
            <a:off x="5407100" y="3682669"/>
            <a:ext cx="1091085" cy="957464"/>
          </a:xfrm>
          <a:custGeom>
            <a:avLst/>
            <a:gdLst>
              <a:gd name="connsiteX0" fmla="*/ 9450 w 1091085"/>
              <a:gd name="connsiteY0" fmla="*/ 331 h 957464"/>
              <a:gd name="connsiteX1" fmla="*/ 346000 w 1091085"/>
              <a:gd name="connsiteY1" fmla="*/ 362281 h 957464"/>
              <a:gd name="connsiteX2" fmla="*/ 765100 w 1091085"/>
              <a:gd name="connsiteY2" fmla="*/ 762331 h 957464"/>
              <a:gd name="connsiteX3" fmla="*/ 1088950 w 1091085"/>
              <a:gd name="connsiteY3" fmla="*/ 952831 h 957464"/>
              <a:gd name="connsiteX4" fmla="*/ 866700 w 1091085"/>
              <a:gd name="connsiteY4" fmla="*/ 857581 h 957464"/>
              <a:gd name="connsiteX5" fmla="*/ 161850 w 1091085"/>
              <a:gd name="connsiteY5" fmla="*/ 425781 h 957464"/>
              <a:gd name="connsiteX6" fmla="*/ 9450 w 1091085"/>
              <a:gd name="connsiteY6" fmla="*/ 331 h 95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1085" h="957464">
                <a:moveTo>
                  <a:pt x="9450" y="331"/>
                </a:moveTo>
                <a:cubicBezTo>
                  <a:pt x="40142" y="-10252"/>
                  <a:pt x="220058" y="235281"/>
                  <a:pt x="346000" y="362281"/>
                </a:cubicBezTo>
                <a:cubicBezTo>
                  <a:pt x="471942" y="489281"/>
                  <a:pt x="641275" y="663906"/>
                  <a:pt x="765100" y="762331"/>
                </a:cubicBezTo>
                <a:cubicBezTo>
                  <a:pt x="888925" y="860756"/>
                  <a:pt x="1072017" y="936956"/>
                  <a:pt x="1088950" y="952831"/>
                </a:cubicBezTo>
                <a:cubicBezTo>
                  <a:pt x="1105883" y="968706"/>
                  <a:pt x="1021217" y="945423"/>
                  <a:pt x="866700" y="857581"/>
                </a:cubicBezTo>
                <a:cubicBezTo>
                  <a:pt x="712183" y="769739"/>
                  <a:pt x="302608" y="563364"/>
                  <a:pt x="161850" y="425781"/>
                </a:cubicBezTo>
                <a:cubicBezTo>
                  <a:pt x="21092" y="288198"/>
                  <a:pt x="-21242" y="10914"/>
                  <a:pt x="9450" y="3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C5214A7-E02A-4030-8389-86808C7C16B6}"/>
              </a:ext>
            </a:extLst>
          </p:cNvPr>
          <p:cNvSpPr/>
          <p:nvPr/>
        </p:nvSpPr>
        <p:spPr>
          <a:xfrm>
            <a:off x="3397239" y="3270561"/>
            <a:ext cx="673114" cy="1307394"/>
          </a:xfrm>
          <a:custGeom>
            <a:avLst/>
            <a:gdLst>
              <a:gd name="connsiteX0" fmla="*/ 673111 w 673114"/>
              <a:gd name="connsiteY0" fmla="*/ 6039 h 1307394"/>
              <a:gd name="connsiteX1" fmla="*/ 349261 w 673114"/>
              <a:gd name="connsiteY1" fmla="*/ 431489 h 1307394"/>
              <a:gd name="connsiteX2" fmla="*/ 203211 w 673114"/>
              <a:gd name="connsiteY2" fmla="*/ 831539 h 1307394"/>
              <a:gd name="connsiteX3" fmla="*/ 107961 w 673114"/>
              <a:gd name="connsiteY3" fmla="*/ 1288739 h 1307394"/>
              <a:gd name="connsiteX4" fmla="*/ 88911 w 673114"/>
              <a:gd name="connsiteY4" fmla="*/ 1193489 h 1307394"/>
              <a:gd name="connsiteX5" fmla="*/ 11 w 673114"/>
              <a:gd name="connsiteY5" fmla="*/ 958539 h 1307394"/>
              <a:gd name="connsiteX6" fmla="*/ 95261 w 673114"/>
              <a:gd name="connsiteY6" fmla="*/ 533089 h 1307394"/>
              <a:gd name="connsiteX7" fmla="*/ 342911 w 673114"/>
              <a:gd name="connsiteY7" fmla="*/ 202889 h 1307394"/>
              <a:gd name="connsiteX8" fmla="*/ 673111 w 673114"/>
              <a:gd name="connsiteY8" fmla="*/ 6039 h 1307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114" h="1307394">
                <a:moveTo>
                  <a:pt x="673111" y="6039"/>
                </a:moveTo>
                <a:cubicBezTo>
                  <a:pt x="674169" y="44139"/>
                  <a:pt x="427578" y="293906"/>
                  <a:pt x="349261" y="431489"/>
                </a:cubicBezTo>
                <a:cubicBezTo>
                  <a:pt x="270944" y="569072"/>
                  <a:pt x="243428" y="688664"/>
                  <a:pt x="203211" y="831539"/>
                </a:cubicBezTo>
                <a:cubicBezTo>
                  <a:pt x="162994" y="974414"/>
                  <a:pt x="127011" y="1228414"/>
                  <a:pt x="107961" y="1288739"/>
                </a:cubicBezTo>
                <a:cubicBezTo>
                  <a:pt x="88911" y="1349064"/>
                  <a:pt x="106903" y="1248522"/>
                  <a:pt x="88911" y="1193489"/>
                </a:cubicBezTo>
                <a:cubicBezTo>
                  <a:pt x="70919" y="1138456"/>
                  <a:pt x="-1047" y="1068606"/>
                  <a:pt x="11" y="958539"/>
                </a:cubicBezTo>
                <a:cubicBezTo>
                  <a:pt x="1069" y="848472"/>
                  <a:pt x="38111" y="659031"/>
                  <a:pt x="95261" y="533089"/>
                </a:cubicBezTo>
                <a:cubicBezTo>
                  <a:pt x="152411" y="407147"/>
                  <a:pt x="240253" y="286497"/>
                  <a:pt x="342911" y="202889"/>
                </a:cubicBezTo>
                <a:cubicBezTo>
                  <a:pt x="445569" y="119281"/>
                  <a:pt x="672053" y="-32061"/>
                  <a:pt x="673111" y="60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8C6B243F-18C7-4A70-8552-B8BB6277B322}"/>
              </a:ext>
            </a:extLst>
          </p:cNvPr>
          <p:cNvSpPr/>
          <p:nvPr/>
        </p:nvSpPr>
        <p:spPr>
          <a:xfrm>
            <a:off x="4996206" y="3186172"/>
            <a:ext cx="534661" cy="1313626"/>
          </a:xfrm>
          <a:custGeom>
            <a:avLst/>
            <a:gdLst>
              <a:gd name="connsiteX0" fmla="*/ 128244 w 534661"/>
              <a:gd name="connsiteY0" fmla="*/ 1528 h 1313626"/>
              <a:gd name="connsiteX1" fmla="*/ 64744 w 534661"/>
              <a:gd name="connsiteY1" fmla="*/ 388878 h 1313626"/>
              <a:gd name="connsiteX2" fmla="*/ 267944 w 534661"/>
              <a:gd name="connsiteY2" fmla="*/ 941328 h 1313626"/>
              <a:gd name="connsiteX3" fmla="*/ 534644 w 534661"/>
              <a:gd name="connsiteY3" fmla="*/ 1309628 h 1313626"/>
              <a:gd name="connsiteX4" fmla="*/ 255244 w 534661"/>
              <a:gd name="connsiteY4" fmla="*/ 1106428 h 1313626"/>
              <a:gd name="connsiteX5" fmla="*/ 71094 w 534661"/>
              <a:gd name="connsiteY5" fmla="*/ 642878 h 1313626"/>
              <a:gd name="connsiteX6" fmla="*/ 1244 w 534661"/>
              <a:gd name="connsiteY6" fmla="*/ 268228 h 1313626"/>
              <a:gd name="connsiteX7" fmla="*/ 128244 w 534661"/>
              <a:gd name="connsiteY7" fmla="*/ 1528 h 131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661" h="1313626">
                <a:moveTo>
                  <a:pt x="128244" y="1528"/>
                </a:moveTo>
                <a:cubicBezTo>
                  <a:pt x="138827" y="21636"/>
                  <a:pt x="41461" y="232245"/>
                  <a:pt x="64744" y="388878"/>
                </a:cubicBezTo>
                <a:cubicBezTo>
                  <a:pt x="88027" y="545511"/>
                  <a:pt x="189627" y="787870"/>
                  <a:pt x="267944" y="941328"/>
                </a:cubicBezTo>
                <a:cubicBezTo>
                  <a:pt x="346261" y="1094786"/>
                  <a:pt x="536761" y="1282111"/>
                  <a:pt x="534644" y="1309628"/>
                </a:cubicBezTo>
                <a:cubicBezTo>
                  <a:pt x="532527" y="1337145"/>
                  <a:pt x="332502" y="1217553"/>
                  <a:pt x="255244" y="1106428"/>
                </a:cubicBezTo>
                <a:cubicBezTo>
                  <a:pt x="177986" y="995303"/>
                  <a:pt x="113427" y="782578"/>
                  <a:pt x="71094" y="642878"/>
                </a:cubicBezTo>
                <a:cubicBezTo>
                  <a:pt x="28761" y="503178"/>
                  <a:pt x="-7223" y="371945"/>
                  <a:pt x="1244" y="268228"/>
                </a:cubicBezTo>
                <a:cubicBezTo>
                  <a:pt x="9711" y="164511"/>
                  <a:pt x="117661" y="-18580"/>
                  <a:pt x="128244" y="15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A517605-623D-4D26-A7ED-CD0F199D9671}"/>
              </a:ext>
            </a:extLst>
          </p:cNvPr>
          <p:cNvSpPr/>
          <p:nvPr/>
        </p:nvSpPr>
        <p:spPr>
          <a:xfrm>
            <a:off x="5873742" y="4219123"/>
            <a:ext cx="784629" cy="653833"/>
          </a:xfrm>
          <a:custGeom>
            <a:avLst/>
            <a:gdLst>
              <a:gd name="connsiteX0" fmla="*/ 8 w 784629"/>
              <a:gd name="connsiteY0" fmla="*/ 3627 h 653833"/>
              <a:gd name="connsiteX1" fmla="*/ 203208 w 784629"/>
              <a:gd name="connsiteY1" fmla="*/ 352877 h 653833"/>
              <a:gd name="connsiteX2" fmla="*/ 762008 w 784629"/>
              <a:gd name="connsiteY2" fmla="*/ 644977 h 653833"/>
              <a:gd name="connsiteX3" fmla="*/ 628658 w 784629"/>
              <a:gd name="connsiteY3" fmla="*/ 543377 h 653833"/>
              <a:gd name="connsiteX4" fmla="*/ 196858 w 784629"/>
              <a:gd name="connsiteY4" fmla="*/ 194127 h 653833"/>
              <a:gd name="connsiteX5" fmla="*/ 8 w 784629"/>
              <a:gd name="connsiteY5" fmla="*/ 3627 h 65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629" h="653833">
                <a:moveTo>
                  <a:pt x="8" y="3627"/>
                </a:moveTo>
                <a:cubicBezTo>
                  <a:pt x="1066" y="30085"/>
                  <a:pt x="76208" y="245985"/>
                  <a:pt x="203208" y="352877"/>
                </a:cubicBezTo>
                <a:cubicBezTo>
                  <a:pt x="330208" y="459769"/>
                  <a:pt x="691100" y="613227"/>
                  <a:pt x="762008" y="644977"/>
                </a:cubicBezTo>
                <a:cubicBezTo>
                  <a:pt x="832916" y="676727"/>
                  <a:pt x="722850" y="618519"/>
                  <a:pt x="628658" y="543377"/>
                </a:cubicBezTo>
                <a:cubicBezTo>
                  <a:pt x="534466" y="468235"/>
                  <a:pt x="300575" y="287260"/>
                  <a:pt x="196858" y="194127"/>
                </a:cubicBezTo>
                <a:cubicBezTo>
                  <a:pt x="93141" y="100994"/>
                  <a:pt x="-1050" y="-22831"/>
                  <a:pt x="8" y="36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B49F81EC-ADDB-4387-93C8-5BD7172F6D7F}"/>
              </a:ext>
            </a:extLst>
          </p:cNvPr>
          <p:cNvSpPr/>
          <p:nvPr/>
        </p:nvSpPr>
        <p:spPr>
          <a:xfrm>
            <a:off x="4191981" y="6876239"/>
            <a:ext cx="102525" cy="88254"/>
          </a:xfrm>
          <a:custGeom>
            <a:avLst/>
            <a:gdLst>
              <a:gd name="connsiteX0" fmla="*/ 102207 w 102525"/>
              <a:gd name="connsiteY0" fmla="*/ 2399 h 88254"/>
              <a:gd name="connsiteX1" fmla="*/ 40294 w 102525"/>
              <a:gd name="connsiteY1" fmla="*/ 19861 h 88254"/>
              <a:gd name="connsiteX2" fmla="*/ 2194 w 102525"/>
              <a:gd name="connsiteY2" fmla="*/ 86536 h 88254"/>
              <a:gd name="connsiteX3" fmla="*/ 11719 w 102525"/>
              <a:gd name="connsiteY3" fmla="*/ 64311 h 88254"/>
              <a:gd name="connsiteX4" fmla="*/ 102207 w 102525"/>
              <a:gd name="connsiteY4" fmla="*/ 2399 h 8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25" h="88254">
                <a:moveTo>
                  <a:pt x="102207" y="2399"/>
                </a:moveTo>
                <a:cubicBezTo>
                  <a:pt x="106970" y="-5009"/>
                  <a:pt x="56963" y="5838"/>
                  <a:pt x="40294" y="19861"/>
                </a:cubicBezTo>
                <a:cubicBezTo>
                  <a:pt x="23625" y="33884"/>
                  <a:pt x="6956" y="79128"/>
                  <a:pt x="2194" y="86536"/>
                </a:cubicBezTo>
                <a:cubicBezTo>
                  <a:pt x="-2569" y="93944"/>
                  <a:pt x="342" y="75688"/>
                  <a:pt x="11719" y="64311"/>
                </a:cubicBezTo>
                <a:cubicBezTo>
                  <a:pt x="23096" y="52934"/>
                  <a:pt x="97444" y="9807"/>
                  <a:pt x="102207" y="23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37A9560D-AAC7-456A-A32B-02163161651D}"/>
              </a:ext>
            </a:extLst>
          </p:cNvPr>
          <p:cNvSpPr/>
          <p:nvPr/>
        </p:nvSpPr>
        <p:spPr>
          <a:xfrm>
            <a:off x="4066514" y="6818230"/>
            <a:ext cx="63250" cy="93892"/>
          </a:xfrm>
          <a:custGeom>
            <a:avLst/>
            <a:gdLst>
              <a:gd name="connsiteX0" fmla="*/ 62574 w 63250"/>
              <a:gd name="connsiteY0" fmla="*/ 83 h 93892"/>
              <a:gd name="connsiteX1" fmla="*/ 32411 w 63250"/>
              <a:gd name="connsiteY1" fmla="*/ 52470 h 93892"/>
              <a:gd name="connsiteX2" fmla="*/ 13361 w 63250"/>
              <a:gd name="connsiteY2" fmla="*/ 93745 h 93892"/>
              <a:gd name="connsiteX3" fmla="*/ 661 w 63250"/>
              <a:gd name="connsiteY3" fmla="*/ 65170 h 93892"/>
              <a:gd name="connsiteX4" fmla="*/ 62574 w 63250"/>
              <a:gd name="connsiteY4" fmla="*/ 83 h 9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50" h="93892">
                <a:moveTo>
                  <a:pt x="62574" y="83"/>
                </a:moveTo>
                <a:cubicBezTo>
                  <a:pt x="67866" y="-2034"/>
                  <a:pt x="40613" y="36860"/>
                  <a:pt x="32411" y="52470"/>
                </a:cubicBezTo>
                <a:cubicBezTo>
                  <a:pt x="24209" y="68080"/>
                  <a:pt x="18653" y="91628"/>
                  <a:pt x="13361" y="93745"/>
                </a:cubicBezTo>
                <a:cubicBezTo>
                  <a:pt x="8069" y="95862"/>
                  <a:pt x="-2779" y="74695"/>
                  <a:pt x="661" y="65170"/>
                </a:cubicBezTo>
                <a:cubicBezTo>
                  <a:pt x="4101" y="55645"/>
                  <a:pt x="57282" y="2200"/>
                  <a:pt x="62574" y="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BFC80216-3DE1-442B-AF6B-C0246622061F}"/>
              </a:ext>
            </a:extLst>
          </p:cNvPr>
          <p:cNvSpPr/>
          <p:nvPr/>
        </p:nvSpPr>
        <p:spPr>
          <a:xfrm>
            <a:off x="3958782" y="6783388"/>
            <a:ext cx="48068" cy="87573"/>
          </a:xfrm>
          <a:custGeom>
            <a:avLst/>
            <a:gdLst>
              <a:gd name="connsiteX0" fmla="*/ 48068 w 48068"/>
              <a:gd name="connsiteY0" fmla="*/ 0 h 87573"/>
              <a:gd name="connsiteX1" fmla="*/ 443 w 48068"/>
              <a:gd name="connsiteY1" fmla="*/ 87312 h 87573"/>
              <a:gd name="connsiteX2" fmla="*/ 48068 w 48068"/>
              <a:gd name="connsiteY2" fmla="*/ 0 h 8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068" h="87573">
                <a:moveTo>
                  <a:pt x="48068" y="0"/>
                </a:moveTo>
                <a:cubicBezTo>
                  <a:pt x="48068" y="0"/>
                  <a:pt x="6264" y="81491"/>
                  <a:pt x="443" y="87312"/>
                </a:cubicBezTo>
                <a:cubicBezTo>
                  <a:pt x="-5378" y="93133"/>
                  <a:pt x="48068" y="0"/>
                  <a:pt x="480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96AF12D2-5A66-49DE-ADAB-DE255738C728}"/>
              </a:ext>
            </a:extLst>
          </p:cNvPr>
          <p:cNvSpPr/>
          <p:nvPr/>
        </p:nvSpPr>
        <p:spPr>
          <a:xfrm>
            <a:off x="3863515" y="6730190"/>
            <a:ext cx="65016" cy="94063"/>
          </a:xfrm>
          <a:custGeom>
            <a:avLst/>
            <a:gdLst>
              <a:gd name="connsiteX0" fmla="*/ 63960 w 65016"/>
              <a:gd name="connsiteY0" fmla="*/ 810 h 94063"/>
              <a:gd name="connsiteX1" fmla="*/ 460 w 65016"/>
              <a:gd name="connsiteY1" fmla="*/ 92885 h 94063"/>
              <a:gd name="connsiteX2" fmla="*/ 36973 w 65016"/>
              <a:gd name="connsiteY2" fmla="*/ 50023 h 94063"/>
              <a:gd name="connsiteX3" fmla="*/ 63960 w 65016"/>
              <a:gd name="connsiteY3" fmla="*/ 810 h 9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16" h="94063">
                <a:moveTo>
                  <a:pt x="63960" y="810"/>
                </a:moveTo>
                <a:cubicBezTo>
                  <a:pt x="57875" y="7954"/>
                  <a:pt x="4958" y="84683"/>
                  <a:pt x="460" y="92885"/>
                </a:cubicBezTo>
                <a:cubicBezTo>
                  <a:pt x="-4038" y="101087"/>
                  <a:pt x="25596" y="64310"/>
                  <a:pt x="36973" y="50023"/>
                </a:cubicBezTo>
                <a:cubicBezTo>
                  <a:pt x="48350" y="35736"/>
                  <a:pt x="70045" y="-6334"/>
                  <a:pt x="63960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C832DD65-9502-4EEA-B605-61B4DC25CCA1}"/>
              </a:ext>
            </a:extLst>
          </p:cNvPr>
          <p:cNvSpPr/>
          <p:nvPr/>
        </p:nvSpPr>
        <p:spPr>
          <a:xfrm>
            <a:off x="3825832" y="6711950"/>
            <a:ext cx="41318" cy="57192"/>
          </a:xfrm>
          <a:custGeom>
            <a:avLst/>
            <a:gdLst>
              <a:gd name="connsiteX0" fmla="*/ 41318 w 41318"/>
              <a:gd name="connsiteY0" fmla="*/ 0 h 57192"/>
              <a:gd name="connsiteX1" fmla="*/ 43 w 41318"/>
              <a:gd name="connsiteY1" fmla="*/ 57150 h 57192"/>
              <a:gd name="connsiteX2" fmla="*/ 41318 w 41318"/>
              <a:gd name="connsiteY2" fmla="*/ 0 h 5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318" h="57192">
                <a:moveTo>
                  <a:pt x="41318" y="0"/>
                </a:moveTo>
                <a:cubicBezTo>
                  <a:pt x="41318" y="0"/>
                  <a:pt x="-1544" y="55298"/>
                  <a:pt x="43" y="57150"/>
                </a:cubicBezTo>
                <a:cubicBezTo>
                  <a:pt x="1630" y="59002"/>
                  <a:pt x="41318" y="0"/>
                  <a:pt x="413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1D538D9D-AE58-498F-A3D8-E4934CB270A6}"/>
              </a:ext>
            </a:extLst>
          </p:cNvPr>
          <p:cNvSpPr/>
          <p:nvPr/>
        </p:nvSpPr>
        <p:spPr>
          <a:xfrm>
            <a:off x="4360755" y="6919913"/>
            <a:ext cx="48373" cy="155575"/>
          </a:xfrm>
          <a:custGeom>
            <a:avLst/>
            <a:gdLst>
              <a:gd name="connsiteX0" fmla="*/ 108 w 48373"/>
              <a:gd name="connsiteY0" fmla="*/ 0 h 155575"/>
              <a:gd name="connsiteX1" fmla="*/ 44558 w 48373"/>
              <a:gd name="connsiteY1" fmla="*/ 103187 h 155575"/>
              <a:gd name="connsiteX2" fmla="*/ 44558 w 48373"/>
              <a:gd name="connsiteY2" fmla="*/ 155575 h 155575"/>
              <a:gd name="connsiteX3" fmla="*/ 31858 w 48373"/>
              <a:gd name="connsiteY3" fmla="*/ 103187 h 155575"/>
              <a:gd name="connsiteX4" fmla="*/ 108 w 48373"/>
              <a:gd name="connsiteY4" fmla="*/ 0 h 1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73" h="155575">
                <a:moveTo>
                  <a:pt x="108" y="0"/>
                </a:moveTo>
                <a:cubicBezTo>
                  <a:pt x="2225" y="0"/>
                  <a:pt x="37150" y="77258"/>
                  <a:pt x="44558" y="103187"/>
                </a:cubicBezTo>
                <a:cubicBezTo>
                  <a:pt x="51966" y="129116"/>
                  <a:pt x="46675" y="155575"/>
                  <a:pt x="44558" y="155575"/>
                </a:cubicBezTo>
                <a:cubicBezTo>
                  <a:pt x="42441" y="155575"/>
                  <a:pt x="36091" y="124089"/>
                  <a:pt x="31858" y="103187"/>
                </a:cubicBezTo>
                <a:cubicBezTo>
                  <a:pt x="27625" y="82285"/>
                  <a:pt x="-2009" y="0"/>
                  <a:pt x="108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D32702C-8258-49B9-9D0D-786C9F5F4F6C}"/>
              </a:ext>
            </a:extLst>
          </p:cNvPr>
          <p:cNvSpPr/>
          <p:nvPr/>
        </p:nvSpPr>
        <p:spPr>
          <a:xfrm>
            <a:off x="4404068" y="6935865"/>
            <a:ext cx="58660" cy="93716"/>
          </a:xfrm>
          <a:custGeom>
            <a:avLst/>
            <a:gdLst>
              <a:gd name="connsiteX0" fmla="*/ 1245 w 58660"/>
              <a:gd name="connsiteY0" fmla="*/ 93585 h 93716"/>
              <a:gd name="connsiteX1" fmla="*/ 58395 w 58660"/>
              <a:gd name="connsiteY1" fmla="*/ 3098 h 93716"/>
              <a:gd name="connsiteX2" fmla="*/ 21882 w 58660"/>
              <a:gd name="connsiteY2" fmla="*/ 23735 h 93716"/>
              <a:gd name="connsiteX3" fmla="*/ 1245 w 58660"/>
              <a:gd name="connsiteY3" fmla="*/ 93585 h 9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60" h="93716">
                <a:moveTo>
                  <a:pt x="1245" y="93585"/>
                </a:moveTo>
                <a:cubicBezTo>
                  <a:pt x="7331" y="90145"/>
                  <a:pt x="54956" y="14740"/>
                  <a:pt x="58395" y="3098"/>
                </a:cubicBezTo>
                <a:cubicBezTo>
                  <a:pt x="61834" y="-8544"/>
                  <a:pt x="30878" y="15797"/>
                  <a:pt x="21882" y="23735"/>
                </a:cubicBezTo>
                <a:cubicBezTo>
                  <a:pt x="12886" y="31672"/>
                  <a:pt x="-4841" y="97025"/>
                  <a:pt x="1245" y="935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ED315B8B-1608-4EF1-A1EB-687FB8E50FE3}"/>
              </a:ext>
            </a:extLst>
          </p:cNvPr>
          <p:cNvSpPr/>
          <p:nvPr/>
        </p:nvSpPr>
        <p:spPr>
          <a:xfrm>
            <a:off x="4574114" y="6950817"/>
            <a:ext cx="38731" cy="129333"/>
          </a:xfrm>
          <a:custGeom>
            <a:avLst/>
            <a:gdLst>
              <a:gd name="connsiteX0" fmla="*/ 3 w 38731"/>
              <a:gd name="connsiteY0" fmla="*/ 316 h 129333"/>
              <a:gd name="connsiteX1" fmla="*/ 35986 w 38731"/>
              <a:gd name="connsiteY1" fmla="*/ 78633 h 129333"/>
              <a:gd name="connsiteX2" fmla="*/ 35986 w 38731"/>
              <a:gd name="connsiteY2" fmla="*/ 127316 h 129333"/>
              <a:gd name="connsiteX3" fmla="*/ 33869 w 38731"/>
              <a:gd name="connsiteY3" fmla="*/ 110383 h 129333"/>
              <a:gd name="connsiteX4" fmla="*/ 3 w 38731"/>
              <a:gd name="connsiteY4" fmla="*/ 316 h 12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1" h="129333">
                <a:moveTo>
                  <a:pt x="3" y="316"/>
                </a:moveTo>
                <a:cubicBezTo>
                  <a:pt x="356" y="-4976"/>
                  <a:pt x="29989" y="57466"/>
                  <a:pt x="35986" y="78633"/>
                </a:cubicBezTo>
                <a:cubicBezTo>
                  <a:pt x="41983" y="99800"/>
                  <a:pt x="36339" y="122024"/>
                  <a:pt x="35986" y="127316"/>
                </a:cubicBezTo>
                <a:cubicBezTo>
                  <a:pt x="35633" y="132608"/>
                  <a:pt x="38102" y="127669"/>
                  <a:pt x="33869" y="110383"/>
                </a:cubicBezTo>
                <a:cubicBezTo>
                  <a:pt x="29636" y="93097"/>
                  <a:pt x="-350" y="5608"/>
                  <a:pt x="3" y="3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9AA6208A-94C4-4693-8A6A-7142CF289078}"/>
              </a:ext>
            </a:extLst>
          </p:cNvPr>
          <p:cNvSpPr/>
          <p:nvPr/>
        </p:nvSpPr>
        <p:spPr>
          <a:xfrm>
            <a:off x="4717502" y="6990837"/>
            <a:ext cx="38648" cy="166774"/>
          </a:xfrm>
          <a:custGeom>
            <a:avLst/>
            <a:gdLst>
              <a:gd name="connsiteX0" fmla="*/ 38648 w 38648"/>
              <a:gd name="connsiteY0" fmla="*/ 2630 h 166774"/>
              <a:gd name="connsiteX1" fmla="*/ 2665 w 38648"/>
              <a:gd name="connsiteY1" fmla="*/ 163496 h 166774"/>
              <a:gd name="connsiteX2" fmla="*/ 2665 w 38648"/>
              <a:gd name="connsiteY2" fmla="*/ 114813 h 166774"/>
              <a:gd name="connsiteX3" fmla="*/ 2665 w 38648"/>
              <a:gd name="connsiteY3" fmla="*/ 66130 h 166774"/>
              <a:gd name="connsiteX4" fmla="*/ 38648 w 38648"/>
              <a:gd name="connsiteY4" fmla="*/ 2630 h 16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48" h="166774">
                <a:moveTo>
                  <a:pt x="38648" y="2630"/>
                </a:moveTo>
                <a:cubicBezTo>
                  <a:pt x="38648" y="18858"/>
                  <a:pt x="8662" y="144799"/>
                  <a:pt x="2665" y="163496"/>
                </a:cubicBezTo>
                <a:cubicBezTo>
                  <a:pt x="-3332" y="182193"/>
                  <a:pt x="2665" y="114813"/>
                  <a:pt x="2665" y="114813"/>
                </a:cubicBezTo>
                <a:cubicBezTo>
                  <a:pt x="2665" y="98585"/>
                  <a:pt x="-2274" y="82358"/>
                  <a:pt x="2665" y="66130"/>
                </a:cubicBezTo>
                <a:cubicBezTo>
                  <a:pt x="7604" y="49902"/>
                  <a:pt x="38648" y="-13598"/>
                  <a:pt x="38648" y="26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2FFD0163-2B69-44BB-AA86-CD482F0BAA40}"/>
              </a:ext>
            </a:extLst>
          </p:cNvPr>
          <p:cNvSpPr/>
          <p:nvPr/>
        </p:nvSpPr>
        <p:spPr>
          <a:xfrm>
            <a:off x="4900083" y="7027333"/>
            <a:ext cx="8830" cy="91026"/>
          </a:xfrm>
          <a:custGeom>
            <a:avLst/>
            <a:gdLst>
              <a:gd name="connsiteX0" fmla="*/ 0 w 8830"/>
              <a:gd name="connsiteY0" fmla="*/ 0 h 91026"/>
              <a:gd name="connsiteX1" fmla="*/ 8467 w 8830"/>
              <a:gd name="connsiteY1" fmla="*/ 91017 h 91026"/>
              <a:gd name="connsiteX2" fmla="*/ 0 w 8830"/>
              <a:gd name="connsiteY2" fmla="*/ 0 h 9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30" h="91026">
                <a:moveTo>
                  <a:pt x="0" y="0"/>
                </a:moveTo>
                <a:cubicBezTo>
                  <a:pt x="0" y="0"/>
                  <a:pt x="5998" y="89959"/>
                  <a:pt x="8467" y="91017"/>
                </a:cubicBezTo>
                <a:cubicBezTo>
                  <a:pt x="10937" y="92075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96E58FE9-D4CF-42F0-BDF5-82C305AC3A26}"/>
              </a:ext>
            </a:extLst>
          </p:cNvPr>
          <p:cNvSpPr/>
          <p:nvPr/>
        </p:nvSpPr>
        <p:spPr>
          <a:xfrm>
            <a:off x="5022151" y="7001627"/>
            <a:ext cx="19749" cy="106705"/>
          </a:xfrm>
          <a:custGeom>
            <a:avLst/>
            <a:gdLst>
              <a:gd name="connsiteX0" fmla="*/ 2816 w 19749"/>
              <a:gd name="connsiteY0" fmla="*/ 306 h 106705"/>
              <a:gd name="connsiteX1" fmla="*/ 19749 w 19749"/>
              <a:gd name="connsiteY1" fmla="*/ 104023 h 106705"/>
              <a:gd name="connsiteX2" fmla="*/ 2816 w 19749"/>
              <a:gd name="connsiteY2" fmla="*/ 72273 h 106705"/>
              <a:gd name="connsiteX3" fmla="*/ 2816 w 19749"/>
              <a:gd name="connsiteY3" fmla="*/ 306 h 10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49" h="106705">
                <a:moveTo>
                  <a:pt x="2816" y="306"/>
                </a:moveTo>
                <a:cubicBezTo>
                  <a:pt x="5638" y="5598"/>
                  <a:pt x="19749" y="92029"/>
                  <a:pt x="19749" y="104023"/>
                </a:cubicBezTo>
                <a:cubicBezTo>
                  <a:pt x="19749" y="116017"/>
                  <a:pt x="7402" y="84620"/>
                  <a:pt x="2816" y="72273"/>
                </a:cubicBezTo>
                <a:cubicBezTo>
                  <a:pt x="-1770" y="59926"/>
                  <a:pt x="-6" y="-4986"/>
                  <a:pt x="2816" y="3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43CF121C-8C71-411E-A175-59DA9CC3E0C5}"/>
              </a:ext>
            </a:extLst>
          </p:cNvPr>
          <p:cNvSpPr/>
          <p:nvPr/>
        </p:nvSpPr>
        <p:spPr>
          <a:xfrm>
            <a:off x="4367847" y="7040164"/>
            <a:ext cx="37473" cy="149029"/>
          </a:xfrm>
          <a:custGeom>
            <a:avLst/>
            <a:gdLst>
              <a:gd name="connsiteX0" fmla="*/ 37466 w 37473"/>
              <a:gd name="connsiteY0" fmla="*/ 399 h 149029"/>
              <a:gd name="connsiteX1" fmla="*/ 4128 w 37473"/>
              <a:gd name="connsiteY1" fmla="*/ 141686 h 149029"/>
              <a:gd name="connsiteX2" fmla="*/ 953 w 37473"/>
              <a:gd name="connsiteY2" fmla="*/ 125811 h 149029"/>
              <a:gd name="connsiteX3" fmla="*/ 953 w 37473"/>
              <a:gd name="connsiteY3" fmla="*/ 98824 h 149029"/>
              <a:gd name="connsiteX4" fmla="*/ 37466 w 37473"/>
              <a:gd name="connsiteY4" fmla="*/ 399 h 14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73" h="149029">
                <a:moveTo>
                  <a:pt x="37466" y="399"/>
                </a:moveTo>
                <a:cubicBezTo>
                  <a:pt x="37995" y="7543"/>
                  <a:pt x="10213" y="120784"/>
                  <a:pt x="4128" y="141686"/>
                </a:cubicBezTo>
                <a:cubicBezTo>
                  <a:pt x="-1957" y="162588"/>
                  <a:pt x="1482" y="132955"/>
                  <a:pt x="953" y="125811"/>
                </a:cubicBezTo>
                <a:cubicBezTo>
                  <a:pt x="424" y="118667"/>
                  <a:pt x="-899" y="113641"/>
                  <a:pt x="953" y="98824"/>
                </a:cubicBezTo>
                <a:cubicBezTo>
                  <a:pt x="2805" y="84007"/>
                  <a:pt x="36937" y="-6745"/>
                  <a:pt x="37466" y="3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BE9B29DB-43EE-41C7-8EEB-ACE17DBF549F}"/>
              </a:ext>
            </a:extLst>
          </p:cNvPr>
          <p:cNvSpPr/>
          <p:nvPr/>
        </p:nvSpPr>
        <p:spPr>
          <a:xfrm>
            <a:off x="4165600" y="6973801"/>
            <a:ext cx="26598" cy="135461"/>
          </a:xfrm>
          <a:custGeom>
            <a:avLst/>
            <a:gdLst>
              <a:gd name="connsiteX0" fmla="*/ 22225 w 26598"/>
              <a:gd name="connsiteY0" fmla="*/ 87 h 135461"/>
              <a:gd name="connsiteX1" fmla="*/ 6350 w 26598"/>
              <a:gd name="connsiteY1" fmla="*/ 66762 h 135461"/>
              <a:gd name="connsiteX2" fmla="*/ 0 w 26598"/>
              <a:gd name="connsiteY2" fmla="*/ 135024 h 135461"/>
              <a:gd name="connsiteX3" fmla="*/ 6350 w 26598"/>
              <a:gd name="connsiteY3" fmla="*/ 95337 h 135461"/>
              <a:gd name="connsiteX4" fmla="*/ 25400 w 26598"/>
              <a:gd name="connsiteY4" fmla="*/ 81049 h 135461"/>
              <a:gd name="connsiteX5" fmla="*/ 22225 w 26598"/>
              <a:gd name="connsiteY5" fmla="*/ 87 h 13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98" h="135461">
                <a:moveTo>
                  <a:pt x="22225" y="87"/>
                </a:moveTo>
                <a:cubicBezTo>
                  <a:pt x="19050" y="-2294"/>
                  <a:pt x="10054" y="44272"/>
                  <a:pt x="6350" y="66762"/>
                </a:cubicBezTo>
                <a:cubicBezTo>
                  <a:pt x="2646" y="89252"/>
                  <a:pt x="0" y="130262"/>
                  <a:pt x="0" y="135024"/>
                </a:cubicBezTo>
                <a:cubicBezTo>
                  <a:pt x="0" y="139786"/>
                  <a:pt x="2117" y="104333"/>
                  <a:pt x="6350" y="95337"/>
                </a:cubicBezTo>
                <a:cubicBezTo>
                  <a:pt x="10583" y="86341"/>
                  <a:pt x="22490" y="91897"/>
                  <a:pt x="25400" y="81049"/>
                </a:cubicBezTo>
                <a:cubicBezTo>
                  <a:pt x="28310" y="70201"/>
                  <a:pt x="25400" y="2468"/>
                  <a:pt x="22225" y="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4030E24B-2861-43D7-8F3A-C00F2DB6571C}"/>
              </a:ext>
            </a:extLst>
          </p:cNvPr>
          <p:cNvSpPr/>
          <p:nvPr/>
        </p:nvSpPr>
        <p:spPr>
          <a:xfrm>
            <a:off x="4579413" y="7061191"/>
            <a:ext cx="29389" cy="154066"/>
          </a:xfrm>
          <a:custGeom>
            <a:avLst/>
            <a:gdLst>
              <a:gd name="connsiteX0" fmla="*/ 29100 w 29389"/>
              <a:gd name="connsiteY0" fmla="*/ 9 h 154066"/>
              <a:gd name="connsiteX1" fmla="*/ 14812 w 29389"/>
              <a:gd name="connsiteY1" fmla="*/ 115897 h 154066"/>
              <a:gd name="connsiteX2" fmla="*/ 6875 w 29389"/>
              <a:gd name="connsiteY2" fmla="*/ 153997 h 154066"/>
              <a:gd name="connsiteX3" fmla="*/ 525 w 29389"/>
              <a:gd name="connsiteY3" fmla="*/ 122247 h 154066"/>
              <a:gd name="connsiteX4" fmla="*/ 29100 w 29389"/>
              <a:gd name="connsiteY4" fmla="*/ 9 h 15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89" h="154066">
                <a:moveTo>
                  <a:pt x="29100" y="9"/>
                </a:moveTo>
                <a:cubicBezTo>
                  <a:pt x="31481" y="-1049"/>
                  <a:pt x="18516" y="90232"/>
                  <a:pt x="14812" y="115897"/>
                </a:cubicBezTo>
                <a:cubicBezTo>
                  <a:pt x="11108" y="141562"/>
                  <a:pt x="9256" y="152939"/>
                  <a:pt x="6875" y="153997"/>
                </a:cubicBezTo>
                <a:cubicBezTo>
                  <a:pt x="4494" y="155055"/>
                  <a:pt x="-1856" y="143943"/>
                  <a:pt x="525" y="122247"/>
                </a:cubicBezTo>
                <a:cubicBezTo>
                  <a:pt x="2906" y="100551"/>
                  <a:pt x="26719" y="1067"/>
                  <a:pt x="29100" y="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E37A6ED1-FAAB-4E7C-A79D-340FBB102903}"/>
              </a:ext>
            </a:extLst>
          </p:cNvPr>
          <p:cNvSpPr/>
          <p:nvPr/>
        </p:nvSpPr>
        <p:spPr>
          <a:xfrm>
            <a:off x="4048124" y="6910232"/>
            <a:ext cx="28665" cy="170021"/>
          </a:xfrm>
          <a:custGeom>
            <a:avLst/>
            <a:gdLst>
              <a:gd name="connsiteX0" fmla="*/ 28576 w 28665"/>
              <a:gd name="connsiteY0" fmla="*/ 156 h 170021"/>
              <a:gd name="connsiteX1" fmla="*/ 9526 w 28665"/>
              <a:gd name="connsiteY1" fmla="*/ 81118 h 170021"/>
              <a:gd name="connsiteX2" fmla="*/ 25401 w 28665"/>
              <a:gd name="connsiteY2" fmla="*/ 168431 h 170021"/>
              <a:gd name="connsiteX3" fmla="*/ 6351 w 28665"/>
              <a:gd name="connsiteY3" fmla="*/ 131918 h 170021"/>
              <a:gd name="connsiteX4" fmla="*/ 1 w 28665"/>
              <a:gd name="connsiteY4" fmla="*/ 62068 h 170021"/>
              <a:gd name="connsiteX5" fmla="*/ 28576 w 28665"/>
              <a:gd name="connsiteY5" fmla="*/ 156 h 17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65" h="170021">
                <a:moveTo>
                  <a:pt x="28576" y="156"/>
                </a:moveTo>
                <a:cubicBezTo>
                  <a:pt x="30163" y="3331"/>
                  <a:pt x="10055" y="53072"/>
                  <a:pt x="9526" y="81118"/>
                </a:cubicBezTo>
                <a:cubicBezTo>
                  <a:pt x="8997" y="109164"/>
                  <a:pt x="25930" y="159964"/>
                  <a:pt x="25401" y="168431"/>
                </a:cubicBezTo>
                <a:cubicBezTo>
                  <a:pt x="24872" y="176898"/>
                  <a:pt x="10584" y="149645"/>
                  <a:pt x="6351" y="131918"/>
                </a:cubicBezTo>
                <a:cubicBezTo>
                  <a:pt x="2118" y="114191"/>
                  <a:pt x="265" y="81118"/>
                  <a:pt x="1" y="62068"/>
                </a:cubicBezTo>
                <a:cubicBezTo>
                  <a:pt x="-263" y="43018"/>
                  <a:pt x="26989" y="-3019"/>
                  <a:pt x="28576" y="1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C875549-B503-48FD-9E4D-658E59D15A4A}"/>
              </a:ext>
            </a:extLst>
          </p:cNvPr>
          <p:cNvSpPr/>
          <p:nvPr/>
        </p:nvSpPr>
        <p:spPr>
          <a:xfrm>
            <a:off x="3919534" y="6869113"/>
            <a:ext cx="41279" cy="76548"/>
          </a:xfrm>
          <a:custGeom>
            <a:avLst/>
            <a:gdLst>
              <a:gd name="connsiteX0" fmla="*/ 41279 w 41279"/>
              <a:gd name="connsiteY0" fmla="*/ 0 h 76548"/>
              <a:gd name="connsiteX1" fmla="*/ 4 w 41279"/>
              <a:gd name="connsiteY1" fmla="*/ 76200 h 76548"/>
              <a:gd name="connsiteX2" fmla="*/ 41279 w 41279"/>
              <a:gd name="connsiteY2" fmla="*/ 0 h 7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79" h="76548">
                <a:moveTo>
                  <a:pt x="41279" y="0"/>
                </a:moveTo>
                <a:cubicBezTo>
                  <a:pt x="41279" y="0"/>
                  <a:pt x="533" y="69850"/>
                  <a:pt x="4" y="76200"/>
                </a:cubicBezTo>
                <a:cubicBezTo>
                  <a:pt x="-525" y="82550"/>
                  <a:pt x="41279" y="0"/>
                  <a:pt x="4127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D07CFAA5-07BD-4344-92E4-D2872170319A}"/>
              </a:ext>
            </a:extLst>
          </p:cNvPr>
          <p:cNvSpPr/>
          <p:nvPr/>
        </p:nvSpPr>
        <p:spPr>
          <a:xfrm>
            <a:off x="4595414" y="6981605"/>
            <a:ext cx="47457" cy="97293"/>
          </a:xfrm>
          <a:custGeom>
            <a:avLst/>
            <a:gdLst>
              <a:gd name="connsiteX0" fmla="*/ 46436 w 47457"/>
              <a:gd name="connsiteY0" fmla="*/ 220 h 97293"/>
              <a:gd name="connsiteX1" fmla="*/ 5161 w 47457"/>
              <a:gd name="connsiteY1" fmla="*/ 90708 h 97293"/>
              <a:gd name="connsiteX2" fmla="*/ 3574 w 47457"/>
              <a:gd name="connsiteY2" fmla="*/ 87533 h 97293"/>
              <a:gd name="connsiteX3" fmla="*/ 32149 w 47457"/>
              <a:gd name="connsiteY3" fmla="*/ 65308 h 97293"/>
              <a:gd name="connsiteX4" fmla="*/ 46436 w 47457"/>
              <a:gd name="connsiteY4" fmla="*/ 220 h 97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57" h="97293">
                <a:moveTo>
                  <a:pt x="46436" y="220"/>
                </a:moveTo>
                <a:cubicBezTo>
                  <a:pt x="41938" y="4453"/>
                  <a:pt x="12305" y="76156"/>
                  <a:pt x="5161" y="90708"/>
                </a:cubicBezTo>
                <a:cubicBezTo>
                  <a:pt x="-1983" y="105260"/>
                  <a:pt x="-924" y="91766"/>
                  <a:pt x="3574" y="87533"/>
                </a:cubicBezTo>
                <a:cubicBezTo>
                  <a:pt x="8072" y="83300"/>
                  <a:pt x="24741" y="76685"/>
                  <a:pt x="32149" y="65308"/>
                </a:cubicBezTo>
                <a:cubicBezTo>
                  <a:pt x="39557" y="53931"/>
                  <a:pt x="50934" y="-4013"/>
                  <a:pt x="46436" y="2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6B1DA4E1-C9FD-442B-BE84-79C4EE141190}"/>
              </a:ext>
            </a:extLst>
          </p:cNvPr>
          <p:cNvSpPr/>
          <p:nvPr/>
        </p:nvSpPr>
        <p:spPr>
          <a:xfrm>
            <a:off x="4894454" y="6997534"/>
            <a:ext cx="12111" cy="169102"/>
          </a:xfrm>
          <a:custGeom>
            <a:avLst/>
            <a:gdLst>
              <a:gd name="connsiteX0" fmla="*/ 1396 w 12111"/>
              <a:gd name="connsiteY0" fmla="*/ 166 h 169102"/>
              <a:gd name="connsiteX1" fmla="*/ 10921 w 12111"/>
              <a:gd name="connsiteY1" fmla="*/ 147804 h 169102"/>
              <a:gd name="connsiteX2" fmla="*/ 10921 w 12111"/>
              <a:gd name="connsiteY2" fmla="*/ 165266 h 169102"/>
              <a:gd name="connsiteX3" fmla="*/ 1396 w 12111"/>
              <a:gd name="connsiteY3" fmla="*/ 119229 h 169102"/>
              <a:gd name="connsiteX4" fmla="*/ 1396 w 12111"/>
              <a:gd name="connsiteY4" fmla="*/ 166 h 16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11" h="169102">
                <a:moveTo>
                  <a:pt x="1396" y="166"/>
                </a:moveTo>
                <a:cubicBezTo>
                  <a:pt x="2983" y="4928"/>
                  <a:pt x="9334" y="120287"/>
                  <a:pt x="10921" y="147804"/>
                </a:cubicBezTo>
                <a:cubicBezTo>
                  <a:pt x="12508" y="175321"/>
                  <a:pt x="12508" y="170028"/>
                  <a:pt x="10921" y="165266"/>
                </a:cubicBezTo>
                <a:cubicBezTo>
                  <a:pt x="9334" y="160504"/>
                  <a:pt x="3513" y="144364"/>
                  <a:pt x="1396" y="119229"/>
                </a:cubicBezTo>
                <a:cubicBezTo>
                  <a:pt x="-721" y="94094"/>
                  <a:pt x="-191" y="-4596"/>
                  <a:pt x="1396" y="1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1C524B6-1D44-4C90-B05B-001E40D42174}"/>
              </a:ext>
            </a:extLst>
          </p:cNvPr>
          <p:cNvSpPr/>
          <p:nvPr/>
        </p:nvSpPr>
        <p:spPr>
          <a:xfrm>
            <a:off x="4842933" y="5002724"/>
            <a:ext cx="719457" cy="604333"/>
          </a:xfrm>
          <a:custGeom>
            <a:avLst/>
            <a:gdLst>
              <a:gd name="connsiteX0" fmla="*/ 628650 w 719457"/>
              <a:gd name="connsiteY0" fmla="*/ 92093 h 604333"/>
              <a:gd name="connsiteX1" fmla="*/ 370417 w 719457"/>
              <a:gd name="connsiteY1" fmla="*/ 164059 h 604333"/>
              <a:gd name="connsiteX2" fmla="*/ 243417 w 719457"/>
              <a:gd name="connsiteY2" fmla="*/ 310109 h 604333"/>
              <a:gd name="connsiteX3" fmla="*/ 243417 w 719457"/>
              <a:gd name="connsiteY3" fmla="*/ 422293 h 604333"/>
              <a:gd name="connsiteX4" fmla="*/ 215900 w 719457"/>
              <a:gd name="connsiteY4" fmla="*/ 528126 h 604333"/>
              <a:gd name="connsiteX5" fmla="*/ 167217 w 719457"/>
              <a:gd name="connsiteY5" fmla="*/ 604326 h 604333"/>
              <a:gd name="connsiteX6" fmla="*/ 205317 w 719457"/>
              <a:gd name="connsiteY6" fmla="*/ 523893 h 604333"/>
              <a:gd name="connsiteX7" fmla="*/ 218017 w 719457"/>
              <a:gd name="connsiteY7" fmla="*/ 409593 h 604333"/>
              <a:gd name="connsiteX8" fmla="*/ 93134 w 719457"/>
              <a:gd name="connsiteY8" fmla="*/ 365143 h 604333"/>
              <a:gd name="connsiteX9" fmla="*/ 0 w 719457"/>
              <a:gd name="connsiteY9" fmla="*/ 356676 h 604333"/>
              <a:gd name="connsiteX10" fmla="*/ 0 w 719457"/>
              <a:gd name="connsiteY10" fmla="*/ 356676 h 604333"/>
              <a:gd name="connsiteX11" fmla="*/ 44450 w 719457"/>
              <a:gd name="connsiteY11" fmla="*/ 356676 h 604333"/>
              <a:gd name="connsiteX12" fmla="*/ 48684 w 719457"/>
              <a:gd name="connsiteY12" fmla="*/ 291059 h 604333"/>
              <a:gd name="connsiteX13" fmla="*/ 59267 w 719457"/>
              <a:gd name="connsiteY13" fmla="*/ 214859 h 604333"/>
              <a:gd name="connsiteX14" fmla="*/ 190500 w 719457"/>
              <a:gd name="connsiteY14" fmla="*/ 123843 h 604333"/>
              <a:gd name="connsiteX15" fmla="*/ 277284 w 719457"/>
              <a:gd name="connsiteY15" fmla="*/ 3193 h 604333"/>
              <a:gd name="connsiteX16" fmla="*/ 294217 w 719457"/>
              <a:gd name="connsiteY16" fmla="*/ 37059 h 604333"/>
              <a:gd name="connsiteX17" fmla="*/ 372534 w 719457"/>
              <a:gd name="connsiteY17" fmla="*/ 60343 h 604333"/>
              <a:gd name="connsiteX18" fmla="*/ 611717 w 719457"/>
              <a:gd name="connsiteY18" fmla="*/ 34943 h 604333"/>
              <a:gd name="connsiteX19" fmla="*/ 715434 w 719457"/>
              <a:gd name="connsiteY19" fmla="*/ 53993 h 604333"/>
              <a:gd name="connsiteX20" fmla="*/ 692150 w 719457"/>
              <a:gd name="connsiteY20" fmla="*/ 60343 h 604333"/>
              <a:gd name="connsiteX21" fmla="*/ 628650 w 719457"/>
              <a:gd name="connsiteY21" fmla="*/ 92093 h 60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9457" h="604333">
                <a:moveTo>
                  <a:pt x="628650" y="92093"/>
                </a:moveTo>
                <a:cubicBezTo>
                  <a:pt x="575028" y="109379"/>
                  <a:pt x="434622" y="127723"/>
                  <a:pt x="370417" y="164059"/>
                </a:cubicBezTo>
                <a:cubicBezTo>
                  <a:pt x="306211" y="200395"/>
                  <a:pt x="264584" y="267070"/>
                  <a:pt x="243417" y="310109"/>
                </a:cubicBezTo>
                <a:cubicBezTo>
                  <a:pt x="222250" y="353148"/>
                  <a:pt x="248003" y="385957"/>
                  <a:pt x="243417" y="422293"/>
                </a:cubicBezTo>
                <a:cubicBezTo>
                  <a:pt x="238831" y="458629"/>
                  <a:pt x="228600" y="497787"/>
                  <a:pt x="215900" y="528126"/>
                </a:cubicBezTo>
                <a:cubicBezTo>
                  <a:pt x="203200" y="558465"/>
                  <a:pt x="168981" y="605032"/>
                  <a:pt x="167217" y="604326"/>
                </a:cubicBezTo>
                <a:cubicBezTo>
                  <a:pt x="165453" y="603620"/>
                  <a:pt x="196850" y="556349"/>
                  <a:pt x="205317" y="523893"/>
                </a:cubicBezTo>
                <a:cubicBezTo>
                  <a:pt x="213784" y="491438"/>
                  <a:pt x="236714" y="436051"/>
                  <a:pt x="218017" y="409593"/>
                </a:cubicBezTo>
                <a:cubicBezTo>
                  <a:pt x="199320" y="383135"/>
                  <a:pt x="129470" y="373963"/>
                  <a:pt x="93134" y="365143"/>
                </a:cubicBezTo>
                <a:cubicBezTo>
                  <a:pt x="56798" y="356324"/>
                  <a:pt x="0" y="356676"/>
                  <a:pt x="0" y="356676"/>
                </a:cubicBezTo>
                <a:lnTo>
                  <a:pt x="0" y="356676"/>
                </a:lnTo>
                <a:cubicBezTo>
                  <a:pt x="7408" y="356676"/>
                  <a:pt x="36336" y="367612"/>
                  <a:pt x="44450" y="356676"/>
                </a:cubicBezTo>
                <a:cubicBezTo>
                  <a:pt x="52564" y="345740"/>
                  <a:pt x="46214" y="314695"/>
                  <a:pt x="48684" y="291059"/>
                </a:cubicBezTo>
                <a:cubicBezTo>
                  <a:pt x="51154" y="267423"/>
                  <a:pt x="35631" y="242728"/>
                  <a:pt x="59267" y="214859"/>
                </a:cubicBezTo>
                <a:cubicBezTo>
                  <a:pt x="82903" y="186990"/>
                  <a:pt x="154164" y="159121"/>
                  <a:pt x="190500" y="123843"/>
                </a:cubicBezTo>
                <a:cubicBezTo>
                  <a:pt x="226836" y="88565"/>
                  <a:pt x="259998" y="17657"/>
                  <a:pt x="277284" y="3193"/>
                </a:cubicBezTo>
                <a:cubicBezTo>
                  <a:pt x="294570" y="-11271"/>
                  <a:pt x="278342" y="27534"/>
                  <a:pt x="294217" y="37059"/>
                </a:cubicBezTo>
                <a:cubicBezTo>
                  <a:pt x="310092" y="46584"/>
                  <a:pt x="319617" y="60696"/>
                  <a:pt x="372534" y="60343"/>
                </a:cubicBezTo>
                <a:cubicBezTo>
                  <a:pt x="425451" y="59990"/>
                  <a:pt x="554567" y="36001"/>
                  <a:pt x="611717" y="34943"/>
                </a:cubicBezTo>
                <a:cubicBezTo>
                  <a:pt x="668867" y="33885"/>
                  <a:pt x="702029" y="49760"/>
                  <a:pt x="715434" y="53993"/>
                </a:cubicBezTo>
                <a:cubicBezTo>
                  <a:pt x="728840" y="58226"/>
                  <a:pt x="705556" y="56110"/>
                  <a:pt x="692150" y="60343"/>
                </a:cubicBezTo>
                <a:cubicBezTo>
                  <a:pt x="678744" y="64576"/>
                  <a:pt x="682272" y="74807"/>
                  <a:pt x="628650" y="920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20B76419-9335-4AB7-99AD-01E37BC15506}"/>
              </a:ext>
            </a:extLst>
          </p:cNvPr>
          <p:cNvSpPr/>
          <p:nvPr/>
        </p:nvSpPr>
        <p:spPr>
          <a:xfrm>
            <a:off x="3457573" y="4468811"/>
            <a:ext cx="1093711" cy="489062"/>
          </a:xfrm>
          <a:custGeom>
            <a:avLst/>
            <a:gdLst>
              <a:gd name="connsiteX0" fmla="*/ 2 w 1093711"/>
              <a:gd name="connsiteY0" fmla="*/ 168277 h 489062"/>
              <a:gd name="connsiteX1" fmla="*/ 147640 w 1093711"/>
              <a:gd name="connsiteY1" fmla="*/ 50802 h 489062"/>
              <a:gd name="connsiteX2" fmla="*/ 342902 w 1093711"/>
              <a:gd name="connsiteY2" fmla="*/ 2 h 489062"/>
              <a:gd name="connsiteX3" fmla="*/ 641352 w 1093711"/>
              <a:gd name="connsiteY3" fmla="*/ 52389 h 489062"/>
              <a:gd name="connsiteX4" fmla="*/ 868365 w 1093711"/>
              <a:gd name="connsiteY4" fmla="*/ 133352 h 489062"/>
              <a:gd name="connsiteX5" fmla="*/ 952502 w 1093711"/>
              <a:gd name="connsiteY5" fmla="*/ 190502 h 489062"/>
              <a:gd name="connsiteX6" fmla="*/ 1020765 w 1093711"/>
              <a:gd name="connsiteY6" fmla="*/ 300039 h 489062"/>
              <a:gd name="connsiteX7" fmla="*/ 1082677 w 1093711"/>
              <a:gd name="connsiteY7" fmla="*/ 479427 h 489062"/>
              <a:gd name="connsiteX8" fmla="*/ 1066802 w 1093711"/>
              <a:gd name="connsiteY8" fmla="*/ 449264 h 489062"/>
              <a:gd name="connsiteX9" fmla="*/ 825502 w 1093711"/>
              <a:gd name="connsiteY9" fmla="*/ 317502 h 489062"/>
              <a:gd name="connsiteX10" fmla="*/ 563565 w 1093711"/>
              <a:gd name="connsiteY10" fmla="*/ 231777 h 489062"/>
              <a:gd name="connsiteX11" fmla="*/ 295277 w 1093711"/>
              <a:gd name="connsiteY11" fmla="*/ 149227 h 489062"/>
              <a:gd name="connsiteX12" fmla="*/ 144465 w 1093711"/>
              <a:gd name="connsiteY12" fmla="*/ 136527 h 489062"/>
              <a:gd name="connsiteX13" fmla="*/ 2 w 1093711"/>
              <a:gd name="connsiteY13" fmla="*/ 168277 h 48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3711" h="489062">
                <a:moveTo>
                  <a:pt x="2" y="168277"/>
                </a:moveTo>
                <a:cubicBezTo>
                  <a:pt x="531" y="153989"/>
                  <a:pt x="90490" y="78848"/>
                  <a:pt x="147640" y="50802"/>
                </a:cubicBezTo>
                <a:cubicBezTo>
                  <a:pt x="204790" y="22756"/>
                  <a:pt x="260617" y="-263"/>
                  <a:pt x="342902" y="2"/>
                </a:cubicBezTo>
                <a:cubicBezTo>
                  <a:pt x="425187" y="266"/>
                  <a:pt x="553775" y="30164"/>
                  <a:pt x="641352" y="52389"/>
                </a:cubicBezTo>
                <a:cubicBezTo>
                  <a:pt x="728929" y="74614"/>
                  <a:pt x="816507" y="110333"/>
                  <a:pt x="868365" y="133352"/>
                </a:cubicBezTo>
                <a:cubicBezTo>
                  <a:pt x="920223" y="156371"/>
                  <a:pt x="927102" y="162721"/>
                  <a:pt x="952502" y="190502"/>
                </a:cubicBezTo>
                <a:cubicBezTo>
                  <a:pt x="977902" y="218283"/>
                  <a:pt x="999069" y="251885"/>
                  <a:pt x="1020765" y="300039"/>
                </a:cubicBezTo>
                <a:cubicBezTo>
                  <a:pt x="1042461" y="348193"/>
                  <a:pt x="1075004" y="454556"/>
                  <a:pt x="1082677" y="479427"/>
                </a:cubicBezTo>
                <a:cubicBezTo>
                  <a:pt x="1090350" y="504298"/>
                  <a:pt x="1109664" y="476251"/>
                  <a:pt x="1066802" y="449264"/>
                </a:cubicBezTo>
                <a:cubicBezTo>
                  <a:pt x="1023940" y="422277"/>
                  <a:pt x="909375" y="353750"/>
                  <a:pt x="825502" y="317502"/>
                </a:cubicBezTo>
                <a:cubicBezTo>
                  <a:pt x="741629" y="281254"/>
                  <a:pt x="563565" y="231777"/>
                  <a:pt x="563565" y="231777"/>
                </a:cubicBezTo>
                <a:cubicBezTo>
                  <a:pt x="475194" y="203731"/>
                  <a:pt x="365127" y="165102"/>
                  <a:pt x="295277" y="149227"/>
                </a:cubicBezTo>
                <a:cubicBezTo>
                  <a:pt x="225427" y="133352"/>
                  <a:pt x="194471" y="134410"/>
                  <a:pt x="144465" y="136527"/>
                </a:cubicBezTo>
                <a:cubicBezTo>
                  <a:pt x="94459" y="138644"/>
                  <a:pt x="-527" y="182565"/>
                  <a:pt x="2" y="16827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03F1BE36-CE9E-49EF-B600-EA03DB76890E}"/>
              </a:ext>
            </a:extLst>
          </p:cNvPr>
          <p:cNvSpPr/>
          <p:nvPr/>
        </p:nvSpPr>
        <p:spPr>
          <a:xfrm>
            <a:off x="5185840" y="4864022"/>
            <a:ext cx="1112177" cy="414788"/>
          </a:xfrm>
          <a:custGeom>
            <a:avLst/>
            <a:gdLst>
              <a:gd name="connsiteX0" fmla="*/ 17985 w 1112177"/>
              <a:gd name="connsiteY0" fmla="*/ 3253 h 414788"/>
              <a:gd name="connsiteX1" fmla="*/ 306910 w 1112177"/>
              <a:gd name="connsiteY1" fmla="*/ 31828 h 414788"/>
              <a:gd name="connsiteX2" fmla="*/ 599010 w 1112177"/>
              <a:gd name="connsiteY2" fmla="*/ 38178 h 414788"/>
              <a:gd name="connsiteX3" fmla="*/ 830785 w 1112177"/>
              <a:gd name="connsiteY3" fmla="*/ 120728 h 414788"/>
              <a:gd name="connsiteX4" fmla="*/ 1110185 w 1112177"/>
              <a:gd name="connsiteY4" fmla="*/ 403303 h 414788"/>
              <a:gd name="connsiteX5" fmla="*/ 913335 w 1112177"/>
              <a:gd name="connsiteY5" fmla="*/ 346153 h 414788"/>
              <a:gd name="connsiteX6" fmla="*/ 186260 w 1112177"/>
              <a:gd name="connsiteY6" fmla="*/ 219153 h 414788"/>
              <a:gd name="connsiteX7" fmla="*/ 43385 w 1112177"/>
              <a:gd name="connsiteY7" fmla="*/ 117553 h 414788"/>
              <a:gd name="connsiteX8" fmla="*/ 17985 w 1112177"/>
              <a:gd name="connsiteY8" fmla="*/ 3253 h 41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177" h="414788">
                <a:moveTo>
                  <a:pt x="17985" y="3253"/>
                </a:moveTo>
                <a:cubicBezTo>
                  <a:pt x="61906" y="-11034"/>
                  <a:pt x="210073" y="26007"/>
                  <a:pt x="306910" y="31828"/>
                </a:cubicBezTo>
                <a:cubicBezTo>
                  <a:pt x="403748" y="37649"/>
                  <a:pt x="511698" y="23361"/>
                  <a:pt x="599010" y="38178"/>
                </a:cubicBezTo>
                <a:cubicBezTo>
                  <a:pt x="686322" y="52995"/>
                  <a:pt x="745589" y="59874"/>
                  <a:pt x="830785" y="120728"/>
                </a:cubicBezTo>
                <a:cubicBezTo>
                  <a:pt x="915981" y="181582"/>
                  <a:pt x="1096427" y="365732"/>
                  <a:pt x="1110185" y="403303"/>
                </a:cubicBezTo>
                <a:cubicBezTo>
                  <a:pt x="1123943" y="440874"/>
                  <a:pt x="1067322" y="376845"/>
                  <a:pt x="913335" y="346153"/>
                </a:cubicBezTo>
                <a:cubicBezTo>
                  <a:pt x="759348" y="315461"/>
                  <a:pt x="331251" y="257253"/>
                  <a:pt x="186260" y="219153"/>
                </a:cubicBezTo>
                <a:cubicBezTo>
                  <a:pt x="41269" y="181053"/>
                  <a:pt x="65081" y="151949"/>
                  <a:pt x="43385" y="117553"/>
                </a:cubicBezTo>
                <a:cubicBezTo>
                  <a:pt x="21689" y="83157"/>
                  <a:pt x="-25936" y="17540"/>
                  <a:pt x="17985" y="325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79974091-FEF3-4BBF-936E-F72F6C61782F}"/>
              </a:ext>
            </a:extLst>
          </p:cNvPr>
          <p:cNvSpPr/>
          <p:nvPr/>
        </p:nvSpPr>
        <p:spPr>
          <a:xfrm>
            <a:off x="3424551" y="4848509"/>
            <a:ext cx="986246" cy="531579"/>
          </a:xfrm>
          <a:custGeom>
            <a:avLst/>
            <a:gdLst>
              <a:gd name="connsiteX0" fmla="*/ 1274 w 986246"/>
              <a:gd name="connsiteY0" fmla="*/ 206091 h 531579"/>
              <a:gd name="connsiteX1" fmla="*/ 220349 w 986246"/>
              <a:gd name="connsiteY1" fmla="*/ 2891 h 531579"/>
              <a:gd name="connsiteX2" fmla="*/ 753749 w 986246"/>
              <a:gd name="connsiteY2" fmla="*/ 94966 h 531579"/>
              <a:gd name="connsiteX3" fmla="*/ 941074 w 986246"/>
              <a:gd name="connsiteY3" fmla="*/ 215616 h 531579"/>
              <a:gd name="connsiteX4" fmla="*/ 972824 w 986246"/>
              <a:gd name="connsiteY4" fmla="*/ 517241 h 531579"/>
              <a:gd name="connsiteX5" fmla="*/ 956949 w 986246"/>
              <a:gd name="connsiteY5" fmla="*/ 453741 h 531579"/>
              <a:gd name="connsiteX6" fmla="*/ 655324 w 986246"/>
              <a:gd name="connsiteY6" fmla="*/ 196566 h 531579"/>
              <a:gd name="connsiteX7" fmla="*/ 306074 w 986246"/>
              <a:gd name="connsiteY7" fmla="*/ 164816 h 531579"/>
              <a:gd name="connsiteX8" fmla="*/ 1274 w 986246"/>
              <a:gd name="connsiteY8" fmla="*/ 206091 h 531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246" h="531579">
                <a:moveTo>
                  <a:pt x="1274" y="206091"/>
                </a:moveTo>
                <a:cubicBezTo>
                  <a:pt x="-13014" y="179103"/>
                  <a:pt x="94937" y="21412"/>
                  <a:pt x="220349" y="2891"/>
                </a:cubicBezTo>
                <a:cubicBezTo>
                  <a:pt x="345761" y="-15630"/>
                  <a:pt x="633628" y="59512"/>
                  <a:pt x="753749" y="94966"/>
                </a:cubicBezTo>
                <a:cubicBezTo>
                  <a:pt x="873870" y="130420"/>
                  <a:pt x="904562" y="145237"/>
                  <a:pt x="941074" y="215616"/>
                </a:cubicBezTo>
                <a:cubicBezTo>
                  <a:pt x="977586" y="285995"/>
                  <a:pt x="970178" y="477554"/>
                  <a:pt x="972824" y="517241"/>
                </a:cubicBezTo>
                <a:cubicBezTo>
                  <a:pt x="975470" y="556928"/>
                  <a:pt x="1009866" y="507187"/>
                  <a:pt x="956949" y="453741"/>
                </a:cubicBezTo>
                <a:cubicBezTo>
                  <a:pt x="904032" y="400295"/>
                  <a:pt x="763803" y="244720"/>
                  <a:pt x="655324" y="196566"/>
                </a:cubicBezTo>
                <a:cubicBezTo>
                  <a:pt x="546845" y="148412"/>
                  <a:pt x="414553" y="164816"/>
                  <a:pt x="306074" y="164816"/>
                </a:cubicBezTo>
                <a:cubicBezTo>
                  <a:pt x="197595" y="164816"/>
                  <a:pt x="15562" y="233079"/>
                  <a:pt x="1274" y="20609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35A23132-C071-44E1-AB3B-A4A93CAD6103}"/>
              </a:ext>
            </a:extLst>
          </p:cNvPr>
          <p:cNvSpPr/>
          <p:nvPr/>
        </p:nvSpPr>
        <p:spPr>
          <a:xfrm>
            <a:off x="4984332" y="5149436"/>
            <a:ext cx="1378516" cy="542144"/>
          </a:xfrm>
          <a:custGeom>
            <a:avLst/>
            <a:gdLst>
              <a:gd name="connsiteX0" fmla="*/ 6768 w 1378516"/>
              <a:gd name="connsiteY0" fmla="*/ 248064 h 542144"/>
              <a:gd name="connsiteX1" fmla="*/ 454443 w 1378516"/>
              <a:gd name="connsiteY1" fmla="*/ 3589 h 542144"/>
              <a:gd name="connsiteX2" fmla="*/ 1133893 w 1378516"/>
              <a:gd name="connsiteY2" fmla="*/ 117889 h 542144"/>
              <a:gd name="connsiteX3" fmla="*/ 1248193 w 1378516"/>
              <a:gd name="connsiteY3" fmla="*/ 330614 h 542144"/>
              <a:gd name="connsiteX4" fmla="*/ 1375193 w 1378516"/>
              <a:gd name="connsiteY4" fmla="*/ 479839 h 542144"/>
              <a:gd name="connsiteX5" fmla="*/ 1105318 w 1378516"/>
              <a:gd name="connsiteY5" fmla="*/ 536989 h 542144"/>
              <a:gd name="connsiteX6" fmla="*/ 889418 w 1378516"/>
              <a:gd name="connsiteY6" fmla="*/ 359189 h 542144"/>
              <a:gd name="connsiteX7" fmla="*/ 489368 w 1378516"/>
              <a:gd name="connsiteY7" fmla="*/ 270289 h 542144"/>
              <a:gd name="connsiteX8" fmla="*/ 203618 w 1378516"/>
              <a:gd name="connsiteY8" fmla="*/ 267114 h 542144"/>
              <a:gd name="connsiteX9" fmla="*/ 6768 w 1378516"/>
              <a:gd name="connsiteY9" fmla="*/ 248064 h 54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8516" h="542144">
                <a:moveTo>
                  <a:pt x="6768" y="248064"/>
                </a:moveTo>
                <a:cubicBezTo>
                  <a:pt x="48572" y="204143"/>
                  <a:pt x="266589" y="25285"/>
                  <a:pt x="454443" y="3589"/>
                </a:cubicBezTo>
                <a:cubicBezTo>
                  <a:pt x="642297" y="-18107"/>
                  <a:pt x="1001601" y="63385"/>
                  <a:pt x="1133893" y="117889"/>
                </a:cubicBezTo>
                <a:cubicBezTo>
                  <a:pt x="1266185" y="172393"/>
                  <a:pt x="1207976" y="270289"/>
                  <a:pt x="1248193" y="330614"/>
                </a:cubicBezTo>
                <a:cubicBezTo>
                  <a:pt x="1288410" y="390939"/>
                  <a:pt x="1399006" y="445443"/>
                  <a:pt x="1375193" y="479839"/>
                </a:cubicBezTo>
                <a:cubicBezTo>
                  <a:pt x="1351381" y="514235"/>
                  <a:pt x="1186280" y="557097"/>
                  <a:pt x="1105318" y="536989"/>
                </a:cubicBezTo>
                <a:cubicBezTo>
                  <a:pt x="1024356" y="516881"/>
                  <a:pt x="992076" y="403639"/>
                  <a:pt x="889418" y="359189"/>
                </a:cubicBezTo>
                <a:cubicBezTo>
                  <a:pt x="786760" y="314739"/>
                  <a:pt x="603668" y="285635"/>
                  <a:pt x="489368" y="270289"/>
                </a:cubicBezTo>
                <a:cubicBezTo>
                  <a:pt x="375068" y="254943"/>
                  <a:pt x="279818" y="268701"/>
                  <a:pt x="203618" y="267114"/>
                </a:cubicBezTo>
                <a:cubicBezTo>
                  <a:pt x="127418" y="265527"/>
                  <a:pt x="-35036" y="291985"/>
                  <a:pt x="6768" y="248064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A1307FF6-0A1B-4EF3-B744-EEEB1C38642D}"/>
              </a:ext>
            </a:extLst>
          </p:cNvPr>
          <p:cNvSpPr/>
          <p:nvPr/>
        </p:nvSpPr>
        <p:spPr>
          <a:xfrm>
            <a:off x="3655696" y="6588125"/>
            <a:ext cx="1709114" cy="411467"/>
          </a:xfrm>
          <a:custGeom>
            <a:avLst/>
            <a:gdLst>
              <a:gd name="connsiteX0" fmla="*/ 9842 w 1709114"/>
              <a:gd name="connsiteY0" fmla="*/ 0 h 411467"/>
              <a:gd name="connsiteX1" fmla="*/ 262254 w 1709114"/>
              <a:gd name="connsiteY1" fmla="*/ 63500 h 411467"/>
              <a:gd name="connsiteX2" fmla="*/ 521017 w 1709114"/>
              <a:gd name="connsiteY2" fmla="*/ 131763 h 411467"/>
              <a:gd name="connsiteX3" fmla="*/ 748029 w 1709114"/>
              <a:gd name="connsiteY3" fmla="*/ 211138 h 411467"/>
              <a:gd name="connsiteX4" fmla="*/ 863917 w 1709114"/>
              <a:gd name="connsiteY4" fmla="*/ 228600 h 411467"/>
              <a:gd name="connsiteX5" fmla="*/ 1019492 w 1709114"/>
              <a:gd name="connsiteY5" fmla="*/ 228600 h 411467"/>
              <a:gd name="connsiteX6" fmla="*/ 1236979 w 1709114"/>
              <a:gd name="connsiteY6" fmla="*/ 269875 h 411467"/>
              <a:gd name="connsiteX7" fmla="*/ 1610042 w 1709114"/>
              <a:gd name="connsiteY7" fmla="*/ 360363 h 411467"/>
              <a:gd name="connsiteX8" fmla="*/ 1700529 w 1709114"/>
              <a:gd name="connsiteY8" fmla="*/ 382588 h 411467"/>
              <a:gd name="connsiteX9" fmla="*/ 1700529 w 1709114"/>
              <a:gd name="connsiteY9" fmla="*/ 388938 h 411467"/>
              <a:gd name="connsiteX10" fmla="*/ 1657667 w 1709114"/>
              <a:gd name="connsiteY10" fmla="*/ 409575 h 411467"/>
              <a:gd name="connsiteX11" fmla="*/ 1549717 w 1709114"/>
              <a:gd name="connsiteY11" fmla="*/ 406400 h 411467"/>
              <a:gd name="connsiteX12" fmla="*/ 1279842 w 1709114"/>
              <a:gd name="connsiteY12" fmla="*/ 373063 h 411467"/>
              <a:gd name="connsiteX13" fmla="*/ 970279 w 1709114"/>
              <a:gd name="connsiteY13" fmla="*/ 319088 h 411467"/>
              <a:gd name="connsiteX14" fmla="*/ 652779 w 1709114"/>
              <a:gd name="connsiteY14" fmla="*/ 277813 h 411467"/>
              <a:gd name="connsiteX15" fmla="*/ 452754 w 1709114"/>
              <a:gd name="connsiteY15" fmla="*/ 193675 h 411467"/>
              <a:gd name="connsiteX16" fmla="*/ 93979 w 1709114"/>
              <a:gd name="connsiteY16" fmla="*/ 65088 h 411467"/>
              <a:gd name="connsiteX17" fmla="*/ 9842 w 1709114"/>
              <a:gd name="connsiteY17" fmla="*/ 0 h 41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09114" h="411467">
                <a:moveTo>
                  <a:pt x="9842" y="0"/>
                </a:moveTo>
                <a:cubicBezTo>
                  <a:pt x="37888" y="-265"/>
                  <a:pt x="262254" y="63500"/>
                  <a:pt x="262254" y="63500"/>
                </a:cubicBezTo>
                <a:cubicBezTo>
                  <a:pt x="347450" y="85461"/>
                  <a:pt x="440055" y="107157"/>
                  <a:pt x="521017" y="131763"/>
                </a:cubicBezTo>
                <a:cubicBezTo>
                  <a:pt x="601979" y="156369"/>
                  <a:pt x="690879" y="194999"/>
                  <a:pt x="748029" y="211138"/>
                </a:cubicBezTo>
                <a:cubicBezTo>
                  <a:pt x="805179" y="227277"/>
                  <a:pt x="818673" y="225690"/>
                  <a:pt x="863917" y="228600"/>
                </a:cubicBezTo>
                <a:cubicBezTo>
                  <a:pt x="909161" y="231510"/>
                  <a:pt x="957315" y="221721"/>
                  <a:pt x="1019492" y="228600"/>
                </a:cubicBezTo>
                <a:cubicBezTo>
                  <a:pt x="1081669" y="235479"/>
                  <a:pt x="1138554" y="247915"/>
                  <a:pt x="1236979" y="269875"/>
                </a:cubicBezTo>
                <a:cubicBezTo>
                  <a:pt x="1335404" y="291835"/>
                  <a:pt x="1532784" y="341578"/>
                  <a:pt x="1610042" y="360363"/>
                </a:cubicBezTo>
                <a:lnTo>
                  <a:pt x="1700529" y="382588"/>
                </a:lnTo>
                <a:cubicBezTo>
                  <a:pt x="1715610" y="387350"/>
                  <a:pt x="1707673" y="384440"/>
                  <a:pt x="1700529" y="388938"/>
                </a:cubicBezTo>
                <a:cubicBezTo>
                  <a:pt x="1693385" y="393436"/>
                  <a:pt x="1682802" y="406665"/>
                  <a:pt x="1657667" y="409575"/>
                </a:cubicBezTo>
                <a:cubicBezTo>
                  <a:pt x="1632532" y="412485"/>
                  <a:pt x="1612688" y="412485"/>
                  <a:pt x="1549717" y="406400"/>
                </a:cubicBezTo>
                <a:cubicBezTo>
                  <a:pt x="1486746" y="400315"/>
                  <a:pt x="1376415" y="387615"/>
                  <a:pt x="1279842" y="373063"/>
                </a:cubicBezTo>
                <a:cubicBezTo>
                  <a:pt x="1183269" y="358511"/>
                  <a:pt x="1074789" y="334963"/>
                  <a:pt x="970279" y="319088"/>
                </a:cubicBezTo>
                <a:cubicBezTo>
                  <a:pt x="865769" y="303213"/>
                  <a:pt x="739033" y="298715"/>
                  <a:pt x="652779" y="277813"/>
                </a:cubicBezTo>
                <a:cubicBezTo>
                  <a:pt x="566525" y="256911"/>
                  <a:pt x="545887" y="229129"/>
                  <a:pt x="452754" y="193675"/>
                </a:cubicBezTo>
                <a:cubicBezTo>
                  <a:pt x="359621" y="158221"/>
                  <a:pt x="173089" y="93927"/>
                  <a:pt x="93979" y="65088"/>
                </a:cubicBezTo>
                <a:cubicBezTo>
                  <a:pt x="14869" y="36249"/>
                  <a:pt x="-18204" y="265"/>
                  <a:pt x="9842" y="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4FFC2DD4-01D6-4B70-9213-0AE01A962A31}"/>
              </a:ext>
            </a:extLst>
          </p:cNvPr>
          <p:cNvSpPr/>
          <p:nvPr/>
        </p:nvSpPr>
        <p:spPr>
          <a:xfrm>
            <a:off x="3615659" y="6623346"/>
            <a:ext cx="1704427" cy="788745"/>
          </a:xfrm>
          <a:custGeom>
            <a:avLst/>
            <a:gdLst>
              <a:gd name="connsiteX0" fmla="*/ 666 w 1704427"/>
              <a:gd name="connsiteY0" fmla="*/ 2879 h 788745"/>
              <a:gd name="connsiteX1" fmla="*/ 126079 w 1704427"/>
              <a:gd name="connsiteY1" fmla="*/ 91779 h 788745"/>
              <a:gd name="connsiteX2" fmla="*/ 329279 w 1704427"/>
              <a:gd name="connsiteY2" fmla="*/ 348954 h 788745"/>
              <a:gd name="connsiteX3" fmla="*/ 580104 w 1704427"/>
              <a:gd name="connsiteY3" fmla="*/ 485479 h 788745"/>
              <a:gd name="connsiteX4" fmla="*/ 988091 w 1704427"/>
              <a:gd name="connsiteY4" fmla="*/ 575967 h 788745"/>
              <a:gd name="connsiteX5" fmla="*/ 1346866 w 1704427"/>
              <a:gd name="connsiteY5" fmla="*/ 523579 h 788745"/>
              <a:gd name="connsiteX6" fmla="*/ 1583404 w 1704427"/>
              <a:gd name="connsiteY6" fmla="*/ 463254 h 788745"/>
              <a:gd name="connsiteX7" fmla="*/ 1702466 w 1704427"/>
              <a:gd name="connsiteY7" fmla="*/ 391817 h 788745"/>
              <a:gd name="connsiteX8" fmla="*/ 1650079 w 1704427"/>
              <a:gd name="connsiteY8" fmla="*/ 455317 h 788745"/>
              <a:gd name="connsiteX9" fmla="*/ 1553241 w 1704427"/>
              <a:gd name="connsiteY9" fmla="*/ 523579 h 788745"/>
              <a:gd name="connsiteX10" fmla="*/ 1364329 w 1704427"/>
              <a:gd name="connsiteY10" fmla="*/ 656929 h 788745"/>
              <a:gd name="connsiteX11" fmla="*/ 1175416 w 1704427"/>
              <a:gd name="connsiteY11" fmla="*/ 755354 h 788745"/>
              <a:gd name="connsiteX12" fmla="*/ 892841 w 1704427"/>
              <a:gd name="connsiteY12" fmla="*/ 787104 h 788745"/>
              <a:gd name="connsiteX13" fmla="*/ 486441 w 1704427"/>
              <a:gd name="connsiteY13" fmla="*/ 712492 h 788745"/>
              <a:gd name="connsiteX14" fmla="*/ 267366 w 1704427"/>
              <a:gd name="connsiteY14" fmla="*/ 496592 h 788745"/>
              <a:gd name="connsiteX15" fmla="*/ 84804 w 1704427"/>
              <a:gd name="connsiteY15" fmla="*/ 182267 h 788745"/>
              <a:gd name="connsiteX16" fmla="*/ 666 w 1704427"/>
              <a:gd name="connsiteY16" fmla="*/ 2879 h 78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04427" h="788745">
                <a:moveTo>
                  <a:pt x="666" y="2879"/>
                </a:moveTo>
                <a:cubicBezTo>
                  <a:pt x="7545" y="-12202"/>
                  <a:pt x="71310" y="34100"/>
                  <a:pt x="126079" y="91779"/>
                </a:cubicBezTo>
                <a:cubicBezTo>
                  <a:pt x="180848" y="149458"/>
                  <a:pt x="253608" y="283337"/>
                  <a:pt x="329279" y="348954"/>
                </a:cubicBezTo>
                <a:cubicBezTo>
                  <a:pt x="404950" y="414571"/>
                  <a:pt x="470302" y="447644"/>
                  <a:pt x="580104" y="485479"/>
                </a:cubicBezTo>
                <a:cubicBezTo>
                  <a:pt x="689906" y="523315"/>
                  <a:pt x="860297" y="569617"/>
                  <a:pt x="988091" y="575967"/>
                </a:cubicBezTo>
                <a:cubicBezTo>
                  <a:pt x="1115885" y="582317"/>
                  <a:pt x="1247647" y="542365"/>
                  <a:pt x="1346866" y="523579"/>
                </a:cubicBezTo>
                <a:cubicBezTo>
                  <a:pt x="1446085" y="504794"/>
                  <a:pt x="1524137" y="485214"/>
                  <a:pt x="1583404" y="463254"/>
                </a:cubicBezTo>
                <a:cubicBezTo>
                  <a:pt x="1642671" y="441294"/>
                  <a:pt x="1691354" y="393140"/>
                  <a:pt x="1702466" y="391817"/>
                </a:cubicBezTo>
                <a:cubicBezTo>
                  <a:pt x="1713578" y="390494"/>
                  <a:pt x="1674950" y="433357"/>
                  <a:pt x="1650079" y="455317"/>
                </a:cubicBezTo>
                <a:cubicBezTo>
                  <a:pt x="1625208" y="477277"/>
                  <a:pt x="1553241" y="523579"/>
                  <a:pt x="1553241" y="523579"/>
                </a:cubicBezTo>
                <a:cubicBezTo>
                  <a:pt x="1505616" y="557181"/>
                  <a:pt x="1427300" y="618300"/>
                  <a:pt x="1364329" y="656929"/>
                </a:cubicBezTo>
                <a:cubicBezTo>
                  <a:pt x="1301358" y="695558"/>
                  <a:pt x="1253997" y="733658"/>
                  <a:pt x="1175416" y="755354"/>
                </a:cubicBezTo>
                <a:cubicBezTo>
                  <a:pt x="1096835" y="777050"/>
                  <a:pt x="1007670" y="794248"/>
                  <a:pt x="892841" y="787104"/>
                </a:cubicBezTo>
                <a:cubicBezTo>
                  <a:pt x="778012" y="779960"/>
                  <a:pt x="590687" y="760911"/>
                  <a:pt x="486441" y="712492"/>
                </a:cubicBezTo>
                <a:cubicBezTo>
                  <a:pt x="382195" y="664073"/>
                  <a:pt x="334305" y="584963"/>
                  <a:pt x="267366" y="496592"/>
                </a:cubicBezTo>
                <a:cubicBezTo>
                  <a:pt x="200427" y="408221"/>
                  <a:pt x="128196" y="262436"/>
                  <a:pt x="84804" y="182267"/>
                </a:cubicBezTo>
                <a:cubicBezTo>
                  <a:pt x="41412" y="102098"/>
                  <a:pt x="-6213" y="17960"/>
                  <a:pt x="666" y="287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788111D9-F0CB-4A3A-A174-1F2B70B94C55}"/>
              </a:ext>
            </a:extLst>
          </p:cNvPr>
          <p:cNvSpPr/>
          <p:nvPr/>
        </p:nvSpPr>
        <p:spPr>
          <a:xfrm>
            <a:off x="3942990" y="7142768"/>
            <a:ext cx="926976" cy="150797"/>
          </a:xfrm>
          <a:custGeom>
            <a:avLst/>
            <a:gdLst>
              <a:gd name="connsiteX0" fmla="*/ 360 w 926976"/>
              <a:gd name="connsiteY0" fmla="*/ 982 h 150797"/>
              <a:gd name="connsiteX1" fmla="*/ 218377 w 926976"/>
              <a:gd name="connsiteY1" fmla="*/ 47549 h 150797"/>
              <a:gd name="connsiteX2" fmla="*/ 446977 w 926976"/>
              <a:gd name="connsiteY2" fmla="*/ 106815 h 150797"/>
              <a:gd name="connsiteX3" fmla="*/ 908410 w 926976"/>
              <a:gd name="connsiteY3" fmla="*/ 134332 h 150797"/>
              <a:gd name="connsiteX4" fmla="*/ 817393 w 926976"/>
              <a:gd name="connsiteY4" fmla="*/ 132215 h 150797"/>
              <a:gd name="connsiteX5" fmla="*/ 641710 w 926976"/>
              <a:gd name="connsiteY5" fmla="*/ 149149 h 150797"/>
              <a:gd name="connsiteX6" fmla="*/ 466027 w 926976"/>
              <a:gd name="connsiteY6" fmla="*/ 147032 h 150797"/>
              <a:gd name="connsiteX7" fmla="*/ 324210 w 926976"/>
              <a:gd name="connsiteY7" fmla="*/ 121632 h 150797"/>
              <a:gd name="connsiteX8" fmla="*/ 216260 w 926976"/>
              <a:gd name="connsiteY8" fmla="*/ 108932 h 150797"/>
              <a:gd name="connsiteX9" fmla="*/ 167577 w 926976"/>
              <a:gd name="connsiteY9" fmla="*/ 91999 h 150797"/>
              <a:gd name="connsiteX10" fmla="*/ 360 w 926976"/>
              <a:gd name="connsiteY10" fmla="*/ 982 h 15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6976" h="150797">
                <a:moveTo>
                  <a:pt x="360" y="982"/>
                </a:moveTo>
                <a:cubicBezTo>
                  <a:pt x="8827" y="-6426"/>
                  <a:pt x="143941" y="29910"/>
                  <a:pt x="218377" y="47549"/>
                </a:cubicBezTo>
                <a:cubicBezTo>
                  <a:pt x="292813" y="65188"/>
                  <a:pt x="331972" y="92351"/>
                  <a:pt x="446977" y="106815"/>
                </a:cubicBezTo>
                <a:cubicBezTo>
                  <a:pt x="561982" y="121279"/>
                  <a:pt x="846674" y="130099"/>
                  <a:pt x="908410" y="134332"/>
                </a:cubicBezTo>
                <a:cubicBezTo>
                  <a:pt x="970146" y="138565"/>
                  <a:pt x="861843" y="129746"/>
                  <a:pt x="817393" y="132215"/>
                </a:cubicBezTo>
                <a:cubicBezTo>
                  <a:pt x="772943" y="134685"/>
                  <a:pt x="700271" y="146680"/>
                  <a:pt x="641710" y="149149"/>
                </a:cubicBezTo>
                <a:cubicBezTo>
                  <a:pt x="583149" y="151619"/>
                  <a:pt x="518944" y="151618"/>
                  <a:pt x="466027" y="147032"/>
                </a:cubicBezTo>
                <a:cubicBezTo>
                  <a:pt x="413110" y="142446"/>
                  <a:pt x="365838" y="127982"/>
                  <a:pt x="324210" y="121632"/>
                </a:cubicBezTo>
                <a:cubicBezTo>
                  <a:pt x="282582" y="115282"/>
                  <a:pt x="242366" y="113871"/>
                  <a:pt x="216260" y="108932"/>
                </a:cubicBezTo>
                <a:cubicBezTo>
                  <a:pt x="190155" y="103993"/>
                  <a:pt x="200033" y="107169"/>
                  <a:pt x="167577" y="91999"/>
                </a:cubicBezTo>
                <a:cubicBezTo>
                  <a:pt x="135121" y="76829"/>
                  <a:pt x="-8107" y="8390"/>
                  <a:pt x="360" y="9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93192AB8-95B4-44B1-B7B8-53A6CF55CFDD}"/>
              </a:ext>
            </a:extLst>
          </p:cNvPr>
          <p:cNvSpPr/>
          <p:nvPr/>
        </p:nvSpPr>
        <p:spPr>
          <a:xfrm>
            <a:off x="4042270" y="6705588"/>
            <a:ext cx="523467" cy="138782"/>
          </a:xfrm>
          <a:custGeom>
            <a:avLst/>
            <a:gdLst>
              <a:gd name="connsiteX0" fmla="*/ 1093 w 523467"/>
              <a:gd name="connsiteY0" fmla="*/ 12 h 138782"/>
              <a:gd name="connsiteX1" fmla="*/ 263030 w 523467"/>
              <a:gd name="connsiteY1" fmla="*/ 92087 h 138782"/>
              <a:gd name="connsiteX2" fmla="*/ 334468 w 523467"/>
              <a:gd name="connsiteY2" fmla="*/ 114312 h 138782"/>
              <a:gd name="connsiteX3" fmla="*/ 518618 w 523467"/>
              <a:gd name="connsiteY3" fmla="*/ 128600 h 138782"/>
              <a:gd name="connsiteX4" fmla="*/ 458293 w 523467"/>
              <a:gd name="connsiteY4" fmla="*/ 136537 h 138782"/>
              <a:gd name="connsiteX5" fmla="*/ 332880 w 523467"/>
              <a:gd name="connsiteY5" fmla="*/ 138125 h 138782"/>
              <a:gd name="connsiteX6" fmla="*/ 275730 w 523467"/>
              <a:gd name="connsiteY6" fmla="*/ 127012 h 138782"/>
              <a:gd name="connsiteX7" fmla="*/ 172543 w 523467"/>
              <a:gd name="connsiteY7" fmla="*/ 85737 h 138782"/>
              <a:gd name="connsiteX8" fmla="*/ 1093 w 523467"/>
              <a:gd name="connsiteY8" fmla="*/ 12 h 13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467" h="138782">
                <a:moveTo>
                  <a:pt x="1093" y="12"/>
                </a:moveTo>
                <a:cubicBezTo>
                  <a:pt x="16174" y="1070"/>
                  <a:pt x="207468" y="73037"/>
                  <a:pt x="263030" y="92087"/>
                </a:cubicBezTo>
                <a:cubicBezTo>
                  <a:pt x="318593" y="111137"/>
                  <a:pt x="291870" y="108226"/>
                  <a:pt x="334468" y="114312"/>
                </a:cubicBezTo>
                <a:cubicBezTo>
                  <a:pt x="377066" y="120398"/>
                  <a:pt x="497980" y="124896"/>
                  <a:pt x="518618" y="128600"/>
                </a:cubicBezTo>
                <a:cubicBezTo>
                  <a:pt x="539256" y="132304"/>
                  <a:pt x="489249" y="134950"/>
                  <a:pt x="458293" y="136537"/>
                </a:cubicBezTo>
                <a:cubicBezTo>
                  <a:pt x="427337" y="138125"/>
                  <a:pt x="363307" y="139712"/>
                  <a:pt x="332880" y="138125"/>
                </a:cubicBezTo>
                <a:cubicBezTo>
                  <a:pt x="302453" y="136538"/>
                  <a:pt x="302453" y="135743"/>
                  <a:pt x="275730" y="127012"/>
                </a:cubicBezTo>
                <a:cubicBezTo>
                  <a:pt x="249007" y="118281"/>
                  <a:pt x="213818" y="104258"/>
                  <a:pt x="172543" y="85737"/>
                </a:cubicBezTo>
                <a:cubicBezTo>
                  <a:pt x="131268" y="67216"/>
                  <a:pt x="-13988" y="-1046"/>
                  <a:pt x="1093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A81B9B35-E47D-483D-8D57-8FCE2703D44E}"/>
              </a:ext>
            </a:extLst>
          </p:cNvPr>
          <p:cNvSpPr/>
          <p:nvPr/>
        </p:nvSpPr>
        <p:spPr>
          <a:xfrm>
            <a:off x="4006104" y="7321126"/>
            <a:ext cx="898868" cy="210597"/>
          </a:xfrm>
          <a:custGeom>
            <a:avLst/>
            <a:gdLst>
              <a:gd name="connsiteX0" fmla="*/ 746 w 898868"/>
              <a:gd name="connsiteY0" fmla="*/ 424 h 210597"/>
              <a:gd name="connsiteX1" fmla="*/ 375396 w 898868"/>
              <a:gd name="connsiteY1" fmla="*/ 123191 h 210597"/>
              <a:gd name="connsiteX2" fmla="*/ 599763 w 898868"/>
              <a:gd name="connsiteY2" fmla="*/ 121074 h 210597"/>
              <a:gd name="connsiteX3" fmla="*/ 889746 w 898868"/>
              <a:gd name="connsiteY3" fmla="*/ 6774 h 210597"/>
              <a:gd name="connsiteX4" fmla="*/ 817779 w 898868"/>
              <a:gd name="connsiteY4" fmla="*/ 51224 h 210597"/>
              <a:gd name="connsiteX5" fmla="*/ 733113 w 898868"/>
              <a:gd name="connsiteY5" fmla="*/ 150707 h 210597"/>
              <a:gd name="connsiteX6" fmla="*/ 400796 w 898868"/>
              <a:gd name="connsiteY6" fmla="*/ 209974 h 210597"/>
              <a:gd name="connsiteX7" fmla="*/ 282263 w 898868"/>
              <a:gd name="connsiteY7" fmla="*/ 171874 h 210597"/>
              <a:gd name="connsiteX8" fmla="*/ 746 w 898868"/>
              <a:gd name="connsiteY8" fmla="*/ 424 h 21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8868" h="210597">
                <a:moveTo>
                  <a:pt x="746" y="424"/>
                </a:moveTo>
                <a:cubicBezTo>
                  <a:pt x="16268" y="-7690"/>
                  <a:pt x="275560" y="103083"/>
                  <a:pt x="375396" y="123191"/>
                </a:cubicBezTo>
                <a:cubicBezTo>
                  <a:pt x="475232" y="143299"/>
                  <a:pt x="514038" y="140477"/>
                  <a:pt x="599763" y="121074"/>
                </a:cubicBezTo>
                <a:cubicBezTo>
                  <a:pt x="685488" y="101671"/>
                  <a:pt x="853410" y="18416"/>
                  <a:pt x="889746" y="6774"/>
                </a:cubicBezTo>
                <a:cubicBezTo>
                  <a:pt x="926082" y="-4868"/>
                  <a:pt x="843884" y="27235"/>
                  <a:pt x="817779" y="51224"/>
                </a:cubicBezTo>
                <a:cubicBezTo>
                  <a:pt x="791674" y="75213"/>
                  <a:pt x="802610" y="124249"/>
                  <a:pt x="733113" y="150707"/>
                </a:cubicBezTo>
                <a:cubicBezTo>
                  <a:pt x="663616" y="177165"/>
                  <a:pt x="475938" y="206446"/>
                  <a:pt x="400796" y="209974"/>
                </a:cubicBezTo>
                <a:cubicBezTo>
                  <a:pt x="325654" y="213502"/>
                  <a:pt x="348233" y="202213"/>
                  <a:pt x="282263" y="171874"/>
                </a:cubicBezTo>
                <a:cubicBezTo>
                  <a:pt x="216293" y="141535"/>
                  <a:pt x="-14776" y="8538"/>
                  <a:pt x="746" y="4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10900EED-A335-4D1E-9E1D-82913B2A174F}"/>
              </a:ext>
            </a:extLst>
          </p:cNvPr>
          <p:cNvSpPr/>
          <p:nvPr/>
        </p:nvSpPr>
        <p:spPr>
          <a:xfrm>
            <a:off x="4502030" y="1956890"/>
            <a:ext cx="423888" cy="185245"/>
          </a:xfrm>
          <a:custGeom>
            <a:avLst/>
            <a:gdLst>
              <a:gd name="connsiteX0" fmla="*/ 417103 w 423888"/>
              <a:gd name="connsiteY0" fmla="*/ 185177 h 185245"/>
              <a:gd name="connsiteX1" fmla="*/ 285870 w 423888"/>
              <a:gd name="connsiteY1" fmla="*/ 28543 h 185245"/>
              <a:gd name="connsiteX2" fmla="*/ 112303 w 423888"/>
              <a:gd name="connsiteY2" fmla="*/ 7377 h 185245"/>
              <a:gd name="connsiteX3" fmla="*/ 2237 w 423888"/>
              <a:gd name="connsiteY3" fmla="*/ 113210 h 185245"/>
              <a:gd name="connsiteX4" fmla="*/ 69970 w 423888"/>
              <a:gd name="connsiteY4" fmla="*/ 49710 h 185245"/>
              <a:gd name="connsiteX5" fmla="*/ 417103 w 423888"/>
              <a:gd name="connsiteY5" fmla="*/ 185177 h 18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888" h="185245">
                <a:moveTo>
                  <a:pt x="417103" y="185177"/>
                </a:moveTo>
                <a:cubicBezTo>
                  <a:pt x="453086" y="181649"/>
                  <a:pt x="336670" y="58176"/>
                  <a:pt x="285870" y="28543"/>
                </a:cubicBezTo>
                <a:cubicBezTo>
                  <a:pt x="235070" y="-1090"/>
                  <a:pt x="159575" y="-6734"/>
                  <a:pt x="112303" y="7377"/>
                </a:cubicBezTo>
                <a:cubicBezTo>
                  <a:pt x="65031" y="21488"/>
                  <a:pt x="9292" y="106155"/>
                  <a:pt x="2237" y="113210"/>
                </a:cubicBezTo>
                <a:cubicBezTo>
                  <a:pt x="-4818" y="120265"/>
                  <a:pt x="1531" y="45477"/>
                  <a:pt x="69970" y="49710"/>
                </a:cubicBezTo>
                <a:cubicBezTo>
                  <a:pt x="138409" y="53943"/>
                  <a:pt x="381120" y="188705"/>
                  <a:pt x="417103" y="18517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4E607475-2AB9-4894-BF75-812DB4924F93}"/>
              </a:ext>
            </a:extLst>
          </p:cNvPr>
          <p:cNvSpPr/>
          <p:nvPr/>
        </p:nvSpPr>
        <p:spPr>
          <a:xfrm>
            <a:off x="5041897" y="1806299"/>
            <a:ext cx="662893" cy="259657"/>
          </a:xfrm>
          <a:custGeom>
            <a:avLst/>
            <a:gdLst>
              <a:gd name="connsiteX0" fmla="*/ 3 w 662893"/>
              <a:gd name="connsiteY0" fmla="*/ 259568 h 259657"/>
              <a:gd name="connsiteX1" fmla="*/ 228603 w 662893"/>
              <a:gd name="connsiteY1" fmla="*/ 1334 h 259657"/>
              <a:gd name="connsiteX2" fmla="*/ 660403 w 662893"/>
              <a:gd name="connsiteY2" fmla="*/ 153734 h 259657"/>
              <a:gd name="connsiteX3" fmla="*/ 397936 w 662893"/>
              <a:gd name="connsiteY3" fmla="*/ 43668 h 259657"/>
              <a:gd name="connsiteX4" fmla="*/ 232836 w 662893"/>
              <a:gd name="connsiteY4" fmla="*/ 30968 h 259657"/>
              <a:gd name="connsiteX5" fmla="*/ 3 w 662893"/>
              <a:gd name="connsiteY5" fmla="*/ 259568 h 25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893" h="259657">
                <a:moveTo>
                  <a:pt x="3" y="259568"/>
                </a:moveTo>
                <a:cubicBezTo>
                  <a:pt x="-702" y="254629"/>
                  <a:pt x="118536" y="18973"/>
                  <a:pt x="228603" y="1334"/>
                </a:cubicBezTo>
                <a:cubicBezTo>
                  <a:pt x="338670" y="-16305"/>
                  <a:pt x="632181" y="146678"/>
                  <a:pt x="660403" y="153734"/>
                </a:cubicBezTo>
                <a:cubicBezTo>
                  <a:pt x="688625" y="160790"/>
                  <a:pt x="469197" y="64129"/>
                  <a:pt x="397936" y="43668"/>
                </a:cubicBezTo>
                <a:cubicBezTo>
                  <a:pt x="326675" y="23207"/>
                  <a:pt x="294925" y="-2193"/>
                  <a:pt x="232836" y="30968"/>
                </a:cubicBezTo>
                <a:cubicBezTo>
                  <a:pt x="170747" y="64129"/>
                  <a:pt x="708" y="264507"/>
                  <a:pt x="3" y="25956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4C4ADC89-8C5F-4FC0-A5E5-B26BD1DC5490}"/>
              </a:ext>
            </a:extLst>
          </p:cNvPr>
          <p:cNvSpPr/>
          <p:nvPr/>
        </p:nvSpPr>
        <p:spPr>
          <a:xfrm>
            <a:off x="3593508" y="2119620"/>
            <a:ext cx="794278" cy="180798"/>
          </a:xfrm>
          <a:custGeom>
            <a:avLst/>
            <a:gdLst>
              <a:gd name="connsiteX0" fmla="*/ 787992 w 794278"/>
              <a:gd name="connsiteY0" fmla="*/ 98647 h 180798"/>
              <a:gd name="connsiteX1" fmla="*/ 542459 w 794278"/>
              <a:gd name="connsiteY1" fmla="*/ 1280 h 180798"/>
              <a:gd name="connsiteX2" fmla="*/ 4825 w 794278"/>
              <a:gd name="connsiteY2" fmla="*/ 179080 h 180798"/>
              <a:gd name="connsiteX3" fmla="*/ 305392 w 794278"/>
              <a:gd name="connsiteY3" fmla="*/ 90180 h 180798"/>
              <a:gd name="connsiteX4" fmla="*/ 787992 w 794278"/>
              <a:gd name="connsiteY4" fmla="*/ 98647 h 1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278" h="180798">
                <a:moveTo>
                  <a:pt x="787992" y="98647"/>
                </a:moveTo>
                <a:cubicBezTo>
                  <a:pt x="827503" y="83830"/>
                  <a:pt x="672987" y="-12126"/>
                  <a:pt x="542459" y="1280"/>
                </a:cubicBezTo>
                <a:cubicBezTo>
                  <a:pt x="411931" y="14685"/>
                  <a:pt x="44336" y="164263"/>
                  <a:pt x="4825" y="179080"/>
                </a:cubicBezTo>
                <a:cubicBezTo>
                  <a:pt x="-34686" y="193897"/>
                  <a:pt x="177686" y="108524"/>
                  <a:pt x="305392" y="90180"/>
                </a:cubicBezTo>
                <a:cubicBezTo>
                  <a:pt x="433098" y="71836"/>
                  <a:pt x="748481" y="113464"/>
                  <a:pt x="787992" y="9864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0F29FEFB-49FD-4073-A467-6A1C591D56C6}"/>
              </a:ext>
            </a:extLst>
          </p:cNvPr>
          <p:cNvSpPr/>
          <p:nvPr/>
        </p:nvSpPr>
        <p:spPr>
          <a:xfrm>
            <a:off x="5681913" y="2014034"/>
            <a:ext cx="1034420" cy="365882"/>
          </a:xfrm>
          <a:custGeom>
            <a:avLst/>
            <a:gdLst>
              <a:gd name="connsiteX0" fmla="*/ 41554 w 1034420"/>
              <a:gd name="connsiteY0" fmla="*/ 51833 h 365882"/>
              <a:gd name="connsiteX1" fmla="*/ 92354 w 1034420"/>
              <a:gd name="connsiteY1" fmla="*/ 30666 h 365882"/>
              <a:gd name="connsiteX2" fmla="*/ 651154 w 1034420"/>
              <a:gd name="connsiteY2" fmla="*/ 34899 h 365882"/>
              <a:gd name="connsiteX3" fmla="*/ 998287 w 1034420"/>
              <a:gd name="connsiteY3" fmla="*/ 356633 h 365882"/>
              <a:gd name="connsiteX4" fmla="*/ 968654 w 1034420"/>
              <a:gd name="connsiteY4" fmla="*/ 255033 h 365882"/>
              <a:gd name="connsiteX5" fmla="*/ 511454 w 1034420"/>
              <a:gd name="connsiteY5" fmla="*/ 9499 h 365882"/>
              <a:gd name="connsiteX6" fmla="*/ 41554 w 1034420"/>
              <a:gd name="connsiteY6" fmla="*/ 51833 h 3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420" h="365882">
                <a:moveTo>
                  <a:pt x="41554" y="51833"/>
                </a:moveTo>
                <a:cubicBezTo>
                  <a:pt x="-28296" y="55361"/>
                  <a:pt x="-9246" y="33488"/>
                  <a:pt x="92354" y="30666"/>
                </a:cubicBezTo>
                <a:cubicBezTo>
                  <a:pt x="193954" y="27844"/>
                  <a:pt x="500165" y="-19429"/>
                  <a:pt x="651154" y="34899"/>
                </a:cubicBezTo>
                <a:cubicBezTo>
                  <a:pt x="802143" y="89227"/>
                  <a:pt x="945370" y="319944"/>
                  <a:pt x="998287" y="356633"/>
                </a:cubicBezTo>
                <a:cubicBezTo>
                  <a:pt x="1051204" y="393322"/>
                  <a:pt x="1049793" y="312889"/>
                  <a:pt x="968654" y="255033"/>
                </a:cubicBezTo>
                <a:cubicBezTo>
                  <a:pt x="887515" y="197177"/>
                  <a:pt x="666676" y="44777"/>
                  <a:pt x="511454" y="9499"/>
                </a:cubicBezTo>
                <a:cubicBezTo>
                  <a:pt x="356232" y="-25779"/>
                  <a:pt x="111404" y="48305"/>
                  <a:pt x="41554" y="518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03ED11C5-47AE-446B-AF1C-8350AACFCE84}"/>
              </a:ext>
            </a:extLst>
          </p:cNvPr>
          <p:cNvSpPr/>
          <p:nvPr/>
        </p:nvSpPr>
        <p:spPr>
          <a:xfrm>
            <a:off x="5933721" y="8747277"/>
            <a:ext cx="974643" cy="858238"/>
          </a:xfrm>
          <a:custGeom>
            <a:avLst/>
            <a:gdLst>
              <a:gd name="connsiteX0" fmla="*/ 3529 w 974643"/>
              <a:gd name="connsiteY0" fmla="*/ 3023 h 858238"/>
              <a:gd name="connsiteX1" fmla="*/ 270229 w 974643"/>
              <a:gd name="connsiteY1" fmla="*/ 380848 h 858238"/>
              <a:gd name="connsiteX2" fmla="*/ 730604 w 974643"/>
              <a:gd name="connsiteY2" fmla="*/ 717398 h 858238"/>
              <a:gd name="connsiteX3" fmla="*/ 965554 w 974643"/>
              <a:gd name="connsiteY3" fmla="*/ 847573 h 858238"/>
              <a:gd name="connsiteX4" fmla="*/ 879829 w 974643"/>
              <a:gd name="connsiteY4" fmla="*/ 822173 h 858238"/>
              <a:gd name="connsiteX5" fmla="*/ 454379 w 974643"/>
              <a:gd name="connsiteY5" fmla="*/ 596748 h 858238"/>
              <a:gd name="connsiteX6" fmla="*/ 3529 w 974643"/>
              <a:gd name="connsiteY6" fmla="*/ 3023 h 85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4643" h="858238">
                <a:moveTo>
                  <a:pt x="3529" y="3023"/>
                </a:moveTo>
                <a:cubicBezTo>
                  <a:pt x="-27163" y="-32960"/>
                  <a:pt x="149050" y="261785"/>
                  <a:pt x="270229" y="380848"/>
                </a:cubicBezTo>
                <a:cubicBezTo>
                  <a:pt x="391408" y="499911"/>
                  <a:pt x="614717" y="639611"/>
                  <a:pt x="730604" y="717398"/>
                </a:cubicBezTo>
                <a:cubicBezTo>
                  <a:pt x="846491" y="795185"/>
                  <a:pt x="940683" y="830111"/>
                  <a:pt x="965554" y="847573"/>
                </a:cubicBezTo>
                <a:cubicBezTo>
                  <a:pt x="990425" y="865035"/>
                  <a:pt x="965025" y="863977"/>
                  <a:pt x="879829" y="822173"/>
                </a:cubicBezTo>
                <a:cubicBezTo>
                  <a:pt x="794633" y="780369"/>
                  <a:pt x="595137" y="732215"/>
                  <a:pt x="454379" y="596748"/>
                </a:cubicBezTo>
                <a:cubicBezTo>
                  <a:pt x="313621" y="461281"/>
                  <a:pt x="34221" y="39006"/>
                  <a:pt x="3529" y="3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2DB47C3-E12B-427F-ABC3-37F2C3236E66}"/>
              </a:ext>
            </a:extLst>
          </p:cNvPr>
          <p:cNvSpPr/>
          <p:nvPr/>
        </p:nvSpPr>
        <p:spPr>
          <a:xfrm>
            <a:off x="6067838" y="9613686"/>
            <a:ext cx="835503" cy="1704986"/>
          </a:xfrm>
          <a:custGeom>
            <a:avLst/>
            <a:gdLst>
              <a:gd name="connsiteX0" fmla="*/ 831437 w 835503"/>
              <a:gd name="connsiteY0" fmla="*/ 214 h 1704986"/>
              <a:gd name="connsiteX1" fmla="*/ 764762 w 835503"/>
              <a:gd name="connsiteY1" fmla="*/ 251039 h 1704986"/>
              <a:gd name="connsiteX2" fmla="*/ 612362 w 835503"/>
              <a:gd name="connsiteY2" fmla="*/ 432014 h 1704986"/>
              <a:gd name="connsiteX3" fmla="*/ 393287 w 835503"/>
              <a:gd name="connsiteY3" fmla="*/ 813014 h 1704986"/>
              <a:gd name="connsiteX4" fmla="*/ 212312 w 835503"/>
              <a:gd name="connsiteY4" fmla="*/ 1197189 h 1704986"/>
              <a:gd name="connsiteX5" fmla="*/ 12287 w 835503"/>
              <a:gd name="connsiteY5" fmla="*/ 1689314 h 1704986"/>
              <a:gd name="connsiteX6" fmla="*/ 50387 w 835503"/>
              <a:gd name="connsiteY6" fmla="*/ 1521039 h 1704986"/>
              <a:gd name="connsiteX7" fmla="*/ 285337 w 835503"/>
              <a:gd name="connsiteY7" fmla="*/ 911439 h 1704986"/>
              <a:gd name="connsiteX8" fmla="*/ 653637 w 835503"/>
              <a:gd name="connsiteY8" fmla="*/ 295489 h 1704986"/>
              <a:gd name="connsiteX9" fmla="*/ 831437 w 835503"/>
              <a:gd name="connsiteY9" fmla="*/ 214 h 170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503" h="1704986">
                <a:moveTo>
                  <a:pt x="831437" y="214"/>
                </a:moveTo>
                <a:cubicBezTo>
                  <a:pt x="849958" y="-7194"/>
                  <a:pt x="801274" y="179072"/>
                  <a:pt x="764762" y="251039"/>
                </a:cubicBezTo>
                <a:cubicBezTo>
                  <a:pt x="728250" y="323006"/>
                  <a:pt x="674274" y="338352"/>
                  <a:pt x="612362" y="432014"/>
                </a:cubicBezTo>
                <a:cubicBezTo>
                  <a:pt x="550450" y="525676"/>
                  <a:pt x="459962" y="685485"/>
                  <a:pt x="393287" y="813014"/>
                </a:cubicBezTo>
                <a:cubicBezTo>
                  <a:pt x="326612" y="940543"/>
                  <a:pt x="275812" y="1051139"/>
                  <a:pt x="212312" y="1197189"/>
                </a:cubicBezTo>
                <a:cubicBezTo>
                  <a:pt x="148812" y="1343239"/>
                  <a:pt x="39274" y="1635339"/>
                  <a:pt x="12287" y="1689314"/>
                </a:cubicBezTo>
                <a:cubicBezTo>
                  <a:pt x="-14700" y="1743289"/>
                  <a:pt x="4879" y="1650685"/>
                  <a:pt x="50387" y="1521039"/>
                </a:cubicBezTo>
                <a:cubicBezTo>
                  <a:pt x="95895" y="1391393"/>
                  <a:pt x="184795" y="1115697"/>
                  <a:pt x="285337" y="911439"/>
                </a:cubicBezTo>
                <a:cubicBezTo>
                  <a:pt x="385879" y="707181"/>
                  <a:pt x="567383" y="443127"/>
                  <a:pt x="653637" y="295489"/>
                </a:cubicBezTo>
                <a:cubicBezTo>
                  <a:pt x="739891" y="147851"/>
                  <a:pt x="812916" y="7622"/>
                  <a:pt x="831437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406FA149-5CE0-4C27-ACE5-9DB0ABBD5D23}"/>
              </a:ext>
            </a:extLst>
          </p:cNvPr>
          <p:cNvSpPr/>
          <p:nvPr/>
        </p:nvSpPr>
        <p:spPr>
          <a:xfrm>
            <a:off x="2277622" y="8834748"/>
            <a:ext cx="1021230" cy="1253246"/>
          </a:xfrm>
          <a:custGeom>
            <a:avLst/>
            <a:gdLst>
              <a:gd name="connsiteX0" fmla="*/ 1021203 w 1021230"/>
              <a:gd name="connsiteY0" fmla="*/ 1277 h 1253246"/>
              <a:gd name="connsiteX1" fmla="*/ 856103 w 1021230"/>
              <a:gd name="connsiteY1" fmla="*/ 233052 h 1253246"/>
              <a:gd name="connsiteX2" fmla="*/ 741803 w 1021230"/>
              <a:gd name="connsiteY2" fmla="*/ 439427 h 1253246"/>
              <a:gd name="connsiteX3" fmla="*/ 687828 w 1021230"/>
              <a:gd name="connsiteY3" fmla="*/ 547377 h 1253246"/>
              <a:gd name="connsiteX4" fmla="*/ 624328 w 1021230"/>
              <a:gd name="connsiteY4" fmla="*/ 674377 h 1253246"/>
              <a:gd name="connsiteX5" fmla="*/ 465578 w 1021230"/>
              <a:gd name="connsiteY5" fmla="*/ 826777 h 1253246"/>
              <a:gd name="connsiteX6" fmla="*/ 265553 w 1021230"/>
              <a:gd name="connsiteY6" fmla="*/ 985527 h 1253246"/>
              <a:gd name="connsiteX7" fmla="*/ 59178 w 1021230"/>
              <a:gd name="connsiteY7" fmla="*/ 1128402 h 1253246"/>
              <a:gd name="connsiteX8" fmla="*/ 8378 w 1021230"/>
              <a:gd name="connsiteY8" fmla="*/ 1252227 h 1253246"/>
              <a:gd name="connsiteX9" fmla="*/ 205228 w 1021230"/>
              <a:gd name="connsiteY9" fmla="*/ 1058552 h 1253246"/>
              <a:gd name="connsiteX10" fmla="*/ 751328 w 1021230"/>
              <a:gd name="connsiteY10" fmla="*/ 531502 h 1253246"/>
              <a:gd name="connsiteX11" fmla="*/ 843403 w 1021230"/>
              <a:gd name="connsiteY11" fmla="*/ 341002 h 1253246"/>
              <a:gd name="connsiteX12" fmla="*/ 1021203 w 1021230"/>
              <a:gd name="connsiteY12" fmla="*/ 1277 h 125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1230" h="1253246">
                <a:moveTo>
                  <a:pt x="1021203" y="1277"/>
                </a:moveTo>
                <a:cubicBezTo>
                  <a:pt x="1023320" y="-16715"/>
                  <a:pt x="902670" y="160027"/>
                  <a:pt x="856103" y="233052"/>
                </a:cubicBezTo>
                <a:cubicBezTo>
                  <a:pt x="809536" y="306077"/>
                  <a:pt x="769849" y="387040"/>
                  <a:pt x="741803" y="439427"/>
                </a:cubicBezTo>
                <a:cubicBezTo>
                  <a:pt x="713757" y="491814"/>
                  <a:pt x="687828" y="547377"/>
                  <a:pt x="687828" y="547377"/>
                </a:cubicBezTo>
                <a:cubicBezTo>
                  <a:pt x="668249" y="586535"/>
                  <a:pt x="661370" y="627810"/>
                  <a:pt x="624328" y="674377"/>
                </a:cubicBezTo>
                <a:cubicBezTo>
                  <a:pt x="587286" y="720944"/>
                  <a:pt x="525374" y="774919"/>
                  <a:pt x="465578" y="826777"/>
                </a:cubicBezTo>
                <a:cubicBezTo>
                  <a:pt x="405782" y="878635"/>
                  <a:pt x="333286" y="935256"/>
                  <a:pt x="265553" y="985527"/>
                </a:cubicBezTo>
                <a:cubicBezTo>
                  <a:pt x="197820" y="1035798"/>
                  <a:pt x="102040" y="1083952"/>
                  <a:pt x="59178" y="1128402"/>
                </a:cubicBezTo>
                <a:cubicBezTo>
                  <a:pt x="16316" y="1172852"/>
                  <a:pt x="-15964" y="1263869"/>
                  <a:pt x="8378" y="1252227"/>
                </a:cubicBezTo>
                <a:cubicBezTo>
                  <a:pt x="32720" y="1240585"/>
                  <a:pt x="205228" y="1058552"/>
                  <a:pt x="205228" y="1058552"/>
                </a:cubicBezTo>
                <a:cubicBezTo>
                  <a:pt x="329053" y="938431"/>
                  <a:pt x="644966" y="651094"/>
                  <a:pt x="751328" y="531502"/>
                </a:cubicBezTo>
                <a:cubicBezTo>
                  <a:pt x="857690" y="411910"/>
                  <a:pt x="797895" y="427256"/>
                  <a:pt x="843403" y="341002"/>
                </a:cubicBezTo>
                <a:cubicBezTo>
                  <a:pt x="888911" y="254748"/>
                  <a:pt x="1019086" y="19269"/>
                  <a:pt x="1021203" y="1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C89A9878-08D7-4A5C-8B6E-1E02FC6AAAC4}"/>
              </a:ext>
            </a:extLst>
          </p:cNvPr>
          <p:cNvSpPr/>
          <p:nvPr/>
        </p:nvSpPr>
        <p:spPr>
          <a:xfrm>
            <a:off x="2203337" y="10063968"/>
            <a:ext cx="225188" cy="1116827"/>
          </a:xfrm>
          <a:custGeom>
            <a:avLst/>
            <a:gdLst>
              <a:gd name="connsiteX0" fmla="*/ 92188 w 225188"/>
              <a:gd name="connsiteY0" fmla="*/ 782 h 1116827"/>
              <a:gd name="connsiteX1" fmla="*/ 9638 w 225188"/>
              <a:gd name="connsiteY1" fmla="*/ 280182 h 1116827"/>
              <a:gd name="connsiteX2" fmla="*/ 25513 w 225188"/>
              <a:gd name="connsiteY2" fmla="*/ 569107 h 1116827"/>
              <a:gd name="connsiteX3" fmla="*/ 222363 w 225188"/>
              <a:gd name="connsiteY3" fmla="*/ 1115207 h 1116827"/>
              <a:gd name="connsiteX4" fmla="*/ 133463 w 225188"/>
              <a:gd name="connsiteY4" fmla="*/ 724682 h 1116827"/>
              <a:gd name="connsiteX5" fmla="*/ 15988 w 225188"/>
              <a:gd name="connsiteY5" fmla="*/ 369082 h 1116827"/>
              <a:gd name="connsiteX6" fmla="*/ 92188 w 225188"/>
              <a:gd name="connsiteY6" fmla="*/ 782 h 111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188" h="1116827">
                <a:moveTo>
                  <a:pt x="92188" y="782"/>
                </a:moveTo>
                <a:cubicBezTo>
                  <a:pt x="91130" y="-14035"/>
                  <a:pt x="20750" y="185461"/>
                  <a:pt x="9638" y="280182"/>
                </a:cubicBezTo>
                <a:cubicBezTo>
                  <a:pt x="-1475" y="374903"/>
                  <a:pt x="-9941" y="429936"/>
                  <a:pt x="25513" y="569107"/>
                </a:cubicBezTo>
                <a:cubicBezTo>
                  <a:pt x="60967" y="708278"/>
                  <a:pt x="204371" y="1089278"/>
                  <a:pt x="222363" y="1115207"/>
                </a:cubicBezTo>
                <a:cubicBezTo>
                  <a:pt x="240355" y="1141136"/>
                  <a:pt x="167859" y="849036"/>
                  <a:pt x="133463" y="724682"/>
                </a:cubicBezTo>
                <a:cubicBezTo>
                  <a:pt x="99067" y="600328"/>
                  <a:pt x="18634" y="487615"/>
                  <a:pt x="15988" y="369082"/>
                </a:cubicBezTo>
                <a:cubicBezTo>
                  <a:pt x="13342" y="250549"/>
                  <a:pt x="93246" y="15599"/>
                  <a:pt x="92188" y="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8E28EAAA-0E42-4E07-85B6-DDA13353A2B2}"/>
              </a:ext>
            </a:extLst>
          </p:cNvPr>
          <p:cNvSpPr/>
          <p:nvPr/>
        </p:nvSpPr>
        <p:spPr>
          <a:xfrm>
            <a:off x="14156" y="9988207"/>
            <a:ext cx="2368033" cy="1226778"/>
          </a:xfrm>
          <a:custGeom>
            <a:avLst/>
            <a:gdLst>
              <a:gd name="connsiteX0" fmla="*/ 2322644 w 2368033"/>
              <a:gd name="connsiteY0" fmla="*/ 25743 h 1226778"/>
              <a:gd name="connsiteX1" fmla="*/ 2249619 w 2368033"/>
              <a:gd name="connsiteY1" fmla="*/ 86068 h 1226778"/>
              <a:gd name="connsiteX2" fmla="*/ 1944819 w 2368033"/>
              <a:gd name="connsiteY2" fmla="*/ 317843 h 1226778"/>
              <a:gd name="connsiteX3" fmla="*/ 1601919 w 2368033"/>
              <a:gd name="connsiteY3" fmla="*/ 505168 h 1226778"/>
              <a:gd name="connsiteX4" fmla="*/ 1268544 w 2368033"/>
              <a:gd name="connsiteY4" fmla="*/ 657568 h 1226778"/>
              <a:gd name="connsiteX5" fmla="*/ 671644 w 2368033"/>
              <a:gd name="connsiteY5" fmla="*/ 832193 h 1226778"/>
              <a:gd name="connsiteX6" fmla="*/ 408119 w 2368033"/>
              <a:gd name="connsiteY6" fmla="*/ 946493 h 1226778"/>
              <a:gd name="connsiteX7" fmla="*/ 1719 w 2368033"/>
              <a:gd name="connsiteY7" fmla="*/ 1225893 h 1226778"/>
              <a:gd name="connsiteX8" fmla="*/ 576394 w 2368033"/>
              <a:gd name="connsiteY8" fmla="*/ 844893 h 1226778"/>
              <a:gd name="connsiteX9" fmla="*/ 1579694 w 2368033"/>
              <a:gd name="connsiteY9" fmla="*/ 486118 h 1226778"/>
              <a:gd name="connsiteX10" fmla="*/ 2322644 w 2368033"/>
              <a:gd name="connsiteY10" fmla="*/ 25743 h 122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8033" h="1226778">
                <a:moveTo>
                  <a:pt x="2322644" y="25743"/>
                </a:moveTo>
                <a:cubicBezTo>
                  <a:pt x="2434298" y="-40932"/>
                  <a:pt x="2312590" y="37385"/>
                  <a:pt x="2249619" y="86068"/>
                </a:cubicBezTo>
                <a:cubicBezTo>
                  <a:pt x="2186648" y="134751"/>
                  <a:pt x="2052769" y="247993"/>
                  <a:pt x="1944819" y="317843"/>
                </a:cubicBezTo>
                <a:cubicBezTo>
                  <a:pt x="1836869" y="387693"/>
                  <a:pt x="1714631" y="448547"/>
                  <a:pt x="1601919" y="505168"/>
                </a:cubicBezTo>
                <a:cubicBezTo>
                  <a:pt x="1489207" y="561789"/>
                  <a:pt x="1423590" y="603064"/>
                  <a:pt x="1268544" y="657568"/>
                </a:cubicBezTo>
                <a:cubicBezTo>
                  <a:pt x="1113498" y="712072"/>
                  <a:pt x="815048" y="784039"/>
                  <a:pt x="671644" y="832193"/>
                </a:cubicBezTo>
                <a:cubicBezTo>
                  <a:pt x="528240" y="880347"/>
                  <a:pt x="519773" y="880876"/>
                  <a:pt x="408119" y="946493"/>
                </a:cubicBezTo>
                <a:cubicBezTo>
                  <a:pt x="296465" y="1012110"/>
                  <a:pt x="-26327" y="1242826"/>
                  <a:pt x="1719" y="1225893"/>
                </a:cubicBezTo>
                <a:cubicBezTo>
                  <a:pt x="29765" y="1208960"/>
                  <a:pt x="313398" y="968189"/>
                  <a:pt x="576394" y="844893"/>
                </a:cubicBezTo>
                <a:cubicBezTo>
                  <a:pt x="839390" y="721597"/>
                  <a:pt x="1289711" y="617351"/>
                  <a:pt x="1579694" y="486118"/>
                </a:cubicBezTo>
                <a:cubicBezTo>
                  <a:pt x="1869677" y="354885"/>
                  <a:pt x="2210990" y="92418"/>
                  <a:pt x="2322644" y="2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1C6B2718-2306-4F56-980B-1E7194CDB6AC}"/>
              </a:ext>
            </a:extLst>
          </p:cNvPr>
          <p:cNvSpPr/>
          <p:nvPr/>
        </p:nvSpPr>
        <p:spPr>
          <a:xfrm>
            <a:off x="6898567" y="9619619"/>
            <a:ext cx="1670567" cy="497107"/>
          </a:xfrm>
          <a:custGeom>
            <a:avLst/>
            <a:gdLst>
              <a:gd name="connsiteX0" fmla="*/ 7058 w 1670567"/>
              <a:gd name="connsiteY0" fmla="*/ 631 h 497107"/>
              <a:gd name="connsiteX1" fmla="*/ 892883 w 1670567"/>
              <a:gd name="connsiteY1" fmla="*/ 295906 h 497107"/>
              <a:gd name="connsiteX2" fmla="*/ 1324683 w 1670567"/>
              <a:gd name="connsiteY2" fmla="*/ 483231 h 497107"/>
              <a:gd name="connsiteX3" fmla="*/ 1623133 w 1670567"/>
              <a:gd name="connsiteY3" fmla="*/ 483231 h 497107"/>
              <a:gd name="connsiteX4" fmla="*/ 1645358 w 1670567"/>
              <a:gd name="connsiteY4" fmla="*/ 483231 h 497107"/>
              <a:gd name="connsiteX5" fmla="*/ 1378658 w 1670567"/>
              <a:gd name="connsiteY5" fmla="*/ 441956 h 497107"/>
              <a:gd name="connsiteX6" fmla="*/ 810333 w 1670567"/>
              <a:gd name="connsiteY6" fmla="*/ 314956 h 497107"/>
              <a:gd name="connsiteX7" fmla="*/ 496008 w 1670567"/>
              <a:gd name="connsiteY7" fmla="*/ 219706 h 497107"/>
              <a:gd name="connsiteX8" fmla="*/ 7058 w 1670567"/>
              <a:gd name="connsiteY8" fmla="*/ 631 h 49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0567" h="497107">
                <a:moveTo>
                  <a:pt x="7058" y="631"/>
                </a:moveTo>
                <a:cubicBezTo>
                  <a:pt x="73204" y="13331"/>
                  <a:pt x="673279" y="215473"/>
                  <a:pt x="892883" y="295906"/>
                </a:cubicBezTo>
                <a:cubicBezTo>
                  <a:pt x="1112487" y="376339"/>
                  <a:pt x="1202975" y="452010"/>
                  <a:pt x="1324683" y="483231"/>
                </a:cubicBezTo>
                <a:cubicBezTo>
                  <a:pt x="1446391" y="514452"/>
                  <a:pt x="1623133" y="483231"/>
                  <a:pt x="1623133" y="483231"/>
                </a:cubicBezTo>
                <a:cubicBezTo>
                  <a:pt x="1676579" y="483231"/>
                  <a:pt x="1686104" y="490110"/>
                  <a:pt x="1645358" y="483231"/>
                </a:cubicBezTo>
                <a:cubicBezTo>
                  <a:pt x="1604612" y="476352"/>
                  <a:pt x="1517829" y="470002"/>
                  <a:pt x="1378658" y="441956"/>
                </a:cubicBezTo>
                <a:cubicBezTo>
                  <a:pt x="1239487" y="413910"/>
                  <a:pt x="957441" y="351998"/>
                  <a:pt x="810333" y="314956"/>
                </a:cubicBezTo>
                <a:cubicBezTo>
                  <a:pt x="663225" y="277914"/>
                  <a:pt x="634121" y="268919"/>
                  <a:pt x="496008" y="219706"/>
                </a:cubicBezTo>
                <a:cubicBezTo>
                  <a:pt x="357895" y="170493"/>
                  <a:pt x="-59088" y="-12069"/>
                  <a:pt x="7058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87FEFCF-1833-4A8F-BE28-F243EC140547}"/>
              </a:ext>
            </a:extLst>
          </p:cNvPr>
          <p:cNvSpPr/>
          <p:nvPr/>
        </p:nvSpPr>
        <p:spPr>
          <a:xfrm>
            <a:off x="8504464" y="10076637"/>
            <a:ext cx="1077079" cy="906958"/>
          </a:xfrm>
          <a:custGeom>
            <a:avLst/>
            <a:gdLst>
              <a:gd name="connsiteX0" fmla="*/ 20411 w 1077079"/>
              <a:gd name="connsiteY0" fmla="*/ 16688 h 906958"/>
              <a:gd name="connsiteX1" fmla="*/ 83911 w 1077079"/>
              <a:gd name="connsiteY1" fmla="*/ 29388 h 906958"/>
              <a:gd name="connsiteX2" fmla="*/ 398236 w 1077079"/>
              <a:gd name="connsiteY2" fmla="*/ 159563 h 906958"/>
              <a:gd name="connsiteX3" fmla="*/ 677636 w 1077079"/>
              <a:gd name="connsiteY3" fmla="*/ 327838 h 906958"/>
              <a:gd name="connsiteX4" fmla="*/ 950686 w 1077079"/>
              <a:gd name="connsiteY4" fmla="*/ 642163 h 906958"/>
              <a:gd name="connsiteX5" fmla="*/ 1071336 w 1077079"/>
              <a:gd name="connsiteY5" fmla="*/ 899338 h 906958"/>
              <a:gd name="connsiteX6" fmla="*/ 1017361 w 1077079"/>
              <a:gd name="connsiteY6" fmla="*/ 797738 h 906958"/>
              <a:gd name="connsiteX7" fmla="*/ 674461 w 1077079"/>
              <a:gd name="connsiteY7" fmla="*/ 384988 h 906958"/>
              <a:gd name="connsiteX8" fmla="*/ 385536 w 1077079"/>
              <a:gd name="connsiteY8" fmla="*/ 226238 h 906958"/>
              <a:gd name="connsiteX9" fmla="*/ 20411 w 1077079"/>
              <a:gd name="connsiteY9" fmla="*/ 16688 h 90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079" h="906958">
                <a:moveTo>
                  <a:pt x="20411" y="16688"/>
                </a:moveTo>
                <a:cubicBezTo>
                  <a:pt x="-29860" y="-16120"/>
                  <a:pt x="20940" y="5576"/>
                  <a:pt x="83911" y="29388"/>
                </a:cubicBezTo>
                <a:cubicBezTo>
                  <a:pt x="146882" y="53200"/>
                  <a:pt x="299282" y="109821"/>
                  <a:pt x="398236" y="159563"/>
                </a:cubicBezTo>
                <a:cubicBezTo>
                  <a:pt x="497190" y="209305"/>
                  <a:pt x="585561" y="247405"/>
                  <a:pt x="677636" y="327838"/>
                </a:cubicBezTo>
                <a:cubicBezTo>
                  <a:pt x="769711" y="408271"/>
                  <a:pt x="885069" y="546913"/>
                  <a:pt x="950686" y="642163"/>
                </a:cubicBezTo>
                <a:cubicBezTo>
                  <a:pt x="1016303" y="737413"/>
                  <a:pt x="1060224" y="873409"/>
                  <a:pt x="1071336" y="899338"/>
                </a:cubicBezTo>
                <a:cubicBezTo>
                  <a:pt x="1082449" y="925267"/>
                  <a:pt x="1083507" y="883463"/>
                  <a:pt x="1017361" y="797738"/>
                </a:cubicBezTo>
                <a:cubicBezTo>
                  <a:pt x="951215" y="712013"/>
                  <a:pt x="779765" y="480238"/>
                  <a:pt x="674461" y="384988"/>
                </a:cubicBezTo>
                <a:cubicBezTo>
                  <a:pt x="569157" y="289738"/>
                  <a:pt x="498249" y="286034"/>
                  <a:pt x="385536" y="226238"/>
                </a:cubicBezTo>
                <a:cubicBezTo>
                  <a:pt x="272823" y="166442"/>
                  <a:pt x="70682" y="49496"/>
                  <a:pt x="20411" y="16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CF722DFB-D32B-4168-AB05-652AFCEB4C61}"/>
              </a:ext>
            </a:extLst>
          </p:cNvPr>
          <p:cNvSpPr/>
          <p:nvPr/>
        </p:nvSpPr>
        <p:spPr>
          <a:xfrm>
            <a:off x="6657854" y="9623424"/>
            <a:ext cx="264865" cy="414265"/>
          </a:xfrm>
          <a:custGeom>
            <a:avLst/>
            <a:gdLst>
              <a:gd name="connsiteX0" fmla="*/ 225546 w 264865"/>
              <a:gd name="connsiteY0" fmla="*/ 1 h 414265"/>
              <a:gd name="connsiteX1" fmla="*/ 263646 w 264865"/>
              <a:gd name="connsiteY1" fmla="*/ 231776 h 414265"/>
              <a:gd name="connsiteX2" fmla="*/ 181096 w 264865"/>
              <a:gd name="connsiteY2" fmla="*/ 374651 h 414265"/>
              <a:gd name="connsiteX3" fmla="*/ 133471 w 264865"/>
              <a:gd name="connsiteY3" fmla="*/ 406401 h 414265"/>
              <a:gd name="connsiteX4" fmla="*/ 121 w 264865"/>
              <a:gd name="connsiteY4" fmla="*/ 396876 h 414265"/>
              <a:gd name="connsiteX5" fmla="*/ 158871 w 264865"/>
              <a:gd name="connsiteY5" fmla="*/ 228601 h 414265"/>
              <a:gd name="connsiteX6" fmla="*/ 225546 w 264865"/>
              <a:gd name="connsiteY6" fmla="*/ 1 h 41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865" h="414265">
                <a:moveTo>
                  <a:pt x="225546" y="1"/>
                </a:moveTo>
                <a:cubicBezTo>
                  <a:pt x="243008" y="530"/>
                  <a:pt x="271054" y="169335"/>
                  <a:pt x="263646" y="231776"/>
                </a:cubicBezTo>
                <a:cubicBezTo>
                  <a:pt x="256238" y="294217"/>
                  <a:pt x="202792" y="345547"/>
                  <a:pt x="181096" y="374651"/>
                </a:cubicBezTo>
                <a:cubicBezTo>
                  <a:pt x="159400" y="403755"/>
                  <a:pt x="163633" y="402697"/>
                  <a:pt x="133471" y="406401"/>
                </a:cubicBezTo>
                <a:cubicBezTo>
                  <a:pt x="103308" y="410105"/>
                  <a:pt x="-4112" y="426509"/>
                  <a:pt x="121" y="396876"/>
                </a:cubicBezTo>
                <a:cubicBezTo>
                  <a:pt x="4354" y="367243"/>
                  <a:pt x="118654" y="292630"/>
                  <a:pt x="158871" y="228601"/>
                </a:cubicBezTo>
                <a:cubicBezTo>
                  <a:pt x="199088" y="164572"/>
                  <a:pt x="208084" y="-528"/>
                  <a:pt x="225546" y="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AB3936CB-8160-4D02-8EA0-4E55CF5606CA}"/>
              </a:ext>
            </a:extLst>
          </p:cNvPr>
          <p:cNvSpPr/>
          <p:nvPr/>
        </p:nvSpPr>
        <p:spPr>
          <a:xfrm>
            <a:off x="6150430" y="10035159"/>
            <a:ext cx="596470" cy="1256548"/>
          </a:xfrm>
          <a:custGeom>
            <a:avLst/>
            <a:gdLst>
              <a:gd name="connsiteX0" fmla="*/ 596445 w 596470"/>
              <a:gd name="connsiteY0" fmla="*/ 1016 h 1256548"/>
              <a:gd name="connsiteX1" fmla="*/ 424995 w 596470"/>
              <a:gd name="connsiteY1" fmla="*/ 312166 h 1256548"/>
              <a:gd name="connsiteX2" fmla="*/ 332920 w 596470"/>
              <a:gd name="connsiteY2" fmla="*/ 601091 h 1256548"/>
              <a:gd name="connsiteX3" fmla="*/ 164645 w 596470"/>
              <a:gd name="connsiteY3" fmla="*/ 959866 h 1256548"/>
              <a:gd name="connsiteX4" fmla="*/ 37645 w 596470"/>
              <a:gd name="connsiteY4" fmla="*/ 1255141 h 1256548"/>
              <a:gd name="connsiteX5" fmla="*/ 31295 w 596470"/>
              <a:gd name="connsiteY5" fmla="*/ 1032891 h 1256548"/>
              <a:gd name="connsiteX6" fmla="*/ 412295 w 596470"/>
              <a:gd name="connsiteY6" fmla="*/ 245491 h 1256548"/>
              <a:gd name="connsiteX7" fmla="*/ 596445 w 596470"/>
              <a:gd name="connsiteY7" fmla="*/ 1016 h 125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470" h="1256548">
                <a:moveTo>
                  <a:pt x="596445" y="1016"/>
                </a:moveTo>
                <a:cubicBezTo>
                  <a:pt x="598562" y="12128"/>
                  <a:pt x="468916" y="212154"/>
                  <a:pt x="424995" y="312166"/>
                </a:cubicBezTo>
                <a:cubicBezTo>
                  <a:pt x="381074" y="412178"/>
                  <a:pt x="376312" y="493141"/>
                  <a:pt x="332920" y="601091"/>
                </a:cubicBezTo>
                <a:cubicBezTo>
                  <a:pt x="289528" y="709041"/>
                  <a:pt x="213858" y="850858"/>
                  <a:pt x="164645" y="959866"/>
                </a:cubicBezTo>
                <a:cubicBezTo>
                  <a:pt x="115432" y="1068874"/>
                  <a:pt x="59870" y="1242970"/>
                  <a:pt x="37645" y="1255141"/>
                </a:cubicBezTo>
                <a:cubicBezTo>
                  <a:pt x="15420" y="1267312"/>
                  <a:pt x="-31147" y="1201166"/>
                  <a:pt x="31295" y="1032891"/>
                </a:cubicBezTo>
                <a:cubicBezTo>
                  <a:pt x="93737" y="864616"/>
                  <a:pt x="324982" y="421174"/>
                  <a:pt x="412295" y="245491"/>
                </a:cubicBezTo>
                <a:cubicBezTo>
                  <a:pt x="499608" y="69808"/>
                  <a:pt x="594328" y="-10096"/>
                  <a:pt x="596445" y="101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4AB5B55F-36C2-4A6C-8697-E3E2E7643282}"/>
              </a:ext>
            </a:extLst>
          </p:cNvPr>
          <p:cNvSpPr/>
          <p:nvPr/>
        </p:nvSpPr>
        <p:spPr>
          <a:xfrm>
            <a:off x="6597858" y="10006672"/>
            <a:ext cx="1288471" cy="78641"/>
          </a:xfrm>
          <a:custGeom>
            <a:avLst/>
            <a:gdLst>
              <a:gd name="connsiteX0" fmla="*/ 124675 w 1288471"/>
              <a:gd name="connsiteY0" fmla="*/ 34795 h 78641"/>
              <a:gd name="connsiteX1" fmla="*/ 344809 w 1288471"/>
              <a:gd name="connsiteY1" fmla="*/ 34795 h 78641"/>
              <a:gd name="connsiteX2" fmla="*/ 1267675 w 1288471"/>
              <a:gd name="connsiteY2" fmla="*/ 928 h 78641"/>
              <a:gd name="connsiteX3" fmla="*/ 912075 w 1288471"/>
              <a:gd name="connsiteY3" fmla="*/ 77128 h 78641"/>
              <a:gd name="connsiteX4" fmla="*/ 48475 w 1288471"/>
              <a:gd name="connsiteY4" fmla="*/ 51728 h 78641"/>
              <a:gd name="connsiteX5" fmla="*/ 124675 w 1288471"/>
              <a:gd name="connsiteY5" fmla="*/ 34795 h 7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471" h="78641">
                <a:moveTo>
                  <a:pt x="124675" y="34795"/>
                </a:moveTo>
                <a:cubicBezTo>
                  <a:pt x="174064" y="31973"/>
                  <a:pt x="344809" y="34795"/>
                  <a:pt x="344809" y="34795"/>
                </a:cubicBezTo>
                <a:cubicBezTo>
                  <a:pt x="535309" y="29151"/>
                  <a:pt x="1173131" y="-6127"/>
                  <a:pt x="1267675" y="928"/>
                </a:cubicBezTo>
                <a:cubicBezTo>
                  <a:pt x="1362219" y="7983"/>
                  <a:pt x="1115275" y="68661"/>
                  <a:pt x="912075" y="77128"/>
                </a:cubicBezTo>
                <a:cubicBezTo>
                  <a:pt x="708875" y="85595"/>
                  <a:pt x="174064" y="55961"/>
                  <a:pt x="48475" y="51728"/>
                </a:cubicBezTo>
                <a:cubicBezTo>
                  <a:pt x="-77114" y="47495"/>
                  <a:pt x="75286" y="37617"/>
                  <a:pt x="124675" y="34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C352E37C-78BE-494B-AAE8-02685DF463E7}"/>
              </a:ext>
            </a:extLst>
          </p:cNvPr>
          <p:cNvSpPr/>
          <p:nvPr/>
        </p:nvSpPr>
        <p:spPr>
          <a:xfrm>
            <a:off x="1269302" y="10404628"/>
            <a:ext cx="960236" cy="263476"/>
          </a:xfrm>
          <a:custGeom>
            <a:avLst/>
            <a:gdLst>
              <a:gd name="connsiteX0" fmla="*/ 957431 w 960236"/>
              <a:gd name="connsiteY0" fmla="*/ 905 h 263476"/>
              <a:gd name="connsiteX1" fmla="*/ 898165 w 960236"/>
              <a:gd name="connsiteY1" fmla="*/ 17839 h 263476"/>
              <a:gd name="connsiteX2" fmla="*/ 381698 w 960236"/>
              <a:gd name="connsiteY2" fmla="*/ 170239 h 263476"/>
              <a:gd name="connsiteX3" fmla="*/ 698 w 960236"/>
              <a:gd name="connsiteY3" fmla="*/ 263372 h 263476"/>
              <a:gd name="connsiteX4" fmla="*/ 474831 w 960236"/>
              <a:gd name="connsiteY4" fmla="*/ 153305 h 263476"/>
              <a:gd name="connsiteX5" fmla="*/ 957431 w 960236"/>
              <a:gd name="connsiteY5" fmla="*/ 905 h 26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236" h="263476">
                <a:moveTo>
                  <a:pt x="957431" y="905"/>
                </a:moveTo>
                <a:cubicBezTo>
                  <a:pt x="975776" y="-4739"/>
                  <a:pt x="898165" y="17839"/>
                  <a:pt x="898165" y="17839"/>
                </a:cubicBezTo>
                <a:lnTo>
                  <a:pt x="381698" y="170239"/>
                </a:lnTo>
                <a:cubicBezTo>
                  <a:pt x="232120" y="211161"/>
                  <a:pt x="-14824" y="266194"/>
                  <a:pt x="698" y="263372"/>
                </a:cubicBezTo>
                <a:cubicBezTo>
                  <a:pt x="16220" y="260550"/>
                  <a:pt x="474831" y="153305"/>
                  <a:pt x="474831" y="153305"/>
                </a:cubicBezTo>
                <a:lnTo>
                  <a:pt x="957431" y="9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61D92D3-3D6A-4D49-B49B-2A430DEB7CDE}"/>
              </a:ext>
            </a:extLst>
          </p:cNvPr>
          <p:cNvSpPr/>
          <p:nvPr/>
        </p:nvSpPr>
        <p:spPr>
          <a:xfrm>
            <a:off x="4326891" y="7487812"/>
            <a:ext cx="1647865" cy="1849324"/>
          </a:xfrm>
          <a:custGeom>
            <a:avLst/>
            <a:gdLst>
              <a:gd name="connsiteX0" fmla="*/ 1642109 w 1647865"/>
              <a:gd name="connsiteY0" fmla="*/ 66148 h 1849324"/>
              <a:gd name="connsiteX1" fmla="*/ 1510029 w 1647865"/>
              <a:gd name="connsiteY1" fmla="*/ 538588 h 1849324"/>
              <a:gd name="connsiteX2" fmla="*/ 1545589 w 1647865"/>
              <a:gd name="connsiteY2" fmla="*/ 1026268 h 1849324"/>
              <a:gd name="connsiteX3" fmla="*/ 1581149 w 1647865"/>
              <a:gd name="connsiteY3" fmla="*/ 1209148 h 1849324"/>
              <a:gd name="connsiteX4" fmla="*/ 1459229 w 1647865"/>
              <a:gd name="connsiteY4" fmla="*/ 1270108 h 1849324"/>
              <a:gd name="connsiteX5" fmla="*/ 1068069 w 1647865"/>
              <a:gd name="connsiteY5" fmla="*/ 1803508 h 1849324"/>
              <a:gd name="connsiteX6" fmla="*/ 935989 w 1647865"/>
              <a:gd name="connsiteY6" fmla="*/ 1798428 h 1849324"/>
              <a:gd name="connsiteX7" fmla="*/ 311149 w 1647865"/>
              <a:gd name="connsiteY7" fmla="*/ 1605388 h 1849324"/>
              <a:gd name="connsiteX8" fmla="*/ 11429 w 1647865"/>
              <a:gd name="connsiteY8" fmla="*/ 1346308 h 1849324"/>
              <a:gd name="connsiteX9" fmla="*/ 687069 w 1647865"/>
              <a:gd name="connsiteY9" fmla="*/ 1031348 h 1849324"/>
              <a:gd name="connsiteX10" fmla="*/ 1108709 w 1647865"/>
              <a:gd name="connsiteY10" fmla="*/ 690988 h 1849324"/>
              <a:gd name="connsiteX11" fmla="*/ 1469389 w 1647865"/>
              <a:gd name="connsiteY11" fmla="*/ 269348 h 1849324"/>
              <a:gd name="connsiteX12" fmla="*/ 1606549 w 1647865"/>
              <a:gd name="connsiteY12" fmla="*/ 25508 h 1849324"/>
              <a:gd name="connsiteX13" fmla="*/ 1642109 w 1647865"/>
              <a:gd name="connsiteY13" fmla="*/ 66148 h 184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47865" h="1849324">
                <a:moveTo>
                  <a:pt x="1642109" y="66148"/>
                </a:moveTo>
                <a:cubicBezTo>
                  <a:pt x="1626022" y="151661"/>
                  <a:pt x="1526116" y="378568"/>
                  <a:pt x="1510029" y="538588"/>
                </a:cubicBezTo>
                <a:cubicBezTo>
                  <a:pt x="1493942" y="698608"/>
                  <a:pt x="1533736" y="914508"/>
                  <a:pt x="1545589" y="1026268"/>
                </a:cubicBezTo>
                <a:cubicBezTo>
                  <a:pt x="1557442" y="1138028"/>
                  <a:pt x="1595542" y="1168508"/>
                  <a:pt x="1581149" y="1209148"/>
                </a:cubicBezTo>
                <a:cubicBezTo>
                  <a:pt x="1566756" y="1249788"/>
                  <a:pt x="1544742" y="1171048"/>
                  <a:pt x="1459229" y="1270108"/>
                </a:cubicBezTo>
                <a:cubicBezTo>
                  <a:pt x="1373716" y="1369168"/>
                  <a:pt x="1155276" y="1715455"/>
                  <a:pt x="1068069" y="1803508"/>
                </a:cubicBezTo>
                <a:cubicBezTo>
                  <a:pt x="980862" y="1891561"/>
                  <a:pt x="1062142" y="1831448"/>
                  <a:pt x="935989" y="1798428"/>
                </a:cubicBezTo>
                <a:cubicBezTo>
                  <a:pt x="809836" y="1765408"/>
                  <a:pt x="465242" y="1680741"/>
                  <a:pt x="311149" y="1605388"/>
                </a:cubicBezTo>
                <a:cubicBezTo>
                  <a:pt x="157056" y="1530035"/>
                  <a:pt x="-51224" y="1441981"/>
                  <a:pt x="11429" y="1346308"/>
                </a:cubicBezTo>
                <a:cubicBezTo>
                  <a:pt x="74082" y="1250635"/>
                  <a:pt x="504189" y="1140568"/>
                  <a:pt x="687069" y="1031348"/>
                </a:cubicBezTo>
                <a:cubicBezTo>
                  <a:pt x="869949" y="922128"/>
                  <a:pt x="978322" y="817988"/>
                  <a:pt x="1108709" y="690988"/>
                </a:cubicBezTo>
                <a:cubicBezTo>
                  <a:pt x="1239096" y="563988"/>
                  <a:pt x="1386416" y="380261"/>
                  <a:pt x="1469389" y="269348"/>
                </a:cubicBezTo>
                <a:cubicBezTo>
                  <a:pt x="1552362" y="158435"/>
                  <a:pt x="1574376" y="60221"/>
                  <a:pt x="1606549" y="25508"/>
                </a:cubicBezTo>
                <a:cubicBezTo>
                  <a:pt x="1638722" y="-9205"/>
                  <a:pt x="1658196" y="-19365"/>
                  <a:pt x="1642109" y="661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340088A-EB97-4600-81F3-2F068341B9D2}"/>
              </a:ext>
            </a:extLst>
          </p:cNvPr>
          <p:cNvSpPr/>
          <p:nvPr/>
        </p:nvSpPr>
        <p:spPr>
          <a:xfrm>
            <a:off x="3441796" y="5996271"/>
            <a:ext cx="693068" cy="878088"/>
          </a:xfrm>
          <a:custGeom>
            <a:avLst/>
            <a:gdLst>
              <a:gd name="connsiteX0" fmla="*/ 685704 w 693068"/>
              <a:gd name="connsiteY0" fmla="*/ 1304 h 878088"/>
              <a:gd name="connsiteX1" fmla="*/ 196754 w 693068"/>
              <a:gd name="connsiteY1" fmla="*/ 325154 h 878088"/>
              <a:gd name="connsiteX2" fmla="*/ 18954 w 693068"/>
              <a:gd name="connsiteY2" fmla="*/ 480729 h 878088"/>
              <a:gd name="connsiteX3" fmla="*/ 12604 w 693068"/>
              <a:gd name="connsiteY3" fmla="*/ 579154 h 878088"/>
              <a:gd name="connsiteX4" fmla="*/ 85629 w 693068"/>
              <a:gd name="connsiteY4" fmla="*/ 833154 h 878088"/>
              <a:gd name="connsiteX5" fmla="*/ 117379 w 693068"/>
              <a:gd name="connsiteY5" fmla="*/ 871254 h 878088"/>
              <a:gd name="connsiteX6" fmla="*/ 85629 w 693068"/>
              <a:gd name="connsiteY6" fmla="*/ 753779 h 878088"/>
              <a:gd name="connsiteX7" fmla="*/ 130079 w 693068"/>
              <a:gd name="connsiteY7" fmla="*/ 506129 h 878088"/>
              <a:gd name="connsiteX8" fmla="*/ 253904 w 693068"/>
              <a:gd name="connsiteY8" fmla="*/ 382304 h 878088"/>
              <a:gd name="connsiteX9" fmla="*/ 476154 w 693068"/>
              <a:gd name="connsiteY9" fmla="*/ 217204 h 878088"/>
              <a:gd name="connsiteX10" fmla="*/ 685704 w 693068"/>
              <a:gd name="connsiteY10" fmla="*/ 1304 h 87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068" h="878088">
                <a:moveTo>
                  <a:pt x="685704" y="1304"/>
                </a:moveTo>
                <a:cubicBezTo>
                  <a:pt x="639137" y="19296"/>
                  <a:pt x="307879" y="245250"/>
                  <a:pt x="196754" y="325154"/>
                </a:cubicBezTo>
                <a:cubicBezTo>
                  <a:pt x="85629" y="405058"/>
                  <a:pt x="49646" y="438396"/>
                  <a:pt x="18954" y="480729"/>
                </a:cubicBezTo>
                <a:cubicBezTo>
                  <a:pt x="-11738" y="523062"/>
                  <a:pt x="1492" y="520417"/>
                  <a:pt x="12604" y="579154"/>
                </a:cubicBezTo>
                <a:cubicBezTo>
                  <a:pt x="23716" y="637891"/>
                  <a:pt x="68167" y="784471"/>
                  <a:pt x="85629" y="833154"/>
                </a:cubicBezTo>
                <a:cubicBezTo>
                  <a:pt x="103091" y="881837"/>
                  <a:pt x="117379" y="884483"/>
                  <a:pt x="117379" y="871254"/>
                </a:cubicBezTo>
                <a:cubicBezTo>
                  <a:pt x="117379" y="858025"/>
                  <a:pt x="83512" y="814633"/>
                  <a:pt x="85629" y="753779"/>
                </a:cubicBezTo>
                <a:cubicBezTo>
                  <a:pt x="87746" y="692925"/>
                  <a:pt x="102033" y="568041"/>
                  <a:pt x="130079" y="506129"/>
                </a:cubicBezTo>
                <a:cubicBezTo>
                  <a:pt x="158125" y="444217"/>
                  <a:pt x="196225" y="430458"/>
                  <a:pt x="253904" y="382304"/>
                </a:cubicBezTo>
                <a:cubicBezTo>
                  <a:pt x="311583" y="334150"/>
                  <a:pt x="406833" y="278058"/>
                  <a:pt x="476154" y="217204"/>
                </a:cubicBezTo>
                <a:cubicBezTo>
                  <a:pt x="545475" y="156350"/>
                  <a:pt x="732271" y="-16688"/>
                  <a:pt x="685704" y="13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BE99DD4-8F23-45F9-8632-AE66879BD065}"/>
              </a:ext>
            </a:extLst>
          </p:cNvPr>
          <p:cNvSpPr/>
          <p:nvPr/>
        </p:nvSpPr>
        <p:spPr>
          <a:xfrm>
            <a:off x="4866998" y="6108688"/>
            <a:ext cx="458261" cy="523574"/>
          </a:xfrm>
          <a:custGeom>
            <a:avLst/>
            <a:gdLst>
              <a:gd name="connsiteX0" fmla="*/ 75419 w 458261"/>
              <a:gd name="connsiteY0" fmla="*/ 23295 h 523574"/>
              <a:gd name="connsiteX1" fmla="*/ 263802 w 458261"/>
              <a:gd name="connsiteY1" fmla="*/ 167229 h 523574"/>
              <a:gd name="connsiteX2" fmla="*/ 333652 w 458261"/>
              <a:gd name="connsiteY2" fmla="*/ 334445 h 523574"/>
              <a:gd name="connsiteX3" fmla="*/ 456419 w 458261"/>
              <a:gd name="connsiteY3" fmla="*/ 518595 h 523574"/>
              <a:gd name="connsiteX4" fmla="*/ 397152 w 458261"/>
              <a:gd name="connsiteY4" fmla="*/ 461445 h 523574"/>
              <a:gd name="connsiteX5" fmla="*/ 259569 w 458261"/>
              <a:gd name="connsiteY5" fmla="*/ 357729 h 523574"/>
              <a:gd name="connsiteX6" fmla="*/ 198185 w 458261"/>
              <a:gd name="connsiteY6" fmla="*/ 254012 h 523574"/>
              <a:gd name="connsiteX7" fmla="*/ 160085 w 458261"/>
              <a:gd name="connsiteY7" fmla="*/ 135479 h 523574"/>
              <a:gd name="connsiteX8" fmla="*/ 100819 w 458261"/>
              <a:gd name="connsiteY8" fmla="*/ 78329 h 523574"/>
              <a:gd name="connsiteX9" fmla="*/ 1335 w 458261"/>
              <a:gd name="connsiteY9" fmla="*/ 6362 h 523574"/>
              <a:gd name="connsiteX10" fmla="*/ 75419 w 458261"/>
              <a:gd name="connsiteY10" fmla="*/ 23295 h 52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261" h="523574">
                <a:moveTo>
                  <a:pt x="75419" y="23295"/>
                </a:moveTo>
                <a:cubicBezTo>
                  <a:pt x="119164" y="50106"/>
                  <a:pt x="220763" y="115371"/>
                  <a:pt x="263802" y="167229"/>
                </a:cubicBezTo>
                <a:cubicBezTo>
                  <a:pt x="306841" y="219087"/>
                  <a:pt x="301549" y="275884"/>
                  <a:pt x="333652" y="334445"/>
                </a:cubicBezTo>
                <a:cubicBezTo>
                  <a:pt x="365755" y="393006"/>
                  <a:pt x="445836" y="497428"/>
                  <a:pt x="456419" y="518595"/>
                </a:cubicBezTo>
                <a:cubicBezTo>
                  <a:pt x="467002" y="539762"/>
                  <a:pt x="429960" y="488256"/>
                  <a:pt x="397152" y="461445"/>
                </a:cubicBezTo>
                <a:cubicBezTo>
                  <a:pt x="364344" y="434634"/>
                  <a:pt x="292730" y="392301"/>
                  <a:pt x="259569" y="357729"/>
                </a:cubicBezTo>
                <a:cubicBezTo>
                  <a:pt x="226408" y="323157"/>
                  <a:pt x="214766" y="291054"/>
                  <a:pt x="198185" y="254012"/>
                </a:cubicBezTo>
                <a:cubicBezTo>
                  <a:pt x="181604" y="216970"/>
                  <a:pt x="176313" y="164760"/>
                  <a:pt x="160085" y="135479"/>
                </a:cubicBezTo>
                <a:cubicBezTo>
                  <a:pt x="143857" y="106199"/>
                  <a:pt x="127277" y="99848"/>
                  <a:pt x="100819" y="78329"/>
                </a:cubicBezTo>
                <a:cubicBezTo>
                  <a:pt x="74361" y="56810"/>
                  <a:pt x="10507" y="16945"/>
                  <a:pt x="1335" y="6362"/>
                </a:cubicBezTo>
                <a:cubicBezTo>
                  <a:pt x="-7837" y="-4221"/>
                  <a:pt x="31674" y="-3516"/>
                  <a:pt x="75419" y="232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7EE5849E-45F4-4F0C-AD5D-BB5FC4FF0731}"/>
              </a:ext>
            </a:extLst>
          </p:cNvPr>
          <p:cNvSpPr/>
          <p:nvPr/>
        </p:nvSpPr>
        <p:spPr>
          <a:xfrm>
            <a:off x="3602489" y="5003133"/>
            <a:ext cx="658458" cy="258002"/>
          </a:xfrm>
          <a:custGeom>
            <a:avLst/>
            <a:gdLst>
              <a:gd name="connsiteX0" fmla="*/ 78 w 658458"/>
              <a:gd name="connsiteY0" fmla="*/ 32417 h 258002"/>
              <a:gd name="connsiteX1" fmla="*/ 148244 w 658458"/>
              <a:gd name="connsiteY1" fmla="*/ 667 h 258002"/>
              <a:gd name="connsiteX2" fmla="*/ 347211 w 658458"/>
              <a:gd name="connsiteY2" fmla="*/ 15484 h 258002"/>
              <a:gd name="connsiteX3" fmla="*/ 491144 w 658458"/>
              <a:gd name="connsiteY3" fmla="*/ 68400 h 258002"/>
              <a:gd name="connsiteX4" fmla="*/ 590628 w 658458"/>
              <a:gd name="connsiteY4" fmla="*/ 165767 h 258002"/>
              <a:gd name="connsiteX5" fmla="*/ 658361 w 658458"/>
              <a:gd name="connsiteY5" fmla="*/ 256784 h 258002"/>
              <a:gd name="connsiteX6" fmla="*/ 596978 w 658458"/>
              <a:gd name="connsiteY6" fmla="*/ 205984 h 258002"/>
              <a:gd name="connsiteX7" fmla="*/ 323928 w 658458"/>
              <a:gd name="connsiteY7" fmla="*/ 40884 h 258002"/>
              <a:gd name="connsiteX8" fmla="*/ 167294 w 658458"/>
              <a:gd name="connsiteY8" fmla="*/ 28184 h 258002"/>
              <a:gd name="connsiteX9" fmla="*/ 78 w 658458"/>
              <a:gd name="connsiteY9" fmla="*/ 32417 h 2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8458" h="258002">
                <a:moveTo>
                  <a:pt x="78" y="32417"/>
                </a:moveTo>
                <a:cubicBezTo>
                  <a:pt x="-3097" y="27831"/>
                  <a:pt x="90389" y="3489"/>
                  <a:pt x="148244" y="667"/>
                </a:cubicBezTo>
                <a:cubicBezTo>
                  <a:pt x="206099" y="-2155"/>
                  <a:pt x="290061" y="4195"/>
                  <a:pt x="347211" y="15484"/>
                </a:cubicBezTo>
                <a:cubicBezTo>
                  <a:pt x="404361" y="26773"/>
                  <a:pt x="450575" y="43353"/>
                  <a:pt x="491144" y="68400"/>
                </a:cubicBezTo>
                <a:cubicBezTo>
                  <a:pt x="531713" y="93447"/>
                  <a:pt x="562759" y="134370"/>
                  <a:pt x="590628" y="165767"/>
                </a:cubicBezTo>
                <a:cubicBezTo>
                  <a:pt x="618498" y="197164"/>
                  <a:pt x="657303" y="250081"/>
                  <a:pt x="658361" y="256784"/>
                </a:cubicBezTo>
                <a:cubicBezTo>
                  <a:pt x="659419" y="263487"/>
                  <a:pt x="652717" y="241967"/>
                  <a:pt x="596978" y="205984"/>
                </a:cubicBezTo>
                <a:cubicBezTo>
                  <a:pt x="541239" y="170001"/>
                  <a:pt x="395542" y="70517"/>
                  <a:pt x="323928" y="40884"/>
                </a:cubicBezTo>
                <a:cubicBezTo>
                  <a:pt x="252314" y="11251"/>
                  <a:pt x="214213" y="26420"/>
                  <a:pt x="167294" y="28184"/>
                </a:cubicBezTo>
                <a:cubicBezTo>
                  <a:pt x="120375" y="29948"/>
                  <a:pt x="3253" y="37003"/>
                  <a:pt x="78" y="32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ADB66276-37AD-46DC-A161-70A918F16FD5}"/>
              </a:ext>
            </a:extLst>
          </p:cNvPr>
          <p:cNvSpPr/>
          <p:nvPr/>
        </p:nvSpPr>
        <p:spPr>
          <a:xfrm>
            <a:off x="5318150" y="5397954"/>
            <a:ext cx="588180" cy="202894"/>
          </a:xfrm>
          <a:custGeom>
            <a:avLst/>
            <a:gdLst>
              <a:gd name="connsiteX0" fmla="*/ 1033 w 588180"/>
              <a:gd name="connsiteY0" fmla="*/ 54579 h 202894"/>
              <a:gd name="connsiteX1" fmla="*/ 153433 w 588180"/>
              <a:gd name="connsiteY1" fmla="*/ 1663 h 202894"/>
              <a:gd name="connsiteX2" fmla="*/ 310067 w 588180"/>
              <a:gd name="connsiteY2" fmla="*/ 22829 h 202894"/>
              <a:gd name="connsiteX3" fmla="*/ 506917 w 588180"/>
              <a:gd name="connsiteY3" fmla="*/ 115963 h 202894"/>
              <a:gd name="connsiteX4" fmla="*/ 572533 w 588180"/>
              <a:gd name="connsiteY4" fmla="*/ 170996 h 202894"/>
              <a:gd name="connsiteX5" fmla="*/ 587350 w 588180"/>
              <a:gd name="connsiteY5" fmla="*/ 202746 h 202894"/>
              <a:gd name="connsiteX6" fmla="*/ 555600 w 588180"/>
              <a:gd name="connsiteY6" fmla="*/ 183696 h 202894"/>
              <a:gd name="connsiteX7" fmla="*/ 329117 w 588180"/>
              <a:gd name="connsiteY7" fmla="*/ 65163 h 202894"/>
              <a:gd name="connsiteX8" fmla="*/ 231750 w 588180"/>
              <a:gd name="connsiteY8" fmla="*/ 50346 h 202894"/>
              <a:gd name="connsiteX9" fmla="*/ 1033 w 588180"/>
              <a:gd name="connsiteY9" fmla="*/ 54579 h 20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8180" h="202894">
                <a:moveTo>
                  <a:pt x="1033" y="54579"/>
                </a:moveTo>
                <a:cubicBezTo>
                  <a:pt x="-12020" y="46465"/>
                  <a:pt x="101927" y="6955"/>
                  <a:pt x="153433" y="1663"/>
                </a:cubicBezTo>
                <a:cubicBezTo>
                  <a:pt x="204939" y="-3629"/>
                  <a:pt x="251153" y="3779"/>
                  <a:pt x="310067" y="22829"/>
                </a:cubicBezTo>
                <a:cubicBezTo>
                  <a:pt x="368981" y="41879"/>
                  <a:pt x="463173" y="91269"/>
                  <a:pt x="506917" y="115963"/>
                </a:cubicBezTo>
                <a:cubicBezTo>
                  <a:pt x="550661" y="140657"/>
                  <a:pt x="559127" y="156532"/>
                  <a:pt x="572533" y="170996"/>
                </a:cubicBezTo>
                <a:cubicBezTo>
                  <a:pt x="585939" y="185460"/>
                  <a:pt x="590172" y="200629"/>
                  <a:pt x="587350" y="202746"/>
                </a:cubicBezTo>
                <a:cubicBezTo>
                  <a:pt x="584528" y="204863"/>
                  <a:pt x="555600" y="183696"/>
                  <a:pt x="555600" y="183696"/>
                </a:cubicBezTo>
                <a:cubicBezTo>
                  <a:pt x="512561" y="160766"/>
                  <a:pt x="383092" y="87388"/>
                  <a:pt x="329117" y="65163"/>
                </a:cubicBezTo>
                <a:cubicBezTo>
                  <a:pt x="275142" y="42938"/>
                  <a:pt x="282903" y="49288"/>
                  <a:pt x="231750" y="50346"/>
                </a:cubicBezTo>
                <a:cubicBezTo>
                  <a:pt x="180597" y="51404"/>
                  <a:pt x="14086" y="62693"/>
                  <a:pt x="1033" y="54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88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2021-08-22T07:21:56Z</dcterms:created>
  <dcterms:modified xsi:type="dcterms:W3CDTF">2021-08-23T02:10:46Z</dcterms:modified>
</cp:coreProperties>
</file>