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65A1D6-A32A-4343-B737-355ADC332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D70C9B7-11D2-4185-A96C-9901373D4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DDA5A9-872B-4403-8FD5-69DB8EC4B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AF39-1F93-42B0-833F-E28B78989570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8FC5D4-E21B-4D31-AA53-75FFE20E3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FEE0BB-898B-41A9-91BC-821BA7D4E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E2FA-5E6C-4B97-9B86-E8007AFE1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288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4AD4A2-C21B-4D15-A859-2E0D4224F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16AB6D7-2424-4BE1-9130-5D7AF791E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412E93-AF27-4F5C-900A-D6A76F19B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AF39-1F93-42B0-833F-E28B78989570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AA49F1-13E5-472D-981D-0F2DA824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AAE89B-DF25-4A75-B6B7-2609D947D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E2FA-5E6C-4B97-9B86-E8007AFE1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34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C084F73-AE24-4942-AEE2-AF3173980E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C5BA45-22DD-4601-9B03-3237D298C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21B8D7-4E93-4AA8-A6AD-929870AF4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AF39-1F93-42B0-833F-E28B78989570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9099FB-77D2-45D3-B8CF-97272FD8C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FD8E9C-2FCE-4A1D-9324-E3A5D93CC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E2FA-5E6C-4B97-9B86-E8007AFE1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10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39FAA9-15E4-432C-B789-578478B26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C8D601-1F56-4906-9A63-2CFAA4FCD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CCF393-8E0A-4950-BD02-9BD4EFB25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AF39-1F93-42B0-833F-E28B78989570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D2D884-E042-45E3-978E-055EEED19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09D0C-492E-46C0-A44E-DE3CEF8B0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E2FA-5E6C-4B97-9B86-E8007AFE1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15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E2C26D-30BD-4E40-96E4-95B9A734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CF37120-8ACE-4BA4-AAEF-4DF4E2868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71BA59-8465-4CED-80F2-35568E54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AF39-1F93-42B0-833F-E28B78989570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2638CF-5D0D-4632-AB8E-16C63AB4C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DB8782-1545-4D71-BEC4-F2D18183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E2FA-5E6C-4B97-9B86-E8007AFE1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78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AACC7A-C961-42DC-86D4-32DFBAD2B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56F7EB-5D8A-42D8-9175-56FBB0D826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556AFC8-F8BE-4392-9605-C3A2A75B1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0246BBC-0F84-4A5C-AE24-51AA1FDC4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AF39-1F93-42B0-833F-E28B78989570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F08CDD-0163-4027-BD68-BCBFBDE2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38ACE9B-D07D-492A-A20C-4C54EB551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E2FA-5E6C-4B97-9B86-E8007AFE1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12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24AE39-7C21-42BE-8EAC-8E0F0345F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0F5896-D5AE-491B-A201-6F056D5D8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2473157-888B-4308-BA38-280936F26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E6BA057-7053-4311-95F0-98FCAED517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A4D084C-4485-4939-8D5D-D7D5A1FD5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A01935D-E3C8-4585-8F17-7D1C443C7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AF39-1F93-42B0-833F-E28B78989570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9DAB478-9416-4653-85B3-89BA89B54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E2FADC4-273C-4CB6-B6D9-52FED3270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E2FA-5E6C-4B97-9B86-E8007AFE1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57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4ED191-C50D-40A6-B40F-405337ADF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89FDC2-72E8-4F50-B8FB-21F4902FC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AF39-1F93-42B0-833F-E28B78989570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E880B45-0070-4AA6-850D-ADAFE9C05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A700811-FA12-47BF-A9ED-8492B236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E2FA-5E6C-4B97-9B86-E8007AFE1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724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62AD0CE-BF36-4AE3-B241-69C3E762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AF39-1F93-42B0-833F-E28B78989570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7D0EDE5-8C91-4895-B876-FF3331835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379BCC-3A5C-4EDA-BAD0-B9842147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E2FA-5E6C-4B97-9B86-E8007AFE1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384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9F8D0A-5EC2-45CE-A834-332AF0D3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E9C508-7BEE-4C46-9684-CDF1B9211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D7EE24E-8F4C-4332-A730-06DBA3600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D87C77-FA52-4956-9461-59F119AA5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AF39-1F93-42B0-833F-E28B78989570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E6B25C7-571D-49CE-B141-AB8D5791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1773EF2-0E43-4ED7-AA59-1CC2E890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E2FA-5E6C-4B97-9B86-E8007AFE1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99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7B7D5A-C9A4-4AA0-B753-AB78E2DB7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E2D2D83-4D16-4DBD-9F85-EF28818FCB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667B17E-19BA-4A2F-8209-82EE60F6E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F1EE123-75D2-435E-832C-6FF20EE65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AF39-1F93-42B0-833F-E28B78989570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CA0CDA8-B58F-432E-A6DA-DA9DA190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78CDB0-EECB-4464-8992-BD585D5E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E2FA-5E6C-4B97-9B86-E8007AFE1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970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23AF7C5-0B8D-47DA-8FE1-670610832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E56B42E-53CE-4FE8-9117-D675DA71E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65B9B4-60F4-4E49-B41E-08B8097B3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DAF39-1F93-42B0-833F-E28B78989570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82BE19-E02E-4424-9216-4C316D519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E3E797-DBB0-48B2-941D-9B3896B46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CE2FA-5E6C-4B97-9B86-E8007AFE1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7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交通, 光, 座る が含まれている画像&#10;&#10;自動的に生成された説明">
            <a:extLst>
              <a:ext uri="{FF2B5EF4-FFF2-40B4-BE49-F238E27FC236}">
                <a16:creationId xmlns:a16="http://schemas.microsoft.com/office/drawing/2014/main" id="{C6B7F721-8D9E-4421-919B-E9B3B8C6EC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6096000" y="117332"/>
            <a:ext cx="6096000" cy="6623335"/>
          </a:xfrm>
          <a:prstGeom prst="rect">
            <a:avLst/>
          </a:prstGeom>
        </p:spPr>
      </p:pic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FE68BFD9-D987-4AED-A7FB-1252D71A3505}"/>
              </a:ext>
            </a:extLst>
          </p:cNvPr>
          <p:cNvSpPr/>
          <p:nvPr/>
        </p:nvSpPr>
        <p:spPr>
          <a:xfrm>
            <a:off x="1882902" y="410140"/>
            <a:ext cx="201746" cy="572639"/>
          </a:xfrm>
          <a:custGeom>
            <a:avLst/>
            <a:gdLst>
              <a:gd name="connsiteX0" fmla="*/ 201486 w 201746"/>
              <a:gd name="connsiteY0" fmla="*/ 2610 h 572639"/>
              <a:gd name="connsiteX1" fmla="*/ 120523 w 201746"/>
              <a:gd name="connsiteY1" fmla="*/ 202635 h 572639"/>
              <a:gd name="connsiteX2" fmla="*/ 37973 w 201746"/>
              <a:gd name="connsiteY2" fmla="*/ 397898 h 572639"/>
              <a:gd name="connsiteX3" fmla="*/ 15748 w 201746"/>
              <a:gd name="connsiteY3" fmla="*/ 539185 h 572639"/>
              <a:gd name="connsiteX4" fmla="*/ 15748 w 201746"/>
              <a:gd name="connsiteY4" fmla="*/ 570935 h 572639"/>
              <a:gd name="connsiteX5" fmla="*/ 7811 w 201746"/>
              <a:gd name="connsiteY5" fmla="*/ 504260 h 572639"/>
              <a:gd name="connsiteX6" fmla="*/ 141161 w 201746"/>
              <a:gd name="connsiteY6" fmla="*/ 116910 h 572639"/>
              <a:gd name="connsiteX7" fmla="*/ 201486 w 201746"/>
              <a:gd name="connsiteY7" fmla="*/ 2610 h 57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746" h="572639">
                <a:moveTo>
                  <a:pt x="201486" y="2610"/>
                </a:moveTo>
                <a:cubicBezTo>
                  <a:pt x="198046" y="16898"/>
                  <a:pt x="147775" y="136754"/>
                  <a:pt x="120523" y="202635"/>
                </a:cubicBezTo>
                <a:cubicBezTo>
                  <a:pt x="93271" y="268516"/>
                  <a:pt x="55435" y="341807"/>
                  <a:pt x="37973" y="397898"/>
                </a:cubicBezTo>
                <a:cubicBezTo>
                  <a:pt x="20511" y="453989"/>
                  <a:pt x="19452" y="510346"/>
                  <a:pt x="15748" y="539185"/>
                </a:cubicBezTo>
                <a:cubicBezTo>
                  <a:pt x="12044" y="568024"/>
                  <a:pt x="17071" y="576756"/>
                  <a:pt x="15748" y="570935"/>
                </a:cubicBezTo>
                <a:cubicBezTo>
                  <a:pt x="14425" y="565114"/>
                  <a:pt x="-13091" y="579931"/>
                  <a:pt x="7811" y="504260"/>
                </a:cubicBezTo>
                <a:cubicBezTo>
                  <a:pt x="28713" y="428589"/>
                  <a:pt x="108617" y="200254"/>
                  <a:pt x="141161" y="116910"/>
                </a:cubicBezTo>
                <a:cubicBezTo>
                  <a:pt x="173705" y="33566"/>
                  <a:pt x="204926" y="-11678"/>
                  <a:pt x="201486" y="261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4307AAA0-4CB0-47B1-BBA6-2E73E6F98194}"/>
              </a:ext>
            </a:extLst>
          </p:cNvPr>
          <p:cNvSpPr/>
          <p:nvPr/>
        </p:nvSpPr>
        <p:spPr>
          <a:xfrm>
            <a:off x="1817267" y="409216"/>
            <a:ext cx="264694" cy="557628"/>
          </a:xfrm>
          <a:custGeom>
            <a:avLst/>
            <a:gdLst>
              <a:gd name="connsiteX0" fmla="*/ 263946 w 264694"/>
              <a:gd name="connsiteY0" fmla="*/ 1947 h 557628"/>
              <a:gd name="connsiteX1" fmla="*/ 114721 w 264694"/>
              <a:gd name="connsiteY1" fmla="*/ 274997 h 557628"/>
              <a:gd name="connsiteX2" fmla="*/ 28996 w 264694"/>
              <a:gd name="connsiteY2" fmla="*/ 440097 h 557628"/>
              <a:gd name="connsiteX3" fmla="*/ 421 w 264694"/>
              <a:gd name="connsiteY3" fmla="*/ 557572 h 557628"/>
              <a:gd name="connsiteX4" fmla="*/ 46458 w 264694"/>
              <a:gd name="connsiteY4" fmla="*/ 425809 h 557628"/>
              <a:gd name="connsiteX5" fmla="*/ 263946 w 264694"/>
              <a:gd name="connsiteY5" fmla="*/ 1947 h 5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694" h="557628">
                <a:moveTo>
                  <a:pt x="263946" y="1947"/>
                </a:moveTo>
                <a:cubicBezTo>
                  <a:pt x="275323" y="-23188"/>
                  <a:pt x="153879" y="201972"/>
                  <a:pt x="114721" y="274997"/>
                </a:cubicBezTo>
                <a:cubicBezTo>
                  <a:pt x="75563" y="348022"/>
                  <a:pt x="48046" y="393001"/>
                  <a:pt x="28996" y="440097"/>
                </a:cubicBezTo>
                <a:cubicBezTo>
                  <a:pt x="9946" y="487193"/>
                  <a:pt x="-2489" y="559953"/>
                  <a:pt x="421" y="557572"/>
                </a:cubicBezTo>
                <a:cubicBezTo>
                  <a:pt x="3331" y="555191"/>
                  <a:pt x="2537" y="516561"/>
                  <a:pt x="46458" y="425809"/>
                </a:cubicBezTo>
                <a:cubicBezTo>
                  <a:pt x="90379" y="335057"/>
                  <a:pt x="252569" y="27082"/>
                  <a:pt x="263946" y="194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4E523894-2A6C-4927-BEB8-515AB36735A8}"/>
              </a:ext>
            </a:extLst>
          </p:cNvPr>
          <p:cNvSpPr/>
          <p:nvPr/>
        </p:nvSpPr>
        <p:spPr>
          <a:xfrm>
            <a:off x="1761693" y="961169"/>
            <a:ext cx="56117" cy="288436"/>
          </a:xfrm>
          <a:custGeom>
            <a:avLst/>
            <a:gdLst>
              <a:gd name="connsiteX0" fmla="*/ 55995 w 56117"/>
              <a:gd name="connsiteY0" fmla="*/ 4031 h 288436"/>
              <a:gd name="connsiteX1" fmla="*/ 16307 w 56117"/>
              <a:gd name="connsiteY1" fmla="*/ 131031 h 288436"/>
              <a:gd name="connsiteX2" fmla="*/ 2020 w 56117"/>
              <a:gd name="connsiteY2" fmla="*/ 286606 h 288436"/>
              <a:gd name="connsiteX3" fmla="*/ 55995 w 56117"/>
              <a:gd name="connsiteY3" fmla="*/ 4031 h 2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17" h="288436">
                <a:moveTo>
                  <a:pt x="55995" y="4031"/>
                </a:moveTo>
                <a:cubicBezTo>
                  <a:pt x="58376" y="-21898"/>
                  <a:pt x="25303" y="83935"/>
                  <a:pt x="16307" y="131031"/>
                </a:cubicBezTo>
                <a:cubicBezTo>
                  <a:pt x="7311" y="178127"/>
                  <a:pt x="-4859" y="305127"/>
                  <a:pt x="2020" y="286606"/>
                </a:cubicBezTo>
                <a:cubicBezTo>
                  <a:pt x="8899" y="268085"/>
                  <a:pt x="53614" y="29960"/>
                  <a:pt x="55995" y="403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3695D184-5EA7-4F2A-951C-1181A6EE37B2}"/>
              </a:ext>
            </a:extLst>
          </p:cNvPr>
          <p:cNvSpPr/>
          <p:nvPr/>
        </p:nvSpPr>
        <p:spPr>
          <a:xfrm>
            <a:off x="1752251" y="915798"/>
            <a:ext cx="71876" cy="278195"/>
          </a:xfrm>
          <a:custGeom>
            <a:avLst/>
            <a:gdLst>
              <a:gd name="connsiteX0" fmla="*/ 71787 w 71876"/>
              <a:gd name="connsiteY0" fmla="*/ 190 h 278195"/>
              <a:gd name="connsiteX1" fmla="*/ 17812 w 71876"/>
              <a:gd name="connsiteY1" fmla="*/ 127190 h 278195"/>
              <a:gd name="connsiteX2" fmla="*/ 8287 w 71876"/>
              <a:gd name="connsiteY2" fmla="*/ 278002 h 278195"/>
              <a:gd name="connsiteX3" fmla="*/ 3524 w 71876"/>
              <a:gd name="connsiteY3" fmla="*/ 155765 h 278195"/>
              <a:gd name="connsiteX4" fmla="*/ 71787 w 71876"/>
              <a:gd name="connsiteY4" fmla="*/ 190 h 27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76" h="278195">
                <a:moveTo>
                  <a:pt x="71787" y="190"/>
                </a:moveTo>
                <a:cubicBezTo>
                  <a:pt x="74168" y="-4572"/>
                  <a:pt x="28395" y="80888"/>
                  <a:pt x="17812" y="127190"/>
                </a:cubicBezTo>
                <a:cubicBezTo>
                  <a:pt x="7229" y="173492"/>
                  <a:pt x="10668" y="273240"/>
                  <a:pt x="8287" y="278002"/>
                </a:cubicBezTo>
                <a:cubicBezTo>
                  <a:pt x="5906" y="282764"/>
                  <a:pt x="-5736" y="198627"/>
                  <a:pt x="3524" y="155765"/>
                </a:cubicBezTo>
                <a:cubicBezTo>
                  <a:pt x="12784" y="112903"/>
                  <a:pt x="69406" y="4952"/>
                  <a:pt x="71787" y="19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23CF9456-91FA-435D-B24C-ED19E3C1CC8F}"/>
              </a:ext>
            </a:extLst>
          </p:cNvPr>
          <p:cNvSpPr/>
          <p:nvPr/>
        </p:nvSpPr>
        <p:spPr>
          <a:xfrm>
            <a:off x="2000109" y="591620"/>
            <a:ext cx="151345" cy="333004"/>
          </a:xfrm>
          <a:custGeom>
            <a:avLst/>
            <a:gdLst>
              <a:gd name="connsiteX0" fmla="*/ 150954 w 151345"/>
              <a:gd name="connsiteY0" fmla="*/ 518 h 333004"/>
              <a:gd name="connsiteX1" fmla="*/ 4904 w 151345"/>
              <a:gd name="connsiteY1" fmla="*/ 319605 h 333004"/>
              <a:gd name="connsiteX2" fmla="*/ 46179 w 151345"/>
              <a:gd name="connsiteY2" fmla="*/ 246580 h 333004"/>
              <a:gd name="connsiteX3" fmla="*/ 150954 w 151345"/>
              <a:gd name="connsiteY3" fmla="*/ 518 h 33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345" h="333004">
                <a:moveTo>
                  <a:pt x="150954" y="518"/>
                </a:moveTo>
                <a:cubicBezTo>
                  <a:pt x="144075" y="12689"/>
                  <a:pt x="22366" y="278595"/>
                  <a:pt x="4904" y="319605"/>
                </a:cubicBezTo>
                <a:cubicBezTo>
                  <a:pt x="-12558" y="360615"/>
                  <a:pt x="20250" y="299232"/>
                  <a:pt x="46179" y="246580"/>
                </a:cubicBezTo>
                <a:cubicBezTo>
                  <a:pt x="72108" y="193928"/>
                  <a:pt x="157833" y="-11653"/>
                  <a:pt x="150954" y="5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011CC691-2AAB-4755-9872-AC2DF75E1B7F}"/>
              </a:ext>
            </a:extLst>
          </p:cNvPr>
          <p:cNvSpPr/>
          <p:nvPr/>
        </p:nvSpPr>
        <p:spPr>
          <a:xfrm>
            <a:off x="1905447" y="587293"/>
            <a:ext cx="247326" cy="399749"/>
          </a:xfrm>
          <a:custGeom>
            <a:avLst/>
            <a:gdLst>
              <a:gd name="connsiteX0" fmla="*/ 247203 w 247326"/>
              <a:gd name="connsiteY0" fmla="*/ 82 h 399749"/>
              <a:gd name="connsiteX1" fmla="*/ 80516 w 247326"/>
              <a:gd name="connsiteY1" fmla="*/ 263607 h 399749"/>
              <a:gd name="connsiteX2" fmla="*/ 21778 w 247326"/>
              <a:gd name="connsiteY2" fmla="*/ 392195 h 399749"/>
              <a:gd name="connsiteX3" fmla="*/ 1141 w 247326"/>
              <a:gd name="connsiteY3" fmla="*/ 374732 h 399749"/>
              <a:gd name="connsiteX4" fmla="*/ 51941 w 247326"/>
              <a:gd name="connsiteY4" fmla="*/ 292182 h 399749"/>
              <a:gd name="connsiteX5" fmla="*/ 247203 w 247326"/>
              <a:gd name="connsiteY5" fmla="*/ 82 h 39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326" h="399749">
                <a:moveTo>
                  <a:pt x="247203" y="82"/>
                </a:moveTo>
                <a:cubicBezTo>
                  <a:pt x="251965" y="-4680"/>
                  <a:pt x="118087" y="198255"/>
                  <a:pt x="80516" y="263607"/>
                </a:cubicBezTo>
                <a:cubicBezTo>
                  <a:pt x="42945" y="328959"/>
                  <a:pt x="35007" y="373674"/>
                  <a:pt x="21778" y="392195"/>
                </a:cubicBezTo>
                <a:cubicBezTo>
                  <a:pt x="8549" y="410716"/>
                  <a:pt x="-3886" y="391401"/>
                  <a:pt x="1141" y="374732"/>
                </a:cubicBezTo>
                <a:cubicBezTo>
                  <a:pt x="6168" y="358063"/>
                  <a:pt x="13312" y="353565"/>
                  <a:pt x="51941" y="292182"/>
                </a:cubicBezTo>
                <a:cubicBezTo>
                  <a:pt x="90570" y="230799"/>
                  <a:pt x="242441" y="4844"/>
                  <a:pt x="247203" y="8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AD478E2F-B4F7-4210-BF79-9A58475F772D}"/>
              </a:ext>
            </a:extLst>
          </p:cNvPr>
          <p:cNvSpPr/>
          <p:nvPr/>
        </p:nvSpPr>
        <p:spPr>
          <a:xfrm>
            <a:off x="1973985" y="744109"/>
            <a:ext cx="93006" cy="198962"/>
          </a:xfrm>
          <a:custGeom>
            <a:avLst/>
            <a:gdLst>
              <a:gd name="connsiteX0" fmla="*/ 92940 w 93006"/>
              <a:gd name="connsiteY0" fmla="*/ 429 h 198962"/>
              <a:gd name="connsiteX1" fmla="*/ 18328 w 93006"/>
              <a:gd name="connsiteY1" fmla="*/ 143304 h 198962"/>
              <a:gd name="connsiteX2" fmla="*/ 4040 w 93006"/>
              <a:gd name="connsiteY2" fmla="*/ 194104 h 198962"/>
              <a:gd name="connsiteX3" fmla="*/ 92940 w 93006"/>
              <a:gd name="connsiteY3" fmla="*/ 429 h 19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06" h="198962">
                <a:moveTo>
                  <a:pt x="92940" y="429"/>
                </a:moveTo>
                <a:cubicBezTo>
                  <a:pt x="95321" y="-8038"/>
                  <a:pt x="33145" y="111025"/>
                  <a:pt x="18328" y="143304"/>
                </a:cubicBezTo>
                <a:cubicBezTo>
                  <a:pt x="3511" y="175583"/>
                  <a:pt x="-5749" y="212360"/>
                  <a:pt x="4040" y="194104"/>
                </a:cubicBezTo>
                <a:cubicBezTo>
                  <a:pt x="13829" y="175848"/>
                  <a:pt x="90559" y="8896"/>
                  <a:pt x="92940" y="42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70872029-2035-4FAB-A041-8F48A4DFE4B5}"/>
              </a:ext>
            </a:extLst>
          </p:cNvPr>
          <p:cNvSpPr/>
          <p:nvPr/>
        </p:nvSpPr>
        <p:spPr>
          <a:xfrm>
            <a:off x="1955741" y="902647"/>
            <a:ext cx="100784" cy="70492"/>
          </a:xfrm>
          <a:custGeom>
            <a:avLst/>
            <a:gdLst>
              <a:gd name="connsiteX0" fmla="*/ 59 w 100784"/>
              <a:gd name="connsiteY0" fmla="*/ 70491 h 70492"/>
              <a:gd name="connsiteX1" fmla="*/ 95309 w 100784"/>
              <a:gd name="connsiteY1" fmla="*/ 6991 h 70492"/>
              <a:gd name="connsiteX2" fmla="*/ 81022 w 100784"/>
              <a:gd name="connsiteY2" fmla="*/ 8578 h 70492"/>
              <a:gd name="connsiteX3" fmla="*/ 59 w 100784"/>
              <a:gd name="connsiteY3" fmla="*/ 70491 h 7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4" h="70492">
                <a:moveTo>
                  <a:pt x="59" y="70491"/>
                </a:moveTo>
                <a:cubicBezTo>
                  <a:pt x="2440" y="70227"/>
                  <a:pt x="81815" y="17310"/>
                  <a:pt x="95309" y="6991"/>
                </a:cubicBezTo>
                <a:cubicBezTo>
                  <a:pt x="108803" y="-3328"/>
                  <a:pt x="94780" y="-1741"/>
                  <a:pt x="81022" y="8578"/>
                </a:cubicBezTo>
                <a:cubicBezTo>
                  <a:pt x="67264" y="18897"/>
                  <a:pt x="-2322" y="70755"/>
                  <a:pt x="59" y="7049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23932826-FEFD-49BA-9F9E-3696A0D74C42}"/>
              </a:ext>
            </a:extLst>
          </p:cNvPr>
          <p:cNvSpPr/>
          <p:nvPr/>
        </p:nvSpPr>
        <p:spPr>
          <a:xfrm>
            <a:off x="1929252" y="778843"/>
            <a:ext cx="310116" cy="216957"/>
          </a:xfrm>
          <a:custGeom>
            <a:avLst/>
            <a:gdLst>
              <a:gd name="connsiteX0" fmla="*/ 2736 w 310116"/>
              <a:gd name="connsiteY0" fmla="*/ 216520 h 216957"/>
              <a:gd name="connsiteX1" fmla="*/ 131323 w 310116"/>
              <a:gd name="connsiteY1" fmla="*/ 110157 h 216957"/>
              <a:gd name="connsiteX2" fmla="*/ 296423 w 310116"/>
              <a:gd name="connsiteY2" fmla="*/ 11732 h 216957"/>
              <a:gd name="connsiteX3" fmla="*/ 274198 w 310116"/>
              <a:gd name="connsiteY3" fmla="*/ 16495 h 216957"/>
              <a:gd name="connsiteX4" fmla="*/ 63061 w 310116"/>
              <a:gd name="connsiteY4" fmla="*/ 143495 h 216957"/>
              <a:gd name="connsiteX5" fmla="*/ 2736 w 310116"/>
              <a:gd name="connsiteY5" fmla="*/ 216520 h 21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116" h="216957">
                <a:moveTo>
                  <a:pt x="2736" y="216520"/>
                </a:moveTo>
                <a:cubicBezTo>
                  <a:pt x="14113" y="210964"/>
                  <a:pt x="82375" y="144288"/>
                  <a:pt x="131323" y="110157"/>
                </a:cubicBezTo>
                <a:cubicBezTo>
                  <a:pt x="180271" y="76026"/>
                  <a:pt x="272611" y="27342"/>
                  <a:pt x="296423" y="11732"/>
                </a:cubicBezTo>
                <a:cubicBezTo>
                  <a:pt x="320236" y="-3878"/>
                  <a:pt x="313092" y="-5466"/>
                  <a:pt x="274198" y="16495"/>
                </a:cubicBezTo>
                <a:cubicBezTo>
                  <a:pt x="235304" y="38455"/>
                  <a:pt x="109892" y="113597"/>
                  <a:pt x="63061" y="143495"/>
                </a:cubicBezTo>
                <a:cubicBezTo>
                  <a:pt x="16230" y="173393"/>
                  <a:pt x="-8641" y="222076"/>
                  <a:pt x="2736" y="21652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88E12EFE-A85F-447F-8178-9EC1151AA304}"/>
              </a:ext>
            </a:extLst>
          </p:cNvPr>
          <p:cNvSpPr/>
          <p:nvPr/>
        </p:nvSpPr>
        <p:spPr>
          <a:xfrm>
            <a:off x="2152210" y="760073"/>
            <a:ext cx="884737" cy="330266"/>
          </a:xfrm>
          <a:custGeom>
            <a:avLst/>
            <a:gdLst>
              <a:gd name="connsiteX0" fmla="*/ 440 w 884737"/>
              <a:gd name="connsiteY0" fmla="*/ 81302 h 330266"/>
              <a:gd name="connsiteX1" fmla="*/ 198878 w 884737"/>
              <a:gd name="connsiteY1" fmla="*/ 8277 h 330266"/>
              <a:gd name="connsiteX2" fmla="*/ 483040 w 884737"/>
              <a:gd name="connsiteY2" fmla="*/ 24152 h 330266"/>
              <a:gd name="connsiteX3" fmla="*/ 814828 w 884737"/>
              <a:gd name="connsiteY3" fmla="*/ 208302 h 330266"/>
              <a:gd name="connsiteX4" fmla="*/ 881503 w 884737"/>
              <a:gd name="connsiteY4" fmla="*/ 328952 h 330266"/>
              <a:gd name="connsiteX5" fmla="*/ 837053 w 884737"/>
              <a:gd name="connsiteY5" fmla="*/ 257515 h 330266"/>
              <a:gd name="connsiteX6" fmla="*/ 527490 w 884737"/>
              <a:gd name="connsiteY6" fmla="*/ 36852 h 330266"/>
              <a:gd name="connsiteX7" fmla="*/ 157603 w 884737"/>
              <a:gd name="connsiteY7" fmla="*/ 19390 h 330266"/>
              <a:gd name="connsiteX8" fmla="*/ 440 w 884737"/>
              <a:gd name="connsiteY8" fmla="*/ 81302 h 33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4737" h="330266">
                <a:moveTo>
                  <a:pt x="440" y="81302"/>
                </a:moveTo>
                <a:cubicBezTo>
                  <a:pt x="7319" y="79450"/>
                  <a:pt x="118445" y="17802"/>
                  <a:pt x="198878" y="8277"/>
                </a:cubicBezTo>
                <a:cubicBezTo>
                  <a:pt x="279311" y="-1248"/>
                  <a:pt x="380382" y="-9185"/>
                  <a:pt x="483040" y="24152"/>
                </a:cubicBezTo>
                <a:cubicBezTo>
                  <a:pt x="585698" y="57489"/>
                  <a:pt x="748418" y="157502"/>
                  <a:pt x="814828" y="208302"/>
                </a:cubicBezTo>
                <a:cubicBezTo>
                  <a:pt x="881239" y="259102"/>
                  <a:pt x="877799" y="320750"/>
                  <a:pt x="881503" y="328952"/>
                </a:cubicBezTo>
                <a:cubicBezTo>
                  <a:pt x="885207" y="337154"/>
                  <a:pt x="896055" y="306198"/>
                  <a:pt x="837053" y="257515"/>
                </a:cubicBezTo>
                <a:cubicBezTo>
                  <a:pt x="778051" y="208832"/>
                  <a:pt x="640732" y="76539"/>
                  <a:pt x="527490" y="36852"/>
                </a:cubicBezTo>
                <a:cubicBezTo>
                  <a:pt x="414248" y="-2835"/>
                  <a:pt x="247032" y="16744"/>
                  <a:pt x="157603" y="19390"/>
                </a:cubicBezTo>
                <a:cubicBezTo>
                  <a:pt x="68174" y="22036"/>
                  <a:pt x="-6439" y="83154"/>
                  <a:pt x="440" y="8130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C7479EA3-5936-486F-AA51-81DC1083B44C}"/>
              </a:ext>
            </a:extLst>
          </p:cNvPr>
          <p:cNvSpPr/>
          <p:nvPr/>
        </p:nvSpPr>
        <p:spPr>
          <a:xfrm>
            <a:off x="1782709" y="1267178"/>
            <a:ext cx="33541" cy="442674"/>
          </a:xfrm>
          <a:custGeom>
            <a:avLst/>
            <a:gdLst>
              <a:gd name="connsiteX0" fmla="*/ 54 w 33541"/>
              <a:gd name="connsiteY0" fmla="*/ 2822 h 442674"/>
              <a:gd name="connsiteX1" fmla="*/ 23866 w 33541"/>
              <a:gd name="connsiteY1" fmla="*/ 136172 h 442674"/>
              <a:gd name="connsiteX2" fmla="*/ 12754 w 33541"/>
              <a:gd name="connsiteY2" fmla="*/ 206022 h 442674"/>
              <a:gd name="connsiteX3" fmla="*/ 7991 w 33541"/>
              <a:gd name="connsiteY3" fmla="*/ 312385 h 442674"/>
              <a:gd name="connsiteX4" fmla="*/ 33391 w 33541"/>
              <a:gd name="connsiteY4" fmla="*/ 442560 h 442674"/>
              <a:gd name="connsiteX5" fmla="*/ 19104 w 33541"/>
              <a:gd name="connsiteY5" fmla="*/ 329847 h 442674"/>
              <a:gd name="connsiteX6" fmla="*/ 31804 w 33541"/>
              <a:gd name="connsiteY6" fmla="*/ 67910 h 442674"/>
              <a:gd name="connsiteX7" fmla="*/ 54 w 33541"/>
              <a:gd name="connsiteY7" fmla="*/ 2822 h 44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41" h="442674">
                <a:moveTo>
                  <a:pt x="54" y="2822"/>
                </a:moveTo>
                <a:cubicBezTo>
                  <a:pt x="-1269" y="14199"/>
                  <a:pt x="21749" y="102305"/>
                  <a:pt x="23866" y="136172"/>
                </a:cubicBezTo>
                <a:cubicBezTo>
                  <a:pt x="25983" y="170039"/>
                  <a:pt x="15400" y="176653"/>
                  <a:pt x="12754" y="206022"/>
                </a:cubicBezTo>
                <a:cubicBezTo>
                  <a:pt x="10108" y="235391"/>
                  <a:pt x="4552" y="272962"/>
                  <a:pt x="7991" y="312385"/>
                </a:cubicBezTo>
                <a:cubicBezTo>
                  <a:pt x="11431" y="351808"/>
                  <a:pt x="31539" y="439650"/>
                  <a:pt x="33391" y="442560"/>
                </a:cubicBezTo>
                <a:cubicBezTo>
                  <a:pt x="35243" y="445470"/>
                  <a:pt x="19368" y="392289"/>
                  <a:pt x="19104" y="329847"/>
                </a:cubicBezTo>
                <a:cubicBezTo>
                  <a:pt x="18840" y="267405"/>
                  <a:pt x="35508" y="121091"/>
                  <a:pt x="31804" y="67910"/>
                </a:cubicBezTo>
                <a:cubicBezTo>
                  <a:pt x="28100" y="14729"/>
                  <a:pt x="1377" y="-8555"/>
                  <a:pt x="54" y="282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ACD38ECD-B35F-410D-86EF-FE503B10E728}"/>
              </a:ext>
            </a:extLst>
          </p:cNvPr>
          <p:cNvSpPr/>
          <p:nvPr/>
        </p:nvSpPr>
        <p:spPr>
          <a:xfrm>
            <a:off x="1749351" y="1245811"/>
            <a:ext cx="38580" cy="286675"/>
          </a:xfrm>
          <a:custGeom>
            <a:avLst/>
            <a:gdLst>
              <a:gd name="connsiteX0" fmla="*/ 22299 w 38580"/>
              <a:gd name="connsiteY0" fmla="*/ 377 h 286675"/>
              <a:gd name="connsiteX1" fmla="*/ 19124 w 38580"/>
              <a:gd name="connsiteY1" fmla="*/ 81339 h 286675"/>
              <a:gd name="connsiteX2" fmla="*/ 74 w 38580"/>
              <a:gd name="connsiteY2" fmla="*/ 105152 h 286675"/>
              <a:gd name="connsiteX3" fmla="*/ 27062 w 38580"/>
              <a:gd name="connsiteY3" fmla="*/ 143252 h 286675"/>
              <a:gd name="connsiteX4" fmla="*/ 27062 w 38580"/>
              <a:gd name="connsiteY4" fmla="*/ 167064 h 286675"/>
              <a:gd name="connsiteX5" fmla="*/ 3249 w 38580"/>
              <a:gd name="connsiteY5" fmla="*/ 286127 h 286675"/>
              <a:gd name="connsiteX6" fmla="*/ 38174 w 38580"/>
              <a:gd name="connsiteY6" fmla="*/ 113089 h 286675"/>
              <a:gd name="connsiteX7" fmla="*/ 22299 w 38580"/>
              <a:gd name="connsiteY7" fmla="*/ 52764 h 286675"/>
              <a:gd name="connsiteX8" fmla="*/ 22299 w 38580"/>
              <a:gd name="connsiteY8" fmla="*/ 377 h 28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80" h="286675">
                <a:moveTo>
                  <a:pt x="22299" y="377"/>
                </a:moveTo>
                <a:cubicBezTo>
                  <a:pt x="21770" y="5140"/>
                  <a:pt x="22828" y="63877"/>
                  <a:pt x="19124" y="81339"/>
                </a:cubicBezTo>
                <a:cubicBezTo>
                  <a:pt x="15420" y="98801"/>
                  <a:pt x="-1249" y="94833"/>
                  <a:pt x="74" y="105152"/>
                </a:cubicBezTo>
                <a:cubicBezTo>
                  <a:pt x="1397" y="115471"/>
                  <a:pt x="22564" y="132933"/>
                  <a:pt x="27062" y="143252"/>
                </a:cubicBezTo>
                <a:cubicBezTo>
                  <a:pt x="31560" y="153571"/>
                  <a:pt x="31031" y="143252"/>
                  <a:pt x="27062" y="167064"/>
                </a:cubicBezTo>
                <a:cubicBezTo>
                  <a:pt x="23093" y="190877"/>
                  <a:pt x="1397" y="295123"/>
                  <a:pt x="3249" y="286127"/>
                </a:cubicBezTo>
                <a:cubicBezTo>
                  <a:pt x="5101" y="277131"/>
                  <a:pt x="34999" y="151983"/>
                  <a:pt x="38174" y="113089"/>
                </a:cubicBezTo>
                <a:cubicBezTo>
                  <a:pt x="41349" y="74195"/>
                  <a:pt x="24945" y="68374"/>
                  <a:pt x="22299" y="52764"/>
                </a:cubicBezTo>
                <a:cubicBezTo>
                  <a:pt x="19653" y="37154"/>
                  <a:pt x="22828" y="-4386"/>
                  <a:pt x="22299" y="37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9592AF3C-A724-478C-827B-B54E32FC5949}"/>
              </a:ext>
            </a:extLst>
          </p:cNvPr>
          <p:cNvSpPr/>
          <p:nvPr/>
        </p:nvSpPr>
        <p:spPr>
          <a:xfrm>
            <a:off x="1764509" y="1412954"/>
            <a:ext cx="40761" cy="321790"/>
          </a:xfrm>
          <a:custGeom>
            <a:avLst/>
            <a:gdLst>
              <a:gd name="connsiteX0" fmla="*/ 5554 w 40761"/>
              <a:gd name="connsiteY0" fmla="*/ 1509 h 321790"/>
              <a:gd name="connsiteX1" fmla="*/ 32541 w 40761"/>
              <a:gd name="connsiteY1" fmla="*/ 272971 h 321790"/>
              <a:gd name="connsiteX2" fmla="*/ 40479 w 40761"/>
              <a:gd name="connsiteY2" fmla="*/ 320596 h 321790"/>
              <a:gd name="connsiteX3" fmla="*/ 24604 w 40761"/>
              <a:gd name="connsiteY3" fmla="*/ 295196 h 321790"/>
              <a:gd name="connsiteX4" fmla="*/ 791 w 40761"/>
              <a:gd name="connsiteY4" fmla="*/ 169784 h 321790"/>
              <a:gd name="connsiteX5" fmla="*/ 5554 w 40761"/>
              <a:gd name="connsiteY5" fmla="*/ 1509 h 32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61" h="321790">
                <a:moveTo>
                  <a:pt x="5554" y="1509"/>
                </a:moveTo>
                <a:cubicBezTo>
                  <a:pt x="10846" y="18707"/>
                  <a:pt x="26720" y="219790"/>
                  <a:pt x="32541" y="272971"/>
                </a:cubicBezTo>
                <a:cubicBezTo>
                  <a:pt x="38362" y="326152"/>
                  <a:pt x="41802" y="316892"/>
                  <a:pt x="40479" y="320596"/>
                </a:cubicBezTo>
                <a:cubicBezTo>
                  <a:pt x="39156" y="324300"/>
                  <a:pt x="31219" y="320331"/>
                  <a:pt x="24604" y="295196"/>
                </a:cubicBezTo>
                <a:cubicBezTo>
                  <a:pt x="17989" y="270061"/>
                  <a:pt x="2643" y="220848"/>
                  <a:pt x="791" y="169784"/>
                </a:cubicBezTo>
                <a:cubicBezTo>
                  <a:pt x="-1061" y="118720"/>
                  <a:pt x="262" y="-15689"/>
                  <a:pt x="5554" y="150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3BB9BF54-1857-491F-B56D-8EB4154614BE}"/>
              </a:ext>
            </a:extLst>
          </p:cNvPr>
          <p:cNvSpPr/>
          <p:nvPr/>
        </p:nvSpPr>
        <p:spPr>
          <a:xfrm>
            <a:off x="1780653" y="1395335"/>
            <a:ext cx="141594" cy="357303"/>
          </a:xfrm>
          <a:custGeom>
            <a:avLst/>
            <a:gdLst>
              <a:gd name="connsiteX0" fmla="*/ 44972 w 141594"/>
              <a:gd name="connsiteY0" fmla="*/ 78 h 357303"/>
              <a:gd name="connsiteX1" fmla="*/ 70372 w 141594"/>
              <a:gd name="connsiteY1" fmla="*/ 204865 h 357303"/>
              <a:gd name="connsiteX2" fmla="*/ 132285 w 141594"/>
              <a:gd name="connsiteY2" fmla="*/ 238203 h 357303"/>
              <a:gd name="connsiteX3" fmla="*/ 140222 w 141594"/>
              <a:gd name="connsiteY3" fmla="*/ 281065 h 357303"/>
              <a:gd name="connsiteX4" fmla="*/ 121172 w 141594"/>
              <a:gd name="connsiteY4" fmla="*/ 290590 h 357303"/>
              <a:gd name="connsiteX5" fmla="*/ 76722 w 141594"/>
              <a:gd name="connsiteY5" fmla="*/ 300115 h 357303"/>
              <a:gd name="connsiteX6" fmla="*/ 522 w 141594"/>
              <a:gd name="connsiteY6" fmla="*/ 357265 h 357303"/>
              <a:gd name="connsiteX7" fmla="*/ 117997 w 141594"/>
              <a:gd name="connsiteY7" fmla="*/ 290590 h 357303"/>
              <a:gd name="connsiteX8" fmla="*/ 108472 w 141594"/>
              <a:gd name="connsiteY8" fmla="*/ 249315 h 357303"/>
              <a:gd name="connsiteX9" fmla="*/ 62435 w 141594"/>
              <a:gd name="connsiteY9" fmla="*/ 181053 h 357303"/>
              <a:gd name="connsiteX10" fmla="*/ 44972 w 141594"/>
              <a:gd name="connsiteY10" fmla="*/ 78 h 35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594" h="357303">
                <a:moveTo>
                  <a:pt x="44972" y="78"/>
                </a:moveTo>
                <a:cubicBezTo>
                  <a:pt x="46295" y="4047"/>
                  <a:pt x="55820" y="165178"/>
                  <a:pt x="70372" y="204865"/>
                </a:cubicBezTo>
                <a:cubicBezTo>
                  <a:pt x="84924" y="244552"/>
                  <a:pt x="120643" y="225503"/>
                  <a:pt x="132285" y="238203"/>
                </a:cubicBezTo>
                <a:cubicBezTo>
                  <a:pt x="143927" y="250903"/>
                  <a:pt x="142074" y="272334"/>
                  <a:pt x="140222" y="281065"/>
                </a:cubicBezTo>
                <a:cubicBezTo>
                  <a:pt x="138370" y="289796"/>
                  <a:pt x="131755" y="287415"/>
                  <a:pt x="121172" y="290590"/>
                </a:cubicBezTo>
                <a:cubicBezTo>
                  <a:pt x="110589" y="293765"/>
                  <a:pt x="96830" y="289003"/>
                  <a:pt x="76722" y="300115"/>
                </a:cubicBezTo>
                <a:cubicBezTo>
                  <a:pt x="56614" y="311227"/>
                  <a:pt x="-6357" y="358852"/>
                  <a:pt x="522" y="357265"/>
                </a:cubicBezTo>
                <a:cubicBezTo>
                  <a:pt x="7401" y="355678"/>
                  <a:pt x="100005" y="308582"/>
                  <a:pt x="117997" y="290590"/>
                </a:cubicBezTo>
                <a:cubicBezTo>
                  <a:pt x="135989" y="272598"/>
                  <a:pt x="117732" y="267571"/>
                  <a:pt x="108472" y="249315"/>
                </a:cubicBezTo>
                <a:cubicBezTo>
                  <a:pt x="99212" y="231059"/>
                  <a:pt x="74606" y="218624"/>
                  <a:pt x="62435" y="181053"/>
                </a:cubicBezTo>
                <a:cubicBezTo>
                  <a:pt x="50264" y="143482"/>
                  <a:pt x="43649" y="-3891"/>
                  <a:pt x="44972" y="7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BD36FB0E-C8AF-451C-A059-5FE0F43A00BE}"/>
              </a:ext>
            </a:extLst>
          </p:cNvPr>
          <p:cNvSpPr/>
          <p:nvPr/>
        </p:nvSpPr>
        <p:spPr>
          <a:xfrm>
            <a:off x="1849960" y="1480573"/>
            <a:ext cx="53779" cy="143966"/>
          </a:xfrm>
          <a:custGeom>
            <a:avLst/>
            <a:gdLst>
              <a:gd name="connsiteX0" fmla="*/ 4240 w 53779"/>
              <a:gd name="connsiteY0" fmla="*/ 565 h 143966"/>
              <a:gd name="connsiteX1" fmla="*/ 21703 w 53779"/>
              <a:gd name="connsiteY1" fmla="*/ 95815 h 143966"/>
              <a:gd name="connsiteX2" fmla="*/ 53453 w 53779"/>
              <a:gd name="connsiteY2" fmla="*/ 141852 h 143966"/>
              <a:gd name="connsiteX3" fmla="*/ 35990 w 53779"/>
              <a:gd name="connsiteY3" fmla="*/ 133915 h 143966"/>
              <a:gd name="connsiteX4" fmla="*/ 1065 w 53779"/>
              <a:gd name="connsiteY4" fmla="*/ 113277 h 143966"/>
              <a:gd name="connsiteX5" fmla="*/ 9003 w 53779"/>
              <a:gd name="connsiteY5" fmla="*/ 57715 h 143966"/>
              <a:gd name="connsiteX6" fmla="*/ 4240 w 53779"/>
              <a:gd name="connsiteY6" fmla="*/ 565 h 14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79" h="143966">
                <a:moveTo>
                  <a:pt x="4240" y="565"/>
                </a:moveTo>
                <a:cubicBezTo>
                  <a:pt x="6357" y="6915"/>
                  <a:pt x="13501" y="72267"/>
                  <a:pt x="21703" y="95815"/>
                </a:cubicBezTo>
                <a:cubicBezTo>
                  <a:pt x="29905" y="119363"/>
                  <a:pt x="51072" y="135502"/>
                  <a:pt x="53453" y="141852"/>
                </a:cubicBezTo>
                <a:cubicBezTo>
                  <a:pt x="55834" y="148202"/>
                  <a:pt x="44721" y="138677"/>
                  <a:pt x="35990" y="133915"/>
                </a:cubicBezTo>
                <a:cubicBezTo>
                  <a:pt x="27259" y="129153"/>
                  <a:pt x="5563" y="125977"/>
                  <a:pt x="1065" y="113277"/>
                </a:cubicBezTo>
                <a:cubicBezTo>
                  <a:pt x="-3433" y="100577"/>
                  <a:pt x="7680" y="72267"/>
                  <a:pt x="9003" y="57715"/>
                </a:cubicBezTo>
                <a:cubicBezTo>
                  <a:pt x="10326" y="43163"/>
                  <a:pt x="2123" y="-5785"/>
                  <a:pt x="4240" y="56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3ACDBF06-6352-4021-9747-734507D91603}"/>
              </a:ext>
            </a:extLst>
          </p:cNvPr>
          <p:cNvSpPr/>
          <p:nvPr/>
        </p:nvSpPr>
        <p:spPr>
          <a:xfrm>
            <a:off x="1873063" y="1509695"/>
            <a:ext cx="70046" cy="116248"/>
          </a:xfrm>
          <a:custGeom>
            <a:avLst/>
            <a:gdLst>
              <a:gd name="connsiteX0" fmla="*/ 187 w 70046"/>
              <a:gd name="connsiteY0" fmla="*/ 18 h 116248"/>
              <a:gd name="connsiteX1" fmla="*/ 62100 w 70046"/>
              <a:gd name="connsiteY1" fmla="*/ 44468 h 116248"/>
              <a:gd name="connsiteX2" fmla="*/ 63687 w 70046"/>
              <a:gd name="connsiteY2" fmla="*/ 80980 h 116248"/>
              <a:gd name="connsiteX3" fmla="*/ 70037 w 70046"/>
              <a:gd name="connsiteY3" fmla="*/ 115905 h 116248"/>
              <a:gd name="connsiteX4" fmla="*/ 62100 w 70046"/>
              <a:gd name="connsiteY4" fmla="*/ 95268 h 116248"/>
              <a:gd name="connsiteX5" fmla="*/ 43050 w 70046"/>
              <a:gd name="connsiteY5" fmla="*/ 39705 h 116248"/>
              <a:gd name="connsiteX6" fmla="*/ 187 w 70046"/>
              <a:gd name="connsiteY6" fmla="*/ 18 h 11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46" h="116248">
                <a:moveTo>
                  <a:pt x="187" y="18"/>
                </a:moveTo>
                <a:cubicBezTo>
                  <a:pt x="3362" y="812"/>
                  <a:pt x="51517" y="30974"/>
                  <a:pt x="62100" y="44468"/>
                </a:cubicBezTo>
                <a:cubicBezTo>
                  <a:pt x="72683" y="57962"/>
                  <a:pt x="62364" y="69074"/>
                  <a:pt x="63687" y="80980"/>
                </a:cubicBezTo>
                <a:cubicBezTo>
                  <a:pt x="65010" y="92886"/>
                  <a:pt x="70301" y="113524"/>
                  <a:pt x="70037" y="115905"/>
                </a:cubicBezTo>
                <a:cubicBezTo>
                  <a:pt x="69773" y="118286"/>
                  <a:pt x="66598" y="107968"/>
                  <a:pt x="62100" y="95268"/>
                </a:cubicBezTo>
                <a:cubicBezTo>
                  <a:pt x="57602" y="82568"/>
                  <a:pt x="50988" y="55316"/>
                  <a:pt x="43050" y="39705"/>
                </a:cubicBezTo>
                <a:cubicBezTo>
                  <a:pt x="35113" y="24095"/>
                  <a:pt x="-2988" y="-776"/>
                  <a:pt x="187" y="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ADA2AFA0-8371-439F-9C7C-8E89E6A8849D}"/>
              </a:ext>
            </a:extLst>
          </p:cNvPr>
          <p:cNvSpPr/>
          <p:nvPr/>
        </p:nvSpPr>
        <p:spPr>
          <a:xfrm>
            <a:off x="1886767" y="1520817"/>
            <a:ext cx="56346" cy="95294"/>
          </a:xfrm>
          <a:custGeom>
            <a:avLst/>
            <a:gdLst>
              <a:gd name="connsiteX0" fmla="*/ 771 w 56346"/>
              <a:gd name="connsiteY0" fmla="*/ 8 h 95294"/>
              <a:gd name="connsiteX1" fmla="*/ 13471 w 56346"/>
              <a:gd name="connsiteY1" fmla="*/ 68271 h 95294"/>
              <a:gd name="connsiteX2" fmla="*/ 56333 w 56346"/>
              <a:gd name="connsiteY2" fmla="*/ 95258 h 95294"/>
              <a:gd name="connsiteX3" fmla="*/ 8708 w 56346"/>
              <a:gd name="connsiteY3" fmla="*/ 73033 h 95294"/>
              <a:gd name="connsiteX4" fmla="*/ 771 w 56346"/>
              <a:gd name="connsiteY4" fmla="*/ 8 h 9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46" h="95294">
                <a:moveTo>
                  <a:pt x="771" y="8"/>
                </a:moveTo>
                <a:cubicBezTo>
                  <a:pt x="1565" y="-786"/>
                  <a:pt x="4211" y="52396"/>
                  <a:pt x="13471" y="68271"/>
                </a:cubicBezTo>
                <a:cubicBezTo>
                  <a:pt x="22731" y="84146"/>
                  <a:pt x="57127" y="94464"/>
                  <a:pt x="56333" y="95258"/>
                </a:cubicBezTo>
                <a:cubicBezTo>
                  <a:pt x="55539" y="96052"/>
                  <a:pt x="19821" y="83881"/>
                  <a:pt x="8708" y="73033"/>
                </a:cubicBezTo>
                <a:cubicBezTo>
                  <a:pt x="-2405" y="62185"/>
                  <a:pt x="-23" y="802"/>
                  <a:pt x="771" y="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1637BC04-77B7-4822-899A-2FE96A4090B2}"/>
              </a:ext>
            </a:extLst>
          </p:cNvPr>
          <p:cNvSpPr/>
          <p:nvPr/>
        </p:nvSpPr>
        <p:spPr>
          <a:xfrm>
            <a:off x="1771987" y="1693830"/>
            <a:ext cx="178622" cy="57432"/>
          </a:xfrm>
          <a:custGeom>
            <a:avLst/>
            <a:gdLst>
              <a:gd name="connsiteX0" fmla="*/ 2838 w 178622"/>
              <a:gd name="connsiteY0" fmla="*/ 54008 h 57432"/>
              <a:gd name="connsiteX1" fmla="*/ 177463 w 178622"/>
              <a:gd name="connsiteY1" fmla="*/ 33 h 57432"/>
              <a:gd name="connsiteX2" fmla="*/ 75863 w 178622"/>
              <a:gd name="connsiteY2" fmla="*/ 46070 h 57432"/>
              <a:gd name="connsiteX3" fmla="*/ 2838 w 178622"/>
              <a:gd name="connsiteY3" fmla="*/ 54008 h 5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22" h="57432">
                <a:moveTo>
                  <a:pt x="2838" y="54008"/>
                </a:moveTo>
                <a:cubicBezTo>
                  <a:pt x="19771" y="46335"/>
                  <a:pt x="165292" y="1356"/>
                  <a:pt x="177463" y="33"/>
                </a:cubicBezTo>
                <a:cubicBezTo>
                  <a:pt x="189634" y="-1290"/>
                  <a:pt x="102586" y="36810"/>
                  <a:pt x="75863" y="46070"/>
                </a:cubicBezTo>
                <a:cubicBezTo>
                  <a:pt x="49140" y="55330"/>
                  <a:pt x="-14095" y="61681"/>
                  <a:pt x="2838" y="5400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540F83F4-9223-4486-BF3C-329B5CD85DE9}"/>
              </a:ext>
            </a:extLst>
          </p:cNvPr>
          <p:cNvSpPr/>
          <p:nvPr/>
        </p:nvSpPr>
        <p:spPr>
          <a:xfrm>
            <a:off x="1784348" y="1766752"/>
            <a:ext cx="125488" cy="84398"/>
          </a:xfrm>
          <a:custGeom>
            <a:avLst/>
            <a:gdLst>
              <a:gd name="connsiteX0" fmla="*/ 2 w 125488"/>
              <a:gd name="connsiteY0" fmla="*/ 136 h 84398"/>
              <a:gd name="connsiteX1" fmla="*/ 103190 w 125488"/>
              <a:gd name="connsiteY1" fmla="*/ 35061 h 84398"/>
              <a:gd name="connsiteX2" fmla="*/ 125415 w 125488"/>
              <a:gd name="connsiteY2" fmla="*/ 84273 h 84398"/>
              <a:gd name="connsiteX3" fmla="*/ 100015 w 125488"/>
              <a:gd name="connsiteY3" fmla="*/ 47761 h 84398"/>
              <a:gd name="connsiteX4" fmla="*/ 2 w 125488"/>
              <a:gd name="connsiteY4" fmla="*/ 136 h 8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88" h="84398">
                <a:moveTo>
                  <a:pt x="2" y="136"/>
                </a:moveTo>
                <a:cubicBezTo>
                  <a:pt x="531" y="-1981"/>
                  <a:pt x="82288" y="21038"/>
                  <a:pt x="103190" y="35061"/>
                </a:cubicBezTo>
                <a:cubicBezTo>
                  <a:pt x="124092" y="49084"/>
                  <a:pt x="125944" y="82156"/>
                  <a:pt x="125415" y="84273"/>
                </a:cubicBezTo>
                <a:cubicBezTo>
                  <a:pt x="124886" y="86390"/>
                  <a:pt x="121182" y="61255"/>
                  <a:pt x="100015" y="47761"/>
                </a:cubicBezTo>
                <a:cubicBezTo>
                  <a:pt x="78848" y="34267"/>
                  <a:pt x="-527" y="2253"/>
                  <a:pt x="2" y="13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EF3CC17D-FF82-4272-A6AA-24885E1379EE}"/>
              </a:ext>
            </a:extLst>
          </p:cNvPr>
          <p:cNvSpPr/>
          <p:nvPr/>
        </p:nvSpPr>
        <p:spPr>
          <a:xfrm>
            <a:off x="1860287" y="1738268"/>
            <a:ext cx="112382" cy="100134"/>
          </a:xfrm>
          <a:custGeom>
            <a:avLst/>
            <a:gdLst>
              <a:gd name="connsiteX0" fmla="*/ 263 w 112382"/>
              <a:gd name="connsiteY0" fmla="*/ 45 h 100134"/>
              <a:gd name="connsiteX1" fmla="*/ 87576 w 112382"/>
              <a:gd name="connsiteY1" fmla="*/ 61957 h 100134"/>
              <a:gd name="connsiteX2" fmla="*/ 111388 w 112382"/>
              <a:gd name="connsiteY2" fmla="*/ 100057 h 100134"/>
              <a:gd name="connsiteX3" fmla="*/ 62176 w 112382"/>
              <a:gd name="connsiteY3" fmla="*/ 52432 h 100134"/>
              <a:gd name="connsiteX4" fmla="*/ 263 w 112382"/>
              <a:gd name="connsiteY4" fmla="*/ 45 h 10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82" h="100134">
                <a:moveTo>
                  <a:pt x="263" y="45"/>
                </a:moveTo>
                <a:cubicBezTo>
                  <a:pt x="4496" y="1632"/>
                  <a:pt x="69055" y="45289"/>
                  <a:pt x="87576" y="61957"/>
                </a:cubicBezTo>
                <a:cubicBezTo>
                  <a:pt x="106097" y="78625"/>
                  <a:pt x="115621" y="101644"/>
                  <a:pt x="111388" y="100057"/>
                </a:cubicBezTo>
                <a:cubicBezTo>
                  <a:pt x="107155" y="98470"/>
                  <a:pt x="80432" y="66190"/>
                  <a:pt x="62176" y="52432"/>
                </a:cubicBezTo>
                <a:cubicBezTo>
                  <a:pt x="43920" y="38674"/>
                  <a:pt x="-3970" y="-1542"/>
                  <a:pt x="263" y="4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F301AA9B-1110-4517-A7A0-4C205C04B0A9}"/>
              </a:ext>
            </a:extLst>
          </p:cNvPr>
          <p:cNvSpPr/>
          <p:nvPr/>
        </p:nvSpPr>
        <p:spPr>
          <a:xfrm>
            <a:off x="1964617" y="784559"/>
            <a:ext cx="708737" cy="206159"/>
          </a:xfrm>
          <a:custGeom>
            <a:avLst/>
            <a:gdLst>
              <a:gd name="connsiteX0" fmla="*/ 708 w 708737"/>
              <a:gd name="connsiteY0" fmla="*/ 206041 h 206159"/>
              <a:gd name="connsiteX1" fmla="*/ 267408 w 708737"/>
              <a:gd name="connsiteY1" fmla="*/ 42529 h 206159"/>
              <a:gd name="connsiteX2" fmla="*/ 586496 w 708737"/>
              <a:gd name="connsiteY2" fmla="*/ 40941 h 206159"/>
              <a:gd name="connsiteX3" fmla="*/ 708733 w 708737"/>
              <a:gd name="connsiteY3" fmla="*/ 47291 h 206159"/>
              <a:gd name="connsiteX4" fmla="*/ 583321 w 708737"/>
              <a:gd name="connsiteY4" fmla="*/ 20304 h 206159"/>
              <a:gd name="connsiteX5" fmla="*/ 348371 w 708737"/>
              <a:gd name="connsiteY5" fmla="*/ 13954 h 206159"/>
              <a:gd name="connsiteX6" fmla="*/ 708 w 708737"/>
              <a:gd name="connsiteY6" fmla="*/ 206041 h 20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737" h="206159">
                <a:moveTo>
                  <a:pt x="708" y="206041"/>
                </a:moveTo>
                <a:cubicBezTo>
                  <a:pt x="-12786" y="210803"/>
                  <a:pt x="169777" y="70046"/>
                  <a:pt x="267408" y="42529"/>
                </a:cubicBezTo>
                <a:cubicBezTo>
                  <a:pt x="365039" y="15012"/>
                  <a:pt x="512942" y="40147"/>
                  <a:pt x="586496" y="40941"/>
                </a:cubicBezTo>
                <a:cubicBezTo>
                  <a:pt x="660050" y="41735"/>
                  <a:pt x="709262" y="50730"/>
                  <a:pt x="708733" y="47291"/>
                </a:cubicBezTo>
                <a:cubicBezTo>
                  <a:pt x="708204" y="43852"/>
                  <a:pt x="643381" y="25860"/>
                  <a:pt x="583321" y="20304"/>
                </a:cubicBezTo>
                <a:cubicBezTo>
                  <a:pt x="523261" y="14748"/>
                  <a:pt x="442563" y="-18325"/>
                  <a:pt x="348371" y="13954"/>
                </a:cubicBezTo>
                <a:cubicBezTo>
                  <a:pt x="254179" y="46233"/>
                  <a:pt x="14202" y="201279"/>
                  <a:pt x="708" y="20604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DBBC8CE1-9DC6-4A37-AE94-A10DBBAC84D9}"/>
              </a:ext>
            </a:extLst>
          </p:cNvPr>
          <p:cNvSpPr/>
          <p:nvPr/>
        </p:nvSpPr>
        <p:spPr>
          <a:xfrm>
            <a:off x="2008803" y="820945"/>
            <a:ext cx="364007" cy="163437"/>
          </a:xfrm>
          <a:custGeom>
            <a:avLst/>
            <a:gdLst>
              <a:gd name="connsiteX0" fmla="*/ 972 w 364007"/>
              <a:gd name="connsiteY0" fmla="*/ 163305 h 163437"/>
              <a:gd name="connsiteX1" fmla="*/ 188297 w 364007"/>
              <a:gd name="connsiteY1" fmla="*/ 53768 h 163437"/>
              <a:gd name="connsiteX2" fmla="*/ 361335 w 364007"/>
              <a:gd name="connsiteY2" fmla="*/ 1380 h 163437"/>
              <a:gd name="connsiteX3" fmla="*/ 272435 w 364007"/>
              <a:gd name="connsiteY3" fmla="*/ 29955 h 163437"/>
              <a:gd name="connsiteX4" fmla="*/ 972 w 364007"/>
              <a:gd name="connsiteY4" fmla="*/ 163305 h 16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07" h="163437">
                <a:moveTo>
                  <a:pt x="972" y="163305"/>
                </a:moveTo>
                <a:cubicBezTo>
                  <a:pt x="-13051" y="167274"/>
                  <a:pt x="128237" y="80755"/>
                  <a:pt x="188297" y="53768"/>
                </a:cubicBezTo>
                <a:cubicBezTo>
                  <a:pt x="248358" y="26780"/>
                  <a:pt x="347312" y="5349"/>
                  <a:pt x="361335" y="1380"/>
                </a:cubicBezTo>
                <a:cubicBezTo>
                  <a:pt x="375358" y="-2589"/>
                  <a:pt x="332496" y="586"/>
                  <a:pt x="272435" y="29955"/>
                </a:cubicBezTo>
                <a:cubicBezTo>
                  <a:pt x="212375" y="59324"/>
                  <a:pt x="14995" y="159336"/>
                  <a:pt x="972" y="16330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87C6F93F-990C-4AA9-BE1A-BA808AD2E624}"/>
              </a:ext>
            </a:extLst>
          </p:cNvPr>
          <p:cNvSpPr/>
          <p:nvPr/>
        </p:nvSpPr>
        <p:spPr>
          <a:xfrm>
            <a:off x="1962937" y="1530339"/>
            <a:ext cx="129882" cy="26116"/>
          </a:xfrm>
          <a:custGeom>
            <a:avLst/>
            <a:gdLst>
              <a:gd name="connsiteX0" fmla="*/ 801 w 129882"/>
              <a:gd name="connsiteY0" fmla="*/ 11 h 26116"/>
              <a:gd name="connsiteX1" fmla="*/ 127801 w 129882"/>
              <a:gd name="connsiteY1" fmla="*/ 22236 h 26116"/>
              <a:gd name="connsiteX2" fmla="*/ 75413 w 129882"/>
              <a:gd name="connsiteY2" fmla="*/ 25411 h 26116"/>
              <a:gd name="connsiteX3" fmla="*/ 801 w 129882"/>
              <a:gd name="connsiteY3" fmla="*/ 11 h 2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882" h="26116">
                <a:moveTo>
                  <a:pt x="801" y="11"/>
                </a:moveTo>
                <a:cubicBezTo>
                  <a:pt x="9532" y="-518"/>
                  <a:pt x="115366" y="18003"/>
                  <a:pt x="127801" y="22236"/>
                </a:cubicBezTo>
                <a:cubicBezTo>
                  <a:pt x="140236" y="26469"/>
                  <a:pt x="93669" y="26734"/>
                  <a:pt x="75413" y="25411"/>
                </a:cubicBezTo>
                <a:cubicBezTo>
                  <a:pt x="57157" y="24088"/>
                  <a:pt x="-7930" y="540"/>
                  <a:pt x="801" y="1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9A187BA0-D61F-4D17-9CDE-1C6311AC4099}"/>
              </a:ext>
            </a:extLst>
          </p:cNvPr>
          <p:cNvSpPr/>
          <p:nvPr/>
        </p:nvSpPr>
        <p:spPr>
          <a:xfrm>
            <a:off x="2014334" y="1576227"/>
            <a:ext cx="125406" cy="45849"/>
          </a:xfrm>
          <a:custGeom>
            <a:avLst/>
            <a:gdLst>
              <a:gd name="connsiteX0" fmla="*/ 204 w 125406"/>
              <a:gd name="connsiteY0" fmla="*/ 44611 h 45849"/>
              <a:gd name="connsiteX1" fmla="*/ 120854 w 125406"/>
              <a:gd name="connsiteY1" fmla="*/ 161 h 45849"/>
              <a:gd name="connsiteX2" fmla="*/ 92279 w 125406"/>
              <a:gd name="connsiteY2" fmla="*/ 30323 h 45849"/>
              <a:gd name="connsiteX3" fmla="*/ 204 w 125406"/>
              <a:gd name="connsiteY3" fmla="*/ 44611 h 4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06" h="45849">
                <a:moveTo>
                  <a:pt x="204" y="44611"/>
                </a:moveTo>
                <a:cubicBezTo>
                  <a:pt x="4967" y="39584"/>
                  <a:pt x="105508" y="2542"/>
                  <a:pt x="120854" y="161"/>
                </a:cubicBezTo>
                <a:cubicBezTo>
                  <a:pt x="136200" y="-2220"/>
                  <a:pt x="109212" y="22386"/>
                  <a:pt x="92279" y="30323"/>
                </a:cubicBezTo>
                <a:cubicBezTo>
                  <a:pt x="75346" y="38260"/>
                  <a:pt x="-4559" y="49638"/>
                  <a:pt x="204" y="4461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04A3B622-641F-4CDA-9776-33C6846F360A}"/>
              </a:ext>
            </a:extLst>
          </p:cNvPr>
          <p:cNvSpPr/>
          <p:nvPr/>
        </p:nvSpPr>
        <p:spPr>
          <a:xfrm>
            <a:off x="3028346" y="1079500"/>
            <a:ext cx="280630" cy="15875"/>
          </a:xfrm>
          <a:custGeom>
            <a:avLst/>
            <a:gdLst>
              <a:gd name="connsiteX0" fmla="*/ 3779 w 280630"/>
              <a:gd name="connsiteY0" fmla="*/ 0 h 15875"/>
              <a:gd name="connsiteX1" fmla="*/ 278417 w 280630"/>
              <a:gd name="connsiteY1" fmla="*/ 9525 h 15875"/>
              <a:gd name="connsiteX2" fmla="*/ 127604 w 280630"/>
              <a:gd name="connsiteY2" fmla="*/ 15875 h 15875"/>
              <a:gd name="connsiteX3" fmla="*/ 3779 w 280630"/>
              <a:gd name="connsiteY3" fmla="*/ 0 h 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630" h="15875">
                <a:moveTo>
                  <a:pt x="3779" y="0"/>
                </a:moveTo>
                <a:lnTo>
                  <a:pt x="278417" y="9525"/>
                </a:lnTo>
                <a:cubicBezTo>
                  <a:pt x="299054" y="12171"/>
                  <a:pt x="169673" y="15875"/>
                  <a:pt x="127604" y="15875"/>
                </a:cubicBezTo>
                <a:cubicBezTo>
                  <a:pt x="85535" y="15875"/>
                  <a:pt x="-21356" y="1058"/>
                  <a:pt x="377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02B7519D-321B-42DA-8C5E-74781DCFB8EB}"/>
              </a:ext>
            </a:extLst>
          </p:cNvPr>
          <p:cNvSpPr/>
          <p:nvPr/>
        </p:nvSpPr>
        <p:spPr>
          <a:xfrm>
            <a:off x="2433638" y="1087799"/>
            <a:ext cx="592680" cy="259989"/>
          </a:xfrm>
          <a:custGeom>
            <a:avLst/>
            <a:gdLst>
              <a:gd name="connsiteX0" fmla="*/ 588962 w 592680"/>
              <a:gd name="connsiteY0" fmla="*/ 5989 h 259989"/>
              <a:gd name="connsiteX1" fmla="*/ 534987 w 592680"/>
              <a:gd name="connsiteY1" fmla="*/ 7576 h 259989"/>
              <a:gd name="connsiteX2" fmla="*/ 382587 w 592680"/>
              <a:gd name="connsiteY2" fmla="*/ 61551 h 259989"/>
              <a:gd name="connsiteX3" fmla="*/ 204787 w 592680"/>
              <a:gd name="connsiteY3" fmla="*/ 144101 h 259989"/>
              <a:gd name="connsiteX4" fmla="*/ 0 w 592680"/>
              <a:gd name="connsiteY4" fmla="*/ 259989 h 259989"/>
              <a:gd name="connsiteX5" fmla="*/ 207962 w 592680"/>
              <a:gd name="connsiteY5" fmla="*/ 144101 h 259989"/>
              <a:gd name="connsiteX6" fmla="*/ 442912 w 592680"/>
              <a:gd name="connsiteY6" fmla="*/ 59964 h 259989"/>
              <a:gd name="connsiteX7" fmla="*/ 588962 w 592680"/>
              <a:gd name="connsiteY7" fmla="*/ 5989 h 25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680" h="259989">
                <a:moveTo>
                  <a:pt x="588962" y="5989"/>
                </a:moveTo>
                <a:cubicBezTo>
                  <a:pt x="604308" y="-2742"/>
                  <a:pt x="569383" y="-1684"/>
                  <a:pt x="534987" y="7576"/>
                </a:cubicBezTo>
                <a:cubicBezTo>
                  <a:pt x="500591" y="16836"/>
                  <a:pt x="437620" y="38797"/>
                  <a:pt x="382587" y="61551"/>
                </a:cubicBezTo>
                <a:cubicBezTo>
                  <a:pt x="327554" y="84305"/>
                  <a:pt x="268551" y="111028"/>
                  <a:pt x="204787" y="144101"/>
                </a:cubicBezTo>
                <a:cubicBezTo>
                  <a:pt x="141022" y="177174"/>
                  <a:pt x="0" y="259989"/>
                  <a:pt x="0" y="259989"/>
                </a:cubicBezTo>
                <a:cubicBezTo>
                  <a:pt x="529" y="259989"/>
                  <a:pt x="134143" y="177438"/>
                  <a:pt x="207962" y="144101"/>
                </a:cubicBezTo>
                <a:cubicBezTo>
                  <a:pt x="281781" y="110764"/>
                  <a:pt x="374914" y="81660"/>
                  <a:pt x="442912" y="59964"/>
                </a:cubicBezTo>
                <a:cubicBezTo>
                  <a:pt x="510910" y="38268"/>
                  <a:pt x="573616" y="14720"/>
                  <a:pt x="588962" y="598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7ED3C89A-945D-498E-9212-CB6F0B9033B9}"/>
              </a:ext>
            </a:extLst>
          </p:cNvPr>
          <p:cNvSpPr/>
          <p:nvPr/>
        </p:nvSpPr>
        <p:spPr>
          <a:xfrm>
            <a:off x="2755872" y="1041860"/>
            <a:ext cx="139733" cy="130033"/>
          </a:xfrm>
          <a:custGeom>
            <a:avLst/>
            <a:gdLst>
              <a:gd name="connsiteX0" fmla="*/ 139728 w 139733"/>
              <a:gd name="connsiteY0" fmla="*/ 1128 h 130033"/>
              <a:gd name="connsiteX1" fmla="*/ 38128 w 139733"/>
              <a:gd name="connsiteY1" fmla="*/ 29703 h 130033"/>
              <a:gd name="connsiteX2" fmla="*/ 28 w 139733"/>
              <a:gd name="connsiteY2" fmla="*/ 129715 h 130033"/>
              <a:gd name="connsiteX3" fmla="*/ 42891 w 139733"/>
              <a:gd name="connsiteY3" fmla="*/ 59865 h 130033"/>
              <a:gd name="connsiteX4" fmla="*/ 139728 w 139733"/>
              <a:gd name="connsiteY4" fmla="*/ 1128 h 13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33" h="130033">
                <a:moveTo>
                  <a:pt x="139728" y="1128"/>
                </a:moveTo>
                <a:cubicBezTo>
                  <a:pt x="138934" y="-3899"/>
                  <a:pt x="61411" y="8272"/>
                  <a:pt x="38128" y="29703"/>
                </a:cubicBezTo>
                <a:cubicBezTo>
                  <a:pt x="14845" y="51134"/>
                  <a:pt x="-766" y="124688"/>
                  <a:pt x="28" y="129715"/>
                </a:cubicBezTo>
                <a:cubicBezTo>
                  <a:pt x="822" y="134742"/>
                  <a:pt x="25693" y="78915"/>
                  <a:pt x="42891" y="59865"/>
                </a:cubicBezTo>
                <a:cubicBezTo>
                  <a:pt x="60089" y="40815"/>
                  <a:pt x="140522" y="6155"/>
                  <a:pt x="139728" y="112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4C27E3F7-F382-40BB-B7A1-85A721BE64CB}"/>
              </a:ext>
            </a:extLst>
          </p:cNvPr>
          <p:cNvSpPr/>
          <p:nvPr/>
        </p:nvSpPr>
        <p:spPr>
          <a:xfrm>
            <a:off x="2620562" y="1009635"/>
            <a:ext cx="139900" cy="166821"/>
          </a:xfrm>
          <a:custGeom>
            <a:avLst/>
            <a:gdLst>
              <a:gd name="connsiteX0" fmla="*/ 401 w 139900"/>
              <a:gd name="connsiteY0" fmla="*/ 15 h 166821"/>
              <a:gd name="connsiteX1" fmla="*/ 135338 w 139900"/>
              <a:gd name="connsiteY1" fmla="*/ 42878 h 166821"/>
              <a:gd name="connsiteX2" fmla="*/ 109938 w 139900"/>
              <a:gd name="connsiteY2" fmla="*/ 166703 h 166821"/>
              <a:gd name="connsiteX3" fmla="*/ 127401 w 139900"/>
              <a:gd name="connsiteY3" fmla="*/ 65103 h 166821"/>
              <a:gd name="connsiteX4" fmla="*/ 94063 w 139900"/>
              <a:gd name="connsiteY4" fmla="*/ 38115 h 166821"/>
              <a:gd name="connsiteX5" fmla="*/ 401 w 139900"/>
              <a:gd name="connsiteY5" fmla="*/ 15 h 16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00" h="166821">
                <a:moveTo>
                  <a:pt x="401" y="15"/>
                </a:moveTo>
                <a:cubicBezTo>
                  <a:pt x="7280" y="809"/>
                  <a:pt x="117082" y="15097"/>
                  <a:pt x="135338" y="42878"/>
                </a:cubicBezTo>
                <a:cubicBezTo>
                  <a:pt x="153594" y="70659"/>
                  <a:pt x="111261" y="162999"/>
                  <a:pt x="109938" y="166703"/>
                </a:cubicBezTo>
                <a:cubicBezTo>
                  <a:pt x="108615" y="170407"/>
                  <a:pt x="130047" y="86534"/>
                  <a:pt x="127401" y="65103"/>
                </a:cubicBezTo>
                <a:cubicBezTo>
                  <a:pt x="124755" y="43672"/>
                  <a:pt x="110996" y="46317"/>
                  <a:pt x="94063" y="38115"/>
                </a:cubicBezTo>
                <a:cubicBezTo>
                  <a:pt x="77130" y="29913"/>
                  <a:pt x="-6478" y="-779"/>
                  <a:pt x="401" y="1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F53BE919-15D4-409F-9556-5FD452A5879A}"/>
              </a:ext>
            </a:extLst>
          </p:cNvPr>
          <p:cNvSpPr/>
          <p:nvPr/>
        </p:nvSpPr>
        <p:spPr>
          <a:xfrm>
            <a:off x="2449072" y="1110337"/>
            <a:ext cx="607830" cy="248803"/>
          </a:xfrm>
          <a:custGeom>
            <a:avLst/>
            <a:gdLst>
              <a:gd name="connsiteX0" fmla="*/ 441 w 607830"/>
              <a:gd name="connsiteY0" fmla="*/ 248563 h 248803"/>
              <a:gd name="connsiteX1" fmla="*/ 294128 w 607830"/>
              <a:gd name="connsiteY1" fmla="*/ 99338 h 248803"/>
              <a:gd name="connsiteX2" fmla="*/ 605278 w 607830"/>
              <a:gd name="connsiteY2" fmla="*/ 913 h 248803"/>
              <a:gd name="connsiteX3" fmla="*/ 430653 w 607830"/>
              <a:gd name="connsiteY3" fmla="*/ 54888 h 248803"/>
              <a:gd name="connsiteX4" fmla="*/ 232216 w 607830"/>
              <a:gd name="connsiteY4" fmla="*/ 132676 h 248803"/>
              <a:gd name="connsiteX5" fmla="*/ 441 w 607830"/>
              <a:gd name="connsiteY5" fmla="*/ 248563 h 24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830" h="248803">
                <a:moveTo>
                  <a:pt x="441" y="248563"/>
                </a:moveTo>
                <a:cubicBezTo>
                  <a:pt x="10760" y="243007"/>
                  <a:pt x="193322" y="140613"/>
                  <a:pt x="294128" y="99338"/>
                </a:cubicBezTo>
                <a:cubicBezTo>
                  <a:pt x="394934" y="58063"/>
                  <a:pt x="582524" y="8321"/>
                  <a:pt x="605278" y="913"/>
                </a:cubicBezTo>
                <a:cubicBezTo>
                  <a:pt x="628032" y="-6495"/>
                  <a:pt x="492830" y="32928"/>
                  <a:pt x="430653" y="54888"/>
                </a:cubicBezTo>
                <a:cubicBezTo>
                  <a:pt x="368476" y="76848"/>
                  <a:pt x="301008" y="103307"/>
                  <a:pt x="232216" y="132676"/>
                </a:cubicBezTo>
                <a:cubicBezTo>
                  <a:pt x="163424" y="162045"/>
                  <a:pt x="-9878" y="254119"/>
                  <a:pt x="441" y="24856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C2C9B077-6BE6-484A-8F98-2C362F8681F7}"/>
              </a:ext>
            </a:extLst>
          </p:cNvPr>
          <p:cNvSpPr/>
          <p:nvPr/>
        </p:nvSpPr>
        <p:spPr>
          <a:xfrm>
            <a:off x="3043314" y="1106290"/>
            <a:ext cx="235496" cy="4985"/>
          </a:xfrm>
          <a:custGeom>
            <a:avLst/>
            <a:gdLst>
              <a:gd name="connsiteX0" fmla="*/ 4686 w 235496"/>
              <a:gd name="connsiteY0" fmla="*/ 198 h 4985"/>
              <a:gd name="connsiteX1" fmla="*/ 91999 w 235496"/>
              <a:gd name="connsiteY1" fmla="*/ 4960 h 4985"/>
              <a:gd name="connsiteX2" fmla="*/ 234874 w 235496"/>
              <a:gd name="connsiteY2" fmla="*/ 1785 h 4985"/>
              <a:gd name="connsiteX3" fmla="*/ 4686 w 235496"/>
              <a:gd name="connsiteY3" fmla="*/ 198 h 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96" h="4985">
                <a:moveTo>
                  <a:pt x="4686" y="198"/>
                </a:moveTo>
                <a:cubicBezTo>
                  <a:pt x="-19126" y="727"/>
                  <a:pt x="53634" y="4696"/>
                  <a:pt x="91999" y="4960"/>
                </a:cubicBezTo>
                <a:cubicBezTo>
                  <a:pt x="130364" y="5224"/>
                  <a:pt x="244928" y="3372"/>
                  <a:pt x="234874" y="1785"/>
                </a:cubicBezTo>
                <a:cubicBezTo>
                  <a:pt x="224820" y="198"/>
                  <a:pt x="28498" y="-331"/>
                  <a:pt x="4686" y="19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1E757820-1060-4810-9837-965E0B408695}"/>
              </a:ext>
            </a:extLst>
          </p:cNvPr>
          <p:cNvSpPr/>
          <p:nvPr/>
        </p:nvSpPr>
        <p:spPr>
          <a:xfrm>
            <a:off x="3046161" y="1114065"/>
            <a:ext cx="244945" cy="24579"/>
          </a:xfrm>
          <a:custGeom>
            <a:avLst/>
            <a:gdLst>
              <a:gd name="connsiteX0" fmla="*/ 1839 w 244945"/>
              <a:gd name="connsiteY0" fmla="*/ 22585 h 24579"/>
              <a:gd name="connsiteX1" fmla="*/ 241552 w 244945"/>
              <a:gd name="connsiteY1" fmla="*/ 20998 h 24579"/>
              <a:gd name="connsiteX2" fmla="*/ 135189 w 244945"/>
              <a:gd name="connsiteY2" fmla="*/ 360 h 24579"/>
              <a:gd name="connsiteX3" fmla="*/ 1839 w 244945"/>
              <a:gd name="connsiteY3" fmla="*/ 22585 h 24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45" h="24579">
                <a:moveTo>
                  <a:pt x="1839" y="22585"/>
                </a:moveTo>
                <a:cubicBezTo>
                  <a:pt x="19566" y="26025"/>
                  <a:pt x="219327" y="24702"/>
                  <a:pt x="241552" y="20998"/>
                </a:cubicBezTo>
                <a:cubicBezTo>
                  <a:pt x="263777" y="17294"/>
                  <a:pt x="170908" y="3800"/>
                  <a:pt x="135189" y="360"/>
                </a:cubicBezTo>
                <a:cubicBezTo>
                  <a:pt x="99470" y="-3080"/>
                  <a:pt x="-15888" y="19145"/>
                  <a:pt x="1839" y="2258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4B082A7C-8559-4D47-8E55-F49AC16F9454}"/>
              </a:ext>
            </a:extLst>
          </p:cNvPr>
          <p:cNvSpPr/>
          <p:nvPr/>
        </p:nvSpPr>
        <p:spPr>
          <a:xfrm>
            <a:off x="2444848" y="1196975"/>
            <a:ext cx="431702" cy="204134"/>
          </a:xfrm>
          <a:custGeom>
            <a:avLst/>
            <a:gdLst>
              <a:gd name="connsiteX0" fmla="*/ 431702 w 431702"/>
              <a:gd name="connsiteY0" fmla="*/ 0 h 204134"/>
              <a:gd name="connsiteX1" fmla="*/ 171352 w 431702"/>
              <a:gd name="connsiteY1" fmla="*/ 92075 h 204134"/>
              <a:gd name="connsiteX2" fmla="*/ 1490 w 431702"/>
              <a:gd name="connsiteY2" fmla="*/ 203200 h 204134"/>
              <a:gd name="connsiteX3" fmla="*/ 98327 w 431702"/>
              <a:gd name="connsiteY3" fmla="*/ 141288 h 204134"/>
              <a:gd name="connsiteX4" fmla="*/ 265015 w 431702"/>
              <a:gd name="connsiteY4" fmla="*/ 69850 h 204134"/>
              <a:gd name="connsiteX5" fmla="*/ 431702 w 431702"/>
              <a:gd name="connsiteY5" fmla="*/ 0 h 20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1702" h="204134">
                <a:moveTo>
                  <a:pt x="431702" y="0"/>
                </a:moveTo>
                <a:cubicBezTo>
                  <a:pt x="337378" y="29104"/>
                  <a:pt x="243054" y="58208"/>
                  <a:pt x="171352" y="92075"/>
                </a:cubicBezTo>
                <a:cubicBezTo>
                  <a:pt x="99650" y="125942"/>
                  <a:pt x="13661" y="194998"/>
                  <a:pt x="1490" y="203200"/>
                </a:cubicBezTo>
                <a:cubicBezTo>
                  <a:pt x="-10681" y="211402"/>
                  <a:pt x="54406" y="163513"/>
                  <a:pt x="98327" y="141288"/>
                </a:cubicBezTo>
                <a:cubicBezTo>
                  <a:pt x="142248" y="119063"/>
                  <a:pt x="265015" y="69850"/>
                  <a:pt x="265015" y="69850"/>
                </a:cubicBezTo>
                <a:lnTo>
                  <a:pt x="431702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B516CC30-5B59-4A36-ABCE-DD19906CAC20}"/>
              </a:ext>
            </a:extLst>
          </p:cNvPr>
          <p:cNvSpPr/>
          <p:nvPr/>
        </p:nvSpPr>
        <p:spPr>
          <a:xfrm>
            <a:off x="2228450" y="1338873"/>
            <a:ext cx="225025" cy="138470"/>
          </a:xfrm>
          <a:custGeom>
            <a:avLst/>
            <a:gdLst>
              <a:gd name="connsiteX0" fmla="*/ 224238 w 225025"/>
              <a:gd name="connsiteY0" fmla="*/ 977 h 138470"/>
              <a:gd name="connsiteX1" fmla="*/ 154388 w 225025"/>
              <a:gd name="connsiteY1" fmla="*/ 50190 h 138470"/>
              <a:gd name="connsiteX2" fmla="*/ 400 w 225025"/>
              <a:gd name="connsiteY2" fmla="*/ 137502 h 138470"/>
              <a:gd name="connsiteX3" fmla="*/ 113113 w 225025"/>
              <a:gd name="connsiteY3" fmla="*/ 93052 h 138470"/>
              <a:gd name="connsiteX4" fmla="*/ 224238 w 225025"/>
              <a:gd name="connsiteY4" fmla="*/ 977 h 13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25" h="138470">
                <a:moveTo>
                  <a:pt x="224238" y="977"/>
                </a:moveTo>
                <a:cubicBezTo>
                  <a:pt x="231117" y="-6167"/>
                  <a:pt x="191694" y="27436"/>
                  <a:pt x="154388" y="50190"/>
                </a:cubicBezTo>
                <a:cubicBezTo>
                  <a:pt x="117082" y="72944"/>
                  <a:pt x="7279" y="130358"/>
                  <a:pt x="400" y="137502"/>
                </a:cubicBezTo>
                <a:cubicBezTo>
                  <a:pt x="-6479" y="144646"/>
                  <a:pt x="77130" y="110514"/>
                  <a:pt x="113113" y="93052"/>
                </a:cubicBezTo>
                <a:cubicBezTo>
                  <a:pt x="149096" y="75590"/>
                  <a:pt x="217359" y="8121"/>
                  <a:pt x="224238" y="97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4B96BFD1-D2BB-4DF5-BB25-F738D5F23478}"/>
              </a:ext>
            </a:extLst>
          </p:cNvPr>
          <p:cNvSpPr/>
          <p:nvPr/>
        </p:nvSpPr>
        <p:spPr>
          <a:xfrm>
            <a:off x="2166966" y="1396566"/>
            <a:ext cx="280269" cy="322906"/>
          </a:xfrm>
          <a:custGeom>
            <a:avLst/>
            <a:gdLst>
              <a:gd name="connsiteX0" fmla="*/ 279372 w 280269"/>
              <a:gd name="connsiteY0" fmla="*/ 434 h 322906"/>
              <a:gd name="connsiteX1" fmla="*/ 133322 w 280269"/>
              <a:gd name="connsiteY1" fmla="*/ 129022 h 322906"/>
              <a:gd name="connsiteX2" fmla="*/ 52359 w 280269"/>
              <a:gd name="connsiteY2" fmla="*/ 241734 h 322906"/>
              <a:gd name="connsiteX3" fmla="*/ 1559 w 280269"/>
              <a:gd name="connsiteY3" fmla="*/ 321109 h 322906"/>
              <a:gd name="connsiteX4" fmla="*/ 111097 w 280269"/>
              <a:gd name="connsiteY4" fmla="*/ 163947 h 322906"/>
              <a:gd name="connsiteX5" fmla="*/ 190472 w 280269"/>
              <a:gd name="connsiteY5" fmla="*/ 89334 h 322906"/>
              <a:gd name="connsiteX6" fmla="*/ 279372 w 280269"/>
              <a:gd name="connsiteY6" fmla="*/ 434 h 32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269" h="322906">
                <a:moveTo>
                  <a:pt x="279372" y="434"/>
                </a:moveTo>
                <a:cubicBezTo>
                  <a:pt x="269847" y="7049"/>
                  <a:pt x="171157" y="88805"/>
                  <a:pt x="133322" y="129022"/>
                </a:cubicBezTo>
                <a:cubicBezTo>
                  <a:pt x="95486" y="169239"/>
                  <a:pt x="74320" y="209719"/>
                  <a:pt x="52359" y="241734"/>
                </a:cubicBezTo>
                <a:cubicBezTo>
                  <a:pt x="30398" y="273749"/>
                  <a:pt x="-8231" y="334073"/>
                  <a:pt x="1559" y="321109"/>
                </a:cubicBezTo>
                <a:cubicBezTo>
                  <a:pt x="11349" y="308145"/>
                  <a:pt x="79611" y="202576"/>
                  <a:pt x="111097" y="163947"/>
                </a:cubicBezTo>
                <a:cubicBezTo>
                  <a:pt x="142582" y="125318"/>
                  <a:pt x="160839" y="114205"/>
                  <a:pt x="190472" y="89334"/>
                </a:cubicBezTo>
                <a:cubicBezTo>
                  <a:pt x="220105" y="64463"/>
                  <a:pt x="288897" y="-6181"/>
                  <a:pt x="279372" y="43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ED9933E5-C537-4550-B4A9-B116D2355FA6}"/>
              </a:ext>
            </a:extLst>
          </p:cNvPr>
          <p:cNvSpPr/>
          <p:nvPr/>
        </p:nvSpPr>
        <p:spPr>
          <a:xfrm>
            <a:off x="2037084" y="1400947"/>
            <a:ext cx="353970" cy="414180"/>
          </a:xfrm>
          <a:custGeom>
            <a:avLst/>
            <a:gdLst>
              <a:gd name="connsiteX0" fmla="*/ 350516 w 353970"/>
              <a:gd name="connsiteY0" fmla="*/ 5578 h 414180"/>
              <a:gd name="connsiteX1" fmla="*/ 158429 w 353970"/>
              <a:gd name="connsiteY1" fmla="*/ 232591 h 414180"/>
              <a:gd name="connsiteX2" fmla="*/ 117154 w 353970"/>
              <a:gd name="connsiteY2" fmla="*/ 297678 h 414180"/>
              <a:gd name="connsiteX3" fmla="*/ 17141 w 353970"/>
              <a:gd name="connsiteY3" fmla="*/ 396103 h 414180"/>
              <a:gd name="connsiteX4" fmla="*/ 17141 w 353970"/>
              <a:gd name="connsiteY4" fmla="*/ 392928 h 414180"/>
              <a:gd name="connsiteX5" fmla="*/ 187004 w 353970"/>
              <a:gd name="connsiteY5" fmla="*/ 181791 h 414180"/>
              <a:gd name="connsiteX6" fmla="*/ 274316 w 353970"/>
              <a:gd name="connsiteY6" fmla="*/ 78603 h 414180"/>
              <a:gd name="connsiteX7" fmla="*/ 350516 w 353970"/>
              <a:gd name="connsiteY7" fmla="*/ 5578 h 41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970" h="414180">
                <a:moveTo>
                  <a:pt x="350516" y="5578"/>
                </a:moveTo>
                <a:cubicBezTo>
                  <a:pt x="331202" y="31243"/>
                  <a:pt x="197323" y="183908"/>
                  <a:pt x="158429" y="232591"/>
                </a:cubicBezTo>
                <a:cubicBezTo>
                  <a:pt x="119535" y="281274"/>
                  <a:pt x="140702" y="270426"/>
                  <a:pt x="117154" y="297678"/>
                </a:cubicBezTo>
                <a:cubicBezTo>
                  <a:pt x="93606" y="324930"/>
                  <a:pt x="33810" y="380228"/>
                  <a:pt x="17141" y="396103"/>
                </a:cubicBezTo>
                <a:cubicBezTo>
                  <a:pt x="472" y="411978"/>
                  <a:pt x="-11170" y="428647"/>
                  <a:pt x="17141" y="392928"/>
                </a:cubicBezTo>
                <a:cubicBezTo>
                  <a:pt x="45451" y="357209"/>
                  <a:pt x="144142" y="234178"/>
                  <a:pt x="187004" y="181791"/>
                </a:cubicBezTo>
                <a:cubicBezTo>
                  <a:pt x="229866" y="129404"/>
                  <a:pt x="245476" y="107707"/>
                  <a:pt x="274316" y="78603"/>
                </a:cubicBezTo>
                <a:cubicBezTo>
                  <a:pt x="303155" y="49499"/>
                  <a:pt x="369830" y="-20087"/>
                  <a:pt x="350516" y="557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AAC9DBF5-9574-428C-A89F-55B9EB8EBF22}"/>
              </a:ext>
            </a:extLst>
          </p:cNvPr>
          <p:cNvSpPr/>
          <p:nvPr/>
        </p:nvSpPr>
        <p:spPr>
          <a:xfrm>
            <a:off x="1903399" y="1701675"/>
            <a:ext cx="281015" cy="251195"/>
          </a:xfrm>
          <a:custGeom>
            <a:avLst/>
            <a:gdLst>
              <a:gd name="connsiteX0" fmla="*/ 281001 w 281015"/>
              <a:gd name="connsiteY0" fmla="*/ 125 h 251195"/>
              <a:gd name="connsiteX1" fmla="*/ 146064 w 281015"/>
              <a:gd name="connsiteY1" fmla="*/ 141413 h 251195"/>
              <a:gd name="connsiteX2" fmla="*/ 14 w 281015"/>
              <a:gd name="connsiteY2" fmla="*/ 250950 h 251195"/>
              <a:gd name="connsiteX3" fmla="*/ 138126 w 281015"/>
              <a:gd name="connsiteY3" fmla="*/ 166813 h 251195"/>
              <a:gd name="connsiteX4" fmla="*/ 281001 w 281015"/>
              <a:gd name="connsiteY4" fmla="*/ 125 h 25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015" h="251195">
                <a:moveTo>
                  <a:pt x="281001" y="125"/>
                </a:moveTo>
                <a:cubicBezTo>
                  <a:pt x="282324" y="-4108"/>
                  <a:pt x="192895" y="99609"/>
                  <a:pt x="146064" y="141413"/>
                </a:cubicBezTo>
                <a:cubicBezTo>
                  <a:pt x="99233" y="183217"/>
                  <a:pt x="1337" y="246717"/>
                  <a:pt x="14" y="250950"/>
                </a:cubicBezTo>
                <a:cubicBezTo>
                  <a:pt x="-1309" y="255183"/>
                  <a:pt x="91295" y="203855"/>
                  <a:pt x="138126" y="166813"/>
                </a:cubicBezTo>
                <a:cubicBezTo>
                  <a:pt x="184957" y="129771"/>
                  <a:pt x="279678" y="4358"/>
                  <a:pt x="281001" y="12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B18CC10D-8D6F-4D63-920C-F76DF7341892}"/>
              </a:ext>
            </a:extLst>
          </p:cNvPr>
          <p:cNvSpPr/>
          <p:nvPr/>
        </p:nvSpPr>
        <p:spPr>
          <a:xfrm>
            <a:off x="1882721" y="1790700"/>
            <a:ext cx="184204" cy="141289"/>
          </a:xfrm>
          <a:custGeom>
            <a:avLst/>
            <a:gdLst>
              <a:gd name="connsiteX0" fmla="*/ 184204 w 184204"/>
              <a:gd name="connsiteY0" fmla="*/ 0 h 141289"/>
              <a:gd name="connsiteX1" fmla="*/ 54 w 184204"/>
              <a:gd name="connsiteY1" fmla="*/ 141288 h 141289"/>
              <a:gd name="connsiteX2" fmla="*/ 184204 w 184204"/>
              <a:gd name="connsiteY2" fmla="*/ 0 h 1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04" h="141289">
                <a:moveTo>
                  <a:pt x="184204" y="0"/>
                </a:moveTo>
                <a:cubicBezTo>
                  <a:pt x="184204" y="0"/>
                  <a:pt x="-3650" y="140759"/>
                  <a:pt x="54" y="141288"/>
                </a:cubicBezTo>
                <a:cubicBezTo>
                  <a:pt x="3758" y="141817"/>
                  <a:pt x="184204" y="0"/>
                  <a:pt x="184204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F1C7BBD7-528D-4468-81B2-593FD17B9009}"/>
              </a:ext>
            </a:extLst>
          </p:cNvPr>
          <p:cNvSpPr/>
          <p:nvPr/>
        </p:nvSpPr>
        <p:spPr>
          <a:xfrm>
            <a:off x="1875960" y="1782627"/>
            <a:ext cx="194675" cy="166824"/>
          </a:xfrm>
          <a:custGeom>
            <a:avLst/>
            <a:gdLst>
              <a:gd name="connsiteX0" fmla="*/ 192553 w 194675"/>
              <a:gd name="connsiteY0" fmla="*/ 6486 h 166824"/>
              <a:gd name="connsiteX1" fmla="*/ 70315 w 194675"/>
              <a:gd name="connsiteY1" fmla="*/ 108086 h 166824"/>
              <a:gd name="connsiteX2" fmla="*/ 465 w 194675"/>
              <a:gd name="connsiteY2" fmla="*/ 166823 h 166824"/>
              <a:gd name="connsiteX3" fmla="*/ 44915 w 194675"/>
              <a:gd name="connsiteY3" fmla="*/ 109673 h 166824"/>
              <a:gd name="connsiteX4" fmla="*/ 140165 w 194675"/>
              <a:gd name="connsiteY4" fmla="*/ 22361 h 166824"/>
              <a:gd name="connsiteX5" fmla="*/ 192553 w 194675"/>
              <a:gd name="connsiteY5" fmla="*/ 6486 h 16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675" h="166824">
                <a:moveTo>
                  <a:pt x="192553" y="6486"/>
                </a:moveTo>
                <a:cubicBezTo>
                  <a:pt x="180911" y="20773"/>
                  <a:pt x="102330" y="81363"/>
                  <a:pt x="70315" y="108086"/>
                </a:cubicBezTo>
                <a:cubicBezTo>
                  <a:pt x="38300" y="134809"/>
                  <a:pt x="4698" y="166559"/>
                  <a:pt x="465" y="166823"/>
                </a:cubicBezTo>
                <a:cubicBezTo>
                  <a:pt x="-3768" y="167087"/>
                  <a:pt x="21632" y="133750"/>
                  <a:pt x="44915" y="109673"/>
                </a:cubicBezTo>
                <a:cubicBezTo>
                  <a:pt x="68198" y="85596"/>
                  <a:pt x="115030" y="41411"/>
                  <a:pt x="140165" y="22361"/>
                </a:cubicBezTo>
                <a:cubicBezTo>
                  <a:pt x="165300" y="3311"/>
                  <a:pt x="204195" y="-7801"/>
                  <a:pt x="192553" y="648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2BCE1466-32E4-43FB-9931-B448B4041E62}"/>
              </a:ext>
            </a:extLst>
          </p:cNvPr>
          <p:cNvSpPr/>
          <p:nvPr/>
        </p:nvSpPr>
        <p:spPr>
          <a:xfrm>
            <a:off x="1690678" y="1812634"/>
            <a:ext cx="251101" cy="234973"/>
          </a:xfrm>
          <a:custGeom>
            <a:avLst/>
            <a:gdLst>
              <a:gd name="connsiteX0" fmla="*/ 209560 w 251101"/>
              <a:gd name="connsiteY0" fmla="*/ 291 h 234973"/>
              <a:gd name="connsiteX1" fmla="*/ 234960 w 251101"/>
              <a:gd name="connsiteY1" fmla="*/ 52679 h 234973"/>
              <a:gd name="connsiteX2" fmla="*/ 168285 w 251101"/>
              <a:gd name="connsiteY2" fmla="*/ 120941 h 234973"/>
              <a:gd name="connsiteX3" fmla="*/ 10 w 251101"/>
              <a:gd name="connsiteY3" fmla="*/ 233654 h 234973"/>
              <a:gd name="connsiteX4" fmla="*/ 160347 w 251101"/>
              <a:gd name="connsiteY4" fmla="*/ 173329 h 234973"/>
              <a:gd name="connsiteX5" fmla="*/ 249247 w 251101"/>
              <a:gd name="connsiteY5" fmla="*/ 36804 h 234973"/>
              <a:gd name="connsiteX6" fmla="*/ 209560 w 251101"/>
              <a:gd name="connsiteY6" fmla="*/ 291 h 23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101" h="234973">
                <a:moveTo>
                  <a:pt x="209560" y="291"/>
                </a:moveTo>
                <a:cubicBezTo>
                  <a:pt x="207179" y="2937"/>
                  <a:pt x="241839" y="32571"/>
                  <a:pt x="234960" y="52679"/>
                </a:cubicBezTo>
                <a:cubicBezTo>
                  <a:pt x="228081" y="72787"/>
                  <a:pt x="207443" y="90779"/>
                  <a:pt x="168285" y="120941"/>
                </a:cubicBezTo>
                <a:cubicBezTo>
                  <a:pt x="129127" y="151103"/>
                  <a:pt x="1333" y="224923"/>
                  <a:pt x="10" y="233654"/>
                </a:cubicBezTo>
                <a:cubicBezTo>
                  <a:pt x="-1313" y="242385"/>
                  <a:pt x="118808" y="206137"/>
                  <a:pt x="160347" y="173329"/>
                </a:cubicBezTo>
                <a:cubicBezTo>
                  <a:pt x="201886" y="140521"/>
                  <a:pt x="237341" y="60352"/>
                  <a:pt x="249247" y="36804"/>
                </a:cubicBezTo>
                <a:cubicBezTo>
                  <a:pt x="261153" y="13256"/>
                  <a:pt x="211941" y="-2355"/>
                  <a:pt x="209560" y="29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286C212F-84FF-4307-A7C0-4C0F6CA46FB2}"/>
              </a:ext>
            </a:extLst>
          </p:cNvPr>
          <p:cNvSpPr/>
          <p:nvPr/>
        </p:nvSpPr>
        <p:spPr>
          <a:xfrm>
            <a:off x="1865305" y="1755751"/>
            <a:ext cx="69916" cy="81028"/>
          </a:xfrm>
          <a:custGeom>
            <a:avLst/>
            <a:gdLst>
              <a:gd name="connsiteX0" fmla="*/ 8 w 69916"/>
              <a:gd name="connsiteY0" fmla="*/ 24 h 81028"/>
              <a:gd name="connsiteX1" fmla="*/ 65095 w 69916"/>
              <a:gd name="connsiteY1" fmla="*/ 46062 h 81028"/>
              <a:gd name="connsiteX2" fmla="*/ 65095 w 69916"/>
              <a:gd name="connsiteY2" fmla="*/ 80987 h 81028"/>
              <a:gd name="connsiteX3" fmla="*/ 60333 w 69916"/>
              <a:gd name="connsiteY3" fmla="*/ 52412 h 81028"/>
              <a:gd name="connsiteX4" fmla="*/ 8 w 69916"/>
              <a:gd name="connsiteY4" fmla="*/ 24 h 8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6" h="81028">
                <a:moveTo>
                  <a:pt x="8" y="24"/>
                </a:moveTo>
                <a:cubicBezTo>
                  <a:pt x="802" y="-1034"/>
                  <a:pt x="54247" y="32568"/>
                  <a:pt x="65095" y="46062"/>
                </a:cubicBezTo>
                <a:cubicBezTo>
                  <a:pt x="75943" y="59556"/>
                  <a:pt x="65095" y="80987"/>
                  <a:pt x="65095" y="80987"/>
                </a:cubicBezTo>
                <a:cubicBezTo>
                  <a:pt x="64301" y="82045"/>
                  <a:pt x="65625" y="62466"/>
                  <a:pt x="60333" y="52412"/>
                </a:cubicBezTo>
                <a:cubicBezTo>
                  <a:pt x="55041" y="42358"/>
                  <a:pt x="-786" y="1082"/>
                  <a:pt x="8" y="2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D7975CD9-1E22-4E89-B9CB-8E2EFB0CD706}"/>
              </a:ext>
            </a:extLst>
          </p:cNvPr>
          <p:cNvSpPr/>
          <p:nvPr/>
        </p:nvSpPr>
        <p:spPr>
          <a:xfrm>
            <a:off x="1879752" y="1899292"/>
            <a:ext cx="201185" cy="59693"/>
          </a:xfrm>
          <a:custGeom>
            <a:avLst/>
            <a:gdLst>
              <a:gd name="connsiteX0" fmla="*/ 1436 w 201185"/>
              <a:gd name="connsiteY0" fmla="*/ 59683 h 59693"/>
              <a:gd name="connsiteX1" fmla="*/ 198286 w 201185"/>
              <a:gd name="connsiteY1" fmla="*/ 4121 h 59693"/>
              <a:gd name="connsiteX2" fmla="*/ 112561 w 201185"/>
              <a:gd name="connsiteY2" fmla="*/ 8883 h 59693"/>
              <a:gd name="connsiteX3" fmla="*/ 1436 w 201185"/>
              <a:gd name="connsiteY3" fmla="*/ 59683 h 5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185" h="59693">
                <a:moveTo>
                  <a:pt x="1436" y="59683"/>
                </a:moveTo>
                <a:cubicBezTo>
                  <a:pt x="15723" y="58889"/>
                  <a:pt x="179765" y="12588"/>
                  <a:pt x="198286" y="4121"/>
                </a:cubicBezTo>
                <a:cubicBezTo>
                  <a:pt x="216807" y="-4346"/>
                  <a:pt x="141665" y="1739"/>
                  <a:pt x="112561" y="8883"/>
                </a:cubicBezTo>
                <a:cubicBezTo>
                  <a:pt x="83457" y="16027"/>
                  <a:pt x="-12851" y="60477"/>
                  <a:pt x="1436" y="5968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852BE5C1-8F12-4FC5-A777-724CF0D23B78}"/>
              </a:ext>
            </a:extLst>
          </p:cNvPr>
          <p:cNvSpPr/>
          <p:nvPr/>
        </p:nvSpPr>
        <p:spPr>
          <a:xfrm>
            <a:off x="1806022" y="1978215"/>
            <a:ext cx="262638" cy="304872"/>
          </a:xfrm>
          <a:custGeom>
            <a:avLst/>
            <a:gdLst>
              <a:gd name="connsiteX0" fmla="*/ 553 w 262638"/>
              <a:gd name="connsiteY0" fmla="*/ 42673 h 304872"/>
              <a:gd name="connsiteX1" fmla="*/ 208516 w 262638"/>
              <a:gd name="connsiteY1" fmla="*/ 2985 h 304872"/>
              <a:gd name="connsiteX2" fmla="*/ 224391 w 262638"/>
              <a:gd name="connsiteY2" fmla="*/ 25210 h 304872"/>
              <a:gd name="connsiteX3" fmla="*/ 237091 w 262638"/>
              <a:gd name="connsiteY3" fmla="*/ 85535 h 304872"/>
              <a:gd name="connsiteX4" fmla="*/ 206928 w 262638"/>
              <a:gd name="connsiteY4" fmla="*/ 191898 h 304872"/>
              <a:gd name="connsiteX5" fmla="*/ 140253 w 262638"/>
              <a:gd name="connsiteY5" fmla="*/ 301435 h 304872"/>
              <a:gd name="connsiteX6" fmla="*/ 259316 w 262638"/>
              <a:gd name="connsiteY6" fmla="*/ 55373 h 304872"/>
              <a:gd name="connsiteX7" fmla="*/ 222803 w 262638"/>
              <a:gd name="connsiteY7" fmla="*/ 6160 h 304872"/>
              <a:gd name="connsiteX8" fmla="*/ 151366 w 262638"/>
              <a:gd name="connsiteY8" fmla="*/ 2985 h 304872"/>
              <a:gd name="connsiteX9" fmla="*/ 553 w 262638"/>
              <a:gd name="connsiteY9" fmla="*/ 42673 h 30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638" h="304872">
                <a:moveTo>
                  <a:pt x="553" y="42673"/>
                </a:moveTo>
                <a:cubicBezTo>
                  <a:pt x="10078" y="42673"/>
                  <a:pt x="171210" y="5895"/>
                  <a:pt x="208516" y="2985"/>
                </a:cubicBezTo>
                <a:cubicBezTo>
                  <a:pt x="245822" y="75"/>
                  <a:pt x="219629" y="11452"/>
                  <a:pt x="224391" y="25210"/>
                </a:cubicBezTo>
                <a:cubicBezTo>
                  <a:pt x="229153" y="38968"/>
                  <a:pt x="240002" y="57754"/>
                  <a:pt x="237091" y="85535"/>
                </a:cubicBezTo>
                <a:cubicBezTo>
                  <a:pt x="234180" y="113316"/>
                  <a:pt x="223068" y="155915"/>
                  <a:pt x="206928" y="191898"/>
                </a:cubicBezTo>
                <a:cubicBezTo>
                  <a:pt x="190788" y="227881"/>
                  <a:pt x="131522" y="324189"/>
                  <a:pt x="140253" y="301435"/>
                </a:cubicBezTo>
                <a:cubicBezTo>
                  <a:pt x="148984" y="278681"/>
                  <a:pt x="245558" y="104585"/>
                  <a:pt x="259316" y="55373"/>
                </a:cubicBezTo>
                <a:cubicBezTo>
                  <a:pt x="273074" y="6161"/>
                  <a:pt x="240795" y="14891"/>
                  <a:pt x="222803" y="6160"/>
                </a:cubicBezTo>
                <a:cubicBezTo>
                  <a:pt x="204811" y="-2571"/>
                  <a:pt x="195816" y="-455"/>
                  <a:pt x="151366" y="2985"/>
                </a:cubicBezTo>
                <a:cubicBezTo>
                  <a:pt x="106916" y="6425"/>
                  <a:pt x="-8972" y="42673"/>
                  <a:pt x="553" y="4267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8CF2C700-14AA-4199-990D-418784C9797B}"/>
              </a:ext>
            </a:extLst>
          </p:cNvPr>
          <p:cNvSpPr/>
          <p:nvPr/>
        </p:nvSpPr>
        <p:spPr>
          <a:xfrm>
            <a:off x="3316106" y="1088938"/>
            <a:ext cx="167698" cy="227178"/>
          </a:xfrm>
          <a:custGeom>
            <a:avLst/>
            <a:gdLst>
              <a:gd name="connsiteX0" fmla="*/ 182 w 167698"/>
              <a:gd name="connsiteY0" fmla="*/ 3262 h 227178"/>
              <a:gd name="connsiteX1" fmla="*/ 87494 w 167698"/>
              <a:gd name="connsiteY1" fmla="*/ 55650 h 227178"/>
              <a:gd name="connsiteX2" fmla="*/ 71619 w 167698"/>
              <a:gd name="connsiteY2" fmla="*/ 54062 h 227178"/>
              <a:gd name="connsiteX3" fmla="*/ 74794 w 167698"/>
              <a:gd name="connsiteY3" fmla="*/ 103275 h 227178"/>
              <a:gd name="connsiteX4" fmla="*/ 166869 w 167698"/>
              <a:gd name="connsiteY4" fmla="*/ 225512 h 227178"/>
              <a:gd name="connsiteX5" fmla="*/ 114482 w 167698"/>
              <a:gd name="connsiteY5" fmla="*/ 163600 h 227178"/>
              <a:gd name="connsiteX6" fmla="*/ 182 w 167698"/>
              <a:gd name="connsiteY6" fmla="*/ 3262 h 22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698" h="227178">
                <a:moveTo>
                  <a:pt x="182" y="3262"/>
                </a:moveTo>
                <a:cubicBezTo>
                  <a:pt x="-4316" y="-14730"/>
                  <a:pt x="75588" y="47183"/>
                  <a:pt x="87494" y="55650"/>
                </a:cubicBezTo>
                <a:cubicBezTo>
                  <a:pt x="99400" y="64117"/>
                  <a:pt x="73736" y="46125"/>
                  <a:pt x="71619" y="54062"/>
                </a:cubicBezTo>
                <a:cubicBezTo>
                  <a:pt x="69502" y="61999"/>
                  <a:pt x="58919" y="74700"/>
                  <a:pt x="74794" y="103275"/>
                </a:cubicBezTo>
                <a:cubicBezTo>
                  <a:pt x="90669" y="131850"/>
                  <a:pt x="160254" y="215458"/>
                  <a:pt x="166869" y="225512"/>
                </a:cubicBezTo>
                <a:cubicBezTo>
                  <a:pt x="173484" y="235566"/>
                  <a:pt x="139088" y="198260"/>
                  <a:pt x="114482" y="163600"/>
                </a:cubicBezTo>
                <a:cubicBezTo>
                  <a:pt x="89876" y="128940"/>
                  <a:pt x="4680" y="21254"/>
                  <a:pt x="182" y="326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9F5AFC24-F78E-429C-B583-FAD087FA9D25}"/>
              </a:ext>
            </a:extLst>
          </p:cNvPr>
          <p:cNvSpPr/>
          <p:nvPr/>
        </p:nvSpPr>
        <p:spPr>
          <a:xfrm>
            <a:off x="3303420" y="1157286"/>
            <a:ext cx="185509" cy="268892"/>
          </a:xfrm>
          <a:custGeom>
            <a:avLst/>
            <a:gdLst>
              <a:gd name="connsiteX0" fmla="*/ 168 w 185509"/>
              <a:gd name="connsiteY0" fmla="*/ 2 h 268892"/>
              <a:gd name="connsiteX1" fmla="*/ 79543 w 185509"/>
              <a:gd name="connsiteY1" fmla="*/ 133352 h 268892"/>
              <a:gd name="connsiteX2" fmla="*/ 95418 w 185509"/>
              <a:gd name="connsiteY2" fmla="*/ 184152 h 268892"/>
              <a:gd name="connsiteX3" fmla="*/ 93830 w 185509"/>
              <a:gd name="connsiteY3" fmla="*/ 266702 h 268892"/>
              <a:gd name="connsiteX4" fmla="*/ 181143 w 185509"/>
              <a:gd name="connsiteY4" fmla="*/ 239714 h 268892"/>
              <a:gd name="connsiteX5" fmla="*/ 170030 w 185509"/>
              <a:gd name="connsiteY5" fmla="*/ 182564 h 268892"/>
              <a:gd name="connsiteX6" fmla="*/ 149393 w 185509"/>
              <a:gd name="connsiteY6" fmla="*/ 223839 h 268892"/>
              <a:gd name="connsiteX7" fmla="*/ 103355 w 185509"/>
              <a:gd name="connsiteY7" fmla="*/ 136527 h 268892"/>
              <a:gd name="connsiteX8" fmla="*/ 168 w 185509"/>
              <a:gd name="connsiteY8" fmla="*/ 2 h 26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509" h="268892">
                <a:moveTo>
                  <a:pt x="168" y="2"/>
                </a:moveTo>
                <a:cubicBezTo>
                  <a:pt x="-3801" y="-527"/>
                  <a:pt x="63668" y="102660"/>
                  <a:pt x="79543" y="133352"/>
                </a:cubicBezTo>
                <a:cubicBezTo>
                  <a:pt x="95418" y="164044"/>
                  <a:pt x="93037" y="161927"/>
                  <a:pt x="95418" y="184152"/>
                </a:cubicBezTo>
                <a:cubicBezTo>
                  <a:pt x="97799" y="206377"/>
                  <a:pt x="79543" y="257442"/>
                  <a:pt x="93830" y="266702"/>
                </a:cubicBezTo>
                <a:cubicBezTo>
                  <a:pt x="108117" y="275962"/>
                  <a:pt x="168443" y="253737"/>
                  <a:pt x="181143" y="239714"/>
                </a:cubicBezTo>
                <a:cubicBezTo>
                  <a:pt x="193843" y="225691"/>
                  <a:pt x="175322" y="185210"/>
                  <a:pt x="170030" y="182564"/>
                </a:cubicBezTo>
                <a:cubicBezTo>
                  <a:pt x="164738" y="179918"/>
                  <a:pt x="160505" y="231512"/>
                  <a:pt x="149393" y="223839"/>
                </a:cubicBezTo>
                <a:cubicBezTo>
                  <a:pt x="138281" y="216166"/>
                  <a:pt x="127167" y="174098"/>
                  <a:pt x="103355" y="136527"/>
                </a:cubicBezTo>
                <a:cubicBezTo>
                  <a:pt x="79543" y="98956"/>
                  <a:pt x="4137" y="531"/>
                  <a:pt x="168" y="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C09D5F0B-DEE6-4F55-806A-2CBC0E41D117}"/>
              </a:ext>
            </a:extLst>
          </p:cNvPr>
          <p:cNvSpPr/>
          <p:nvPr/>
        </p:nvSpPr>
        <p:spPr>
          <a:xfrm>
            <a:off x="2914544" y="1341429"/>
            <a:ext cx="438104" cy="174660"/>
          </a:xfrm>
          <a:custGeom>
            <a:avLst/>
            <a:gdLst>
              <a:gd name="connsiteX0" fmla="*/ 1694 w 438104"/>
              <a:gd name="connsiteY0" fmla="*/ 174634 h 174660"/>
              <a:gd name="connsiteX1" fmla="*/ 189019 w 438104"/>
              <a:gd name="connsiteY1" fmla="*/ 50809 h 174660"/>
              <a:gd name="connsiteX2" fmla="*/ 360469 w 438104"/>
              <a:gd name="connsiteY2" fmla="*/ 9 h 174660"/>
              <a:gd name="connsiteX3" fmla="*/ 304906 w 438104"/>
              <a:gd name="connsiteY3" fmla="*/ 53984 h 174660"/>
              <a:gd name="connsiteX4" fmla="*/ 371581 w 438104"/>
              <a:gd name="connsiteY4" fmla="*/ 63509 h 174660"/>
              <a:gd name="connsiteX5" fmla="*/ 435081 w 438104"/>
              <a:gd name="connsiteY5" fmla="*/ 76209 h 174660"/>
              <a:gd name="connsiteX6" fmla="*/ 269981 w 438104"/>
              <a:gd name="connsiteY6" fmla="*/ 95259 h 174660"/>
              <a:gd name="connsiteX7" fmla="*/ 387456 w 438104"/>
              <a:gd name="connsiteY7" fmla="*/ 77796 h 174660"/>
              <a:gd name="connsiteX8" fmla="*/ 296969 w 438104"/>
              <a:gd name="connsiteY8" fmla="*/ 65096 h 174660"/>
              <a:gd name="connsiteX9" fmla="*/ 303319 w 438104"/>
              <a:gd name="connsiteY9" fmla="*/ 39696 h 174660"/>
              <a:gd name="connsiteX10" fmla="*/ 1694 w 438104"/>
              <a:gd name="connsiteY10" fmla="*/ 174634 h 17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104" h="174660">
                <a:moveTo>
                  <a:pt x="1694" y="174634"/>
                </a:moveTo>
                <a:cubicBezTo>
                  <a:pt x="-17356" y="176486"/>
                  <a:pt x="129223" y="79913"/>
                  <a:pt x="189019" y="50809"/>
                </a:cubicBezTo>
                <a:cubicBezTo>
                  <a:pt x="248815" y="21705"/>
                  <a:pt x="341155" y="-520"/>
                  <a:pt x="360469" y="9"/>
                </a:cubicBezTo>
                <a:cubicBezTo>
                  <a:pt x="379783" y="538"/>
                  <a:pt x="303054" y="43401"/>
                  <a:pt x="304906" y="53984"/>
                </a:cubicBezTo>
                <a:cubicBezTo>
                  <a:pt x="306758" y="64567"/>
                  <a:pt x="349885" y="59805"/>
                  <a:pt x="371581" y="63509"/>
                </a:cubicBezTo>
                <a:cubicBezTo>
                  <a:pt x="393277" y="67213"/>
                  <a:pt x="452014" y="70917"/>
                  <a:pt x="435081" y="76209"/>
                </a:cubicBezTo>
                <a:cubicBezTo>
                  <a:pt x="418148" y="81501"/>
                  <a:pt x="277918" y="94995"/>
                  <a:pt x="269981" y="95259"/>
                </a:cubicBezTo>
                <a:cubicBezTo>
                  <a:pt x="262044" y="95523"/>
                  <a:pt x="382958" y="82823"/>
                  <a:pt x="387456" y="77796"/>
                </a:cubicBezTo>
                <a:cubicBezTo>
                  <a:pt x="391954" y="72769"/>
                  <a:pt x="310992" y="71446"/>
                  <a:pt x="296969" y="65096"/>
                </a:cubicBezTo>
                <a:cubicBezTo>
                  <a:pt x="282946" y="58746"/>
                  <a:pt x="351473" y="23556"/>
                  <a:pt x="303319" y="39696"/>
                </a:cubicBezTo>
                <a:cubicBezTo>
                  <a:pt x="255165" y="55836"/>
                  <a:pt x="20744" y="172782"/>
                  <a:pt x="1694" y="17463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1EC3FAA7-9D6E-4CEC-9E02-8B58C6CCE402}"/>
              </a:ext>
            </a:extLst>
          </p:cNvPr>
          <p:cNvSpPr/>
          <p:nvPr/>
        </p:nvSpPr>
        <p:spPr>
          <a:xfrm>
            <a:off x="2354231" y="1582511"/>
            <a:ext cx="581154" cy="378052"/>
          </a:xfrm>
          <a:custGeom>
            <a:avLst/>
            <a:gdLst>
              <a:gd name="connsiteX0" fmla="*/ 32 w 581154"/>
              <a:gd name="connsiteY0" fmla="*/ 378052 h 378052"/>
              <a:gd name="connsiteX1" fmla="*/ 300069 w 581154"/>
              <a:gd name="connsiteY1" fmla="*/ 155802 h 378052"/>
              <a:gd name="connsiteX2" fmla="*/ 431832 w 581154"/>
              <a:gd name="connsiteY2" fmla="*/ 36739 h 378052"/>
              <a:gd name="connsiteX3" fmla="*/ 581057 w 581154"/>
              <a:gd name="connsiteY3" fmla="*/ 227 h 378052"/>
              <a:gd name="connsiteX4" fmla="*/ 452469 w 581154"/>
              <a:gd name="connsiteY4" fmla="*/ 49439 h 378052"/>
              <a:gd name="connsiteX5" fmla="*/ 319119 w 581154"/>
              <a:gd name="connsiteY5" fmla="*/ 155802 h 378052"/>
              <a:gd name="connsiteX6" fmla="*/ 32 w 581154"/>
              <a:gd name="connsiteY6" fmla="*/ 378052 h 37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154" h="378052">
                <a:moveTo>
                  <a:pt x="32" y="378052"/>
                </a:moveTo>
                <a:cubicBezTo>
                  <a:pt x="-3143" y="378052"/>
                  <a:pt x="228102" y="212688"/>
                  <a:pt x="300069" y="155802"/>
                </a:cubicBezTo>
                <a:cubicBezTo>
                  <a:pt x="372036" y="98916"/>
                  <a:pt x="385001" y="62668"/>
                  <a:pt x="431832" y="36739"/>
                </a:cubicBezTo>
                <a:cubicBezTo>
                  <a:pt x="478663" y="10810"/>
                  <a:pt x="577618" y="-1890"/>
                  <a:pt x="581057" y="227"/>
                </a:cubicBezTo>
                <a:cubicBezTo>
                  <a:pt x="584497" y="2344"/>
                  <a:pt x="496125" y="23510"/>
                  <a:pt x="452469" y="49439"/>
                </a:cubicBezTo>
                <a:cubicBezTo>
                  <a:pt x="408813" y="75368"/>
                  <a:pt x="394525" y="103415"/>
                  <a:pt x="319119" y="155802"/>
                </a:cubicBezTo>
                <a:lnTo>
                  <a:pt x="32" y="37805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9E71E3F7-7C8C-4495-89FF-DA67923EC3EF}"/>
              </a:ext>
            </a:extLst>
          </p:cNvPr>
          <p:cNvSpPr/>
          <p:nvPr/>
        </p:nvSpPr>
        <p:spPr>
          <a:xfrm>
            <a:off x="2916849" y="1432594"/>
            <a:ext cx="563405" cy="147532"/>
          </a:xfrm>
          <a:custGeom>
            <a:avLst/>
            <a:gdLst>
              <a:gd name="connsiteX0" fmla="*/ 7326 w 563405"/>
              <a:gd name="connsiteY0" fmla="*/ 143794 h 147532"/>
              <a:gd name="connsiteX1" fmla="*/ 113689 w 563405"/>
              <a:gd name="connsiteY1" fmla="*/ 123156 h 147532"/>
              <a:gd name="connsiteX2" fmla="*/ 505801 w 563405"/>
              <a:gd name="connsiteY2" fmla="*/ 23144 h 147532"/>
              <a:gd name="connsiteX3" fmla="*/ 537551 w 563405"/>
              <a:gd name="connsiteY3" fmla="*/ 2506 h 147532"/>
              <a:gd name="connsiteX4" fmla="*/ 275614 w 563405"/>
              <a:gd name="connsiteY4" fmla="*/ 64419 h 147532"/>
              <a:gd name="connsiteX5" fmla="*/ 7326 w 563405"/>
              <a:gd name="connsiteY5" fmla="*/ 143794 h 14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405" h="147532">
                <a:moveTo>
                  <a:pt x="7326" y="143794"/>
                </a:moveTo>
                <a:cubicBezTo>
                  <a:pt x="-19661" y="153583"/>
                  <a:pt x="30610" y="143264"/>
                  <a:pt x="113689" y="123156"/>
                </a:cubicBezTo>
                <a:cubicBezTo>
                  <a:pt x="196768" y="103048"/>
                  <a:pt x="435157" y="43252"/>
                  <a:pt x="505801" y="23144"/>
                </a:cubicBezTo>
                <a:cubicBezTo>
                  <a:pt x="576445" y="3036"/>
                  <a:pt x="575916" y="-4373"/>
                  <a:pt x="537551" y="2506"/>
                </a:cubicBezTo>
                <a:cubicBezTo>
                  <a:pt x="499187" y="9385"/>
                  <a:pt x="365572" y="41665"/>
                  <a:pt x="275614" y="64419"/>
                </a:cubicBezTo>
                <a:cubicBezTo>
                  <a:pt x="185656" y="87173"/>
                  <a:pt x="34313" y="134005"/>
                  <a:pt x="7326" y="14379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8FBC6BA7-CBAF-4CAE-AB30-56C02AED9551}"/>
              </a:ext>
            </a:extLst>
          </p:cNvPr>
          <p:cNvSpPr/>
          <p:nvPr/>
        </p:nvSpPr>
        <p:spPr>
          <a:xfrm>
            <a:off x="2387422" y="1502986"/>
            <a:ext cx="1102705" cy="489429"/>
          </a:xfrm>
          <a:custGeom>
            <a:avLst/>
            <a:gdLst>
              <a:gd name="connsiteX0" fmla="*/ 178 w 1102705"/>
              <a:gd name="connsiteY0" fmla="*/ 489327 h 489429"/>
              <a:gd name="connsiteX1" fmla="*/ 335141 w 1102705"/>
              <a:gd name="connsiteY1" fmla="*/ 248027 h 489429"/>
              <a:gd name="connsiteX2" fmla="*/ 609778 w 1102705"/>
              <a:gd name="connsiteY2" fmla="*/ 100389 h 489429"/>
              <a:gd name="connsiteX3" fmla="*/ 1098728 w 1102705"/>
              <a:gd name="connsiteY3" fmla="*/ 1964 h 489429"/>
              <a:gd name="connsiteX4" fmla="*/ 832028 w 1102705"/>
              <a:gd name="connsiteY4" fmla="*/ 40064 h 489429"/>
              <a:gd name="connsiteX5" fmla="*/ 668516 w 1102705"/>
              <a:gd name="connsiteY5" fmla="*/ 105152 h 489429"/>
              <a:gd name="connsiteX6" fmla="*/ 381178 w 1102705"/>
              <a:gd name="connsiteY6" fmla="*/ 217864 h 489429"/>
              <a:gd name="connsiteX7" fmla="*/ 178 w 1102705"/>
              <a:gd name="connsiteY7" fmla="*/ 489327 h 48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705" h="489429">
                <a:moveTo>
                  <a:pt x="178" y="489327"/>
                </a:moveTo>
                <a:cubicBezTo>
                  <a:pt x="-7495" y="494354"/>
                  <a:pt x="233541" y="312850"/>
                  <a:pt x="335141" y="248027"/>
                </a:cubicBezTo>
                <a:cubicBezTo>
                  <a:pt x="436741" y="183204"/>
                  <a:pt x="482514" y="141399"/>
                  <a:pt x="609778" y="100389"/>
                </a:cubicBezTo>
                <a:cubicBezTo>
                  <a:pt x="737042" y="59379"/>
                  <a:pt x="1061686" y="12018"/>
                  <a:pt x="1098728" y="1964"/>
                </a:cubicBezTo>
                <a:cubicBezTo>
                  <a:pt x="1135770" y="-8090"/>
                  <a:pt x="903730" y="22866"/>
                  <a:pt x="832028" y="40064"/>
                </a:cubicBezTo>
                <a:cubicBezTo>
                  <a:pt x="760326" y="57262"/>
                  <a:pt x="668516" y="105152"/>
                  <a:pt x="668516" y="105152"/>
                </a:cubicBezTo>
                <a:cubicBezTo>
                  <a:pt x="593374" y="134785"/>
                  <a:pt x="488599" y="154364"/>
                  <a:pt x="381178" y="217864"/>
                </a:cubicBezTo>
                <a:cubicBezTo>
                  <a:pt x="273757" y="281364"/>
                  <a:pt x="7851" y="484300"/>
                  <a:pt x="178" y="48932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7429399A-C8F4-4AF9-BE68-3976DA22D45B}"/>
              </a:ext>
            </a:extLst>
          </p:cNvPr>
          <p:cNvSpPr/>
          <p:nvPr/>
        </p:nvSpPr>
        <p:spPr>
          <a:xfrm>
            <a:off x="2249402" y="1866854"/>
            <a:ext cx="104787" cy="65222"/>
          </a:xfrm>
          <a:custGeom>
            <a:avLst/>
            <a:gdLst>
              <a:gd name="connsiteX0" fmla="*/ 86 w 104787"/>
              <a:gd name="connsiteY0" fmla="*/ 46 h 65222"/>
              <a:gd name="connsiteX1" fmla="*/ 96923 w 104787"/>
              <a:gd name="connsiteY1" fmla="*/ 36559 h 65222"/>
              <a:gd name="connsiteX2" fmla="*/ 96923 w 104787"/>
              <a:gd name="connsiteY2" fmla="*/ 65134 h 65222"/>
              <a:gd name="connsiteX3" fmla="*/ 79461 w 104787"/>
              <a:gd name="connsiteY3" fmla="*/ 44496 h 65222"/>
              <a:gd name="connsiteX4" fmla="*/ 86 w 104787"/>
              <a:gd name="connsiteY4" fmla="*/ 46 h 6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87" h="65222">
                <a:moveTo>
                  <a:pt x="86" y="46"/>
                </a:moveTo>
                <a:cubicBezTo>
                  <a:pt x="2996" y="-1277"/>
                  <a:pt x="80784" y="25711"/>
                  <a:pt x="96923" y="36559"/>
                </a:cubicBezTo>
                <a:cubicBezTo>
                  <a:pt x="113062" y="47407"/>
                  <a:pt x="99833" y="63811"/>
                  <a:pt x="96923" y="65134"/>
                </a:cubicBezTo>
                <a:cubicBezTo>
                  <a:pt x="94013" y="66457"/>
                  <a:pt x="90044" y="52698"/>
                  <a:pt x="79461" y="44496"/>
                </a:cubicBezTo>
                <a:cubicBezTo>
                  <a:pt x="68878" y="36294"/>
                  <a:pt x="-2824" y="1369"/>
                  <a:pt x="86" y="4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74197764-E4D7-42E4-B706-412264D5B1E5}"/>
              </a:ext>
            </a:extLst>
          </p:cNvPr>
          <p:cNvSpPr/>
          <p:nvPr/>
        </p:nvSpPr>
        <p:spPr>
          <a:xfrm>
            <a:off x="2060480" y="1944218"/>
            <a:ext cx="139829" cy="214827"/>
          </a:xfrm>
          <a:custGeom>
            <a:avLst/>
            <a:gdLst>
              <a:gd name="connsiteX0" fmla="*/ 95 w 139829"/>
              <a:gd name="connsiteY0" fmla="*/ 470 h 214827"/>
              <a:gd name="connsiteX1" fmla="*/ 50895 w 139829"/>
              <a:gd name="connsiteY1" fmla="*/ 98895 h 214827"/>
              <a:gd name="connsiteX2" fmla="*/ 63595 w 139829"/>
              <a:gd name="connsiteY2" fmla="*/ 171920 h 214827"/>
              <a:gd name="connsiteX3" fmla="*/ 139795 w 139829"/>
              <a:gd name="connsiteY3" fmla="*/ 213195 h 214827"/>
              <a:gd name="connsiteX4" fmla="*/ 73120 w 139829"/>
              <a:gd name="connsiteY4" fmla="*/ 200495 h 214827"/>
              <a:gd name="connsiteX5" fmla="*/ 52483 w 139829"/>
              <a:gd name="connsiteY5" fmla="*/ 144932 h 214827"/>
              <a:gd name="connsiteX6" fmla="*/ 38195 w 139829"/>
              <a:gd name="connsiteY6" fmla="*/ 63970 h 214827"/>
              <a:gd name="connsiteX7" fmla="*/ 95 w 139829"/>
              <a:gd name="connsiteY7" fmla="*/ 470 h 21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829" h="214827">
                <a:moveTo>
                  <a:pt x="95" y="470"/>
                </a:moveTo>
                <a:cubicBezTo>
                  <a:pt x="2212" y="6291"/>
                  <a:pt x="40312" y="70320"/>
                  <a:pt x="50895" y="98895"/>
                </a:cubicBezTo>
                <a:cubicBezTo>
                  <a:pt x="61478" y="127470"/>
                  <a:pt x="48778" y="152870"/>
                  <a:pt x="63595" y="171920"/>
                </a:cubicBezTo>
                <a:cubicBezTo>
                  <a:pt x="78412" y="190970"/>
                  <a:pt x="138208" y="208433"/>
                  <a:pt x="139795" y="213195"/>
                </a:cubicBezTo>
                <a:cubicBezTo>
                  <a:pt x="141382" y="217957"/>
                  <a:pt x="87672" y="211872"/>
                  <a:pt x="73120" y="200495"/>
                </a:cubicBezTo>
                <a:cubicBezTo>
                  <a:pt x="58568" y="189118"/>
                  <a:pt x="58304" y="167686"/>
                  <a:pt x="52483" y="144932"/>
                </a:cubicBezTo>
                <a:cubicBezTo>
                  <a:pt x="46662" y="122178"/>
                  <a:pt x="44810" y="83549"/>
                  <a:pt x="38195" y="63970"/>
                </a:cubicBezTo>
                <a:cubicBezTo>
                  <a:pt x="31580" y="44391"/>
                  <a:pt x="-2022" y="-5351"/>
                  <a:pt x="95" y="47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D307175E-A57E-4145-BE9A-2816DDAB35FC}"/>
              </a:ext>
            </a:extLst>
          </p:cNvPr>
          <p:cNvSpPr/>
          <p:nvPr/>
        </p:nvSpPr>
        <p:spPr>
          <a:xfrm>
            <a:off x="1904028" y="2164608"/>
            <a:ext cx="310535" cy="218573"/>
          </a:xfrm>
          <a:custGeom>
            <a:avLst/>
            <a:gdLst>
              <a:gd name="connsiteX0" fmla="*/ 172422 w 310535"/>
              <a:gd name="connsiteY0" fmla="*/ 2330 h 218573"/>
              <a:gd name="connsiteX1" fmla="*/ 4147 w 310535"/>
              <a:gd name="connsiteY1" fmla="*/ 208705 h 218573"/>
              <a:gd name="connsiteX2" fmla="*/ 61297 w 310535"/>
              <a:gd name="connsiteY2" fmla="*/ 183305 h 218573"/>
              <a:gd name="connsiteX3" fmla="*/ 170835 w 310535"/>
              <a:gd name="connsiteY3" fmla="*/ 162667 h 218573"/>
              <a:gd name="connsiteX4" fmla="*/ 310535 w 310535"/>
              <a:gd name="connsiteY4" fmla="*/ 169017 h 218573"/>
              <a:gd name="connsiteX5" fmla="*/ 59710 w 310535"/>
              <a:gd name="connsiteY5" fmla="*/ 164255 h 218573"/>
              <a:gd name="connsiteX6" fmla="*/ 126385 w 310535"/>
              <a:gd name="connsiteY6" fmla="*/ 100755 h 218573"/>
              <a:gd name="connsiteX7" fmla="*/ 172422 w 310535"/>
              <a:gd name="connsiteY7" fmla="*/ 2330 h 2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535" h="218573">
                <a:moveTo>
                  <a:pt x="172422" y="2330"/>
                </a:moveTo>
                <a:cubicBezTo>
                  <a:pt x="152049" y="20322"/>
                  <a:pt x="22668" y="178543"/>
                  <a:pt x="4147" y="208705"/>
                </a:cubicBezTo>
                <a:cubicBezTo>
                  <a:pt x="-14374" y="238868"/>
                  <a:pt x="33516" y="190978"/>
                  <a:pt x="61297" y="183305"/>
                </a:cubicBezTo>
                <a:cubicBezTo>
                  <a:pt x="89078" y="175632"/>
                  <a:pt x="129295" y="165048"/>
                  <a:pt x="170835" y="162667"/>
                </a:cubicBezTo>
                <a:cubicBezTo>
                  <a:pt x="212375" y="160286"/>
                  <a:pt x="310535" y="169017"/>
                  <a:pt x="310535" y="169017"/>
                </a:cubicBezTo>
                <a:cubicBezTo>
                  <a:pt x="292014" y="169282"/>
                  <a:pt x="90402" y="175632"/>
                  <a:pt x="59710" y="164255"/>
                </a:cubicBezTo>
                <a:cubicBezTo>
                  <a:pt x="29018" y="152878"/>
                  <a:pt x="108129" y="125890"/>
                  <a:pt x="126385" y="100755"/>
                </a:cubicBezTo>
                <a:cubicBezTo>
                  <a:pt x="144641" y="75620"/>
                  <a:pt x="192795" y="-15662"/>
                  <a:pt x="172422" y="23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051DDC3C-2B70-4E24-80E8-03155CD2E327}"/>
              </a:ext>
            </a:extLst>
          </p:cNvPr>
          <p:cNvSpPr/>
          <p:nvPr/>
        </p:nvSpPr>
        <p:spPr>
          <a:xfrm>
            <a:off x="1813345" y="2270100"/>
            <a:ext cx="143379" cy="262287"/>
          </a:xfrm>
          <a:custGeom>
            <a:avLst/>
            <a:gdLst>
              <a:gd name="connsiteX0" fmla="*/ 142455 w 143379"/>
              <a:gd name="connsiteY0" fmla="*/ 25 h 262287"/>
              <a:gd name="connsiteX1" fmla="*/ 80543 w 143379"/>
              <a:gd name="connsiteY1" fmla="*/ 95275 h 262287"/>
              <a:gd name="connsiteX2" fmla="*/ 53555 w 143379"/>
              <a:gd name="connsiteY2" fmla="*/ 144488 h 262287"/>
              <a:gd name="connsiteX3" fmla="*/ 1168 w 143379"/>
              <a:gd name="connsiteY3" fmla="*/ 261963 h 262287"/>
              <a:gd name="connsiteX4" fmla="*/ 109118 w 143379"/>
              <a:gd name="connsiteY4" fmla="*/ 104800 h 262287"/>
              <a:gd name="connsiteX5" fmla="*/ 142455 w 143379"/>
              <a:gd name="connsiteY5" fmla="*/ 25 h 26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379" h="262287">
                <a:moveTo>
                  <a:pt x="142455" y="25"/>
                </a:moveTo>
                <a:cubicBezTo>
                  <a:pt x="137693" y="-1562"/>
                  <a:pt x="95360" y="71198"/>
                  <a:pt x="80543" y="95275"/>
                </a:cubicBezTo>
                <a:cubicBezTo>
                  <a:pt x="65726" y="119352"/>
                  <a:pt x="66784" y="116707"/>
                  <a:pt x="53555" y="144488"/>
                </a:cubicBezTo>
                <a:cubicBezTo>
                  <a:pt x="40326" y="172269"/>
                  <a:pt x="-8092" y="268578"/>
                  <a:pt x="1168" y="261963"/>
                </a:cubicBezTo>
                <a:cubicBezTo>
                  <a:pt x="10428" y="255348"/>
                  <a:pt x="85041" y="148192"/>
                  <a:pt x="109118" y="104800"/>
                </a:cubicBezTo>
                <a:cubicBezTo>
                  <a:pt x="133195" y="61408"/>
                  <a:pt x="147217" y="1612"/>
                  <a:pt x="142455" y="2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72A6C307-5F39-42E7-A703-950E1ABD8374}"/>
              </a:ext>
            </a:extLst>
          </p:cNvPr>
          <p:cNvSpPr/>
          <p:nvPr/>
        </p:nvSpPr>
        <p:spPr>
          <a:xfrm>
            <a:off x="1829883" y="2365069"/>
            <a:ext cx="329711" cy="157476"/>
          </a:xfrm>
          <a:custGeom>
            <a:avLst/>
            <a:gdLst>
              <a:gd name="connsiteX0" fmla="*/ 505 w 329711"/>
              <a:gd name="connsiteY0" fmla="*/ 157469 h 157476"/>
              <a:gd name="connsiteX1" fmla="*/ 179892 w 329711"/>
              <a:gd name="connsiteY1" fmla="*/ 16181 h 157476"/>
              <a:gd name="connsiteX2" fmla="*/ 278317 w 329711"/>
              <a:gd name="connsiteY2" fmla="*/ 22531 h 157476"/>
              <a:gd name="connsiteX3" fmla="*/ 325942 w 329711"/>
              <a:gd name="connsiteY3" fmla="*/ 25706 h 157476"/>
              <a:gd name="connsiteX4" fmla="*/ 181480 w 329711"/>
              <a:gd name="connsiteY4" fmla="*/ 306 h 157476"/>
              <a:gd name="connsiteX5" fmla="*/ 127505 w 329711"/>
              <a:gd name="connsiteY5" fmla="*/ 22531 h 157476"/>
              <a:gd name="connsiteX6" fmla="*/ 505 w 329711"/>
              <a:gd name="connsiteY6" fmla="*/ 157469 h 15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711" h="157476">
                <a:moveTo>
                  <a:pt x="505" y="157469"/>
                </a:moveTo>
                <a:cubicBezTo>
                  <a:pt x="9236" y="156411"/>
                  <a:pt x="133590" y="38671"/>
                  <a:pt x="179892" y="16181"/>
                </a:cubicBezTo>
                <a:cubicBezTo>
                  <a:pt x="226194" y="-6309"/>
                  <a:pt x="278317" y="22531"/>
                  <a:pt x="278317" y="22531"/>
                </a:cubicBezTo>
                <a:cubicBezTo>
                  <a:pt x="302659" y="24118"/>
                  <a:pt x="342081" y="29410"/>
                  <a:pt x="325942" y="25706"/>
                </a:cubicBezTo>
                <a:cubicBezTo>
                  <a:pt x="309803" y="22002"/>
                  <a:pt x="214553" y="835"/>
                  <a:pt x="181480" y="306"/>
                </a:cubicBezTo>
                <a:cubicBezTo>
                  <a:pt x="148407" y="-223"/>
                  <a:pt x="156345" y="-2604"/>
                  <a:pt x="127505" y="22531"/>
                </a:cubicBezTo>
                <a:cubicBezTo>
                  <a:pt x="98665" y="47666"/>
                  <a:pt x="-8226" y="158527"/>
                  <a:pt x="505" y="15746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7725A77F-544D-4167-BB67-0FEA87F1B29F}"/>
              </a:ext>
            </a:extLst>
          </p:cNvPr>
          <p:cNvSpPr/>
          <p:nvPr/>
        </p:nvSpPr>
        <p:spPr>
          <a:xfrm>
            <a:off x="1914277" y="2392170"/>
            <a:ext cx="230534" cy="284541"/>
          </a:xfrm>
          <a:custGeom>
            <a:avLst/>
            <a:gdLst>
              <a:gd name="connsiteX0" fmla="*/ 230436 w 230534"/>
              <a:gd name="connsiteY0" fmla="*/ 193 h 284541"/>
              <a:gd name="connsiteX1" fmla="*/ 73273 w 230534"/>
              <a:gd name="connsiteY1" fmla="*/ 127193 h 284541"/>
              <a:gd name="connsiteX2" fmla="*/ 248 w 230534"/>
              <a:gd name="connsiteY2" fmla="*/ 284355 h 284541"/>
              <a:gd name="connsiteX3" fmla="*/ 95498 w 230534"/>
              <a:gd name="connsiteY3" fmla="*/ 155768 h 284541"/>
              <a:gd name="connsiteX4" fmla="*/ 230436 w 230534"/>
              <a:gd name="connsiteY4" fmla="*/ 193 h 28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34" h="284541">
                <a:moveTo>
                  <a:pt x="230436" y="193"/>
                </a:moveTo>
                <a:cubicBezTo>
                  <a:pt x="226732" y="-4569"/>
                  <a:pt x="111638" y="79833"/>
                  <a:pt x="73273" y="127193"/>
                </a:cubicBezTo>
                <a:cubicBezTo>
                  <a:pt x="34908" y="174553"/>
                  <a:pt x="-3456" y="279593"/>
                  <a:pt x="248" y="284355"/>
                </a:cubicBezTo>
                <a:cubicBezTo>
                  <a:pt x="3952" y="289117"/>
                  <a:pt x="58192" y="201276"/>
                  <a:pt x="95498" y="155768"/>
                </a:cubicBezTo>
                <a:cubicBezTo>
                  <a:pt x="132804" y="110260"/>
                  <a:pt x="234140" y="4955"/>
                  <a:pt x="230436" y="19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3ACAB0C3-E7D4-41CE-93A6-574165A15E23}"/>
              </a:ext>
            </a:extLst>
          </p:cNvPr>
          <p:cNvSpPr/>
          <p:nvPr/>
        </p:nvSpPr>
        <p:spPr>
          <a:xfrm>
            <a:off x="2262098" y="2140798"/>
            <a:ext cx="193992" cy="141030"/>
          </a:xfrm>
          <a:custGeom>
            <a:avLst/>
            <a:gdLst>
              <a:gd name="connsiteX0" fmla="*/ 90 w 193992"/>
              <a:gd name="connsiteY0" fmla="*/ 8677 h 141030"/>
              <a:gd name="connsiteX1" fmla="*/ 11202 w 193992"/>
              <a:gd name="connsiteY1" fmla="*/ 137265 h 141030"/>
              <a:gd name="connsiteX2" fmla="*/ 44540 w 193992"/>
              <a:gd name="connsiteY2" fmla="*/ 100752 h 141030"/>
              <a:gd name="connsiteX3" fmla="*/ 123915 w 193992"/>
              <a:gd name="connsiteY3" fmla="*/ 38840 h 141030"/>
              <a:gd name="connsiteX4" fmla="*/ 193765 w 193992"/>
              <a:gd name="connsiteY4" fmla="*/ 740 h 141030"/>
              <a:gd name="connsiteX5" fmla="*/ 100102 w 193992"/>
              <a:gd name="connsiteY5" fmla="*/ 72177 h 141030"/>
              <a:gd name="connsiteX6" fmla="*/ 15965 w 193992"/>
              <a:gd name="connsiteY6" fmla="*/ 127740 h 141030"/>
              <a:gd name="connsiteX7" fmla="*/ 90 w 193992"/>
              <a:gd name="connsiteY7" fmla="*/ 8677 h 14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992" h="141030">
                <a:moveTo>
                  <a:pt x="90" y="8677"/>
                </a:moveTo>
                <a:cubicBezTo>
                  <a:pt x="-704" y="10264"/>
                  <a:pt x="3794" y="121919"/>
                  <a:pt x="11202" y="137265"/>
                </a:cubicBezTo>
                <a:cubicBezTo>
                  <a:pt x="18610" y="152611"/>
                  <a:pt x="25755" y="117156"/>
                  <a:pt x="44540" y="100752"/>
                </a:cubicBezTo>
                <a:cubicBezTo>
                  <a:pt x="63326" y="84348"/>
                  <a:pt x="99044" y="55509"/>
                  <a:pt x="123915" y="38840"/>
                </a:cubicBezTo>
                <a:cubicBezTo>
                  <a:pt x="148786" y="22171"/>
                  <a:pt x="197734" y="-4816"/>
                  <a:pt x="193765" y="740"/>
                </a:cubicBezTo>
                <a:cubicBezTo>
                  <a:pt x="189796" y="6296"/>
                  <a:pt x="129735" y="51010"/>
                  <a:pt x="100102" y="72177"/>
                </a:cubicBezTo>
                <a:cubicBezTo>
                  <a:pt x="70469" y="93344"/>
                  <a:pt x="30252" y="134354"/>
                  <a:pt x="15965" y="127740"/>
                </a:cubicBezTo>
                <a:cubicBezTo>
                  <a:pt x="1678" y="121126"/>
                  <a:pt x="884" y="7090"/>
                  <a:pt x="90" y="867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214463BE-6643-4BEB-A008-41C302D4E7BB}"/>
              </a:ext>
            </a:extLst>
          </p:cNvPr>
          <p:cNvSpPr/>
          <p:nvPr/>
        </p:nvSpPr>
        <p:spPr>
          <a:xfrm>
            <a:off x="2270252" y="2104320"/>
            <a:ext cx="184584" cy="81017"/>
          </a:xfrm>
          <a:custGeom>
            <a:avLst/>
            <a:gdLst>
              <a:gd name="connsiteX0" fmla="*/ 1461 w 184584"/>
              <a:gd name="connsiteY0" fmla="*/ 80080 h 81017"/>
              <a:gd name="connsiteX1" fmla="*/ 74486 w 184584"/>
              <a:gd name="connsiteY1" fmla="*/ 57855 h 81017"/>
              <a:gd name="connsiteX2" fmla="*/ 160211 w 184584"/>
              <a:gd name="connsiteY2" fmla="*/ 3880 h 81017"/>
              <a:gd name="connsiteX3" fmla="*/ 184023 w 184584"/>
              <a:gd name="connsiteY3" fmla="*/ 7055 h 81017"/>
              <a:gd name="connsiteX4" fmla="*/ 142748 w 184584"/>
              <a:gd name="connsiteY4" fmla="*/ 29280 h 81017"/>
              <a:gd name="connsiteX5" fmla="*/ 1461 w 184584"/>
              <a:gd name="connsiteY5" fmla="*/ 80080 h 8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584" h="81017">
                <a:moveTo>
                  <a:pt x="1461" y="80080"/>
                </a:moveTo>
                <a:cubicBezTo>
                  <a:pt x="-9916" y="84842"/>
                  <a:pt x="48028" y="70555"/>
                  <a:pt x="74486" y="57855"/>
                </a:cubicBezTo>
                <a:cubicBezTo>
                  <a:pt x="100944" y="45155"/>
                  <a:pt x="141955" y="12347"/>
                  <a:pt x="160211" y="3880"/>
                </a:cubicBezTo>
                <a:cubicBezTo>
                  <a:pt x="178467" y="-4587"/>
                  <a:pt x="186933" y="2822"/>
                  <a:pt x="184023" y="7055"/>
                </a:cubicBezTo>
                <a:cubicBezTo>
                  <a:pt x="181113" y="11288"/>
                  <a:pt x="172117" y="15257"/>
                  <a:pt x="142748" y="29280"/>
                </a:cubicBezTo>
                <a:cubicBezTo>
                  <a:pt x="113379" y="43303"/>
                  <a:pt x="12838" y="75318"/>
                  <a:pt x="1461" y="800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F4EB3029-2E94-44BF-B7D4-87FABF98D12B}"/>
              </a:ext>
            </a:extLst>
          </p:cNvPr>
          <p:cNvSpPr/>
          <p:nvPr/>
        </p:nvSpPr>
        <p:spPr>
          <a:xfrm>
            <a:off x="2370133" y="1993851"/>
            <a:ext cx="46143" cy="153201"/>
          </a:xfrm>
          <a:custGeom>
            <a:avLst/>
            <a:gdLst>
              <a:gd name="connsiteX0" fmla="*/ 46042 w 46143"/>
              <a:gd name="connsiteY0" fmla="*/ 49 h 153201"/>
              <a:gd name="connsiteX1" fmla="*/ 25405 w 46143"/>
              <a:gd name="connsiteY1" fmla="*/ 58787 h 153201"/>
              <a:gd name="connsiteX2" fmla="*/ 17467 w 46143"/>
              <a:gd name="connsiteY2" fmla="*/ 152449 h 153201"/>
              <a:gd name="connsiteX3" fmla="*/ 5 w 46143"/>
              <a:gd name="connsiteY3" fmla="*/ 100062 h 153201"/>
              <a:gd name="connsiteX4" fmla="*/ 15880 w 46143"/>
              <a:gd name="connsiteY4" fmla="*/ 49262 h 153201"/>
              <a:gd name="connsiteX5" fmla="*/ 46042 w 46143"/>
              <a:gd name="connsiteY5" fmla="*/ 49 h 15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43" h="153201">
                <a:moveTo>
                  <a:pt x="46042" y="49"/>
                </a:moveTo>
                <a:cubicBezTo>
                  <a:pt x="47629" y="1636"/>
                  <a:pt x="30167" y="33387"/>
                  <a:pt x="25405" y="58787"/>
                </a:cubicBezTo>
                <a:cubicBezTo>
                  <a:pt x="20643" y="84187"/>
                  <a:pt x="21700" y="145570"/>
                  <a:pt x="17467" y="152449"/>
                </a:cubicBezTo>
                <a:cubicBezTo>
                  <a:pt x="13234" y="159328"/>
                  <a:pt x="269" y="117260"/>
                  <a:pt x="5" y="100062"/>
                </a:cubicBezTo>
                <a:cubicBezTo>
                  <a:pt x="-259" y="82864"/>
                  <a:pt x="9795" y="63020"/>
                  <a:pt x="15880" y="49262"/>
                </a:cubicBezTo>
                <a:cubicBezTo>
                  <a:pt x="21965" y="35504"/>
                  <a:pt x="44455" y="-1538"/>
                  <a:pt x="46042" y="4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4126E6C1-AE1D-4169-9761-61A3EEC1F56E}"/>
              </a:ext>
            </a:extLst>
          </p:cNvPr>
          <p:cNvSpPr/>
          <p:nvPr/>
        </p:nvSpPr>
        <p:spPr>
          <a:xfrm>
            <a:off x="2084051" y="2219292"/>
            <a:ext cx="172123" cy="21502"/>
          </a:xfrm>
          <a:custGeom>
            <a:avLst/>
            <a:gdLst>
              <a:gd name="connsiteX0" fmla="*/ 1924 w 172123"/>
              <a:gd name="connsiteY0" fmla="*/ 33 h 21502"/>
              <a:gd name="connsiteX1" fmla="*/ 170199 w 172123"/>
              <a:gd name="connsiteY1" fmla="*/ 20671 h 21502"/>
              <a:gd name="connsiteX2" fmla="*/ 86062 w 172123"/>
              <a:gd name="connsiteY2" fmla="*/ 15908 h 21502"/>
              <a:gd name="connsiteX3" fmla="*/ 1924 w 172123"/>
              <a:gd name="connsiteY3" fmla="*/ 33 h 2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123" h="21502">
                <a:moveTo>
                  <a:pt x="1924" y="33"/>
                </a:moveTo>
                <a:cubicBezTo>
                  <a:pt x="15947" y="827"/>
                  <a:pt x="156176" y="18025"/>
                  <a:pt x="170199" y="20671"/>
                </a:cubicBezTo>
                <a:cubicBezTo>
                  <a:pt x="184222" y="23317"/>
                  <a:pt x="118077" y="19083"/>
                  <a:pt x="86062" y="15908"/>
                </a:cubicBezTo>
                <a:cubicBezTo>
                  <a:pt x="54048" y="12733"/>
                  <a:pt x="-12099" y="-761"/>
                  <a:pt x="1924" y="3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592F6216-E309-4858-96D6-D254466711D6}"/>
              </a:ext>
            </a:extLst>
          </p:cNvPr>
          <p:cNvSpPr/>
          <p:nvPr/>
        </p:nvSpPr>
        <p:spPr>
          <a:xfrm>
            <a:off x="2078907" y="2190508"/>
            <a:ext cx="189387" cy="22835"/>
          </a:xfrm>
          <a:custGeom>
            <a:avLst/>
            <a:gdLst>
              <a:gd name="connsiteX0" fmla="*/ 718 w 189387"/>
              <a:gd name="connsiteY0" fmla="*/ 11355 h 22835"/>
              <a:gd name="connsiteX1" fmla="*/ 184868 w 189387"/>
              <a:gd name="connsiteY1" fmla="*/ 242 h 22835"/>
              <a:gd name="connsiteX2" fmla="*/ 122956 w 189387"/>
              <a:gd name="connsiteY2" fmla="*/ 22467 h 22835"/>
              <a:gd name="connsiteX3" fmla="*/ 718 w 189387"/>
              <a:gd name="connsiteY3" fmla="*/ 11355 h 2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87" h="22835">
                <a:moveTo>
                  <a:pt x="718" y="11355"/>
                </a:moveTo>
                <a:cubicBezTo>
                  <a:pt x="11037" y="7651"/>
                  <a:pt x="164495" y="-1610"/>
                  <a:pt x="184868" y="242"/>
                </a:cubicBezTo>
                <a:cubicBezTo>
                  <a:pt x="205241" y="2094"/>
                  <a:pt x="151796" y="20086"/>
                  <a:pt x="122956" y="22467"/>
                </a:cubicBezTo>
                <a:cubicBezTo>
                  <a:pt x="94117" y="24848"/>
                  <a:pt x="-9601" y="15059"/>
                  <a:pt x="718" y="1135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3428F572-242B-4AC4-8579-B1902C94A0A3}"/>
              </a:ext>
            </a:extLst>
          </p:cNvPr>
          <p:cNvSpPr/>
          <p:nvPr/>
        </p:nvSpPr>
        <p:spPr>
          <a:xfrm>
            <a:off x="2403020" y="1683375"/>
            <a:ext cx="510269" cy="299762"/>
          </a:xfrm>
          <a:custGeom>
            <a:avLst/>
            <a:gdLst>
              <a:gd name="connsiteX0" fmla="*/ 455 w 510269"/>
              <a:gd name="connsiteY0" fmla="*/ 299413 h 299762"/>
              <a:gd name="connsiteX1" fmla="*/ 214768 w 510269"/>
              <a:gd name="connsiteY1" fmla="*/ 174000 h 299762"/>
              <a:gd name="connsiteX2" fmla="*/ 386218 w 510269"/>
              <a:gd name="connsiteY2" fmla="*/ 51763 h 299762"/>
              <a:gd name="connsiteX3" fmla="*/ 510043 w 510269"/>
              <a:gd name="connsiteY3" fmla="*/ 963 h 299762"/>
              <a:gd name="connsiteX4" fmla="*/ 356055 w 510269"/>
              <a:gd name="connsiteY4" fmla="*/ 91450 h 299762"/>
              <a:gd name="connsiteX5" fmla="*/ 163968 w 510269"/>
              <a:gd name="connsiteY5" fmla="*/ 207338 h 299762"/>
              <a:gd name="connsiteX6" fmla="*/ 455 w 510269"/>
              <a:gd name="connsiteY6" fmla="*/ 299413 h 29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269" h="299762">
                <a:moveTo>
                  <a:pt x="455" y="299413"/>
                </a:moveTo>
                <a:cubicBezTo>
                  <a:pt x="8922" y="293857"/>
                  <a:pt x="150474" y="215275"/>
                  <a:pt x="214768" y="174000"/>
                </a:cubicBezTo>
                <a:cubicBezTo>
                  <a:pt x="279062" y="132725"/>
                  <a:pt x="337006" y="80602"/>
                  <a:pt x="386218" y="51763"/>
                </a:cubicBezTo>
                <a:cubicBezTo>
                  <a:pt x="435430" y="22924"/>
                  <a:pt x="515070" y="-5652"/>
                  <a:pt x="510043" y="963"/>
                </a:cubicBezTo>
                <a:cubicBezTo>
                  <a:pt x="505016" y="7578"/>
                  <a:pt x="413734" y="57054"/>
                  <a:pt x="356055" y="91450"/>
                </a:cubicBezTo>
                <a:lnTo>
                  <a:pt x="163968" y="207338"/>
                </a:lnTo>
                <a:cubicBezTo>
                  <a:pt x="103643" y="243057"/>
                  <a:pt x="-8012" y="304969"/>
                  <a:pt x="455" y="29941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2B8AF97B-BCBA-407B-A0B7-E4B63201B18E}"/>
              </a:ext>
            </a:extLst>
          </p:cNvPr>
          <p:cNvSpPr/>
          <p:nvPr/>
        </p:nvSpPr>
        <p:spPr>
          <a:xfrm>
            <a:off x="2905466" y="1543021"/>
            <a:ext cx="475233" cy="140612"/>
          </a:xfrm>
          <a:custGeom>
            <a:avLst/>
            <a:gdLst>
              <a:gd name="connsiteX0" fmla="*/ 2834 w 475233"/>
              <a:gd name="connsiteY0" fmla="*/ 138142 h 140612"/>
              <a:gd name="connsiteX1" fmla="*/ 61572 w 475233"/>
              <a:gd name="connsiteY1" fmla="*/ 127029 h 140612"/>
              <a:gd name="connsiteX2" fmla="*/ 352084 w 475233"/>
              <a:gd name="connsiteY2" fmla="*/ 47654 h 140612"/>
              <a:gd name="connsiteX3" fmla="*/ 474322 w 475233"/>
              <a:gd name="connsiteY3" fmla="*/ 29 h 140612"/>
              <a:gd name="connsiteX4" fmla="*/ 296522 w 475233"/>
              <a:gd name="connsiteY4" fmla="*/ 54004 h 140612"/>
              <a:gd name="connsiteX5" fmla="*/ 113959 w 475233"/>
              <a:gd name="connsiteY5" fmla="*/ 100042 h 140612"/>
              <a:gd name="connsiteX6" fmla="*/ 2834 w 475233"/>
              <a:gd name="connsiteY6" fmla="*/ 138142 h 14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233" h="140612">
                <a:moveTo>
                  <a:pt x="2834" y="138142"/>
                </a:moveTo>
                <a:cubicBezTo>
                  <a:pt x="-5897" y="142640"/>
                  <a:pt x="3364" y="142110"/>
                  <a:pt x="61572" y="127029"/>
                </a:cubicBezTo>
                <a:cubicBezTo>
                  <a:pt x="119780" y="111948"/>
                  <a:pt x="283292" y="68821"/>
                  <a:pt x="352084" y="47654"/>
                </a:cubicBezTo>
                <a:cubicBezTo>
                  <a:pt x="420876" y="26487"/>
                  <a:pt x="483582" y="-1029"/>
                  <a:pt x="474322" y="29"/>
                </a:cubicBezTo>
                <a:cubicBezTo>
                  <a:pt x="465062" y="1087"/>
                  <a:pt x="356583" y="37335"/>
                  <a:pt x="296522" y="54004"/>
                </a:cubicBezTo>
                <a:cubicBezTo>
                  <a:pt x="236461" y="70673"/>
                  <a:pt x="163436" y="85490"/>
                  <a:pt x="113959" y="100042"/>
                </a:cubicBezTo>
                <a:cubicBezTo>
                  <a:pt x="64482" y="114594"/>
                  <a:pt x="11565" y="133644"/>
                  <a:pt x="2834" y="13814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9DF78662-B8C9-4913-A641-2DCB7844A6A3}"/>
              </a:ext>
            </a:extLst>
          </p:cNvPr>
          <p:cNvSpPr/>
          <p:nvPr/>
        </p:nvSpPr>
        <p:spPr>
          <a:xfrm>
            <a:off x="2438170" y="1909124"/>
            <a:ext cx="264277" cy="97477"/>
          </a:xfrm>
          <a:custGeom>
            <a:avLst/>
            <a:gdLst>
              <a:gd name="connsiteX0" fmla="*/ 230 w 264277"/>
              <a:gd name="connsiteY0" fmla="*/ 97476 h 97477"/>
              <a:gd name="connsiteX1" fmla="*/ 235180 w 264277"/>
              <a:gd name="connsiteY1" fmla="*/ 40326 h 97477"/>
              <a:gd name="connsiteX2" fmla="*/ 260580 w 264277"/>
              <a:gd name="connsiteY2" fmla="*/ 639 h 97477"/>
              <a:gd name="connsiteX3" fmla="*/ 235180 w 264277"/>
              <a:gd name="connsiteY3" fmla="*/ 72076 h 97477"/>
              <a:gd name="connsiteX4" fmla="*/ 246293 w 264277"/>
              <a:gd name="connsiteY4" fmla="*/ 59376 h 97477"/>
              <a:gd name="connsiteX5" fmla="*/ 260580 w 264277"/>
              <a:gd name="connsiteY5" fmla="*/ 639 h 97477"/>
              <a:gd name="connsiteX6" fmla="*/ 192318 w 264277"/>
              <a:gd name="connsiteY6" fmla="*/ 38739 h 97477"/>
              <a:gd name="connsiteX7" fmla="*/ 230 w 264277"/>
              <a:gd name="connsiteY7" fmla="*/ 97476 h 9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277" h="97477">
                <a:moveTo>
                  <a:pt x="230" y="97476"/>
                </a:moveTo>
                <a:cubicBezTo>
                  <a:pt x="7374" y="97740"/>
                  <a:pt x="191788" y="56465"/>
                  <a:pt x="235180" y="40326"/>
                </a:cubicBezTo>
                <a:cubicBezTo>
                  <a:pt x="278572" y="24187"/>
                  <a:pt x="260580" y="-4653"/>
                  <a:pt x="260580" y="639"/>
                </a:cubicBezTo>
                <a:cubicBezTo>
                  <a:pt x="260580" y="5931"/>
                  <a:pt x="237561" y="62287"/>
                  <a:pt x="235180" y="72076"/>
                </a:cubicBezTo>
                <a:cubicBezTo>
                  <a:pt x="232799" y="81865"/>
                  <a:pt x="242060" y="71282"/>
                  <a:pt x="246293" y="59376"/>
                </a:cubicBezTo>
                <a:cubicBezTo>
                  <a:pt x="250526" y="47470"/>
                  <a:pt x="269576" y="4078"/>
                  <a:pt x="260580" y="639"/>
                </a:cubicBezTo>
                <a:cubicBezTo>
                  <a:pt x="251584" y="-2800"/>
                  <a:pt x="230682" y="25775"/>
                  <a:pt x="192318" y="38739"/>
                </a:cubicBezTo>
                <a:cubicBezTo>
                  <a:pt x="153954" y="51703"/>
                  <a:pt x="-6914" y="97212"/>
                  <a:pt x="230" y="9747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FCA0B06F-4355-4094-A2FD-E77E6649F9A2}"/>
              </a:ext>
            </a:extLst>
          </p:cNvPr>
          <p:cNvSpPr/>
          <p:nvPr/>
        </p:nvSpPr>
        <p:spPr>
          <a:xfrm>
            <a:off x="2716842" y="1684164"/>
            <a:ext cx="243087" cy="245119"/>
          </a:xfrm>
          <a:custGeom>
            <a:avLst/>
            <a:gdLst>
              <a:gd name="connsiteX0" fmla="*/ 958 w 243087"/>
              <a:gd name="connsiteY0" fmla="*/ 244649 h 245119"/>
              <a:gd name="connsiteX1" fmla="*/ 237496 w 243087"/>
              <a:gd name="connsiteY1" fmla="*/ 8111 h 245119"/>
              <a:gd name="connsiteX2" fmla="*/ 156533 w 243087"/>
              <a:gd name="connsiteY2" fmla="*/ 68436 h 245119"/>
              <a:gd name="connsiteX3" fmla="*/ 958 w 243087"/>
              <a:gd name="connsiteY3" fmla="*/ 244649 h 24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87" h="245119">
                <a:moveTo>
                  <a:pt x="958" y="244649"/>
                </a:moveTo>
                <a:cubicBezTo>
                  <a:pt x="14452" y="234595"/>
                  <a:pt x="211567" y="37480"/>
                  <a:pt x="237496" y="8111"/>
                </a:cubicBezTo>
                <a:cubicBezTo>
                  <a:pt x="263425" y="-21258"/>
                  <a:pt x="192781" y="36157"/>
                  <a:pt x="156533" y="68436"/>
                </a:cubicBezTo>
                <a:cubicBezTo>
                  <a:pt x="120285" y="100715"/>
                  <a:pt x="-12536" y="254703"/>
                  <a:pt x="958" y="24464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516BA10D-234C-42C2-92BD-D108650492DE}"/>
              </a:ext>
            </a:extLst>
          </p:cNvPr>
          <p:cNvSpPr/>
          <p:nvPr/>
        </p:nvSpPr>
        <p:spPr>
          <a:xfrm>
            <a:off x="2831490" y="1627136"/>
            <a:ext cx="442733" cy="365259"/>
          </a:xfrm>
          <a:custGeom>
            <a:avLst/>
            <a:gdLst>
              <a:gd name="connsiteX0" fmla="*/ 126023 w 442733"/>
              <a:gd name="connsiteY0" fmla="*/ 112764 h 365259"/>
              <a:gd name="connsiteX1" fmla="*/ 338748 w 442733"/>
              <a:gd name="connsiteY1" fmla="*/ 41327 h 365259"/>
              <a:gd name="connsiteX2" fmla="*/ 438760 w 442733"/>
              <a:gd name="connsiteY2" fmla="*/ 52 h 365259"/>
              <a:gd name="connsiteX3" fmla="*/ 413360 w 442733"/>
              <a:gd name="connsiteY3" fmla="*/ 49264 h 365259"/>
              <a:gd name="connsiteX4" fmla="*/ 326048 w 442733"/>
              <a:gd name="connsiteY4" fmla="*/ 108002 h 365259"/>
              <a:gd name="connsiteX5" fmla="*/ 265723 w 442733"/>
              <a:gd name="connsiteY5" fmla="*/ 147689 h 365259"/>
              <a:gd name="connsiteX6" fmla="*/ 213335 w 442733"/>
              <a:gd name="connsiteY6" fmla="*/ 206427 h 365259"/>
              <a:gd name="connsiteX7" fmla="*/ 146660 w 442733"/>
              <a:gd name="connsiteY7" fmla="*/ 257227 h 365259"/>
              <a:gd name="connsiteX8" fmla="*/ 610 w 442733"/>
              <a:gd name="connsiteY8" fmla="*/ 365177 h 365259"/>
              <a:gd name="connsiteX9" fmla="*/ 100623 w 442733"/>
              <a:gd name="connsiteY9" fmla="*/ 273102 h 365259"/>
              <a:gd name="connsiteX10" fmla="*/ 248260 w 442733"/>
              <a:gd name="connsiteY10" fmla="*/ 165152 h 365259"/>
              <a:gd name="connsiteX11" fmla="*/ 418123 w 442733"/>
              <a:gd name="connsiteY11" fmla="*/ 33389 h 365259"/>
              <a:gd name="connsiteX12" fmla="*/ 360973 w 442733"/>
              <a:gd name="connsiteY12" fmla="*/ 46089 h 365259"/>
              <a:gd name="connsiteX13" fmla="*/ 126023 w 442733"/>
              <a:gd name="connsiteY13" fmla="*/ 112764 h 365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2733" h="365259">
                <a:moveTo>
                  <a:pt x="126023" y="112764"/>
                </a:moveTo>
                <a:lnTo>
                  <a:pt x="338748" y="41327"/>
                </a:lnTo>
                <a:cubicBezTo>
                  <a:pt x="390871" y="22542"/>
                  <a:pt x="426325" y="-1271"/>
                  <a:pt x="438760" y="52"/>
                </a:cubicBezTo>
                <a:cubicBezTo>
                  <a:pt x="451195" y="1375"/>
                  <a:pt x="432145" y="31272"/>
                  <a:pt x="413360" y="49264"/>
                </a:cubicBezTo>
                <a:cubicBezTo>
                  <a:pt x="394575" y="67256"/>
                  <a:pt x="350654" y="91598"/>
                  <a:pt x="326048" y="108002"/>
                </a:cubicBezTo>
                <a:cubicBezTo>
                  <a:pt x="301442" y="124406"/>
                  <a:pt x="284509" y="131285"/>
                  <a:pt x="265723" y="147689"/>
                </a:cubicBezTo>
                <a:cubicBezTo>
                  <a:pt x="246938" y="164093"/>
                  <a:pt x="233179" y="188171"/>
                  <a:pt x="213335" y="206427"/>
                </a:cubicBezTo>
                <a:cubicBezTo>
                  <a:pt x="193491" y="224683"/>
                  <a:pt x="146660" y="257227"/>
                  <a:pt x="146660" y="257227"/>
                </a:cubicBezTo>
                <a:cubicBezTo>
                  <a:pt x="111206" y="283685"/>
                  <a:pt x="8283" y="362531"/>
                  <a:pt x="610" y="365177"/>
                </a:cubicBezTo>
                <a:cubicBezTo>
                  <a:pt x="-7063" y="367823"/>
                  <a:pt x="59348" y="306439"/>
                  <a:pt x="100623" y="273102"/>
                </a:cubicBezTo>
                <a:cubicBezTo>
                  <a:pt x="141898" y="239765"/>
                  <a:pt x="195343" y="205104"/>
                  <a:pt x="248260" y="165152"/>
                </a:cubicBezTo>
                <a:cubicBezTo>
                  <a:pt x="301177" y="125200"/>
                  <a:pt x="399338" y="53233"/>
                  <a:pt x="418123" y="33389"/>
                </a:cubicBezTo>
                <a:cubicBezTo>
                  <a:pt x="436908" y="13545"/>
                  <a:pt x="360973" y="46089"/>
                  <a:pt x="360973" y="46089"/>
                </a:cubicBezTo>
                <a:lnTo>
                  <a:pt x="126023" y="11276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FB5B9F5D-70B5-4ADD-9F19-5F511CB9E617}"/>
              </a:ext>
            </a:extLst>
          </p:cNvPr>
          <p:cNvSpPr/>
          <p:nvPr/>
        </p:nvSpPr>
        <p:spPr>
          <a:xfrm>
            <a:off x="1970959" y="2268298"/>
            <a:ext cx="113671" cy="48939"/>
          </a:xfrm>
          <a:custGeom>
            <a:avLst/>
            <a:gdLst>
              <a:gd name="connsiteX0" fmla="*/ 716 w 113671"/>
              <a:gd name="connsiteY0" fmla="*/ 47865 h 48939"/>
              <a:gd name="connsiteX1" fmla="*/ 111841 w 113671"/>
              <a:gd name="connsiteY1" fmla="*/ 240 h 48939"/>
              <a:gd name="connsiteX2" fmla="*/ 65804 w 113671"/>
              <a:gd name="connsiteY2" fmla="*/ 30402 h 48939"/>
              <a:gd name="connsiteX3" fmla="*/ 716 w 113671"/>
              <a:gd name="connsiteY3" fmla="*/ 47865 h 4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671" h="48939">
                <a:moveTo>
                  <a:pt x="716" y="47865"/>
                </a:moveTo>
                <a:cubicBezTo>
                  <a:pt x="8389" y="42838"/>
                  <a:pt x="100993" y="3150"/>
                  <a:pt x="111841" y="240"/>
                </a:cubicBezTo>
                <a:cubicBezTo>
                  <a:pt x="122689" y="-2670"/>
                  <a:pt x="82473" y="21671"/>
                  <a:pt x="65804" y="30402"/>
                </a:cubicBezTo>
                <a:cubicBezTo>
                  <a:pt x="49135" y="39133"/>
                  <a:pt x="-6957" y="52892"/>
                  <a:pt x="716" y="4786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FA09ACF4-059D-4E5D-A551-63F4C80AB552}"/>
              </a:ext>
            </a:extLst>
          </p:cNvPr>
          <p:cNvSpPr/>
          <p:nvPr/>
        </p:nvSpPr>
        <p:spPr>
          <a:xfrm>
            <a:off x="2075196" y="2238180"/>
            <a:ext cx="155887" cy="67673"/>
          </a:xfrm>
          <a:custGeom>
            <a:avLst/>
            <a:gdLst>
              <a:gd name="connsiteX0" fmla="*/ 1254 w 155887"/>
              <a:gd name="connsiteY0" fmla="*/ 66870 h 67673"/>
              <a:gd name="connsiteX1" fmla="*/ 148892 w 155887"/>
              <a:gd name="connsiteY1" fmla="*/ 195 h 67673"/>
              <a:gd name="connsiteX2" fmla="*/ 126667 w 155887"/>
              <a:gd name="connsiteY2" fmla="*/ 46233 h 67673"/>
              <a:gd name="connsiteX3" fmla="*/ 79042 w 155887"/>
              <a:gd name="connsiteY3" fmla="*/ 38295 h 67673"/>
              <a:gd name="connsiteX4" fmla="*/ 1254 w 155887"/>
              <a:gd name="connsiteY4" fmla="*/ 66870 h 6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887" h="67673">
                <a:moveTo>
                  <a:pt x="1254" y="66870"/>
                </a:moveTo>
                <a:cubicBezTo>
                  <a:pt x="12896" y="60520"/>
                  <a:pt x="127990" y="3634"/>
                  <a:pt x="148892" y="195"/>
                </a:cubicBezTo>
                <a:cubicBezTo>
                  <a:pt x="169794" y="-3245"/>
                  <a:pt x="138309" y="39883"/>
                  <a:pt x="126667" y="46233"/>
                </a:cubicBezTo>
                <a:cubicBezTo>
                  <a:pt x="115025" y="52583"/>
                  <a:pt x="95711" y="36708"/>
                  <a:pt x="79042" y="38295"/>
                </a:cubicBezTo>
                <a:cubicBezTo>
                  <a:pt x="62373" y="39882"/>
                  <a:pt x="-10388" y="73220"/>
                  <a:pt x="1254" y="6687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434B4AF4-7EB3-4111-A262-3610A0F15B72}"/>
              </a:ext>
            </a:extLst>
          </p:cNvPr>
          <p:cNvSpPr/>
          <p:nvPr/>
        </p:nvSpPr>
        <p:spPr>
          <a:xfrm>
            <a:off x="1966690" y="2289139"/>
            <a:ext cx="360850" cy="363589"/>
          </a:xfrm>
          <a:custGeom>
            <a:avLst/>
            <a:gdLst>
              <a:gd name="connsiteX0" fmla="*/ 223 w 360850"/>
              <a:gd name="connsiteY0" fmla="*/ 363574 h 363589"/>
              <a:gd name="connsiteX1" fmla="*/ 206598 w 360850"/>
              <a:gd name="connsiteY1" fmla="*/ 128624 h 363589"/>
              <a:gd name="connsiteX2" fmla="*/ 360585 w 360850"/>
              <a:gd name="connsiteY2" fmla="*/ 36 h 363589"/>
              <a:gd name="connsiteX3" fmla="*/ 170085 w 360850"/>
              <a:gd name="connsiteY3" fmla="*/ 139736 h 363589"/>
              <a:gd name="connsiteX4" fmla="*/ 223 w 360850"/>
              <a:gd name="connsiteY4" fmla="*/ 363574 h 36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50" h="363589">
                <a:moveTo>
                  <a:pt x="223" y="363574"/>
                </a:moveTo>
                <a:cubicBezTo>
                  <a:pt x="6309" y="361722"/>
                  <a:pt x="146538" y="189214"/>
                  <a:pt x="206598" y="128624"/>
                </a:cubicBezTo>
                <a:cubicBezTo>
                  <a:pt x="266658" y="68034"/>
                  <a:pt x="366671" y="-1816"/>
                  <a:pt x="360585" y="36"/>
                </a:cubicBezTo>
                <a:cubicBezTo>
                  <a:pt x="354500" y="1888"/>
                  <a:pt x="226441" y="83380"/>
                  <a:pt x="170085" y="139736"/>
                </a:cubicBezTo>
                <a:cubicBezTo>
                  <a:pt x="113729" y="196092"/>
                  <a:pt x="-5863" y="365426"/>
                  <a:pt x="223" y="36357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16294E15-07AF-4A46-A7A6-91B207C55BDF}"/>
              </a:ext>
            </a:extLst>
          </p:cNvPr>
          <p:cNvSpPr/>
          <p:nvPr/>
        </p:nvSpPr>
        <p:spPr>
          <a:xfrm>
            <a:off x="2009231" y="2295503"/>
            <a:ext cx="342224" cy="345739"/>
          </a:xfrm>
          <a:custGeom>
            <a:avLst/>
            <a:gdLst>
              <a:gd name="connsiteX0" fmla="*/ 341857 w 342224"/>
              <a:gd name="connsiteY0" fmla="*/ 22 h 345739"/>
              <a:gd name="connsiteX1" fmla="*/ 135482 w 342224"/>
              <a:gd name="connsiteY1" fmla="*/ 187347 h 345739"/>
              <a:gd name="connsiteX2" fmla="*/ 154532 w 342224"/>
              <a:gd name="connsiteY2" fmla="*/ 215922 h 345739"/>
              <a:gd name="connsiteX3" fmla="*/ 86269 w 342224"/>
              <a:gd name="connsiteY3" fmla="*/ 260372 h 345739"/>
              <a:gd name="connsiteX4" fmla="*/ 2132 w 342224"/>
              <a:gd name="connsiteY4" fmla="*/ 344510 h 345739"/>
              <a:gd name="connsiteX5" fmla="*/ 179932 w 342224"/>
              <a:gd name="connsiteY5" fmla="*/ 190522 h 345739"/>
              <a:gd name="connsiteX6" fmla="*/ 186282 w 342224"/>
              <a:gd name="connsiteY6" fmla="*/ 174647 h 345739"/>
              <a:gd name="connsiteX7" fmla="*/ 341857 w 342224"/>
              <a:gd name="connsiteY7" fmla="*/ 22 h 34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224" h="345739">
                <a:moveTo>
                  <a:pt x="341857" y="22"/>
                </a:moveTo>
                <a:cubicBezTo>
                  <a:pt x="333390" y="2139"/>
                  <a:pt x="166703" y="151364"/>
                  <a:pt x="135482" y="187347"/>
                </a:cubicBezTo>
                <a:cubicBezTo>
                  <a:pt x="104261" y="223330"/>
                  <a:pt x="162734" y="203751"/>
                  <a:pt x="154532" y="215922"/>
                </a:cubicBezTo>
                <a:cubicBezTo>
                  <a:pt x="146330" y="228093"/>
                  <a:pt x="111669" y="238941"/>
                  <a:pt x="86269" y="260372"/>
                </a:cubicBezTo>
                <a:cubicBezTo>
                  <a:pt x="60869" y="281803"/>
                  <a:pt x="-13478" y="356152"/>
                  <a:pt x="2132" y="344510"/>
                </a:cubicBezTo>
                <a:cubicBezTo>
                  <a:pt x="17742" y="332868"/>
                  <a:pt x="149240" y="218833"/>
                  <a:pt x="179932" y="190522"/>
                </a:cubicBezTo>
                <a:cubicBezTo>
                  <a:pt x="210624" y="162212"/>
                  <a:pt x="162470" y="205339"/>
                  <a:pt x="186282" y="174647"/>
                </a:cubicBezTo>
                <a:cubicBezTo>
                  <a:pt x="210094" y="143955"/>
                  <a:pt x="350324" y="-2095"/>
                  <a:pt x="341857" y="2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A77C87B2-9279-4565-8B8A-A1897638F1F8}"/>
              </a:ext>
            </a:extLst>
          </p:cNvPr>
          <p:cNvSpPr/>
          <p:nvPr/>
        </p:nvSpPr>
        <p:spPr>
          <a:xfrm>
            <a:off x="2045667" y="2560517"/>
            <a:ext cx="123546" cy="5444"/>
          </a:xfrm>
          <a:custGeom>
            <a:avLst/>
            <a:gdLst>
              <a:gd name="connsiteX0" fmla="*/ 621 w 123546"/>
              <a:gd name="connsiteY0" fmla="*/ 1708 h 5444"/>
              <a:gd name="connsiteX1" fmla="*/ 121271 w 123546"/>
              <a:gd name="connsiteY1" fmla="*/ 121 h 5444"/>
              <a:gd name="connsiteX2" fmla="*/ 75233 w 123546"/>
              <a:gd name="connsiteY2" fmla="*/ 4883 h 5444"/>
              <a:gd name="connsiteX3" fmla="*/ 621 w 123546"/>
              <a:gd name="connsiteY3" fmla="*/ 1708 h 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46" h="5444">
                <a:moveTo>
                  <a:pt x="621" y="1708"/>
                </a:moveTo>
                <a:cubicBezTo>
                  <a:pt x="8294" y="914"/>
                  <a:pt x="108836" y="-408"/>
                  <a:pt x="121271" y="121"/>
                </a:cubicBezTo>
                <a:cubicBezTo>
                  <a:pt x="133706" y="650"/>
                  <a:pt x="91902" y="2766"/>
                  <a:pt x="75233" y="4883"/>
                </a:cubicBezTo>
                <a:cubicBezTo>
                  <a:pt x="58564" y="7000"/>
                  <a:pt x="-7052" y="2502"/>
                  <a:pt x="621" y="170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E7482BFB-3F8D-4BBD-B2CC-ECBBFC2C923C}"/>
              </a:ext>
            </a:extLst>
          </p:cNvPr>
          <p:cNvSpPr/>
          <p:nvPr/>
        </p:nvSpPr>
        <p:spPr>
          <a:xfrm>
            <a:off x="1900150" y="2641592"/>
            <a:ext cx="438654" cy="65472"/>
          </a:xfrm>
          <a:custGeom>
            <a:avLst/>
            <a:gdLst>
              <a:gd name="connsiteX0" fmla="*/ 88 w 438654"/>
              <a:gd name="connsiteY0" fmla="*/ 42871 h 65472"/>
              <a:gd name="connsiteX1" fmla="*/ 176300 w 438654"/>
              <a:gd name="connsiteY1" fmla="*/ 11121 h 65472"/>
              <a:gd name="connsiteX2" fmla="*/ 423950 w 438654"/>
              <a:gd name="connsiteY2" fmla="*/ 65096 h 65472"/>
              <a:gd name="connsiteX3" fmla="*/ 382675 w 438654"/>
              <a:gd name="connsiteY3" fmla="*/ 33346 h 65472"/>
              <a:gd name="connsiteX4" fmla="*/ 155663 w 438654"/>
              <a:gd name="connsiteY4" fmla="*/ 8 h 65472"/>
              <a:gd name="connsiteX5" fmla="*/ 88 w 438654"/>
              <a:gd name="connsiteY5" fmla="*/ 42871 h 6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654" h="65472">
                <a:moveTo>
                  <a:pt x="88" y="42871"/>
                </a:moveTo>
                <a:cubicBezTo>
                  <a:pt x="3527" y="44723"/>
                  <a:pt x="105656" y="7417"/>
                  <a:pt x="176300" y="11121"/>
                </a:cubicBezTo>
                <a:cubicBezTo>
                  <a:pt x="246944" y="14825"/>
                  <a:pt x="389554" y="61392"/>
                  <a:pt x="423950" y="65096"/>
                </a:cubicBezTo>
                <a:cubicBezTo>
                  <a:pt x="458346" y="68800"/>
                  <a:pt x="427389" y="44194"/>
                  <a:pt x="382675" y="33346"/>
                </a:cubicBezTo>
                <a:cubicBezTo>
                  <a:pt x="337961" y="22498"/>
                  <a:pt x="217046" y="-521"/>
                  <a:pt x="155663" y="8"/>
                </a:cubicBezTo>
                <a:cubicBezTo>
                  <a:pt x="94280" y="537"/>
                  <a:pt x="-3351" y="41019"/>
                  <a:pt x="88" y="4287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1531475F-BF31-42CE-8F15-88F1BEF18E97}"/>
              </a:ext>
            </a:extLst>
          </p:cNvPr>
          <p:cNvSpPr/>
          <p:nvPr/>
        </p:nvSpPr>
        <p:spPr>
          <a:xfrm>
            <a:off x="2647950" y="2430241"/>
            <a:ext cx="183730" cy="571073"/>
          </a:xfrm>
          <a:custGeom>
            <a:avLst/>
            <a:gdLst>
              <a:gd name="connsiteX0" fmla="*/ 0 w 183730"/>
              <a:gd name="connsiteY0" fmla="*/ 222 h 571073"/>
              <a:gd name="connsiteX1" fmla="*/ 90488 w 183730"/>
              <a:gd name="connsiteY1" fmla="*/ 365347 h 571073"/>
              <a:gd name="connsiteX2" fmla="*/ 179388 w 183730"/>
              <a:gd name="connsiteY2" fmla="*/ 563784 h 571073"/>
              <a:gd name="connsiteX3" fmla="*/ 166688 w 183730"/>
              <a:gd name="connsiteY3" fmla="*/ 519334 h 571073"/>
              <a:gd name="connsiteX4" fmla="*/ 138113 w 183730"/>
              <a:gd name="connsiteY4" fmla="*/ 435197 h 571073"/>
              <a:gd name="connsiteX5" fmla="*/ 92075 w 183730"/>
              <a:gd name="connsiteY5" fmla="*/ 312959 h 571073"/>
              <a:gd name="connsiteX6" fmla="*/ 0 w 183730"/>
              <a:gd name="connsiteY6" fmla="*/ 222 h 57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730" h="571073">
                <a:moveTo>
                  <a:pt x="0" y="222"/>
                </a:moveTo>
                <a:cubicBezTo>
                  <a:pt x="-265" y="8953"/>
                  <a:pt x="60590" y="271420"/>
                  <a:pt x="90488" y="365347"/>
                </a:cubicBezTo>
                <a:cubicBezTo>
                  <a:pt x="120386" y="459274"/>
                  <a:pt x="166688" y="538120"/>
                  <a:pt x="179388" y="563784"/>
                </a:cubicBezTo>
                <a:cubicBezTo>
                  <a:pt x="192088" y="589448"/>
                  <a:pt x="173567" y="540765"/>
                  <a:pt x="166688" y="519334"/>
                </a:cubicBezTo>
                <a:cubicBezTo>
                  <a:pt x="159809" y="497903"/>
                  <a:pt x="150548" y="469593"/>
                  <a:pt x="138113" y="435197"/>
                </a:cubicBezTo>
                <a:cubicBezTo>
                  <a:pt x="125678" y="400801"/>
                  <a:pt x="112977" y="383867"/>
                  <a:pt x="92075" y="312959"/>
                </a:cubicBezTo>
                <a:cubicBezTo>
                  <a:pt x="71173" y="242051"/>
                  <a:pt x="265" y="-8509"/>
                  <a:pt x="0" y="22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09387EEF-0343-4132-8AAD-C338BDF410EB}"/>
              </a:ext>
            </a:extLst>
          </p:cNvPr>
          <p:cNvSpPr/>
          <p:nvPr/>
        </p:nvSpPr>
        <p:spPr>
          <a:xfrm>
            <a:off x="2333515" y="2694488"/>
            <a:ext cx="133543" cy="68255"/>
          </a:xfrm>
          <a:custGeom>
            <a:avLst/>
            <a:gdLst>
              <a:gd name="connsiteX0" fmla="*/ 110 w 133543"/>
              <a:gd name="connsiteY0" fmla="*/ 1087 h 68255"/>
              <a:gd name="connsiteX1" fmla="*/ 127110 w 133543"/>
              <a:gd name="connsiteY1" fmla="*/ 67762 h 68255"/>
              <a:gd name="connsiteX2" fmla="*/ 104885 w 133543"/>
              <a:gd name="connsiteY2" fmla="*/ 29662 h 68255"/>
              <a:gd name="connsiteX3" fmla="*/ 110 w 133543"/>
              <a:gd name="connsiteY3" fmla="*/ 1087 h 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43" h="68255">
                <a:moveTo>
                  <a:pt x="110" y="1087"/>
                </a:moveTo>
                <a:cubicBezTo>
                  <a:pt x="3814" y="7437"/>
                  <a:pt x="109647" y="62999"/>
                  <a:pt x="127110" y="67762"/>
                </a:cubicBezTo>
                <a:cubicBezTo>
                  <a:pt x="144573" y="72525"/>
                  <a:pt x="122877" y="41568"/>
                  <a:pt x="104885" y="29662"/>
                </a:cubicBezTo>
                <a:cubicBezTo>
                  <a:pt x="86893" y="17756"/>
                  <a:pt x="-3594" y="-5263"/>
                  <a:pt x="110" y="108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9677E2F0-759C-4556-83E4-6E70D57054E4}"/>
              </a:ext>
            </a:extLst>
          </p:cNvPr>
          <p:cNvSpPr/>
          <p:nvPr/>
        </p:nvSpPr>
        <p:spPr>
          <a:xfrm>
            <a:off x="2341482" y="2711347"/>
            <a:ext cx="189127" cy="84973"/>
          </a:xfrm>
          <a:custGeom>
            <a:avLst/>
            <a:gdLst>
              <a:gd name="connsiteX0" fmla="*/ 81 w 189127"/>
              <a:gd name="connsiteY0" fmla="*/ 103 h 84973"/>
              <a:gd name="connsiteX1" fmla="*/ 119143 w 189127"/>
              <a:gd name="connsiteY1" fmla="*/ 74716 h 84973"/>
              <a:gd name="connsiteX2" fmla="*/ 188993 w 189127"/>
              <a:gd name="connsiteY2" fmla="*/ 82653 h 84973"/>
              <a:gd name="connsiteX3" fmla="*/ 138193 w 189127"/>
              <a:gd name="connsiteY3" fmla="*/ 58841 h 84973"/>
              <a:gd name="connsiteX4" fmla="*/ 81 w 189127"/>
              <a:gd name="connsiteY4" fmla="*/ 103 h 8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127" h="84973">
                <a:moveTo>
                  <a:pt x="81" y="103"/>
                </a:moveTo>
                <a:cubicBezTo>
                  <a:pt x="-3094" y="2749"/>
                  <a:pt x="87658" y="60958"/>
                  <a:pt x="119143" y="74716"/>
                </a:cubicBezTo>
                <a:cubicBezTo>
                  <a:pt x="150628" y="88474"/>
                  <a:pt x="185818" y="85299"/>
                  <a:pt x="188993" y="82653"/>
                </a:cubicBezTo>
                <a:cubicBezTo>
                  <a:pt x="192168" y="80007"/>
                  <a:pt x="138193" y="58841"/>
                  <a:pt x="138193" y="58841"/>
                </a:cubicBezTo>
                <a:cubicBezTo>
                  <a:pt x="109618" y="46141"/>
                  <a:pt x="3256" y="-2543"/>
                  <a:pt x="81" y="10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67884E1B-2BEF-4DFD-880C-F6CDCCC16336}"/>
              </a:ext>
            </a:extLst>
          </p:cNvPr>
          <p:cNvSpPr/>
          <p:nvPr/>
        </p:nvSpPr>
        <p:spPr>
          <a:xfrm>
            <a:off x="2360613" y="2733675"/>
            <a:ext cx="475802" cy="257311"/>
          </a:xfrm>
          <a:custGeom>
            <a:avLst/>
            <a:gdLst>
              <a:gd name="connsiteX0" fmla="*/ 0 w 475802"/>
              <a:gd name="connsiteY0" fmla="*/ 0 h 257311"/>
              <a:gd name="connsiteX1" fmla="*/ 304800 w 475802"/>
              <a:gd name="connsiteY1" fmla="*/ 185738 h 257311"/>
              <a:gd name="connsiteX2" fmla="*/ 471487 w 475802"/>
              <a:gd name="connsiteY2" fmla="*/ 257175 h 257311"/>
              <a:gd name="connsiteX3" fmla="*/ 400050 w 475802"/>
              <a:gd name="connsiteY3" fmla="*/ 200025 h 257311"/>
              <a:gd name="connsiteX4" fmla="*/ 120650 w 475802"/>
              <a:gd name="connsiteY4" fmla="*/ 74613 h 257311"/>
              <a:gd name="connsiteX5" fmla="*/ 0 w 475802"/>
              <a:gd name="connsiteY5" fmla="*/ 0 h 25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02" h="257311">
                <a:moveTo>
                  <a:pt x="0" y="0"/>
                </a:moveTo>
                <a:cubicBezTo>
                  <a:pt x="113109" y="71438"/>
                  <a:pt x="226219" y="142876"/>
                  <a:pt x="304800" y="185738"/>
                </a:cubicBezTo>
                <a:cubicBezTo>
                  <a:pt x="383381" y="228601"/>
                  <a:pt x="455612" y="254794"/>
                  <a:pt x="471487" y="257175"/>
                </a:cubicBezTo>
                <a:cubicBezTo>
                  <a:pt x="487362" y="259556"/>
                  <a:pt x="458523" y="230452"/>
                  <a:pt x="400050" y="200025"/>
                </a:cubicBezTo>
                <a:cubicBezTo>
                  <a:pt x="341577" y="169598"/>
                  <a:pt x="120650" y="74613"/>
                  <a:pt x="120650" y="7461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3A8167E4-7759-482B-A085-D8643F661985}"/>
              </a:ext>
            </a:extLst>
          </p:cNvPr>
          <p:cNvSpPr/>
          <p:nvPr/>
        </p:nvSpPr>
        <p:spPr>
          <a:xfrm>
            <a:off x="2467331" y="2800363"/>
            <a:ext cx="362589" cy="212857"/>
          </a:xfrm>
          <a:custGeom>
            <a:avLst/>
            <a:gdLst>
              <a:gd name="connsiteX0" fmla="*/ 9169 w 362589"/>
              <a:gd name="connsiteY0" fmla="*/ 3162 h 212857"/>
              <a:gd name="connsiteX1" fmla="*/ 231419 w 362589"/>
              <a:gd name="connsiteY1" fmla="*/ 165087 h 212857"/>
              <a:gd name="connsiteX2" fmla="*/ 361594 w 362589"/>
              <a:gd name="connsiteY2" fmla="*/ 212712 h 212857"/>
              <a:gd name="connsiteX3" fmla="*/ 294919 w 362589"/>
              <a:gd name="connsiteY3" fmla="*/ 180962 h 212857"/>
              <a:gd name="connsiteX4" fmla="*/ 64732 w 362589"/>
              <a:gd name="connsiteY4" fmla="*/ 65075 h 212857"/>
              <a:gd name="connsiteX5" fmla="*/ 9169 w 362589"/>
              <a:gd name="connsiteY5" fmla="*/ 3162 h 21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589" h="212857">
                <a:moveTo>
                  <a:pt x="9169" y="3162"/>
                </a:moveTo>
                <a:cubicBezTo>
                  <a:pt x="36950" y="19831"/>
                  <a:pt x="172682" y="130162"/>
                  <a:pt x="231419" y="165087"/>
                </a:cubicBezTo>
                <a:cubicBezTo>
                  <a:pt x="290157" y="200012"/>
                  <a:pt x="351011" y="210066"/>
                  <a:pt x="361594" y="212712"/>
                </a:cubicBezTo>
                <a:cubicBezTo>
                  <a:pt x="372177" y="215358"/>
                  <a:pt x="294919" y="180962"/>
                  <a:pt x="294919" y="180962"/>
                </a:cubicBezTo>
                <a:cubicBezTo>
                  <a:pt x="245442" y="156356"/>
                  <a:pt x="107859" y="90210"/>
                  <a:pt x="64732" y="65075"/>
                </a:cubicBezTo>
                <a:cubicBezTo>
                  <a:pt x="21605" y="39940"/>
                  <a:pt x="-18612" y="-13507"/>
                  <a:pt x="9169" y="316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BD9FDA88-CF93-4E03-8F33-D911DF3B92C8}"/>
              </a:ext>
            </a:extLst>
          </p:cNvPr>
          <p:cNvSpPr/>
          <p:nvPr/>
        </p:nvSpPr>
        <p:spPr>
          <a:xfrm>
            <a:off x="2897019" y="1724011"/>
            <a:ext cx="342011" cy="281014"/>
          </a:xfrm>
          <a:custGeom>
            <a:avLst/>
            <a:gdLst>
              <a:gd name="connsiteX0" fmla="*/ 341481 w 342011"/>
              <a:gd name="connsiteY0" fmla="*/ 14 h 281014"/>
              <a:gd name="connsiteX1" fmla="*/ 257344 w 342011"/>
              <a:gd name="connsiteY1" fmla="*/ 107964 h 281014"/>
              <a:gd name="connsiteX2" fmla="*/ 195431 w 342011"/>
              <a:gd name="connsiteY2" fmla="*/ 133364 h 281014"/>
              <a:gd name="connsiteX3" fmla="*/ 122406 w 342011"/>
              <a:gd name="connsiteY3" fmla="*/ 184164 h 281014"/>
              <a:gd name="connsiteX4" fmla="*/ 169 w 342011"/>
              <a:gd name="connsiteY4" fmla="*/ 281002 h 281014"/>
              <a:gd name="connsiteX5" fmla="*/ 98594 w 342011"/>
              <a:gd name="connsiteY5" fmla="*/ 190514 h 281014"/>
              <a:gd name="connsiteX6" fmla="*/ 214481 w 342011"/>
              <a:gd name="connsiteY6" fmla="*/ 115902 h 281014"/>
              <a:gd name="connsiteX7" fmla="*/ 341481 w 342011"/>
              <a:gd name="connsiteY7" fmla="*/ 14 h 28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011" h="281014">
                <a:moveTo>
                  <a:pt x="341481" y="14"/>
                </a:moveTo>
                <a:cubicBezTo>
                  <a:pt x="348625" y="-1309"/>
                  <a:pt x="281686" y="85739"/>
                  <a:pt x="257344" y="107964"/>
                </a:cubicBezTo>
                <a:cubicBezTo>
                  <a:pt x="233002" y="130189"/>
                  <a:pt x="217921" y="120664"/>
                  <a:pt x="195431" y="133364"/>
                </a:cubicBezTo>
                <a:cubicBezTo>
                  <a:pt x="172941" y="146064"/>
                  <a:pt x="154950" y="159558"/>
                  <a:pt x="122406" y="184164"/>
                </a:cubicBezTo>
                <a:cubicBezTo>
                  <a:pt x="89862" y="208770"/>
                  <a:pt x="4138" y="279944"/>
                  <a:pt x="169" y="281002"/>
                </a:cubicBezTo>
                <a:cubicBezTo>
                  <a:pt x="-3800" y="282060"/>
                  <a:pt x="62875" y="218031"/>
                  <a:pt x="98594" y="190514"/>
                </a:cubicBezTo>
                <a:cubicBezTo>
                  <a:pt x="134313" y="162997"/>
                  <a:pt x="167121" y="148181"/>
                  <a:pt x="214481" y="115902"/>
                </a:cubicBezTo>
                <a:cubicBezTo>
                  <a:pt x="261841" y="83623"/>
                  <a:pt x="334337" y="1337"/>
                  <a:pt x="341481" y="1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3F5A5DF4-6332-4B2F-8650-1A465EBC54C6}"/>
              </a:ext>
            </a:extLst>
          </p:cNvPr>
          <p:cNvSpPr/>
          <p:nvPr/>
        </p:nvSpPr>
        <p:spPr>
          <a:xfrm>
            <a:off x="2691900" y="2018676"/>
            <a:ext cx="216640" cy="203995"/>
          </a:xfrm>
          <a:custGeom>
            <a:avLst/>
            <a:gdLst>
              <a:gd name="connsiteX0" fmla="*/ 216400 w 216640"/>
              <a:gd name="connsiteY0" fmla="*/ 624 h 203995"/>
              <a:gd name="connsiteX1" fmla="*/ 95750 w 216640"/>
              <a:gd name="connsiteY1" fmla="*/ 70474 h 203995"/>
              <a:gd name="connsiteX2" fmla="*/ 65588 w 216640"/>
              <a:gd name="connsiteY2" fmla="*/ 126037 h 203995"/>
              <a:gd name="connsiteX3" fmla="*/ 33838 w 216640"/>
              <a:gd name="connsiteY3" fmla="*/ 186362 h 203995"/>
              <a:gd name="connsiteX4" fmla="*/ 500 w 216640"/>
              <a:gd name="connsiteY4" fmla="*/ 199062 h 203995"/>
              <a:gd name="connsiteX5" fmla="*/ 60825 w 216640"/>
              <a:gd name="connsiteY5" fmla="*/ 113337 h 203995"/>
              <a:gd name="connsiteX6" fmla="*/ 216400 w 216640"/>
              <a:gd name="connsiteY6" fmla="*/ 624 h 20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640" h="203995">
                <a:moveTo>
                  <a:pt x="216400" y="624"/>
                </a:moveTo>
                <a:cubicBezTo>
                  <a:pt x="222221" y="-6520"/>
                  <a:pt x="120885" y="49572"/>
                  <a:pt x="95750" y="70474"/>
                </a:cubicBezTo>
                <a:cubicBezTo>
                  <a:pt x="70615" y="91376"/>
                  <a:pt x="65588" y="126037"/>
                  <a:pt x="65588" y="126037"/>
                </a:cubicBezTo>
                <a:cubicBezTo>
                  <a:pt x="55269" y="145352"/>
                  <a:pt x="44686" y="174191"/>
                  <a:pt x="33838" y="186362"/>
                </a:cubicBezTo>
                <a:cubicBezTo>
                  <a:pt x="22990" y="198533"/>
                  <a:pt x="-3998" y="211233"/>
                  <a:pt x="500" y="199062"/>
                </a:cubicBezTo>
                <a:cubicBezTo>
                  <a:pt x="4998" y="186891"/>
                  <a:pt x="28017" y="143764"/>
                  <a:pt x="60825" y="113337"/>
                </a:cubicBezTo>
                <a:cubicBezTo>
                  <a:pt x="93633" y="82910"/>
                  <a:pt x="210579" y="7768"/>
                  <a:pt x="216400" y="62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1859137B-6F01-400E-AB98-DF863C3291B5}"/>
              </a:ext>
            </a:extLst>
          </p:cNvPr>
          <p:cNvSpPr/>
          <p:nvPr/>
        </p:nvSpPr>
        <p:spPr>
          <a:xfrm>
            <a:off x="2831262" y="2056766"/>
            <a:ext cx="88217" cy="209595"/>
          </a:xfrm>
          <a:custGeom>
            <a:avLst/>
            <a:gdLst>
              <a:gd name="connsiteX0" fmla="*/ 88151 w 88217"/>
              <a:gd name="connsiteY0" fmla="*/ 634 h 209595"/>
              <a:gd name="connsiteX1" fmla="*/ 16713 w 88217"/>
              <a:gd name="connsiteY1" fmla="*/ 95884 h 209595"/>
              <a:gd name="connsiteX2" fmla="*/ 16713 w 88217"/>
              <a:gd name="connsiteY2" fmla="*/ 208597 h 209595"/>
              <a:gd name="connsiteX3" fmla="*/ 2426 w 88217"/>
              <a:gd name="connsiteY3" fmla="*/ 143509 h 209595"/>
              <a:gd name="connsiteX4" fmla="*/ 88151 w 88217"/>
              <a:gd name="connsiteY4" fmla="*/ 634 h 20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17" h="209595">
                <a:moveTo>
                  <a:pt x="88151" y="634"/>
                </a:moveTo>
                <a:cubicBezTo>
                  <a:pt x="90532" y="-7303"/>
                  <a:pt x="28619" y="61224"/>
                  <a:pt x="16713" y="95884"/>
                </a:cubicBezTo>
                <a:cubicBezTo>
                  <a:pt x="4807" y="130544"/>
                  <a:pt x="19094" y="200660"/>
                  <a:pt x="16713" y="208597"/>
                </a:cubicBezTo>
                <a:cubicBezTo>
                  <a:pt x="14332" y="216534"/>
                  <a:pt x="-7099" y="175524"/>
                  <a:pt x="2426" y="143509"/>
                </a:cubicBezTo>
                <a:cubicBezTo>
                  <a:pt x="11951" y="111494"/>
                  <a:pt x="85770" y="8571"/>
                  <a:pt x="88151" y="63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E475336E-AB79-42F7-BBA5-939DB79BEA0C}"/>
              </a:ext>
            </a:extLst>
          </p:cNvPr>
          <p:cNvSpPr/>
          <p:nvPr/>
        </p:nvSpPr>
        <p:spPr>
          <a:xfrm>
            <a:off x="3304643" y="1507698"/>
            <a:ext cx="319810" cy="152857"/>
          </a:xfrm>
          <a:custGeom>
            <a:avLst/>
            <a:gdLst>
              <a:gd name="connsiteX0" fmla="*/ 319620 w 319810"/>
              <a:gd name="connsiteY0" fmla="*/ 427 h 152857"/>
              <a:gd name="connsiteX1" fmla="*/ 195795 w 319810"/>
              <a:gd name="connsiteY1" fmla="*/ 49640 h 152857"/>
              <a:gd name="connsiteX2" fmla="*/ 122770 w 319810"/>
              <a:gd name="connsiteY2" fmla="*/ 81390 h 152857"/>
              <a:gd name="connsiteX3" fmla="*/ 79907 w 319810"/>
              <a:gd name="connsiteY3" fmla="*/ 73452 h 152857"/>
              <a:gd name="connsiteX4" fmla="*/ 67207 w 319810"/>
              <a:gd name="connsiteY4" fmla="*/ 95677 h 152857"/>
              <a:gd name="connsiteX5" fmla="*/ 32282 w 319810"/>
              <a:gd name="connsiteY5" fmla="*/ 108377 h 152857"/>
              <a:gd name="connsiteX6" fmla="*/ 532 w 319810"/>
              <a:gd name="connsiteY6" fmla="*/ 152827 h 152857"/>
              <a:gd name="connsiteX7" fmla="*/ 59270 w 319810"/>
              <a:gd name="connsiteY7" fmla="*/ 114727 h 152857"/>
              <a:gd name="connsiteX8" fmla="*/ 165632 w 319810"/>
              <a:gd name="connsiteY8" fmla="*/ 79802 h 152857"/>
              <a:gd name="connsiteX9" fmla="*/ 319620 w 319810"/>
              <a:gd name="connsiteY9" fmla="*/ 427 h 15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810" h="152857">
                <a:moveTo>
                  <a:pt x="319620" y="427"/>
                </a:moveTo>
                <a:cubicBezTo>
                  <a:pt x="324647" y="-4600"/>
                  <a:pt x="228603" y="36146"/>
                  <a:pt x="195795" y="49640"/>
                </a:cubicBezTo>
                <a:cubicBezTo>
                  <a:pt x="162987" y="63134"/>
                  <a:pt x="142085" y="77421"/>
                  <a:pt x="122770" y="81390"/>
                </a:cubicBezTo>
                <a:cubicBezTo>
                  <a:pt x="103455" y="85359"/>
                  <a:pt x="89167" y="71071"/>
                  <a:pt x="79907" y="73452"/>
                </a:cubicBezTo>
                <a:cubicBezTo>
                  <a:pt x="70646" y="75833"/>
                  <a:pt x="75144" y="89856"/>
                  <a:pt x="67207" y="95677"/>
                </a:cubicBezTo>
                <a:cubicBezTo>
                  <a:pt x="59270" y="101498"/>
                  <a:pt x="43394" y="98852"/>
                  <a:pt x="32282" y="108377"/>
                </a:cubicBezTo>
                <a:cubicBezTo>
                  <a:pt x="21169" y="117902"/>
                  <a:pt x="-3966" y="151769"/>
                  <a:pt x="532" y="152827"/>
                </a:cubicBezTo>
                <a:cubicBezTo>
                  <a:pt x="5030" y="153885"/>
                  <a:pt x="31753" y="126898"/>
                  <a:pt x="59270" y="114727"/>
                </a:cubicBezTo>
                <a:cubicBezTo>
                  <a:pt x="86787" y="102556"/>
                  <a:pt x="125945" y="96735"/>
                  <a:pt x="165632" y="79802"/>
                </a:cubicBezTo>
                <a:cubicBezTo>
                  <a:pt x="205319" y="62869"/>
                  <a:pt x="314593" y="5454"/>
                  <a:pt x="319620" y="42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EC9B034D-54D4-43A6-8124-DFC8AA01BFE3}"/>
              </a:ext>
            </a:extLst>
          </p:cNvPr>
          <p:cNvSpPr/>
          <p:nvPr/>
        </p:nvSpPr>
        <p:spPr>
          <a:xfrm>
            <a:off x="3263847" y="1521904"/>
            <a:ext cx="344962" cy="222802"/>
          </a:xfrm>
          <a:custGeom>
            <a:avLst/>
            <a:gdLst>
              <a:gd name="connsiteX0" fmla="*/ 344541 w 344962"/>
              <a:gd name="connsiteY0" fmla="*/ 509 h 222802"/>
              <a:gd name="connsiteX1" fmla="*/ 149278 w 344962"/>
              <a:gd name="connsiteY1" fmla="*/ 116396 h 222802"/>
              <a:gd name="connsiteX2" fmla="*/ 74666 w 344962"/>
              <a:gd name="connsiteY2" fmla="*/ 164021 h 222802"/>
              <a:gd name="connsiteX3" fmla="*/ 53 w 344962"/>
              <a:gd name="connsiteY3" fmla="*/ 222759 h 222802"/>
              <a:gd name="connsiteX4" fmla="*/ 61966 w 344962"/>
              <a:gd name="connsiteY4" fmla="*/ 154496 h 222802"/>
              <a:gd name="connsiteX5" fmla="*/ 12753 w 344962"/>
              <a:gd name="connsiteY5" fmla="*/ 154496 h 222802"/>
              <a:gd name="connsiteX6" fmla="*/ 74666 w 344962"/>
              <a:gd name="connsiteY6" fmla="*/ 152909 h 222802"/>
              <a:gd name="connsiteX7" fmla="*/ 196903 w 344962"/>
              <a:gd name="connsiteY7" fmla="*/ 76709 h 222802"/>
              <a:gd name="connsiteX8" fmla="*/ 344541 w 344962"/>
              <a:gd name="connsiteY8" fmla="*/ 509 h 22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962" h="222802">
                <a:moveTo>
                  <a:pt x="344541" y="509"/>
                </a:moveTo>
                <a:cubicBezTo>
                  <a:pt x="336604" y="7123"/>
                  <a:pt x="194257" y="89144"/>
                  <a:pt x="149278" y="116396"/>
                </a:cubicBezTo>
                <a:cubicBezTo>
                  <a:pt x="104299" y="143648"/>
                  <a:pt x="99537" y="146294"/>
                  <a:pt x="74666" y="164021"/>
                </a:cubicBezTo>
                <a:cubicBezTo>
                  <a:pt x="49795" y="181748"/>
                  <a:pt x="2170" y="224347"/>
                  <a:pt x="53" y="222759"/>
                </a:cubicBezTo>
                <a:cubicBezTo>
                  <a:pt x="-2064" y="221171"/>
                  <a:pt x="59849" y="165873"/>
                  <a:pt x="61966" y="154496"/>
                </a:cubicBezTo>
                <a:cubicBezTo>
                  <a:pt x="64083" y="143119"/>
                  <a:pt x="10636" y="154760"/>
                  <a:pt x="12753" y="154496"/>
                </a:cubicBezTo>
                <a:cubicBezTo>
                  <a:pt x="14870" y="154232"/>
                  <a:pt x="43974" y="165873"/>
                  <a:pt x="74666" y="152909"/>
                </a:cubicBezTo>
                <a:cubicBezTo>
                  <a:pt x="105358" y="139945"/>
                  <a:pt x="147426" y="99992"/>
                  <a:pt x="196903" y="76709"/>
                </a:cubicBezTo>
                <a:cubicBezTo>
                  <a:pt x="246380" y="53426"/>
                  <a:pt x="352478" y="-6105"/>
                  <a:pt x="344541" y="50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1529195E-B66E-4415-9ABB-3CC7AEB93BEF}"/>
              </a:ext>
            </a:extLst>
          </p:cNvPr>
          <p:cNvSpPr/>
          <p:nvPr/>
        </p:nvSpPr>
        <p:spPr>
          <a:xfrm>
            <a:off x="3438525" y="1447270"/>
            <a:ext cx="785858" cy="103736"/>
          </a:xfrm>
          <a:custGeom>
            <a:avLst/>
            <a:gdLst>
              <a:gd name="connsiteX0" fmla="*/ 0 w 785858"/>
              <a:gd name="connsiteY0" fmla="*/ 19580 h 103736"/>
              <a:gd name="connsiteX1" fmla="*/ 209550 w 785858"/>
              <a:gd name="connsiteY1" fmla="*/ 11643 h 103736"/>
              <a:gd name="connsiteX2" fmla="*/ 439738 w 785858"/>
              <a:gd name="connsiteY2" fmla="*/ 16405 h 103736"/>
              <a:gd name="connsiteX3" fmla="*/ 638175 w 785858"/>
              <a:gd name="connsiteY3" fmla="*/ 21168 h 103736"/>
              <a:gd name="connsiteX4" fmla="*/ 785813 w 785858"/>
              <a:gd name="connsiteY4" fmla="*/ 103718 h 103736"/>
              <a:gd name="connsiteX5" fmla="*/ 623888 w 785858"/>
              <a:gd name="connsiteY5" fmla="*/ 13230 h 103736"/>
              <a:gd name="connsiteX6" fmla="*/ 454025 w 785858"/>
              <a:gd name="connsiteY6" fmla="*/ 530 h 103736"/>
              <a:gd name="connsiteX7" fmla="*/ 0 w 785858"/>
              <a:gd name="connsiteY7" fmla="*/ 19580 h 10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858" h="103736">
                <a:moveTo>
                  <a:pt x="0" y="19580"/>
                </a:moveTo>
                <a:cubicBezTo>
                  <a:pt x="68130" y="15876"/>
                  <a:pt x="136260" y="12172"/>
                  <a:pt x="209550" y="11643"/>
                </a:cubicBezTo>
                <a:cubicBezTo>
                  <a:pt x="282840" y="11114"/>
                  <a:pt x="368301" y="14817"/>
                  <a:pt x="439738" y="16405"/>
                </a:cubicBezTo>
                <a:cubicBezTo>
                  <a:pt x="511176" y="17992"/>
                  <a:pt x="580496" y="6616"/>
                  <a:pt x="638175" y="21168"/>
                </a:cubicBezTo>
                <a:cubicBezTo>
                  <a:pt x="695854" y="35720"/>
                  <a:pt x="788194" y="105041"/>
                  <a:pt x="785813" y="103718"/>
                </a:cubicBezTo>
                <a:cubicBezTo>
                  <a:pt x="783432" y="102395"/>
                  <a:pt x="679186" y="30428"/>
                  <a:pt x="623888" y="13230"/>
                </a:cubicBezTo>
                <a:cubicBezTo>
                  <a:pt x="568590" y="-3968"/>
                  <a:pt x="454025" y="530"/>
                  <a:pt x="454025" y="530"/>
                </a:cubicBezTo>
                <a:lnTo>
                  <a:pt x="0" y="1958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2841F3D7-B1DE-4A02-ABB6-57319AB2C53A}"/>
              </a:ext>
            </a:extLst>
          </p:cNvPr>
          <p:cNvSpPr/>
          <p:nvPr/>
        </p:nvSpPr>
        <p:spPr>
          <a:xfrm>
            <a:off x="3411059" y="1452544"/>
            <a:ext cx="338148" cy="16889"/>
          </a:xfrm>
          <a:custGeom>
            <a:avLst/>
            <a:gdLst>
              <a:gd name="connsiteX0" fmla="*/ 479 w 338148"/>
              <a:gd name="connsiteY0" fmla="*/ 12719 h 16889"/>
              <a:gd name="connsiteX1" fmla="*/ 324329 w 338148"/>
              <a:gd name="connsiteY1" fmla="*/ 19 h 16889"/>
              <a:gd name="connsiteX2" fmla="*/ 252891 w 338148"/>
              <a:gd name="connsiteY2" fmla="*/ 15894 h 16889"/>
              <a:gd name="connsiteX3" fmla="*/ 479 w 338148"/>
              <a:gd name="connsiteY3" fmla="*/ 12719 h 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148" h="16889">
                <a:moveTo>
                  <a:pt x="479" y="12719"/>
                </a:moveTo>
                <a:cubicBezTo>
                  <a:pt x="12385" y="10073"/>
                  <a:pt x="282260" y="-510"/>
                  <a:pt x="324329" y="19"/>
                </a:cubicBezTo>
                <a:cubicBezTo>
                  <a:pt x="366398" y="548"/>
                  <a:pt x="303691" y="13248"/>
                  <a:pt x="252891" y="15894"/>
                </a:cubicBezTo>
                <a:cubicBezTo>
                  <a:pt x="202091" y="18540"/>
                  <a:pt x="-11427" y="15365"/>
                  <a:pt x="479" y="1271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E84CA294-CC8F-4437-9C7C-E70DB8AD2BD2}"/>
              </a:ext>
            </a:extLst>
          </p:cNvPr>
          <p:cNvSpPr/>
          <p:nvPr/>
        </p:nvSpPr>
        <p:spPr>
          <a:xfrm>
            <a:off x="3474356" y="1470309"/>
            <a:ext cx="710505" cy="55325"/>
          </a:xfrm>
          <a:custGeom>
            <a:avLst/>
            <a:gdLst>
              <a:gd name="connsiteX0" fmla="*/ 682 w 710505"/>
              <a:gd name="connsiteY0" fmla="*/ 39404 h 55325"/>
              <a:gd name="connsiteX1" fmla="*/ 341994 w 710505"/>
              <a:gd name="connsiteY1" fmla="*/ 25116 h 55325"/>
              <a:gd name="connsiteX2" fmla="*/ 605519 w 710505"/>
              <a:gd name="connsiteY2" fmla="*/ 12416 h 55325"/>
              <a:gd name="connsiteX3" fmla="*/ 705532 w 710505"/>
              <a:gd name="connsiteY3" fmla="*/ 55279 h 55325"/>
              <a:gd name="connsiteX4" fmla="*/ 465819 w 710505"/>
              <a:gd name="connsiteY4" fmla="*/ 2891 h 55325"/>
              <a:gd name="connsiteX5" fmla="*/ 259444 w 710505"/>
              <a:gd name="connsiteY5" fmla="*/ 9241 h 55325"/>
              <a:gd name="connsiteX6" fmla="*/ 682 w 710505"/>
              <a:gd name="connsiteY6" fmla="*/ 39404 h 5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505" h="55325">
                <a:moveTo>
                  <a:pt x="682" y="39404"/>
                </a:moveTo>
                <a:cubicBezTo>
                  <a:pt x="14440" y="42050"/>
                  <a:pt x="241188" y="29614"/>
                  <a:pt x="341994" y="25116"/>
                </a:cubicBezTo>
                <a:cubicBezTo>
                  <a:pt x="442800" y="20618"/>
                  <a:pt x="544929" y="7389"/>
                  <a:pt x="605519" y="12416"/>
                </a:cubicBezTo>
                <a:cubicBezTo>
                  <a:pt x="666109" y="17443"/>
                  <a:pt x="728815" y="56867"/>
                  <a:pt x="705532" y="55279"/>
                </a:cubicBezTo>
                <a:cubicBezTo>
                  <a:pt x="682249" y="53692"/>
                  <a:pt x="540167" y="10564"/>
                  <a:pt x="465819" y="2891"/>
                </a:cubicBezTo>
                <a:cubicBezTo>
                  <a:pt x="391471" y="-4782"/>
                  <a:pt x="334056" y="4743"/>
                  <a:pt x="259444" y="9241"/>
                </a:cubicBezTo>
                <a:cubicBezTo>
                  <a:pt x="184832" y="13739"/>
                  <a:pt x="-13076" y="36758"/>
                  <a:pt x="682" y="3940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A3E49EC2-B913-488A-A561-396498FB6A03}"/>
              </a:ext>
            </a:extLst>
          </p:cNvPr>
          <p:cNvSpPr/>
          <p:nvPr/>
        </p:nvSpPr>
        <p:spPr>
          <a:xfrm>
            <a:off x="3498504" y="1490574"/>
            <a:ext cx="489631" cy="535238"/>
          </a:xfrm>
          <a:custGeom>
            <a:avLst/>
            <a:gdLst>
              <a:gd name="connsiteX0" fmla="*/ 489296 w 489631"/>
              <a:gd name="connsiteY0" fmla="*/ 89 h 535238"/>
              <a:gd name="connsiteX1" fmla="*/ 305146 w 489631"/>
              <a:gd name="connsiteY1" fmla="*/ 44539 h 535238"/>
              <a:gd name="connsiteX2" fmla="*/ 98771 w 489631"/>
              <a:gd name="connsiteY2" fmla="*/ 225514 h 535238"/>
              <a:gd name="connsiteX3" fmla="*/ 1934 w 489631"/>
              <a:gd name="connsiteY3" fmla="*/ 435064 h 535238"/>
              <a:gd name="connsiteX4" fmla="*/ 33684 w 489631"/>
              <a:gd name="connsiteY4" fmla="*/ 535076 h 535238"/>
              <a:gd name="connsiteX5" fmla="*/ 28921 w 489631"/>
              <a:gd name="connsiteY5" fmla="*/ 414426 h 535238"/>
              <a:gd name="connsiteX6" fmla="*/ 140046 w 489631"/>
              <a:gd name="connsiteY6" fmla="*/ 204876 h 535238"/>
              <a:gd name="connsiteX7" fmla="*/ 344834 w 489631"/>
              <a:gd name="connsiteY7" fmla="*/ 50889 h 535238"/>
              <a:gd name="connsiteX8" fmla="*/ 489296 w 489631"/>
              <a:gd name="connsiteY8" fmla="*/ 89 h 53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631" h="535238">
                <a:moveTo>
                  <a:pt x="489296" y="89"/>
                </a:moveTo>
                <a:cubicBezTo>
                  <a:pt x="482681" y="-969"/>
                  <a:pt x="370233" y="6968"/>
                  <a:pt x="305146" y="44539"/>
                </a:cubicBezTo>
                <a:cubicBezTo>
                  <a:pt x="240059" y="82110"/>
                  <a:pt x="149306" y="160426"/>
                  <a:pt x="98771" y="225514"/>
                </a:cubicBezTo>
                <a:cubicBezTo>
                  <a:pt x="48236" y="290602"/>
                  <a:pt x="12782" y="383470"/>
                  <a:pt x="1934" y="435064"/>
                </a:cubicBezTo>
                <a:cubicBezTo>
                  <a:pt x="-8914" y="486658"/>
                  <a:pt x="29186" y="538516"/>
                  <a:pt x="33684" y="535076"/>
                </a:cubicBezTo>
                <a:cubicBezTo>
                  <a:pt x="38182" y="531636"/>
                  <a:pt x="11194" y="469459"/>
                  <a:pt x="28921" y="414426"/>
                </a:cubicBezTo>
                <a:cubicBezTo>
                  <a:pt x="46648" y="359393"/>
                  <a:pt x="87394" y="265465"/>
                  <a:pt x="140046" y="204876"/>
                </a:cubicBezTo>
                <a:cubicBezTo>
                  <a:pt x="192698" y="144287"/>
                  <a:pt x="286361" y="83433"/>
                  <a:pt x="344834" y="50889"/>
                </a:cubicBezTo>
                <a:cubicBezTo>
                  <a:pt x="403307" y="18345"/>
                  <a:pt x="495911" y="1147"/>
                  <a:pt x="489296" y="8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DC4803D4-71BC-4494-91C9-6E292836326F}"/>
              </a:ext>
            </a:extLst>
          </p:cNvPr>
          <p:cNvSpPr/>
          <p:nvPr/>
        </p:nvSpPr>
        <p:spPr>
          <a:xfrm>
            <a:off x="3476398" y="1484308"/>
            <a:ext cx="492423" cy="548786"/>
          </a:xfrm>
          <a:custGeom>
            <a:avLst/>
            <a:gdLst>
              <a:gd name="connsiteX0" fmla="*/ 492352 w 492423"/>
              <a:gd name="connsiteY0" fmla="*/ 5 h 548786"/>
              <a:gd name="connsiteX1" fmla="*/ 273277 w 492423"/>
              <a:gd name="connsiteY1" fmla="*/ 69855 h 548786"/>
              <a:gd name="connsiteX2" fmla="*/ 128815 w 492423"/>
              <a:gd name="connsiteY2" fmla="*/ 176217 h 548786"/>
              <a:gd name="connsiteX3" fmla="*/ 14515 w 492423"/>
              <a:gd name="connsiteY3" fmla="*/ 371480 h 548786"/>
              <a:gd name="connsiteX4" fmla="*/ 41502 w 492423"/>
              <a:gd name="connsiteY4" fmla="*/ 544517 h 548786"/>
              <a:gd name="connsiteX5" fmla="*/ 14515 w 492423"/>
              <a:gd name="connsiteY5" fmla="*/ 485780 h 548786"/>
              <a:gd name="connsiteX6" fmla="*/ 3402 w 492423"/>
              <a:gd name="connsiteY6" fmla="*/ 373067 h 548786"/>
              <a:gd name="connsiteX7" fmla="*/ 74840 w 492423"/>
              <a:gd name="connsiteY7" fmla="*/ 244480 h 548786"/>
              <a:gd name="connsiteX8" fmla="*/ 249465 w 492423"/>
              <a:gd name="connsiteY8" fmla="*/ 73030 h 548786"/>
              <a:gd name="connsiteX9" fmla="*/ 492352 w 492423"/>
              <a:gd name="connsiteY9" fmla="*/ 5 h 54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423" h="548786">
                <a:moveTo>
                  <a:pt x="492352" y="5"/>
                </a:moveTo>
                <a:cubicBezTo>
                  <a:pt x="496321" y="-524"/>
                  <a:pt x="333866" y="40486"/>
                  <a:pt x="273277" y="69855"/>
                </a:cubicBezTo>
                <a:cubicBezTo>
                  <a:pt x="212687" y="99224"/>
                  <a:pt x="171942" y="125946"/>
                  <a:pt x="128815" y="176217"/>
                </a:cubicBezTo>
                <a:cubicBezTo>
                  <a:pt x="85688" y="226488"/>
                  <a:pt x="29067" y="310097"/>
                  <a:pt x="14515" y="371480"/>
                </a:cubicBezTo>
                <a:cubicBezTo>
                  <a:pt x="-37" y="432863"/>
                  <a:pt x="41502" y="525467"/>
                  <a:pt x="41502" y="544517"/>
                </a:cubicBezTo>
                <a:cubicBezTo>
                  <a:pt x="41502" y="563567"/>
                  <a:pt x="20865" y="514355"/>
                  <a:pt x="14515" y="485780"/>
                </a:cubicBezTo>
                <a:cubicBezTo>
                  <a:pt x="8165" y="457205"/>
                  <a:pt x="-6652" y="413284"/>
                  <a:pt x="3402" y="373067"/>
                </a:cubicBezTo>
                <a:cubicBezTo>
                  <a:pt x="13456" y="332850"/>
                  <a:pt x="33830" y="294486"/>
                  <a:pt x="74840" y="244480"/>
                </a:cubicBezTo>
                <a:cubicBezTo>
                  <a:pt x="115850" y="194474"/>
                  <a:pt x="181732" y="112982"/>
                  <a:pt x="249465" y="73030"/>
                </a:cubicBezTo>
                <a:cubicBezTo>
                  <a:pt x="317198" y="33078"/>
                  <a:pt x="488383" y="534"/>
                  <a:pt x="492352" y="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74459D80-C43C-4961-8BBB-225664849333}"/>
              </a:ext>
            </a:extLst>
          </p:cNvPr>
          <p:cNvSpPr/>
          <p:nvPr/>
        </p:nvSpPr>
        <p:spPr>
          <a:xfrm>
            <a:off x="3557491" y="1528726"/>
            <a:ext cx="265232" cy="201690"/>
          </a:xfrm>
          <a:custGeom>
            <a:avLst/>
            <a:gdLst>
              <a:gd name="connsiteX0" fmla="*/ 265209 w 265232"/>
              <a:gd name="connsiteY0" fmla="*/ 37 h 201690"/>
              <a:gd name="connsiteX1" fmla="*/ 74709 w 265232"/>
              <a:gd name="connsiteY1" fmla="*/ 98462 h 201690"/>
              <a:gd name="connsiteX2" fmla="*/ 97 w 265232"/>
              <a:gd name="connsiteY2" fmla="*/ 201649 h 201690"/>
              <a:gd name="connsiteX3" fmla="*/ 87409 w 265232"/>
              <a:gd name="connsiteY3" fmla="*/ 109574 h 201690"/>
              <a:gd name="connsiteX4" fmla="*/ 265209 w 265232"/>
              <a:gd name="connsiteY4" fmla="*/ 37 h 20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232" h="201690">
                <a:moveTo>
                  <a:pt x="265209" y="37"/>
                </a:moveTo>
                <a:cubicBezTo>
                  <a:pt x="263092" y="-1815"/>
                  <a:pt x="118894" y="64860"/>
                  <a:pt x="74709" y="98462"/>
                </a:cubicBezTo>
                <a:cubicBezTo>
                  <a:pt x="30524" y="132064"/>
                  <a:pt x="-2020" y="199797"/>
                  <a:pt x="97" y="201649"/>
                </a:cubicBezTo>
                <a:cubicBezTo>
                  <a:pt x="2214" y="203501"/>
                  <a:pt x="48515" y="142382"/>
                  <a:pt x="87409" y="109574"/>
                </a:cubicBezTo>
                <a:cubicBezTo>
                  <a:pt x="126303" y="76766"/>
                  <a:pt x="267326" y="1889"/>
                  <a:pt x="265209" y="3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4A3F55BB-8221-418C-BDD7-FA66648C80EA}"/>
              </a:ext>
            </a:extLst>
          </p:cNvPr>
          <p:cNvSpPr/>
          <p:nvPr/>
        </p:nvSpPr>
        <p:spPr>
          <a:xfrm>
            <a:off x="4062134" y="1531938"/>
            <a:ext cx="204703" cy="268490"/>
          </a:xfrm>
          <a:custGeom>
            <a:avLst/>
            <a:gdLst>
              <a:gd name="connsiteX0" fmla="*/ 279 w 204703"/>
              <a:gd name="connsiteY0" fmla="*/ 1587 h 268490"/>
              <a:gd name="connsiteX1" fmla="*/ 135216 w 204703"/>
              <a:gd name="connsiteY1" fmla="*/ 79375 h 268490"/>
              <a:gd name="connsiteX2" fmla="*/ 203479 w 204703"/>
              <a:gd name="connsiteY2" fmla="*/ 268287 h 268490"/>
              <a:gd name="connsiteX3" fmla="*/ 173316 w 204703"/>
              <a:gd name="connsiteY3" fmla="*/ 114300 h 268490"/>
              <a:gd name="connsiteX4" fmla="*/ 101879 w 204703"/>
              <a:gd name="connsiteY4" fmla="*/ 33337 h 268490"/>
              <a:gd name="connsiteX5" fmla="*/ 279 w 204703"/>
              <a:gd name="connsiteY5" fmla="*/ 1587 h 26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03" h="268490">
                <a:moveTo>
                  <a:pt x="279" y="1587"/>
                </a:moveTo>
                <a:cubicBezTo>
                  <a:pt x="5835" y="9260"/>
                  <a:pt x="101349" y="34925"/>
                  <a:pt x="135216" y="79375"/>
                </a:cubicBezTo>
                <a:cubicBezTo>
                  <a:pt x="169083" y="123825"/>
                  <a:pt x="197129" y="262466"/>
                  <a:pt x="203479" y="268287"/>
                </a:cubicBezTo>
                <a:cubicBezTo>
                  <a:pt x="209829" y="274108"/>
                  <a:pt x="190249" y="153458"/>
                  <a:pt x="173316" y="114300"/>
                </a:cubicBezTo>
                <a:cubicBezTo>
                  <a:pt x="156383" y="75142"/>
                  <a:pt x="130189" y="51064"/>
                  <a:pt x="101879" y="33337"/>
                </a:cubicBezTo>
                <a:cubicBezTo>
                  <a:pt x="73569" y="15610"/>
                  <a:pt x="-5277" y="-6086"/>
                  <a:pt x="279" y="158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465F4CAE-356B-45DD-A9FF-3F79905D0E78}"/>
              </a:ext>
            </a:extLst>
          </p:cNvPr>
          <p:cNvSpPr/>
          <p:nvPr/>
        </p:nvSpPr>
        <p:spPr>
          <a:xfrm>
            <a:off x="4217974" y="1547628"/>
            <a:ext cx="127495" cy="665859"/>
          </a:xfrm>
          <a:custGeom>
            <a:avLst/>
            <a:gdLst>
              <a:gd name="connsiteX0" fmla="*/ 14 w 127495"/>
              <a:gd name="connsiteY0" fmla="*/ 185 h 665859"/>
              <a:gd name="connsiteX1" fmla="*/ 74626 w 127495"/>
              <a:gd name="connsiteY1" fmla="*/ 162110 h 665859"/>
              <a:gd name="connsiteX2" fmla="*/ 106376 w 127495"/>
              <a:gd name="connsiteY2" fmla="*/ 279585 h 665859"/>
              <a:gd name="connsiteX3" fmla="*/ 117489 w 127495"/>
              <a:gd name="connsiteY3" fmla="*/ 338322 h 665859"/>
              <a:gd name="connsiteX4" fmla="*/ 104789 w 127495"/>
              <a:gd name="connsiteY4" fmla="*/ 339910 h 665859"/>
              <a:gd name="connsiteX5" fmla="*/ 123839 w 127495"/>
              <a:gd name="connsiteY5" fmla="*/ 509772 h 665859"/>
              <a:gd name="connsiteX6" fmla="*/ 127014 w 127495"/>
              <a:gd name="connsiteY6" fmla="*/ 635185 h 665859"/>
              <a:gd name="connsiteX7" fmla="*/ 117489 w 127495"/>
              <a:gd name="connsiteY7" fmla="*/ 636772 h 665859"/>
              <a:gd name="connsiteX8" fmla="*/ 95264 w 127495"/>
              <a:gd name="connsiteY8" fmla="*/ 308160 h 665859"/>
              <a:gd name="connsiteX9" fmla="*/ 80976 w 127495"/>
              <a:gd name="connsiteY9" fmla="*/ 195447 h 665859"/>
              <a:gd name="connsiteX10" fmla="*/ 14 w 127495"/>
              <a:gd name="connsiteY10" fmla="*/ 185 h 66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495" h="665859">
                <a:moveTo>
                  <a:pt x="14" y="185"/>
                </a:moveTo>
                <a:cubicBezTo>
                  <a:pt x="-1044" y="-5371"/>
                  <a:pt x="56899" y="115543"/>
                  <a:pt x="74626" y="162110"/>
                </a:cubicBezTo>
                <a:cubicBezTo>
                  <a:pt x="92353" y="208677"/>
                  <a:pt x="99232" y="250216"/>
                  <a:pt x="106376" y="279585"/>
                </a:cubicBezTo>
                <a:cubicBezTo>
                  <a:pt x="113520" y="308954"/>
                  <a:pt x="117753" y="328268"/>
                  <a:pt x="117489" y="338322"/>
                </a:cubicBezTo>
                <a:cubicBezTo>
                  <a:pt x="117225" y="348376"/>
                  <a:pt x="103731" y="311335"/>
                  <a:pt x="104789" y="339910"/>
                </a:cubicBezTo>
                <a:cubicBezTo>
                  <a:pt x="105847" y="368485"/>
                  <a:pt x="120135" y="460560"/>
                  <a:pt x="123839" y="509772"/>
                </a:cubicBezTo>
                <a:cubicBezTo>
                  <a:pt x="127543" y="558985"/>
                  <a:pt x="128072" y="614018"/>
                  <a:pt x="127014" y="635185"/>
                </a:cubicBezTo>
                <a:cubicBezTo>
                  <a:pt x="125956" y="656352"/>
                  <a:pt x="122781" y="691276"/>
                  <a:pt x="117489" y="636772"/>
                </a:cubicBezTo>
                <a:cubicBezTo>
                  <a:pt x="112197" y="582268"/>
                  <a:pt x="101350" y="381714"/>
                  <a:pt x="95264" y="308160"/>
                </a:cubicBezTo>
                <a:cubicBezTo>
                  <a:pt x="89179" y="234606"/>
                  <a:pt x="97380" y="243866"/>
                  <a:pt x="80976" y="195447"/>
                </a:cubicBezTo>
                <a:cubicBezTo>
                  <a:pt x="64572" y="147028"/>
                  <a:pt x="1072" y="5741"/>
                  <a:pt x="14" y="18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DAA9A728-D0C6-4CDD-B9B7-8A4786AF9093}"/>
              </a:ext>
            </a:extLst>
          </p:cNvPr>
          <p:cNvSpPr/>
          <p:nvPr/>
        </p:nvSpPr>
        <p:spPr>
          <a:xfrm>
            <a:off x="4247474" y="1808163"/>
            <a:ext cx="113360" cy="445267"/>
          </a:xfrm>
          <a:custGeom>
            <a:avLst/>
            <a:gdLst>
              <a:gd name="connsiteX0" fmla="*/ 16551 w 113360"/>
              <a:gd name="connsiteY0" fmla="*/ 0 h 445267"/>
              <a:gd name="connsiteX1" fmla="*/ 18139 w 113360"/>
              <a:gd name="connsiteY1" fmla="*/ 220662 h 445267"/>
              <a:gd name="connsiteX2" fmla="*/ 676 w 113360"/>
              <a:gd name="connsiteY2" fmla="*/ 277812 h 445267"/>
              <a:gd name="connsiteX3" fmla="*/ 45126 w 113360"/>
              <a:gd name="connsiteY3" fmla="*/ 346075 h 445267"/>
              <a:gd name="connsiteX4" fmla="*/ 111801 w 113360"/>
              <a:gd name="connsiteY4" fmla="*/ 444500 h 445267"/>
              <a:gd name="connsiteX5" fmla="*/ 87989 w 113360"/>
              <a:gd name="connsiteY5" fmla="*/ 382587 h 445267"/>
              <a:gd name="connsiteX6" fmla="*/ 40364 w 113360"/>
              <a:gd name="connsiteY6" fmla="*/ 222250 h 445267"/>
              <a:gd name="connsiteX7" fmla="*/ 16551 w 113360"/>
              <a:gd name="connsiteY7" fmla="*/ 0 h 44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360" h="445267">
                <a:moveTo>
                  <a:pt x="16551" y="0"/>
                </a:moveTo>
                <a:cubicBezTo>
                  <a:pt x="12847" y="-265"/>
                  <a:pt x="20785" y="174360"/>
                  <a:pt x="18139" y="220662"/>
                </a:cubicBezTo>
                <a:cubicBezTo>
                  <a:pt x="15493" y="266964"/>
                  <a:pt x="-3822" y="256910"/>
                  <a:pt x="676" y="277812"/>
                </a:cubicBezTo>
                <a:cubicBezTo>
                  <a:pt x="5174" y="298714"/>
                  <a:pt x="26605" y="318294"/>
                  <a:pt x="45126" y="346075"/>
                </a:cubicBezTo>
                <a:cubicBezTo>
                  <a:pt x="63647" y="373856"/>
                  <a:pt x="104657" y="438415"/>
                  <a:pt x="111801" y="444500"/>
                </a:cubicBezTo>
                <a:cubicBezTo>
                  <a:pt x="118945" y="450585"/>
                  <a:pt x="99895" y="419629"/>
                  <a:pt x="87989" y="382587"/>
                </a:cubicBezTo>
                <a:cubicBezTo>
                  <a:pt x="76083" y="345545"/>
                  <a:pt x="48831" y="284162"/>
                  <a:pt x="40364" y="222250"/>
                </a:cubicBezTo>
                <a:cubicBezTo>
                  <a:pt x="31897" y="160338"/>
                  <a:pt x="20255" y="265"/>
                  <a:pt x="16551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783AC4EC-3FB0-47B0-BCAE-217A682F5F54}"/>
              </a:ext>
            </a:extLst>
          </p:cNvPr>
          <p:cNvSpPr/>
          <p:nvPr/>
        </p:nvSpPr>
        <p:spPr>
          <a:xfrm>
            <a:off x="3266957" y="1552281"/>
            <a:ext cx="287041" cy="213103"/>
          </a:xfrm>
          <a:custGeom>
            <a:avLst/>
            <a:gdLst>
              <a:gd name="connsiteX0" fmla="*/ 285868 w 287041"/>
              <a:gd name="connsiteY0" fmla="*/ 294 h 213103"/>
              <a:gd name="connsiteX1" fmla="*/ 171568 w 287041"/>
              <a:gd name="connsiteY1" fmla="*/ 130469 h 213103"/>
              <a:gd name="connsiteX2" fmla="*/ 111243 w 287041"/>
              <a:gd name="connsiteY2" fmla="*/ 179682 h 213103"/>
              <a:gd name="connsiteX3" fmla="*/ 118 w 287041"/>
              <a:gd name="connsiteY3" fmla="*/ 213019 h 213103"/>
              <a:gd name="connsiteX4" fmla="*/ 93781 w 287041"/>
              <a:gd name="connsiteY4" fmla="*/ 170157 h 213103"/>
              <a:gd name="connsiteX5" fmla="*/ 285868 w 287041"/>
              <a:gd name="connsiteY5" fmla="*/ 294 h 21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041" h="213103">
                <a:moveTo>
                  <a:pt x="285868" y="294"/>
                </a:moveTo>
                <a:cubicBezTo>
                  <a:pt x="298833" y="-6321"/>
                  <a:pt x="200672" y="100571"/>
                  <a:pt x="171568" y="130469"/>
                </a:cubicBezTo>
                <a:cubicBezTo>
                  <a:pt x="142464" y="160367"/>
                  <a:pt x="139818" y="165924"/>
                  <a:pt x="111243" y="179682"/>
                </a:cubicBezTo>
                <a:cubicBezTo>
                  <a:pt x="82668" y="193440"/>
                  <a:pt x="3028" y="214606"/>
                  <a:pt x="118" y="213019"/>
                </a:cubicBezTo>
                <a:cubicBezTo>
                  <a:pt x="-2792" y="211432"/>
                  <a:pt x="48537" y="202171"/>
                  <a:pt x="93781" y="170157"/>
                </a:cubicBezTo>
                <a:cubicBezTo>
                  <a:pt x="139025" y="138143"/>
                  <a:pt x="272903" y="6909"/>
                  <a:pt x="285868" y="29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4EABCF7F-1D99-4526-BA30-B19850B6D4D3}"/>
              </a:ext>
            </a:extLst>
          </p:cNvPr>
          <p:cNvSpPr/>
          <p:nvPr/>
        </p:nvSpPr>
        <p:spPr>
          <a:xfrm>
            <a:off x="3294377" y="1604779"/>
            <a:ext cx="284150" cy="270464"/>
          </a:xfrm>
          <a:custGeom>
            <a:avLst/>
            <a:gdLst>
              <a:gd name="connsiteX0" fmla="*/ 283848 w 284150"/>
              <a:gd name="connsiteY0" fmla="*/ 184 h 270464"/>
              <a:gd name="connsiteX1" fmla="*/ 153673 w 284150"/>
              <a:gd name="connsiteY1" fmla="*/ 125596 h 270464"/>
              <a:gd name="connsiteX2" fmla="*/ 58423 w 284150"/>
              <a:gd name="connsiteY2" fmla="*/ 198621 h 270464"/>
              <a:gd name="connsiteX3" fmla="*/ 1273 w 284150"/>
              <a:gd name="connsiteY3" fmla="*/ 270059 h 270464"/>
              <a:gd name="connsiteX4" fmla="*/ 112398 w 284150"/>
              <a:gd name="connsiteY4" fmla="*/ 165284 h 270464"/>
              <a:gd name="connsiteX5" fmla="*/ 187011 w 284150"/>
              <a:gd name="connsiteY5" fmla="*/ 98609 h 270464"/>
              <a:gd name="connsiteX6" fmla="*/ 283848 w 284150"/>
              <a:gd name="connsiteY6" fmla="*/ 184 h 27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150" h="270464">
                <a:moveTo>
                  <a:pt x="283848" y="184"/>
                </a:moveTo>
                <a:cubicBezTo>
                  <a:pt x="278292" y="4682"/>
                  <a:pt x="191244" y="92523"/>
                  <a:pt x="153673" y="125596"/>
                </a:cubicBezTo>
                <a:cubicBezTo>
                  <a:pt x="116102" y="158669"/>
                  <a:pt x="83823" y="174544"/>
                  <a:pt x="58423" y="198621"/>
                </a:cubicBezTo>
                <a:cubicBezTo>
                  <a:pt x="33023" y="222698"/>
                  <a:pt x="-7723" y="275615"/>
                  <a:pt x="1273" y="270059"/>
                </a:cubicBezTo>
                <a:cubicBezTo>
                  <a:pt x="10269" y="264503"/>
                  <a:pt x="112398" y="165284"/>
                  <a:pt x="112398" y="165284"/>
                </a:cubicBezTo>
                <a:cubicBezTo>
                  <a:pt x="143354" y="136709"/>
                  <a:pt x="157113" y="122686"/>
                  <a:pt x="187011" y="98609"/>
                </a:cubicBezTo>
                <a:cubicBezTo>
                  <a:pt x="216909" y="74532"/>
                  <a:pt x="289404" y="-4314"/>
                  <a:pt x="283848" y="18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095FCC25-5E5F-40D8-8B62-57907F4ED973}"/>
              </a:ext>
            </a:extLst>
          </p:cNvPr>
          <p:cNvSpPr/>
          <p:nvPr/>
        </p:nvSpPr>
        <p:spPr>
          <a:xfrm>
            <a:off x="3008510" y="2274616"/>
            <a:ext cx="458772" cy="135262"/>
          </a:xfrm>
          <a:custGeom>
            <a:avLst/>
            <a:gdLst>
              <a:gd name="connsiteX0" fmla="*/ 4565 w 458772"/>
              <a:gd name="connsiteY0" fmla="*/ 272 h 135262"/>
              <a:gd name="connsiteX1" fmla="*/ 183953 w 458772"/>
              <a:gd name="connsiteY1" fmla="*/ 105047 h 135262"/>
              <a:gd name="connsiteX2" fmla="*/ 458590 w 458772"/>
              <a:gd name="connsiteY2" fmla="*/ 135209 h 135262"/>
              <a:gd name="connsiteX3" fmla="*/ 229990 w 458772"/>
              <a:gd name="connsiteY3" fmla="*/ 112984 h 135262"/>
              <a:gd name="connsiteX4" fmla="*/ 90290 w 458772"/>
              <a:gd name="connsiteY4" fmla="*/ 98697 h 135262"/>
              <a:gd name="connsiteX5" fmla="*/ 55365 w 458772"/>
              <a:gd name="connsiteY5" fmla="*/ 74884 h 135262"/>
              <a:gd name="connsiteX6" fmla="*/ 4565 w 458772"/>
              <a:gd name="connsiteY6" fmla="*/ 272 h 13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8772" h="135262">
                <a:moveTo>
                  <a:pt x="4565" y="272"/>
                </a:moveTo>
                <a:cubicBezTo>
                  <a:pt x="25996" y="5299"/>
                  <a:pt x="108282" y="82558"/>
                  <a:pt x="183953" y="105047"/>
                </a:cubicBezTo>
                <a:cubicBezTo>
                  <a:pt x="259624" y="127537"/>
                  <a:pt x="450917" y="133886"/>
                  <a:pt x="458590" y="135209"/>
                </a:cubicBezTo>
                <a:cubicBezTo>
                  <a:pt x="466263" y="136532"/>
                  <a:pt x="229990" y="112984"/>
                  <a:pt x="229990" y="112984"/>
                </a:cubicBezTo>
                <a:cubicBezTo>
                  <a:pt x="168607" y="106899"/>
                  <a:pt x="119394" y="105047"/>
                  <a:pt x="90290" y="98697"/>
                </a:cubicBezTo>
                <a:cubicBezTo>
                  <a:pt x="61186" y="92347"/>
                  <a:pt x="67271" y="88378"/>
                  <a:pt x="55365" y="74884"/>
                </a:cubicBezTo>
                <a:cubicBezTo>
                  <a:pt x="43459" y="61390"/>
                  <a:pt x="-16866" y="-4755"/>
                  <a:pt x="4565" y="27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B46151B0-DB45-4C36-878B-46F0682E44FA}"/>
              </a:ext>
            </a:extLst>
          </p:cNvPr>
          <p:cNvSpPr/>
          <p:nvPr/>
        </p:nvSpPr>
        <p:spPr>
          <a:xfrm>
            <a:off x="3003549" y="2303436"/>
            <a:ext cx="392889" cy="119303"/>
          </a:xfrm>
          <a:custGeom>
            <a:avLst/>
            <a:gdLst>
              <a:gd name="connsiteX0" fmla="*/ 1 w 392889"/>
              <a:gd name="connsiteY0" fmla="*/ 27 h 119303"/>
              <a:gd name="connsiteX1" fmla="*/ 73026 w 392889"/>
              <a:gd name="connsiteY1" fmla="*/ 88927 h 119303"/>
              <a:gd name="connsiteX2" fmla="*/ 388939 w 392889"/>
              <a:gd name="connsiteY2" fmla="*/ 119089 h 119303"/>
              <a:gd name="connsiteX3" fmla="*/ 258764 w 392889"/>
              <a:gd name="connsiteY3" fmla="*/ 103214 h 119303"/>
              <a:gd name="connsiteX4" fmla="*/ 71439 w 392889"/>
              <a:gd name="connsiteY4" fmla="*/ 79402 h 119303"/>
              <a:gd name="connsiteX5" fmla="*/ 1 w 392889"/>
              <a:gd name="connsiteY5" fmla="*/ 27 h 11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889" h="119303">
                <a:moveTo>
                  <a:pt x="1" y="27"/>
                </a:moveTo>
                <a:cubicBezTo>
                  <a:pt x="265" y="1614"/>
                  <a:pt x="8203" y="69083"/>
                  <a:pt x="73026" y="88927"/>
                </a:cubicBezTo>
                <a:cubicBezTo>
                  <a:pt x="137849" y="108771"/>
                  <a:pt x="357983" y="116708"/>
                  <a:pt x="388939" y="119089"/>
                </a:cubicBezTo>
                <a:cubicBezTo>
                  <a:pt x="419895" y="121470"/>
                  <a:pt x="258764" y="103214"/>
                  <a:pt x="258764" y="103214"/>
                </a:cubicBezTo>
                <a:cubicBezTo>
                  <a:pt x="205847" y="96600"/>
                  <a:pt x="114566" y="92366"/>
                  <a:pt x="71439" y="79402"/>
                </a:cubicBezTo>
                <a:cubicBezTo>
                  <a:pt x="28312" y="66438"/>
                  <a:pt x="-263" y="-1560"/>
                  <a:pt x="1" y="2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F9E9949B-0006-48FA-AD82-5F15EC51DABD}"/>
              </a:ext>
            </a:extLst>
          </p:cNvPr>
          <p:cNvSpPr/>
          <p:nvPr/>
        </p:nvSpPr>
        <p:spPr>
          <a:xfrm>
            <a:off x="3174015" y="2132349"/>
            <a:ext cx="496133" cy="361180"/>
          </a:xfrm>
          <a:custGeom>
            <a:avLst/>
            <a:gdLst>
              <a:gd name="connsiteX0" fmla="*/ 985 w 496133"/>
              <a:gd name="connsiteY0" fmla="*/ 1251 h 361180"/>
              <a:gd name="connsiteX1" fmla="*/ 112110 w 496133"/>
              <a:gd name="connsiteY1" fmla="*/ 91739 h 361180"/>
              <a:gd name="connsiteX2" fmla="*/ 301023 w 496133"/>
              <a:gd name="connsiteY2" fmla="*/ 248901 h 361180"/>
              <a:gd name="connsiteX3" fmla="*/ 489935 w 496133"/>
              <a:gd name="connsiteY3" fmla="*/ 356851 h 361180"/>
              <a:gd name="connsiteX4" fmla="*/ 426435 w 496133"/>
              <a:gd name="connsiteY4" fmla="*/ 323514 h 361180"/>
              <a:gd name="connsiteX5" fmla="*/ 191485 w 496133"/>
              <a:gd name="connsiteY5" fmla="*/ 174289 h 361180"/>
              <a:gd name="connsiteX6" fmla="*/ 985 w 496133"/>
              <a:gd name="connsiteY6" fmla="*/ 1251 h 36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133" h="361180">
                <a:moveTo>
                  <a:pt x="985" y="1251"/>
                </a:moveTo>
                <a:cubicBezTo>
                  <a:pt x="-12244" y="-12507"/>
                  <a:pt x="112110" y="91739"/>
                  <a:pt x="112110" y="91739"/>
                </a:cubicBezTo>
                <a:cubicBezTo>
                  <a:pt x="162116" y="133014"/>
                  <a:pt x="238052" y="204716"/>
                  <a:pt x="301023" y="248901"/>
                </a:cubicBezTo>
                <a:cubicBezTo>
                  <a:pt x="363994" y="293086"/>
                  <a:pt x="469033" y="344416"/>
                  <a:pt x="489935" y="356851"/>
                </a:cubicBezTo>
                <a:cubicBezTo>
                  <a:pt x="510837" y="369287"/>
                  <a:pt x="476177" y="353941"/>
                  <a:pt x="426435" y="323514"/>
                </a:cubicBezTo>
                <a:cubicBezTo>
                  <a:pt x="376693" y="293087"/>
                  <a:pt x="261864" y="226412"/>
                  <a:pt x="191485" y="174289"/>
                </a:cubicBezTo>
                <a:cubicBezTo>
                  <a:pt x="121106" y="122166"/>
                  <a:pt x="14214" y="15009"/>
                  <a:pt x="985" y="125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F1E1B1FB-BF32-4D3C-8472-5B46B9FED08D}"/>
              </a:ext>
            </a:extLst>
          </p:cNvPr>
          <p:cNvSpPr/>
          <p:nvPr/>
        </p:nvSpPr>
        <p:spPr>
          <a:xfrm>
            <a:off x="3171751" y="2158972"/>
            <a:ext cx="210194" cy="241703"/>
          </a:xfrm>
          <a:custGeom>
            <a:avLst/>
            <a:gdLst>
              <a:gd name="connsiteX0" fmla="*/ 74 w 210194"/>
              <a:gd name="connsiteY0" fmla="*/ 28 h 241703"/>
              <a:gd name="connsiteX1" fmla="*/ 147712 w 210194"/>
              <a:gd name="connsiteY1" fmla="*/ 195291 h 241703"/>
              <a:gd name="connsiteX2" fmla="*/ 209624 w 210194"/>
              <a:gd name="connsiteY2" fmla="*/ 241328 h 241703"/>
              <a:gd name="connsiteX3" fmla="*/ 168349 w 210194"/>
              <a:gd name="connsiteY3" fmla="*/ 181003 h 241703"/>
              <a:gd name="connsiteX4" fmla="*/ 74 w 210194"/>
              <a:gd name="connsiteY4" fmla="*/ 28 h 24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94" h="241703">
                <a:moveTo>
                  <a:pt x="74" y="28"/>
                </a:moveTo>
                <a:cubicBezTo>
                  <a:pt x="-3366" y="2409"/>
                  <a:pt x="112787" y="155074"/>
                  <a:pt x="147712" y="195291"/>
                </a:cubicBezTo>
                <a:cubicBezTo>
                  <a:pt x="182637" y="235508"/>
                  <a:pt x="206185" y="243709"/>
                  <a:pt x="209624" y="241328"/>
                </a:cubicBezTo>
                <a:cubicBezTo>
                  <a:pt x="213064" y="238947"/>
                  <a:pt x="201157" y="218574"/>
                  <a:pt x="168349" y="181003"/>
                </a:cubicBezTo>
                <a:cubicBezTo>
                  <a:pt x="135541" y="143432"/>
                  <a:pt x="3514" y="-2353"/>
                  <a:pt x="74" y="2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2FD60A37-03E0-4514-A573-D13A15CBB700}"/>
              </a:ext>
            </a:extLst>
          </p:cNvPr>
          <p:cNvSpPr/>
          <p:nvPr/>
        </p:nvSpPr>
        <p:spPr>
          <a:xfrm>
            <a:off x="3395610" y="2060291"/>
            <a:ext cx="141816" cy="283698"/>
          </a:xfrm>
          <a:custGeom>
            <a:avLst/>
            <a:gdLst>
              <a:gd name="connsiteX0" fmla="*/ 53 w 141816"/>
              <a:gd name="connsiteY0" fmla="*/ 284 h 283698"/>
              <a:gd name="connsiteX1" fmla="*/ 98478 w 141816"/>
              <a:gd name="connsiteY1" fmla="*/ 189197 h 283698"/>
              <a:gd name="connsiteX2" fmla="*/ 141340 w 141816"/>
              <a:gd name="connsiteY2" fmla="*/ 281272 h 283698"/>
              <a:gd name="connsiteX3" fmla="*/ 112765 w 141816"/>
              <a:gd name="connsiteY3" fmla="*/ 235234 h 283698"/>
              <a:gd name="connsiteX4" fmla="*/ 53 w 141816"/>
              <a:gd name="connsiteY4" fmla="*/ 284 h 28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816" h="283698">
                <a:moveTo>
                  <a:pt x="53" y="284"/>
                </a:moveTo>
                <a:cubicBezTo>
                  <a:pt x="-2328" y="-7389"/>
                  <a:pt x="74930" y="142366"/>
                  <a:pt x="98478" y="189197"/>
                </a:cubicBezTo>
                <a:cubicBezTo>
                  <a:pt x="122026" y="236028"/>
                  <a:pt x="138959" y="273599"/>
                  <a:pt x="141340" y="281272"/>
                </a:cubicBezTo>
                <a:cubicBezTo>
                  <a:pt x="143721" y="288945"/>
                  <a:pt x="137636" y="279684"/>
                  <a:pt x="112765" y="235234"/>
                </a:cubicBezTo>
                <a:cubicBezTo>
                  <a:pt x="87894" y="190784"/>
                  <a:pt x="2434" y="7957"/>
                  <a:pt x="53" y="28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EAB374CF-24E0-45A2-8DE9-E10E930A4608}"/>
              </a:ext>
            </a:extLst>
          </p:cNvPr>
          <p:cNvSpPr/>
          <p:nvPr/>
        </p:nvSpPr>
        <p:spPr>
          <a:xfrm>
            <a:off x="3369356" y="2042755"/>
            <a:ext cx="460440" cy="496426"/>
          </a:xfrm>
          <a:custGeom>
            <a:avLst/>
            <a:gdLst>
              <a:gd name="connsiteX0" fmla="*/ 13607 w 460440"/>
              <a:gd name="connsiteY0" fmla="*/ 358 h 496426"/>
              <a:gd name="connsiteX1" fmla="*/ 35832 w 460440"/>
              <a:gd name="connsiteY1" fmla="*/ 135295 h 496426"/>
              <a:gd name="connsiteX2" fmla="*/ 89807 w 460440"/>
              <a:gd name="connsiteY2" fmla="*/ 248008 h 496426"/>
              <a:gd name="connsiteX3" fmla="*/ 150132 w 460440"/>
              <a:gd name="connsiteY3" fmla="*/ 309920 h 496426"/>
              <a:gd name="connsiteX4" fmla="*/ 277132 w 460440"/>
              <a:gd name="connsiteY4" fmla="*/ 365483 h 496426"/>
              <a:gd name="connsiteX5" fmla="*/ 410482 w 460440"/>
              <a:gd name="connsiteY5" fmla="*/ 455970 h 496426"/>
              <a:gd name="connsiteX6" fmla="*/ 456519 w 460440"/>
              <a:gd name="connsiteY6" fmla="*/ 494070 h 496426"/>
              <a:gd name="connsiteX7" fmla="*/ 319994 w 460440"/>
              <a:gd name="connsiteY7" fmla="*/ 392470 h 496426"/>
              <a:gd name="connsiteX8" fmla="*/ 94569 w 460440"/>
              <a:gd name="connsiteY8" fmla="*/ 236895 h 496426"/>
              <a:gd name="connsiteX9" fmla="*/ 5669 w 460440"/>
              <a:gd name="connsiteY9" fmla="*/ 100370 h 496426"/>
              <a:gd name="connsiteX10" fmla="*/ 13607 w 460440"/>
              <a:gd name="connsiteY10" fmla="*/ 358 h 49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440" h="496426">
                <a:moveTo>
                  <a:pt x="13607" y="358"/>
                </a:moveTo>
                <a:cubicBezTo>
                  <a:pt x="18634" y="6179"/>
                  <a:pt x="23132" y="94020"/>
                  <a:pt x="35832" y="135295"/>
                </a:cubicBezTo>
                <a:cubicBezTo>
                  <a:pt x="48532" y="176570"/>
                  <a:pt x="70757" y="218904"/>
                  <a:pt x="89807" y="248008"/>
                </a:cubicBezTo>
                <a:cubicBezTo>
                  <a:pt x="108857" y="277112"/>
                  <a:pt x="118911" y="290341"/>
                  <a:pt x="150132" y="309920"/>
                </a:cubicBezTo>
                <a:cubicBezTo>
                  <a:pt x="181353" y="329499"/>
                  <a:pt x="233740" y="341141"/>
                  <a:pt x="277132" y="365483"/>
                </a:cubicBezTo>
                <a:cubicBezTo>
                  <a:pt x="320524" y="389825"/>
                  <a:pt x="380584" y="434539"/>
                  <a:pt x="410482" y="455970"/>
                </a:cubicBezTo>
                <a:cubicBezTo>
                  <a:pt x="440380" y="477401"/>
                  <a:pt x="471600" y="504653"/>
                  <a:pt x="456519" y="494070"/>
                </a:cubicBezTo>
                <a:cubicBezTo>
                  <a:pt x="441438" y="483487"/>
                  <a:pt x="380319" y="435332"/>
                  <a:pt x="319994" y="392470"/>
                </a:cubicBezTo>
                <a:cubicBezTo>
                  <a:pt x="259669" y="349608"/>
                  <a:pt x="146956" y="285578"/>
                  <a:pt x="94569" y="236895"/>
                </a:cubicBezTo>
                <a:cubicBezTo>
                  <a:pt x="42182" y="188212"/>
                  <a:pt x="20221" y="139793"/>
                  <a:pt x="5669" y="100370"/>
                </a:cubicBezTo>
                <a:cubicBezTo>
                  <a:pt x="-8883" y="60947"/>
                  <a:pt x="8580" y="-5463"/>
                  <a:pt x="13607" y="35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C07E26D8-E841-4D2F-885C-15886AE09B5F}"/>
              </a:ext>
            </a:extLst>
          </p:cNvPr>
          <p:cNvSpPr/>
          <p:nvPr/>
        </p:nvSpPr>
        <p:spPr>
          <a:xfrm>
            <a:off x="3460860" y="2157426"/>
            <a:ext cx="259105" cy="237487"/>
          </a:xfrm>
          <a:custGeom>
            <a:avLst/>
            <a:gdLst>
              <a:gd name="connsiteX0" fmla="*/ 11003 w 259105"/>
              <a:gd name="connsiteY0" fmla="*/ 12687 h 237487"/>
              <a:gd name="connsiteX1" fmla="*/ 52278 w 259105"/>
              <a:gd name="connsiteY1" fmla="*/ 41262 h 237487"/>
              <a:gd name="connsiteX2" fmla="*/ 138003 w 259105"/>
              <a:gd name="connsiteY2" fmla="*/ 161912 h 237487"/>
              <a:gd name="connsiteX3" fmla="*/ 257065 w 259105"/>
              <a:gd name="connsiteY3" fmla="*/ 233349 h 237487"/>
              <a:gd name="connsiteX4" fmla="*/ 11003 w 259105"/>
              <a:gd name="connsiteY4" fmla="*/ 12687 h 23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105" h="237487">
                <a:moveTo>
                  <a:pt x="11003" y="12687"/>
                </a:moveTo>
                <a:cubicBezTo>
                  <a:pt x="-23128" y="-19327"/>
                  <a:pt x="31111" y="16391"/>
                  <a:pt x="52278" y="41262"/>
                </a:cubicBezTo>
                <a:cubicBezTo>
                  <a:pt x="73445" y="66133"/>
                  <a:pt x="103872" y="129898"/>
                  <a:pt x="138003" y="161912"/>
                </a:cubicBezTo>
                <a:cubicBezTo>
                  <a:pt x="172134" y="193926"/>
                  <a:pt x="274792" y="253722"/>
                  <a:pt x="257065" y="233349"/>
                </a:cubicBezTo>
                <a:cubicBezTo>
                  <a:pt x="239338" y="212976"/>
                  <a:pt x="45134" y="44701"/>
                  <a:pt x="11003" y="1268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8268CD94-891A-4F8F-8E99-F9E685B06369}"/>
              </a:ext>
            </a:extLst>
          </p:cNvPr>
          <p:cNvSpPr/>
          <p:nvPr/>
        </p:nvSpPr>
        <p:spPr>
          <a:xfrm>
            <a:off x="3593799" y="2201845"/>
            <a:ext cx="157253" cy="214380"/>
          </a:xfrm>
          <a:custGeom>
            <a:avLst/>
            <a:gdLst>
              <a:gd name="connsiteX0" fmla="*/ 301 w 157253"/>
              <a:gd name="connsiteY0" fmla="*/ 18 h 214380"/>
              <a:gd name="connsiteX1" fmla="*/ 124126 w 157253"/>
              <a:gd name="connsiteY1" fmla="*/ 144480 h 214380"/>
              <a:gd name="connsiteX2" fmla="*/ 155876 w 157253"/>
              <a:gd name="connsiteY2" fmla="*/ 214330 h 214380"/>
              <a:gd name="connsiteX3" fmla="*/ 90789 w 157253"/>
              <a:gd name="connsiteY3" fmla="*/ 134955 h 214380"/>
              <a:gd name="connsiteX4" fmla="*/ 301 w 157253"/>
              <a:gd name="connsiteY4" fmla="*/ 18 h 21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253" h="214380">
                <a:moveTo>
                  <a:pt x="301" y="18"/>
                </a:moveTo>
                <a:cubicBezTo>
                  <a:pt x="5857" y="1605"/>
                  <a:pt x="98197" y="108761"/>
                  <a:pt x="124126" y="144480"/>
                </a:cubicBezTo>
                <a:cubicBezTo>
                  <a:pt x="150055" y="180199"/>
                  <a:pt x="161432" y="215917"/>
                  <a:pt x="155876" y="214330"/>
                </a:cubicBezTo>
                <a:cubicBezTo>
                  <a:pt x="150320" y="212743"/>
                  <a:pt x="114072" y="169880"/>
                  <a:pt x="90789" y="134955"/>
                </a:cubicBezTo>
                <a:cubicBezTo>
                  <a:pt x="67506" y="100030"/>
                  <a:pt x="-5255" y="-1569"/>
                  <a:pt x="301" y="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CCD62CC8-FCA5-47E6-9972-A25877DAEF54}"/>
              </a:ext>
            </a:extLst>
          </p:cNvPr>
          <p:cNvSpPr/>
          <p:nvPr/>
        </p:nvSpPr>
        <p:spPr>
          <a:xfrm>
            <a:off x="3560140" y="2171697"/>
            <a:ext cx="108581" cy="168508"/>
          </a:xfrm>
          <a:custGeom>
            <a:avLst/>
            <a:gdLst>
              <a:gd name="connsiteX0" fmla="*/ 19673 w 108581"/>
              <a:gd name="connsiteY0" fmla="*/ 3 h 168508"/>
              <a:gd name="connsiteX1" fmla="*/ 29198 w 108581"/>
              <a:gd name="connsiteY1" fmla="*/ 85728 h 168508"/>
              <a:gd name="connsiteX2" fmla="*/ 108573 w 108581"/>
              <a:gd name="connsiteY2" fmla="*/ 168278 h 168508"/>
              <a:gd name="connsiteX3" fmla="*/ 33960 w 108581"/>
              <a:gd name="connsiteY3" fmla="*/ 109541 h 168508"/>
              <a:gd name="connsiteX4" fmla="*/ 623 w 108581"/>
              <a:gd name="connsiteY4" fmla="*/ 82553 h 168508"/>
              <a:gd name="connsiteX5" fmla="*/ 19673 w 108581"/>
              <a:gd name="connsiteY5" fmla="*/ 3 h 16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81" h="168508">
                <a:moveTo>
                  <a:pt x="19673" y="3"/>
                </a:moveTo>
                <a:cubicBezTo>
                  <a:pt x="24436" y="532"/>
                  <a:pt x="14381" y="57682"/>
                  <a:pt x="29198" y="85728"/>
                </a:cubicBezTo>
                <a:cubicBezTo>
                  <a:pt x="44015" y="113774"/>
                  <a:pt x="107779" y="164309"/>
                  <a:pt x="108573" y="168278"/>
                </a:cubicBezTo>
                <a:cubicBezTo>
                  <a:pt x="109367" y="172247"/>
                  <a:pt x="51952" y="123829"/>
                  <a:pt x="33960" y="109541"/>
                </a:cubicBezTo>
                <a:cubicBezTo>
                  <a:pt x="15968" y="95253"/>
                  <a:pt x="4856" y="98693"/>
                  <a:pt x="623" y="82553"/>
                </a:cubicBezTo>
                <a:cubicBezTo>
                  <a:pt x="-3610" y="66413"/>
                  <a:pt x="14910" y="-526"/>
                  <a:pt x="19673" y="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D11305CE-61C6-478B-A6D1-B9BA3498CB9B}"/>
              </a:ext>
            </a:extLst>
          </p:cNvPr>
          <p:cNvSpPr/>
          <p:nvPr/>
        </p:nvSpPr>
        <p:spPr>
          <a:xfrm>
            <a:off x="2992000" y="1811025"/>
            <a:ext cx="205407" cy="368712"/>
          </a:xfrm>
          <a:custGeom>
            <a:avLst/>
            <a:gdLst>
              <a:gd name="connsiteX0" fmla="*/ 205225 w 205407"/>
              <a:gd name="connsiteY0" fmla="*/ 313 h 368712"/>
              <a:gd name="connsiteX1" fmla="*/ 103625 w 205407"/>
              <a:gd name="connsiteY1" fmla="*/ 135250 h 368712"/>
              <a:gd name="connsiteX2" fmla="*/ 48063 w 205407"/>
              <a:gd name="connsiteY2" fmla="*/ 201925 h 368712"/>
              <a:gd name="connsiteX3" fmla="*/ 438 w 205407"/>
              <a:gd name="connsiteY3" fmla="*/ 368613 h 368712"/>
              <a:gd name="connsiteX4" fmla="*/ 76638 w 205407"/>
              <a:gd name="connsiteY4" fmla="*/ 176525 h 368712"/>
              <a:gd name="connsiteX5" fmla="*/ 205225 w 205407"/>
              <a:gd name="connsiteY5" fmla="*/ 313 h 36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407" h="368712">
                <a:moveTo>
                  <a:pt x="205225" y="313"/>
                </a:moveTo>
                <a:cubicBezTo>
                  <a:pt x="209723" y="-6566"/>
                  <a:pt x="129819" y="101648"/>
                  <a:pt x="103625" y="135250"/>
                </a:cubicBezTo>
                <a:cubicBezTo>
                  <a:pt x="77431" y="168852"/>
                  <a:pt x="65261" y="163031"/>
                  <a:pt x="48063" y="201925"/>
                </a:cubicBezTo>
                <a:cubicBezTo>
                  <a:pt x="30865" y="240819"/>
                  <a:pt x="-4324" y="372846"/>
                  <a:pt x="438" y="368613"/>
                </a:cubicBezTo>
                <a:cubicBezTo>
                  <a:pt x="5200" y="364380"/>
                  <a:pt x="39596" y="236586"/>
                  <a:pt x="76638" y="176525"/>
                </a:cubicBezTo>
                <a:cubicBezTo>
                  <a:pt x="113680" y="116465"/>
                  <a:pt x="200727" y="7192"/>
                  <a:pt x="205225" y="31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6E3B40C9-D168-4E44-A6B1-9076ED57F8AE}"/>
              </a:ext>
            </a:extLst>
          </p:cNvPr>
          <p:cNvSpPr/>
          <p:nvPr/>
        </p:nvSpPr>
        <p:spPr>
          <a:xfrm>
            <a:off x="2908207" y="1982237"/>
            <a:ext cx="111963" cy="127451"/>
          </a:xfrm>
          <a:custGeom>
            <a:avLst/>
            <a:gdLst>
              <a:gd name="connsiteX0" fmla="*/ 93 w 111963"/>
              <a:gd name="connsiteY0" fmla="*/ 43413 h 127451"/>
              <a:gd name="connsiteX1" fmla="*/ 106456 w 111963"/>
              <a:gd name="connsiteY1" fmla="*/ 2138 h 127451"/>
              <a:gd name="connsiteX2" fmla="*/ 96931 w 111963"/>
              <a:gd name="connsiteY2" fmla="*/ 122788 h 127451"/>
              <a:gd name="connsiteX3" fmla="*/ 98518 w 111963"/>
              <a:gd name="connsiteY3" fmla="*/ 94213 h 127451"/>
              <a:gd name="connsiteX4" fmla="*/ 87406 w 111963"/>
              <a:gd name="connsiteY4" fmla="*/ 14838 h 127451"/>
              <a:gd name="connsiteX5" fmla="*/ 93 w 111963"/>
              <a:gd name="connsiteY5" fmla="*/ 43413 h 12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63" h="127451">
                <a:moveTo>
                  <a:pt x="93" y="43413"/>
                </a:moveTo>
                <a:cubicBezTo>
                  <a:pt x="3268" y="41296"/>
                  <a:pt x="90316" y="-11091"/>
                  <a:pt x="106456" y="2138"/>
                </a:cubicBezTo>
                <a:cubicBezTo>
                  <a:pt x="122596" y="15367"/>
                  <a:pt x="98254" y="107442"/>
                  <a:pt x="96931" y="122788"/>
                </a:cubicBezTo>
                <a:cubicBezTo>
                  <a:pt x="95608" y="138134"/>
                  <a:pt x="100106" y="112205"/>
                  <a:pt x="98518" y="94213"/>
                </a:cubicBezTo>
                <a:cubicBezTo>
                  <a:pt x="96931" y="76221"/>
                  <a:pt x="99577" y="25157"/>
                  <a:pt x="87406" y="14838"/>
                </a:cubicBezTo>
                <a:cubicBezTo>
                  <a:pt x="75235" y="4519"/>
                  <a:pt x="-3082" y="45530"/>
                  <a:pt x="93" y="4341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23BFDF9A-B8AF-4C1D-B7BB-6CA025DFAD63}"/>
              </a:ext>
            </a:extLst>
          </p:cNvPr>
          <p:cNvSpPr/>
          <p:nvPr/>
        </p:nvSpPr>
        <p:spPr>
          <a:xfrm>
            <a:off x="3643768" y="1699649"/>
            <a:ext cx="386978" cy="299076"/>
          </a:xfrm>
          <a:custGeom>
            <a:avLst/>
            <a:gdLst>
              <a:gd name="connsiteX0" fmla="*/ 386895 w 386978"/>
              <a:gd name="connsiteY0" fmla="*/ 564 h 299076"/>
              <a:gd name="connsiteX1" fmla="*/ 205920 w 386978"/>
              <a:gd name="connsiteY1" fmla="*/ 86289 h 299076"/>
              <a:gd name="connsiteX2" fmla="*/ 110670 w 386978"/>
              <a:gd name="connsiteY2" fmla="*/ 183126 h 299076"/>
              <a:gd name="connsiteX3" fmla="*/ 5895 w 386978"/>
              <a:gd name="connsiteY3" fmla="*/ 260914 h 299076"/>
              <a:gd name="connsiteX4" fmla="*/ 20182 w 386978"/>
              <a:gd name="connsiteY4" fmla="*/ 297426 h 299076"/>
              <a:gd name="connsiteX5" fmla="*/ 78920 w 386978"/>
              <a:gd name="connsiteY5" fmla="*/ 210114 h 299076"/>
              <a:gd name="connsiteX6" fmla="*/ 182107 w 386978"/>
              <a:gd name="connsiteY6" fmla="*/ 129151 h 299076"/>
              <a:gd name="connsiteX7" fmla="*/ 386895 w 386978"/>
              <a:gd name="connsiteY7" fmla="*/ 564 h 29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978" h="299076">
                <a:moveTo>
                  <a:pt x="386895" y="564"/>
                </a:moveTo>
                <a:cubicBezTo>
                  <a:pt x="390864" y="-6579"/>
                  <a:pt x="251957" y="55862"/>
                  <a:pt x="205920" y="86289"/>
                </a:cubicBezTo>
                <a:cubicBezTo>
                  <a:pt x="159883" y="116716"/>
                  <a:pt x="144007" y="154022"/>
                  <a:pt x="110670" y="183126"/>
                </a:cubicBezTo>
                <a:cubicBezTo>
                  <a:pt x="77333" y="212230"/>
                  <a:pt x="20976" y="241864"/>
                  <a:pt x="5895" y="260914"/>
                </a:cubicBezTo>
                <a:cubicBezTo>
                  <a:pt x="-9186" y="279964"/>
                  <a:pt x="8011" y="305893"/>
                  <a:pt x="20182" y="297426"/>
                </a:cubicBezTo>
                <a:cubicBezTo>
                  <a:pt x="32353" y="288959"/>
                  <a:pt x="51933" y="238160"/>
                  <a:pt x="78920" y="210114"/>
                </a:cubicBezTo>
                <a:cubicBezTo>
                  <a:pt x="105907" y="182068"/>
                  <a:pt x="133688" y="161959"/>
                  <a:pt x="182107" y="129151"/>
                </a:cubicBezTo>
                <a:cubicBezTo>
                  <a:pt x="230526" y="96343"/>
                  <a:pt x="382926" y="7707"/>
                  <a:pt x="386895" y="56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E3DB5C90-20A2-4869-84B0-FFA4AF17C98E}"/>
              </a:ext>
            </a:extLst>
          </p:cNvPr>
          <p:cNvSpPr/>
          <p:nvPr/>
        </p:nvSpPr>
        <p:spPr>
          <a:xfrm>
            <a:off x="3812392" y="1981591"/>
            <a:ext cx="160103" cy="126869"/>
          </a:xfrm>
          <a:custGeom>
            <a:avLst/>
            <a:gdLst>
              <a:gd name="connsiteX0" fmla="*/ 783 w 160103"/>
              <a:gd name="connsiteY0" fmla="*/ 125022 h 126869"/>
              <a:gd name="connsiteX1" fmla="*/ 91271 w 160103"/>
              <a:gd name="connsiteY1" fmla="*/ 47234 h 126869"/>
              <a:gd name="connsiteX2" fmla="*/ 159533 w 160103"/>
              <a:gd name="connsiteY2" fmla="*/ 1197 h 126869"/>
              <a:gd name="connsiteX3" fmla="*/ 53171 w 160103"/>
              <a:gd name="connsiteY3" fmla="*/ 94859 h 126869"/>
              <a:gd name="connsiteX4" fmla="*/ 783 w 160103"/>
              <a:gd name="connsiteY4" fmla="*/ 125022 h 12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03" h="126869">
                <a:moveTo>
                  <a:pt x="783" y="125022"/>
                </a:moveTo>
                <a:cubicBezTo>
                  <a:pt x="7133" y="117085"/>
                  <a:pt x="64813" y="67872"/>
                  <a:pt x="91271" y="47234"/>
                </a:cubicBezTo>
                <a:cubicBezTo>
                  <a:pt x="117729" y="26596"/>
                  <a:pt x="165883" y="-6740"/>
                  <a:pt x="159533" y="1197"/>
                </a:cubicBezTo>
                <a:cubicBezTo>
                  <a:pt x="153183" y="9134"/>
                  <a:pt x="78306" y="75809"/>
                  <a:pt x="53171" y="94859"/>
                </a:cubicBezTo>
                <a:cubicBezTo>
                  <a:pt x="28036" y="113909"/>
                  <a:pt x="-5567" y="132959"/>
                  <a:pt x="783" y="12502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640377A3-3E13-4806-8222-CBF2A1F1686D}"/>
              </a:ext>
            </a:extLst>
          </p:cNvPr>
          <p:cNvSpPr/>
          <p:nvPr/>
        </p:nvSpPr>
        <p:spPr>
          <a:xfrm>
            <a:off x="3816796" y="1970072"/>
            <a:ext cx="209894" cy="166994"/>
          </a:xfrm>
          <a:custGeom>
            <a:avLst/>
            <a:gdLst>
              <a:gd name="connsiteX0" fmla="*/ 205929 w 209894"/>
              <a:gd name="connsiteY0" fmla="*/ 1603 h 166994"/>
              <a:gd name="connsiteX1" fmla="*/ 1142 w 209894"/>
              <a:gd name="connsiteY1" fmla="*/ 165116 h 166994"/>
              <a:gd name="connsiteX2" fmla="*/ 126554 w 209894"/>
              <a:gd name="connsiteY2" fmla="*/ 85741 h 166994"/>
              <a:gd name="connsiteX3" fmla="*/ 205929 w 209894"/>
              <a:gd name="connsiteY3" fmla="*/ 1603 h 16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894" h="166994">
                <a:moveTo>
                  <a:pt x="205929" y="1603"/>
                </a:moveTo>
                <a:cubicBezTo>
                  <a:pt x="185027" y="14832"/>
                  <a:pt x="14371" y="151093"/>
                  <a:pt x="1142" y="165116"/>
                </a:cubicBezTo>
                <a:cubicBezTo>
                  <a:pt x="-12087" y="179139"/>
                  <a:pt x="93217" y="110876"/>
                  <a:pt x="126554" y="85741"/>
                </a:cubicBezTo>
                <a:cubicBezTo>
                  <a:pt x="159891" y="60606"/>
                  <a:pt x="226831" y="-11626"/>
                  <a:pt x="205929" y="160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8EBB8D95-805C-4D10-8843-A251C4C46EBA}"/>
              </a:ext>
            </a:extLst>
          </p:cNvPr>
          <p:cNvSpPr/>
          <p:nvPr/>
        </p:nvSpPr>
        <p:spPr>
          <a:xfrm>
            <a:off x="3661719" y="2178711"/>
            <a:ext cx="147716" cy="99655"/>
          </a:xfrm>
          <a:custGeom>
            <a:avLst/>
            <a:gdLst>
              <a:gd name="connsiteX0" fmla="*/ 2231 w 147716"/>
              <a:gd name="connsiteY0" fmla="*/ 99352 h 99655"/>
              <a:gd name="connsiteX1" fmla="*/ 146694 w 147716"/>
              <a:gd name="connsiteY1" fmla="*/ 2514 h 99655"/>
              <a:gd name="connsiteX2" fmla="*/ 64144 w 147716"/>
              <a:gd name="connsiteY2" fmla="*/ 32677 h 99655"/>
              <a:gd name="connsiteX3" fmla="*/ 2231 w 147716"/>
              <a:gd name="connsiteY3" fmla="*/ 99352 h 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16" h="99655">
                <a:moveTo>
                  <a:pt x="2231" y="99352"/>
                </a:moveTo>
                <a:cubicBezTo>
                  <a:pt x="15989" y="94325"/>
                  <a:pt x="136375" y="13626"/>
                  <a:pt x="146694" y="2514"/>
                </a:cubicBezTo>
                <a:cubicBezTo>
                  <a:pt x="157013" y="-8598"/>
                  <a:pt x="86369" y="19977"/>
                  <a:pt x="64144" y="32677"/>
                </a:cubicBezTo>
                <a:cubicBezTo>
                  <a:pt x="41919" y="45377"/>
                  <a:pt x="-11527" y="104379"/>
                  <a:pt x="2231" y="9935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53A6AEF0-98E6-4FEC-BC38-C0C6E0C6561A}"/>
              </a:ext>
            </a:extLst>
          </p:cNvPr>
          <p:cNvSpPr/>
          <p:nvPr/>
        </p:nvSpPr>
        <p:spPr>
          <a:xfrm>
            <a:off x="3816828" y="2219297"/>
            <a:ext cx="455943" cy="105056"/>
          </a:xfrm>
          <a:custGeom>
            <a:avLst/>
            <a:gdLst>
              <a:gd name="connsiteX0" fmla="*/ 1110 w 455943"/>
              <a:gd name="connsiteY0" fmla="*/ 104803 h 105056"/>
              <a:gd name="connsiteX1" fmla="*/ 234472 w 455943"/>
              <a:gd name="connsiteY1" fmla="*/ 28 h 105056"/>
              <a:gd name="connsiteX2" fmla="*/ 453547 w 455943"/>
              <a:gd name="connsiteY2" fmla="*/ 93691 h 105056"/>
              <a:gd name="connsiteX3" fmla="*/ 339247 w 455943"/>
              <a:gd name="connsiteY3" fmla="*/ 44478 h 105056"/>
              <a:gd name="connsiteX4" fmla="*/ 155097 w 455943"/>
              <a:gd name="connsiteY4" fmla="*/ 30191 h 105056"/>
              <a:gd name="connsiteX5" fmla="*/ 1110 w 455943"/>
              <a:gd name="connsiteY5" fmla="*/ 104803 h 10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943" h="105056">
                <a:moveTo>
                  <a:pt x="1110" y="104803"/>
                </a:moveTo>
                <a:cubicBezTo>
                  <a:pt x="14339" y="99776"/>
                  <a:pt x="159066" y="1880"/>
                  <a:pt x="234472" y="28"/>
                </a:cubicBezTo>
                <a:cubicBezTo>
                  <a:pt x="309878" y="-1824"/>
                  <a:pt x="436085" y="86283"/>
                  <a:pt x="453547" y="93691"/>
                </a:cubicBezTo>
                <a:cubicBezTo>
                  <a:pt x="471009" y="101099"/>
                  <a:pt x="388989" y="55061"/>
                  <a:pt x="339247" y="44478"/>
                </a:cubicBezTo>
                <a:cubicBezTo>
                  <a:pt x="289505" y="33895"/>
                  <a:pt x="214099" y="21989"/>
                  <a:pt x="155097" y="30191"/>
                </a:cubicBezTo>
                <a:cubicBezTo>
                  <a:pt x="96095" y="38393"/>
                  <a:pt x="-12119" y="109830"/>
                  <a:pt x="1110" y="10480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6B9F5310-AFD6-4B39-9933-0A8307621A1D}"/>
              </a:ext>
            </a:extLst>
          </p:cNvPr>
          <p:cNvSpPr/>
          <p:nvPr/>
        </p:nvSpPr>
        <p:spPr>
          <a:xfrm>
            <a:off x="2185849" y="2705083"/>
            <a:ext cx="123985" cy="366730"/>
          </a:xfrm>
          <a:custGeom>
            <a:avLst/>
            <a:gdLst>
              <a:gd name="connsiteX0" fmla="*/ 123964 w 123985"/>
              <a:gd name="connsiteY0" fmla="*/ 17 h 366730"/>
              <a:gd name="connsiteX1" fmla="*/ 19189 w 123985"/>
              <a:gd name="connsiteY1" fmla="*/ 195280 h 366730"/>
              <a:gd name="connsiteX2" fmla="*/ 11251 w 123985"/>
              <a:gd name="connsiteY2" fmla="*/ 311167 h 366730"/>
              <a:gd name="connsiteX3" fmla="*/ 87451 w 123985"/>
              <a:gd name="connsiteY3" fmla="*/ 366730 h 366730"/>
              <a:gd name="connsiteX4" fmla="*/ 17601 w 123985"/>
              <a:gd name="connsiteY4" fmla="*/ 311167 h 366730"/>
              <a:gd name="connsiteX5" fmla="*/ 9664 w 123985"/>
              <a:gd name="connsiteY5" fmla="*/ 206392 h 366730"/>
              <a:gd name="connsiteX6" fmla="*/ 123964 w 123985"/>
              <a:gd name="connsiteY6" fmla="*/ 17 h 36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85" h="366730">
                <a:moveTo>
                  <a:pt x="123964" y="17"/>
                </a:moveTo>
                <a:cubicBezTo>
                  <a:pt x="125551" y="-1835"/>
                  <a:pt x="37974" y="143422"/>
                  <a:pt x="19189" y="195280"/>
                </a:cubicBezTo>
                <a:cubicBezTo>
                  <a:pt x="404" y="247138"/>
                  <a:pt x="-126" y="282592"/>
                  <a:pt x="11251" y="311167"/>
                </a:cubicBezTo>
                <a:cubicBezTo>
                  <a:pt x="22628" y="339742"/>
                  <a:pt x="86393" y="366730"/>
                  <a:pt x="87451" y="366730"/>
                </a:cubicBezTo>
                <a:cubicBezTo>
                  <a:pt x="88509" y="366730"/>
                  <a:pt x="30565" y="337890"/>
                  <a:pt x="17601" y="311167"/>
                </a:cubicBezTo>
                <a:cubicBezTo>
                  <a:pt x="4636" y="284444"/>
                  <a:pt x="-10180" y="257457"/>
                  <a:pt x="9664" y="206392"/>
                </a:cubicBezTo>
                <a:cubicBezTo>
                  <a:pt x="29508" y="155328"/>
                  <a:pt x="122377" y="1869"/>
                  <a:pt x="123964" y="1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2859A956-AB0C-4926-B181-CC04778B73C4}"/>
              </a:ext>
            </a:extLst>
          </p:cNvPr>
          <p:cNvSpPr/>
          <p:nvPr/>
        </p:nvSpPr>
        <p:spPr>
          <a:xfrm>
            <a:off x="2195316" y="2704552"/>
            <a:ext cx="154213" cy="236478"/>
          </a:xfrm>
          <a:custGeom>
            <a:avLst/>
            <a:gdLst>
              <a:gd name="connsiteX0" fmla="*/ 154184 w 154213"/>
              <a:gd name="connsiteY0" fmla="*/ 2136 h 236478"/>
              <a:gd name="connsiteX1" fmla="*/ 35122 w 154213"/>
              <a:gd name="connsiteY1" fmla="*/ 191048 h 236478"/>
              <a:gd name="connsiteX2" fmla="*/ 197 w 154213"/>
              <a:gd name="connsiteY2" fmla="*/ 230736 h 236478"/>
              <a:gd name="connsiteX3" fmla="*/ 46234 w 154213"/>
              <a:gd name="connsiteY3" fmla="*/ 97386 h 236478"/>
              <a:gd name="connsiteX4" fmla="*/ 154184 w 154213"/>
              <a:gd name="connsiteY4" fmla="*/ 2136 h 23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213" h="236478">
                <a:moveTo>
                  <a:pt x="154184" y="2136"/>
                </a:moveTo>
                <a:cubicBezTo>
                  <a:pt x="152332" y="17746"/>
                  <a:pt x="60786" y="152948"/>
                  <a:pt x="35122" y="191048"/>
                </a:cubicBezTo>
                <a:cubicBezTo>
                  <a:pt x="9458" y="229148"/>
                  <a:pt x="-1655" y="246346"/>
                  <a:pt x="197" y="230736"/>
                </a:cubicBezTo>
                <a:cubicBezTo>
                  <a:pt x="2049" y="215126"/>
                  <a:pt x="21363" y="134428"/>
                  <a:pt x="46234" y="97386"/>
                </a:cubicBezTo>
                <a:cubicBezTo>
                  <a:pt x="71105" y="60344"/>
                  <a:pt x="156036" y="-13474"/>
                  <a:pt x="154184" y="213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2FAFF62A-9F49-47A6-B0C6-AFAF717AA568}"/>
              </a:ext>
            </a:extLst>
          </p:cNvPr>
          <p:cNvSpPr/>
          <p:nvPr/>
        </p:nvSpPr>
        <p:spPr>
          <a:xfrm>
            <a:off x="2243106" y="2744453"/>
            <a:ext cx="117614" cy="389376"/>
          </a:xfrm>
          <a:custGeom>
            <a:avLst/>
            <a:gdLst>
              <a:gd name="connsiteX0" fmla="*/ 117507 w 117614"/>
              <a:gd name="connsiteY0" fmla="*/ 1922 h 389376"/>
              <a:gd name="connsiteX1" fmla="*/ 39719 w 117614"/>
              <a:gd name="connsiteY1" fmla="*/ 154322 h 389376"/>
              <a:gd name="connsiteX2" fmla="*/ 42894 w 117614"/>
              <a:gd name="connsiteY2" fmla="*/ 225760 h 389376"/>
              <a:gd name="connsiteX3" fmla="*/ 23844 w 117614"/>
              <a:gd name="connsiteY3" fmla="*/ 333710 h 389376"/>
              <a:gd name="connsiteX4" fmla="*/ 12732 w 117614"/>
              <a:gd name="connsiteY4" fmla="*/ 389272 h 389376"/>
              <a:gd name="connsiteX5" fmla="*/ 63532 w 117614"/>
              <a:gd name="connsiteY5" fmla="*/ 321010 h 389376"/>
              <a:gd name="connsiteX6" fmla="*/ 32 w 117614"/>
              <a:gd name="connsiteY6" fmla="*/ 259097 h 389376"/>
              <a:gd name="connsiteX7" fmla="*/ 55594 w 117614"/>
              <a:gd name="connsiteY7" fmla="*/ 81297 h 389376"/>
              <a:gd name="connsiteX8" fmla="*/ 117507 w 117614"/>
              <a:gd name="connsiteY8" fmla="*/ 1922 h 38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14" h="389376">
                <a:moveTo>
                  <a:pt x="117507" y="1922"/>
                </a:moveTo>
                <a:cubicBezTo>
                  <a:pt x="114861" y="14093"/>
                  <a:pt x="52154" y="117016"/>
                  <a:pt x="39719" y="154322"/>
                </a:cubicBezTo>
                <a:cubicBezTo>
                  <a:pt x="27284" y="191628"/>
                  <a:pt x="45540" y="195862"/>
                  <a:pt x="42894" y="225760"/>
                </a:cubicBezTo>
                <a:cubicBezTo>
                  <a:pt x="40248" y="255658"/>
                  <a:pt x="28871" y="306458"/>
                  <a:pt x="23844" y="333710"/>
                </a:cubicBezTo>
                <a:cubicBezTo>
                  <a:pt x="18817" y="360962"/>
                  <a:pt x="6117" y="391389"/>
                  <a:pt x="12732" y="389272"/>
                </a:cubicBezTo>
                <a:cubicBezTo>
                  <a:pt x="19347" y="387155"/>
                  <a:pt x="65649" y="342706"/>
                  <a:pt x="63532" y="321010"/>
                </a:cubicBezTo>
                <a:cubicBezTo>
                  <a:pt x="61415" y="299314"/>
                  <a:pt x="1355" y="299049"/>
                  <a:pt x="32" y="259097"/>
                </a:cubicBezTo>
                <a:cubicBezTo>
                  <a:pt x="-1291" y="219145"/>
                  <a:pt x="37867" y="124953"/>
                  <a:pt x="55594" y="81297"/>
                </a:cubicBezTo>
                <a:cubicBezTo>
                  <a:pt x="73321" y="37641"/>
                  <a:pt x="120153" y="-10249"/>
                  <a:pt x="117507" y="192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0953C41B-86C7-41C4-8766-CFF7D2A555AA}"/>
              </a:ext>
            </a:extLst>
          </p:cNvPr>
          <p:cNvSpPr/>
          <p:nvPr/>
        </p:nvSpPr>
        <p:spPr>
          <a:xfrm>
            <a:off x="2265647" y="3078166"/>
            <a:ext cx="55297" cy="264846"/>
          </a:xfrm>
          <a:custGeom>
            <a:avLst/>
            <a:gdLst>
              <a:gd name="connsiteX0" fmla="*/ 55278 w 55297"/>
              <a:gd name="connsiteY0" fmla="*/ 1584 h 264846"/>
              <a:gd name="connsiteX1" fmla="*/ 2891 w 55297"/>
              <a:gd name="connsiteY1" fmla="*/ 260347 h 264846"/>
              <a:gd name="connsiteX2" fmla="*/ 9241 w 55297"/>
              <a:gd name="connsiteY2" fmla="*/ 155572 h 264846"/>
              <a:gd name="connsiteX3" fmla="*/ 55278 w 55297"/>
              <a:gd name="connsiteY3" fmla="*/ 1584 h 26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97" h="264846">
                <a:moveTo>
                  <a:pt x="55278" y="1584"/>
                </a:moveTo>
                <a:cubicBezTo>
                  <a:pt x="54220" y="19046"/>
                  <a:pt x="10564" y="234682"/>
                  <a:pt x="2891" y="260347"/>
                </a:cubicBezTo>
                <a:cubicBezTo>
                  <a:pt x="-4782" y="286012"/>
                  <a:pt x="4743" y="195259"/>
                  <a:pt x="9241" y="155572"/>
                </a:cubicBezTo>
                <a:cubicBezTo>
                  <a:pt x="13739" y="115885"/>
                  <a:pt x="56336" y="-15878"/>
                  <a:pt x="55278" y="158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89BDB8A7-B816-4799-B857-D77ED8BB8EF4}"/>
              </a:ext>
            </a:extLst>
          </p:cNvPr>
          <p:cNvSpPr/>
          <p:nvPr/>
        </p:nvSpPr>
        <p:spPr>
          <a:xfrm>
            <a:off x="2324001" y="3088990"/>
            <a:ext cx="47753" cy="259613"/>
          </a:xfrm>
          <a:custGeom>
            <a:avLst/>
            <a:gdLst>
              <a:gd name="connsiteX0" fmla="*/ 1687 w 47753"/>
              <a:gd name="connsiteY0" fmla="*/ 285 h 259613"/>
              <a:gd name="connsiteX1" fmla="*/ 4862 w 47753"/>
              <a:gd name="connsiteY1" fmla="*/ 138398 h 259613"/>
              <a:gd name="connsiteX2" fmla="*/ 47724 w 47753"/>
              <a:gd name="connsiteY2" fmla="*/ 259048 h 259613"/>
              <a:gd name="connsiteX3" fmla="*/ 11212 w 47753"/>
              <a:gd name="connsiteY3" fmla="*/ 176498 h 259613"/>
              <a:gd name="connsiteX4" fmla="*/ 1687 w 47753"/>
              <a:gd name="connsiteY4" fmla="*/ 285 h 25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3" h="259613">
                <a:moveTo>
                  <a:pt x="1687" y="285"/>
                </a:moveTo>
                <a:cubicBezTo>
                  <a:pt x="629" y="-6065"/>
                  <a:pt x="-2811" y="95271"/>
                  <a:pt x="4862" y="138398"/>
                </a:cubicBezTo>
                <a:cubicBezTo>
                  <a:pt x="12535" y="181525"/>
                  <a:pt x="46666" y="252698"/>
                  <a:pt x="47724" y="259048"/>
                </a:cubicBezTo>
                <a:cubicBezTo>
                  <a:pt x="48782" y="265398"/>
                  <a:pt x="21002" y="216979"/>
                  <a:pt x="11212" y="176498"/>
                </a:cubicBezTo>
                <a:cubicBezTo>
                  <a:pt x="1422" y="136017"/>
                  <a:pt x="2745" y="6635"/>
                  <a:pt x="1687" y="28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0A967EB6-F441-4F36-9016-5D72DE72EDB3}"/>
              </a:ext>
            </a:extLst>
          </p:cNvPr>
          <p:cNvSpPr/>
          <p:nvPr/>
        </p:nvSpPr>
        <p:spPr>
          <a:xfrm>
            <a:off x="2333333" y="3324225"/>
            <a:ext cx="84856" cy="275112"/>
          </a:xfrm>
          <a:custGeom>
            <a:avLst/>
            <a:gdLst>
              <a:gd name="connsiteX0" fmla="*/ 25692 w 84856"/>
              <a:gd name="connsiteY0" fmla="*/ 0 h 275112"/>
              <a:gd name="connsiteX1" fmla="*/ 292 w 84856"/>
              <a:gd name="connsiteY1" fmla="*/ 133350 h 275112"/>
              <a:gd name="connsiteX2" fmla="*/ 46330 w 84856"/>
              <a:gd name="connsiteY2" fmla="*/ 203200 h 275112"/>
              <a:gd name="connsiteX3" fmla="*/ 84430 w 84856"/>
              <a:gd name="connsiteY3" fmla="*/ 274638 h 275112"/>
              <a:gd name="connsiteX4" fmla="*/ 20930 w 84856"/>
              <a:gd name="connsiteY4" fmla="*/ 166688 h 275112"/>
              <a:gd name="connsiteX5" fmla="*/ 5055 w 84856"/>
              <a:gd name="connsiteY5" fmla="*/ 133350 h 275112"/>
              <a:gd name="connsiteX6" fmla="*/ 25692 w 84856"/>
              <a:gd name="connsiteY6" fmla="*/ 0 h 27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56" h="275112">
                <a:moveTo>
                  <a:pt x="25692" y="0"/>
                </a:moveTo>
                <a:cubicBezTo>
                  <a:pt x="24898" y="0"/>
                  <a:pt x="-3148" y="99483"/>
                  <a:pt x="292" y="133350"/>
                </a:cubicBezTo>
                <a:cubicBezTo>
                  <a:pt x="3732" y="167217"/>
                  <a:pt x="32307" y="179652"/>
                  <a:pt x="46330" y="203200"/>
                </a:cubicBezTo>
                <a:cubicBezTo>
                  <a:pt x="60353" y="226748"/>
                  <a:pt x="88663" y="280723"/>
                  <a:pt x="84430" y="274638"/>
                </a:cubicBezTo>
                <a:cubicBezTo>
                  <a:pt x="80197" y="268553"/>
                  <a:pt x="34159" y="190236"/>
                  <a:pt x="20930" y="166688"/>
                </a:cubicBezTo>
                <a:cubicBezTo>
                  <a:pt x="7701" y="143140"/>
                  <a:pt x="2938" y="156898"/>
                  <a:pt x="5055" y="133350"/>
                </a:cubicBezTo>
                <a:cubicBezTo>
                  <a:pt x="7172" y="109802"/>
                  <a:pt x="26486" y="0"/>
                  <a:pt x="25692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4E07B893-B4BF-491A-92E3-72803685E304}"/>
              </a:ext>
            </a:extLst>
          </p:cNvPr>
          <p:cNvSpPr/>
          <p:nvPr/>
        </p:nvSpPr>
        <p:spPr>
          <a:xfrm>
            <a:off x="2322815" y="3516211"/>
            <a:ext cx="86186" cy="296513"/>
          </a:xfrm>
          <a:custGeom>
            <a:avLst/>
            <a:gdLst>
              <a:gd name="connsiteX0" fmla="*/ 85423 w 86186"/>
              <a:gd name="connsiteY0" fmla="*/ 102 h 296513"/>
              <a:gd name="connsiteX1" fmla="*/ 1285 w 86186"/>
              <a:gd name="connsiteY1" fmla="*/ 95352 h 296513"/>
              <a:gd name="connsiteX2" fmla="*/ 36210 w 86186"/>
              <a:gd name="connsiteY2" fmla="*/ 162027 h 296513"/>
              <a:gd name="connsiteX3" fmla="*/ 60023 w 86186"/>
              <a:gd name="connsiteY3" fmla="*/ 208064 h 296513"/>
              <a:gd name="connsiteX4" fmla="*/ 18748 w 86186"/>
              <a:gd name="connsiteY4" fmla="*/ 282677 h 296513"/>
              <a:gd name="connsiteX5" fmla="*/ 21923 w 86186"/>
              <a:gd name="connsiteY5" fmla="*/ 289027 h 296513"/>
              <a:gd name="connsiteX6" fmla="*/ 72723 w 86186"/>
              <a:gd name="connsiteY6" fmla="*/ 201714 h 296513"/>
              <a:gd name="connsiteX7" fmla="*/ 44148 w 86186"/>
              <a:gd name="connsiteY7" fmla="*/ 114402 h 296513"/>
              <a:gd name="connsiteX8" fmla="*/ 85423 w 86186"/>
              <a:gd name="connsiteY8" fmla="*/ 102 h 29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86" h="296513">
                <a:moveTo>
                  <a:pt x="85423" y="102"/>
                </a:moveTo>
                <a:cubicBezTo>
                  <a:pt x="78279" y="-3073"/>
                  <a:pt x="9487" y="68364"/>
                  <a:pt x="1285" y="95352"/>
                </a:cubicBezTo>
                <a:cubicBezTo>
                  <a:pt x="-6917" y="122340"/>
                  <a:pt x="26420" y="143242"/>
                  <a:pt x="36210" y="162027"/>
                </a:cubicBezTo>
                <a:cubicBezTo>
                  <a:pt x="46000" y="180812"/>
                  <a:pt x="62933" y="187956"/>
                  <a:pt x="60023" y="208064"/>
                </a:cubicBezTo>
                <a:cubicBezTo>
                  <a:pt x="57113" y="228172"/>
                  <a:pt x="25098" y="269183"/>
                  <a:pt x="18748" y="282677"/>
                </a:cubicBezTo>
                <a:cubicBezTo>
                  <a:pt x="12398" y="296171"/>
                  <a:pt x="12927" y="302521"/>
                  <a:pt x="21923" y="289027"/>
                </a:cubicBezTo>
                <a:cubicBezTo>
                  <a:pt x="30919" y="275533"/>
                  <a:pt x="69019" y="230818"/>
                  <a:pt x="72723" y="201714"/>
                </a:cubicBezTo>
                <a:cubicBezTo>
                  <a:pt x="76427" y="172610"/>
                  <a:pt x="40973" y="147739"/>
                  <a:pt x="44148" y="114402"/>
                </a:cubicBezTo>
                <a:cubicBezTo>
                  <a:pt x="47323" y="81065"/>
                  <a:pt x="92567" y="3277"/>
                  <a:pt x="85423" y="10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79C063DD-2AD6-41E3-A5C6-ABA50CBF5A53}"/>
              </a:ext>
            </a:extLst>
          </p:cNvPr>
          <p:cNvSpPr/>
          <p:nvPr/>
        </p:nvSpPr>
        <p:spPr>
          <a:xfrm>
            <a:off x="2330023" y="3811195"/>
            <a:ext cx="66054" cy="385810"/>
          </a:xfrm>
          <a:custGeom>
            <a:avLst/>
            <a:gdLst>
              <a:gd name="connsiteX0" fmla="*/ 11540 w 66054"/>
              <a:gd name="connsiteY0" fmla="*/ 9918 h 385810"/>
              <a:gd name="connsiteX1" fmla="*/ 60752 w 66054"/>
              <a:gd name="connsiteY1" fmla="*/ 381393 h 385810"/>
              <a:gd name="connsiteX2" fmla="*/ 427 w 66054"/>
              <a:gd name="connsiteY2" fmla="*/ 222643 h 385810"/>
              <a:gd name="connsiteX3" fmla="*/ 35352 w 66054"/>
              <a:gd name="connsiteY3" fmla="*/ 352818 h 385810"/>
              <a:gd name="connsiteX4" fmla="*/ 65515 w 66054"/>
              <a:gd name="connsiteY4" fmla="*/ 327418 h 385810"/>
              <a:gd name="connsiteX5" fmla="*/ 52815 w 66054"/>
              <a:gd name="connsiteY5" fmla="*/ 124218 h 385810"/>
              <a:gd name="connsiteX6" fmla="*/ 11540 w 66054"/>
              <a:gd name="connsiteY6" fmla="*/ 9918 h 38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054" h="385810">
                <a:moveTo>
                  <a:pt x="11540" y="9918"/>
                </a:moveTo>
                <a:cubicBezTo>
                  <a:pt x="12863" y="52780"/>
                  <a:pt x="62604" y="345939"/>
                  <a:pt x="60752" y="381393"/>
                </a:cubicBezTo>
                <a:cubicBezTo>
                  <a:pt x="58900" y="416847"/>
                  <a:pt x="4660" y="227405"/>
                  <a:pt x="427" y="222643"/>
                </a:cubicBezTo>
                <a:cubicBezTo>
                  <a:pt x="-3806" y="217881"/>
                  <a:pt x="24504" y="335356"/>
                  <a:pt x="35352" y="352818"/>
                </a:cubicBezTo>
                <a:cubicBezTo>
                  <a:pt x="46200" y="370280"/>
                  <a:pt x="62605" y="365518"/>
                  <a:pt x="65515" y="327418"/>
                </a:cubicBezTo>
                <a:cubicBezTo>
                  <a:pt x="68425" y="289318"/>
                  <a:pt x="58901" y="174489"/>
                  <a:pt x="52815" y="124218"/>
                </a:cubicBezTo>
                <a:cubicBezTo>
                  <a:pt x="46730" y="73947"/>
                  <a:pt x="10217" y="-32944"/>
                  <a:pt x="11540" y="99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56000304-B4FE-423B-A93E-4713B61B080B}"/>
              </a:ext>
            </a:extLst>
          </p:cNvPr>
          <p:cNvSpPr/>
          <p:nvPr/>
        </p:nvSpPr>
        <p:spPr>
          <a:xfrm>
            <a:off x="2344603" y="4190936"/>
            <a:ext cx="532345" cy="226584"/>
          </a:xfrm>
          <a:custGeom>
            <a:avLst/>
            <a:gdLst>
              <a:gd name="connsiteX0" fmla="*/ 135 w 532345"/>
              <a:gd name="connsiteY0" fmla="*/ 64 h 226584"/>
              <a:gd name="connsiteX1" fmla="*/ 104910 w 532345"/>
              <a:gd name="connsiteY1" fmla="*/ 208027 h 226584"/>
              <a:gd name="connsiteX2" fmla="*/ 273185 w 532345"/>
              <a:gd name="connsiteY2" fmla="*/ 217552 h 226584"/>
              <a:gd name="connsiteX3" fmla="*/ 530360 w 532345"/>
              <a:gd name="connsiteY3" fmla="*/ 217552 h 226584"/>
              <a:gd name="connsiteX4" fmla="*/ 125547 w 532345"/>
              <a:gd name="connsiteY4" fmla="*/ 185802 h 226584"/>
              <a:gd name="connsiteX5" fmla="*/ 135 w 532345"/>
              <a:gd name="connsiteY5" fmla="*/ 64 h 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345" h="226584">
                <a:moveTo>
                  <a:pt x="135" y="64"/>
                </a:moveTo>
                <a:cubicBezTo>
                  <a:pt x="-3304" y="3768"/>
                  <a:pt x="59402" y="171779"/>
                  <a:pt x="104910" y="208027"/>
                </a:cubicBezTo>
                <a:cubicBezTo>
                  <a:pt x="150418" y="244275"/>
                  <a:pt x="202277" y="215965"/>
                  <a:pt x="273185" y="217552"/>
                </a:cubicBezTo>
                <a:cubicBezTo>
                  <a:pt x="344093" y="219140"/>
                  <a:pt x="554966" y="222844"/>
                  <a:pt x="530360" y="217552"/>
                </a:cubicBezTo>
                <a:cubicBezTo>
                  <a:pt x="505754" y="212260"/>
                  <a:pt x="212595" y="219404"/>
                  <a:pt x="125547" y="185802"/>
                </a:cubicBezTo>
                <a:cubicBezTo>
                  <a:pt x="38499" y="152200"/>
                  <a:pt x="3574" y="-3640"/>
                  <a:pt x="135" y="6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609E6433-99FB-4013-A905-E6E37AEB757D}"/>
              </a:ext>
            </a:extLst>
          </p:cNvPr>
          <p:cNvSpPr/>
          <p:nvPr/>
        </p:nvSpPr>
        <p:spPr>
          <a:xfrm>
            <a:off x="2375947" y="3203281"/>
            <a:ext cx="57730" cy="373570"/>
          </a:xfrm>
          <a:custGeom>
            <a:avLst/>
            <a:gdLst>
              <a:gd name="connsiteX0" fmla="*/ 33878 w 57730"/>
              <a:gd name="connsiteY0" fmla="*/ 294 h 373570"/>
              <a:gd name="connsiteX1" fmla="*/ 22766 w 57730"/>
              <a:gd name="connsiteY1" fmla="*/ 192382 h 373570"/>
              <a:gd name="connsiteX2" fmla="*/ 57691 w 57730"/>
              <a:gd name="connsiteY2" fmla="*/ 373357 h 373570"/>
              <a:gd name="connsiteX3" fmla="*/ 14828 w 57730"/>
              <a:gd name="connsiteY3" fmla="*/ 227307 h 373570"/>
              <a:gd name="connsiteX4" fmla="*/ 541 w 57730"/>
              <a:gd name="connsiteY4" fmla="*/ 149519 h 373570"/>
              <a:gd name="connsiteX5" fmla="*/ 33878 w 57730"/>
              <a:gd name="connsiteY5" fmla="*/ 294 h 3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30" h="373570">
                <a:moveTo>
                  <a:pt x="33878" y="294"/>
                </a:moveTo>
                <a:cubicBezTo>
                  <a:pt x="37582" y="7438"/>
                  <a:pt x="18797" y="130205"/>
                  <a:pt x="22766" y="192382"/>
                </a:cubicBezTo>
                <a:cubicBezTo>
                  <a:pt x="26735" y="254559"/>
                  <a:pt x="59014" y="367536"/>
                  <a:pt x="57691" y="373357"/>
                </a:cubicBezTo>
                <a:cubicBezTo>
                  <a:pt x="56368" y="379178"/>
                  <a:pt x="24353" y="264613"/>
                  <a:pt x="14828" y="227307"/>
                </a:cubicBezTo>
                <a:cubicBezTo>
                  <a:pt x="5303" y="190001"/>
                  <a:pt x="-2105" y="181004"/>
                  <a:pt x="541" y="149519"/>
                </a:cubicBezTo>
                <a:cubicBezTo>
                  <a:pt x="3187" y="118034"/>
                  <a:pt x="30174" y="-6850"/>
                  <a:pt x="33878" y="29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A5706237-EDA8-4481-A31A-EF683DB7DC07}"/>
              </a:ext>
            </a:extLst>
          </p:cNvPr>
          <p:cNvSpPr/>
          <p:nvPr/>
        </p:nvSpPr>
        <p:spPr>
          <a:xfrm>
            <a:off x="2394430" y="3733991"/>
            <a:ext cx="68727" cy="503826"/>
          </a:xfrm>
          <a:custGeom>
            <a:avLst/>
            <a:gdLst>
              <a:gd name="connsiteX0" fmla="*/ 59845 w 68727"/>
              <a:gd name="connsiteY0" fmla="*/ 2984 h 503826"/>
              <a:gd name="connsiteX1" fmla="*/ 21745 w 68727"/>
              <a:gd name="connsiteY1" fmla="*/ 274447 h 503826"/>
              <a:gd name="connsiteX2" fmla="*/ 67783 w 68727"/>
              <a:gd name="connsiteY2" fmla="*/ 498284 h 503826"/>
              <a:gd name="connsiteX3" fmla="*/ 48733 w 68727"/>
              <a:gd name="connsiteY3" fmla="*/ 418909 h 503826"/>
              <a:gd name="connsiteX4" fmla="*/ 1108 w 68727"/>
              <a:gd name="connsiteY4" fmla="*/ 234759 h 503826"/>
              <a:gd name="connsiteX5" fmla="*/ 20158 w 68727"/>
              <a:gd name="connsiteY5" fmla="*/ 136334 h 503826"/>
              <a:gd name="connsiteX6" fmla="*/ 59845 w 68727"/>
              <a:gd name="connsiteY6" fmla="*/ 2984 h 50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27" h="503826">
                <a:moveTo>
                  <a:pt x="59845" y="2984"/>
                </a:moveTo>
                <a:cubicBezTo>
                  <a:pt x="60109" y="26003"/>
                  <a:pt x="20422" y="191897"/>
                  <a:pt x="21745" y="274447"/>
                </a:cubicBezTo>
                <a:cubicBezTo>
                  <a:pt x="23068" y="356997"/>
                  <a:pt x="63285" y="474207"/>
                  <a:pt x="67783" y="498284"/>
                </a:cubicBezTo>
                <a:cubicBezTo>
                  <a:pt x="72281" y="522361"/>
                  <a:pt x="59845" y="462830"/>
                  <a:pt x="48733" y="418909"/>
                </a:cubicBezTo>
                <a:cubicBezTo>
                  <a:pt x="37621" y="374988"/>
                  <a:pt x="5870" y="281855"/>
                  <a:pt x="1108" y="234759"/>
                </a:cubicBezTo>
                <a:cubicBezTo>
                  <a:pt x="-3654" y="187663"/>
                  <a:pt x="7723" y="176286"/>
                  <a:pt x="20158" y="136334"/>
                </a:cubicBezTo>
                <a:cubicBezTo>
                  <a:pt x="32593" y="96382"/>
                  <a:pt x="59581" y="-20035"/>
                  <a:pt x="59845" y="298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6DCB58ED-9D3D-4997-9734-B9C1F75B7709}"/>
              </a:ext>
            </a:extLst>
          </p:cNvPr>
          <p:cNvSpPr/>
          <p:nvPr/>
        </p:nvSpPr>
        <p:spPr>
          <a:xfrm>
            <a:off x="2444667" y="4202094"/>
            <a:ext cx="392359" cy="136496"/>
          </a:xfrm>
          <a:custGeom>
            <a:avLst/>
            <a:gdLst>
              <a:gd name="connsiteX0" fmla="*/ 83 w 392359"/>
              <a:gd name="connsiteY0" fmla="*/ 31769 h 136496"/>
              <a:gd name="connsiteX1" fmla="*/ 131846 w 392359"/>
              <a:gd name="connsiteY1" fmla="*/ 130194 h 136496"/>
              <a:gd name="connsiteX2" fmla="*/ 188996 w 392359"/>
              <a:gd name="connsiteY2" fmla="*/ 112731 h 136496"/>
              <a:gd name="connsiteX3" fmla="*/ 392196 w 392359"/>
              <a:gd name="connsiteY3" fmla="*/ 19 h 136496"/>
              <a:gd name="connsiteX4" fmla="*/ 152483 w 392359"/>
              <a:gd name="connsiteY4" fmla="*/ 103206 h 136496"/>
              <a:gd name="connsiteX5" fmla="*/ 83 w 392359"/>
              <a:gd name="connsiteY5" fmla="*/ 31769 h 13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359" h="136496">
                <a:moveTo>
                  <a:pt x="83" y="31769"/>
                </a:moveTo>
                <a:cubicBezTo>
                  <a:pt x="-3356" y="36267"/>
                  <a:pt x="100361" y="116700"/>
                  <a:pt x="131846" y="130194"/>
                </a:cubicBezTo>
                <a:cubicBezTo>
                  <a:pt x="163331" y="143688"/>
                  <a:pt x="145604" y="134427"/>
                  <a:pt x="188996" y="112731"/>
                </a:cubicBezTo>
                <a:cubicBezTo>
                  <a:pt x="232388" y="91035"/>
                  <a:pt x="398281" y="1606"/>
                  <a:pt x="392196" y="19"/>
                </a:cubicBezTo>
                <a:cubicBezTo>
                  <a:pt x="386111" y="-1568"/>
                  <a:pt x="212808" y="95004"/>
                  <a:pt x="152483" y="103206"/>
                </a:cubicBezTo>
                <a:cubicBezTo>
                  <a:pt x="92158" y="111408"/>
                  <a:pt x="3522" y="27271"/>
                  <a:pt x="83" y="3176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E03A92E9-0525-4797-990E-AB2684A5C101}"/>
              </a:ext>
            </a:extLst>
          </p:cNvPr>
          <p:cNvSpPr/>
          <p:nvPr/>
        </p:nvSpPr>
        <p:spPr>
          <a:xfrm>
            <a:off x="2446155" y="4149725"/>
            <a:ext cx="510234" cy="211500"/>
          </a:xfrm>
          <a:custGeom>
            <a:avLst/>
            <a:gdLst>
              <a:gd name="connsiteX0" fmla="*/ 509770 w 510234"/>
              <a:gd name="connsiteY0" fmla="*/ 0 h 211500"/>
              <a:gd name="connsiteX1" fmla="*/ 222433 w 510234"/>
              <a:gd name="connsiteY1" fmla="*/ 169863 h 211500"/>
              <a:gd name="connsiteX2" fmla="*/ 124008 w 510234"/>
              <a:gd name="connsiteY2" fmla="*/ 196850 h 211500"/>
              <a:gd name="connsiteX3" fmla="*/ 183 w 510234"/>
              <a:gd name="connsiteY3" fmla="*/ 115888 h 211500"/>
              <a:gd name="connsiteX4" fmla="*/ 98608 w 510234"/>
              <a:gd name="connsiteY4" fmla="*/ 185738 h 211500"/>
              <a:gd name="connsiteX5" fmla="*/ 195445 w 510234"/>
              <a:gd name="connsiteY5" fmla="*/ 211138 h 211500"/>
              <a:gd name="connsiteX6" fmla="*/ 287520 w 510234"/>
              <a:gd name="connsiteY6" fmla="*/ 169863 h 211500"/>
              <a:gd name="connsiteX7" fmla="*/ 509770 w 510234"/>
              <a:gd name="connsiteY7" fmla="*/ 0 h 21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234" h="211500">
                <a:moveTo>
                  <a:pt x="509770" y="0"/>
                </a:moveTo>
                <a:cubicBezTo>
                  <a:pt x="498922" y="0"/>
                  <a:pt x="286727" y="137055"/>
                  <a:pt x="222433" y="169863"/>
                </a:cubicBezTo>
                <a:cubicBezTo>
                  <a:pt x="158139" y="202671"/>
                  <a:pt x="161050" y="205846"/>
                  <a:pt x="124008" y="196850"/>
                </a:cubicBezTo>
                <a:cubicBezTo>
                  <a:pt x="86966" y="187854"/>
                  <a:pt x="4416" y="117740"/>
                  <a:pt x="183" y="115888"/>
                </a:cubicBezTo>
                <a:cubicBezTo>
                  <a:pt x="-4050" y="114036"/>
                  <a:pt x="66064" y="169863"/>
                  <a:pt x="98608" y="185738"/>
                </a:cubicBezTo>
                <a:cubicBezTo>
                  <a:pt x="131152" y="201613"/>
                  <a:pt x="163960" y="213784"/>
                  <a:pt x="195445" y="211138"/>
                </a:cubicBezTo>
                <a:cubicBezTo>
                  <a:pt x="226930" y="208492"/>
                  <a:pt x="236720" y="204788"/>
                  <a:pt x="287520" y="169863"/>
                </a:cubicBezTo>
                <a:cubicBezTo>
                  <a:pt x="338320" y="134938"/>
                  <a:pt x="520618" y="0"/>
                  <a:pt x="50977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B4CB350F-1CC3-4558-A6AA-714727DD804A}"/>
              </a:ext>
            </a:extLst>
          </p:cNvPr>
          <p:cNvSpPr/>
          <p:nvPr/>
        </p:nvSpPr>
        <p:spPr>
          <a:xfrm>
            <a:off x="2844909" y="4165572"/>
            <a:ext cx="137244" cy="205979"/>
          </a:xfrm>
          <a:custGeom>
            <a:avLst/>
            <a:gdLst>
              <a:gd name="connsiteX0" fmla="*/ 118954 w 137244"/>
              <a:gd name="connsiteY0" fmla="*/ 28 h 205979"/>
              <a:gd name="connsiteX1" fmla="*/ 42754 w 137244"/>
              <a:gd name="connsiteY1" fmla="*/ 92103 h 205979"/>
              <a:gd name="connsiteX2" fmla="*/ 136416 w 137244"/>
              <a:gd name="connsiteY2" fmla="*/ 203228 h 205979"/>
              <a:gd name="connsiteX3" fmla="*/ 84029 w 137244"/>
              <a:gd name="connsiteY3" fmla="*/ 168303 h 205979"/>
              <a:gd name="connsiteX4" fmla="*/ 6241 w 137244"/>
              <a:gd name="connsiteY4" fmla="*/ 125441 h 205979"/>
              <a:gd name="connsiteX5" fmla="*/ 15766 w 137244"/>
              <a:gd name="connsiteY5" fmla="*/ 82578 h 205979"/>
              <a:gd name="connsiteX6" fmla="*/ 118954 w 137244"/>
              <a:gd name="connsiteY6" fmla="*/ 28 h 20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244" h="205979">
                <a:moveTo>
                  <a:pt x="118954" y="28"/>
                </a:moveTo>
                <a:cubicBezTo>
                  <a:pt x="123452" y="1616"/>
                  <a:pt x="39844" y="58236"/>
                  <a:pt x="42754" y="92103"/>
                </a:cubicBezTo>
                <a:cubicBezTo>
                  <a:pt x="45664" y="125970"/>
                  <a:pt x="129537" y="190528"/>
                  <a:pt x="136416" y="203228"/>
                </a:cubicBezTo>
                <a:cubicBezTo>
                  <a:pt x="143295" y="215928"/>
                  <a:pt x="105725" y="181267"/>
                  <a:pt x="84029" y="168303"/>
                </a:cubicBezTo>
                <a:cubicBezTo>
                  <a:pt x="62333" y="155339"/>
                  <a:pt x="17618" y="139728"/>
                  <a:pt x="6241" y="125441"/>
                </a:cubicBezTo>
                <a:cubicBezTo>
                  <a:pt x="-5136" y="111154"/>
                  <a:pt x="-374" y="102157"/>
                  <a:pt x="15766" y="82578"/>
                </a:cubicBezTo>
                <a:cubicBezTo>
                  <a:pt x="31906" y="62999"/>
                  <a:pt x="114456" y="-1560"/>
                  <a:pt x="118954" y="2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11B50B06-AECB-48FF-90DA-F02603FAB1ED}"/>
              </a:ext>
            </a:extLst>
          </p:cNvPr>
          <p:cNvSpPr/>
          <p:nvPr/>
        </p:nvSpPr>
        <p:spPr>
          <a:xfrm>
            <a:off x="2401604" y="4174097"/>
            <a:ext cx="208260" cy="178904"/>
          </a:xfrm>
          <a:custGeom>
            <a:avLst/>
            <a:gdLst>
              <a:gd name="connsiteX0" fmla="*/ 25684 w 208260"/>
              <a:gd name="connsiteY0" fmla="*/ 1028 h 178904"/>
              <a:gd name="connsiteX1" fmla="*/ 52671 w 208260"/>
              <a:gd name="connsiteY1" fmla="*/ 166128 h 178904"/>
              <a:gd name="connsiteX2" fmla="*/ 127284 w 208260"/>
              <a:gd name="connsiteY2" fmla="*/ 166128 h 178904"/>
              <a:gd name="connsiteX3" fmla="*/ 205071 w 208260"/>
              <a:gd name="connsiteY3" fmla="*/ 151841 h 178904"/>
              <a:gd name="connsiteX4" fmla="*/ 12984 w 208260"/>
              <a:gd name="connsiteY4" fmla="*/ 156603 h 178904"/>
              <a:gd name="connsiteX5" fmla="*/ 20921 w 208260"/>
              <a:gd name="connsiteY5" fmla="*/ 99453 h 178904"/>
              <a:gd name="connsiteX6" fmla="*/ 25684 w 208260"/>
              <a:gd name="connsiteY6" fmla="*/ 1028 h 17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260" h="178904">
                <a:moveTo>
                  <a:pt x="25684" y="1028"/>
                </a:moveTo>
                <a:cubicBezTo>
                  <a:pt x="30976" y="12141"/>
                  <a:pt x="35738" y="138611"/>
                  <a:pt x="52671" y="166128"/>
                </a:cubicBezTo>
                <a:cubicBezTo>
                  <a:pt x="69604" y="193645"/>
                  <a:pt x="101884" y="168509"/>
                  <a:pt x="127284" y="166128"/>
                </a:cubicBezTo>
                <a:cubicBezTo>
                  <a:pt x="152684" y="163747"/>
                  <a:pt x="224121" y="153428"/>
                  <a:pt x="205071" y="151841"/>
                </a:cubicBezTo>
                <a:cubicBezTo>
                  <a:pt x="186021" y="150254"/>
                  <a:pt x="43676" y="165334"/>
                  <a:pt x="12984" y="156603"/>
                </a:cubicBezTo>
                <a:cubicBezTo>
                  <a:pt x="-17708" y="147872"/>
                  <a:pt x="14836" y="126970"/>
                  <a:pt x="20921" y="99453"/>
                </a:cubicBezTo>
                <a:cubicBezTo>
                  <a:pt x="27006" y="71936"/>
                  <a:pt x="20392" y="-10085"/>
                  <a:pt x="25684" y="102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443AEBC6-50CA-4BBB-8E99-03D2C8CBF47D}"/>
              </a:ext>
            </a:extLst>
          </p:cNvPr>
          <p:cNvSpPr/>
          <p:nvPr/>
        </p:nvSpPr>
        <p:spPr>
          <a:xfrm>
            <a:off x="2314459" y="895493"/>
            <a:ext cx="395918" cy="93749"/>
          </a:xfrm>
          <a:custGeom>
            <a:avLst/>
            <a:gdLst>
              <a:gd name="connsiteX0" fmla="*/ 395404 w 395918"/>
              <a:gd name="connsiteY0" fmla="*/ 20495 h 93749"/>
              <a:gd name="connsiteX1" fmla="*/ 122354 w 395918"/>
              <a:gd name="connsiteY1" fmla="*/ 3032 h 93749"/>
              <a:gd name="connsiteX2" fmla="*/ 116 w 395918"/>
              <a:gd name="connsiteY2" fmla="*/ 93520 h 93749"/>
              <a:gd name="connsiteX3" fmla="*/ 101716 w 395918"/>
              <a:gd name="connsiteY3" fmla="*/ 28432 h 93749"/>
              <a:gd name="connsiteX4" fmla="*/ 189029 w 395918"/>
              <a:gd name="connsiteY4" fmla="*/ 10970 h 93749"/>
              <a:gd name="connsiteX5" fmla="*/ 395404 w 395918"/>
              <a:gd name="connsiteY5" fmla="*/ 20495 h 9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918" h="93749">
                <a:moveTo>
                  <a:pt x="395404" y="20495"/>
                </a:moveTo>
                <a:cubicBezTo>
                  <a:pt x="384292" y="19172"/>
                  <a:pt x="188235" y="-9139"/>
                  <a:pt x="122354" y="3032"/>
                </a:cubicBezTo>
                <a:cubicBezTo>
                  <a:pt x="56473" y="15203"/>
                  <a:pt x="3556" y="89287"/>
                  <a:pt x="116" y="93520"/>
                </a:cubicBezTo>
                <a:cubicBezTo>
                  <a:pt x="-3324" y="97753"/>
                  <a:pt x="70230" y="42190"/>
                  <a:pt x="101716" y="28432"/>
                </a:cubicBezTo>
                <a:cubicBezTo>
                  <a:pt x="133201" y="14674"/>
                  <a:pt x="143785" y="13880"/>
                  <a:pt x="189029" y="10970"/>
                </a:cubicBezTo>
                <a:cubicBezTo>
                  <a:pt x="234273" y="8060"/>
                  <a:pt x="406516" y="21818"/>
                  <a:pt x="395404" y="2049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87347ACE-20A5-46D7-9810-CE01D2028F03}"/>
              </a:ext>
            </a:extLst>
          </p:cNvPr>
          <p:cNvSpPr/>
          <p:nvPr/>
        </p:nvSpPr>
        <p:spPr>
          <a:xfrm>
            <a:off x="2276442" y="977890"/>
            <a:ext cx="163897" cy="313142"/>
          </a:xfrm>
          <a:custGeom>
            <a:avLst/>
            <a:gdLst>
              <a:gd name="connsiteX0" fmla="*/ 163546 w 163897"/>
              <a:gd name="connsiteY0" fmla="*/ 10 h 313142"/>
              <a:gd name="connsiteX1" fmla="*/ 77821 w 163897"/>
              <a:gd name="connsiteY1" fmla="*/ 63510 h 313142"/>
              <a:gd name="connsiteX2" fmla="*/ 120683 w 163897"/>
              <a:gd name="connsiteY2" fmla="*/ 107960 h 313142"/>
              <a:gd name="connsiteX3" fmla="*/ 100046 w 163897"/>
              <a:gd name="connsiteY3" fmla="*/ 147648 h 313142"/>
              <a:gd name="connsiteX4" fmla="*/ 112746 w 163897"/>
              <a:gd name="connsiteY4" fmla="*/ 201623 h 313142"/>
              <a:gd name="connsiteX5" fmla="*/ 77821 w 163897"/>
              <a:gd name="connsiteY5" fmla="*/ 246073 h 313142"/>
              <a:gd name="connsiteX6" fmla="*/ 11146 w 163897"/>
              <a:gd name="connsiteY6" fmla="*/ 266710 h 313142"/>
              <a:gd name="connsiteX7" fmla="*/ 7971 w 163897"/>
              <a:gd name="connsiteY7" fmla="*/ 312748 h 313142"/>
              <a:gd name="connsiteX8" fmla="*/ 90521 w 163897"/>
              <a:gd name="connsiteY8" fmla="*/ 238135 h 313142"/>
              <a:gd name="connsiteX9" fmla="*/ 127033 w 163897"/>
              <a:gd name="connsiteY9" fmla="*/ 163523 h 313142"/>
              <a:gd name="connsiteX10" fmla="*/ 115921 w 163897"/>
              <a:gd name="connsiteY10" fmla="*/ 84148 h 313142"/>
              <a:gd name="connsiteX11" fmla="*/ 109571 w 163897"/>
              <a:gd name="connsiteY11" fmla="*/ 68273 h 313142"/>
              <a:gd name="connsiteX12" fmla="*/ 163546 w 163897"/>
              <a:gd name="connsiteY12" fmla="*/ 10 h 31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897" h="313142">
                <a:moveTo>
                  <a:pt x="163546" y="10"/>
                </a:moveTo>
                <a:cubicBezTo>
                  <a:pt x="158254" y="-784"/>
                  <a:pt x="84965" y="45518"/>
                  <a:pt x="77821" y="63510"/>
                </a:cubicBezTo>
                <a:cubicBezTo>
                  <a:pt x="70677" y="81502"/>
                  <a:pt x="116979" y="93937"/>
                  <a:pt x="120683" y="107960"/>
                </a:cubicBezTo>
                <a:cubicBezTo>
                  <a:pt x="124387" y="121983"/>
                  <a:pt x="101369" y="132038"/>
                  <a:pt x="100046" y="147648"/>
                </a:cubicBezTo>
                <a:cubicBezTo>
                  <a:pt x="98723" y="163258"/>
                  <a:pt x="116450" y="185219"/>
                  <a:pt x="112746" y="201623"/>
                </a:cubicBezTo>
                <a:cubicBezTo>
                  <a:pt x="109042" y="218027"/>
                  <a:pt x="94754" y="235225"/>
                  <a:pt x="77821" y="246073"/>
                </a:cubicBezTo>
                <a:cubicBezTo>
                  <a:pt x="60888" y="256921"/>
                  <a:pt x="22788" y="255598"/>
                  <a:pt x="11146" y="266710"/>
                </a:cubicBezTo>
                <a:cubicBezTo>
                  <a:pt x="-496" y="277823"/>
                  <a:pt x="-5258" y="317510"/>
                  <a:pt x="7971" y="312748"/>
                </a:cubicBezTo>
                <a:cubicBezTo>
                  <a:pt x="21200" y="307986"/>
                  <a:pt x="70677" y="263006"/>
                  <a:pt x="90521" y="238135"/>
                </a:cubicBezTo>
                <a:cubicBezTo>
                  <a:pt x="110365" y="213264"/>
                  <a:pt x="122800" y="189187"/>
                  <a:pt x="127033" y="163523"/>
                </a:cubicBezTo>
                <a:cubicBezTo>
                  <a:pt x="131266" y="137859"/>
                  <a:pt x="118831" y="100023"/>
                  <a:pt x="115921" y="84148"/>
                </a:cubicBezTo>
                <a:cubicBezTo>
                  <a:pt x="113011" y="68273"/>
                  <a:pt x="106396" y="78856"/>
                  <a:pt x="109571" y="68273"/>
                </a:cubicBezTo>
                <a:cubicBezTo>
                  <a:pt x="112746" y="57690"/>
                  <a:pt x="168838" y="804"/>
                  <a:pt x="163546" y="1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21D934E0-0D4A-43C7-9EFF-2A566C41F962}"/>
              </a:ext>
            </a:extLst>
          </p:cNvPr>
          <p:cNvSpPr/>
          <p:nvPr/>
        </p:nvSpPr>
        <p:spPr>
          <a:xfrm>
            <a:off x="2587004" y="957231"/>
            <a:ext cx="176816" cy="63549"/>
          </a:xfrm>
          <a:custGeom>
            <a:avLst/>
            <a:gdLst>
              <a:gd name="connsiteX0" fmla="*/ 621 w 176816"/>
              <a:gd name="connsiteY0" fmla="*/ 32 h 63549"/>
              <a:gd name="connsiteX1" fmla="*/ 132384 w 176816"/>
              <a:gd name="connsiteY1" fmla="*/ 27019 h 63549"/>
              <a:gd name="connsiteX2" fmla="*/ 175246 w 176816"/>
              <a:gd name="connsiteY2" fmla="*/ 63532 h 63549"/>
              <a:gd name="connsiteX3" fmla="*/ 86346 w 176816"/>
              <a:gd name="connsiteY3" fmla="*/ 22257 h 63549"/>
              <a:gd name="connsiteX4" fmla="*/ 621 w 176816"/>
              <a:gd name="connsiteY4" fmla="*/ 32 h 6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16" h="63549">
                <a:moveTo>
                  <a:pt x="621" y="32"/>
                </a:moveTo>
                <a:cubicBezTo>
                  <a:pt x="8294" y="826"/>
                  <a:pt x="103280" y="16436"/>
                  <a:pt x="132384" y="27019"/>
                </a:cubicBezTo>
                <a:cubicBezTo>
                  <a:pt x="161488" y="37602"/>
                  <a:pt x="182919" y="64326"/>
                  <a:pt x="175246" y="63532"/>
                </a:cubicBezTo>
                <a:cubicBezTo>
                  <a:pt x="167573" y="62738"/>
                  <a:pt x="114392" y="31517"/>
                  <a:pt x="86346" y="22257"/>
                </a:cubicBezTo>
                <a:cubicBezTo>
                  <a:pt x="58300" y="12997"/>
                  <a:pt x="-7052" y="-762"/>
                  <a:pt x="621" y="3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88826471-1582-40FB-B452-E33D8303D7B3}"/>
              </a:ext>
            </a:extLst>
          </p:cNvPr>
          <p:cNvSpPr/>
          <p:nvPr/>
        </p:nvSpPr>
        <p:spPr>
          <a:xfrm>
            <a:off x="2196570" y="1092761"/>
            <a:ext cx="14125" cy="244485"/>
          </a:xfrm>
          <a:custGeom>
            <a:avLst/>
            <a:gdLst>
              <a:gd name="connsiteX0" fmla="*/ 5293 w 14125"/>
              <a:gd name="connsiteY0" fmla="*/ 2614 h 244485"/>
              <a:gd name="connsiteX1" fmla="*/ 13230 w 14125"/>
              <a:gd name="connsiteY1" fmla="*/ 202639 h 244485"/>
              <a:gd name="connsiteX2" fmla="*/ 13230 w 14125"/>
              <a:gd name="connsiteY2" fmla="*/ 242327 h 244485"/>
              <a:gd name="connsiteX3" fmla="*/ 6880 w 14125"/>
              <a:gd name="connsiteY3" fmla="*/ 164539 h 244485"/>
              <a:gd name="connsiteX4" fmla="*/ 530 w 14125"/>
              <a:gd name="connsiteY4" fmla="*/ 91514 h 244485"/>
              <a:gd name="connsiteX5" fmla="*/ 5293 w 14125"/>
              <a:gd name="connsiteY5" fmla="*/ 2614 h 24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25" h="244485">
                <a:moveTo>
                  <a:pt x="5293" y="2614"/>
                </a:moveTo>
                <a:cubicBezTo>
                  <a:pt x="7410" y="21135"/>
                  <a:pt x="11907" y="162687"/>
                  <a:pt x="13230" y="202639"/>
                </a:cubicBezTo>
                <a:cubicBezTo>
                  <a:pt x="14553" y="242591"/>
                  <a:pt x="14288" y="248677"/>
                  <a:pt x="13230" y="242327"/>
                </a:cubicBezTo>
                <a:cubicBezTo>
                  <a:pt x="12172" y="235977"/>
                  <a:pt x="8997" y="189675"/>
                  <a:pt x="6880" y="164539"/>
                </a:cubicBezTo>
                <a:cubicBezTo>
                  <a:pt x="4763" y="139404"/>
                  <a:pt x="2647" y="113739"/>
                  <a:pt x="530" y="91514"/>
                </a:cubicBezTo>
                <a:cubicBezTo>
                  <a:pt x="-1587" y="69289"/>
                  <a:pt x="3176" y="-15907"/>
                  <a:pt x="5293" y="261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DFF76E92-2C2A-4DC2-860C-347B82B19AD6}"/>
              </a:ext>
            </a:extLst>
          </p:cNvPr>
          <p:cNvSpPr/>
          <p:nvPr/>
        </p:nvSpPr>
        <p:spPr>
          <a:xfrm>
            <a:off x="2244260" y="1209675"/>
            <a:ext cx="35437" cy="203257"/>
          </a:xfrm>
          <a:custGeom>
            <a:avLst/>
            <a:gdLst>
              <a:gd name="connsiteX0" fmla="*/ 17928 w 35437"/>
              <a:gd name="connsiteY0" fmla="*/ 0 h 203257"/>
              <a:gd name="connsiteX1" fmla="*/ 9990 w 35437"/>
              <a:gd name="connsiteY1" fmla="*/ 107950 h 203257"/>
              <a:gd name="connsiteX2" fmla="*/ 35390 w 35437"/>
              <a:gd name="connsiteY2" fmla="*/ 157163 h 203257"/>
              <a:gd name="connsiteX3" fmla="*/ 16340 w 35437"/>
              <a:gd name="connsiteY3" fmla="*/ 203200 h 203257"/>
              <a:gd name="connsiteX4" fmla="*/ 16340 w 35437"/>
              <a:gd name="connsiteY4" fmla="*/ 147638 h 203257"/>
              <a:gd name="connsiteX5" fmla="*/ 465 w 35437"/>
              <a:gd name="connsiteY5" fmla="*/ 106363 h 203257"/>
              <a:gd name="connsiteX6" fmla="*/ 17928 w 35437"/>
              <a:gd name="connsiteY6" fmla="*/ 0 h 20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37" h="203257">
                <a:moveTo>
                  <a:pt x="17928" y="0"/>
                </a:moveTo>
                <a:cubicBezTo>
                  <a:pt x="19515" y="264"/>
                  <a:pt x="7080" y="81756"/>
                  <a:pt x="9990" y="107950"/>
                </a:cubicBezTo>
                <a:cubicBezTo>
                  <a:pt x="12900" y="134144"/>
                  <a:pt x="34332" y="141288"/>
                  <a:pt x="35390" y="157163"/>
                </a:cubicBezTo>
                <a:cubicBezTo>
                  <a:pt x="36448" y="173038"/>
                  <a:pt x="19515" y="204787"/>
                  <a:pt x="16340" y="203200"/>
                </a:cubicBezTo>
                <a:cubicBezTo>
                  <a:pt x="13165" y="201613"/>
                  <a:pt x="18986" y="163777"/>
                  <a:pt x="16340" y="147638"/>
                </a:cubicBezTo>
                <a:cubicBezTo>
                  <a:pt x="13694" y="131499"/>
                  <a:pt x="4169" y="127265"/>
                  <a:pt x="465" y="106363"/>
                </a:cubicBezTo>
                <a:cubicBezTo>
                  <a:pt x="-3239" y="85461"/>
                  <a:pt x="16341" y="-264"/>
                  <a:pt x="17928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1A490C2D-F392-45FE-B699-0A8FF70FAFDF}"/>
              </a:ext>
            </a:extLst>
          </p:cNvPr>
          <p:cNvSpPr/>
          <p:nvPr/>
        </p:nvSpPr>
        <p:spPr>
          <a:xfrm>
            <a:off x="2144533" y="1409683"/>
            <a:ext cx="98746" cy="18633"/>
          </a:xfrm>
          <a:custGeom>
            <a:avLst/>
            <a:gdLst>
              <a:gd name="connsiteX0" fmla="*/ 180 w 98746"/>
              <a:gd name="connsiteY0" fmla="*/ 14305 h 18633"/>
              <a:gd name="connsiteX1" fmla="*/ 95430 w 98746"/>
              <a:gd name="connsiteY1" fmla="*/ 17 h 18633"/>
              <a:gd name="connsiteX2" fmla="*/ 71617 w 98746"/>
              <a:gd name="connsiteY2" fmla="*/ 17480 h 18633"/>
              <a:gd name="connsiteX3" fmla="*/ 180 w 98746"/>
              <a:gd name="connsiteY3" fmla="*/ 14305 h 1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746" h="18633">
                <a:moveTo>
                  <a:pt x="180" y="14305"/>
                </a:moveTo>
                <a:cubicBezTo>
                  <a:pt x="4149" y="11395"/>
                  <a:pt x="83524" y="-512"/>
                  <a:pt x="95430" y="17"/>
                </a:cubicBezTo>
                <a:cubicBezTo>
                  <a:pt x="107336" y="546"/>
                  <a:pt x="84317" y="14570"/>
                  <a:pt x="71617" y="17480"/>
                </a:cubicBezTo>
                <a:cubicBezTo>
                  <a:pt x="58917" y="20391"/>
                  <a:pt x="-3789" y="17215"/>
                  <a:pt x="180" y="1430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BE3142FF-9C74-4661-BB80-FFFAE4745BB6}"/>
              </a:ext>
            </a:extLst>
          </p:cNvPr>
          <p:cNvSpPr/>
          <p:nvPr/>
        </p:nvSpPr>
        <p:spPr>
          <a:xfrm>
            <a:off x="2166766" y="1493002"/>
            <a:ext cx="99143" cy="62824"/>
          </a:xfrm>
          <a:custGeom>
            <a:avLst/>
            <a:gdLst>
              <a:gd name="connsiteX0" fmla="*/ 1759 w 99143"/>
              <a:gd name="connsiteY0" fmla="*/ 62748 h 62824"/>
              <a:gd name="connsiteX1" fmla="*/ 98597 w 99143"/>
              <a:gd name="connsiteY1" fmla="*/ 2423 h 62824"/>
              <a:gd name="connsiteX2" fmla="*/ 39859 w 99143"/>
              <a:gd name="connsiteY2" fmla="*/ 15123 h 62824"/>
              <a:gd name="connsiteX3" fmla="*/ 1759 w 99143"/>
              <a:gd name="connsiteY3" fmla="*/ 62748 h 6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143" h="62824">
                <a:moveTo>
                  <a:pt x="1759" y="62748"/>
                </a:moveTo>
                <a:cubicBezTo>
                  <a:pt x="11549" y="60631"/>
                  <a:pt x="92247" y="10360"/>
                  <a:pt x="98597" y="2423"/>
                </a:cubicBezTo>
                <a:cubicBezTo>
                  <a:pt x="104947" y="-5514"/>
                  <a:pt x="54147" y="7979"/>
                  <a:pt x="39859" y="15123"/>
                </a:cubicBezTo>
                <a:cubicBezTo>
                  <a:pt x="25572" y="22267"/>
                  <a:pt x="-8031" y="64865"/>
                  <a:pt x="1759" y="6274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1FEC99EB-B097-4D1B-BBA1-C4C0537D9874}"/>
              </a:ext>
            </a:extLst>
          </p:cNvPr>
          <p:cNvSpPr/>
          <p:nvPr/>
        </p:nvSpPr>
        <p:spPr>
          <a:xfrm>
            <a:off x="2165350" y="1436391"/>
            <a:ext cx="79377" cy="49509"/>
          </a:xfrm>
          <a:custGeom>
            <a:avLst/>
            <a:gdLst>
              <a:gd name="connsiteX0" fmla="*/ 0 w 79377"/>
              <a:gd name="connsiteY0" fmla="*/ 49509 h 49509"/>
              <a:gd name="connsiteX1" fmla="*/ 79375 w 79377"/>
              <a:gd name="connsiteY1" fmla="*/ 297 h 49509"/>
              <a:gd name="connsiteX2" fmla="*/ 0 w 79377"/>
              <a:gd name="connsiteY2" fmla="*/ 49509 h 4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377" h="49509">
                <a:moveTo>
                  <a:pt x="0" y="49509"/>
                </a:moveTo>
                <a:cubicBezTo>
                  <a:pt x="0" y="49509"/>
                  <a:pt x="78846" y="5059"/>
                  <a:pt x="79375" y="297"/>
                </a:cubicBezTo>
                <a:cubicBezTo>
                  <a:pt x="79904" y="-4466"/>
                  <a:pt x="0" y="49509"/>
                  <a:pt x="0" y="4950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6EF76A1C-1BAD-4326-A153-856B05A0B908}"/>
              </a:ext>
            </a:extLst>
          </p:cNvPr>
          <p:cNvSpPr/>
          <p:nvPr/>
        </p:nvSpPr>
        <p:spPr>
          <a:xfrm>
            <a:off x="2506535" y="3641627"/>
            <a:ext cx="354419" cy="351208"/>
          </a:xfrm>
          <a:custGeom>
            <a:avLst/>
            <a:gdLst>
              <a:gd name="connsiteX0" fmla="*/ 128 w 354419"/>
              <a:gd name="connsiteY0" fmla="*/ 350936 h 351208"/>
              <a:gd name="connsiteX1" fmla="*/ 101728 w 354419"/>
              <a:gd name="connsiteY1" fmla="*/ 133448 h 351208"/>
              <a:gd name="connsiteX2" fmla="*/ 333503 w 354419"/>
              <a:gd name="connsiteY2" fmla="*/ 14386 h 351208"/>
              <a:gd name="connsiteX3" fmla="*/ 328740 w 354419"/>
              <a:gd name="connsiteY3" fmla="*/ 11211 h 351208"/>
              <a:gd name="connsiteX4" fmla="*/ 203328 w 354419"/>
              <a:gd name="connsiteY4" fmla="*/ 96936 h 351208"/>
              <a:gd name="connsiteX5" fmla="*/ 181103 w 354419"/>
              <a:gd name="connsiteY5" fmla="*/ 123923 h 351208"/>
              <a:gd name="connsiteX6" fmla="*/ 82678 w 354419"/>
              <a:gd name="connsiteY6" fmla="*/ 177898 h 351208"/>
              <a:gd name="connsiteX7" fmla="*/ 128 w 354419"/>
              <a:gd name="connsiteY7" fmla="*/ 350936 h 35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419" h="351208">
                <a:moveTo>
                  <a:pt x="128" y="350936"/>
                </a:moveTo>
                <a:cubicBezTo>
                  <a:pt x="3303" y="343528"/>
                  <a:pt x="46166" y="189540"/>
                  <a:pt x="101728" y="133448"/>
                </a:cubicBezTo>
                <a:cubicBezTo>
                  <a:pt x="157290" y="77356"/>
                  <a:pt x="295668" y="34759"/>
                  <a:pt x="333503" y="14386"/>
                </a:cubicBezTo>
                <a:cubicBezTo>
                  <a:pt x="371338" y="-5987"/>
                  <a:pt x="350436" y="-2547"/>
                  <a:pt x="328740" y="11211"/>
                </a:cubicBezTo>
                <a:cubicBezTo>
                  <a:pt x="307044" y="24969"/>
                  <a:pt x="227934" y="78151"/>
                  <a:pt x="203328" y="96936"/>
                </a:cubicBezTo>
                <a:cubicBezTo>
                  <a:pt x="178722" y="115721"/>
                  <a:pt x="201211" y="110429"/>
                  <a:pt x="181103" y="123923"/>
                </a:cubicBezTo>
                <a:cubicBezTo>
                  <a:pt x="160995" y="137417"/>
                  <a:pt x="112047" y="143238"/>
                  <a:pt x="82678" y="177898"/>
                </a:cubicBezTo>
                <a:cubicBezTo>
                  <a:pt x="53309" y="212558"/>
                  <a:pt x="-3047" y="358344"/>
                  <a:pt x="128" y="35093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5C311306-6A16-4BDE-92E3-EBCDE208C1F1}"/>
              </a:ext>
            </a:extLst>
          </p:cNvPr>
          <p:cNvSpPr/>
          <p:nvPr/>
        </p:nvSpPr>
        <p:spPr>
          <a:xfrm>
            <a:off x="2852985" y="3403600"/>
            <a:ext cx="360245" cy="230329"/>
          </a:xfrm>
          <a:custGeom>
            <a:avLst/>
            <a:gdLst>
              <a:gd name="connsiteX0" fmla="*/ 1340 w 360245"/>
              <a:gd name="connsiteY0" fmla="*/ 230188 h 230329"/>
              <a:gd name="connsiteX1" fmla="*/ 98178 w 360245"/>
              <a:gd name="connsiteY1" fmla="*/ 193675 h 230329"/>
              <a:gd name="connsiteX2" fmla="*/ 126753 w 360245"/>
              <a:gd name="connsiteY2" fmla="*/ 173038 h 230329"/>
              <a:gd name="connsiteX3" fmla="*/ 153740 w 360245"/>
              <a:gd name="connsiteY3" fmla="*/ 134938 h 230329"/>
              <a:gd name="connsiteX4" fmla="*/ 360115 w 360245"/>
              <a:gd name="connsiteY4" fmla="*/ 0 h 230329"/>
              <a:gd name="connsiteX5" fmla="*/ 120403 w 360245"/>
              <a:gd name="connsiteY5" fmla="*/ 134938 h 230329"/>
              <a:gd name="connsiteX6" fmla="*/ 47378 w 360245"/>
              <a:gd name="connsiteY6" fmla="*/ 203200 h 230329"/>
              <a:gd name="connsiteX7" fmla="*/ 1340 w 360245"/>
              <a:gd name="connsiteY7" fmla="*/ 230188 h 23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245" h="230329">
                <a:moveTo>
                  <a:pt x="1340" y="230188"/>
                </a:moveTo>
                <a:cubicBezTo>
                  <a:pt x="9807" y="228601"/>
                  <a:pt x="77276" y="203200"/>
                  <a:pt x="98178" y="193675"/>
                </a:cubicBezTo>
                <a:cubicBezTo>
                  <a:pt x="119080" y="184150"/>
                  <a:pt x="117493" y="182827"/>
                  <a:pt x="126753" y="173038"/>
                </a:cubicBezTo>
                <a:cubicBezTo>
                  <a:pt x="136013" y="163249"/>
                  <a:pt x="114846" y="163778"/>
                  <a:pt x="153740" y="134938"/>
                </a:cubicBezTo>
                <a:cubicBezTo>
                  <a:pt x="192634" y="106098"/>
                  <a:pt x="365671" y="0"/>
                  <a:pt x="360115" y="0"/>
                </a:cubicBezTo>
                <a:cubicBezTo>
                  <a:pt x="354559" y="0"/>
                  <a:pt x="172526" y="101071"/>
                  <a:pt x="120403" y="134938"/>
                </a:cubicBezTo>
                <a:cubicBezTo>
                  <a:pt x="68280" y="168805"/>
                  <a:pt x="68280" y="186531"/>
                  <a:pt x="47378" y="203200"/>
                </a:cubicBezTo>
                <a:cubicBezTo>
                  <a:pt x="26476" y="219869"/>
                  <a:pt x="-7127" y="231775"/>
                  <a:pt x="1340" y="23018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CC3B0118-97F5-418F-825E-224BEC50BF74}"/>
              </a:ext>
            </a:extLst>
          </p:cNvPr>
          <p:cNvSpPr/>
          <p:nvPr/>
        </p:nvSpPr>
        <p:spPr>
          <a:xfrm>
            <a:off x="3179621" y="3100153"/>
            <a:ext cx="497305" cy="323790"/>
          </a:xfrm>
          <a:custGeom>
            <a:avLst/>
            <a:gdLst>
              <a:gd name="connsiteX0" fmla="*/ 11254 w 497305"/>
              <a:gd name="connsiteY0" fmla="*/ 308210 h 323790"/>
              <a:gd name="connsiteX1" fmla="*/ 63642 w 497305"/>
              <a:gd name="connsiteY1" fmla="*/ 301860 h 323790"/>
              <a:gd name="connsiteX2" fmla="*/ 344629 w 497305"/>
              <a:gd name="connsiteY2" fmla="*/ 116122 h 323790"/>
              <a:gd name="connsiteX3" fmla="*/ 497029 w 497305"/>
              <a:gd name="connsiteY3" fmla="*/ 235 h 323790"/>
              <a:gd name="connsiteX4" fmla="*/ 377967 w 497305"/>
              <a:gd name="connsiteY4" fmla="*/ 89135 h 323790"/>
              <a:gd name="connsiteX5" fmla="*/ 227154 w 497305"/>
              <a:gd name="connsiteY5" fmla="*/ 193910 h 323790"/>
              <a:gd name="connsiteX6" fmla="*/ 11254 w 497305"/>
              <a:gd name="connsiteY6" fmla="*/ 308210 h 3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305" h="323790">
                <a:moveTo>
                  <a:pt x="11254" y="308210"/>
                </a:moveTo>
                <a:cubicBezTo>
                  <a:pt x="-15998" y="326202"/>
                  <a:pt x="8079" y="333875"/>
                  <a:pt x="63642" y="301860"/>
                </a:cubicBezTo>
                <a:cubicBezTo>
                  <a:pt x="119205" y="269845"/>
                  <a:pt x="272398" y="166393"/>
                  <a:pt x="344629" y="116122"/>
                </a:cubicBezTo>
                <a:cubicBezTo>
                  <a:pt x="416860" y="65851"/>
                  <a:pt x="491473" y="4733"/>
                  <a:pt x="497029" y="235"/>
                </a:cubicBezTo>
                <a:cubicBezTo>
                  <a:pt x="502585" y="-4263"/>
                  <a:pt x="422946" y="56856"/>
                  <a:pt x="377967" y="89135"/>
                </a:cubicBezTo>
                <a:cubicBezTo>
                  <a:pt x="332988" y="121414"/>
                  <a:pt x="283246" y="157927"/>
                  <a:pt x="227154" y="193910"/>
                </a:cubicBezTo>
                <a:cubicBezTo>
                  <a:pt x="171062" y="229893"/>
                  <a:pt x="38506" y="290218"/>
                  <a:pt x="11254" y="30821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0E429BEA-1967-479D-9598-95F86BE9AE88}"/>
              </a:ext>
            </a:extLst>
          </p:cNvPr>
          <p:cNvSpPr/>
          <p:nvPr/>
        </p:nvSpPr>
        <p:spPr>
          <a:xfrm>
            <a:off x="2480332" y="3675593"/>
            <a:ext cx="320528" cy="280488"/>
          </a:xfrm>
          <a:custGeom>
            <a:avLst/>
            <a:gdLst>
              <a:gd name="connsiteX0" fmla="*/ 931 w 320528"/>
              <a:gd name="connsiteY0" fmla="*/ 280457 h 280488"/>
              <a:gd name="connsiteX1" fmla="*/ 78718 w 320528"/>
              <a:gd name="connsiteY1" fmla="*/ 102657 h 280488"/>
              <a:gd name="connsiteX2" fmla="*/ 318431 w 320528"/>
              <a:gd name="connsiteY2" fmla="*/ 1057 h 280488"/>
              <a:gd name="connsiteX3" fmla="*/ 191431 w 320528"/>
              <a:gd name="connsiteY3" fmla="*/ 51857 h 280488"/>
              <a:gd name="connsiteX4" fmla="*/ 119993 w 320528"/>
              <a:gd name="connsiteY4" fmla="*/ 88370 h 280488"/>
              <a:gd name="connsiteX5" fmla="*/ 931 w 320528"/>
              <a:gd name="connsiteY5" fmla="*/ 280457 h 28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528" h="280488">
                <a:moveTo>
                  <a:pt x="931" y="280457"/>
                </a:moveTo>
                <a:cubicBezTo>
                  <a:pt x="-5948" y="282838"/>
                  <a:pt x="25801" y="149224"/>
                  <a:pt x="78718" y="102657"/>
                </a:cubicBezTo>
                <a:cubicBezTo>
                  <a:pt x="131635" y="56090"/>
                  <a:pt x="299646" y="9524"/>
                  <a:pt x="318431" y="1057"/>
                </a:cubicBezTo>
                <a:cubicBezTo>
                  <a:pt x="337216" y="-7410"/>
                  <a:pt x="224504" y="37305"/>
                  <a:pt x="191431" y="51857"/>
                </a:cubicBezTo>
                <a:cubicBezTo>
                  <a:pt x="158358" y="66409"/>
                  <a:pt x="152537" y="55562"/>
                  <a:pt x="119993" y="88370"/>
                </a:cubicBezTo>
                <a:cubicBezTo>
                  <a:pt x="87449" y="121178"/>
                  <a:pt x="7810" y="278076"/>
                  <a:pt x="931" y="28045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0F9EBAA5-81B8-4D3C-8B4F-2CEEF3362AC8}"/>
              </a:ext>
            </a:extLst>
          </p:cNvPr>
          <p:cNvSpPr/>
          <p:nvPr/>
        </p:nvSpPr>
        <p:spPr>
          <a:xfrm>
            <a:off x="2977909" y="3268288"/>
            <a:ext cx="422825" cy="244877"/>
          </a:xfrm>
          <a:custGeom>
            <a:avLst/>
            <a:gdLst>
              <a:gd name="connsiteX0" fmla="*/ 241 w 422825"/>
              <a:gd name="connsiteY0" fmla="*/ 244850 h 244877"/>
              <a:gd name="connsiteX1" fmla="*/ 278054 w 422825"/>
              <a:gd name="connsiteY1" fmla="*/ 86100 h 244877"/>
              <a:gd name="connsiteX2" fmla="*/ 422516 w 422825"/>
              <a:gd name="connsiteY2" fmla="*/ 375 h 244877"/>
              <a:gd name="connsiteX3" fmla="*/ 319329 w 422825"/>
              <a:gd name="connsiteY3" fmla="*/ 52762 h 244877"/>
              <a:gd name="connsiteX4" fmla="*/ 230429 w 422825"/>
              <a:gd name="connsiteY4" fmla="*/ 98800 h 244877"/>
              <a:gd name="connsiteX5" fmla="*/ 241 w 422825"/>
              <a:gd name="connsiteY5" fmla="*/ 244850 h 24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825" h="244877">
                <a:moveTo>
                  <a:pt x="241" y="244850"/>
                </a:moveTo>
                <a:cubicBezTo>
                  <a:pt x="8178" y="242733"/>
                  <a:pt x="278054" y="86100"/>
                  <a:pt x="278054" y="86100"/>
                </a:cubicBezTo>
                <a:cubicBezTo>
                  <a:pt x="348433" y="45354"/>
                  <a:pt x="415637" y="5931"/>
                  <a:pt x="422516" y="375"/>
                </a:cubicBezTo>
                <a:cubicBezTo>
                  <a:pt x="429395" y="-5181"/>
                  <a:pt x="319329" y="52762"/>
                  <a:pt x="319329" y="52762"/>
                </a:cubicBezTo>
                <a:cubicBezTo>
                  <a:pt x="287314" y="69166"/>
                  <a:pt x="278583" y="71283"/>
                  <a:pt x="230429" y="98800"/>
                </a:cubicBezTo>
                <a:cubicBezTo>
                  <a:pt x="182275" y="126317"/>
                  <a:pt x="-7696" y="246967"/>
                  <a:pt x="241" y="24485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7A016E06-7D8B-4291-9233-D223969CAAFB}"/>
              </a:ext>
            </a:extLst>
          </p:cNvPr>
          <p:cNvSpPr/>
          <p:nvPr/>
        </p:nvSpPr>
        <p:spPr>
          <a:xfrm>
            <a:off x="3365239" y="3065332"/>
            <a:ext cx="327376" cy="224387"/>
          </a:xfrm>
          <a:custGeom>
            <a:avLst/>
            <a:gdLst>
              <a:gd name="connsiteX0" fmla="*/ 327286 w 327376"/>
              <a:gd name="connsiteY0" fmla="*/ 131 h 224387"/>
              <a:gd name="connsiteX1" fmla="*/ 103449 w 327376"/>
              <a:gd name="connsiteY1" fmla="*/ 150943 h 224387"/>
              <a:gd name="connsiteX2" fmla="*/ 261 w 327376"/>
              <a:gd name="connsiteY2" fmla="*/ 223968 h 224387"/>
              <a:gd name="connsiteX3" fmla="*/ 71699 w 327376"/>
              <a:gd name="connsiteY3" fmla="*/ 182693 h 224387"/>
              <a:gd name="connsiteX4" fmla="*/ 327286 w 327376"/>
              <a:gd name="connsiteY4" fmla="*/ 131 h 22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376" h="224387">
                <a:moveTo>
                  <a:pt x="327286" y="131"/>
                </a:moveTo>
                <a:cubicBezTo>
                  <a:pt x="332578" y="-5161"/>
                  <a:pt x="103449" y="150943"/>
                  <a:pt x="103449" y="150943"/>
                </a:cubicBezTo>
                <a:cubicBezTo>
                  <a:pt x="48945" y="188249"/>
                  <a:pt x="5553" y="218676"/>
                  <a:pt x="261" y="223968"/>
                </a:cubicBezTo>
                <a:cubicBezTo>
                  <a:pt x="-5031" y="229260"/>
                  <a:pt x="71699" y="182693"/>
                  <a:pt x="71699" y="182693"/>
                </a:cubicBezTo>
                <a:cubicBezTo>
                  <a:pt x="126732" y="148826"/>
                  <a:pt x="321994" y="5423"/>
                  <a:pt x="327286" y="13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F982D336-0517-4A9C-8B66-E60257405397}"/>
              </a:ext>
            </a:extLst>
          </p:cNvPr>
          <p:cNvSpPr/>
          <p:nvPr/>
        </p:nvSpPr>
        <p:spPr>
          <a:xfrm>
            <a:off x="3651019" y="3111463"/>
            <a:ext cx="41608" cy="206881"/>
          </a:xfrm>
          <a:custGeom>
            <a:avLst/>
            <a:gdLst>
              <a:gd name="connsiteX0" fmla="*/ 41506 w 41608"/>
              <a:gd name="connsiteY0" fmla="*/ 1625 h 206881"/>
              <a:gd name="connsiteX1" fmla="*/ 12931 w 41608"/>
              <a:gd name="connsiteY1" fmla="*/ 114337 h 206881"/>
              <a:gd name="connsiteX2" fmla="*/ 1819 w 41608"/>
              <a:gd name="connsiteY2" fmla="*/ 204825 h 206881"/>
              <a:gd name="connsiteX3" fmla="*/ 41506 w 41608"/>
              <a:gd name="connsiteY3" fmla="*/ 1625 h 20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8" h="206881">
                <a:moveTo>
                  <a:pt x="41506" y="1625"/>
                </a:moveTo>
                <a:cubicBezTo>
                  <a:pt x="43358" y="-13456"/>
                  <a:pt x="19545" y="80470"/>
                  <a:pt x="12931" y="114337"/>
                </a:cubicBezTo>
                <a:cubicBezTo>
                  <a:pt x="6316" y="148204"/>
                  <a:pt x="-4266" y="219906"/>
                  <a:pt x="1819" y="204825"/>
                </a:cubicBezTo>
                <a:cubicBezTo>
                  <a:pt x="7904" y="189744"/>
                  <a:pt x="39654" y="16706"/>
                  <a:pt x="41506" y="162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1FB02AF2-E944-4FC3-9854-839905DD379C}"/>
              </a:ext>
            </a:extLst>
          </p:cNvPr>
          <p:cNvSpPr/>
          <p:nvPr/>
        </p:nvSpPr>
        <p:spPr>
          <a:xfrm>
            <a:off x="3629955" y="3103063"/>
            <a:ext cx="51459" cy="261581"/>
          </a:xfrm>
          <a:custGeom>
            <a:avLst/>
            <a:gdLst>
              <a:gd name="connsiteX0" fmla="*/ 51458 w 51459"/>
              <a:gd name="connsiteY0" fmla="*/ 500 h 261581"/>
              <a:gd name="connsiteX1" fmla="*/ 658 w 51459"/>
              <a:gd name="connsiteY1" fmla="*/ 124325 h 261581"/>
              <a:gd name="connsiteX2" fmla="*/ 21295 w 51459"/>
              <a:gd name="connsiteY2" fmla="*/ 260850 h 261581"/>
              <a:gd name="connsiteX3" fmla="*/ 2245 w 51459"/>
              <a:gd name="connsiteY3" fmla="*/ 171950 h 261581"/>
              <a:gd name="connsiteX4" fmla="*/ 51458 w 51459"/>
              <a:gd name="connsiteY4" fmla="*/ 500 h 26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59" h="261581">
                <a:moveTo>
                  <a:pt x="51458" y="500"/>
                </a:moveTo>
                <a:cubicBezTo>
                  <a:pt x="51194" y="-7437"/>
                  <a:pt x="5685" y="80933"/>
                  <a:pt x="658" y="124325"/>
                </a:cubicBezTo>
                <a:cubicBezTo>
                  <a:pt x="-4369" y="167717"/>
                  <a:pt x="21031" y="252913"/>
                  <a:pt x="21295" y="260850"/>
                </a:cubicBezTo>
                <a:cubicBezTo>
                  <a:pt x="21559" y="268787"/>
                  <a:pt x="-2253" y="210315"/>
                  <a:pt x="2245" y="171950"/>
                </a:cubicBezTo>
                <a:cubicBezTo>
                  <a:pt x="6743" y="133585"/>
                  <a:pt x="51722" y="8437"/>
                  <a:pt x="51458" y="50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A1A1BC40-8222-4E14-9CC0-0412B533CC68}"/>
              </a:ext>
            </a:extLst>
          </p:cNvPr>
          <p:cNvSpPr/>
          <p:nvPr/>
        </p:nvSpPr>
        <p:spPr>
          <a:xfrm>
            <a:off x="3645823" y="3363380"/>
            <a:ext cx="120329" cy="216807"/>
          </a:xfrm>
          <a:custGeom>
            <a:avLst/>
            <a:gdLst>
              <a:gd name="connsiteX0" fmla="*/ 665 w 120329"/>
              <a:gd name="connsiteY0" fmla="*/ 533 h 216807"/>
              <a:gd name="connsiteX1" fmla="*/ 118140 w 120329"/>
              <a:gd name="connsiteY1" fmla="*/ 210083 h 216807"/>
              <a:gd name="connsiteX2" fmla="*/ 72102 w 120329"/>
              <a:gd name="connsiteY2" fmla="*/ 151345 h 216807"/>
              <a:gd name="connsiteX3" fmla="*/ 665 w 120329"/>
              <a:gd name="connsiteY3" fmla="*/ 533 h 2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329" h="216807">
                <a:moveTo>
                  <a:pt x="665" y="533"/>
                </a:moveTo>
                <a:cubicBezTo>
                  <a:pt x="8338" y="10323"/>
                  <a:pt x="106234" y="184948"/>
                  <a:pt x="118140" y="210083"/>
                </a:cubicBezTo>
                <a:cubicBezTo>
                  <a:pt x="130046" y="235218"/>
                  <a:pt x="90358" y="184153"/>
                  <a:pt x="72102" y="151345"/>
                </a:cubicBezTo>
                <a:cubicBezTo>
                  <a:pt x="53846" y="118537"/>
                  <a:pt x="-7008" y="-9257"/>
                  <a:pt x="665" y="53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BB9A0049-2D47-46A8-9020-D6422CFFE1CD}"/>
              </a:ext>
            </a:extLst>
          </p:cNvPr>
          <p:cNvSpPr/>
          <p:nvPr/>
        </p:nvSpPr>
        <p:spPr>
          <a:xfrm>
            <a:off x="3691846" y="3084921"/>
            <a:ext cx="38784" cy="367021"/>
          </a:xfrm>
          <a:custGeom>
            <a:avLst/>
            <a:gdLst>
              <a:gd name="connsiteX0" fmla="*/ 38779 w 38784"/>
              <a:gd name="connsiteY0" fmla="*/ 1179 h 367021"/>
              <a:gd name="connsiteX1" fmla="*/ 679 w 38784"/>
              <a:gd name="connsiteY1" fmla="*/ 169454 h 367021"/>
              <a:gd name="connsiteX2" fmla="*/ 14967 w 38784"/>
              <a:gd name="connsiteY2" fmla="*/ 299629 h 367021"/>
              <a:gd name="connsiteX3" fmla="*/ 22904 w 38784"/>
              <a:gd name="connsiteY3" fmla="*/ 366304 h 367021"/>
              <a:gd name="connsiteX4" fmla="*/ 3854 w 38784"/>
              <a:gd name="connsiteY4" fmla="*/ 259942 h 367021"/>
              <a:gd name="connsiteX5" fmla="*/ 38779 w 38784"/>
              <a:gd name="connsiteY5" fmla="*/ 1179 h 36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4" h="367021">
                <a:moveTo>
                  <a:pt x="38779" y="1179"/>
                </a:moveTo>
                <a:cubicBezTo>
                  <a:pt x="38250" y="-13902"/>
                  <a:pt x="4648" y="119712"/>
                  <a:pt x="679" y="169454"/>
                </a:cubicBezTo>
                <a:cubicBezTo>
                  <a:pt x="-3290" y="219196"/>
                  <a:pt x="11263" y="266821"/>
                  <a:pt x="14967" y="299629"/>
                </a:cubicBezTo>
                <a:cubicBezTo>
                  <a:pt x="18671" y="332437"/>
                  <a:pt x="24756" y="372919"/>
                  <a:pt x="22904" y="366304"/>
                </a:cubicBezTo>
                <a:cubicBezTo>
                  <a:pt x="21052" y="359690"/>
                  <a:pt x="3589" y="317356"/>
                  <a:pt x="3854" y="259942"/>
                </a:cubicBezTo>
                <a:cubicBezTo>
                  <a:pt x="4119" y="202528"/>
                  <a:pt x="39308" y="16260"/>
                  <a:pt x="38779" y="117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51AB5E6E-F5F4-4F62-B5CF-A394D103EF10}"/>
              </a:ext>
            </a:extLst>
          </p:cNvPr>
          <p:cNvSpPr/>
          <p:nvPr/>
        </p:nvSpPr>
        <p:spPr>
          <a:xfrm>
            <a:off x="3744315" y="3459047"/>
            <a:ext cx="292751" cy="311383"/>
          </a:xfrm>
          <a:custGeom>
            <a:avLst/>
            <a:gdLst>
              <a:gd name="connsiteX0" fmla="*/ 2185 w 292751"/>
              <a:gd name="connsiteY0" fmla="*/ 1703 h 311383"/>
              <a:gd name="connsiteX1" fmla="*/ 164110 w 292751"/>
              <a:gd name="connsiteY1" fmla="*/ 135053 h 311383"/>
              <a:gd name="connsiteX2" fmla="*/ 281585 w 292751"/>
              <a:gd name="connsiteY2" fmla="*/ 177916 h 311383"/>
              <a:gd name="connsiteX3" fmla="*/ 287935 w 292751"/>
              <a:gd name="connsiteY3" fmla="*/ 311266 h 311383"/>
              <a:gd name="connsiteX4" fmla="*/ 281585 w 292751"/>
              <a:gd name="connsiteY4" fmla="*/ 200141 h 311383"/>
              <a:gd name="connsiteX5" fmla="*/ 186335 w 292751"/>
              <a:gd name="connsiteY5" fmla="*/ 131878 h 311383"/>
              <a:gd name="connsiteX6" fmla="*/ 78385 w 292751"/>
              <a:gd name="connsiteY6" fmla="*/ 63616 h 311383"/>
              <a:gd name="connsiteX7" fmla="*/ 2185 w 292751"/>
              <a:gd name="connsiteY7" fmla="*/ 1703 h 31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751" h="311383">
                <a:moveTo>
                  <a:pt x="2185" y="1703"/>
                </a:moveTo>
                <a:cubicBezTo>
                  <a:pt x="16472" y="13609"/>
                  <a:pt x="117543" y="105684"/>
                  <a:pt x="164110" y="135053"/>
                </a:cubicBezTo>
                <a:cubicBezTo>
                  <a:pt x="210677" y="164422"/>
                  <a:pt x="260948" y="148547"/>
                  <a:pt x="281585" y="177916"/>
                </a:cubicBezTo>
                <a:cubicBezTo>
                  <a:pt x="302222" y="207285"/>
                  <a:pt x="287935" y="307562"/>
                  <a:pt x="287935" y="311266"/>
                </a:cubicBezTo>
                <a:cubicBezTo>
                  <a:pt x="287935" y="314970"/>
                  <a:pt x="298518" y="230039"/>
                  <a:pt x="281585" y="200141"/>
                </a:cubicBezTo>
                <a:cubicBezTo>
                  <a:pt x="264652" y="170243"/>
                  <a:pt x="220202" y="154632"/>
                  <a:pt x="186335" y="131878"/>
                </a:cubicBezTo>
                <a:cubicBezTo>
                  <a:pt x="152468" y="109124"/>
                  <a:pt x="78385" y="63616"/>
                  <a:pt x="78385" y="63616"/>
                </a:cubicBezTo>
                <a:cubicBezTo>
                  <a:pt x="47164" y="43508"/>
                  <a:pt x="-12102" y="-10203"/>
                  <a:pt x="2185" y="170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54EF484F-37E7-4F05-94F8-6B0450A393A9}"/>
              </a:ext>
            </a:extLst>
          </p:cNvPr>
          <p:cNvSpPr/>
          <p:nvPr/>
        </p:nvSpPr>
        <p:spPr>
          <a:xfrm>
            <a:off x="3772941" y="3580487"/>
            <a:ext cx="216809" cy="106458"/>
          </a:xfrm>
          <a:custGeom>
            <a:avLst/>
            <a:gdLst>
              <a:gd name="connsiteX0" fmla="*/ 547 w 216809"/>
              <a:gd name="connsiteY0" fmla="*/ 913 h 106458"/>
              <a:gd name="connsiteX1" fmla="*/ 191047 w 216809"/>
              <a:gd name="connsiteY1" fmla="*/ 83463 h 106458"/>
              <a:gd name="connsiteX2" fmla="*/ 213272 w 216809"/>
              <a:gd name="connsiteY2" fmla="*/ 105688 h 106458"/>
              <a:gd name="connsiteX3" fmla="*/ 175172 w 216809"/>
              <a:gd name="connsiteY3" fmla="*/ 62826 h 106458"/>
              <a:gd name="connsiteX4" fmla="*/ 133897 w 216809"/>
              <a:gd name="connsiteY4" fmla="*/ 40601 h 106458"/>
              <a:gd name="connsiteX5" fmla="*/ 547 w 216809"/>
              <a:gd name="connsiteY5" fmla="*/ 913 h 10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809" h="106458">
                <a:moveTo>
                  <a:pt x="547" y="913"/>
                </a:moveTo>
                <a:cubicBezTo>
                  <a:pt x="10072" y="8057"/>
                  <a:pt x="155593" y="66001"/>
                  <a:pt x="191047" y="83463"/>
                </a:cubicBezTo>
                <a:cubicBezTo>
                  <a:pt x="226501" y="100925"/>
                  <a:pt x="215918" y="109128"/>
                  <a:pt x="213272" y="105688"/>
                </a:cubicBezTo>
                <a:cubicBezTo>
                  <a:pt x="210626" y="102248"/>
                  <a:pt x="188401" y="73674"/>
                  <a:pt x="175172" y="62826"/>
                </a:cubicBezTo>
                <a:cubicBezTo>
                  <a:pt x="161943" y="51978"/>
                  <a:pt x="159297" y="50655"/>
                  <a:pt x="133897" y="40601"/>
                </a:cubicBezTo>
                <a:cubicBezTo>
                  <a:pt x="108497" y="30547"/>
                  <a:pt x="-8978" y="-6231"/>
                  <a:pt x="547" y="91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44E86BFE-4FB1-4FDE-BCEB-4163F4950237}"/>
              </a:ext>
            </a:extLst>
          </p:cNvPr>
          <p:cNvSpPr/>
          <p:nvPr/>
        </p:nvSpPr>
        <p:spPr>
          <a:xfrm>
            <a:off x="3431120" y="3373872"/>
            <a:ext cx="364808" cy="210924"/>
          </a:xfrm>
          <a:custGeom>
            <a:avLst/>
            <a:gdLst>
              <a:gd name="connsiteX0" fmla="*/ 2643 w 364808"/>
              <a:gd name="connsiteY0" fmla="*/ 188478 h 210924"/>
              <a:gd name="connsiteX1" fmla="*/ 116943 w 364808"/>
              <a:gd name="connsiteY1" fmla="*/ 10678 h 210924"/>
              <a:gd name="connsiteX2" fmla="*/ 128055 w 364808"/>
              <a:gd name="connsiteY2" fmla="*/ 28141 h 210924"/>
              <a:gd name="connsiteX3" fmla="*/ 194730 w 364808"/>
              <a:gd name="connsiteY3" fmla="*/ 94816 h 210924"/>
              <a:gd name="connsiteX4" fmla="*/ 236005 w 364808"/>
              <a:gd name="connsiteY4" fmla="*/ 140853 h 210924"/>
              <a:gd name="connsiteX5" fmla="*/ 280455 w 364808"/>
              <a:gd name="connsiteY5" fmla="*/ 186891 h 210924"/>
              <a:gd name="connsiteX6" fmla="*/ 364593 w 364808"/>
              <a:gd name="connsiteY6" fmla="*/ 209116 h 210924"/>
              <a:gd name="connsiteX7" fmla="*/ 253468 w 364808"/>
              <a:gd name="connsiteY7" fmla="*/ 140853 h 210924"/>
              <a:gd name="connsiteX8" fmla="*/ 158218 w 364808"/>
              <a:gd name="connsiteY8" fmla="*/ 29728 h 210924"/>
              <a:gd name="connsiteX9" fmla="*/ 82018 w 364808"/>
              <a:gd name="connsiteY9" fmla="*/ 58303 h 210924"/>
              <a:gd name="connsiteX10" fmla="*/ 39155 w 364808"/>
              <a:gd name="connsiteY10" fmla="*/ 117041 h 210924"/>
              <a:gd name="connsiteX11" fmla="*/ 2643 w 364808"/>
              <a:gd name="connsiteY11" fmla="*/ 188478 h 21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4808" h="210924">
                <a:moveTo>
                  <a:pt x="2643" y="188478"/>
                </a:moveTo>
                <a:cubicBezTo>
                  <a:pt x="15608" y="170751"/>
                  <a:pt x="96041" y="37401"/>
                  <a:pt x="116943" y="10678"/>
                </a:cubicBezTo>
                <a:cubicBezTo>
                  <a:pt x="137845" y="-16045"/>
                  <a:pt x="115091" y="14118"/>
                  <a:pt x="128055" y="28141"/>
                </a:cubicBezTo>
                <a:cubicBezTo>
                  <a:pt x="141020" y="42164"/>
                  <a:pt x="176738" y="76031"/>
                  <a:pt x="194730" y="94816"/>
                </a:cubicBezTo>
                <a:cubicBezTo>
                  <a:pt x="212722" y="113601"/>
                  <a:pt x="221718" y="125507"/>
                  <a:pt x="236005" y="140853"/>
                </a:cubicBezTo>
                <a:cubicBezTo>
                  <a:pt x="250293" y="156199"/>
                  <a:pt x="259024" y="175514"/>
                  <a:pt x="280455" y="186891"/>
                </a:cubicBezTo>
                <a:cubicBezTo>
                  <a:pt x="301886" y="198268"/>
                  <a:pt x="369091" y="216789"/>
                  <a:pt x="364593" y="209116"/>
                </a:cubicBezTo>
                <a:cubicBezTo>
                  <a:pt x="360095" y="201443"/>
                  <a:pt x="287864" y="170751"/>
                  <a:pt x="253468" y="140853"/>
                </a:cubicBezTo>
                <a:cubicBezTo>
                  <a:pt x="219072" y="110955"/>
                  <a:pt x="186793" y="43486"/>
                  <a:pt x="158218" y="29728"/>
                </a:cubicBezTo>
                <a:cubicBezTo>
                  <a:pt x="129643" y="15970"/>
                  <a:pt x="101862" y="43751"/>
                  <a:pt x="82018" y="58303"/>
                </a:cubicBezTo>
                <a:cubicBezTo>
                  <a:pt x="62174" y="72855"/>
                  <a:pt x="50267" y="99050"/>
                  <a:pt x="39155" y="117041"/>
                </a:cubicBezTo>
                <a:cubicBezTo>
                  <a:pt x="28043" y="135032"/>
                  <a:pt x="-10322" y="206205"/>
                  <a:pt x="2643" y="18847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A1CF5EC3-FF27-49E8-847C-FB6F5ED75C85}"/>
              </a:ext>
            </a:extLst>
          </p:cNvPr>
          <p:cNvSpPr/>
          <p:nvPr/>
        </p:nvSpPr>
        <p:spPr>
          <a:xfrm>
            <a:off x="3475004" y="3440158"/>
            <a:ext cx="278661" cy="244522"/>
          </a:xfrm>
          <a:custGeom>
            <a:avLst/>
            <a:gdLst>
              <a:gd name="connsiteX0" fmla="*/ 34 w 278661"/>
              <a:gd name="connsiteY0" fmla="*/ 133305 h 244522"/>
              <a:gd name="connsiteX1" fmla="*/ 79409 w 278661"/>
              <a:gd name="connsiteY1" fmla="*/ 3130 h 244522"/>
              <a:gd name="connsiteX2" fmla="*/ 112746 w 278661"/>
              <a:gd name="connsiteY2" fmla="*/ 44405 h 244522"/>
              <a:gd name="connsiteX3" fmla="*/ 141321 w 278661"/>
              <a:gd name="connsiteY3" fmla="*/ 88855 h 244522"/>
              <a:gd name="connsiteX4" fmla="*/ 179421 w 278661"/>
              <a:gd name="connsiteY4" fmla="*/ 157117 h 244522"/>
              <a:gd name="connsiteX5" fmla="*/ 242921 w 278661"/>
              <a:gd name="connsiteY5" fmla="*/ 222205 h 244522"/>
              <a:gd name="connsiteX6" fmla="*/ 277846 w 278661"/>
              <a:gd name="connsiteY6" fmla="*/ 241255 h 244522"/>
              <a:gd name="connsiteX7" fmla="*/ 209584 w 278661"/>
              <a:gd name="connsiteY7" fmla="*/ 161880 h 244522"/>
              <a:gd name="connsiteX8" fmla="*/ 101634 w 278661"/>
              <a:gd name="connsiteY8" fmla="*/ 9480 h 244522"/>
              <a:gd name="connsiteX9" fmla="*/ 69884 w 278661"/>
              <a:gd name="connsiteY9" fmla="*/ 39642 h 244522"/>
              <a:gd name="connsiteX10" fmla="*/ 34 w 278661"/>
              <a:gd name="connsiteY10" fmla="*/ 133305 h 24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661" h="244522">
                <a:moveTo>
                  <a:pt x="34" y="133305"/>
                </a:moveTo>
                <a:cubicBezTo>
                  <a:pt x="1621" y="127220"/>
                  <a:pt x="60624" y="17947"/>
                  <a:pt x="79409" y="3130"/>
                </a:cubicBezTo>
                <a:cubicBezTo>
                  <a:pt x="98194" y="-11687"/>
                  <a:pt x="102427" y="30118"/>
                  <a:pt x="112746" y="44405"/>
                </a:cubicBezTo>
                <a:cubicBezTo>
                  <a:pt x="123065" y="58692"/>
                  <a:pt x="130209" y="70070"/>
                  <a:pt x="141321" y="88855"/>
                </a:cubicBezTo>
                <a:cubicBezTo>
                  <a:pt x="152434" y="107640"/>
                  <a:pt x="162488" y="134892"/>
                  <a:pt x="179421" y="157117"/>
                </a:cubicBezTo>
                <a:cubicBezTo>
                  <a:pt x="196354" y="179342"/>
                  <a:pt x="226517" y="208182"/>
                  <a:pt x="242921" y="222205"/>
                </a:cubicBezTo>
                <a:cubicBezTo>
                  <a:pt x="259325" y="236228"/>
                  <a:pt x="283402" y="251309"/>
                  <a:pt x="277846" y="241255"/>
                </a:cubicBezTo>
                <a:cubicBezTo>
                  <a:pt x="272290" y="231201"/>
                  <a:pt x="238953" y="200509"/>
                  <a:pt x="209584" y="161880"/>
                </a:cubicBezTo>
                <a:cubicBezTo>
                  <a:pt x="180215" y="123251"/>
                  <a:pt x="124917" y="29853"/>
                  <a:pt x="101634" y="9480"/>
                </a:cubicBezTo>
                <a:cubicBezTo>
                  <a:pt x="78351" y="-10893"/>
                  <a:pt x="87082" y="20592"/>
                  <a:pt x="69884" y="39642"/>
                </a:cubicBezTo>
                <a:cubicBezTo>
                  <a:pt x="52686" y="58692"/>
                  <a:pt x="-1553" y="139390"/>
                  <a:pt x="34" y="13330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32920ECF-CF0D-4061-8671-8FB9E78B5299}"/>
              </a:ext>
            </a:extLst>
          </p:cNvPr>
          <p:cNvSpPr/>
          <p:nvPr/>
        </p:nvSpPr>
        <p:spPr>
          <a:xfrm>
            <a:off x="3758804" y="3641724"/>
            <a:ext cx="216581" cy="69358"/>
          </a:xfrm>
          <a:custGeom>
            <a:avLst/>
            <a:gdLst>
              <a:gd name="connsiteX0" fmla="*/ 396 w 216581"/>
              <a:gd name="connsiteY0" fmla="*/ 1 h 69358"/>
              <a:gd name="connsiteX1" fmla="*/ 98821 w 216581"/>
              <a:gd name="connsiteY1" fmla="*/ 39689 h 69358"/>
              <a:gd name="connsiteX2" fmla="*/ 162321 w 216581"/>
              <a:gd name="connsiteY2" fmla="*/ 65089 h 69358"/>
              <a:gd name="connsiteX3" fmla="*/ 216296 w 216581"/>
              <a:gd name="connsiteY3" fmla="*/ 66676 h 69358"/>
              <a:gd name="connsiteX4" fmla="*/ 138509 w 216581"/>
              <a:gd name="connsiteY4" fmla="*/ 38101 h 69358"/>
              <a:gd name="connsiteX5" fmla="*/ 396 w 216581"/>
              <a:gd name="connsiteY5" fmla="*/ 1 h 6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581" h="69358">
                <a:moveTo>
                  <a:pt x="396" y="1"/>
                </a:moveTo>
                <a:cubicBezTo>
                  <a:pt x="-6219" y="266"/>
                  <a:pt x="71834" y="28841"/>
                  <a:pt x="98821" y="39689"/>
                </a:cubicBezTo>
                <a:cubicBezTo>
                  <a:pt x="125809" y="50537"/>
                  <a:pt x="142742" y="60591"/>
                  <a:pt x="162321" y="65089"/>
                </a:cubicBezTo>
                <a:cubicBezTo>
                  <a:pt x="181900" y="69587"/>
                  <a:pt x="220265" y="71174"/>
                  <a:pt x="216296" y="66676"/>
                </a:cubicBezTo>
                <a:cubicBezTo>
                  <a:pt x="212327" y="62178"/>
                  <a:pt x="169465" y="47890"/>
                  <a:pt x="138509" y="38101"/>
                </a:cubicBezTo>
                <a:cubicBezTo>
                  <a:pt x="107553" y="28312"/>
                  <a:pt x="7011" y="-264"/>
                  <a:pt x="396" y="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5430EC84-AC51-415E-AB01-6DF4E5064C55}"/>
              </a:ext>
            </a:extLst>
          </p:cNvPr>
          <p:cNvSpPr/>
          <p:nvPr/>
        </p:nvSpPr>
        <p:spPr>
          <a:xfrm>
            <a:off x="3470963" y="3584412"/>
            <a:ext cx="231210" cy="151090"/>
          </a:xfrm>
          <a:custGeom>
            <a:avLst/>
            <a:gdLst>
              <a:gd name="connsiteX0" fmla="*/ 900 w 231210"/>
              <a:gd name="connsiteY0" fmla="*/ 163 h 151090"/>
              <a:gd name="connsiteX1" fmla="*/ 89800 w 231210"/>
              <a:gd name="connsiteY1" fmla="*/ 85888 h 151090"/>
              <a:gd name="connsiteX2" fmla="*/ 132662 w 231210"/>
              <a:gd name="connsiteY2" fmla="*/ 120813 h 151090"/>
              <a:gd name="connsiteX3" fmla="*/ 231087 w 231210"/>
              <a:gd name="connsiteY3" fmla="*/ 150976 h 151090"/>
              <a:gd name="connsiteX4" fmla="*/ 150125 w 231210"/>
              <a:gd name="connsiteY4" fmla="*/ 109701 h 151090"/>
              <a:gd name="connsiteX5" fmla="*/ 900 w 231210"/>
              <a:gd name="connsiteY5" fmla="*/ 163 h 15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210" h="151090">
                <a:moveTo>
                  <a:pt x="900" y="163"/>
                </a:moveTo>
                <a:cubicBezTo>
                  <a:pt x="-9154" y="-3806"/>
                  <a:pt x="67840" y="65780"/>
                  <a:pt x="89800" y="85888"/>
                </a:cubicBezTo>
                <a:cubicBezTo>
                  <a:pt x="111760" y="105996"/>
                  <a:pt x="109114" y="109965"/>
                  <a:pt x="132662" y="120813"/>
                </a:cubicBezTo>
                <a:cubicBezTo>
                  <a:pt x="156210" y="131661"/>
                  <a:pt x="228177" y="152828"/>
                  <a:pt x="231087" y="150976"/>
                </a:cubicBezTo>
                <a:cubicBezTo>
                  <a:pt x="233997" y="149124"/>
                  <a:pt x="184785" y="134307"/>
                  <a:pt x="150125" y="109701"/>
                </a:cubicBezTo>
                <a:cubicBezTo>
                  <a:pt x="115465" y="85095"/>
                  <a:pt x="10954" y="4132"/>
                  <a:pt x="900" y="16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502AC01B-49B6-484B-8E91-2E99B2FE58BF}"/>
              </a:ext>
            </a:extLst>
          </p:cNvPr>
          <p:cNvSpPr/>
          <p:nvPr/>
        </p:nvSpPr>
        <p:spPr>
          <a:xfrm>
            <a:off x="3196781" y="3695074"/>
            <a:ext cx="580110" cy="88910"/>
          </a:xfrm>
          <a:custGeom>
            <a:avLst/>
            <a:gdLst>
              <a:gd name="connsiteX0" fmla="*/ 9969 w 580110"/>
              <a:gd name="connsiteY0" fmla="*/ 49839 h 88910"/>
              <a:gd name="connsiteX1" fmla="*/ 294132 w 580110"/>
              <a:gd name="connsiteY1" fmla="*/ 626 h 88910"/>
              <a:gd name="connsiteX2" fmla="*/ 411607 w 580110"/>
              <a:gd name="connsiteY2" fmla="*/ 24439 h 88910"/>
              <a:gd name="connsiteX3" fmla="*/ 490982 w 580110"/>
              <a:gd name="connsiteY3" fmla="*/ 59364 h 88910"/>
              <a:gd name="connsiteX4" fmla="*/ 578294 w 580110"/>
              <a:gd name="connsiteY4" fmla="*/ 87939 h 88910"/>
              <a:gd name="connsiteX5" fmla="*/ 405257 w 580110"/>
              <a:gd name="connsiteY5" fmla="*/ 22851 h 88910"/>
              <a:gd name="connsiteX6" fmla="*/ 305244 w 580110"/>
              <a:gd name="connsiteY6" fmla="*/ 8564 h 88910"/>
              <a:gd name="connsiteX7" fmla="*/ 84582 w 580110"/>
              <a:gd name="connsiteY7" fmla="*/ 40314 h 88910"/>
              <a:gd name="connsiteX8" fmla="*/ 9969 w 580110"/>
              <a:gd name="connsiteY8" fmla="*/ 49839 h 8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0110" h="88910">
                <a:moveTo>
                  <a:pt x="9969" y="49839"/>
                </a:moveTo>
                <a:cubicBezTo>
                  <a:pt x="44894" y="43224"/>
                  <a:pt x="227192" y="4859"/>
                  <a:pt x="294132" y="626"/>
                </a:cubicBezTo>
                <a:cubicBezTo>
                  <a:pt x="361072" y="-3607"/>
                  <a:pt x="378799" y="14649"/>
                  <a:pt x="411607" y="24439"/>
                </a:cubicBezTo>
                <a:cubicBezTo>
                  <a:pt x="444415" y="34229"/>
                  <a:pt x="463201" y="48781"/>
                  <a:pt x="490982" y="59364"/>
                </a:cubicBezTo>
                <a:cubicBezTo>
                  <a:pt x="518763" y="69947"/>
                  <a:pt x="592582" y="94025"/>
                  <a:pt x="578294" y="87939"/>
                </a:cubicBezTo>
                <a:cubicBezTo>
                  <a:pt x="564007" y="81854"/>
                  <a:pt x="450765" y="36080"/>
                  <a:pt x="405257" y="22851"/>
                </a:cubicBezTo>
                <a:cubicBezTo>
                  <a:pt x="359749" y="9622"/>
                  <a:pt x="358690" y="5653"/>
                  <a:pt x="305244" y="8564"/>
                </a:cubicBezTo>
                <a:cubicBezTo>
                  <a:pt x="251798" y="11475"/>
                  <a:pt x="129561" y="33170"/>
                  <a:pt x="84582" y="40314"/>
                </a:cubicBezTo>
                <a:cubicBezTo>
                  <a:pt x="39603" y="47458"/>
                  <a:pt x="-24956" y="56454"/>
                  <a:pt x="9969" y="4983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6D3682A4-FE75-4EE2-BBB0-697FD1E28EA8}"/>
              </a:ext>
            </a:extLst>
          </p:cNvPr>
          <p:cNvSpPr/>
          <p:nvPr/>
        </p:nvSpPr>
        <p:spPr>
          <a:xfrm>
            <a:off x="3171814" y="3747851"/>
            <a:ext cx="619020" cy="66538"/>
          </a:xfrm>
          <a:custGeom>
            <a:avLst/>
            <a:gdLst>
              <a:gd name="connsiteX0" fmla="*/ 617549 w 619020"/>
              <a:gd name="connsiteY0" fmla="*/ 51037 h 66538"/>
              <a:gd name="connsiteX1" fmla="*/ 452449 w 619020"/>
              <a:gd name="connsiteY1" fmla="*/ 33574 h 66538"/>
              <a:gd name="connsiteX2" fmla="*/ 412761 w 619020"/>
              <a:gd name="connsiteY2" fmla="*/ 237 h 66538"/>
              <a:gd name="connsiteX3" fmla="*/ 257186 w 619020"/>
              <a:gd name="connsiteY3" fmla="*/ 20874 h 66538"/>
              <a:gd name="connsiteX4" fmla="*/ 203211 w 619020"/>
              <a:gd name="connsiteY4" fmla="*/ 62149 h 66538"/>
              <a:gd name="connsiteX5" fmla="*/ 119074 w 619020"/>
              <a:gd name="connsiteY5" fmla="*/ 63737 h 66538"/>
              <a:gd name="connsiteX6" fmla="*/ 52399 w 619020"/>
              <a:gd name="connsiteY6" fmla="*/ 47862 h 66538"/>
              <a:gd name="connsiteX7" fmla="*/ 11 w 619020"/>
              <a:gd name="connsiteY7" fmla="*/ 33574 h 66538"/>
              <a:gd name="connsiteX8" fmla="*/ 47636 w 619020"/>
              <a:gd name="connsiteY8" fmla="*/ 8174 h 66538"/>
              <a:gd name="connsiteX9" fmla="*/ 50811 w 619020"/>
              <a:gd name="connsiteY9" fmla="*/ 41512 h 66538"/>
              <a:gd name="connsiteX10" fmla="*/ 147649 w 619020"/>
              <a:gd name="connsiteY10" fmla="*/ 52624 h 66538"/>
              <a:gd name="connsiteX11" fmla="*/ 254011 w 619020"/>
              <a:gd name="connsiteY11" fmla="*/ 11349 h 66538"/>
              <a:gd name="connsiteX12" fmla="*/ 339736 w 619020"/>
              <a:gd name="connsiteY12" fmla="*/ 11349 h 66538"/>
              <a:gd name="connsiteX13" fmla="*/ 523886 w 619020"/>
              <a:gd name="connsiteY13" fmla="*/ 41512 h 66538"/>
              <a:gd name="connsiteX14" fmla="*/ 617549 w 619020"/>
              <a:gd name="connsiteY14" fmla="*/ 51037 h 6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9020" h="66538">
                <a:moveTo>
                  <a:pt x="617549" y="51037"/>
                </a:moveTo>
                <a:cubicBezTo>
                  <a:pt x="605643" y="49714"/>
                  <a:pt x="486580" y="42041"/>
                  <a:pt x="452449" y="33574"/>
                </a:cubicBezTo>
                <a:cubicBezTo>
                  <a:pt x="418318" y="25107"/>
                  <a:pt x="445305" y="2354"/>
                  <a:pt x="412761" y="237"/>
                </a:cubicBezTo>
                <a:cubicBezTo>
                  <a:pt x="380217" y="-1880"/>
                  <a:pt x="292111" y="10555"/>
                  <a:pt x="257186" y="20874"/>
                </a:cubicBezTo>
                <a:cubicBezTo>
                  <a:pt x="222261" y="31193"/>
                  <a:pt x="226230" y="55005"/>
                  <a:pt x="203211" y="62149"/>
                </a:cubicBezTo>
                <a:cubicBezTo>
                  <a:pt x="180192" y="69293"/>
                  <a:pt x="144209" y="66118"/>
                  <a:pt x="119074" y="63737"/>
                </a:cubicBezTo>
                <a:cubicBezTo>
                  <a:pt x="93939" y="61356"/>
                  <a:pt x="72243" y="52889"/>
                  <a:pt x="52399" y="47862"/>
                </a:cubicBezTo>
                <a:cubicBezTo>
                  <a:pt x="32555" y="42835"/>
                  <a:pt x="805" y="40189"/>
                  <a:pt x="11" y="33574"/>
                </a:cubicBezTo>
                <a:cubicBezTo>
                  <a:pt x="-783" y="26959"/>
                  <a:pt x="39169" y="6851"/>
                  <a:pt x="47636" y="8174"/>
                </a:cubicBezTo>
                <a:cubicBezTo>
                  <a:pt x="56103" y="9497"/>
                  <a:pt x="34142" y="34104"/>
                  <a:pt x="50811" y="41512"/>
                </a:cubicBezTo>
                <a:cubicBezTo>
                  <a:pt x="67480" y="48920"/>
                  <a:pt x="113782" y="57651"/>
                  <a:pt x="147649" y="52624"/>
                </a:cubicBezTo>
                <a:cubicBezTo>
                  <a:pt x="181516" y="47597"/>
                  <a:pt x="221996" y="18228"/>
                  <a:pt x="254011" y="11349"/>
                </a:cubicBezTo>
                <a:cubicBezTo>
                  <a:pt x="286025" y="4470"/>
                  <a:pt x="294757" y="6322"/>
                  <a:pt x="339736" y="11349"/>
                </a:cubicBezTo>
                <a:cubicBezTo>
                  <a:pt x="384715" y="16376"/>
                  <a:pt x="481288" y="34897"/>
                  <a:pt x="523886" y="41512"/>
                </a:cubicBezTo>
                <a:cubicBezTo>
                  <a:pt x="566484" y="48127"/>
                  <a:pt x="629455" y="52360"/>
                  <a:pt x="617549" y="5103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65802D6B-D43B-40B4-9E09-95DCA7638097}"/>
              </a:ext>
            </a:extLst>
          </p:cNvPr>
          <p:cNvSpPr/>
          <p:nvPr/>
        </p:nvSpPr>
        <p:spPr>
          <a:xfrm>
            <a:off x="2961102" y="3949566"/>
            <a:ext cx="596776" cy="430276"/>
          </a:xfrm>
          <a:custGeom>
            <a:avLst/>
            <a:gdLst>
              <a:gd name="connsiteX0" fmla="*/ 4348 w 596776"/>
              <a:gd name="connsiteY0" fmla="*/ 428759 h 430276"/>
              <a:gd name="connsiteX1" fmla="*/ 185323 w 596776"/>
              <a:gd name="connsiteY1" fmla="*/ 270009 h 430276"/>
              <a:gd name="connsiteX2" fmla="*/ 315498 w 596776"/>
              <a:gd name="connsiteY2" fmla="*/ 201747 h 430276"/>
              <a:gd name="connsiteX3" fmla="*/ 456786 w 596776"/>
              <a:gd name="connsiteY3" fmla="*/ 93797 h 430276"/>
              <a:gd name="connsiteX4" fmla="*/ 596486 w 596776"/>
              <a:gd name="connsiteY4" fmla="*/ 134 h 430276"/>
              <a:gd name="connsiteX5" fmla="*/ 418686 w 596776"/>
              <a:gd name="connsiteY5" fmla="*/ 114434 h 430276"/>
              <a:gd name="connsiteX6" fmla="*/ 272636 w 596776"/>
              <a:gd name="connsiteY6" fmla="*/ 216034 h 430276"/>
              <a:gd name="connsiteX7" fmla="*/ 74198 w 596776"/>
              <a:gd name="connsiteY7" fmla="*/ 343034 h 430276"/>
              <a:gd name="connsiteX8" fmla="*/ 4348 w 596776"/>
              <a:gd name="connsiteY8" fmla="*/ 428759 h 43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776" h="430276">
                <a:moveTo>
                  <a:pt x="4348" y="428759"/>
                </a:moveTo>
                <a:cubicBezTo>
                  <a:pt x="22869" y="416588"/>
                  <a:pt x="133465" y="307844"/>
                  <a:pt x="185323" y="270009"/>
                </a:cubicBezTo>
                <a:cubicBezTo>
                  <a:pt x="237181" y="232174"/>
                  <a:pt x="270254" y="231116"/>
                  <a:pt x="315498" y="201747"/>
                </a:cubicBezTo>
                <a:cubicBezTo>
                  <a:pt x="360742" y="172378"/>
                  <a:pt x="409955" y="127399"/>
                  <a:pt x="456786" y="93797"/>
                </a:cubicBezTo>
                <a:cubicBezTo>
                  <a:pt x="503617" y="60195"/>
                  <a:pt x="602836" y="-3305"/>
                  <a:pt x="596486" y="134"/>
                </a:cubicBezTo>
                <a:cubicBezTo>
                  <a:pt x="590136" y="3573"/>
                  <a:pt x="472661" y="78451"/>
                  <a:pt x="418686" y="114434"/>
                </a:cubicBezTo>
                <a:cubicBezTo>
                  <a:pt x="364711" y="150417"/>
                  <a:pt x="330051" y="177934"/>
                  <a:pt x="272636" y="216034"/>
                </a:cubicBezTo>
                <a:cubicBezTo>
                  <a:pt x="215221" y="254134"/>
                  <a:pt x="118648" y="309167"/>
                  <a:pt x="74198" y="343034"/>
                </a:cubicBezTo>
                <a:cubicBezTo>
                  <a:pt x="29748" y="376901"/>
                  <a:pt x="-14173" y="440930"/>
                  <a:pt x="4348" y="42875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48F62E92-E3B6-4F97-875E-BAF9F871BA7F}"/>
              </a:ext>
            </a:extLst>
          </p:cNvPr>
          <p:cNvSpPr/>
          <p:nvPr/>
        </p:nvSpPr>
        <p:spPr>
          <a:xfrm>
            <a:off x="3513138" y="3757520"/>
            <a:ext cx="413366" cy="211787"/>
          </a:xfrm>
          <a:custGeom>
            <a:avLst/>
            <a:gdLst>
              <a:gd name="connsiteX0" fmla="*/ 0 w 413366"/>
              <a:gd name="connsiteY0" fmla="*/ 211230 h 211787"/>
              <a:gd name="connsiteX1" fmla="*/ 82550 w 413366"/>
              <a:gd name="connsiteY1" fmla="*/ 179480 h 211787"/>
              <a:gd name="connsiteX2" fmla="*/ 292100 w 413366"/>
              <a:gd name="connsiteY2" fmla="*/ 76293 h 211787"/>
              <a:gd name="connsiteX3" fmla="*/ 398462 w 413366"/>
              <a:gd name="connsiteY3" fmla="*/ 22318 h 211787"/>
              <a:gd name="connsiteX4" fmla="*/ 395287 w 413366"/>
              <a:gd name="connsiteY4" fmla="*/ 3268 h 211787"/>
              <a:gd name="connsiteX5" fmla="*/ 238125 w 413366"/>
              <a:gd name="connsiteY5" fmla="*/ 85818 h 211787"/>
              <a:gd name="connsiteX6" fmla="*/ 82550 w 413366"/>
              <a:gd name="connsiteY6" fmla="*/ 158843 h 211787"/>
              <a:gd name="connsiteX7" fmla="*/ 0 w 413366"/>
              <a:gd name="connsiteY7" fmla="*/ 211230 h 21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366" h="211787">
                <a:moveTo>
                  <a:pt x="0" y="211230"/>
                </a:moveTo>
                <a:cubicBezTo>
                  <a:pt x="0" y="214669"/>
                  <a:pt x="33867" y="201969"/>
                  <a:pt x="82550" y="179480"/>
                </a:cubicBezTo>
                <a:cubicBezTo>
                  <a:pt x="131233" y="156991"/>
                  <a:pt x="239448" y="102487"/>
                  <a:pt x="292100" y="76293"/>
                </a:cubicBezTo>
                <a:cubicBezTo>
                  <a:pt x="344752" y="50099"/>
                  <a:pt x="381264" y="34489"/>
                  <a:pt x="398462" y="22318"/>
                </a:cubicBezTo>
                <a:cubicBezTo>
                  <a:pt x="415660" y="10147"/>
                  <a:pt x="422010" y="-7315"/>
                  <a:pt x="395287" y="3268"/>
                </a:cubicBezTo>
                <a:cubicBezTo>
                  <a:pt x="368564" y="13851"/>
                  <a:pt x="290248" y="59889"/>
                  <a:pt x="238125" y="85818"/>
                </a:cubicBezTo>
                <a:cubicBezTo>
                  <a:pt x="186002" y="111747"/>
                  <a:pt x="118533" y="137941"/>
                  <a:pt x="82550" y="158843"/>
                </a:cubicBezTo>
                <a:cubicBezTo>
                  <a:pt x="46567" y="179745"/>
                  <a:pt x="0" y="207791"/>
                  <a:pt x="0" y="2112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6204CEAA-C2E9-41E6-AA71-35FF23E6F7DF}"/>
              </a:ext>
            </a:extLst>
          </p:cNvPr>
          <p:cNvSpPr/>
          <p:nvPr/>
        </p:nvSpPr>
        <p:spPr>
          <a:xfrm>
            <a:off x="2840031" y="3903530"/>
            <a:ext cx="463567" cy="60473"/>
          </a:xfrm>
          <a:custGeom>
            <a:avLst/>
            <a:gdLst>
              <a:gd name="connsiteX0" fmla="*/ 7 w 463567"/>
              <a:gd name="connsiteY0" fmla="*/ 133 h 60473"/>
              <a:gd name="connsiteX1" fmla="*/ 263532 w 463567"/>
              <a:gd name="connsiteY1" fmla="*/ 60458 h 60473"/>
              <a:gd name="connsiteX2" fmla="*/ 463557 w 463567"/>
              <a:gd name="connsiteY2" fmla="*/ 6483 h 60473"/>
              <a:gd name="connsiteX3" fmla="*/ 255594 w 463567"/>
              <a:gd name="connsiteY3" fmla="*/ 42995 h 60473"/>
              <a:gd name="connsiteX4" fmla="*/ 7 w 463567"/>
              <a:gd name="connsiteY4" fmla="*/ 133 h 6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567" h="60473">
                <a:moveTo>
                  <a:pt x="7" y="133"/>
                </a:moveTo>
                <a:cubicBezTo>
                  <a:pt x="1330" y="3043"/>
                  <a:pt x="186274" y="59400"/>
                  <a:pt x="263532" y="60458"/>
                </a:cubicBezTo>
                <a:cubicBezTo>
                  <a:pt x="340790" y="61516"/>
                  <a:pt x="464880" y="9393"/>
                  <a:pt x="463557" y="6483"/>
                </a:cubicBezTo>
                <a:cubicBezTo>
                  <a:pt x="462234" y="3573"/>
                  <a:pt x="330206" y="42995"/>
                  <a:pt x="255594" y="42995"/>
                </a:cubicBezTo>
                <a:cubicBezTo>
                  <a:pt x="180982" y="42995"/>
                  <a:pt x="-1316" y="-2777"/>
                  <a:pt x="7" y="13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C2E6DAF5-1FE9-499A-A7C4-EF6109AC4EFC}"/>
              </a:ext>
            </a:extLst>
          </p:cNvPr>
          <p:cNvSpPr/>
          <p:nvPr/>
        </p:nvSpPr>
        <p:spPr>
          <a:xfrm>
            <a:off x="2798390" y="3970332"/>
            <a:ext cx="681526" cy="96590"/>
          </a:xfrm>
          <a:custGeom>
            <a:avLst/>
            <a:gdLst>
              <a:gd name="connsiteX0" fmla="*/ 373 w 681526"/>
              <a:gd name="connsiteY0" fmla="*/ 23818 h 96590"/>
              <a:gd name="connsiteX1" fmla="*/ 192460 w 681526"/>
              <a:gd name="connsiteY1" fmla="*/ 69856 h 96590"/>
              <a:gd name="connsiteX2" fmla="*/ 325810 w 681526"/>
              <a:gd name="connsiteY2" fmla="*/ 93668 h 96590"/>
              <a:gd name="connsiteX3" fmla="*/ 413123 w 681526"/>
              <a:gd name="connsiteY3" fmla="*/ 85731 h 96590"/>
              <a:gd name="connsiteX4" fmla="*/ 681410 w 681526"/>
              <a:gd name="connsiteY4" fmla="*/ 6 h 96590"/>
              <a:gd name="connsiteX5" fmla="*/ 378198 w 681526"/>
              <a:gd name="connsiteY5" fmla="*/ 80968 h 96590"/>
              <a:gd name="connsiteX6" fmla="*/ 244848 w 681526"/>
              <a:gd name="connsiteY6" fmla="*/ 68268 h 96590"/>
              <a:gd name="connsiteX7" fmla="*/ 373 w 681526"/>
              <a:gd name="connsiteY7" fmla="*/ 23818 h 9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526" h="96590">
                <a:moveTo>
                  <a:pt x="373" y="23818"/>
                </a:moveTo>
                <a:cubicBezTo>
                  <a:pt x="-8358" y="24083"/>
                  <a:pt x="138221" y="58214"/>
                  <a:pt x="192460" y="69856"/>
                </a:cubicBezTo>
                <a:cubicBezTo>
                  <a:pt x="246699" y="81498"/>
                  <a:pt x="289033" y="91022"/>
                  <a:pt x="325810" y="93668"/>
                </a:cubicBezTo>
                <a:cubicBezTo>
                  <a:pt x="362587" y="96314"/>
                  <a:pt x="353856" y="101341"/>
                  <a:pt x="413123" y="85731"/>
                </a:cubicBezTo>
                <a:cubicBezTo>
                  <a:pt x="472390" y="70121"/>
                  <a:pt x="687231" y="800"/>
                  <a:pt x="681410" y="6"/>
                </a:cubicBezTo>
                <a:cubicBezTo>
                  <a:pt x="675589" y="-788"/>
                  <a:pt x="450958" y="69591"/>
                  <a:pt x="378198" y="80968"/>
                </a:cubicBezTo>
                <a:cubicBezTo>
                  <a:pt x="305438" y="92345"/>
                  <a:pt x="310994" y="78587"/>
                  <a:pt x="244848" y="68268"/>
                </a:cubicBezTo>
                <a:cubicBezTo>
                  <a:pt x="178702" y="57949"/>
                  <a:pt x="9104" y="23553"/>
                  <a:pt x="373" y="238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6CBB2171-8F7C-4594-A62B-DE937E61B9A3}"/>
              </a:ext>
            </a:extLst>
          </p:cNvPr>
          <p:cNvSpPr/>
          <p:nvPr/>
        </p:nvSpPr>
        <p:spPr>
          <a:xfrm>
            <a:off x="2779660" y="3857606"/>
            <a:ext cx="104828" cy="132184"/>
          </a:xfrm>
          <a:custGeom>
            <a:avLst/>
            <a:gdLst>
              <a:gd name="connsiteX0" fmla="*/ 25453 w 104828"/>
              <a:gd name="connsiteY0" fmla="*/ 19 h 132184"/>
              <a:gd name="connsiteX1" fmla="*/ 104828 w 104828"/>
              <a:gd name="connsiteY1" fmla="*/ 60344 h 132184"/>
              <a:gd name="connsiteX2" fmla="*/ 25453 w 104828"/>
              <a:gd name="connsiteY2" fmla="*/ 111144 h 132184"/>
              <a:gd name="connsiteX3" fmla="*/ 1640 w 104828"/>
              <a:gd name="connsiteY3" fmla="*/ 130194 h 132184"/>
              <a:gd name="connsiteX4" fmla="*/ 63553 w 104828"/>
              <a:gd name="connsiteY4" fmla="*/ 66694 h 132184"/>
              <a:gd name="connsiteX5" fmla="*/ 25453 w 104828"/>
              <a:gd name="connsiteY5" fmla="*/ 19 h 13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28" h="132184">
                <a:moveTo>
                  <a:pt x="25453" y="19"/>
                </a:moveTo>
                <a:cubicBezTo>
                  <a:pt x="32332" y="-1039"/>
                  <a:pt x="104828" y="41823"/>
                  <a:pt x="104828" y="60344"/>
                </a:cubicBezTo>
                <a:cubicBezTo>
                  <a:pt x="104828" y="78865"/>
                  <a:pt x="42651" y="99502"/>
                  <a:pt x="25453" y="111144"/>
                </a:cubicBezTo>
                <a:cubicBezTo>
                  <a:pt x="8255" y="122786"/>
                  <a:pt x="-4710" y="137602"/>
                  <a:pt x="1640" y="130194"/>
                </a:cubicBezTo>
                <a:cubicBezTo>
                  <a:pt x="7990" y="122786"/>
                  <a:pt x="57732" y="88125"/>
                  <a:pt x="63553" y="66694"/>
                </a:cubicBezTo>
                <a:cubicBezTo>
                  <a:pt x="69374" y="45263"/>
                  <a:pt x="18574" y="1077"/>
                  <a:pt x="25453" y="1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9A0FC2EC-8FDF-42C6-9A7C-5F77EEEDE52C}"/>
              </a:ext>
            </a:extLst>
          </p:cNvPr>
          <p:cNvSpPr/>
          <p:nvPr/>
        </p:nvSpPr>
        <p:spPr>
          <a:xfrm>
            <a:off x="3270136" y="3799982"/>
            <a:ext cx="406713" cy="105828"/>
          </a:xfrm>
          <a:custGeom>
            <a:avLst/>
            <a:gdLst>
              <a:gd name="connsiteX0" fmla="*/ 406514 w 406713"/>
              <a:gd name="connsiteY0" fmla="*/ 493 h 105828"/>
              <a:gd name="connsiteX1" fmla="*/ 223952 w 406713"/>
              <a:gd name="connsiteY1" fmla="*/ 68756 h 105828"/>
              <a:gd name="connsiteX2" fmla="*/ 114 w 406713"/>
              <a:gd name="connsiteY2" fmla="*/ 105268 h 105828"/>
              <a:gd name="connsiteX3" fmla="*/ 254114 w 406713"/>
              <a:gd name="connsiteY3" fmla="*/ 41768 h 105828"/>
              <a:gd name="connsiteX4" fmla="*/ 406514 w 406713"/>
              <a:gd name="connsiteY4" fmla="*/ 493 h 10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713" h="105828">
                <a:moveTo>
                  <a:pt x="406514" y="493"/>
                </a:moveTo>
                <a:cubicBezTo>
                  <a:pt x="401487" y="4991"/>
                  <a:pt x="291685" y="51294"/>
                  <a:pt x="223952" y="68756"/>
                </a:cubicBezTo>
                <a:cubicBezTo>
                  <a:pt x="156219" y="86218"/>
                  <a:pt x="-4913" y="109766"/>
                  <a:pt x="114" y="105268"/>
                </a:cubicBezTo>
                <a:cubicBezTo>
                  <a:pt x="5141" y="100770"/>
                  <a:pt x="187968" y="60289"/>
                  <a:pt x="254114" y="41768"/>
                </a:cubicBezTo>
                <a:cubicBezTo>
                  <a:pt x="320260" y="23247"/>
                  <a:pt x="411541" y="-4005"/>
                  <a:pt x="406514" y="49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B953ABBC-BBB0-488B-8E99-18DF2D159DB7}"/>
              </a:ext>
            </a:extLst>
          </p:cNvPr>
          <p:cNvSpPr/>
          <p:nvPr/>
        </p:nvSpPr>
        <p:spPr>
          <a:xfrm>
            <a:off x="3112534" y="3857597"/>
            <a:ext cx="458537" cy="128651"/>
          </a:xfrm>
          <a:custGeom>
            <a:avLst/>
            <a:gdLst>
              <a:gd name="connsiteX0" fmla="*/ 457754 w 458537"/>
              <a:gd name="connsiteY0" fmla="*/ 28 h 128651"/>
              <a:gd name="connsiteX1" fmla="*/ 283129 w 458537"/>
              <a:gd name="connsiteY1" fmla="*/ 65116 h 128651"/>
              <a:gd name="connsiteX2" fmla="*/ 554 w 458537"/>
              <a:gd name="connsiteY2" fmla="*/ 128616 h 128651"/>
              <a:gd name="connsiteX3" fmla="*/ 216454 w 458537"/>
              <a:gd name="connsiteY3" fmla="*/ 73053 h 128651"/>
              <a:gd name="connsiteX4" fmla="*/ 457754 w 458537"/>
              <a:gd name="connsiteY4" fmla="*/ 28 h 12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537" h="128651">
                <a:moveTo>
                  <a:pt x="457754" y="28"/>
                </a:moveTo>
                <a:cubicBezTo>
                  <a:pt x="468866" y="-1295"/>
                  <a:pt x="359329" y="43685"/>
                  <a:pt x="283129" y="65116"/>
                </a:cubicBezTo>
                <a:cubicBezTo>
                  <a:pt x="206929" y="86547"/>
                  <a:pt x="11666" y="127293"/>
                  <a:pt x="554" y="128616"/>
                </a:cubicBezTo>
                <a:cubicBezTo>
                  <a:pt x="-10558" y="129939"/>
                  <a:pt x="148191" y="93691"/>
                  <a:pt x="216454" y="73053"/>
                </a:cubicBezTo>
                <a:lnTo>
                  <a:pt x="457754" y="2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AAE15478-A0FF-42F9-A5F0-AD6B143A0A78}"/>
              </a:ext>
            </a:extLst>
          </p:cNvPr>
          <p:cNvSpPr/>
          <p:nvPr/>
        </p:nvSpPr>
        <p:spPr>
          <a:xfrm>
            <a:off x="3699938" y="3647925"/>
            <a:ext cx="111479" cy="106541"/>
          </a:xfrm>
          <a:custGeom>
            <a:avLst/>
            <a:gdLst>
              <a:gd name="connsiteX0" fmla="*/ 8462 w 111479"/>
              <a:gd name="connsiteY0" fmla="*/ 150 h 106541"/>
              <a:gd name="connsiteX1" fmla="*/ 103712 w 111479"/>
              <a:gd name="connsiteY1" fmla="*/ 65238 h 106541"/>
              <a:gd name="connsiteX2" fmla="*/ 68787 w 111479"/>
              <a:gd name="connsiteY2" fmla="*/ 101750 h 106541"/>
              <a:gd name="connsiteX3" fmla="*/ 525 w 111479"/>
              <a:gd name="connsiteY3" fmla="*/ 104925 h 106541"/>
              <a:gd name="connsiteX4" fmla="*/ 108475 w 111479"/>
              <a:gd name="connsiteY4" fmla="*/ 90638 h 106541"/>
              <a:gd name="connsiteX5" fmla="*/ 78312 w 111479"/>
              <a:gd name="connsiteY5" fmla="*/ 47775 h 106541"/>
              <a:gd name="connsiteX6" fmla="*/ 8462 w 111479"/>
              <a:gd name="connsiteY6" fmla="*/ 150 h 10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79" h="106541">
                <a:moveTo>
                  <a:pt x="8462" y="150"/>
                </a:moveTo>
                <a:cubicBezTo>
                  <a:pt x="12695" y="3060"/>
                  <a:pt x="93658" y="48305"/>
                  <a:pt x="103712" y="65238"/>
                </a:cubicBezTo>
                <a:cubicBezTo>
                  <a:pt x="113766" y="82171"/>
                  <a:pt x="85985" y="95136"/>
                  <a:pt x="68787" y="101750"/>
                </a:cubicBezTo>
                <a:cubicBezTo>
                  <a:pt x="51589" y="108364"/>
                  <a:pt x="-6090" y="106777"/>
                  <a:pt x="525" y="104925"/>
                </a:cubicBezTo>
                <a:cubicBezTo>
                  <a:pt x="7140" y="103073"/>
                  <a:pt x="95511" y="100163"/>
                  <a:pt x="108475" y="90638"/>
                </a:cubicBezTo>
                <a:cubicBezTo>
                  <a:pt x="121439" y="81113"/>
                  <a:pt x="88895" y="58094"/>
                  <a:pt x="78312" y="47775"/>
                </a:cubicBezTo>
                <a:cubicBezTo>
                  <a:pt x="67729" y="37456"/>
                  <a:pt x="4229" y="-2760"/>
                  <a:pt x="8462" y="15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6A42621E-E1FD-4883-91D3-6E68D6C96F78}"/>
              </a:ext>
            </a:extLst>
          </p:cNvPr>
          <p:cNvSpPr/>
          <p:nvPr/>
        </p:nvSpPr>
        <p:spPr>
          <a:xfrm>
            <a:off x="3731246" y="2644168"/>
            <a:ext cx="78520" cy="439965"/>
          </a:xfrm>
          <a:custGeom>
            <a:avLst/>
            <a:gdLst>
              <a:gd name="connsiteX0" fmla="*/ 2554 w 78520"/>
              <a:gd name="connsiteY0" fmla="*/ 607 h 439965"/>
              <a:gd name="connsiteX1" fmla="*/ 27954 w 78520"/>
              <a:gd name="connsiteY1" fmla="*/ 259370 h 439965"/>
              <a:gd name="connsiteX2" fmla="*/ 70817 w 78520"/>
              <a:gd name="connsiteY2" fmla="*/ 395895 h 439965"/>
              <a:gd name="connsiteX3" fmla="*/ 77167 w 78520"/>
              <a:gd name="connsiteY3" fmla="*/ 438757 h 439965"/>
              <a:gd name="connsiteX4" fmla="*/ 54942 w 78520"/>
              <a:gd name="connsiteY4" fmla="*/ 357795 h 439965"/>
              <a:gd name="connsiteX5" fmla="*/ 5729 w 78520"/>
              <a:gd name="connsiteY5" fmla="*/ 192695 h 439965"/>
              <a:gd name="connsiteX6" fmla="*/ 2554 w 78520"/>
              <a:gd name="connsiteY6" fmla="*/ 607 h 43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20" h="439965">
                <a:moveTo>
                  <a:pt x="2554" y="607"/>
                </a:moveTo>
                <a:cubicBezTo>
                  <a:pt x="6258" y="11719"/>
                  <a:pt x="16577" y="193489"/>
                  <a:pt x="27954" y="259370"/>
                </a:cubicBezTo>
                <a:cubicBezTo>
                  <a:pt x="39331" y="325251"/>
                  <a:pt x="62615" y="365997"/>
                  <a:pt x="70817" y="395895"/>
                </a:cubicBezTo>
                <a:cubicBezTo>
                  <a:pt x="79019" y="425793"/>
                  <a:pt x="79813" y="445107"/>
                  <a:pt x="77167" y="438757"/>
                </a:cubicBezTo>
                <a:cubicBezTo>
                  <a:pt x="74521" y="432407"/>
                  <a:pt x="66848" y="398805"/>
                  <a:pt x="54942" y="357795"/>
                </a:cubicBezTo>
                <a:cubicBezTo>
                  <a:pt x="43036" y="316785"/>
                  <a:pt x="12873" y="251697"/>
                  <a:pt x="5729" y="192695"/>
                </a:cubicBezTo>
                <a:cubicBezTo>
                  <a:pt x="-1415" y="133693"/>
                  <a:pt x="-1150" y="-10505"/>
                  <a:pt x="2554" y="60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B83431F3-E201-42F8-9F3A-814F275832DA}"/>
              </a:ext>
            </a:extLst>
          </p:cNvPr>
          <p:cNvSpPr/>
          <p:nvPr/>
        </p:nvSpPr>
        <p:spPr>
          <a:xfrm>
            <a:off x="3680793" y="2648215"/>
            <a:ext cx="47622" cy="443852"/>
          </a:xfrm>
          <a:custGeom>
            <a:avLst/>
            <a:gdLst>
              <a:gd name="connsiteX0" fmla="*/ 620 w 47622"/>
              <a:gd name="connsiteY0" fmla="*/ 442648 h 443852"/>
              <a:gd name="connsiteX1" fmla="*/ 16495 w 47622"/>
              <a:gd name="connsiteY1" fmla="*/ 258498 h 443852"/>
              <a:gd name="connsiteX2" fmla="*/ 46657 w 47622"/>
              <a:gd name="connsiteY2" fmla="*/ 1323 h 443852"/>
              <a:gd name="connsiteX3" fmla="*/ 37132 w 47622"/>
              <a:gd name="connsiteY3" fmla="*/ 169598 h 443852"/>
              <a:gd name="connsiteX4" fmla="*/ 620 w 47622"/>
              <a:gd name="connsiteY4" fmla="*/ 442648 h 44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22" h="443852">
                <a:moveTo>
                  <a:pt x="620" y="442648"/>
                </a:moveTo>
                <a:cubicBezTo>
                  <a:pt x="-2819" y="457465"/>
                  <a:pt x="8822" y="332052"/>
                  <a:pt x="16495" y="258498"/>
                </a:cubicBezTo>
                <a:cubicBezTo>
                  <a:pt x="24168" y="184944"/>
                  <a:pt x="43218" y="16140"/>
                  <a:pt x="46657" y="1323"/>
                </a:cubicBezTo>
                <a:cubicBezTo>
                  <a:pt x="50096" y="-13494"/>
                  <a:pt x="43746" y="99484"/>
                  <a:pt x="37132" y="169598"/>
                </a:cubicBezTo>
                <a:cubicBezTo>
                  <a:pt x="30518" y="239712"/>
                  <a:pt x="4059" y="427831"/>
                  <a:pt x="620" y="44264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BB44F805-9B8C-442B-846B-F7D4541ACDAF}"/>
              </a:ext>
            </a:extLst>
          </p:cNvPr>
          <p:cNvSpPr/>
          <p:nvPr/>
        </p:nvSpPr>
        <p:spPr>
          <a:xfrm>
            <a:off x="3713745" y="2423141"/>
            <a:ext cx="258139" cy="217211"/>
          </a:xfrm>
          <a:custGeom>
            <a:avLst/>
            <a:gdLst>
              <a:gd name="connsiteX0" fmla="*/ 4180 w 258139"/>
              <a:gd name="connsiteY0" fmla="*/ 215284 h 217211"/>
              <a:gd name="connsiteX1" fmla="*/ 248655 w 258139"/>
              <a:gd name="connsiteY1" fmla="*/ 12084 h 217211"/>
              <a:gd name="connsiteX2" fmla="*/ 197855 w 258139"/>
              <a:gd name="connsiteY2" fmla="*/ 32722 h 217211"/>
              <a:gd name="connsiteX3" fmla="*/ 101018 w 258139"/>
              <a:gd name="connsiteY3" fmla="*/ 110509 h 217211"/>
              <a:gd name="connsiteX4" fmla="*/ 4180 w 258139"/>
              <a:gd name="connsiteY4" fmla="*/ 215284 h 217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139" h="217211">
                <a:moveTo>
                  <a:pt x="4180" y="215284"/>
                </a:moveTo>
                <a:cubicBezTo>
                  <a:pt x="28786" y="198880"/>
                  <a:pt x="216376" y="42511"/>
                  <a:pt x="248655" y="12084"/>
                </a:cubicBezTo>
                <a:cubicBezTo>
                  <a:pt x="280934" y="-18343"/>
                  <a:pt x="222461" y="16318"/>
                  <a:pt x="197855" y="32722"/>
                </a:cubicBezTo>
                <a:cubicBezTo>
                  <a:pt x="173249" y="49126"/>
                  <a:pt x="131710" y="82199"/>
                  <a:pt x="101018" y="110509"/>
                </a:cubicBezTo>
                <a:cubicBezTo>
                  <a:pt x="70326" y="138819"/>
                  <a:pt x="-20426" y="231688"/>
                  <a:pt x="4180" y="21528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32B695DF-1C9B-4CA7-9C84-0DCD71ABBD44}"/>
              </a:ext>
            </a:extLst>
          </p:cNvPr>
          <p:cNvSpPr/>
          <p:nvPr/>
        </p:nvSpPr>
        <p:spPr>
          <a:xfrm>
            <a:off x="3973495" y="2420634"/>
            <a:ext cx="268182" cy="50118"/>
          </a:xfrm>
          <a:custGeom>
            <a:avLst/>
            <a:gdLst>
              <a:gd name="connsiteX0" fmla="*/ 18 w 268182"/>
              <a:gd name="connsiteY0" fmla="*/ 304 h 50118"/>
              <a:gd name="connsiteX1" fmla="*/ 230205 w 268182"/>
              <a:gd name="connsiteY1" fmla="*/ 27291 h 50118"/>
              <a:gd name="connsiteX2" fmla="*/ 266718 w 268182"/>
              <a:gd name="connsiteY2" fmla="*/ 46341 h 50118"/>
              <a:gd name="connsiteX3" fmla="*/ 217505 w 268182"/>
              <a:gd name="connsiteY3" fmla="*/ 46341 h 50118"/>
              <a:gd name="connsiteX4" fmla="*/ 18 w 268182"/>
              <a:gd name="connsiteY4" fmla="*/ 304 h 5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82" h="50118">
                <a:moveTo>
                  <a:pt x="18" y="304"/>
                </a:moveTo>
                <a:cubicBezTo>
                  <a:pt x="2135" y="-2871"/>
                  <a:pt x="185755" y="19618"/>
                  <a:pt x="230205" y="27291"/>
                </a:cubicBezTo>
                <a:cubicBezTo>
                  <a:pt x="274655" y="34964"/>
                  <a:pt x="268835" y="43166"/>
                  <a:pt x="266718" y="46341"/>
                </a:cubicBezTo>
                <a:cubicBezTo>
                  <a:pt x="264601" y="49516"/>
                  <a:pt x="257192" y="52955"/>
                  <a:pt x="217505" y="46341"/>
                </a:cubicBezTo>
                <a:cubicBezTo>
                  <a:pt x="177818" y="39727"/>
                  <a:pt x="-2099" y="3479"/>
                  <a:pt x="18" y="30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49EE0DE0-C009-434F-B631-122E682FC0F4}"/>
              </a:ext>
            </a:extLst>
          </p:cNvPr>
          <p:cNvSpPr/>
          <p:nvPr/>
        </p:nvSpPr>
        <p:spPr>
          <a:xfrm>
            <a:off x="4225793" y="2458313"/>
            <a:ext cx="84067" cy="171969"/>
          </a:xfrm>
          <a:custGeom>
            <a:avLst/>
            <a:gdLst>
              <a:gd name="connsiteX0" fmla="*/ 132 w 84067"/>
              <a:gd name="connsiteY0" fmla="*/ 2312 h 171969"/>
              <a:gd name="connsiteX1" fmla="*/ 81095 w 84067"/>
              <a:gd name="connsiteY1" fmla="*/ 170587 h 171969"/>
              <a:gd name="connsiteX2" fmla="*/ 62045 w 84067"/>
              <a:gd name="connsiteY2" fmla="*/ 78512 h 171969"/>
              <a:gd name="connsiteX3" fmla="*/ 132 w 84067"/>
              <a:gd name="connsiteY3" fmla="*/ 2312 h 17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067" h="171969">
                <a:moveTo>
                  <a:pt x="132" y="2312"/>
                </a:moveTo>
                <a:cubicBezTo>
                  <a:pt x="3307" y="17658"/>
                  <a:pt x="70776" y="157887"/>
                  <a:pt x="81095" y="170587"/>
                </a:cubicBezTo>
                <a:cubicBezTo>
                  <a:pt x="91414" y="183287"/>
                  <a:pt x="72364" y="104970"/>
                  <a:pt x="62045" y="78512"/>
                </a:cubicBezTo>
                <a:cubicBezTo>
                  <a:pt x="51726" y="52054"/>
                  <a:pt x="-3043" y="-13034"/>
                  <a:pt x="132" y="231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C6A3D1B5-CF97-4678-927E-21130E2263F9}"/>
              </a:ext>
            </a:extLst>
          </p:cNvPr>
          <p:cNvSpPr/>
          <p:nvPr/>
        </p:nvSpPr>
        <p:spPr>
          <a:xfrm>
            <a:off x="3735210" y="2513392"/>
            <a:ext cx="192894" cy="169986"/>
          </a:xfrm>
          <a:custGeom>
            <a:avLst/>
            <a:gdLst>
              <a:gd name="connsiteX0" fmla="*/ 1765 w 192894"/>
              <a:gd name="connsiteY0" fmla="*/ 169483 h 169986"/>
              <a:gd name="connsiteX1" fmla="*/ 190678 w 192894"/>
              <a:gd name="connsiteY1" fmla="*/ 4383 h 169986"/>
              <a:gd name="connsiteX2" fmla="*/ 100190 w 192894"/>
              <a:gd name="connsiteY2" fmla="*/ 55183 h 169986"/>
              <a:gd name="connsiteX3" fmla="*/ 1765 w 192894"/>
              <a:gd name="connsiteY3" fmla="*/ 169483 h 16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894" h="169986">
                <a:moveTo>
                  <a:pt x="1765" y="169483"/>
                </a:moveTo>
                <a:cubicBezTo>
                  <a:pt x="16846" y="161016"/>
                  <a:pt x="174274" y="23433"/>
                  <a:pt x="190678" y="4383"/>
                </a:cubicBezTo>
                <a:cubicBezTo>
                  <a:pt x="207082" y="-14667"/>
                  <a:pt x="127971" y="33223"/>
                  <a:pt x="100190" y="55183"/>
                </a:cubicBezTo>
                <a:cubicBezTo>
                  <a:pt x="72409" y="77143"/>
                  <a:pt x="-13316" y="177950"/>
                  <a:pt x="1765" y="16948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21571CE7-5DD7-458C-837D-28D0C12D6791}"/>
              </a:ext>
            </a:extLst>
          </p:cNvPr>
          <p:cNvSpPr/>
          <p:nvPr/>
        </p:nvSpPr>
        <p:spPr>
          <a:xfrm>
            <a:off x="3980671" y="2489182"/>
            <a:ext cx="232471" cy="25446"/>
          </a:xfrm>
          <a:custGeom>
            <a:avLst/>
            <a:gdLst>
              <a:gd name="connsiteX0" fmla="*/ 779 w 232471"/>
              <a:gd name="connsiteY0" fmla="*/ 6368 h 25446"/>
              <a:gd name="connsiteX1" fmla="*/ 226204 w 232471"/>
              <a:gd name="connsiteY1" fmla="*/ 25418 h 25446"/>
              <a:gd name="connsiteX2" fmla="*/ 154767 w 232471"/>
              <a:gd name="connsiteY2" fmla="*/ 1606 h 25446"/>
              <a:gd name="connsiteX3" fmla="*/ 779 w 232471"/>
              <a:gd name="connsiteY3" fmla="*/ 6368 h 2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71" h="25446">
                <a:moveTo>
                  <a:pt x="779" y="6368"/>
                </a:moveTo>
                <a:cubicBezTo>
                  <a:pt x="12685" y="10337"/>
                  <a:pt x="200539" y="26212"/>
                  <a:pt x="226204" y="25418"/>
                </a:cubicBezTo>
                <a:cubicBezTo>
                  <a:pt x="251869" y="24624"/>
                  <a:pt x="192867" y="5839"/>
                  <a:pt x="154767" y="1606"/>
                </a:cubicBezTo>
                <a:cubicBezTo>
                  <a:pt x="116667" y="-2627"/>
                  <a:pt x="-11127" y="2399"/>
                  <a:pt x="779" y="636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532B0D84-4C00-4D6C-9717-A8A46BC4D725}"/>
              </a:ext>
            </a:extLst>
          </p:cNvPr>
          <p:cNvSpPr/>
          <p:nvPr/>
        </p:nvSpPr>
        <p:spPr>
          <a:xfrm>
            <a:off x="3886981" y="2428859"/>
            <a:ext cx="87749" cy="109803"/>
          </a:xfrm>
          <a:custGeom>
            <a:avLst/>
            <a:gdLst>
              <a:gd name="connsiteX0" fmla="*/ 86532 w 87749"/>
              <a:gd name="connsiteY0" fmla="*/ 16 h 109803"/>
              <a:gd name="connsiteX1" fmla="*/ 807 w 87749"/>
              <a:gd name="connsiteY1" fmla="*/ 101616 h 109803"/>
              <a:gd name="connsiteX2" fmla="*/ 46844 w 87749"/>
              <a:gd name="connsiteY2" fmla="*/ 93679 h 109803"/>
              <a:gd name="connsiteX3" fmla="*/ 86532 w 87749"/>
              <a:gd name="connsiteY3" fmla="*/ 16 h 10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749" h="109803">
                <a:moveTo>
                  <a:pt x="86532" y="16"/>
                </a:moveTo>
                <a:cubicBezTo>
                  <a:pt x="78859" y="1339"/>
                  <a:pt x="7422" y="86005"/>
                  <a:pt x="807" y="101616"/>
                </a:cubicBezTo>
                <a:cubicBezTo>
                  <a:pt x="-5808" y="117227"/>
                  <a:pt x="29911" y="108231"/>
                  <a:pt x="46844" y="93679"/>
                </a:cubicBezTo>
                <a:cubicBezTo>
                  <a:pt x="63777" y="79127"/>
                  <a:pt x="94205" y="-1307"/>
                  <a:pt x="86532" y="1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F9CB21FE-9534-4266-95BA-0AE4BCD047E5}"/>
              </a:ext>
            </a:extLst>
          </p:cNvPr>
          <p:cNvSpPr/>
          <p:nvPr/>
        </p:nvSpPr>
        <p:spPr>
          <a:xfrm>
            <a:off x="3744391" y="2627111"/>
            <a:ext cx="356123" cy="141491"/>
          </a:xfrm>
          <a:custGeom>
            <a:avLst/>
            <a:gdLst>
              <a:gd name="connsiteX0" fmla="*/ 522 w 356123"/>
              <a:gd name="connsiteY0" fmla="*/ 141489 h 141491"/>
              <a:gd name="connsiteX1" fmla="*/ 148159 w 356123"/>
              <a:gd name="connsiteY1" fmla="*/ 103389 h 141491"/>
              <a:gd name="connsiteX2" fmla="*/ 276747 w 356123"/>
              <a:gd name="connsiteY2" fmla="*/ 68464 h 141491"/>
              <a:gd name="connsiteX3" fmla="*/ 356122 w 356123"/>
              <a:gd name="connsiteY3" fmla="*/ 202 h 141491"/>
              <a:gd name="connsiteX4" fmla="*/ 275159 w 356123"/>
              <a:gd name="connsiteY4" fmla="*/ 49414 h 141491"/>
              <a:gd name="connsiteX5" fmla="*/ 105297 w 356123"/>
              <a:gd name="connsiteY5" fmla="*/ 104977 h 141491"/>
              <a:gd name="connsiteX6" fmla="*/ 522 w 356123"/>
              <a:gd name="connsiteY6" fmla="*/ 141489 h 14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123" h="141491">
                <a:moveTo>
                  <a:pt x="522" y="141489"/>
                </a:moveTo>
                <a:cubicBezTo>
                  <a:pt x="7666" y="141224"/>
                  <a:pt x="148159" y="103389"/>
                  <a:pt x="148159" y="103389"/>
                </a:cubicBezTo>
                <a:cubicBezTo>
                  <a:pt x="194197" y="91218"/>
                  <a:pt x="242087" y="85662"/>
                  <a:pt x="276747" y="68464"/>
                </a:cubicBezTo>
                <a:cubicBezTo>
                  <a:pt x="311408" y="51266"/>
                  <a:pt x="356387" y="3377"/>
                  <a:pt x="356122" y="202"/>
                </a:cubicBezTo>
                <a:cubicBezTo>
                  <a:pt x="355857" y="-2973"/>
                  <a:pt x="316963" y="31952"/>
                  <a:pt x="275159" y="49414"/>
                </a:cubicBezTo>
                <a:cubicBezTo>
                  <a:pt x="233355" y="66876"/>
                  <a:pt x="149482" y="91219"/>
                  <a:pt x="105297" y="104977"/>
                </a:cubicBezTo>
                <a:cubicBezTo>
                  <a:pt x="61112" y="118735"/>
                  <a:pt x="-6622" y="141754"/>
                  <a:pt x="522" y="14148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3DBBF910-7926-4C0E-A372-5B8D7AA064F2}"/>
              </a:ext>
            </a:extLst>
          </p:cNvPr>
          <p:cNvSpPr/>
          <p:nvPr/>
        </p:nvSpPr>
        <p:spPr>
          <a:xfrm>
            <a:off x="3993395" y="2638420"/>
            <a:ext cx="151156" cy="71460"/>
          </a:xfrm>
          <a:custGeom>
            <a:avLst/>
            <a:gdLst>
              <a:gd name="connsiteX0" fmla="*/ 149980 w 151156"/>
              <a:gd name="connsiteY0" fmla="*/ 5 h 71460"/>
              <a:gd name="connsiteX1" fmla="*/ 105530 w 151156"/>
              <a:gd name="connsiteY1" fmla="*/ 46043 h 71460"/>
              <a:gd name="connsiteX2" fmla="*/ 755 w 151156"/>
              <a:gd name="connsiteY2" fmla="*/ 71443 h 71460"/>
              <a:gd name="connsiteX3" fmla="*/ 62668 w 151156"/>
              <a:gd name="connsiteY3" fmla="*/ 49218 h 71460"/>
              <a:gd name="connsiteX4" fmla="*/ 149980 w 151156"/>
              <a:gd name="connsiteY4" fmla="*/ 5 h 7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156" h="71460">
                <a:moveTo>
                  <a:pt x="149980" y="5"/>
                </a:moveTo>
                <a:cubicBezTo>
                  <a:pt x="157124" y="-524"/>
                  <a:pt x="130401" y="34137"/>
                  <a:pt x="105530" y="46043"/>
                </a:cubicBezTo>
                <a:cubicBezTo>
                  <a:pt x="80659" y="57949"/>
                  <a:pt x="7899" y="70914"/>
                  <a:pt x="755" y="71443"/>
                </a:cubicBezTo>
                <a:cubicBezTo>
                  <a:pt x="-6389" y="71972"/>
                  <a:pt x="38856" y="60066"/>
                  <a:pt x="62668" y="49218"/>
                </a:cubicBezTo>
                <a:cubicBezTo>
                  <a:pt x="86480" y="38370"/>
                  <a:pt x="142836" y="534"/>
                  <a:pt x="149980" y="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C0B4A6E6-CE27-4B0A-8D15-E9373CF6F34B}"/>
              </a:ext>
            </a:extLst>
          </p:cNvPr>
          <p:cNvSpPr/>
          <p:nvPr/>
        </p:nvSpPr>
        <p:spPr>
          <a:xfrm>
            <a:off x="4104971" y="2626513"/>
            <a:ext cx="296251" cy="77011"/>
          </a:xfrm>
          <a:custGeom>
            <a:avLst/>
            <a:gdLst>
              <a:gd name="connsiteX0" fmla="*/ 304 w 296251"/>
              <a:gd name="connsiteY0" fmla="*/ 800 h 77011"/>
              <a:gd name="connsiteX1" fmla="*/ 198742 w 296251"/>
              <a:gd name="connsiteY1" fmla="*/ 21437 h 77011"/>
              <a:gd name="connsiteX2" fmla="*/ 279704 w 296251"/>
              <a:gd name="connsiteY2" fmla="*/ 46837 h 77011"/>
              <a:gd name="connsiteX3" fmla="*/ 293992 w 296251"/>
              <a:gd name="connsiteY3" fmla="*/ 77000 h 77011"/>
              <a:gd name="connsiteX4" fmla="*/ 247954 w 296251"/>
              <a:gd name="connsiteY4" fmla="*/ 50012 h 77011"/>
              <a:gd name="connsiteX5" fmla="*/ 304 w 296251"/>
              <a:gd name="connsiteY5" fmla="*/ 800 h 7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251" h="77011">
                <a:moveTo>
                  <a:pt x="304" y="800"/>
                </a:moveTo>
                <a:cubicBezTo>
                  <a:pt x="-7898" y="-3962"/>
                  <a:pt x="152175" y="13764"/>
                  <a:pt x="198742" y="21437"/>
                </a:cubicBezTo>
                <a:cubicBezTo>
                  <a:pt x="245309" y="29110"/>
                  <a:pt x="263829" y="37577"/>
                  <a:pt x="279704" y="46837"/>
                </a:cubicBezTo>
                <a:cubicBezTo>
                  <a:pt x="295579" y="56097"/>
                  <a:pt x="299284" y="76471"/>
                  <a:pt x="293992" y="77000"/>
                </a:cubicBezTo>
                <a:cubicBezTo>
                  <a:pt x="288700" y="77529"/>
                  <a:pt x="296637" y="60331"/>
                  <a:pt x="247954" y="50012"/>
                </a:cubicBezTo>
                <a:cubicBezTo>
                  <a:pt x="199271" y="39693"/>
                  <a:pt x="8506" y="5562"/>
                  <a:pt x="304" y="80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867B9470-1DCD-4D0F-B1AB-08A7BCEDC502}"/>
              </a:ext>
            </a:extLst>
          </p:cNvPr>
          <p:cNvSpPr/>
          <p:nvPr/>
        </p:nvSpPr>
        <p:spPr>
          <a:xfrm>
            <a:off x="3886194" y="2572157"/>
            <a:ext cx="335234" cy="129851"/>
          </a:xfrm>
          <a:custGeom>
            <a:avLst/>
            <a:gdLst>
              <a:gd name="connsiteX0" fmla="*/ 6 w 335234"/>
              <a:gd name="connsiteY0" fmla="*/ 129768 h 129851"/>
              <a:gd name="connsiteX1" fmla="*/ 65094 w 335234"/>
              <a:gd name="connsiteY1" fmla="*/ 28168 h 129851"/>
              <a:gd name="connsiteX2" fmla="*/ 333381 w 335234"/>
              <a:gd name="connsiteY2" fmla="*/ 31343 h 129851"/>
              <a:gd name="connsiteX3" fmla="*/ 177806 w 335234"/>
              <a:gd name="connsiteY3" fmla="*/ 9118 h 129851"/>
              <a:gd name="connsiteX4" fmla="*/ 61919 w 335234"/>
              <a:gd name="connsiteY4" fmla="*/ 9118 h 129851"/>
              <a:gd name="connsiteX5" fmla="*/ 6 w 335234"/>
              <a:gd name="connsiteY5" fmla="*/ 129768 h 12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234" h="129851">
                <a:moveTo>
                  <a:pt x="6" y="129768"/>
                </a:moveTo>
                <a:cubicBezTo>
                  <a:pt x="535" y="132943"/>
                  <a:pt x="9532" y="44572"/>
                  <a:pt x="65094" y="28168"/>
                </a:cubicBezTo>
                <a:cubicBezTo>
                  <a:pt x="120656" y="11764"/>
                  <a:pt x="314596" y="34518"/>
                  <a:pt x="333381" y="31343"/>
                </a:cubicBezTo>
                <a:cubicBezTo>
                  <a:pt x="352166" y="28168"/>
                  <a:pt x="223050" y="12822"/>
                  <a:pt x="177806" y="9118"/>
                </a:cubicBezTo>
                <a:cubicBezTo>
                  <a:pt x="132562" y="5414"/>
                  <a:pt x="92346" y="-9403"/>
                  <a:pt x="61919" y="9118"/>
                </a:cubicBezTo>
                <a:cubicBezTo>
                  <a:pt x="31492" y="27639"/>
                  <a:pt x="-523" y="126593"/>
                  <a:pt x="6" y="12976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3833AF85-6704-4A2D-A8ED-8E76B4D1722F}"/>
              </a:ext>
            </a:extLst>
          </p:cNvPr>
          <p:cNvSpPr/>
          <p:nvPr/>
        </p:nvSpPr>
        <p:spPr>
          <a:xfrm>
            <a:off x="3778250" y="2570163"/>
            <a:ext cx="41279" cy="51494"/>
          </a:xfrm>
          <a:custGeom>
            <a:avLst/>
            <a:gdLst>
              <a:gd name="connsiteX0" fmla="*/ 0 w 41279"/>
              <a:gd name="connsiteY0" fmla="*/ 0 h 51494"/>
              <a:gd name="connsiteX1" fmla="*/ 41275 w 41279"/>
              <a:gd name="connsiteY1" fmla="*/ 50800 h 51494"/>
              <a:gd name="connsiteX2" fmla="*/ 0 w 41279"/>
              <a:gd name="connsiteY2" fmla="*/ 0 h 5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79" h="51494">
                <a:moveTo>
                  <a:pt x="0" y="0"/>
                </a:moveTo>
                <a:cubicBezTo>
                  <a:pt x="0" y="0"/>
                  <a:pt x="40746" y="43127"/>
                  <a:pt x="41275" y="50800"/>
                </a:cubicBezTo>
                <a:cubicBezTo>
                  <a:pt x="41804" y="58473"/>
                  <a:pt x="0" y="0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F90BEE9A-27C9-4A6B-91A5-50BDA0E83B1A}"/>
              </a:ext>
            </a:extLst>
          </p:cNvPr>
          <p:cNvSpPr/>
          <p:nvPr/>
        </p:nvSpPr>
        <p:spPr>
          <a:xfrm>
            <a:off x="3824396" y="2602935"/>
            <a:ext cx="57109" cy="94077"/>
          </a:xfrm>
          <a:custGeom>
            <a:avLst/>
            <a:gdLst>
              <a:gd name="connsiteX0" fmla="*/ 57042 w 57109"/>
              <a:gd name="connsiteY0" fmla="*/ 565 h 94077"/>
              <a:gd name="connsiteX1" fmla="*/ 12592 w 57109"/>
              <a:gd name="connsiteY1" fmla="*/ 92640 h 94077"/>
              <a:gd name="connsiteX2" fmla="*/ 1479 w 57109"/>
              <a:gd name="connsiteY2" fmla="*/ 54540 h 94077"/>
              <a:gd name="connsiteX3" fmla="*/ 57042 w 57109"/>
              <a:gd name="connsiteY3" fmla="*/ 565 h 94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09" h="94077">
                <a:moveTo>
                  <a:pt x="57042" y="565"/>
                </a:moveTo>
                <a:cubicBezTo>
                  <a:pt x="58894" y="6915"/>
                  <a:pt x="21852" y="83644"/>
                  <a:pt x="12592" y="92640"/>
                </a:cubicBezTo>
                <a:cubicBezTo>
                  <a:pt x="3331" y="101636"/>
                  <a:pt x="-3019" y="65917"/>
                  <a:pt x="1479" y="54540"/>
                </a:cubicBezTo>
                <a:cubicBezTo>
                  <a:pt x="5977" y="43163"/>
                  <a:pt x="55190" y="-5785"/>
                  <a:pt x="57042" y="56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7702F185-78DA-4C6F-B125-00EE5E724228}"/>
              </a:ext>
            </a:extLst>
          </p:cNvPr>
          <p:cNvSpPr/>
          <p:nvPr/>
        </p:nvSpPr>
        <p:spPr>
          <a:xfrm>
            <a:off x="4168165" y="2686036"/>
            <a:ext cx="222500" cy="100029"/>
          </a:xfrm>
          <a:custGeom>
            <a:avLst/>
            <a:gdLst>
              <a:gd name="connsiteX0" fmla="*/ 221273 w 222500"/>
              <a:gd name="connsiteY0" fmla="*/ 14 h 100029"/>
              <a:gd name="connsiteX1" fmla="*/ 195873 w 222500"/>
              <a:gd name="connsiteY1" fmla="*/ 69864 h 100029"/>
              <a:gd name="connsiteX2" fmla="*/ 111735 w 222500"/>
              <a:gd name="connsiteY2" fmla="*/ 77802 h 100029"/>
              <a:gd name="connsiteX3" fmla="*/ 610 w 222500"/>
              <a:gd name="connsiteY3" fmla="*/ 100027 h 100029"/>
              <a:gd name="connsiteX4" fmla="*/ 164123 w 222500"/>
              <a:gd name="connsiteY4" fmla="*/ 76214 h 100029"/>
              <a:gd name="connsiteX5" fmla="*/ 221273 w 222500"/>
              <a:gd name="connsiteY5" fmla="*/ 14 h 10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500" h="100029">
                <a:moveTo>
                  <a:pt x="221273" y="14"/>
                </a:moveTo>
                <a:cubicBezTo>
                  <a:pt x="226564" y="-1044"/>
                  <a:pt x="214129" y="56899"/>
                  <a:pt x="195873" y="69864"/>
                </a:cubicBezTo>
                <a:cubicBezTo>
                  <a:pt x="177617" y="82829"/>
                  <a:pt x="144279" y="72775"/>
                  <a:pt x="111735" y="77802"/>
                </a:cubicBezTo>
                <a:cubicBezTo>
                  <a:pt x="79191" y="82829"/>
                  <a:pt x="-8121" y="100292"/>
                  <a:pt x="610" y="100027"/>
                </a:cubicBezTo>
                <a:cubicBezTo>
                  <a:pt x="9341" y="99762"/>
                  <a:pt x="127346" y="89179"/>
                  <a:pt x="164123" y="76214"/>
                </a:cubicBezTo>
                <a:cubicBezTo>
                  <a:pt x="200900" y="63249"/>
                  <a:pt x="215982" y="1072"/>
                  <a:pt x="221273" y="1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E29FD58C-66C2-4585-8999-5C2315FA2145}"/>
              </a:ext>
            </a:extLst>
          </p:cNvPr>
          <p:cNvSpPr/>
          <p:nvPr/>
        </p:nvSpPr>
        <p:spPr>
          <a:xfrm>
            <a:off x="3903582" y="2712086"/>
            <a:ext cx="422956" cy="91846"/>
          </a:xfrm>
          <a:custGeom>
            <a:avLst/>
            <a:gdLst>
              <a:gd name="connsiteX0" fmla="*/ 81 w 422956"/>
              <a:gd name="connsiteY0" fmla="*/ 91439 h 91846"/>
              <a:gd name="connsiteX1" fmla="*/ 169943 w 422956"/>
              <a:gd name="connsiteY1" fmla="*/ 73977 h 91846"/>
              <a:gd name="connsiteX2" fmla="*/ 420768 w 422956"/>
              <a:gd name="connsiteY2" fmla="*/ 952 h 91846"/>
              <a:gd name="connsiteX3" fmla="*/ 284243 w 422956"/>
              <a:gd name="connsiteY3" fmla="*/ 34289 h 91846"/>
              <a:gd name="connsiteX4" fmla="*/ 149306 w 422956"/>
              <a:gd name="connsiteY4" fmla="*/ 62864 h 91846"/>
              <a:gd name="connsiteX5" fmla="*/ 81 w 422956"/>
              <a:gd name="connsiteY5" fmla="*/ 91439 h 9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956" h="91846">
                <a:moveTo>
                  <a:pt x="81" y="91439"/>
                </a:moveTo>
                <a:cubicBezTo>
                  <a:pt x="3520" y="93291"/>
                  <a:pt x="99829" y="89058"/>
                  <a:pt x="169943" y="73977"/>
                </a:cubicBezTo>
                <a:cubicBezTo>
                  <a:pt x="240057" y="58896"/>
                  <a:pt x="401718" y="7567"/>
                  <a:pt x="420768" y="952"/>
                </a:cubicBezTo>
                <a:cubicBezTo>
                  <a:pt x="439818" y="-5663"/>
                  <a:pt x="329487" y="23970"/>
                  <a:pt x="284243" y="34289"/>
                </a:cubicBezTo>
                <a:cubicBezTo>
                  <a:pt x="238999" y="44608"/>
                  <a:pt x="195343" y="54927"/>
                  <a:pt x="149306" y="62864"/>
                </a:cubicBezTo>
                <a:cubicBezTo>
                  <a:pt x="103269" y="70801"/>
                  <a:pt x="-3358" y="89587"/>
                  <a:pt x="81" y="9143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12E30585-B6F4-4D5E-BDCC-81828F4CDCAB}"/>
              </a:ext>
            </a:extLst>
          </p:cNvPr>
          <p:cNvSpPr/>
          <p:nvPr/>
        </p:nvSpPr>
        <p:spPr>
          <a:xfrm>
            <a:off x="3801093" y="2798492"/>
            <a:ext cx="303441" cy="251105"/>
          </a:xfrm>
          <a:custGeom>
            <a:avLst/>
            <a:gdLst>
              <a:gd name="connsiteX0" fmla="*/ 970 w 303441"/>
              <a:gd name="connsiteY0" fmla="*/ 251096 h 251105"/>
              <a:gd name="connsiteX1" fmla="*/ 54945 w 303441"/>
              <a:gd name="connsiteY1" fmla="*/ 144733 h 251105"/>
              <a:gd name="connsiteX2" fmla="*/ 97807 w 303441"/>
              <a:gd name="connsiteY2" fmla="*/ 133621 h 251105"/>
              <a:gd name="connsiteX3" fmla="*/ 154957 w 303441"/>
              <a:gd name="connsiteY3" fmla="*/ 109808 h 251105"/>
              <a:gd name="connsiteX4" fmla="*/ 189882 w 303441"/>
              <a:gd name="connsiteY4" fmla="*/ 90758 h 251105"/>
              <a:gd name="connsiteX5" fmla="*/ 301007 w 303441"/>
              <a:gd name="connsiteY5" fmla="*/ 271 h 251105"/>
              <a:gd name="connsiteX6" fmla="*/ 253382 w 303441"/>
              <a:gd name="connsiteY6" fmla="*/ 65358 h 251105"/>
              <a:gd name="connsiteX7" fmla="*/ 104157 w 303441"/>
              <a:gd name="connsiteY7" fmla="*/ 138383 h 251105"/>
              <a:gd name="connsiteX8" fmla="*/ 970 w 303441"/>
              <a:gd name="connsiteY8" fmla="*/ 251096 h 25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441" h="251105">
                <a:moveTo>
                  <a:pt x="970" y="251096"/>
                </a:moveTo>
                <a:cubicBezTo>
                  <a:pt x="-7232" y="252154"/>
                  <a:pt x="38806" y="164312"/>
                  <a:pt x="54945" y="144733"/>
                </a:cubicBezTo>
                <a:cubicBezTo>
                  <a:pt x="71084" y="125154"/>
                  <a:pt x="81138" y="139442"/>
                  <a:pt x="97807" y="133621"/>
                </a:cubicBezTo>
                <a:cubicBezTo>
                  <a:pt x="114476" y="127800"/>
                  <a:pt x="139611" y="116952"/>
                  <a:pt x="154957" y="109808"/>
                </a:cubicBezTo>
                <a:cubicBezTo>
                  <a:pt x="170303" y="102664"/>
                  <a:pt x="165540" y="109014"/>
                  <a:pt x="189882" y="90758"/>
                </a:cubicBezTo>
                <a:cubicBezTo>
                  <a:pt x="214224" y="72502"/>
                  <a:pt x="290424" y="4504"/>
                  <a:pt x="301007" y="271"/>
                </a:cubicBezTo>
                <a:cubicBezTo>
                  <a:pt x="311590" y="-3962"/>
                  <a:pt x="286190" y="42339"/>
                  <a:pt x="253382" y="65358"/>
                </a:cubicBezTo>
                <a:cubicBezTo>
                  <a:pt x="220574" y="88377"/>
                  <a:pt x="145961" y="111131"/>
                  <a:pt x="104157" y="138383"/>
                </a:cubicBezTo>
                <a:cubicBezTo>
                  <a:pt x="62353" y="165635"/>
                  <a:pt x="9172" y="250038"/>
                  <a:pt x="970" y="25109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8CCAB028-25EE-405A-9F78-4C7156AA7BC2}"/>
              </a:ext>
            </a:extLst>
          </p:cNvPr>
          <p:cNvSpPr/>
          <p:nvPr/>
        </p:nvSpPr>
        <p:spPr>
          <a:xfrm>
            <a:off x="3872350" y="2758852"/>
            <a:ext cx="58616" cy="142595"/>
          </a:xfrm>
          <a:custGeom>
            <a:avLst/>
            <a:gdLst>
              <a:gd name="connsiteX0" fmla="*/ 58300 w 58616"/>
              <a:gd name="connsiteY0" fmla="*/ 223 h 142595"/>
              <a:gd name="connsiteX1" fmla="*/ 24963 w 58616"/>
              <a:gd name="connsiteY1" fmla="*/ 57373 h 142595"/>
              <a:gd name="connsiteX2" fmla="*/ 42425 w 58616"/>
              <a:gd name="connsiteY2" fmla="*/ 141511 h 142595"/>
              <a:gd name="connsiteX3" fmla="*/ 17025 w 58616"/>
              <a:gd name="connsiteY3" fmla="*/ 103411 h 142595"/>
              <a:gd name="connsiteX4" fmla="*/ 1150 w 58616"/>
              <a:gd name="connsiteY4" fmla="*/ 78011 h 142595"/>
              <a:gd name="connsiteX5" fmla="*/ 58300 w 58616"/>
              <a:gd name="connsiteY5" fmla="*/ 223 h 14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16" h="142595">
                <a:moveTo>
                  <a:pt x="58300" y="223"/>
                </a:moveTo>
                <a:cubicBezTo>
                  <a:pt x="62269" y="-3217"/>
                  <a:pt x="27609" y="33825"/>
                  <a:pt x="24963" y="57373"/>
                </a:cubicBezTo>
                <a:cubicBezTo>
                  <a:pt x="22317" y="80921"/>
                  <a:pt x="43748" y="133838"/>
                  <a:pt x="42425" y="141511"/>
                </a:cubicBezTo>
                <a:cubicBezTo>
                  <a:pt x="41102" y="149184"/>
                  <a:pt x="23904" y="113994"/>
                  <a:pt x="17025" y="103411"/>
                </a:cubicBezTo>
                <a:cubicBezTo>
                  <a:pt x="10146" y="92828"/>
                  <a:pt x="-4142" y="93621"/>
                  <a:pt x="1150" y="78011"/>
                </a:cubicBezTo>
                <a:cubicBezTo>
                  <a:pt x="6442" y="62401"/>
                  <a:pt x="54331" y="3663"/>
                  <a:pt x="58300" y="22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9F180B79-5F2C-4164-9A35-DE0900D4E4FA}"/>
              </a:ext>
            </a:extLst>
          </p:cNvPr>
          <p:cNvSpPr/>
          <p:nvPr/>
        </p:nvSpPr>
        <p:spPr>
          <a:xfrm>
            <a:off x="3782925" y="2766995"/>
            <a:ext cx="124654" cy="157448"/>
          </a:xfrm>
          <a:custGeom>
            <a:avLst/>
            <a:gdLst>
              <a:gd name="connsiteX0" fmla="*/ 123913 w 124654"/>
              <a:gd name="connsiteY0" fmla="*/ 18 h 157448"/>
              <a:gd name="connsiteX1" fmla="*/ 41363 w 124654"/>
              <a:gd name="connsiteY1" fmla="*/ 39705 h 157448"/>
              <a:gd name="connsiteX2" fmla="*/ 17550 w 124654"/>
              <a:gd name="connsiteY2" fmla="*/ 96855 h 157448"/>
              <a:gd name="connsiteX3" fmla="*/ 8025 w 124654"/>
              <a:gd name="connsiteY3" fmla="*/ 157180 h 157448"/>
              <a:gd name="connsiteX4" fmla="*/ 4850 w 124654"/>
              <a:gd name="connsiteY4" fmla="*/ 115905 h 157448"/>
              <a:gd name="connsiteX5" fmla="*/ 77875 w 124654"/>
              <a:gd name="connsiteY5" fmla="*/ 44468 h 157448"/>
              <a:gd name="connsiteX6" fmla="*/ 123913 w 124654"/>
              <a:gd name="connsiteY6" fmla="*/ 18 h 15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654" h="157448">
                <a:moveTo>
                  <a:pt x="123913" y="18"/>
                </a:moveTo>
                <a:cubicBezTo>
                  <a:pt x="117828" y="-776"/>
                  <a:pt x="59090" y="23565"/>
                  <a:pt x="41363" y="39705"/>
                </a:cubicBezTo>
                <a:cubicBezTo>
                  <a:pt x="23636" y="55845"/>
                  <a:pt x="23106" y="77276"/>
                  <a:pt x="17550" y="96855"/>
                </a:cubicBezTo>
                <a:cubicBezTo>
                  <a:pt x="11994" y="116434"/>
                  <a:pt x="10142" y="154005"/>
                  <a:pt x="8025" y="157180"/>
                </a:cubicBezTo>
                <a:cubicBezTo>
                  <a:pt x="5908" y="160355"/>
                  <a:pt x="-6792" y="134690"/>
                  <a:pt x="4850" y="115905"/>
                </a:cubicBezTo>
                <a:cubicBezTo>
                  <a:pt x="16492" y="97120"/>
                  <a:pt x="58560" y="59814"/>
                  <a:pt x="77875" y="44468"/>
                </a:cubicBezTo>
                <a:cubicBezTo>
                  <a:pt x="97190" y="29122"/>
                  <a:pt x="129998" y="812"/>
                  <a:pt x="123913" y="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896BFF9C-FA04-47EF-90AA-980A770E4168}"/>
              </a:ext>
            </a:extLst>
          </p:cNvPr>
          <p:cNvSpPr/>
          <p:nvPr/>
        </p:nvSpPr>
        <p:spPr>
          <a:xfrm>
            <a:off x="3752698" y="2766837"/>
            <a:ext cx="90071" cy="27866"/>
          </a:xfrm>
          <a:custGeom>
            <a:avLst/>
            <a:gdLst>
              <a:gd name="connsiteX0" fmla="*/ 152 w 90071"/>
              <a:gd name="connsiteY0" fmla="*/ 16051 h 27866"/>
              <a:gd name="connsiteX1" fmla="*/ 66827 w 90071"/>
              <a:gd name="connsiteY1" fmla="*/ 176 h 27866"/>
              <a:gd name="connsiteX2" fmla="*/ 87465 w 90071"/>
              <a:gd name="connsiteY2" fmla="*/ 27163 h 27866"/>
              <a:gd name="connsiteX3" fmla="*/ 152 w 90071"/>
              <a:gd name="connsiteY3" fmla="*/ 16051 h 2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71" h="27866">
                <a:moveTo>
                  <a:pt x="152" y="16051"/>
                </a:moveTo>
                <a:cubicBezTo>
                  <a:pt x="-3288" y="11553"/>
                  <a:pt x="52275" y="-1676"/>
                  <a:pt x="66827" y="176"/>
                </a:cubicBezTo>
                <a:cubicBezTo>
                  <a:pt x="81379" y="2028"/>
                  <a:pt x="96196" y="23724"/>
                  <a:pt x="87465" y="27163"/>
                </a:cubicBezTo>
                <a:cubicBezTo>
                  <a:pt x="78734" y="30603"/>
                  <a:pt x="3592" y="20549"/>
                  <a:pt x="152" y="1605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A0D3F626-3317-44FF-9D79-0EAC17F1B50E}"/>
              </a:ext>
            </a:extLst>
          </p:cNvPr>
          <p:cNvSpPr/>
          <p:nvPr/>
        </p:nvSpPr>
        <p:spPr>
          <a:xfrm>
            <a:off x="4120799" y="2787615"/>
            <a:ext cx="276587" cy="18056"/>
          </a:xfrm>
          <a:custGeom>
            <a:avLst/>
            <a:gdLst>
              <a:gd name="connsiteX0" fmla="*/ 351 w 276587"/>
              <a:gd name="connsiteY0" fmla="*/ 11148 h 18056"/>
              <a:gd name="connsiteX1" fmla="*/ 254351 w 276587"/>
              <a:gd name="connsiteY1" fmla="*/ 35 h 18056"/>
              <a:gd name="connsiteX2" fmla="*/ 257526 w 276587"/>
              <a:gd name="connsiteY2" fmla="*/ 7973 h 18056"/>
              <a:gd name="connsiteX3" fmla="*/ 200376 w 276587"/>
              <a:gd name="connsiteY3" fmla="*/ 17498 h 18056"/>
              <a:gd name="connsiteX4" fmla="*/ 351 w 276587"/>
              <a:gd name="connsiteY4" fmla="*/ 11148 h 1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87" h="18056">
                <a:moveTo>
                  <a:pt x="351" y="11148"/>
                </a:moveTo>
                <a:cubicBezTo>
                  <a:pt x="9347" y="8238"/>
                  <a:pt x="211489" y="564"/>
                  <a:pt x="254351" y="35"/>
                </a:cubicBezTo>
                <a:cubicBezTo>
                  <a:pt x="297213" y="-494"/>
                  <a:pt x="266522" y="5063"/>
                  <a:pt x="257526" y="7973"/>
                </a:cubicBezTo>
                <a:cubicBezTo>
                  <a:pt x="248530" y="10883"/>
                  <a:pt x="243239" y="15117"/>
                  <a:pt x="200376" y="17498"/>
                </a:cubicBezTo>
                <a:cubicBezTo>
                  <a:pt x="157514" y="19879"/>
                  <a:pt x="-8645" y="14058"/>
                  <a:pt x="351" y="1114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93205E06-E264-4781-ADA1-07B420B37B09}"/>
              </a:ext>
            </a:extLst>
          </p:cNvPr>
          <p:cNvSpPr/>
          <p:nvPr/>
        </p:nvSpPr>
        <p:spPr>
          <a:xfrm>
            <a:off x="4409889" y="2807788"/>
            <a:ext cx="129802" cy="105816"/>
          </a:xfrm>
          <a:custGeom>
            <a:avLst/>
            <a:gdLst>
              <a:gd name="connsiteX0" fmla="*/ 1774 w 129802"/>
              <a:gd name="connsiteY0" fmla="*/ 500 h 105816"/>
              <a:gd name="connsiteX1" fmla="*/ 128774 w 129802"/>
              <a:gd name="connsiteY1" fmla="*/ 103687 h 105816"/>
              <a:gd name="connsiteX2" fmla="*/ 58924 w 129802"/>
              <a:gd name="connsiteY2" fmla="*/ 65587 h 105816"/>
              <a:gd name="connsiteX3" fmla="*/ 1774 w 129802"/>
              <a:gd name="connsiteY3" fmla="*/ 500 h 10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802" h="105816">
                <a:moveTo>
                  <a:pt x="1774" y="500"/>
                </a:moveTo>
                <a:cubicBezTo>
                  <a:pt x="13416" y="6850"/>
                  <a:pt x="119249" y="92839"/>
                  <a:pt x="128774" y="103687"/>
                </a:cubicBezTo>
                <a:cubicBezTo>
                  <a:pt x="138299" y="114535"/>
                  <a:pt x="79032" y="81197"/>
                  <a:pt x="58924" y="65587"/>
                </a:cubicBezTo>
                <a:cubicBezTo>
                  <a:pt x="38816" y="49977"/>
                  <a:pt x="-9868" y="-5850"/>
                  <a:pt x="1774" y="50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63B1BC3C-F58F-4F0D-A49E-5238A29206CD}"/>
              </a:ext>
            </a:extLst>
          </p:cNvPr>
          <p:cNvSpPr/>
          <p:nvPr/>
        </p:nvSpPr>
        <p:spPr>
          <a:xfrm>
            <a:off x="4367640" y="2792301"/>
            <a:ext cx="61845" cy="80782"/>
          </a:xfrm>
          <a:custGeom>
            <a:avLst/>
            <a:gdLst>
              <a:gd name="connsiteX0" fmla="*/ 1160 w 61845"/>
              <a:gd name="connsiteY0" fmla="*/ 112 h 80782"/>
              <a:gd name="connsiteX1" fmla="*/ 61485 w 61845"/>
              <a:gd name="connsiteY1" fmla="*/ 77899 h 80782"/>
              <a:gd name="connsiteX2" fmla="*/ 24973 w 61845"/>
              <a:gd name="connsiteY2" fmla="*/ 60437 h 80782"/>
              <a:gd name="connsiteX3" fmla="*/ 1160 w 61845"/>
              <a:gd name="connsiteY3" fmla="*/ 112 h 8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45" h="80782">
                <a:moveTo>
                  <a:pt x="1160" y="112"/>
                </a:moveTo>
                <a:cubicBezTo>
                  <a:pt x="7245" y="3022"/>
                  <a:pt x="57516" y="67845"/>
                  <a:pt x="61485" y="77899"/>
                </a:cubicBezTo>
                <a:cubicBezTo>
                  <a:pt x="65454" y="87953"/>
                  <a:pt x="35556" y="69168"/>
                  <a:pt x="24973" y="60437"/>
                </a:cubicBezTo>
                <a:cubicBezTo>
                  <a:pt x="14390" y="51706"/>
                  <a:pt x="-4925" y="-2798"/>
                  <a:pt x="1160" y="11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5FAC6217-99F9-4CF1-8CE1-B0F213EC8590}"/>
              </a:ext>
            </a:extLst>
          </p:cNvPr>
          <p:cNvSpPr/>
          <p:nvPr/>
        </p:nvSpPr>
        <p:spPr>
          <a:xfrm>
            <a:off x="4113262" y="2883670"/>
            <a:ext cx="190664" cy="61241"/>
          </a:xfrm>
          <a:custGeom>
            <a:avLst/>
            <a:gdLst>
              <a:gd name="connsiteX0" fmla="*/ 1538 w 190664"/>
              <a:gd name="connsiteY0" fmla="*/ 61143 h 61241"/>
              <a:gd name="connsiteX1" fmla="*/ 169813 w 190664"/>
              <a:gd name="connsiteY1" fmla="*/ 10343 h 61241"/>
              <a:gd name="connsiteX2" fmla="*/ 179338 w 190664"/>
              <a:gd name="connsiteY2" fmla="*/ 818 h 61241"/>
              <a:gd name="connsiteX3" fmla="*/ 90438 w 190664"/>
              <a:gd name="connsiteY3" fmla="*/ 23043 h 61241"/>
              <a:gd name="connsiteX4" fmla="*/ 1538 w 190664"/>
              <a:gd name="connsiteY4" fmla="*/ 61143 h 6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664" h="61241">
                <a:moveTo>
                  <a:pt x="1538" y="61143"/>
                </a:moveTo>
                <a:cubicBezTo>
                  <a:pt x="14767" y="59026"/>
                  <a:pt x="140180" y="20397"/>
                  <a:pt x="169813" y="10343"/>
                </a:cubicBezTo>
                <a:cubicBezTo>
                  <a:pt x="199446" y="289"/>
                  <a:pt x="192567" y="-1299"/>
                  <a:pt x="179338" y="818"/>
                </a:cubicBezTo>
                <a:cubicBezTo>
                  <a:pt x="166109" y="2935"/>
                  <a:pt x="116896" y="15370"/>
                  <a:pt x="90438" y="23043"/>
                </a:cubicBezTo>
                <a:cubicBezTo>
                  <a:pt x="63980" y="30716"/>
                  <a:pt x="-11691" y="63260"/>
                  <a:pt x="1538" y="6114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B3738C78-945C-4856-92A6-54E2E68C7CBA}"/>
              </a:ext>
            </a:extLst>
          </p:cNvPr>
          <p:cNvSpPr/>
          <p:nvPr/>
        </p:nvSpPr>
        <p:spPr>
          <a:xfrm>
            <a:off x="4183659" y="2850922"/>
            <a:ext cx="194578" cy="19873"/>
          </a:xfrm>
          <a:custGeom>
            <a:avLst/>
            <a:gdLst>
              <a:gd name="connsiteX0" fmla="*/ 2579 w 194578"/>
              <a:gd name="connsiteY0" fmla="*/ 17691 h 19873"/>
              <a:gd name="connsiteX1" fmla="*/ 193079 w 194578"/>
              <a:gd name="connsiteY1" fmla="*/ 17691 h 19873"/>
              <a:gd name="connsiteX2" fmla="*/ 88304 w 194578"/>
              <a:gd name="connsiteY2" fmla="*/ 228 h 19873"/>
              <a:gd name="connsiteX3" fmla="*/ 2579 w 194578"/>
              <a:gd name="connsiteY3" fmla="*/ 17691 h 1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578" h="19873">
                <a:moveTo>
                  <a:pt x="2579" y="17691"/>
                </a:moveTo>
                <a:cubicBezTo>
                  <a:pt x="20041" y="20601"/>
                  <a:pt x="178792" y="20602"/>
                  <a:pt x="193079" y="17691"/>
                </a:cubicBezTo>
                <a:cubicBezTo>
                  <a:pt x="207367" y="14780"/>
                  <a:pt x="115556" y="2609"/>
                  <a:pt x="88304" y="228"/>
                </a:cubicBezTo>
                <a:cubicBezTo>
                  <a:pt x="61052" y="-2153"/>
                  <a:pt x="-14883" y="14781"/>
                  <a:pt x="2579" y="1769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D7BA31F5-7D3F-4F34-BA12-5251A7067363}"/>
              </a:ext>
            </a:extLst>
          </p:cNvPr>
          <p:cNvSpPr/>
          <p:nvPr/>
        </p:nvSpPr>
        <p:spPr>
          <a:xfrm>
            <a:off x="4010826" y="2922583"/>
            <a:ext cx="119917" cy="126490"/>
          </a:xfrm>
          <a:custGeom>
            <a:avLst/>
            <a:gdLst>
              <a:gd name="connsiteX0" fmla="*/ 119849 w 119917"/>
              <a:gd name="connsiteY0" fmla="*/ 5 h 126490"/>
              <a:gd name="connsiteX1" fmla="*/ 29362 w 119917"/>
              <a:gd name="connsiteY1" fmla="*/ 55567 h 126490"/>
              <a:gd name="connsiteX2" fmla="*/ 10312 w 119917"/>
              <a:gd name="connsiteY2" fmla="*/ 125417 h 126490"/>
              <a:gd name="connsiteX3" fmla="*/ 787 w 119917"/>
              <a:gd name="connsiteY3" fmla="*/ 95255 h 126490"/>
              <a:gd name="connsiteX4" fmla="*/ 13487 w 119917"/>
              <a:gd name="connsiteY4" fmla="*/ 58742 h 126490"/>
              <a:gd name="connsiteX5" fmla="*/ 119849 w 119917"/>
              <a:gd name="connsiteY5" fmla="*/ 5 h 12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17" h="126490">
                <a:moveTo>
                  <a:pt x="119849" y="5"/>
                </a:moveTo>
                <a:cubicBezTo>
                  <a:pt x="122495" y="-524"/>
                  <a:pt x="47618" y="34665"/>
                  <a:pt x="29362" y="55567"/>
                </a:cubicBezTo>
                <a:cubicBezTo>
                  <a:pt x="11106" y="76469"/>
                  <a:pt x="15074" y="118802"/>
                  <a:pt x="10312" y="125417"/>
                </a:cubicBezTo>
                <a:cubicBezTo>
                  <a:pt x="5550" y="132032"/>
                  <a:pt x="258" y="106367"/>
                  <a:pt x="787" y="95255"/>
                </a:cubicBezTo>
                <a:cubicBezTo>
                  <a:pt x="1316" y="84143"/>
                  <a:pt x="-5563" y="74617"/>
                  <a:pt x="13487" y="58742"/>
                </a:cubicBezTo>
                <a:cubicBezTo>
                  <a:pt x="32537" y="42867"/>
                  <a:pt x="117203" y="534"/>
                  <a:pt x="119849" y="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41212EBE-0DDB-413D-90F7-2D2F52543B6F}"/>
              </a:ext>
            </a:extLst>
          </p:cNvPr>
          <p:cNvSpPr/>
          <p:nvPr/>
        </p:nvSpPr>
        <p:spPr>
          <a:xfrm>
            <a:off x="3865199" y="2959658"/>
            <a:ext cx="118391" cy="122265"/>
          </a:xfrm>
          <a:custGeom>
            <a:avLst/>
            <a:gdLst>
              <a:gd name="connsiteX0" fmla="*/ 117839 w 118391"/>
              <a:gd name="connsiteY0" fmla="*/ 1030 h 122265"/>
              <a:gd name="connsiteX1" fmla="*/ 47989 w 118391"/>
              <a:gd name="connsiteY1" fmla="*/ 50242 h 122265"/>
              <a:gd name="connsiteX2" fmla="*/ 13064 w 118391"/>
              <a:gd name="connsiteY2" fmla="*/ 120092 h 122265"/>
              <a:gd name="connsiteX3" fmla="*/ 6714 w 118391"/>
              <a:gd name="connsiteY3" fmla="*/ 96280 h 122265"/>
              <a:gd name="connsiteX4" fmla="*/ 117839 w 118391"/>
              <a:gd name="connsiteY4" fmla="*/ 1030 h 12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91" h="122265">
                <a:moveTo>
                  <a:pt x="117839" y="1030"/>
                </a:moveTo>
                <a:cubicBezTo>
                  <a:pt x="124718" y="-6643"/>
                  <a:pt x="65451" y="30398"/>
                  <a:pt x="47989" y="50242"/>
                </a:cubicBezTo>
                <a:cubicBezTo>
                  <a:pt x="30527" y="70086"/>
                  <a:pt x="19943" y="112419"/>
                  <a:pt x="13064" y="120092"/>
                </a:cubicBezTo>
                <a:cubicBezTo>
                  <a:pt x="6185" y="127765"/>
                  <a:pt x="-8632" y="114007"/>
                  <a:pt x="6714" y="96280"/>
                </a:cubicBezTo>
                <a:cubicBezTo>
                  <a:pt x="22060" y="78553"/>
                  <a:pt x="110960" y="8703"/>
                  <a:pt x="117839" y="10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62E5C34A-B74F-4AC2-9640-0C79DEB1D354}"/>
              </a:ext>
            </a:extLst>
          </p:cNvPr>
          <p:cNvSpPr/>
          <p:nvPr/>
        </p:nvSpPr>
        <p:spPr>
          <a:xfrm>
            <a:off x="4024880" y="2848130"/>
            <a:ext cx="163013" cy="61801"/>
          </a:xfrm>
          <a:custGeom>
            <a:avLst/>
            <a:gdLst>
              <a:gd name="connsiteX0" fmla="*/ 1020 w 163013"/>
              <a:gd name="connsiteY0" fmla="*/ 61758 h 61801"/>
              <a:gd name="connsiteX1" fmla="*/ 137545 w 163013"/>
              <a:gd name="connsiteY1" fmla="*/ 4608 h 61801"/>
              <a:gd name="connsiteX2" fmla="*/ 158183 w 163013"/>
              <a:gd name="connsiteY2" fmla="*/ 4608 h 61801"/>
              <a:gd name="connsiteX3" fmla="*/ 78808 w 163013"/>
              <a:gd name="connsiteY3" fmla="*/ 14133 h 61801"/>
              <a:gd name="connsiteX4" fmla="*/ 1020 w 163013"/>
              <a:gd name="connsiteY4" fmla="*/ 61758 h 6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13" h="61801">
                <a:moveTo>
                  <a:pt x="1020" y="61758"/>
                </a:moveTo>
                <a:cubicBezTo>
                  <a:pt x="10810" y="60170"/>
                  <a:pt x="111351" y="14133"/>
                  <a:pt x="137545" y="4608"/>
                </a:cubicBezTo>
                <a:cubicBezTo>
                  <a:pt x="163739" y="-4917"/>
                  <a:pt x="167973" y="3020"/>
                  <a:pt x="158183" y="4608"/>
                </a:cubicBezTo>
                <a:cubicBezTo>
                  <a:pt x="148394" y="6195"/>
                  <a:pt x="103150" y="7518"/>
                  <a:pt x="78808" y="14133"/>
                </a:cubicBezTo>
                <a:cubicBezTo>
                  <a:pt x="54466" y="20747"/>
                  <a:pt x="-8770" y="63346"/>
                  <a:pt x="1020" y="6175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FBB2FBB6-FFA6-476D-B513-5F5D37369156}"/>
              </a:ext>
            </a:extLst>
          </p:cNvPr>
          <p:cNvSpPr/>
          <p:nvPr/>
        </p:nvSpPr>
        <p:spPr>
          <a:xfrm>
            <a:off x="3884293" y="3028950"/>
            <a:ext cx="302008" cy="73026"/>
          </a:xfrm>
          <a:custGeom>
            <a:avLst/>
            <a:gdLst>
              <a:gd name="connsiteX0" fmla="*/ 3495 w 302008"/>
              <a:gd name="connsiteY0" fmla="*/ 73025 h 73026"/>
              <a:gd name="connsiteX1" fmla="*/ 147957 w 302008"/>
              <a:gd name="connsiteY1" fmla="*/ 30163 h 73026"/>
              <a:gd name="connsiteX2" fmla="*/ 301945 w 302008"/>
              <a:gd name="connsiteY2" fmla="*/ 0 h 73026"/>
              <a:gd name="connsiteX3" fmla="*/ 165420 w 302008"/>
              <a:gd name="connsiteY3" fmla="*/ 30163 h 73026"/>
              <a:gd name="connsiteX4" fmla="*/ 54295 w 302008"/>
              <a:gd name="connsiteY4" fmla="*/ 31750 h 73026"/>
              <a:gd name="connsiteX5" fmla="*/ 3495 w 302008"/>
              <a:gd name="connsiteY5" fmla="*/ 73025 h 7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008" h="73026">
                <a:moveTo>
                  <a:pt x="3495" y="73025"/>
                </a:moveTo>
                <a:cubicBezTo>
                  <a:pt x="19105" y="72761"/>
                  <a:pt x="98215" y="42334"/>
                  <a:pt x="147957" y="30163"/>
                </a:cubicBezTo>
                <a:cubicBezTo>
                  <a:pt x="197699" y="17992"/>
                  <a:pt x="299035" y="0"/>
                  <a:pt x="301945" y="0"/>
                </a:cubicBezTo>
                <a:cubicBezTo>
                  <a:pt x="304855" y="0"/>
                  <a:pt x="206695" y="24871"/>
                  <a:pt x="165420" y="30163"/>
                </a:cubicBezTo>
                <a:cubicBezTo>
                  <a:pt x="124145" y="35455"/>
                  <a:pt x="80489" y="25665"/>
                  <a:pt x="54295" y="31750"/>
                </a:cubicBezTo>
                <a:cubicBezTo>
                  <a:pt x="28101" y="37835"/>
                  <a:pt x="-12115" y="73289"/>
                  <a:pt x="3495" y="7302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FAAFE8BA-771C-4BD6-B60F-0195F1593070}"/>
              </a:ext>
            </a:extLst>
          </p:cNvPr>
          <p:cNvSpPr/>
          <p:nvPr/>
        </p:nvSpPr>
        <p:spPr>
          <a:xfrm>
            <a:off x="4233389" y="3033598"/>
            <a:ext cx="276140" cy="55818"/>
          </a:xfrm>
          <a:custGeom>
            <a:avLst/>
            <a:gdLst>
              <a:gd name="connsiteX0" fmla="*/ 2061 w 276140"/>
              <a:gd name="connsiteY0" fmla="*/ 115 h 55818"/>
              <a:gd name="connsiteX1" fmla="*/ 271936 w 276140"/>
              <a:gd name="connsiteY1" fmla="*/ 54090 h 55818"/>
              <a:gd name="connsiteX2" fmla="*/ 154461 w 276140"/>
              <a:gd name="connsiteY2" fmla="*/ 39802 h 55818"/>
              <a:gd name="connsiteX3" fmla="*/ 2061 w 276140"/>
              <a:gd name="connsiteY3" fmla="*/ 115 h 5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40" h="55818">
                <a:moveTo>
                  <a:pt x="2061" y="115"/>
                </a:moveTo>
                <a:cubicBezTo>
                  <a:pt x="21640" y="2496"/>
                  <a:pt x="246536" y="47476"/>
                  <a:pt x="271936" y="54090"/>
                </a:cubicBezTo>
                <a:cubicBezTo>
                  <a:pt x="297336" y="60704"/>
                  <a:pt x="201292" y="46681"/>
                  <a:pt x="154461" y="39802"/>
                </a:cubicBezTo>
                <a:cubicBezTo>
                  <a:pt x="107630" y="32923"/>
                  <a:pt x="-17518" y="-2266"/>
                  <a:pt x="2061" y="11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24492BA7-7F22-4577-8BEE-C65C991AAC61}"/>
              </a:ext>
            </a:extLst>
          </p:cNvPr>
          <p:cNvSpPr/>
          <p:nvPr/>
        </p:nvSpPr>
        <p:spPr>
          <a:xfrm>
            <a:off x="4239383" y="3106645"/>
            <a:ext cx="272663" cy="38194"/>
          </a:xfrm>
          <a:custGeom>
            <a:avLst/>
            <a:gdLst>
              <a:gd name="connsiteX0" fmla="*/ 270705 w 272663"/>
              <a:gd name="connsiteY0" fmla="*/ 1680 h 38194"/>
              <a:gd name="connsiteX1" fmla="*/ 200855 w 272663"/>
              <a:gd name="connsiteY1" fmla="*/ 38193 h 38194"/>
              <a:gd name="connsiteX2" fmla="*/ 830 w 272663"/>
              <a:gd name="connsiteY2" fmla="*/ 93 h 38194"/>
              <a:gd name="connsiteX3" fmla="*/ 135767 w 272663"/>
              <a:gd name="connsiteY3" fmla="*/ 27080 h 38194"/>
              <a:gd name="connsiteX4" fmla="*/ 270705 w 272663"/>
              <a:gd name="connsiteY4" fmla="*/ 1680 h 3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63" h="38194">
                <a:moveTo>
                  <a:pt x="270705" y="1680"/>
                </a:moveTo>
                <a:cubicBezTo>
                  <a:pt x="281553" y="3532"/>
                  <a:pt x="245834" y="38457"/>
                  <a:pt x="200855" y="38193"/>
                </a:cubicBezTo>
                <a:cubicBezTo>
                  <a:pt x="155876" y="37929"/>
                  <a:pt x="11678" y="1945"/>
                  <a:pt x="830" y="93"/>
                </a:cubicBezTo>
                <a:cubicBezTo>
                  <a:pt x="-10018" y="-1759"/>
                  <a:pt x="88142" y="24434"/>
                  <a:pt x="135767" y="27080"/>
                </a:cubicBezTo>
                <a:cubicBezTo>
                  <a:pt x="183392" y="29726"/>
                  <a:pt x="259857" y="-172"/>
                  <a:pt x="270705" y="16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3C3CDF1A-2BF3-444F-B2A4-E174847D35B1}"/>
              </a:ext>
            </a:extLst>
          </p:cNvPr>
          <p:cNvSpPr/>
          <p:nvPr/>
        </p:nvSpPr>
        <p:spPr>
          <a:xfrm>
            <a:off x="4117724" y="3131704"/>
            <a:ext cx="274828" cy="37770"/>
          </a:xfrm>
          <a:custGeom>
            <a:avLst/>
            <a:gdLst>
              <a:gd name="connsiteX0" fmla="*/ 268539 w 274828"/>
              <a:gd name="connsiteY0" fmla="*/ 35359 h 37770"/>
              <a:gd name="connsiteX1" fmla="*/ 98676 w 274828"/>
              <a:gd name="connsiteY1" fmla="*/ 2021 h 37770"/>
              <a:gd name="connsiteX2" fmla="*/ 3426 w 274828"/>
              <a:gd name="connsiteY2" fmla="*/ 6784 h 37770"/>
              <a:gd name="connsiteX3" fmla="*/ 217739 w 274828"/>
              <a:gd name="connsiteY3" fmla="*/ 32184 h 37770"/>
              <a:gd name="connsiteX4" fmla="*/ 268539 w 274828"/>
              <a:gd name="connsiteY4" fmla="*/ 35359 h 3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28" h="37770">
                <a:moveTo>
                  <a:pt x="268539" y="35359"/>
                </a:moveTo>
                <a:cubicBezTo>
                  <a:pt x="248695" y="30332"/>
                  <a:pt x="142861" y="6783"/>
                  <a:pt x="98676" y="2021"/>
                </a:cubicBezTo>
                <a:cubicBezTo>
                  <a:pt x="54491" y="-2741"/>
                  <a:pt x="-16418" y="1757"/>
                  <a:pt x="3426" y="6784"/>
                </a:cubicBezTo>
                <a:cubicBezTo>
                  <a:pt x="23270" y="11811"/>
                  <a:pt x="176993" y="27686"/>
                  <a:pt x="217739" y="32184"/>
                </a:cubicBezTo>
                <a:cubicBezTo>
                  <a:pt x="258485" y="36682"/>
                  <a:pt x="288383" y="40386"/>
                  <a:pt x="268539" y="3535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380F330E-DE3E-4C2F-9231-348108DD5CF5}"/>
              </a:ext>
            </a:extLst>
          </p:cNvPr>
          <p:cNvSpPr/>
          <p:nvPr/>
        </p:nvSpPr>
        <p:spPr>
          <a:xfrm>
            <a:off x="3920489" y="3207716"/>
            <a:ext cx="265797" cy="132551"/>
          </a:xfrm>
          <a:custGeom>
            <a:avLst/>
            <a:gdLst>
              <a:gd name="connsiteX0" fmla="*/ 8574 w 265797"/>
              <a:gd name="connsiteY0" fmla="*/ 132384 h 132551"/>
              <a:gd name="connsiteX1" fmla="*/ 53024 w 265797"/>
              <a:gd name="connsiteY1" fmla="*/ 35547 h 132551"/>
              <a:gd name="connsiteX2" fmla="*/ 265749 w 265797"/>
              <a:gd name="connsiteY2" fmla="*/ 622 h 132551"/>
              <a:gd name="connsiteX3" fmla="*/ 72074 w 265797"/>
              <a:gd name="connsiteY3" fmla="*/ 16497 h 132551"/>
              <a:gd name="connsiteX4" fmla="*/ 5399 w 265797"/>
              <a:gd name="connsiteY4" fmla="*/ 57772 h 132551"/>
              <a:gd name="connsiteX5" fmla="*/ 8574 w 265797"/>
              <a:gd name="connsiteY5" fmla="*/ 132384 h 13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797" h="132551">
                <a:moveTo>
                  <a:pt x="8574" y="132384"/>
                </a:moveTo>
                <a:cubicBezTo>
                  <a:pt x="16511" y="128680"/>
                  <a:pt x="10162" y="57507"/>
                  <a:pt x="53024" y="35547"/>
                </a:cubicBezTo>
                <a:cubicBezTo>
                  <a:pt x="95887" y="13587"/>
                  <a:pt x="262574" y="3797"/>
                  <a:pt x="265749" y="622"/>
                </a:cubicBezTo>
                <a:cubicBezTo>
                  <a:pt x="268924" y="-2553"/>
                  <a:pt x="115466" y="6972"/>
                  <a:pt x="72074" y="16497"/>
                </a:cubicBezTo>
                <a:cubicBezTo>
                  <a:pt x="28682" y="26022"/>
                  <a:pt x="15189" y="38193"/>
                  <a:pt x="5399" y="57772"/>
                </a:cubicBezTo>
                <a:cubicBezTo>
                  <a:pt x="-4391" y="77351"/>
                  <a:pt x="637" y="136088"/>
                  <a:pt x="8574" y="13238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046B2FFB-30C7-4FA9-A430-AB0ADFA20D5E}"/>
              </a:ext>
            </a:extLst>
          </p:cNvPr>
          <p:cNvSpPr/>
          <p:nvPr/>
        </p:nvSpPr>
        <p:spPr>
          <a:xfrm>
            <a:off x="3755513" y="3133721"/>
            <a:ext cx="191088" cy="199022"/>
          </a:xfrm>
          <a:custGeom>
            <a:avLst/>
            <a:gdLst>
              <a:gd name="connsiteX0" fmla="*/ 512 w 191088"/>
              <a:gd name="connsiteY0" fmla="*/ 4 h 199022"/>
              <a:gd name="connsiteX1" fmla="*/ 25912 w 191088"/>
              <a:gd name="connsiteY1" fmla="*/ 136529 h 199022"/>
              <a:gd name="connsiteX2" fmla="*/ 71950 w 191088"/>
              <a:gd name="connsiteY2" fmla="*/ 182567 h 199022"/>
              <a:gd name="connsiteX3" fmla="*/ 191012 w 191088"/>
              <a:gd name="connsiteY3" fmla="*/ 198442 h 199022"/>
              <a:gd name="connsiteX4" fmla="*/ 89412 w 191088"/>
              <a:gd name="connsiteY4" fmla="*/ 165104 h 199022"/>
              <a:gd name="connsiteX5" fmla="*/ 48137 w 191088"/>
              <a:gd name="connsiteY5" fmla="*/ 131767 h 199022"/>
              <a:gd name="connsiteX6" fmla="*/ 512 w 191088"/>
              <a:gd name="connsiteY6" fmla="*/ 4 h 19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088" h="199022">
                <a:moveTo>
                  <a:pt x="512" y="4"/>
                </a:moveTo>
                <a:cubicBezTo>
                  <a:pt x="-3192" y="798"/>
                  <a:pt x="14006" y="106102"/>
                  <a:pt x="25912" y="136529"/>
                </a:cubicBezTo>
                <a:cubicBezTo>
                  <a:pt x="37818" y="166956"/>
                  <a:pt x="44433" y="172248"/>
                  <a:pt x="71950" y="182567"/>
                </a:cubicBezTo>
                <a:cubicBezTo>
                  <a:pt x="99467" y="192886"/>
                  <a:pt x="188102" y="201353"/>
                  <a:pt x="191012" y="198442"/>
                </a:cubicBezTo>
                <a:cubicBezTo>
                  <a:pt x="193922" y="195532"/>
                  <a:pt x="113225" y="176217"/>
                  <a:pt x="89412" y="165104"/>
                </a:cubicBezTo>
                <a:cubicBezTo>
                  <a:pt x="65600" y="153992"/>
                  <a:pt x="63483" y="156638"/>
                  <a:pt x="48137" y="131767"/>
                </a:cubicBezTo>
                <a:cubicBezTo>
                  <a:pt x="32791" y="106896"/>
                  <a:pt x="4216" y="-790"/>
                  <a:pt x="512" y="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EECB92CC-E643-46D0-86D5-2982D41AF5DC}"/>
              </a:ext>
            </a:extLst>
          </p:cNvPr>
          <p:cNvSpPr/>
          <p:nvPr/>
        </p:nvSpPr>
        <p:spPr>
          <a:xfrm>
            <a:off x="4147196" y="2914460"/>
            <a:ext cx="384303" cy="66917"/>
          </a:xfrm>
          <a:custGeom>
            <a:avLst/>
            <a:gdLst>
              <a:gd name="connsiteX0" fmla="*/ 4117 w 384303"/>
              <a:gd name="connsiteY0" fmla="*/ 66865 h 66917"/>
              <a:gd name="connsiteX1" fmla="*/ 248592 w 384303"/>
              <a:gd name="connsiteY1" fmla="*/ 14478 h 66917"/>
              <a:gd name="connsiteX2" fmla="*/ 383529 w 384303"/>
              <a:gd name="connsiteY2" fmla="*/ 12890 h 66917"/>
              <a:gd name="connsiteX3" fmla="*/ 294629 w 384303"/>
              <a:gd name="connsiteY3" fmla="*/ 190 h 66917"/>
              <a:gd name="connsiteX4" fmla="*/ 108892 w 384303"/>
              <a:gd name="connsiteY4" fmla="*/ 24003 h 66917"/>
              <a:gd name="connsiteX5" fmla="*/ 4117 w 384303"/>
              <a:gd name="connsiteY5" fmla="*/ 66865 h 6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303" h="66917">
                <a:moveTo>
                  <a:pt x="4117" y="66865"/>
                </a:moveTo>
                <a:cubicBezTo>
                  <a:pt x="27400" y="65277"/>
                  <a:pt x="185357" y="23474"/>
                  <a:pt x="248592" y="14478"/>
                </a:cubicBezTo>
                <a:cubicBezTo>
                  <a:pt x="311827" y="5482"/>
                  <a:pt x="375856" y="15271"/>
                  <a:pt x="383529" y="12890"/>
                </a:cubicBezTo>
                <a:cubicBezTo>
                  <a:pt x="391202" y="10509"/>
                  <a:pt x="340402" y="-1662"/>
                  <a:pt x="294629" y="190"/>
                </a:cubicBezTo>
                <a:cubicBezTo>
                  <a:pt x="248856" y="2042"/>
                  <a:pt x="155988" y="14213"/>
                  <a:pt x="108892" y="24003"/>
                </a:cubicBezTo>
                <a:cubicBezTo>
                  <a:pt x="61796" y="33793"/>
                  <a:pt x="-19166" y="68453"/>
                  <a:pt x="4117" y="6686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EBD12263-2BF3-4DBE-AADE-CAEB50C62E6B}"/>
              </a:ext>
            </a:extLst>
          </p:cNvPr>
          <p:cNvSpPr/>
          <p:nvPr/>
        </p:nvSpPr>
        <p:spPr>
          <a:xfrm>
            <a:off x="4167183" y="2972166"/>
            <a:ext cx="223310" cy="37810"/>
          </a:xfrm>
          <a:custGeom>
            <a:avLst/>
            <a:gdLst>
              <a:gd name="connsiteX0" fmla="*/ 4767 w 223310"/>
              <a:gd name="connsiteY0" fmla="*/ 37734 h 37810"/>
              <a:gd name="connsiteX1" fmla="*/ 222255 w 223310"/>
              <a:gd name="connsiteY1" fmla="*/ 1222 h 37810"/>
              <a:gd name="connsiteX2" fmla="*/ 84142 w 223310"/>
              <a:gd name="connsiteY2" fmla="*/ 10747 h 37810"/>
              <a:gd name="connsiteX3" fmla="*/ 4767 w 223310"/>
              <a:gd name="connsiteY3" fmla="*/ 37734 h 3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310" h="37810">
                <a:moveTo>
                  <a:pt x="4767" y="37734"/>
                </a:moveTo>
                <a:cubicBezTo>
                  <a:pt x="27786" y="36147"/>
                  <a:pt x="209026" y="5720"/>
                  <a:pt x="222255" y="1222"/>
                </a:cubicBezTo>
                <a:cubicBezTo>
                  <a:pt x="235484" y="-3276"/>
                  <a:pt x="120655" y="5720"/>
                  <a:pt x="84142" y="10747"/>
                </a:cubicBezTo>
                <a:cubicBezTo>
                  <a:pt x="47630" y="15774"/>
                  <a:pt x="-18252" y="39321"/>
                  <a:pt x="4767" y="3773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E30E0DF5-AB8A-42A1-86D6-F2555C125974}"/>
              </a:ext>
            </a:extLst>
          </p:cNvPr>
          <p:cNvSpPr/>
          <p:nvPr/>
        </p:nvSpPr>
        <p:spPr>
          <a:xfrm>
            <a:off x="3844925" y="2739690"/>
            <a:ext cx="149345" cy="28910"/>
          </a:xfrm>
          <a:custGeom>
            <a:avLst/>
            <a:gdLst>
              <a:gd name="connsiteX0" fmla="*/ 0 w 149345"/>
              <a:gd name="connsiteY0" fmla="*/ 28910 h 28910"/>
              <a:gd name="connsiteX1" fmla="*/ 149225 w 149345"/>
              <a:gd name="connsiteY1" fmla="*/ 335 h 28910"/>
              <a:gd name="connsiteX2" fmla="*/ 0 w 149345"/>
              <a:gd name="connsiteY2" fmla="*/ 28910 h 2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345" h="28910">
                <a:moveTo>
                  <a:pt x="0" y="28910"/>
                </a:moveTo>
                <a:cubicBezTo>
                  <a:pt x="0" y="28910"/>
                  <a:pt x="144198" y="4304"/>
                  <a:pt x="149225" y="335"/>
                </a:cubicBezTo>
                <a:cubicBezTo>
                  <a:pt x="154252" y="-3634"/>
                  <a:pt x="0" y="28910"/>
                  <a:pt x="0" y="2891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92706BBC-9170-4290-A33B-4C3157FFE4FE}"/>
              </a:ext>
            </a:extLst>
          </p:cNvPr>
          <p:cNvSpPr/>
          <p:nvPr/>
        </p:nvSpPr>
        <p:spPr>
          <a:xfrm>
            <a:off x="3951288" y="3147361"/>
            <a:ext cx="198519" cy="21289"/>
          </a:xfrm>
          <a:custGeom>
            <a:avLst/>
            <a:gdLst>
              <a:gd name="connsiteX0" fmla="*/ 0 w 198519"/>
              <a:gd name="connsiteY0" fmla="*/ 21289 h 21289"/>
              <a:gd name="connsiteX1" fmla="*/ 198437 w 198519"/>
              <a:gd name="connsiteY1" fmla="*/ 652 h 21289"/>
              <a:gd name="connsiteX2" fmla="*/ 0 w 198519"/>
              <a:gd name="connsiteY2" fmla="*/ 21289 h 2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519" h="21289">
                <a:moveTo>
                  <a:pt x="0" y="21289"/>
                </a:moveTo>
                <a:cubicBezTo>
                  <a:pt x="0" y="21289"/>
                  <a:pt x="193675" y="5679"/>
                  <a:pt x="198437" y="652"/>
                </a:cubicBezTo>
                <a:cubicBezTo>
                  <a:pt x="203200" y="-4375"/>
                  <a:pt x="0" y="21289"/>
                  <a:pt x="0" y="2128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F3E5B01D-AC08-439C-B1A5-6DF998FFAA90}"/>
              </a:ext>
            </a:extLst>
          </p:cNvPr>
          <p:cNvSpPr/>
          <p:nvPr/>
        </p:nvSpPr>
        <p:spPr>
          <a:xfrm>
            <a:off x="3928723" y="3070850"/>
            <a:ext cx="263915" cy="82790"/>
          </a:xfrm>
          <a:custGeom>
            <a:avLst/>
            <a:gdLst>
              <a:gd name="connsiteX0" fmla="*/ 263865 w 263915"/>
              <a:gd name="connsiteY0" fmla="*/ 4138 h 82790"/>
              <a:gd name="connsiteX1" fmla="*/ 76540 w 263915"/>
              <a:gd name="connsiteY1" fmla="*/ 10488 h 82790"/>
              <a:gd name="connsiteX2" fmla="*/ 340 w 263915"/>
              <a:gd name="connsiteY2" fmla="*/ 81925 h 82790"/>
              <a:gd name="connsiteX3" fmla="*/ 57490 w 263915"/>
              <a:gd name="connsiteY3" fmla="*/ 47000 h 82790"/>
              <a:gd name="connsiteX4" fmla="*/ 263865 w 263915"/>
              <a:gd name="connsiteY4" fmla="*/ 4138 h 8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15" h="82790">
                <a:moveTo>
                  <a:pt x="263865" y="4138"/>
                </a:moveTo>
                <a:cubicBezTo>
                  <a:pt x="267040" y="-1947"/>
                  <a:pt x="120461" y="-2476"/>
                  <a:pt x="76540" y="10488"/>
                </a:cubicBezTo>
                <a:cubicBezTo>
                  <a:pt x="32619" y="23452"/>
                  <a:pt x="3515" y="75840"/>
                  <a:pt x="340" y="81925"/>
                </a:cubicBezTo>
                <a:cubicBezTo>
                  <a:pt x="-2835" y="88010"/>
                  <a:pt x="16215" y="60494"/>
                  <a:pt x="57490" y="47000"/>
                </a:cubicBezTo>
                <a:cubicBezTo>
                  <a:pt x="98765" y="33506"/>
                  <a:pt x="260690" y="10223"/>
                  <a:pt x="263865" y="413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B2BC9E6D-6AA2-49FA-BC01-C0A4359B3F40}"/>
              </a:ext>
            </a:extLst>
          </p:cNvPr>
          <p:cNvSpPr/>
          <p:nvPr/>
        </p:nvSpPr>
        <p:spPr>
          <a:xfrm>
            <a:off x="3830638" y="3177616"/>
            <a:ext cx="158831" cy="48184"/>
          </a:xfrm>
          <a:custGeom>
            <a:avLst/>
            <a:gdLst>
              <a:gd name="connsiteX0" fmla="*/ 0 w 158831"/>
              <a:gd name="connsiteY0" fmla="*/ 48184 h 48184"/>
              <a:gd name="connsiteX1" fmla="*/ 158750 w 158831"/>
              <a:gd name="connsiteY1" fmla="*/ 559 h 48184"/>
              <a:gd name="connsiteX2" fmla="*/ 0 w 158831"/>
              <a:gd name="connsiteY2" fmla="*/ 48184 h 4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831" h="48184">
                <a:moveTo>
                  <a:pt x="0" y="48184"/>
                </a:moveTo>
                <a:cubicBezTo>
                  <a:pt x="0" y="48184"/>
                  <a:pt x="154517" y="7173"/>
                  <a:pt x="158750" y="559"/>
                </a:cubicBezTo>
                <a:cubicBezTo>
                  <a:pt x="162983" y="-6055"/>
                  <a:pt x="0" y="48184"/>
                  <a:pt x="0" y="4818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C80DBE6F-F2F5-41F2-84FC-47E3CC1C0D77}"/>
              </a:ext>
            </a:extLst>
          </p:cNvPr>
          <p:cNvSpPr/>
          <p:nvPr/>
        </p:nvSpPr>
        <p:spPr>
          <a:xfrm>
            <a:off x="3828749" y="3071596"/>
            <a:ext cx="32244" cy="158943"/>
          </a:xfrm>
          <a:custGeom>
            <a:avLst/>
            <a:gdLst>
              <a:gd name="connsiteX0" fmla="*/ 32051 w 32244"/>
              <a:gd name="connsiteY0" fmla="*/ 217 h 158943"/>
              <a:gd name="connsiteX1" fmla="*/ 13001 w 32244"/>
              <a:gd name="connsiteY1" fmla="*/ 152617 h 158943"/>
              <a:gd name="connsiteX2" fmla="*/ 301 w 32244"/>
              <a:gd name="connsiteY2" fmla="*/ 119279 h 158943"/>
              <a:gd name="connsiteX3" fmla="*/ 32051 w 32244"/>
              <a:gd name="connsiteY3" fmla="*/ 217 h 15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4" h="158943">
                <a:moveTo>
                  <a:pt x="32051" y="217"/>
                </a:moveTo>
                <a:cubicBezTo>
                  <a:pt x="34168" y="5773"/>
                  <a:pt x="18293" y="132773"/>
                  <a:pt x="13001" y="152617"/>
                </a:cubicBezTo>
                <a:cubicBezTo>
                  <a:pt x="7709" y="172461"/>
                  <a:pt x="-1816" y="141239"/>
                  <a:pt x="301" y="119279"/>
                </a:cubicBezTo>
                <a:cubicBezTo>
                  <a:pt x="2418" y="97319"/>
                  <a:pt x="29934" y="-5339"/>
                  <a:pt x="32051" y="21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EAA3444D-188F-45AF-BD24-D68165FA3AA6}"/>
              </a:ext>
            </a:extLst>
          </p:cNvPr>
          <p:cNvSpPr/>
          <p:nvPr/>
        </p:nvSpPr>
        <p:spPr>
          <a:xfrm>
            <a:off x="3728724" y="2755757"/>
            <a:ext cx="117988" cy="545544"/>
          </a:xfrm>
          <a:custGeom>
            <a:avLst/>
            <a:gdLst>
              <a:gd name="connsiteX0" fmla="*/ 314 w 117988"/>
              <a:gd name="connsiteY0" fmla="*/ 143 h 545544"/>
              <a:gd name="connsiteX1" fmla="*/ 40001 w 117988"/>
              <a:gd name="connsiteY1" fmla="*/ 316056 h 545544"/>
              <a:gd name="connsiteX2" fmla="*/ 114614 w 117988"/>
              <a:gd name="connsiteY2" fmla="*/ 530368 h 545544"/>
              <a:gd name="connsiteX3" fmla="*/ 97151 w 117988"/>
              <a:gd name="connsiteY3" fmla="*/ 500206 h 545544"/>
              <a:gd name="connsiteX4" fmla="*/ 25714 w 117988"/>
              <a:gd name="connsiteY4" fmla="*/ 277956 h 545544"/>
              <a:gd name="connsiteX5" fmla="*/ 314 w 117988"/>
              <a:gd name="connsiteY5" fmla="*/ 143 h 54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988" h="545544">
                <a:moveTo>
                  <a:pt x="314" y="143"/>
                </a:moveTo>
                <a:cubicBezTo>
                  <a:pt x="2695" y="6493"/>
                  <a:pt x="20951" y="227685"/>
                  <a:pt x="40001" y="316056"/>
                </a:cubicBezTo>
                <a:cubicBezTo>
                  <a:pt x="59051" y="404427"/>
                  <a:pt x="105089" y="499676"/>
                  <a:pt x="114614" y="530368"/>
                </a:cubicBezTo>
                <a:cubicBezTo>
                  <a:pt x="124139" y="561060"/>
                  <a:pt x="111968" y="542275"/>
                  <a:pt x="97151" y="500206"/>
                </a:cubicBezTo>
                <a:cubicBezTo>
                  <a:pt x="82334" y="458137"/>
                  <a:pt x="42118" y="355744"/>
                  <a:pt x="25714" y="277956"/>
                </a:cubicBezTo>
                <a:cubicBezTo>
                  <a:pt x="9310" y="200169"/>
                  <a:pt x="-2067" y="-6207"/>
                  <a:pt x="314" y="14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CC96D9BE-803E-4470-98D0-BF778F88F086}"/>
              </a:ext>
            </a:extLst>
          </p:cNvPr>
          <p:cNvSpPr/>
          <p:nvPr/>
        </p:nvSpPr>
        <p:spPr>
          <a:xfrm>
            <a:off x="2815528" y="2282747"/>
            <a:ext cx="347799" cy="218444"/>
          </a:xfrm>
          <a:custGeom>
            <a:avLst/>
            <a:gdLst>
              <a:gd name="connsiteX0" fmla="*/ 697 w 347799"/>
              <a:gd name="connsiteY0" fmla="*/ 78 h 218444"/>
              <a:gd name="connsiteX1" fmla="*/ 170560 w 347799"/>
              <a:gd name="connsiteY1" fmla="*/ 155653 h 218444"/>
              <a:gd name="connsiteX2" fmla="*/ 345185 w 347799"/>
              <a:gd name="connsiteY2" fmla="*/ 217566 h 218444"/>
              <a:gd name="connsiteX3" fmla="*/ 280097 w 347799"/>
              <a:gd name="connsiteY3" fmla="*/ 193753 h 218444"/>
              <a:gd name="connsiteX4" fmla="*/ 116585 w 347799"/>
              <a:gd name="connsiteY4" fmla="*/ 135016 h 218444"/>
              <a:gd name="connsiteX5" fmla="*/ 697 w 347799"/>
              <a:gd name="connsiteY5" fmla="*/ 78 h 2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799" h="218444">
                <a:moveTo>
                  <a:pt x="697" y="78"/>
                </a:moveTo>
                <a:cubicBezTo>
                  <a:pt x="9693" y="3517"/>
                  <a:pt x="113145" y="119405"/>
                  <a:pt x="170560" y="155653"/>
                </a:cubicBezTo>
                <a:cubicBezTo>
                  <a:pt x="227975" y="191901"/>
                  <a:pt x="326929" y="211216"/>
                  <a:pt x="345185" y="217566"/>
                </a:cubicBezTo>
                <a:cubicBezTo>
                  <a:pt x="363441" y="223916"/>
                  <a:pt x="280097" y="193753"/>
                  <a:pt x="280097" y="193753"/>
                </a:cubicBezTo>
                <a:cubicBezTo>
                  <a:pt x="241997" y="179995"/>
                  <a:pt x="161300" y="163062"/>
                  <a:pt x="116585" y="135016"/>
                </a:cubicBezTo>
                <a:cubicBezTo>
                  <a:pt x="71871" y="106970"/>
                  <a:pt x="-8299" y="-3361"/>
                  <a:pt x="697" y="7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B09D4C99-CB9A-41A8-9CC8-84C58FC34D9A}"/>
              </a:ext>
            </a:extLst>
          </p:cNvPr>
          <p:cNvSpPr/>
          <p:nvPr/>
        </p:nvSpPr>
        <p:spPr>
          <a:xfrm>
            <a:off x="2864257" y="2490369"/>
            <a:ext cx="348027" cy="36887"/>
          </a:xfrm>
          <a:custGeom>
            <a:avLst/>
            <a:gdLst>
              <a:gd name="connsiteX0" fmla="*/ 4356 w 348027"/>
              <a:gd name="connsiteY0" fmla="*/ 419 h 36887"/>
              <a:gd name="connsiteX1" fmla="*/ 104368 w 348027"/>
              <a:gd name="connsiteY1" fmla="*/ 16294 h 36887"/>
              <a:gd name="connsiteX2" fmla="*/ 344081 w 348027"/>
              <a:gd name="connsiteY2" fmla="*/ 35344 h 36887"/>
              <a:gd name="connsiteX3" fmla="*/ 236131 w 348027"/>
              <a:gd name="connsiteY3" fmla="*/ 33756 h 36887"/>
              <a:gd name="connsiteX4" fmla="*/ 4356 w 348027"/>
              <a:gd name="connsiteY4" fmla="*/ 419 h 3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" h="36887">
                <a:moveTo>
                  <a:pt x="4356" y="419"/>
                </a:moveTo>
                <a:cubicBezTo>
                  <a:pt x="-17604" y="-2491"/>
                  <a:pt x="47747" y="10473"/>
                  <a:pt x="104368" y="16294"/>
                </a:cubicBezTo>
                <a:cubicBezTo>
                  <a:pt x="160989" y="22115"/>
                  <a:pt x="322121" y="32434"/>
                  <a:pt x="344081" y="35344"/>
                </a:cubicBezTo>
                <a:cubicBezTo>
                  <a:pt x="366041" y="38254"/>
                  <a:pt x="291694" y="36667"/>
                  <a:pt x="236131" y="33756"/>
                </a:cubicBezTo>
                <a:cubicBezTo>
                  <a:pt x="180568" y="30845"/>
                  <a:pt x="26316" y="3329"/>
                  <a:pt x="4356" y="41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0612641E-1A22-4CD3-8B4F-E08788970A48}"/>
              </a:ext>
            </a:extLst>
          </p:cNvPr>
          <p:cNvSpPr/>
          <p:nvPr/>
        </p:nvSpPr>
        <p:spPr>
          <a:xfrm>
            <a:off x="2890480" y="2549517"/>
            <a:ext cx="319522" cy="35882"/>
          </a:xfrm>
          <a:custGeom>
            <a:avLst/>
            <a:gdLst>
              <a:gd name="connsiteX0" fmla="*/ 3533 w 319522"/>
              <a:gd name="connsiteY0" fmla="*/ 8 h 35882"/>
              <a:gd name="connsiteX1" fmla="*/ 316270 w 319522"/>
              <a:gd name="connsiteY1" fmla="*/ 33346 h 35882"/>
              <a:gd name="connsiteX2" fmla="*/ 157520 w 319522"/>
              <a:gd name="connsiteY2" fmla="*/ 30171 h 35882"/>
              <a:gd name="connsiteX3" fmla="*/ 3533 w 319522"/>
              <a:gd name="connsiteY3" fmla="*/ 8 h 3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522" h="35882">
                <a:moveTo>
                  <a:pt x="3533" y="8"/>
                </a:moveTo>
                <a:cubicBezTo>
                  <a:pt x="29991" y="537"/>
                  <a:pt x="290606" y="28319"/>
                  <a:pt x="316270" y="33346"/>
                </a:cubicBezTo>
                <a:cubicBezTo>
                  <a:pt x="341935" y="38373"/>
                  <a:pt x="208849" y="35198"/>
                  <a:pt x="157520" y="30171"/>
                </a:cubicBezTo>
                <a:cubicBezTo>
                  <a:pt x="106191" y="25144"/>
                  <a:pt x="-22925" y="-521"/>
                  <a:pt x="3533" y="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C5E2E57B-AD49-4EB0-B8F5-CBC7594A8229}"/>
              </a:ext>
            </a:extLst>
          </p:cNvPr>
          <p:cNvSpPr/>
          <p:nvPr/>
        </p:nvSpPr>
        <p:spPr>
          <a:xfrm>
            <a:off x="2888876" y="2598687"/>
            <a:ext cx="255574" cy="13129"/>
          </a:xfrm>
          <a:custGeom>
            <a:avLst/>
            <a:gdLst>
              <a:gd name="connsiteX0" fmla="*/ 1962 w 255574"/>
              <a:gd name="connsiteY0" fmla="*/ 51 h 13129"/>
              <a:gd name="connsiteX1" fmla="*/ 76574 w 255574"/>
              <a:gd name="connsiteY1" fmla="*/ 7988 h 13129"/>
              <a:gd name="connsiteX2" fmla="*/ 254374 w 255574"/>
              <a:gd name="connsiteY2" fmla="*/ 51 h 13129"/>
              <a:gd name="connsiteX3" fmla="*/ 148012 w 255574"/>
              <a:gd name="connsiteY3" fmla="*/ 12751 h 13129"/>
              <a:gd name="connsiteX4" fmla="*/ 1962 w 255574"/>
              <a:gd name="connsiteY4" fmla="*/ 51 h 1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574" h="13129">
                <a:moveTo>
                  <a:pt x="1962" y="51"/>
                </a:moveTo>
                <a:cubicBezTo>
                  <a:pt x="-9944" y="-743"/>
                  <a:pt x="34505" y="7988"/>
                  <a:pt x="76574" y="7988"/>
                </a:cubicBezTo>
                <a:cubicBezTo>
                  <a:pt x="118643" y="7988"/>
                  <a:pt x="242468" y="-743"/>
                  <a:pt x="254374" y="51"/>
                </a:cubicBezTo>
                <a:cubicBezTo>
                  <a:pt x="266280" y="845"/>
                  <a:pt x="186641" y="9841"/>
                  <a:pt x="148012" y="12751"/>
                </a:cubicBezTo>
                <a:cubicBezTo>
                  <a:pt x="109383" y="15661"/>
                  <a:pt x="13868" y="845"/>
                  <a:pt x="1962" y="5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F70CDB40-0709-4464-953C-1BF38889386F}"/>
              </a:ext>
            </a:extLst>
          </p:cNvPr>
          <p:cNvSpPr/>
          <p:nvPr/>
        </p:nvSpPr>
        <p:spPr>
          <a:xfrm>
            <a:off x="2909675" y="2637241"/>
            <a:ext cx="624901" cy="82441"/>
          </a:xfrm>
          <a:custGeom>
            <a:avLst/>
            <a:gdLst>
              <a:gd name="connsiteX0" fmla="*/ 16088 w 624901"/>
              <a:gd name="connsiteY0" fmla="*/ 2772 h 82441"/>
              <a:gd name="connsiteX1" fmla="*/ 95463 w 624901"/>
              <a:gd name="connsiteY1" fmla="*/ 17059 h 82441"/>
              <a:gd name="connsiteX2" fmla="*/ 274850 w 624901"/>
              <a:gd name="connsiteY2" fmla="*/ 63097 h 82441"/>
              <a:gd name="connsiteX3" fmla="*/ 474875 w 624901"/>
              <a:gd name="connsiteY3" fmla="*/ 82147 h 82441"/>
              <a:gd name="connsiteX4" fmla="*/ 624100 w 624901"/>
              <a:gd name="connsiteY4" fmla="*/ 74209 h 82441"/>
              <a:gd name="connsiteX5" fmla="*/ 409788 w 624901"/>
              <a:gd name="connsiteY5" fmla="*/ 67859 h 82441"/>
              <a:gd name="connsiteX6" fmla="*/ 16088 w 624901"/>
              <a:gd name="connsiteY6" fmla="*/ 2772 h 8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901" h="82441">
                <a:moveTo>
                  <a:pt x="16088" y="2772"/>
                </a:moveTo>
                <a:cubicBezTo>
                  <a:pt x="-36299" y="-5695"/>
                  <a:pt x="52336" y="7005"/>
                  <a:pt x="95463" y="17059"/>
                </a:cubicBezTo>
                <a:cubicBezTo>
                  <a:pt x="138590" y="27113"/>
                  <a:pt x="211615" y="52249"/>
                  <a:pt x="274850" y="63097"/>
                </a:cubicBezTo>
                <a:cubicBezTo>
                  <a:pt x="338085" y="73945"/>
                  <a:pt x="416667" y="80295"/>
                  <a:pt x="474875" y="82147"/>
                </a:cubicBezTo>
                <a:cubicBezTo>
                  <a:pt x="533083" y="83999"/>
                  <a:pt x="634948" y="76590"/>
                  <a:pt x="624100" y="74209"/>
                </a:cubicBezTo>
                <a:cubicBezTo>
                  <a:pt x="613252" y="71828"/>
                  <a:pt x="508213" y="77913"/>
                  <a:pt x="409788" y="67859"/>
                </a:cubicBezTo>
                <a:cubicBezTo>
                  <a:pt x="311363" y="57805"/>
                  <a:pt x="68475" y="11239"/>
                  <a:pt x="16088" y="277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: 図形 222">
            <a:extLst>
              <a:ext uri="{FF2B5EF4-FFF2-40B4-BE49-F238E27FC236}">
                <a16:creationId xmlns:a16="http://schemas.microsoft.com/office/drawing/2014/main" id="{7E67541E-D565-42E6-AAA1-9E24B7110B69}"/>
              </a:ext>
            </a:extLst>
          </p:cNvPr>
          <p:cNvSpPr/>
          <p:nvPr/>
        </p:nvSpPr>
        <p:spPr>
          <a:xfrm>
            <a:off x="3277109" y="2572691"/>
            <a:ext cx="521214" cy="114947"/>
          </a:xfrm>
          <a:custGeom>
            <a:avLst/>
            <a:gdLst>
              <a:gd name="connsiteX0" fmla="*/ 504316 w 521214"/>
              <a:gd name="connsiteY0" fmla="*/ 2234 h 114947"/>
              <a:gd name="connsiteX1" fmla="*/ 453516 w 521214"/>
              <a:gd name="connsiteY1" fmla="*/ 2234 h 114947"/>
              <a:gd name="connsiteX2" fmla="*/ 31241 w 521214"/>
              <a:gd name="connsiteY2" fmla="*/ 19697 h 114947"/>
              <a:gd name="connsiteX3" fmla="*/ 55054 w 521214"/>
              <a:gd name="connsiteY3" fmla="*/ 46684 h 114947"/>
              <a:gd name="connsiteX4" fmla="*/ 126491 w 521214"/>
              <a:gd name="connsiteY4" fmla="*/ 76847 h 114947"/>
              <a:gd name="connsiteX5" fmla="*/ 43941 w 521214"/>
              <a:gd name="connsiteY5" fmla="*/ 105422 h 114947"/>
              <a:gd name="connsiteX6" fmla="*/ 23304 w 521214"/>
              <a:gd name="connsiteY6" fmla="*/ 114947 h 114947"/>
              <a:gd name="connsiteX7" fmla="*/ 377316 w 521214"/>
              <a:gd name="connsiteY7" fmla="*/ 110184 h 114947"/>
              <a:gd name="connsiteX8" fmla="*/ 124904 w 521214"/>
              <a:gd name="connsiteY8" fmla="*/ 94309 h 114947"/>
              <a:gd name="connsiteX9" fmla="*/ 115379 w 521214"/>
              <a:gd name="connsiteY9" fmla="*/ 60972 h 114947"/>
              <a:gd name="connsiteX10" fmla="*/ 107441 w 521214"/>
              <a:gd name="connsiteY10" fmla="*/ 32397 h 114947"/>
              <a:gd name="connsiteX11" fmla="*/ 504316 w 521214"/>
              <a:gd name="connsiteY11" fmla="*/ 2234 h 11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1214" h="114947">
                <a:moveTo>
                  <a:pt x="504316" y="2234"/>
                </a:moveTo>
                <a:cubicBezTo>
                  <a:pt x="561995" y="-2793"/>
                  <a:pt x="453516" y="2234"/>
                  <a:pt x="453516" y="2234"/>
                </a:cubicBezTo>
                <a:cubicBezTo>
                  <a:pt x="374670" y="5144"/>
                  <a:pt x="97651" y="12289"/>
                  <a:pt x="31241" y="19697"/>
                </a:cubicBezTo>
                <a:cubicBezTo>
                  <a:pt x="-35169" y="27105"/>
                  <a:pt x="39179" y="37159"/>
                  <a:pt x="55054" y="46684"/>
                </a:cubicBezTo>
                <a:cubicBezTo>
                  <a:pt x="70929" y="56209"/>
                  <a:pt x="128343" y="67057"/>
                  <a:pt x="126491" y="76847"/>
                </a:cubicBezTo>
                <a:cubicBezTo>
                  <a:pt x="124639" y="86637"/>
                  <a:pt x="61139" y="99072"/>
                  <a:pt x="43941" y="105422"/>
                </a:cubicBezTo>
                <a:cubicBezTo>
                  <a:pt x="26743" y="111772"/>
                  <a:pt x="-32258" y="114153"/>
                  <a:pt x="23304" y="114947"/>
                </a:cubicBezTo>
                <a:lnTo>
                  <a:pt x="377316" y="110184"/>
                </a:lnTo>
                <a:cubicBezTo>
                  <a:pt x="394249" y="106744"/>
                  <a:pt x="168560" y="102511"/>
                  <a:pt x="124904" y="94309"/>
                </a:cubicBezTo>
                <a:cubicBezTo>
                  <a:pt x="81248" y="86107"/>
                  <a:pt x="118289" y="71291"/>
                  <a:pt x="115379" y="60972"/>
                </a:cubicBezTo>
                <a:cubicBezTo>
                  <a:pt x="112469" y="50653"/>
                  <a:pt x="43941" y="41393"/>
                  <a:pt x="107441" y="32397"/>
                </a:cubicBezTo>
                <a:cubicBezTo>
                  <a:pt x="170941" y="23401"/>
                  <a:pt x="446637" y="7261"/>
                  <a:pt x="504316" y="223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: 図形 223">
            <a:extLst>
              <a:ext uri="{FF2B5EF4-FFF2-40B4-BE49-F238E27FC236}">
                <a16:creationId xmlns:a16="http://schemas.microsoft.com/office/drawing/2014/main" id="{8ED0F3DC-222B-484B-8EDB-3471ADE71A41}"/>
              </a:ext>
            </a:extLst>
          </p:cNvPr>
          <p:cNvSpPr/>
          <p:nvPr/>
        </p:nvSpPr>
        <p:spPr>
          <a:xfrm>
            <a:off x="3111027" y="2679675"/>
            <a:ext cx="573565" cy="139935"/>
          </a:xfrm>
          <a:custGeom>
            <a:avLst/>
            <a:gdLst>
              <a:gd name="connsiteX0" fmla="*/ 573561 w 573565"/>
              <a:gd name="connsiteY0" fmla="*/ 25 h 139935"/>
              <a:gd name="connsiteX1" fmla="*/ 478311 w 573565"/>
              <a:gd name="connsiteY1" fmla="*/ 69875 h 139935"/>
              <a:gd name="connsiteX2" fmla="*/ 3648 w 573565"/>
              <a:gd name="connsiteY2" fmla="*/ 139725 h 139935"/>
              <a:gd name="connsiteX3" fmla="*/ 270348 w 573565"/>
              <a:gd name="connsiteY3" fmla="*/ 90513 h 139935"/>
              <a:gd name="connsiteX4" fmla="*/ 481486 w 573565"/>
              <a:gd name="connsiteY4" fmla="*/ 61938 h 139935"/>
              <a:gd name="connsiteX5" fmla="*/ 573561 w 573565"/>
              <a:gd name="connsiteY5" fmla="*/ 25 h 13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565" h="139935">
                <a:moveTo>
                  <a:pt x="573561" y="25"/>
                </a:moveTo>
                <a:cubicBezTo>
                  <a:pt x="573032" y="1348"/>
                  <a:pt x="573296" y="46592"/>
                  <a:pt x="478311" y="69875"/>
                </a:cubicBezTo>
                <a:cubicBezTo>
                  <a:pt x="383326" y="93158"/>
                  <a:pt x="38308" y="136285"/>
                  <a:pt x="3648" y="139725"/>
                </a:cubicBezTo>
                <a:cubicBezTo>
                  <a:pt x="-31012" y="143165"/>
                  <a:pt x="190708" y="103477"/>
                  <a:pt x="270348" y="90513"/>
                </a:cubicBezTo>
                <a:cubicBezTo>
                  <a:pt x="349988" y="77549"/>
                  <a:pt x="431744" y="75167"/>
                  <a:pt x="481486" y="61938"/>
                </a:cubicBezTo>
                <a:cubicBezTo>
                  <a:pt x="531228" y="48709"/>
                  <a:pt x="574090" y="-1298"/>
                  <a:pt x="573561" y="2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: 図形 224">
            <a:extLst>
              <a:ext uri="{FF2B5EF4-FFF2-40B4-BE49-F238E27FC236}">
                <a16:creationId xmlns:a16="http://schemas.microsoft.com/office/drawing/2014/main" id="{8746733A-1D07-4BAA-85FB-C9D4BAD04241}"/>
              </a:ext>
            </a:extLst>
          </p:cNvPr>
          <p:cNvSpPr/>
          <p:nvPr/>
        </p:nvSpPr>
        <p:spPr>
          <a:xfrm>
            <a:off x="3186107" y="2909888"/>
            <a:ext cx="512768" cy="117635"/>
          </a:xfrm>
          <a:custGeom>
            <a:avLst/>
            <a:gdLst>
              <a:gd name="connsiteX0" fmla="*/ 512768 w 512768"/>
              <a:gd name="connsiteY0" fmla="*/ 0 h 117635"/>
              <a:gd name="connsiteX1" fmla="*/ 284168 w 512768"/>
              <a:gd name="connsiteY1" fmla="*/ 69850 h 117635"/>
              <a:gd name="connsiteX2" fmla="*/ 6 w 512768"/>
              <a:gd name="connsiteY2" fmla="*/ 117475 h 117635"/>
              <a:gd name="connsiteX3" fmla="*/ 274643 w 512768"/>
              <a:gd name="connsiteY3" fmla="*/ 53975 h 117635"/>
              <a:gd name="connsiteX4" fmla="*/ 512768 w 512768"/>
              <a:gd name="connsiteY4" fmla="*/ 0 h 11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768" h="117635">
                <a:moveTo>
                  <a:pt x="512768" y="0"/>
                </a:moveTo>
                <a:cubicBezTo>
                  <a:pt x="441198" y="25135"/>
                  <a:pt x="369628" y="50271"/>
                  <a:pt x="284168" y="69850"/>
                </a:cubicBezTo>
                <a:cubicBezTo>
                  <a:pt x="198708" y="89429"/>
                  <a:pt x="1593" y="120121"/>
                  <a:pt x="6" y="117475"/>
                </a:cubicBezTo>
                <a:cubicBezTo>
                  <a:pt x="-1582" y="114829"/>
                  <a:pt x="274643" y="53975"/>
                  <a:pt x="274643" y="53975"/>
                </a:cubicBezTo>
                <a:lnTo>
                  <a:pt x="512768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: 図形 225">
            <a:extLst>
              <a:ext uri="{FF2B5EF4-FFF2-40B4-BE49-F238E27FC236}">
                <a16:creationId xmlns:a16="http://schemas.microsoft.com/office/drawing/2014/main" id="{25BDF2A5-79E9-4959-A0F1-EDDFAE414BED}"/>
              </a:ext>
            </a:extLst>
          </p:cNvPr>
          <p:cNvSpPr/>
          <p:nvPr/>
        </p:nvSpPr>
        <p:spPr>
          <a:xfrm>
            <a:off x="2819319" y="2420938"/>
            <a:ext cx="344209" cy="488081"/>
          </a:xfrm>
          <a:custGeom>
            <a:avLst/>
            <a:gdLst>
              <a:gd name="connsiteX0" fmla="*/ 81 w 344209"/>
              <a:gd name="connsiteY0" fmla="*/ 0 h 488081"/>
              <a:gd name="connsiteX1" fmla="*/ 65169 w 344209"/>
              <a:gd name="connsiteY1" fmla="*/ 252412 h 488081"/>
              <a:gd name="connsiteX2" fmla="*/ 327106 w 344209"/>
              <a:gd name="connsiteY2" fmla="*/ 477837 h 488081"/>
              <a:gd name="connsiteX3" fmla="*/ 296944 w 344209"/>
              <a:gd name="connsiteY3" fmla="*/ 438150 h 488081"/>
              <a:gd name="connsiteX4" fmla="*/ 119144 w 344209"/>
              <a:gd name="connsiteY4" fmla="*/ 334962 h 488081"/>
              <a:gd name="connsiteX5" fmla="*/ 52469 w 344209"/>
              <a:gd name="connsiteY5" fmla="*/ 250825 h 488081"/>
              <a:gd name="connsiteX6" fmla="*/ 81 w 344209"/>
              <a:gd name="connsiteY6" fmla="*/ 0 h 48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209" h="488081">
                <a:moveTo>
                  <a:pt x="81" y="0"/>
                </a:moveTo>
                <a:cubicBezTo>
                  <a:pt x="2198" y="264"/>
                  <a:pt x="10665" y="172773"/>
                  <a:pt x="65169" y="252412"/>
                </a:cubicBezTo>
                <a:cubicBezTo>
                  <a:pt x="119673" y="332051"/>
                  <a:pt x="288477" y="446881"/>
                  <a:pt x="327106" y="477837"/>
                </a:cubicBezTo>
                <a:cubicBezTo>
                  <a:pt x="365735" y="508793"/>
                  <a:pt x="331604" y="461962"/>
                  <a:pt x="296944" y="438150"/>
                </a:cubicBezTo>
                <a:cubicBezTo>
                  <a:pt x="262284" y="414338"/>
                  <a:pt x="159890" y="366183"/>
                  <a:pt x="119144" y="334962"/>
                </a:cubicBezTo>
                <a:cubicBezTo>
                  <a:pt x="78398" y="303741"/>
                  <a:pt x="67286" y="306387"/>
                  <a:pt x="52469" y="250825"/>
                </a:cubicBezTo>
                <a:cubicBezTo>
                  <a:pt x="37652" y="195263"/>
                  <a:pt x="-2036" y="-264"/>
                  <a:pt x="81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: 図形 226">
            <a:extLst>
              <a:ext uri="{FF2B5EF4-FFF2-40B4-BE49-F238E27FC236}">
                <a16:creationId xmlns:a16="http://schemas.microsoft.com/office/drawing/2014/main" id="{6AE79DB3-09AE-46E8-8E35-BB4964C5CAFE}"/>
              </a:ext>
            </a:extLst>
          </p:cNvPr>
          <p:cNvSpPr/>
          <p:nvPr/>
        </p:nvSpPr>
        <p:spPr>
          <a:xfrm>
            <a:off x="3254610" y="2797061"/>
            <a:ext cx="449842" cy="43198"/>
          </a:xfrm>
          <a:custGeom>
            <a:avLst/>
            <a:gdLst>
              <a:gd name="connsiteX0" fmla="*/ 18815 w 449842"/>
              <a:gd name="connsiteY0" fmla="*/ 39802 h 43198"/>
              <a:gd name="connsiteX1" fmla="*/ 71203 w 449842"/>
              <a:gd name="connsiteY1" fmla="*/ 39802 h 43198"/>
              <a:gd name="connsiteX2" fmla="*/ 442678 w 449842"/>
              <a:gd name="connsiteY2" fmla="*/ 114 h 43198"/>
              <a:gd name="connsiteX3" fmla="*/ 296628 w 449842"/>
              <a:gd name="connsiteY3" fmla="*/ 28689 h 43198"/>
              <a:gd name="connsiteX4" fmla="*/ 18815 w 449842"/>
              <a:gd name="connsiteY4" fmla="*/ 39802 h 4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42" h="43198">
                <a:moveTo>
                  <a:pt x="18815" y="39802"/>
                </a:moveTo>
                <a:cubicBezTo>
                  <a:pt x="-18756" y="41654"/>
                  <a:pt x="559" y="46417"/>
                  <a:pt x="71203" y="39802"/>
                </a:cubicBezTo>
                <a:cubicBezTo>
                  <a:pt x="141847" y="33187"/>
                  <a:pt x="405107" y="1966"/>
                  <a:pt x="442678" y="114"/>
                </a:cubicBezTo>
                <a:cubicBezTo>
                  <a:pt x="480249" y="-1738"/>
                  <a:pt x="360922" y="19429"/>
                  <a:pt x="296628" y="28689"/>
                </a:cubicBezTo>
                <a:cubicBezTo>
                  <a:pt x="232334" y="37949"/>
                  <a:pt x="56386" y="37950"/>
                  <a:pt x="18815" y="3980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: 図形 228">
            <a:extLst>
              <a:ext uri="{FF2B5EF4-FFF2-40B4-BE49-F238E27FC236}">
                <a16:creationId xmlns:a16="http://schemas.microsoft.com/office/drawing/2014/main" id="{60E53A80-B41F-447F-A8F4-73B7F1B67425}"/>
              </a:ext>
            </a:extLst>
          </p:cNvPr>
          <p:cNvSpPr/>
          <p:nvPr/>
        </p:nvSpPr>
        <p:spPr>
          <a:xfrm>
            <a:off x="2326681" y="2816408"/>
            <a:ext cx="19673" cy="201317"/>
          </a:xfrm>
          <a:custGeom>
            <a:avLst/>
            <a:gdLst>
              <a:gd name="connsiteX0" fmla="*/ 2182 w 19673"/>
              <a:gd name="connsiteY0" fmla="*/ 2992 h 201317"/>
              <a:gd name="connsiteX1" fmla="*/ 2182 w 19673"/>
              <a:gd name="connsiteY1" fmla="*/ 199842 h 201317"/>
              <a:gd name="connsiteX2" fmla="*/ 19644 w 19673"/>
              <a:gd name="connsiteY2" fmla="*/ 88717 h 201317"/>
              <a:gd name="connsiteX3" fmla="*/ 2182 w 19673"/>
              <a:gd name="connsiteY3" fmla="*/ 2992 h 20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3" h="201317">
                <a:moveTo>
                  <a:pt x="2182" y="2992"/>
                </a:moveTo>
                <a:cubicBezTo>
                  <a:pt x="-728" y="21513"/>
                  <a:pt x="-728" y="185554"/>
                  <a:pt x="2182" y="199842"/>
                </a:cubicBezTo>
                <a:cubicBezTo>
                  <a:pt x="5092" y="214130"/>
                  <a:pt x="18850" y="120731"/>
                  <a:pt x="19644" y="88717"/>
                </a:cubicBezTo>
                <a:cubicBezTo>
                  <a:pt x="20438" y="56703"/>
                  <a:pt x="5092" y="-15529"/>
                  <a:pt x="2182" y="299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: 図形 229">
            <a:extLst>
              <a:ext uri="{FF2B5EF4-FFF2-40B4-BE49-F238E27FC236}">
                <a16:creationId xmlns:a16="http://schemas.microsoft.com/office/drawing/2014/main" id="{D3EF33FA-1F83-4516-91B6-952DB427C504}"/>
              </a:ext>
            </a:extLst>
          </p:cNvPr>
          <p:cNvSpPr/>
          <p:nvPr/>
        </p:nvSpPr>
        <p:spPr>
          <a:xfrm>
            <a:off x="2301491" y="2828661"/>
            <a:ext cx="8519" cy="178329"/>
          </a:xfrm>
          <a:custGeom>
            <a:avLst/>
            <a:gdLst>
              <a:gd name="connsiteX0" fmla="*/ 384 w 8519"/>
              <a:gd name="connsiteY0" fmla="*/ 1852 h 178329"/>
              <a:gd name="connsiteX1" fmla="*/ 1972 w 8519"/>
              <a:gd name="connsiteY1" fmla="*/ 176477 h 178329"/>
              <a:gd name="connsiteX2" fmla="*/ 8322 w 8519"/>
              <a:gd name="connsiteY2" fmla="*/ 89164 h 178329"/>
              <a:gd name="connsiteX3" fmla="*/ 384 w 8519"/>
              <a:gd name="connsiteY3" fmla="*/ 1852 h 17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9" h="178329">
                <a:moveTo>
                  <a:pt x="384" y="1852"/>
                </a:moveTo>
                <a:cubicBezTo>
                  <a:pt x="-674" y="16404"/>
                  <a:pt x="649" y="161925"/>
                  <a:pt x="1972" y="176477"/>
                </a:cubicBezTo>
                <a:cubicBezTo>
                  <a:pt x="3295" y="191029"/>
                  <a:pt x="6735" y="115887"/>
                  <a:pt x="8322" y="89164"/>
                </a:cubicBezTo>
                <a:cubicBezTo>
                  <a:pt x="9909" y="62441"/>
                  <a:pt x="1442" y="-12700"/>
                  <a:pt x="384" y="185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: 図形 230">
            <a:extLst>
              <a:ext uri="{FF2B5EF4-FFF2-40B4-BE49-F238E27FC236}">
                <a16:creationId xmlns:a16="http://schemas.microsoft.com/office/drawing/2014/main" id="{F041C2C6-0FC3-4191-9807-AD79C1ABD6CD}"/>
              </a:ext>
            </a:extLst>
          </p:cNvPr>
          <p:cNvSpPr/>
          <p:nvPr/>
        </p:nvSpPr>
        <p:spPr>
          <a:xfrm>
            <a:off x="2386005" y="2785688"/>
            <a:ext cx="62037" cy="199297"/>
          </a:xfrm>
          <a:custGeom>
            <a:avLst/>
            <a:gdLst>
              <a:gd name="connsiteX0" fmla="*/ 61920 w 62037"/>
              <a:gd name="connsiteY0" fmla="*/ 375 h 199297"/>
              <a:gd name="connsiteX1" fmla="*/ 1595 w 62037"/>
              <a:gd name="connsiteY1" fmla="*/ 90862 h 199297"/>
              <a:gd name="connsiteX2" fmla="*/ 17470 w 62037"/>
              <a:gd name="connsiteY2" fmla="*/ 198812 h 199297"/>
              <a:gd name="connsiteX3" fmla="*/ 17470 w 62037"/>
              <a:gd name="connsiteY3" fmla="*/ 125787 h 199297"/>
              <a:gd name="connsiteX4" fmla="*/ 61920 w 62037"/>
              <a:gd name="connsiteY4" fmla="*/ 375 h 19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37" h="199297">
                <a:moveTo>
                  <a:pt x="61920" y="375"/>
                </a:moveTo>
                <a:cubicBezTo>
                  <a:pt x="59274" y="-5446"/>
                  <a:pt x="9003" y="57789"/>
                  <a:pt x="1595" y="90862"/>
                </a:cubicBezTo>
                <a:cubicBezTo>
                  <a:pt x="-5813" y="123935"/>
                  <a:pt x="14824" y="192991"/>
                  <a:pt x="17470" y="198812"/>
                </a:cubicBezTo>
                <a:cubicBezTo>
                  <a:pt x="20116" y="204633"/>
                  <a:pt x="13237" y="156743"/>
                  <a:pt x="17470" y="125787"/>
                </a:cubicBezTo>
                <a:cubicBezTo>
                  <a:pt x="21703" y="94831"/>
                  <a:pt x="64566" y="6196"/>
                  <a:pt x="61920" y="37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: 図形 231">
            <a:extLst>
              <a:ext uri="{FF2B5EF4-FFF2-40B4-BE49-F238E27FC236}">
                <a16:creationId xmlns:a16="http://schemas.microsoft.com/office/drawing/2014/main" id="{49E950B3-B9C3-4C78-89B3-95D6533FB90C}"/>
              </a:ext>
            </a:extLst>
          </p:cNvPr>
          <p:cNvSpPr/>
          <p:nvPr/>
        </p:nvSpPr>
        <p:spPr>
          <a:xfrm>
            <a:off x="2366035" y="2787249"/>
            <a:ext cx="29609" cy="143906"/>
          </a:xfrm>
          <a:custGeom>
            <a:avLst/>
            <a:gdLst>
              <a:gd name="connsiteX0" fmla="*/ 29503 w 29609"/>
              <a:gd name="connsiteY0" fmla="*/ 401 h 143906"/>
              <a:gd name="connsiteX1" fmla="*/ 928 w 29609"/>
              <a:gd name="connsiteY1" fmla="*/ 95651 h 143906"/>
              <a:gd name="connsiteX2" fmla="*/ 7278 w 29609"/>
              <a:gd name="connsiteY2" fmla="*/ 143276 h 143906"/>
              <a:gd name="connsiteX3" fmla="*/ 10453 w 29609"/>
              <a:gd name="connsiteY3" fmla="*/ 63901 h 143906"/>
              <a:gd name="connsiteX4" fmla="*/ 29503 w 29609"/>
              <a:gd name="connsiteY4" fmla="*/ 401 h 14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09" h="143906">
                <a:moveTo>
                  <a:pt x="29503" y="401"/>
                </a:moveTo>
                <a:cubicBezTo>
                  <a:pt x="27916" y="5693"/>
                  <a:pt x="4632" y="71839"/>
                  <a:pt x="928" y="95651"/>
                </a:cubicBezTo>
                <a:cubicBezTo>
                  <a:pt x="-2776" y="119464"/>
                  <a:pt x="5691" y="148568"/>
                  <a:pt x="7278" y="143276"/>
                </a:cubicBezTo>
                <a:cubicBezTo>
                  <a:pt x="8865" y="137984"/>
                  <a:pt x="6484" y="84274"/>
                  <a:pt x="10453" y="63901"/>
                </a:cubicBezTo>
                <a:cubicBezTo>
                  <a:pt x="14422" y="43528"/>
                  <a:pt x="31090" y="-4891"/>
                  <a:pt x="29503" y="40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: 図形 232">
            <a:extLst>
              <a:ext uri="{FF2B5EF4-FFF2-40B4-BE49-F238E27FC236}">
                <a16:creationId xmlns:a16="http://schemas.microsoft.com/office/drawing/2014/main" id="{6B27F4D0-6AC0-4A5A-854E-591CF297DC25}"/>
              </a:ext>
            </a:extLst>
          </p:cNvPr>
          <p:cNvSpPr/>
          <p:nvPr/>
        </p:nvSpPr>
        <p:spPr>
          <a:xfrm>
            <a:off x="2752840" y="2988113"/>
            <a:ext cx="202735" cy="265627"/>
          </a:xfrm>
          <a:custGeom>
            <a:avLst/>
            <a:gdLst>
              <a:gd name="connsiteX0" fmla="*/ 1473 w 202735"/>
              <a:gd name="connsiteY0" fmla="*/ 1150 h 265627"/>
              <a:gd name="connsiteX1" fmla="*/ 199910 w 202735"/>
              <a:gd name="connsiteY1" fmla="*/ 259912 h 265627"/>
              <a:gd name="connsiteX2" fmla="*/ 112598 w 202735"/>
              <a:gd name="connsiteY2" fmla="*/ 167837 h 265627"/>
              <a:gd name="connsiteX3" fmla="*/ 1473 w 202735"/>
              <a:gd name="connsiteY3" fmla="*/ 1150 h 26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735" h="265627">
                <a:moveTo>
                  <a:pt x="1473" y="1150"/>
                </a:moveTo>
                <a:cubicBezTo>
                  <a:pt x="16025" y="16496"/>
                  <a:pt x="181389" y="232131"/>
                  <a:pt x="199910" y="259912"/>
                </a:cubicBezTo>
                <a:cubicBezTo>
                  <a:pt x="218431" y="287693"/>
                  <a:pt x="140908" y="207260"/>
                  <a:pt x="112598" y="167837"/>
                </a:cubicBezTo>
                <a:cubicBezTo>
                  <a:pt x="84288" y="128414"/>
                  <a:pt x="-13079" y="-14196"/>
                  <a:pt x="1473" y="115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: 図形 233">
            <a:extLst>
              <a:ext uri="{FF2B5EF4-FFF2-40B4-BE49-F238E27FC236}">
                <a16:creationId xmlns:a16="http://schemas.microsoft.com/office/drawing/2014/main" id="{3E38758C-3BFE-4CAB-A405-7DBBD4584441}"/>
              </a:ext>
            </a:extLst>
          </p:cNvPr>
          <p:cNvSpPr/>
          <p:nvPr/>
        </p:nvSpPr>
        <p:spPr>
          <a:xfrm>
            <a:off x="2667165" y="2944422"/>
            <a:ext cx="263439" cy="308580"/>
          </a:xfrm>
          <a:custGeom>
            <a:avLst/>
            <a:gdLst>
              <a:gd name="connsiteX0" fmla="*/ 1423 w 263439"/>
              <a:gd name="connsiteY0" fmla="*/ 1978 h 308580"/>
              <a:gd name="connsiteX1" fmla="*/ 258598 w 263439"/>
              <a:gd name="connsiteY1" fmla="*/ 303603 h 308580"/>
              <a:gd name="connsiteX2" fmla="*/ 158585 w 263439"/>
              <a:gd name="connsiteY2" fmla="*/ 178191 h 308580"/>
              <a:gd name="connsiteX3" fmla="*/ 1423 w 263439"/>
              <a:gd name="connsiteY3" fmla="*/ 1978 h 30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439" h="308580">
                <a:moveTo>
                  <a:pt x="1423" y="1978"/>
                </a:moveTo>
                <a:cubicBezTo>
                  <a:pt x="18092" y="22880"/>
                  <a:pt x="232404" y="274234"/>
                  <a:pt x="258598" y="303603"/>
                </a:cubicBezTo>
                <a:cubicBezTo>
                  <a:pt x="284792" y="332972"/>
                  <a:pt x="198008" y="224758"/>
                  <a:pt x="158585" y="178191"/>
                </a:cubicBezTo>
                <a:cubicBezTo>
                  <a:pt x="119162" y="131624"/>
                  <a:pt x="-15246" y="-18924"/>
                  <a:pt x="1423" y="197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: 図形 234">
            <a:extLst>
              <a:ext uri="{FF2B5EF4-FFF2-40B4-BE49-F238E27FC236}">
                <a16:creationId xmlns:a16="http://schemas.microsoft.com/office/drawing/2014/main" id="{2A43D916-DA16-45A4-98EC-5D42866F22B0}"/>
              </a:ext>
            </a:extLst>
          </p:cNvPr>
          <p:cNvSpPr/>
          <p:nvPr/>
        </p:nvSpPr>
        <p:spPr>
          <a:xfrm>
            <a:off x="2809858" y="3006730"/>
            <a:ext cx="252944" cy="415920"/>
          </a:xfrm>
          <a:custGeom>
            <a:avLst/>
            <a:gdLst>
              <a:gd name="connsiteX0" fmla="*/ 17 w 252944"/>
              <a:gd name="connsiteY0" fmla="*/ 1583 h 415920"/>
              <a:gd name="connsiteX1" fmla="*/ 127017 w 252944"/>
              <a:gd name="connsiteY1" fmla="*/ 136520 h 415920"/>
              <a:gd name="connsiteX2" fmla="*/ 130192 w 252944"/>
              <a:gd name="connsiteY2" fmla="*/ 215895 h 415920"/>
              <a:gd name="connsiteX3" fmla="*/ 147655 w 252944"/>
              <a:gd name="connsiteY3" fmla="*/ 265108 h 415920"/>
              <a:gd name="connsiteX4" fmla="*/ 177817 w 252944"/>
              <a:gd name="connsiteY4" fmla="*/ 342895 h 415920"/>
              <a:gd name="connsiteX5" fmla="*/ 252430 w 252944"/>
              <a:gd name="connsiteY5" fmla="*/ 412745 h 415920"/>
              <a:gd name="connsiteX6" fmla="*/ 136542 w 252944"/>
              <a:gd name="connsiteY6" fmla="*/ 234945 h 415920"/>
              <a:gd name="connsiteX7" fmla="*/ 17 w 252944"/>
              <a:gd name="connsiteY7" fmla="*/ 1583 h 41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944" h="415920">
                <a:moveTo>
                  <a:pt x="17" y="1583"/>
                </a:moveTo>
                <a:cubicBezTo>
                  <a:pt x="-1570" y="-14821"/>
                  <a:pt x="105321" y="100801"/>
                  <a:pt x="127017" y="136520"/>
                </a:cubicBezTo>
                <a:cubicBezTo>
                  <a:pt x="148713" y="172239"/>
                  <a:pt x="126752" y="194464"/>
                  <a:pt x="130192" y="215895"/>
                </a:cubicBezTo>
                <a:cubicBezTo>
                  <a:pt x="133632" y="237326"/>
                  <a:pt x="139718" y="243941"/>
                  <a:pt x="147655" y="265108"/>
                </a:cubicBezTo>
                <a:cubicBezTo>
                  <a:pt x="155593" y="286275"/>
                  <a:pt x="160355" y="318289"/>
                  <a:pt x="177817" y="342895"/>
                </a:cubicBezTo>
                <a:cubicBezTo>
                  <a:pt x="195279" y="367501"/>
                  <a:pt x="259309" y="430737"/>
                  <a:pt x="252430" y="412745"/>
                </a:cubicBezTo>
                <a:cubicBezTo>
                  <a:pt x="245551" y="394753"/>
                  <a:pt x="176494" y="300033"/>
                  <a:pt x="136542" y="234945"/>
                </a:cubicBezTo>
                <a:cubicBezTo>
                  <a:pt x="96590" y="169857"/>
                  <a:pt x="1604" y="17987"/>
                  <a:pt x="17" y="158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: 図形 235">
            <a:extLst>
              <a:ext uri="{FF2B5EF4-FFF2-40B4-BE49-F238E27FC236}">
                <a16:creationId xmlns:a16="http://schemas.microsoft.com/office/drawing/2014/main" id="{C07FA5F1-03B6-4710-B64C-0C8764D17808}"/>
              </a:ext>
            </a:extLst>
          </p:cNvPr>
          <p:cNvSpPr/>
          <p:nvPr/>
        </p:nvSpPr>
        <p:spPr>
          <a:xfrm>
            <a:off x="2976093" y="3116232"/>
            <a:ext cx="129099" cy="292599"/>
          </a:xfrm>
          <a:custGeom>
            <a:avLst/>
            <a:gdLst>
              <a:gd name="connsiteX0" fmla="*/ 470 w 129099"/>
              <a:gd name="connsiteY0" fmla="*/ 31 h 292599"/>
              <a:gd name="connsiteX1" fmla="*/ 21107 w 129099"/>
              <a:gd name="connsiteY1" fmla="*/ 146081 h 292599"/>
              <a:gd name="connsiteX2" fmla="*/ 129057 w 129099"/>
              <a:gd name="connsiteY2" fmla="*/ 292131 h 292599"/>
              <a:gd name="connsiteX3" fmla="*/ 33807 w 129099"/>
              <a:gd name="connsiteY3" fmla="*/ 190531 h 292599"/>
              <a:gd name="connsiteX4" fmla="*/ 9995 w 129099"/>
              <a:gd name="connsiteY4" fmla="*/ 133381 h 292599"/>
              <a:gd name="connsiteX5" fmla="*/ 470 w 129099"/>
              <a:gd name="connsiteY5" fmla="*/ 31 h 29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099" h="292599">
                <a:moveTo>
                  <a:pt x="470" y="31"/>
                </a:moveTo>
                <a:cubicBezTo>
                  <a:pt x="2322" y="2148"/>
                  <a:pt x="-324" y="97398"/>
                  <a:pt x="21107" y="146081"/>
                </a:cubicBezTo>
                <a:cubicBezTo>
                  <a:pt x="42538" y="194764"/>
                  <a:pt x="126940" y="284723"/>
                  <a:pt x="129057" y="292131"/>
                </a:cubicBezTo>
                <a:cubicBezTo>
                  <a:pt x="131174" y="299539"/>
                  <a:pt x="53651" y="216989"/>
                  <a:pt x="33807" y="190531"/>
                </a:cubicBezTo>
                <a:cubicBezTo>
                  <a:pt x="13963" y="164073"/>
                  <a:pt x="17668" y="162750"/>
                  <a:pt x="9995" y="133381"/>
                </a:cubicBezTo>
                <a:cubicBezTo>
                  <a:pt x="2322" y="104012"/>
                  <a:pt x="-1382" y="-2086"/>
                  <a:pt x="470" y="3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: 図形 236">
            <a:extLst>
              <a:ext uri="{FF2B5EF4-FFF2-40B4-BE49-F238E27FC236}">
                <a16:creationId xmlns:a16="http://schemas.microsoft.com/office/drawing/2014/main" id="{5B311ABD-035E-4A74-9D46-9F84E8128B7A}"/>
              </a:ext>
            </a:extLst>
          </p:cNvPr>
          <p:cNvSpPr/>
          <p:nvPr/>
        </p:nvSpPr>
        <p:spPr>
          <a:xfrm>
            <a:off x="2436726" y="2758404"/>
            <a:ext cx="135916" cy="164190"/>
          </a:xfrm>
          <a:custGeom>
            <a:avLst/>
            <a:gdLst>
              <a:gd name="connsiteX0" fmla="*/ 87 w 135916"/>
              <a:gd name="connsiteY0" fmla="*/ 2259 h 164190"/>
              <a:gd name="connsiteX1" fmla="*/ 79462 w 135916"/>
              <a:gd name="connsiteY1" fmla="*/ 113384 h 164190"/>
              <a:gd name="connsiteX2" fmla="*/ 85812 w 135916"/>
              <a:gd name="connsiteY2" fmla="*/ 148309 h 164190"/>
              <a:gd name="connsiteX3" fmla="*/ 12787 w 135916"/>
              <a:gd name="connsiteY3" fmla="*/ 164184 h 164190"/>
              <a:gd name="connsiteX4" fmla="*/ 135024 w 135916"/>
              <a:gd name="connsiteY4" fmla="*/ 146721 h 164190"/>
              <a:gd name="connsiteX5" fmla="*/ 65174 w 135916"/>
              <a:gd name="connsiteY5" fmla="*/ 46709 h 164190"/>
              <a:gd name="connsiteX6" fmla="*/ 87 w 135916"/>
              <a:gd name="connsiteY6" fmla="*/ 2259 h 16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916" h="164190">
                <a:moveTo>
                  <a:pt x="87" y="2259"/>
                </a:moveTo>
                <a:cubicBezTo>
                  <a:pt x="2468" y="13371"/>
                  <a:pt x="65175" y="89042"/>
                  <a:pt x="79462" y="113384"/>
                </a:cubicBezTo>
                <a:cubicBezTo>
                  <a:pt x="93749" y="137726"/>
                  <a:pt x="96924" y="139842"/>
                  <a:pt x="85812" y="148309"/>
                </a:cubicBezTo>
                <a:cubicBezTo>
                  <a:pt x="74700" y="156776"/>
                  <a:pt x="4585" y="164449"/>
                  <a:pt x="12787" y="164184"/>
                </a:cubicBezTo>
                <a:cubicBezTo>
                  <a:pt x="20989" y="163919"/>
                  <a:pt x="126293" y="166300"/>
                  <a:pt x="135024" y="146721"/>
                </a:cubicBezTo>
                <a:cubicBezTo>
                  <a:pt x="143755" y="127142"/>
                  <a:pt x="86076" y="69992"/>
                  <a:pt x="65174" y="46709"/>
                </a:cubicBezTo>
                <a:cubicBezTo>
                  <a:pt x="44272" y="23426"/>
                  <a:pt x="-2294" y="-8853"/>
                  <a:pt x="87" y="225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: 図形 237">
            <a:extLst>
              <a:ext uri="{FF2B5EF4-FFF2-40B4-BE49-F238E27FC236}">
                <a16:creationId xmlns:a16="http://schemas.microsoft.com/office/drawing/2014/main" id="{C4046476-5C35-4AED-BD45-3814C0B2893B}"/>
              </a:ext>
            </a:extLst>
          </p:cNvPr>
          <p:cNvSpPr/>
          <p:nvPr/>
        </p:nvSpPr>
        <p:spPr>
          <a:xfrm>
            <a:off x="2369217" y="2750567"/>
            <a:ext cx="110155" cy="146820"/>
          </a:xfrm>
          <a:custGeom>
            <a:avLst/>
            <a:gdLst>
              <a:gd name="connsiteX0" fmla="*/ 921 w 110155"/>
              <a:gd name="connsiteY0" fmla="*/ 2158 h 146820"/>
              <a:gd name="connsiteX1" fmla="*/ 100933 w 110155"/>
              <a:gd name="connsiteY1" fmla="*/ 133921 h 146820"/>
              <a:gd name="connsiteX2" fmla="*/ 105696 w 110155"/>
              <a:gd name="connsiteY2" fmla="*/ 141858 h 146820"/>
              <a:gd name="connsiteX3" fmla="*/ 53308 w 110155"/>
              <a:gd name="connsiteY3" fmla="*/ 57721 h 146820"/>
              <a:gd name="connsiteX4" fmla="*/ 921 w 110155"/>
              <a:gd name="connsiteY4" fmla="*/ 2158 h 14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55" h="146820">
                <a:moveTo>
                  <a:pt x="921" y="2158"/>
                </a:moveTo>
                <a:cubicBezTo>
                  <a:pt x="8858" y="14858"/>
                  <a:pt x="83471" y="110638"/>
                  <a:pt x="100933" y="133921"/>
                </a:cubicBezTo>
                <a:cubicBezTo>
                  <a:pt x="118396" y="157204"/>
                  <a:pt x="105696" y="141858"/>
                  <a:pt x="105696" y="141858"/>
                </a:cubicBezTo>
                <a:cubicBezTo>
                  <a:pt x="97759" y="129158"/>
                  <a:pt x="68125" y="79417"/>
                  <a:pt x="53308" y="57721"/>
                </a:cubicBezTo>
                <a:cubicBezTo>
                  <a:pt x="38491" y="36025"/>
                  <a:pt x="-7016" y="-10542"/>
                  <a:pt x="921" y="215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: 図形 238">
            <a:extLst>
              <a:ext uri="{FF2B5EF4-FFF2-40B4-BE49-F238E27FC236}">
                <a16:creationId xmlns:a16="http://schemas.microsoft.com/office/drawing/2014/main" id="{122C20D1-3FC0-40D0-9426-B22C7EEE7616}"/>
              </a:ext>
            </a:extLst>
          </p:cNvPr>
          <p:cNvSpPr/>
          <p:nvPr/>
        </p:nvSpPr>
        <p:spPr>
          <a:xfrm>
            <a:off x="2449142" y="2885810"/>
            <a:ext cx="160186" cy="224758"/>
          </a:xfrm>
          <a:custGeom>
            <a:avLst/>
            <a:gdLst>
              <a:gd name="connsiteX0" fmla="*/ 371 w 160186"/>
              <a:gd name="connsiteY0" fmla="*/ 265 h 224758"/>
              <a:gd name="connsiteX1" fmla="*/ 133721 w 160186"/>
              <a:gd name="connsiteY1" fmla="*/ 192353 h 224758"/>
              <a:gd name="connsiteX2" fmla="*/ 157533 w 160186"/>
              <a:gd name="connsiteY2" fmla="*/ 220928 h 224758"/>
              <a:gd name="connsiteX3" fmla="*/ 95621 w 160186"/>
              <a:gd name="connsiteY3" fmla="*/ 151078 h 224758"/>
              <a:gd name="connsiteX4" fmla="*/ 371 w 160186"/>
              <a:gd name="connsiteY4" fmla="*/ 265 h 22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86" h="224758">
                <a:moveTo>
                  <a:pt x="371" y="265"/>
                </a:moveTo>
                <a:cubicBezTo>
                  <a:pt x="6721" y="7144"/>
                  <a:pt x="107527" y="155576"/>
                  <a:pt x="133721" y="192353"/>
                </a:cubicBezTo>
                <a:cubicBezTo>
                  <a:pt x="159915" y="229130"/>
                  <a:pt x="163883" y="227807"/>
                  <a:pt x="157533" y="220928"/>
                </a:cubicBezTo>
                <a:cubicBezTo>
                  <a:pt x="151183" y="214049"/>
                  <a:pt x="120492" y="179918"/>
                  <a:pt x="95621" y="151078"/>
                </a:cubicBezTo>
                <a:cubicBezTo>
                  <a:pt x="70750" y="122238"/>
                  <a:pt x="-5979" y="-6614"/>
                  <a:pt x="371" y="26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: 図形 239">
            <a:extLst>
              <a:ext uri="{FF2B5EF4-FFF2-40B4-BE49-F238E27FC236}">
                <a16:creationId xmlns:a16="http://schemas.microsoft.com/office/drawing/2014/main" id="{DEE7A0AB-CF53-4E5D-9074-8A64BF6D8FBA}"/>
              </a:ext>
            </a:extLst>
          </p:cNvPr>
          <p:cNvSpPr/>
          <p:nvPr/>
        </p:nvSpPr>
        <p:spPr>
          <a:xfrm>
            <a:off x="2542199" y="2933653"/>
            <a:ext cx="110658" cy="125555"/>
          </a:xfrm>
          <a:custGeom>
            <a:avLst/>
            <a:gdLst>
              <a:gd name="connsiteX0" fmla="*/ 15264 w 110658"/>
              <a:gd name="connsiteY0" fmla="*/ 47 h 125555"/>
              <a:gd name="connsiteX1" fmla="*/ 5739 w 110658"/>
              <a:gd name="connsiteY1" fmla="*/ 81010 h 125555"/>
              <a:gd name="connsiteX2" fmla="*/ 110514 w 110658"/>
              <a:gd name="connsiteY2" fmla="*/ 125460 h 125555"/>
              <a:gd name="connsiteX3" fmla="*/ 27964 w 110658"/>
              <a:gd name="connsiteY3" fmla="*/ 69897 h 125555"/>
              <a:gd name="connsiteX4" fmla="*/ 15264 w 110658"/>
              <a:gd name="connsiteY4" fmla="*/ 47 h 12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58" h="125555">
                <a:moveTo>
                  <a:pt x="15264" y="47"/>
                </a:moveTo>
                <a:cubicBezTo>
                  <a:pt x="11560" y="1899"/>
                  <a:pt x="-10136" y="60108"/>
                  <a:pt x="5739" y="81010"/>
                </a:cubicBezTo>
                <a:cubicBezTo>
                  <a:pt x="21614" y="101912"/>
                  <a:pt x="106810" y="127312"/>
                  <a:pt x="110514" y="125460"/>
                </a:cubicBezTo>
                <a:cubicBezTo>
                  <a:pt x="114218" y="123608"/>
                  <a:pt x="45691" y="89212"/>
                  <a:pt x="27964" y="69897"/>
                </a:cubicBezTo>
                <a:cubicBezTo>
                  <a:pt x="10237" y="50582"/>
                  <a:pt x="18968" y="-1805"/>
                  <a:pt x="15264" y="4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: 図形 240">
            <a:extLst>
              <a:ext uri="{FF2B5EF4-FFF2-40B4-BE49-F238E27FC236}">
                <a16:creationId xmlns:a16="http://schemas.microsoft.com/office/drawing/2014/main" id="{5DC2D0E3-6431-4F3B-9FE5-183BA875DFD3}"/>
              </a:ext>
            </a:extLst>
          </p:cNvPr>
          <p:cNvSpPr/>
          <p:nvPr/>
        </p:nvSpPr>
        <p:spPr>
          <a:xfrm>
            <a:off x="2447925" y="2965298"/>
            <a:ext cx="155689" cy="333712"/>
          </a:xfrm>
          <a:custGeom>
            <a:avLst/>
            <a:gdLst>
              <a:gd name="connsiteX0" fmla="*/ 0 w 155689"/>
              <a:gd name="connsiteY0" fmla="*/ 152 h 333712"/>
              <a:gd name="connsiteX1" fmla="*/ 84138 w 155689"/>
              <a:gd name="connsiteY1" fmla="*/ 174777 h 333712"/>
              <a:gd name="connsiteX2" fmla="*/ 153988 w 155689"/>
              <a:gd name="connsiteY2" fmla="*/ 331940 h 333712"/>
              <a:gd name="connsiteX3" fmla="*/ 130175 w 155689"/>
              <a:gd name="connsiteY3" fmla="*/ 252565 h 333712"/>
              <a:gd name="connsiteX4" fmla="*/ 85725 w 155689"/>
              <a:gd name="connsiteY4" fmla="*/ 146202 h 333712"/>
              <a:gd name="connsiteX5" fmla="*/ 0 w 155689"/>
              <a:gd name="connsiteY5" fmla="*/ 152 h 33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689" h="333712">
                <a:moveTo>
                  <a:pt x="0" y="152"/>
                </a:moveTo>
                <a:cubicBezTo>
                  <a:pt x="-264" y="4914"/>
                  <a:pt x="58473" y="119479"/>
                  <a:pt x="84138" y="174777"/>
                </a:cubicBezTo>
                <a:cubicBezTo>
                  <a:pt x="109803" y="230075"/>
                  <a:pt x="146315" y="318976"/>
                  <a:pt x="153988" y="331940"/>
                </a:cubicBezTo>
                <a:cubicBezTo>
                  <a:pt x="161661" y="344904"/>
                  <a:pt x="141552" y="283521"/>
                  <a:pt x="130175" y="252565"/>
                </a:cubicBezTo>
                <a:cubicBezTo>
                  <a:pt x="118798" y="221609"/>
                  <a:pt x="107950" y="188800"/>
                  <a:pt x="85725" y="146202"/>
                </a:cubicBezTo>
                <a:cubicBezTo>
                  <a:pt x="63500" y="103604"/>
                  <a:pt x="264" y="-4610"/>
                  <a:pt x="0" y="15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: 図形 241">
            <a:extLst>
              <a:ext uri="{FF2B5EF4-FFF2-40B4-BE49-F238E27FC236}">
                <a16:creationId xmlns:a16="http://schemas.microsoft.com/office/drawing/2014/main" id="{3D95EED5-065A-47CD-96EE-E53E042CB806}"/>
              </a:ext>
            </a:extLst>
          </p:cNvPr>
          <p:cNvSpPr/>
          <p:nvPr/>
        </p:nvSpPr>
        <p:spPr>
          <a:xfrm>
            <a:off x="2587442" y="3106103"/>
            <a:ext cx="343718" cy="144361"/>
          </a:xfrm>
          <a:custGeom>
            <a:avLst/>
            <a:gdLst>
              <a:gd name="connsiteX0" fmla="*/ 6533 w 343718"/>
              <a:gd name="connsiteY0" fmla="*/ 5397 h 144361"/>
              <a:gd name="connsiteX1" fmla="*/ 220846 w 343718"/>
              <a:gd name="connsiteY1" fmla="*/ 72072 h 144361"/>
              <a:gd name="connsiteX2" fmla="*/ 339908 w 343718"/>
              <a:gd name="connsiteY2" fmla="*/ 143510 h 144361"/>
              <a:gd name="connsiteX3" fmla="*/ 82733 w 343718"/>
              <a:gd name="connsiteY3" fmla="*/ 21272 h 144361"/>
              <a:gd name="connsiteX4" fmla="*/ 6533 w 343718"/>
              <a:gd name="connsiteY4" fmla="*/ 5397 h 14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18" h="144361">
                <a:moveTo>
                  <a:pt x="6533" y="5397"/>
                </a:moveTo>
                <a:cubicBezTo>
                  <a:pt x="29552" y="13864"/>
                  <a:pt x="165284" y="49053"/>
                  <a:pt x="220846" y="72072"/>
                </a:cubicBezTo>
                <a:cubicBezTo>
                  <a:pt x="276408" y="95091"/>
                  <a:pt x="362927" y="151977"/>
                  <a:pt x="339908" y="143510"/>
                </a:cubicBezTo>
                <a:cubicBezTo>
                  <a:pt x="316889" y="135043"/>
                  <a:pt x="141206" y="46672"/>
                  <a:pt x="82733" y="21272"/>
                </a:cubicBezTo>
                <a:cubicBezTo>
                  <a:pt x="24260" y="-4128"/>
                  <a:pt x="-16486" y="-3070"/>
                  <a:pt x="6533" y="539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: 図形 242">
            <a:extLst>
              <a:ext uri="{FF2B5EF4-FFF2-40B4-BE49-F238E27FC236}">
                <a16:creationId xmlns:a16="http://schemas.microsoft.com/office/drawing/2014/main" id="{550D24EF-EA39-428A-8CFA-CECCE156678E}"/>
              </a:ext>
            </a:extLst>
          </p:cNvPr>
          <p:cNvSpPr/>
          <p:nvPr/>
        </p:nvSpPr>
        <p:spPr>
          <a:xfrm>
            <a:off x="2586360" y="2917844"/>
            <a:ext cx="255458" cy="238800"/>
          </a:xfrm>
          <a:custGeom>
            <a:avLst/>
            <a:gdLst>
              <a:gd name="connsiteX0" fmla="*/ 6028 w 255458"/>
              <a:gd name="connsiteY0" fmla="*/ 7919 h 238800"/>
              <a:gd name="connsiteX1" fmla="*/ 45715 w 255458"/>
              <a:gd name="connsiteY1" fmla="*/ 49194 h 238800"/>
              <a:gd name="connsiteX2" fmla="*/ 180653 w 255458"/>
              <a:gd name="connsiteY2" fmla="*/ 211119 h 238800"/>
              <a:gd name="connsiteX3" fmla="*/ 255265 w 255458"/>
              <a:gd name="connsiteY3" fmla="*/ 236519 h 238800"/>
              <a:gd name="connsiteX4" fmla="*/ 160015 w 255458"/>
              <a:gd name="connsiteY4" fmla="*/ 185719 h 238800"/>
              <a:gd name="connsiteX5" fmla="*/ 6028 w 255458"/>
              <a:gd name="connsiteY5" fmla="*/ 7919 h 2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458" h="238800">
                <a:moveTo>
                  <a:pt x="6028" y="7919"/>
                </a:moveTo>
                <a:cubicBezTo>
                  <a:pt x="-13022" y="-14835"/>
                  <a:pt x="16611" y="15327"/>
                  <a:pt x="45715" y="49194"/>
                </a:cubicBezTo>
                <a:cubicBezTo>
                  <a:pt x="74819" y="83061"/>
                  <a:pt x="145728" y="179898"/>
                  <a:pt x="180653" y="211119"/>
                </a:cubicBezTo>
                <a:cubicBezTo>
                  <a:pt x="215578" y="242340"/>
                  <a:pt x="258705" y="240752"/>
                  <a:pt x="255265" y="236519"/>
                </a:cubicBezTo>
                <a:cubicBezTo>
                  <a:pt x="251825" y="232286"/>
                  <a:pt x="200496" y="220909"/>
                  <a:pt x="160015" y="185719"/>
                </a:cubicBezTo>
                <a:cubicBezTo>
                  <a:pt x="119534" y="150529"/>
                  <a:pt x="25078" y="30673"/>
                  <a:pt x="6028" y="791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: 図形 243">
            <a:extLst>
              <a:ext uri="{FF2B5EF4-FFF2-40B4-BE49-F238E27FC236}">
                <a16:creationId xmlns:a16="http://schemas.microsoft.com/office/drawing/2014/main" id="{6DD2700A-40E4-4EE5-8883-948FA0DEDB27}"/>
              </a:ext>
            </a:extLst>
          </p:cNvPr>
          <p:cNvSpPr/>
          <p:nvPr/>
        </p:nvSpPr>
        <p:spPr>
          <a:xfrm>
            <a:off x="2700693" y="3237079"/>
            <a:ext cx="271243" cy="236379"/>
          </a:xfrm>
          <a:custGeom>
            <a:avLst/>
            <a:gdLst>
              <a:gd name="connsiteX0" fmla="*/ 1232 w 271243"/>
              <a:gd name="connsiteY0" fmla="*/ 3009 h 236379"/>
              <a:gd name="connsiteX1" fmla="*/ 185382 w 271243"/>
              <a:gd name="connsiteY1" fmla="*/ 145884 h 236379"/>
              <a:gd name="connsiteX2" fmla="*/ 271107 w 271243"/>
              <a:gd name="connsiteY2" fmla="*/ 236371 h 236379"/>
              <a:gd name="connsiteX3" fmla="*/ 202845 w 271243"/>
              <a:gd name="connsiteY3" fmla="*/ 150646 h 236379"/>
              <a:gd name="connsiteX4" fmla="*/ 109182 w 271243"/>
              <a:gd name="connsiteY4" fmla="*/ 56984 h 236379"/>
              <a:gd name="connsiteX5" fmla="*/ 1232 w 271243"/>
              <a:gd name="connsiteY5" fmla="*/ 3009 h 23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243" h="236379">
                <a:moveTo>
                  <a:pt x="1232" y="3009"/>
                </a:moveTo>
                <a:cubicBezTo>
                  <a:pt x="13932" y="17826"/>
                  <a:pt x="140403" y="106990"/>
                  <a:pt x="185382" y="145884"/>
                </a:cubicBezTo>
                <a:cubicBezTo>
                  <a:pt x="230361" y="184778"/>
                  <a:pt x="268197" y="235577"/>
                  <a:pt x="271107" y="236371"/>
                </a:cubicBezTo>
                <a:cubicBezTo>
                  <a:pt x="274017" y="237165"/>
                  <a:pt x="229832" y="180544"/>
                  <a:pt x="202845" y="150646"/>
                </a:cubicBezTo>
                <a:cubicBezTo>
                  <a:pt x="175858" y="120748"/>
                  <a:pt x="140932" y="82384"/>
                  <a:pt x="109182" y="56984"/>
                </a:cubicBezTo>
                <a:cubicBezTo>
                  <a:pt x="77432" y="31584"/>
                  <a:pt x="-11468" y="-11808"/>
                  <a:pt x="1232" y="300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: 図形 244">
            <a:extLst>
              <a:ext uri="{FF2B5EF4-FFF2-40B4-BE49-F238E27FC236}">
                <a16:creationId xmlns:a16="http://schemas.microsoft.com/office/drawing/2014/main" id="{683D01FE-7AC3-460E-A345-B078FE8BB7C4}"/>
              </a:ext>
            </a:extLst>
          </p:cNvPr>
          <p:cNvSpPr/>
          <p:nvPr/>
        </p:nvSpPr>
        <p:spPr>
          <a:xfrm>
            <a:off x="2572313" y="3142768"/>
            <a:ext cx="267989" cy="376921"/>
          </a:xfrm>
          <a:custGeom>
            <a:avLst/>
            <a:gdLst>
              <a:gd name="connsiteX0" fmla="*/ 1025 w 267989"/>
              <a:gd name="connsiteY0" fmla="*/ 482 h 376921"/>
              <a:gd name="connsiteX1" fmla="*/ 74050 w 267989"/>
              <a:gd name="connsiteY1" fmla="*/ 170345 h 376921"/>
              <a:gd name="connsiteX2" fmla="*/ 197875 w 267989"/>
              <a:gd name="connsiteY2" fmla="*/ 316395 h 376921"/>
              <a:gd name="connsiteX3" fmla="*/ 266137 w 267989"/>
              <a:gd name="connsiteY3" fmla="*/ 373545 h 376921"/>
              <a:gd name="connsiteX4" fmla="*/ 126437 w 267989"/>
              <a:gd name="connsiteY4" fmla="*/ 225907 h 376921"/>
              <a:gd name="connsiteX5" fmla="*/ 1025 w 267989"/>
              <a:gd name="connsiteY5" fmla="*/ 482 h 37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89" h="376921">
                <a:moveTo>
                  <a:pt x="1025" y="482"/>
                </a:moveTo>
                <a:cubicBezTo>
                  <a:pt x="-7706" y="-8778"/>
                  <a:pt x="41242" y="117693"/>
                  <a:pt x="74050" y="170345"/>
                </a:cubicBezTo>
                <a:cubicBezTo>
                  <a:pt x="106858" y="222997"/>
                  <a:pt x="165861" y="282529"/>
                  <a:pt x="197875" y="316395"/>
                </a:cubicBezTo>
                <a:cubicBezTo>
                  <a:pt x="229889" y="350261"/>
                  <a:pt x="278043" y="388626"/>
                  <a:pt x="266137" y="373545"/>
                </a:cubicBezTo>
                <a:cubicBezTo>
                  <a:pt x="254231" y="358464"/>
                  <a:pt x="169829" y="285174"/>
                  <a:pt x="126437" y="225907"/>
                </a:cubicBezTo>
                <a:cubicBezTo>
                  <a:pt x="83045" y="166640"/>
                  <a:pt x="9756" y="9742"/>
                  <a:pt x="1025" y="48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: 図形 245">
            <a:extLst>
              <a:ext uri="{FF2B5EF4-FFF2-40B4-BE49-F238E27FC236}">
                <a16:creationId xmlns:a16="http://schemas.microsoft.com/office/drawing/2014/main" id="{2D6462F0-1751-4DC1-A8DA-AD386851797A}"/>
              </a:ext>
            </a:extLst>
          </p:cNvPr>
          <p:cNvSpPr/>
          <p:nvPr/>
        </p:nvSpPr>
        <p:spPr>
          <a:xfrm>
            <a:off x="2587162" y="3146232"/>
            <a:ext cx="314296" cy="94948"/>
          </a:xfrm>
          <a:custGeom>
            <a:avLst/>
            <a:gdLst>
              <a:gd name="connsiteX0" fmla="*/ 2051 w 314296"/>
              <a:gd name="connsiteY0" fmla="*/ 1781 h 94948"/>
              <a:gd name="connsiteX1" fmla="*/ 268751 w 314296"/>
              <a:gd name="connsiteY1" fmla="*/ 62106 h 94948"/>
              <a:gd name="connsiteX2" fmla="*/ 303676 w 314296"/>
              <a:gd name="connsiteY2" fmla="*/ 93856 h 94948"/>
              <a:gd name="connsiteX3" fmla="*/ 154451 w 314296"/>
              <a:gd name="connsiteY3" fmla="*/ 24006 h 94948"/>
              <a:gd name="connsiteX4" fmla="*/ 2051 w 314296"/>
              <a:gd name="connsiteY4" fmla="*/ 1781 h 9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296" h="94948">
                <a:moveTo>
                  <a:pt x="2051" y="1781"/>
                </a:moveTo>
                <a:cubicBezTo>
                  <a:pt x="21101" y="8131"/>
                  <a:pt x="218480" y="46760"/>
                  <a:pt x="268751" y="62106"/>
                </a:cubicBezTo>
                <a:cubicBezTo>
                  <a:pt x="319022" y="77452"/>
                  <a:pt x="322726" y="100206"/>
                  <a:pt x="303676" y="93856"/>
                </a:cubicBezTo>
                <a:cubicBezTo>
                  <a:pt x="284626" y="87506"/>
                  <a:pt x="207368" y="41204"/>
                  <a:pt x="154451" y="24006"/>
                </a:cubicBezTo>
                <a:cubicBezTo>
                  <a:pt x="101534" y="6808"/>
                  <a:pt x="-16999" y="-4569"/>
                  <a:pt x="2051" y="178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: 図形 246">
            <a:extLst>
              <a:ext uri="{FF2B5EF4-FFF2-40B4-BE49-F238E27FC236}">
                <a16:creationId xmlns:a16="http://schemas.microsoft.com/office/drawing/2014/main" id="{F0BA74EC-1A30-4C76-95FA-0F197395FE33}"/>
              </a:ext>
            </a:extLst>
          </p:cNvPr>
          <p:cNvSpPr/>
          <p:nvPr/>
        </p:nvSpPr>
        <p:spPr>
          <a:xfrm>
            <a:off x="2903129" y="3246381"/>
            <a:ext cx="68685" cy="174926"/>
          </a:xfrm>
          <a:custGeom>
            <a:avLst/>
            <a:gdLst>
              <a:gd name="connsiteX0" fmla="*/ 24221 w 68685"/>
              <a:gd name="connsiteY0" fmla="*/ 57 h 174926"/>
              <a:gd name="connsiteX1" fmla="*/ 30571 w 68685"/>
              <a:gd name="connsiteY1" fmla="*/ 125469 h 174926"/>
              <a:gd name="connsiteX2" fmla="*/ 68671 w 68685"/>
              <a:gd name="connsiteY2" fmla="*/ 174682 h 174926"/>
              <a:gd name="connsiteX3" fmla="*/ 25809 w 68685"/>
              <a:gd name="connsiteY3" fmla="*/ 142932 h 174926"/>
              <a:gd name="connsiteX4" fmla="*/ 409 w 68685"/>
              <a:gd name="connsiteY4" fmla="*/ 109594 h 174926"/>
              <a:gd name="connsiteX5" fmla="*/ 24221 w 68685"/>
              <a:gd name="connsiteY5" fmla="*/ 57 h 17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85" h="174926">
                <a:moveTo>
                  <a:pt x="24221" y="57"/>
                </a:moveTo>
                <a:cubicBezTo>
                  <a:pt x="29248" y="2703"/>
                  <a:pt x="23163" y="96365"/>
                  <a:pt x="30571" y="125469"/>
                </a:cubicBezTo>
                <a:cubicBezTo>
                  <a:pt x="37979" y="154573"/>
                  <a:pt x="69465" y="171772"/>
                  <a:pt x="68671" y="174682"/>
                </a:cubicBezTo>
                <a:cubicBezTo>
                  <a:pt x="67877" y="177592"/>
                  <a:pt x="37186" y="153780"/>
                  <a:pt x="25809" y="142932"/>
                </a:cubicBezTo>
                <a:cubicBezTo>
                  <a:pt x="14432" y="132084"/>
                  <a:pt x="4113" y="131819"/>
                  <a:pt x="409" y="109594"/>
                </a:cubicBezTo>
                <a:cubicBezTo>
                  <a:pt x="-3295" y="87369"/>
                  <a:pt x="19194" y="-2589"/>
                  <a:pt x="24221" y="5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: 図形 247">
            <a:extLst>
              <a:ext uri="{FF2B5EF4-FFF2-40B4-BE49-F238E27FC236}">
                <a16:creationId xmlns:a16="http://schemas.microsoft.com/office/drawing/2014/main" id="{0FF39AB0-9A6E-40B9-84C7-3718B2E76A40}"/>
              </a:ext>
            </a:extLst>
          </p:cNvPr>
          <p:cNvSpPr/>
          <p:nvPr/>
        </p:nvSpPr>
        <p:spPr>
          <a:xfrm>
            <a:off x="2649335" y="3194048"/>
            <a:ext cx="255936" cy="300042"/>
          </a:xfrm>
          <a:custGeom>
            <a:avLst/>
            <a:gdLst>
              <a:gd name="connsiteX0" fmla="*/ 203 w 255936"/>
              <a:gd name="connsiteY0" fmla="*/ 2 h 300042"/>
              <a:gd name="connsiteX1" fmla="*/ 128790 w 255936"/>
              <a:gd name="connsiteY1" fmla="*/ 153990 h 300042"/>
              <a:gd name="connsiteX2" fmla="*/ 255790 w 255936"/>
              <a:gd name="connsiteY2" fmla="*/ 300040 h 300042"/>
              <a:gd name="connsiteX3" fmla="*/ 103390 w 255936"/>
              <a:gd name="connsiteY3" fmla="*/ 157165 h 300042"/>
              <a:gd name="connsiteX4" fmla="*/ 203 w 255936"/>
              <a:gd name="connsiteY4" fmla="*/ 2 h 30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936" h="300042">
                <a:moveTo>
                  <a:pt x="203" y="2"/>
                </a:moveTo>
                <a:cubicBezTo>
                  <a:pt x="4436" y="-527"/>
                  <a:pt x="86192" y="103984"/>
                  <a:pt x="128790" y="153990"/>
                </a:cubicBezTo>
                <a:cubicBezTo>
                  <a:pt x="171388" y="203996"/>
                  <a:pt x="260023" y="299511"/>
                  <a:pt x="255790" y="300040"/>
                </a:cubicBezTo>
                <a:cubicBezTo>
                  <a:pt x="251557" y="300569"/>
                  <a:pt x="148105" y="203732"/>
                  <a:pt x="103390" y="157165"/>
                </a:cubicBezTo>
                <a:cubicBezTo>
                  <a:pt x="58676" y="110598"/>
                  <a:pt x="-4030" y="531"/>
                  <a:pt x="203" y="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: 図形 248">
            <a:extLst>
              <a:ext uri="{FF2B5EF4-FFF2-40B4-BE49-F238E27FC236}">
                <a16:creationId xmlns:a16="http://schemas.microsoft.com/office/drawing/2014/main" id="{15B910D3-F0A8-4271-B755-AA945EE8CF39}"/>
              </a:ext>
            </a:extLst>
          </p:cNvPr>
          <p:cNvSpPr/>
          <p:nvPr/>
        </p:nvSpPr>
        <p:spPr>
          <a:xfrm>
            <a:off x="2386118" y="3133470"/>
            <a:ext cx="251796" cy="196332"/>
          </a:xfrm>
          <a:custGeom>
            <a:avLst/>
            <a:gdLst>
              <a:gd name="connsiteX0" fmla="*/ 1482 w 251796"/>
              <a:gd name="connsiteY0" fmla="*/ 1843 h 196332"/>
              <a:gd name="connsiteX1" fmla="*/ 207857 w 251796"/>
              <a:gd name="connsiteY1" fmla="*/ 176468 h 196332"/>
              <a:gd name="connsiteX2" fmla="*/ 245957 w 251796"/>
              <a:gd name="connsiteY2" fmla="*/ 182818 h 196332"/>
              <a:gd name="connsiteX3" fmla="*/ 122132 w 251796"/>
              <a:gd name="connsiteY3" fmla="*/ 90743 h 196332"/>
              <a:gd name="connsiteX4" fmla="*/ 1482 w 251796"/>
              <a:gd name="connsiteY4" fmla="*/ 1843 h 19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796" h="196332">
                <a:moveTo>
                  <a:pt x="1482" y="1843"/>
                </a:moveTo>
                <a:cubicBezTo>
                  <a:pt x="15769" y="16130"/>
                  <a:pt x="167111" y="146306"/>
                  <a:pt x="207857" y="176468"/>
                </a:cubicBezTo>
                <a:cubicBezTo>
                  <a:pt x="248603" y="206631"/>
                  <a:pt x="260244" y="197105"/>
                  <a:pt x="245957" y="182818"/>
                </a:cubicBezTo>
                <a:cubicBezTo>
                  <a:pt x="231670" y="168531"/>
                  <a:pt x="164465" y="121435"/>
                  <a:pt x="122132" y="90743"/>
                </a:cubicBezTo>
                <a:cubicBezTo>
                  <a:pt x="79799" y="60051"/>
                  <a:pt x="-12805" y="-12444"/>
                  <a:pt x="1482" y="184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: 図形 249">
            <a:extLst>
              <a:ext uri="{FF2B5EF4-FFF2-40B4-BE49-F238E27FC236}">
                <a16:creationId xmlns:a16="http://schemas.microsoft.com/office/drawing/2014/main" id="{28254FA1-7EBD-44DA-A3E0-8DC968B00AEC}"/>
              </a:ext>
            </a:extLst>
          </p:cNvPr>
          <p:cNvSpPr/>
          <p:nvPr/>
        </p:nvSpPr>
        <p:spPr>
          <a:xfrm>
            <a:off x="2485857" y="3260234"/>
            <a:ext cx="194725" cy="156111"/>
          </a:xfrm>
          <a:custGeom>
            <a:avLst/>
            <a:gdLst>
              <a:gd name="connsiteX0" fmla="*/ 168 w 194725"/>
              <a:gd name="connsiteY0" fmla="*/ 491 h 156111"/>
              <a:gd name="connsiteX1" fmla="*/ 165268 w 194725"/>
              <a:gd name="connsiteY1" fmla="*/ 127491 h 156111"/>
              <a:gd name="connsiteX2" fmla="*/ 58906 w 194725"/>
              <a:gd name="connsiteY2" fmla="*/ 97329 h 156111"/>
              <a:gd name="connsiteX3" fmla="*/ 192256 w 194725"/>
              <a:gd name="connsiteY3" fmla="*/ 156066 h 156111"/>
              <a:gd name="connsiteX4" fmla="*/ 135106 w 194725"/>
              <a:gd name="connsiteY4" fmla="*/ 86216 h 156111"/>
              <a:gd name="connsiteX5" fmla="*/ 168 w 194725"/>
              <a:gd name="connsiteY5" fmla="*/ 491 h 15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725" h="156111">
                <a:moveTo>
                  <a:pt x="168" y="491"/>
                </a:moveTo>
                <a:cubicBezTo>
                  <a:pt x="5195" y="7370"/>
                  <a:pt x="155478" y="111351"/>
                  <a:pt x="165268" y="127491"/>
                </a:cubicBezTo>
                <a:cubicBezTo>
                  <a:pt x="175058" y="143631"/>
                  <a:pt x="54408" y="92566"/>
                  <a:pt x="58906" y="97329"/>
                </a:cubicBezTo>
                <a:cubicBezTo>
                  <a:pt x="63404" y="102092"/>
                  <a:pt x="179556" y="157918"/>
                  <a:pt x="192256" y="156066"/>
                </a:cubicBezTo>
                <a:cubicBezTo>
                  <a:pt x="204956" y="154214"/>
                  <a:pt x="166062" y="111616"/>
                  <a:pt x="135106" y="86216"/>
                </a:cubicBezTo>
                <a:cubicBezTo>
                  <a:pt x="104150" y="60816"/>
                  <a:pt x="-4859" y="-6388"/>
                  <a:pt x="168" y="49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: 図形 250">
            <a:extLst>
              <a:ext uri="{FF2B5EF4-FFF2-40B4-BE49-F238E27FC236}">
                <a16:creationId xmlns:a16="http://schemas.microsoft.com/office/drawing/2014/main" id="{B4D7B485-DBBE-42CA-9AFF-A792F51AA27A}"/>
              </a:ext>
            </a:extLst>
          </p:cNvPr>
          <p:cNvSpPr/>
          <p:nvPr/>
        </p:nvSpPr>
        <p:spPr>
          <a:xfrm>
            <a:off x="2420610" y="3318616"/>
            <a:ext cx="177861" cy="92463"/>
          </a:xfrm>
          <a:custGeom>
            <a:avLst/>
            <a:gdLst>
              <a:gd name="connsiteX0" fmla="*/ 328 w 177861"/>
              <a:gd name="connsiteY0" fmla="*/ 847 h 92463"/>
              <a:gd name="connsiteX1" fmla="*/ 171778 w 177861"/>
              <a:gd name="connsiteY1" fmla="*/ 91334 h 92463"/>
              <a:gd name="connsiteX2" fmla="*/ 128915 w 177861"/>
              <a:gd name="connsiteY2" fmla="*/ 48472 h 92463"/>
              <a:gd name="connsiteX3" fmla="*/ 328 w 177861"/>
              <a:gd name="connsiteY3" fmla="*/ 847 h 9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61" h="92463">
                <a:moveTo>
                  <a:pt x="328" y="847"/>
                </a:moveTo>
                <a:cubicBezTo>
                  <a:pt x="7472" y="7991"/>
                  <a:pt x="150347" y="83397"/>
                  <a:pt x="171778" y="91334"/>
                </a:cubicBezTo>
                <a:cubicBezTo>
                  <a:pt x="193209" y="99271"/>
                  <a:pt x="152992" y="63289"/>
                  <a:pt x="128915" y="48472"/>
                </a:cubicBezTo>
                <a:cubicBezTo>
                  <a:pt x="104838" y="33655"/>
                  <a:pt x="-6816" y="-6297"/>
                  <a:pt x="328" y="84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: 図形 251">
            <a:extLst>
              <a:ext uri="{FF2B5EF4-FFF2-40B4-BE49-F238E27FC236}">
                <a16:creationId xmlns:a16="http://schemas.microsoft.com/office/drawing/2014/main" id="{4A61AE04-7F07-4ABE-BFC1-B8624A2D360A}"/>
              </a:ext>
            </a:extLst>
          </p:cNvPr>
          <p:cNvSpPr/>
          <p:nvPr/>
        </p:nvSpPr>
        <p:spPr>
          <a:xfrm>
            <a:off x="2706305" y="3464708"/>
            <a:ext cx="78105" cy="89980"/>
          </a:xfrm>
          <a:custGeom>
            <a:avLst/>
            <a:gdLst>
              <a:gd name="connsiteX0" fmla="*/ 383 w 78105"/>
              <a:gd name="connsiteY0" fmla="*/ 2392 h 89980"/>
              <a:gd name="connsiteX1" fmla="*/ 76583 w 78105"/>
              <a:gd name="connsiteY1" fmla="*/ 89705 h 89980"/>
              <a:gd name="connsiteX2" fmla="*/ 48008 w 78105"/>
              <a:gd name="connsiteY2" fmla="*/ 29380 h 89980"/>
              <a:gd name="connsiteX3" fmla="*/ 383 w 78105"/>
              <a:gd name="connsiteY3" fmla="*/ 2392 h 8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" h="89980">
                <a:moveTo>
                  <a:pt x="383" y="2392"/>
                </a:moveTo>
                <a:cubicBezTo>
                  <a:pt x="5146" y="12446"/>
                  <a:pt x="68646" y="85207"/>
                  <a:pt x="76583" y="89705"/>
                </a:cubicBezTo>
                <a:cubicBezTo>
                  <a:pt x="84521" y="94203"/>
                  <a:pt x="59385" y="42345"/>
                  <a:pt x="48008" y="29380"/>
                </a:cubicBezTo>
                <a:cubicBezTo>
                  <a:pt x="36631" y="16415"/>
                  <a:pt x="-4380" y="-7662"/>
                  <a:pt x="383" y="239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: 図形 252">
            <a:extLst>
              <a:ext uri="{FF2B5EF4-FFF2-40B4-BE49-F238E27FC236}">
                <a16:creationId xmlns:a16="http://schemas.microsoft.com/office/drawing/2014/main" id="{435673AB-A5F3-41DC-A50C-5CE4D99B7601}"/>
              </a:ext>
            </a:extLst>
          </p:cNvPr>
          <p:cNvSpPr/>
          <p:nvPr/>
        </p:nvSpPr>
        <p:spPr>
          <a:xfrm>
            <a:off x="2495335" y="3439618"/>
            <a:ext cx="246749" cy="150778"/>
          </a:xfrm>
          <a:custGeom>
            <a:avLst/>
            <a:gdLst>
              <a:gd name="connsiteX0" fmla="*/ 3390 w 246749"/>
              <a:gd name="connsiteY0" fmla="*/ 5257 h 150778"/>
              <a:gd name="connsiteX1" fmla="*/ 222465 w 246749"/>
              <a:gd name="connsiteY1" fmla="*/ 125907 h 150778"/>
              <a:gd name="connsiteX2" fmla="*/ 227228 w 246749"/>
              <a:gd name="connsiteY2" fmla="*/ 143370 h 150778"/>
              <a:gd name="connsiteX3" fmla="*/ 97053 w 246749"/>
              <a:gd name="connsiteY3" fmla="*/ 33832 h 150778"/>
              <a:gd name="connsiteX4" fmla="*/ 3390 w 246749"/>
              <a:gd name="connsiteY4" fmla="*/ 5257 h 15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49" h="150778">
                <a:moveTo>
                  <a:pt x="3390" y="5257"/>
                </a:moveTo>
                <a:cubicBezTo>
                  <a:pt x="24292" y="20603"/>
                  <a:pt x="185159" y="102888"/>
                  <a:pt x="222465" y="125907"/>
                </a:cubicBezTo>
                <a:cubicBezTo>
                  <a:pt x="259771" y="148926"/>
                  <a:pt x="248130" y="158716"/>
                  <a:pt x="227228" y="143370"/>
                </a:cubicBezTo>
                <a:cubicBezTo>
                  <a:pt x="206326" y="128024"/>
                  <a:pt x="130390" y="56851"/>
                  <a:pt x="97053" y="33832"/>
                </a:cubicBezTo>
                <a:cubicBezTo>
                  <a:pt x="63716" y="10813"/>
                  <a:pt x="-17512" y="-10089"/>
                  <a:pt x="3390" y="525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: 図形 253">
            <a:extLst>
              <a:ext uri="{FF2B5EF4-FFF2-40B4-BE49-F238E27FC236}">
                <a16:creationId xmlns:a16="http://schemas.microsoft.com/office/drawing/2014/main" id="{49A743D7-C14D-4E6D-9128-6CB4F2030D73}"/>
              </a:ext>
            </a:extLst>
          </p:cNvPr>
          <p:cNvSpPr/>
          <p:nvPr/>
        </p:nvSpPr>
        <p:spPr>
          <a:xfrm>
            <a:off x="2811346" y="3489325"/>
            <a:ext cx="93779" cy="38100"/>
          </a:xfrm>
          <a:custGeom>
            <a:avLst/>
            <a:gdLst>
              <a:gd name="connsiteX0" fmla="*/ 93779 w 93779"/>
              <a:gd name="connsiteY0" fmla="*/ 0 h 38100"/>
              <a:gd name="connsiteX1" fmla="*/ 117 w 93779"/>
              <a:gd name="connsiteY1" fmla="*/ 38100 h 38100"/>
              <a:gd name="connsiteX2" fmla="*/ 93779 w 93779"/>
              <a:gd name="connsiteY2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79" h="38100">
                <a:moveTo>
                  <a:pt x="93779" y="0"/>
                </a:moveTo>
                <a:cubicBezTo>
                  <a:pt x="93779" y="0"/>
                  <a:pt x="4086" y="38100"/>
                  <a:pt x="117" y="38100"/>
                </a:cubicBezTo>
                <a:cubicBezTo>
                  <a:pt x="-3852" y="38100"/>
                  <a:pt x="93779" y="0"/>
                  <a:pt x="9377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: 図形 254">
            <a:extLst>
              <a:ext uri="{FF2B5EF4-FFF2-40B4-BE49-F238E27FC236}">
                <a16:creationId xmlns:a16="http://schemas.microsoft.com/office/drawing/2014/main" id="{A7E0834C-4C8C-4346-8BF5-B1A89F362D69}"/>
              </a:ext>
            </a:extLst>
          </p:cNvPr>
          <p:cNvSpPr/>
          <p:nvPr/>
        </p:nvSpPr>
        <p:spPr>
          <a:xfrm>
            <a:off x="2431727" y="3444804"/>
            <a:ext cx="278859" cy="155860"/>
          </a:xfrm>
          <a:custGeom>
            <a:avLst/>
            <a:gdLst>
              <a:gd name="connsiteX0" fmla="*/ 323 w 278859"/>
              <a:gd name="connsiteY0" fmla="*/ 71 h 155860"/>
              <a:gd name="connsiteX1" fmla="*/ 152723 w 278859"/>
              <a:gd name="connsiteY1" fmla="*/ 95321 h 155860"/>
              <a:gd name="connsiteX2" fmla="*/ 278136 w 278859"/>
              <a:gd name="connsiteY2" fmla="*/ 155646 h 155860"/>
              <a:gd name="connsiteX3" fmla="*/ 195586 w 278859"/>
              <a:gd name="connsiteY3" fmla="*/ 111196 h 155860"/>
              <a:gd name="connsiteX4" fmla="*/ 323 w 278859"/>
              <a:gd name="connsiteY4" fmla="*/ 71 h 15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859" h="155860">
                <a:moveTo>
                  <a:pt x="323" y="71"/>
                </a:moveTo>
                <a:cubicBezTo>
                  <a:pt x="-6821" y="-2575"/>
                  <a:pt x="106421" y="69392"/>
                  <a:pt x="152723" y="95321"/>
                </a:cubicBezTo>
                <a:cubicBezTo>
                  <a:pt x="199025" y="121250"/>
                  <a:pt x="270992" y="153000"/>
                  <a:pt x="278136" y="155646"/>
                </a:cubicBezTo>
                <a:cubicBezTo>
                  <a:pt x="285280" y="158292"/>
                  <a:pt x="238184" y="136067"/>
                  <a:pt x="195586" y="111196"/>
                </a:cubicBezTo>
                <a:cubicBezTo>
                  <a:pt x="152988" y="86325"/>
                  <a:pt x="7467" y="2717"/>
                  <a:pt x="323" y="7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142B0238-6F4F-486F-BF50-F349C9C99C7C}"/>
              </a:ext>
            </a:extLst>
          </p:cNvPr>
          <p:cNvSpPr/>
          <p:nvPr/>
        </p:nvSpPr>
        <p:spPr>
          <a:xfrm>
            <a:off x="2421785" y="3306699"/>
            <a:ext cx="42723" cy="205026"/>
          </a:xfrm>
          <a:custGeom>
            <a:avLst/>
            <a:gdLst>
              <a:gd name="connsiteX0" fmla="*/ 740 w 42723"/>
              <a:gd name="connsiteY0" fmla="*/ 64 h 205026"/>
              <a:gd name="connsiteX1" fmla="*/ 40428 w 42723"/>
              <a:gd name="connsiteY1" fmla="*/ 139764 h 205026"/>
              <a:gd name="connsiteX2" fmla="*/ 35665 w 42723"/>
              <a:gd name="connsiteY2" fmla="*/ 204851 h 205026"/>
              <a:gd name="connsiteX3" fmla="*/ 16615 w 42723"/>
              <a:gd name="connsiteY3" fmla="*/ 122301 h 205026"/>
              <a:gd name="connsiteX4" fmla="*/ 740 w 42723"/>
              <a:gd name="connsiteY4" fmla="*/ 64 h 20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23" h="205026">
                <a:moveTo>
                  <a:pt x="740" y="64"/>
                </a:moveTo>
                <a:cubicBezTo>
                  <a:pt x="4709" y="2974"/>
                  <a:pt x="34607" y="105633"/>
                  <a:pt x="40428" y="139764"/>
                </a:cubicBezTo>
                <a:cubicBezTo>
                  <a:pt x="46249" y="173895"/>
                  <a:pt x="39634" y="207761"/>
                  <a:pt x="35665" y="204851"/>
                </a:cubicBezTo>
                <a:cubicBezTo>
                  <a:pt x="31696" y="201941"/>
                  <a:pt x="23494" y="151670"/>
                  <a:pt x="16615" y="122301"/>
                </a:cubicBezTo>
                <a:cubicBezTo>
                  <a:pt x="9736" y="92932"/>
                  <a:pt x="-3229" y="-2846"/>
                  <a:pt x="740" y="6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EA48E711-983D-4B79-85CF-C71E71BFF4BE}"/>
              </a:ext>
            </a:extLst>
          </p:cNvPr>
          <p:cNvSpPr/>
          <p:nvPr/>
        </p:nvSpPr>
        <p:spPr>
          <a:xfrm>
            <a:off x="2455437" y="3512022"/>
            <a:ext cx="249739" cy="120092"/>
          </a:xfrm>
          <a:custGeom>
            <a:avLst/>
            <a:gdLst>
              <a:gd name="connsiteX0" fmla="*/ 426 w 249739"/>
              <a:gd name="connsiteY0" fmla="*/ 1116 h 120092"/>
              <a:gd name="connsiteX1" fmla="*/ 240138 w 249739"/>
              <a:gd name="connsiteY1" fmla="*/ 118591 h 120092"/>
              <a:gd name="connsiteX2" fmla="*/ 182988 w 249739"/>
              <a:gd name="connsiteY2" fmla="*/ 63028 h 120092"/>
              <a:gd name="connsiteX3" fmla="*/ 426 w 249739"/>
              <a:gd name="connsiteY3" fmla="*/ 1116 h 12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739" h="120092">
                <a:moveTo>
                  <a:pt x="426" y="1116"/>
                </a:moveTo>
                <a:cubicBezTo>
                  <a:pt x="9951" y="10376"/>
                  <a:pt x="209711" y="108272"/>
                  <a:pt x="240138" y="118591"/>
                </a:cubicBezTo>
                <a:cubicBezTo>
                  <a:pt x="270565" y="128910"/>
                  <a:pt x="222411" y="83401"/>
                  <a:pt x="182988" y="63028"/>
                </a:cubicBezTo>
                <a:cubicBezTo>
                  <a:pt x="143565" y="42655"/>
                  <a:pt x="-9099" y="-8144"/>
                  <a:pt x="426" y="111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212B7A7A-AAC7-4575-A6B7-7ED149231E7F}"/>
              </a:ext>
            </a:extLst>
          </p:cNvPr>
          <p:cNvSpPr/>
          <p:nvPr/>
        </p:nvSpPr>
        <p:spPr>
          <a:xfrm>
            <a:off x="2403475" y="3608328"/>
            <a:ext cx="368720" cy="77847"/>
          </a:xfrm>
          <a:custGeom>
            <a:avLst/>
            <a:gdLst>
              <a:gd name="connsiteX0" fmla="*/ 0 w 368720"/>
              <a:gd name="connsiteY0" fmla="*/ 77847 h 77847"/>
              <a:gd name="connsiteX1" fmla="*/ 234950 w 368720"/>
              <a:gd name="connsiteY1" fmla="*/ 38160 h 77847"/>
              <a:gd name="connsiteX2" fmla="*/ 368300 w 368720"/>
              <a:gd name="connsiteY2" fmla="*/ 60 h 77847"/>
              <a:gd name="connsiteX3" fmla="*/ 193675 w 368720"/>
              <a:gd name="connsiteY3" fmla="*/ 28635 h 77847"/>
              <a:gd name="connsiteX4" fmla="*/ 0 w 368720"/>
              <a:gd name="connsiteY4" fmla="*/ 77847 h 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720" h="77847">
                <a:moveTo>
                  <a:pt x="0" y="77847"/>
                </a:moveTo>
                <a:cubicBezTo>
                  <a:pt x="86783" y="64485"/>
                  <a:pt x="173567" y="51124"/>
                  <a:pt x="234950" y="38160"/>
                </a:cubicBezTo>
                <a:cubicBezTo>
                  <a:pt x="296333" y="25195"/>
                  <a:pt x="375179" y="1647"/>
                  <a:pt x="368300" y="60"/>
                </a:cubicBezTo>
                <a:cubicBezTo>
                  <a:pt x="361421" y="-1527"/>
                  <a:pt x="193675" y="28635"/>
                  <a:pt x="193675" y="28635"/>
                </a:cubicBezTo>
                <a:lnTo>
                  <a:pt x="0" y="7784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168503B0-368C-4CA8-AB0C-EF456267D2BD}"/>
              </a:ext>
            </a:extLst>
          </p:cNvPr>
          <p:cNvSpPr/>
          <p:nvPr/>
        </p:nvSpPr>
        <p:spPr>
          <a:xfrm>
            <a:off x="2611343" y="3657369"/>
            <a:ext cx="234641" cy="46897"/>
          </a:xfrm>
          <a:custGeom>
            <a:avLst/>
            <a:gdLst>
              <a:gd name="connsiteX0" fmla="*/ 95 w 234641"/>
              <a:gd name="connsiteY0" fmla="*/ 19281 h 46897"/>
              <a:gd name="connsiteX1" fmla="*/ 71532 w 234641"/>
              <a:gd name="connsiteY1" fmla="*/ 46269 h 46897"/>
              <a:gd name="connsiteX2" fmla="*/ 185832 w 234641"/>
              <a:gd name="connsiteY2" fmla="*/ 35156 h 46897"/>
              <a:gd name="connsiteX3" fmla="*/ 230282 w 234641"/>
              <a:gd name="connsiteY3" fmla="*/ 231 h 46897"/>
              <a:gd name="connsiteX4" fmla="*/ 85820 w 234641"/>
              <a:gd name="connsiteY4" fmla="*/ 19281 h 46897"/>
              <a:gd name="connsiteX5" fmla="*/ 95 w 234641"/>
              <a:gd name="connsiteY5" fmla="*/ 19281 h 4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641" h="46897">
                <a:moveTo>
                  <a:pt x="95" y="19281"/>
                </a:moveTo>
                <a:cubicBezTo>
                  <a:pt x="-2286" y="23779"/>
                  <a:pt x="40576" y="43623"/>
                  <a:pt x="71532" y="46269"/>
                </a:cubicBezTo>
                <a:cubicBezTo>
                  <a:pt x="102488" y="48915"/>
                  <a:pt x="159374" y="42829"/>
                  <a:pt x="185832" y="35156"/>
                </a:cubicBezTo>
                <a:cubicBezTo>
                  <a:pt x="212290" y="27483"/>
                  <a:pt x="246951" y="2877"/>
                  <a:pt x="230282" y="231"/>
                </a:cubicBezTo>
                <a:cubicBezTo>
                  <a:pt x="213613" y="-2415"/>
                  <a:pt x="125507" y="18487"/>
                  <a:pt x="85820" y="19281"/>
                </a:cubicBezTo>
                <a:cubicBezTo>
                  <a:pt x="46133" y="20075"/>
                  <a:pt x="2476" y="14783"/>
                  <a:pt x="95" y="1928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979C376B-15E2-4D07-8EBF-A05A50D936C2}"/>
              </a:ext>
            </a:extLst>
          </p:cNvPr>
          <p:cNvSpPr/>
          <p:nvPr/>
        </p:nvSpPr>
        <p:spPr>
          <a:xfrm>
            <a:off x="2455366" y="3671820"/>
            <a:ext cx="151309" cy="111198"/>
          </a:xfrm>
          <a:custGeom>
            <a:avLst/>
            <a:gdLst>
              <a:gd name="connsiteX0" fmla="*/ 151309 w 151309"/>
              <a:gd name="connsiteY0" fmla="*/ 68 h 111198"/>
              <a:gd name="connsiteX1" fmla="*/ 16372 w 151309"/>
              <a:gd name="connsiteY1" fmla="*/ 104843 h 111198"/>
              <a:gd name="connsiteX2" fmla="*/ 14784 w 151309"/>
              <a:gd name="connsiteY2" fmla="*/ 88968 h 111198"/>
              <a:gd name="connsiteX3" fmla="*/ 151309 w 151309"/>
              <a:gd name="connsiteY3" fmla="*/ 68 h 11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309" h="111198">
                <a:moveTo>
                  <a:pt x="151309" y="68"/>
                </a:moveTo>
                <a:cubicBezTo>
                  <a:pt x="151574" y="2714"/>
                  <a:pt x="39126" y="90026"/>
                  <a:pt x="16372" y="104843"/>
                </a:cubicBezTo>
                <a:cubicBezTo>
                  <a:pt x="-6382" y="119660"/>
                  <a:pt x="-4001" y="106166"/>
                  <a:pt x="14784" y="88968"/>
                </a:cubicBezTo>
                <a:cubicBezTo>
                  <a:pt x="33569" y="71770"/>
                  <a:pt x="151044" y="-2578"/>
                  <a:pt x="151309" y="6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383591EE-255F-45A0-B98A-DDB66275F785}"/>
              </a:ext>
            </a:extLst>
          </p:cNvPr>
          <p:cNvSpPr/>
          <p:nvPr/>
        </p:nvSpPr>
        <p:spPr>
          <a:xfrm>
            <a:off x="2445274" y="981046"/>
            <a:ext cx="206474" cy="98482"/>
          </a:xfrm>
          <a:custGeom>
            <a:avLst/>
            <a:gdLst>
              <a:gd name="connsiteX0" fmla="*/ 1064 w 206474"/>
              <a:gd name="connsiteY0" fmla="*/ 29 h 98482"/>
              <a:gd name="connsiteX1" fmla="*/ 64564 w 206474"/>
              <a:gd name="connsiteY1" fmla="*/ 58767 h 98482"/>
              <a:gd name="connsiteX2" fmla="*/ 151876 w 206474"/>
              <a:gd name="connsiteY2" fmla="*/ 98454 h 98482"/>
              <a:gd name="connsiteX3" fmla="*/ 205851 w 206474"/>
              <a:gd name="connsiteY3" fmla="*/ 65117 h 98482"/>
              <a:gd name="connsiteX4" fmla="*/ 116951 w 206474"/>
              <a:gd name="connsiteY4" fmla="*/ 66704 h 98482"/>
              <a:gd name="connsiteX5" fmla="*/ 1064 w 206474"/>
              <a:gd name="connsiteY5" fmla="*/ 29 h 9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474" h="98482">
                <a:moveTo>
                  <a:pt x="1064" y="29"/>
                </a:moveTo>
                <a:cubicBezTo>
                  <a:pt x="-7667" y="-1294"/>
                  <a:pt x="39429" y="42363"/>
                  <a:pt x="64564" y="58767"/>
                </a:cubicBezTo>
                <a:cubicBezTo>
                  <a:pt x="89699" y="75171"/>
                  <a:pt x="128328" y="97396"/>
                  <a:pt x="151876" y="98454"/>
                </a:cubicBezTo>
                <a:cubicBezTo>
                  <a:pt x="175424" y="99512"/>
                  <a:pt x="211672" y="70409"/>
                  <a:pt x="205851" y="65117"/>
                </a:cubicBezTo>
                <a:cubicBezTo>
                  <a:pt x="200030" y="59825"/>
                  <a:pt x="151082" y="76229"/>
                  <a:pt x="116951" y="66704"/>
                </a:cubicBezTo>
                <a:cubicBezTo>
                  <a:pt x="82820" y="57179"/>
                  <a:pt x="9795" y="1352"/>
                  <a:pt x="1064" y="2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503006C2-1D97-42CE-8378-2D539FF27372}"/>
              </a:ext>
            </a:extLst>
          </p:cNvPr>
          <p:cNvSpPr/>
          <p:nvPr/>
        </p:nvSpPr>
        <p:spPr>
          <a:xfrm>
            <a:off x="2423070" y="1091198"/>
            <a:ext cx="252172" cy="89962"/>
          </a:xfrm>
          <a:custGeom>
            <a:avLst/>
            <a:gdLst>
              <a:gd name="connsiteX0" fmla="*/ 2630 w 252172"/>
              <a:gd name="connsiteY0" fmla="*/ 89902 h 89962"/>
              <a:gd name="connsiteX1" fmla="*/ 194718 w 252172"/>
              <a:gd name="connsiteY1" fmla="*/ 13702 h 89962"/>
              <a:gd name="connsiteX2" fmla="*/ 247105 w 252172"/>
              <a:gd name="connsiteY2" fmla="*/ 1002 h 89962"/>
              <a:gd name="connsiteX3" fmla="*/ 91530 w 252172"/>
              <a:gd name="connsiteY3" fmla="*/ 26402 h 89962"/>
              <a:gd name="connsiteX4" fmla="*/ 2630 w 252172"/>
              <a:gd name="connsiteY4" fmla="*/ 89902 h 8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172" h="89962">
                <a:moveTo>
                  <a:pt x="2630" y="89902"/>
                </a:moveTo>
                <a:cubicBezTo>
                  <a:pt x="19828" y="87785"/>
                  <a:pt x="153972" y="28519"/>
                  <a:pt x="194718" y="13702"/>
                </a:cubicBezTo>
                <a:cubicBezTo>
                  <a:pt x="235464" y="-1115"/>
                  <a:pt x="264303" y="-1115"/>
                  <a:pt x="247105" y="1002"/>
                </a:cubicBezTo>
                <a:cubicBezTo>
                  <a:pt x="229907" y="3119"/>
                  <a:pt x="126190" y="15289"/>
                  <a:pt x="91530" y="26402"/>
                </a:cubicBezTo>
                <a:cubicBezTo>
                  <a:pt x="56870" y="37514"/>
                  <a:pt x="-14568" y="92019"/>
                  <a:pt x="2630" y="8990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3B677A97-0211-49B6-AA12-B05B85C372A4}"/>
              </a:ext>
            </a:extLst>
          </p:cNvPr>
          <p:cNvSpPr/>
          <p:nvPr/>
        </p:nvSpPr>
        <p:spPr>
          <a:xfrm>
            <a:off x="2340524" y="1203683"/>
            <a:ext cx="297782" cy="94982"/>
          </a:xfrm>
          <a:custGeom>
            <a:avLst/>
            <a:gdLst>
              <a:gd name="connsiteX0" fmla="*/ 5801 w 297782"/>
              <a:gd name="connsiteY0" fmla="*/ 94892 h 94982"/>
              <a:gd name="connsiteX1" fmla="*/ 161376 w 297782"/>
              <a:gd name="connsiteY1" fmla="*/ 25042 h 94982"/>
              <a:gd name="connsiteX2" fmla="*/ 296314 w 297782"/>
              <a:gd name="connsiteY2" fmla="*/ 10755 h 94982"/>
              <a:gd name="connsiteX3" fmla="*/ 221701 w 297782"/>
              <a:gd name="connsiteY3" fmla="*/ 1230 h 94982"/>
              <a:gd name="connsiteX4" fmla="*/ 48664 w 297782"/>
              <a:gd name="connsiteY4" fmla="*/ 39330 h 94982"/>
              <a:gd name="connsiteX5" fmla="*/ 5801 w 297782"/>
              <a:gd name="connsiteY5" fmla="*/ 94892 h 9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782" h="94982">
                <a:moveTo>
                  <a:pt x="5801" y="94892"/>
                </a:moveTo>
                <a:cubicBezTo>
                  <a:pt x="24586" y="92511"/>
                  <a:pt x="112957" y="39065"/>
                  <a:pt x="161376" y="25042"/>
                </a:cubicBezTo>
                <a:cubicBezTo>
                  <a:pt x="209795" y="11019"/>
                  <a:pt x="286260" y="14724"/>
                  <a:pt x="296314" y="10755"/>
                </a:cubicBezTo>
                <a:cubicBezTo>
                  <a:pt x="306368" y="6786"/>
                  <a:pt x="262976" y="-3532"/>
                  <a:pt x="221701" y="1230"/>
                </a:cubicBezTo>
                <a:cubicBezTo>
                  <a:pt x="180426" y="5992"/>
                  <a:pt x="80149" y="26630"/>
                  <a:pt x="48664" y="39330"/>
                </a:cubicBezTo>
                <a:cubicBezTo>
                  <a:pt x="17179" y="52030"/>
                  <a:pt x="-12984" y="97273"/>
                  <a:pt x="5801" y="9489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EF94A930-036E-4394-9C7F-A1210045E514}"/>
              </a:ext>
            </a:extLst>
          </p:cNvPr>
          <p:cNvSpPr/>
          <p:nvPr/>
        </p:nvSpPr>
        <p:spPr>
          <a:xfrm>
            <a:off x="2458258" y="977804"/>
            <a:ext cx="116777" cy="144865"/>
          </a:xfrm>
          <a:custGeom>
            <a:avLst/>
            <a:gdLst>
              <a:gd name="connsiteX0" fmla="*/ 3955 w 116777"/>
              <a:gd name="connsiteY0" fmla="*/ 144559 h 144865"/>
              <a:gd name="connsiteX1" fmla="*/ 54755 w 116777"/>
              <a:gd name="connsiteY1" fmla="*/ 27084 h 144865"/>
              <a:gd name="connsiteX2" fmla="*/ 116667 w 116777"/>
              <a:gd name="connsiteY2" fmla="*/ 96 h 144865"/>
              <a:gd name="connsiteX3" fmla="*/ 38880 w 116777"/>
              <a:gd name="connsiteY3" fmla="*/ 31846 h 144865"/>
              <a:gd name="connsiteX4" fmla="*/ 7130 w 116777"/>
              <a:gd name="connsiteY4" fmla="*/ 60421 h 144865"/>
              <a:gd name="connsiteX5" fmla="*/ 3955 w 116777"/>
              <a:gd name="connsiteY5" fmla="*/ 144559 h 14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777" h="144865">
                <a:moveTo>
                  <a:pt x="3955" y="144559"/>
                </a:moveTo>
                <a:cubicBezTo>
                  <a:pt x="11893" y="139003"/>
                  <a:pt x="35970" y="51161"/>
                  <a:pt x="54755" y="27084"/>
                </a:cubicBezTo>
                <a:cubicBezTo>
                  <a:pt x="73540" y="3007"/>
                  <a:pt x="119313" y="-698"/>
                  <a:pt x="116667" y="96"/>
                </a:cubicBezTo>
                <a:cubicBezTo>
                  <a:pt x="114021" y="890"/>
                  <a:pt x="57136" y="21792"/>
                  <a:pt x="38880" y="31846"/>
                </a:cubicBezTo>
                <a:cubicBezTo>
                  <a:pt x="20624" y="41900"/>
                  <a:pt x="12686" y="42429"/>
                  <a:pt x="7130" y="60421"/>
                </a:cubicBezTo>
                <a:cubicBezTo>
                  <a:pt x="1574" y="78413"/>
                  <a:pt x="-3983" y="150115"/>
                  <a:pt x="3955" y="14455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C6D605C2-98E7-423F-8494-E2C7C643D1F7}"/>
              </a:ext>
            </a:extLst>
          </p:cNvPr>
          <p:cNvSpPr/>
          <p:nvPr/>
        </p:nvSpPr>
        <p:spPr>
          <a:xfrm>
            <a:off x="2305807" y="1239583"/>
            <a:ext cx="238433" cy="110090"/>
          </a:xfrm>
          <a:custGeom>
            <a:avLst/>
            <a:gdLst>
              <a:gd name="connsiteX0" fmla="*/ 4006 w 238433"/>
              <a:gd name="connsiteY0" fmla="*/ 105030 h 110090"/>
              <a:gd name="connsiteX1" fmla="*/ 200856 w 238433"/>
              <a:gd name="connsiteY1" fmla="*/ 22480 h 110090"/>
              <a:gd name="connsiteX2" fmla="*/ 232606 w 238433"/>
              <a:gd name="connsiteY2" fmla="*/ 1842 h 110090"/>
              <a:gd name="connsiteX3" fmla="*/ 126243 w 238433"/>
              <a:gd name="connsiteY3" fmla="*/ 58992 h 110090"/>
              <a:gd name="connsiteX4" fmla="*/ 73856 w 238433"/>
              <a:gd name="connsiteY4" fmla="*/ 95505 h 110090"/>
              <a:gd name="connsiteX5" fmla="*/ 4006 w 238433"/>
              <a:gd name="connsiteY5" fmla="*/ 105030 h 11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433" h="110090">
                <a:moveTo>
                  <a:pt x="4006" y="105030"/>
                </a:moveTo>
                <a:cubicBezTo>
                  <a:pt x="25173" y="92859"/>
                  <a:pt x="162756" y="39678"/>
                  <a:pt x="200856" y="22480"/>
                </a:cubicBezTo>
                <a:cubicBezTo>
                  <a:pt x="238956" y="5282"/>
                  <a:pt x="245042" y="-4243"/>
                  <a:pt x="232606" y="1842"/>
                </a:cubicBezTo>
                <a:cubicBezTo>
                  <a:pt x="220171" y="7927"/>
                  <a:pt x="152701" y="43381"/>
                  <a:pt x="126243" y="58992"/>
                </a:cubicBezTo>
                <a:cubicBezTo>
                  <a:pt x="99785" y="74602"/>
                  <a:pt x="96345" y="86245"/>
                  <a:pt x="73856" y="95505"/>
                </a:cubicBezTo>
                <a:cubicBezTo>
                  <a:pt x="51367" y="104765"/>
                  <a:pt x="-17161" y="117201"/>
                  <a:pt x="4006" y="1050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4B61D130-CF4D-4800-AFA0-F8AD2F6B0D4D}"/>
              </a:ext>
            </a:extLst>
          </p:cNvPr>
          <p:cNvSpPr/>
          <p:nvPr/>
        </p:nvSpPr>
        <p:spPr>
          <a:xfrm>
            <a:off x="2596958" y="1046081"/>
            <a:ext cx="74382" cy="151497"/>
          </a:xfrm>
          <a:custGeom>
            <a:avLst/>
            <a:gdLst>
              <a:gd name="connsiteX0" fmla="*/ 3367 w 74382"/>
              <a:gd name="connsiteY0" fmla="*/ 82 h 151497"/>
              <a:gd name="connsiteX1" fmla="*/ 73217 w 74382"/>
              <a:gd name="connsiteY1" fmla="*/ 61994 h 151497"/>
              <a:gd name="connsiteX2" fmla="*/ 192 w 74382"/>
              <a:gd name="connsiteY2" fmla="*/ 150894 h 151497"/>
              <a:gd name="connsiteX3" fmla="*/ 52580 w 74382"/>
              <a:gd name="connsiteY3" fmla="*/ 98507 h 151497"/>
              <a:gd name="connsiteX4" fmla="*/ 73217 w 74382"/>
              <a:gd name="connsiteY4" fmla="*/ 49294 h 151497"/>
              <a:gd name="connsiteX5" fmla="*/ 3367 w 74382"/>
              <a:gd name="connsiteY5" fmla="*/ 82 h 15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82" h="151497">
                <a:moveTo>
                  <a:pt x="3367" y="82"/>
                </a:moveTo>
                <a:cubicBezTo>
                  <a:pt x="3367" y="2199"/>
                  <a:pt x="73746" y="36859"/>
                  <a:pt x="73217" y="61994"/>
                </a:cubicBezTo>
                <a:cubicBezTo>
                  <a:pt x="72688" y="87129"/>
                  <a:pt x="3632" y="144809"/>
                  <a:pt x="192" y="150894"/>
                </a:cubicBezTo>
                <a:cubicBezTo>
                  <a:pt x="-3248" y="156980"/>
                  <a:pt x="40409" y="115440"/>
                  <a:pt x="52580" y="98507"/>
                </a:cubicBezTo>
                <a:cubicBezTo>
                  <a:pt x="64751" y="81574"/>
                  <a:pt x="78509" y="61465"/>
                  <a:pt x="73217" y="49294"/>
                </a:cubicBezTo>
                <a:cubicBezTo>
                  <a:pt x="67925" y="37123"/>
                  <a:pt x="3367" y="-2035"/>
                  <a:pt x="3367" y="8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B73057E1-BFEA-4EFC-922D-5B9E59F6F882}"/>
              </a:ext>
            </a:extLst>
          </p:cNvPr>
          <p:cNvSpPr/>
          <p:nvPr/>
        </p:nvSpPr>
        <p:spPr>
          <a:xfrm>
            <a:off x="2560638" y="1041353"/>
            <a:ext cx="151213" cy="155808"/>
          </a:xfrm>
          <a:custGeom>
            <a:avLst/>
            <a:gdLst>
              <a:gd name="connsiteX0" fmla="*/ 57150 w 151213"/>
              <a:gd name="connsiteY0" fmla="*/ 47 h 155808"/>
              <a:gd name="connsiteX1" fmla="*/ 150812 w 151213"/>
              <a:gd name="connsiteY1" fmla="*/ 57197 h 155808"/>
              <a:gd name="connsiteX2" fmla="*/ 87312 w 151213"/>
              <a:gd name="connsiteY2" fmla="*/ 120697 h 155808"/>
              <a:gd name="connsiteX3" fmla="*/ 0 w 151213"/>
              <a:gd name="connsiteY3" fmla="*/ 155622 h 155808"/>
              <a:gd name="connsiteX4" fmla="*/ 87312 w 151213"/>
              <a:gd name="connsiteY4" fmla="*/ 106410 h 155808"/>
              <a:gd name="connsiteX5" fmla="*/ 125412 w 151213"/>
              <a:gd name="connsiteY5" fmla="*/ 66722 h 155808"/>
              <a:gd name="connsiteX6" fmla="*/ 57150 w 151213"/>
              <a:gd name="connsiteY6" fmla="*/ 47 h 15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213" h="155808">
                <a:moveTo>
                  <a:pt x="57150" y="47"/>
                </a:moveTo>
                <a:cubicBezTo>
                  <a:pt x="61383" y="-1540"/>
                  <a:pt x="145785" y="37089"/>
                  <a:pt x="150812" y="57197"/>
                </a:cubicBezTo>
                <a:cubicBezTo>
                  <a:pt x="155839" y="77305"/>
                  <a:pt x="112447" y="104293"/>
                  <a:pt x="87312" y="120697"/>
                </a:cubicBezTo>
                <a:cubicBezTo>
                  <a:pt x="62177" y="137101"/>
                  <a:pt x="0" y="158003"/>
                  <a:pt x="0" y="155622"/>
                </a:cubicBezTo>
                <a:cubicBezTo>
                  <a:pt x="0" y="153241"/>
                  <a:pt x="66410" y="121227"/>
                  <a:pt x="87312" y="106410"/>
                </a:cubicBezTo>
                <a:cubicBezTo>
                  <a:pt x="108214" y="91593"/>
                  <a:pt x="127264" y="80745"/>
                  <a:pt x="125412" y="66722"/>
                </a:cubicBezTo>
                <a:cubicBezTo>
                  <a:pt x="123560" y="52699"/>
                  <a:pt x="52917" y="1634"/>
                  <a:pt x="57150" y="4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D3EB53D8-92C3-454E-B687-B4D08E2B8158}"/>
              </a:ext>
            </a:extLst>
          </p:cNvPr>
          <p:cNvSpPr/>
          <p:nvPr/>
        </p:nvSpPr>
        <p:spPr>
          <a:xfrm>
            <a:off x="2407573" y="1028700"/>
            <a:ext cx="59512" cy="114303"/>
          </a:xfrm>
          <a:custGeom>
            <a:avLst/>
            <a:gdLst>
              <a:gd name="connsiteX0" fmla="*/ 59402 w 59512"/>
              <a:gd name="connsiteY0" fmla="*/ 0 h 114303"/>
              <a:gd name="connsiteX1" fmla="*/ 16540 w 59512"/>
              <a:gd name="connsiteY1" fmla="*/ 84138 h 114303"/>
              <a:gd name="connsiteX2" fmla="*/ 8602 w 59512"/>
              <a:gd name="connsiteY2" fmla="*/ 114300 h 114303"/>
              <a:gd name="connsiteX3" fmla="*/ 2252 w 59512"/>
              <a:gd name="connsiteY3" fmla="*/ 85725 h 114303"/>
              <a:gd name="connsiteX4" fmla="*/ 59402 w 59512"/>
              <a:gd name="connsiteY4" fmla="*/ 0 h 11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12" h="114303">
                <a:moveTo>
                  <a:pt x="59402" y="0"/>
                </a:moveTo>
                <a:cubicBezTo>
                  <a:pt x="61783" y="-264"/>
                  <a:pt x="25007" y="65088"/>
                  <a:pt x="16540" y="84138"/>
                </a:cubicBezTo>
                <a:cubicBezTo>
                  <a:pt x="8073" y="103188"/>
                  <a:pt x="10983" y="114036"/>
                  <a:pt x="8602" y="114300"/>
                </a:cubicBezTo>
                <a:cubicBezTo>
                  <a:pt x="6221" y="114564"/>
                  <a:pt x="-4627" y="101335"/>
                  <a:pt x="2252" y="85725"/>
                </a:cubicBezTo>
                <a:cubicBezTo>
                  <a:pt x="9131" y="70115"/>
                  <a:pt x="57021" y="264"/>
                  <a:pt x="59402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7E88D6AA-1368-45F3-8535-34F097DA9294}"/>
              </a:ext>
            </a:extLst>
          </p:cNvPr>
          <p:cNvSpPr/>
          <p:nvPr/>
        </p:nvSpPr>
        <p:spPr>
          <a:xfrm>
            <a:off x="3930649" y="3324050"/>
            <a:ext cx="127730" cy="499379"/>
          </a:xfrm>
          <a:custGeom>
            <a:avLst/>
            <a:gdLst>
              <a:gd name="connsiteX0" fmla="*/ 1 w 127730"/>
              <a:gd name="connsiteY0" fmla="*/ 175 h 499379"/>
              <a:gd name="connsiteX1" fmla="*/ 46039 w 127730"/>
              <a:gd name="connsiteY1" fmla="*/ 228775 h 499379"/>
              <a:gd name="connsiteX2" fmla="*/ 114301 w 127730"/>
              <a:gd name="connsiteY2" fmla="*/ 328788 h 499379"/>
              <a:gd name="connsiteX3" fmla="*/ 125414 w 127730"/>
              <a:gd name="connsiteY3" fmla="*/ 411338 h 499379"/>
              <a:gd name="connsiteX4" fmla="*/ 84139 w 127730"/>
              <a:gd name="connsiteY4" fmla="*/ 498650 h 499379"/>
              <a:gd name="connsiteX5" fmla="*/ 127001 w 127730"/>
              <a:gd name="connsiteY5" fmla="*/ 360538 h 499379"/>
              <a:gd name="connsiteX6" fmla="*/ 47626 w 127730"/>
              <a:gd name="connsiteY6" fmla="*/ 193850 h 499379"/>
              <a:gd name="connsiteX7" fmla="*/ 1 w 127730"/>
              <a:gd name="connsiteY7" fmla="*/ 175 h 49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730" h="499379">
                <a:moveTo>
                  <a:pt x="1" y="175"/>
                </a:moveTo>
                <a:cubicBezTo>
                  <a:pt x="-263" y="5996"/>
                  <a:pt x="26989" y="174006"/>
                  <a:pt x="46039" y="228775"/>
                </a:cubicBezTo>
                <a:cubicBezTo>
                  <a:pt x="65089" y="283544"/>
                  <a:pt x="101072" y="298361"/>
                  <a:pt x="114301" y="328788"/>
                </a:cubicBezTo>
                <a:cubicBezTo>
                  <a:pt x="127530" y="359215"/>
                  <a:pt x="130441" y="383028"/>
                  <a:pt x="125414" y="411338"/>
                </a:cubicBezTo>
                <a:cubicBezTo>
                  <a:pt x="120387" y="439648"/>
                  <a:pt x="83875" y="507117"/>
                  <a:pt x="84139" y="498650"/>
                </a:cubicBezTo>
                <a:cubicBezTo>
                  <a:pt x="84404" y="490183"/>
                  <a:pt x="133086" y="411338"/>
                  <a:pt x="127001" y="360538"/>
                </a:cubicBezTo>
                <a:cubicBezTo>
                  <a:pt x="120916" y="309738"/>
                  <a:pt x="65088" y="252587"/>
                  <a:pt x="47626" y="193850"/>
                </a:cubicBezTo>
                <a:cubicBezTo>
                  <a:pt x="30164" y="135113"/>
                  <a:pt x="265" y="-5646"/>
                  <a:pt x="1" y="17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4BEC3713-FD9B-430A-BDED-A5F6F0F5DD5D}"/>
              </a:ext>
            </a:extLst>
          </p:cNvPr>
          <p:cNvSpPr/>
          <p:nvPr/>
        </p:nvSpPr>
        <p:spPr>
          <a:xfrm>
            <a:off x="3776614" y="2186952"/>
            <a:ext cx="779409" cy="286393"/>
          </a:xfrm>
          <a:custGeom>
            <a:avLst/>
            <a:gdLst>
              <a:gd name="connsiteX0" fmla="*/ 49 w 779409"/>
              <a:gd name="connsiteY0" fmla="*/ 286373 h 286393"/>
              <a:gd name="connsiteX1" fmla="*/ 134986 w 779409"/>
              <a:gd name="connsiteY1" fmla="*/ 172073 h 286393"/>
              <a:gd name="connsiteX2" fmla="*/ 312786 w 779409"/>
              <a:gd name="connsiteY2" fmla="*/ 141911 h 286393"/>
              <a:gd name="connsiteX3" fmla="*/ 511224 w 779409"/>
              <a:gd name="connsiteY3" fmla="*/ 116511 h 286393"/>
              <a:gd name="connsiteX4" fmla="*/ 700136 w 779409"/>
              <a:gd name="connsiteY4" fmla="*/ 87936 h 286393"/>
              <a:gd name="connsiteX5" fmla="*/ 771574 w 779409"/>
              <a:gd name="connsiteY5" fmla="*/ 14911 h 286393"/>
              <a:gd name="connsiteX6" fmla="*/ 527099 w 779409"/>
              <a:gd name="connsiteY6" fmla="*/ 623 h 286393"/>
              <a:gd name="connsiteX7" fmla="*/ 750936 w 779409"/>
              <a:gd name="connsiteY7" fmla="*/ 26023 h 286393"/>
              <a:gd name="connsiteX8" fmla="*/ 742999 w 779409"/>
              <a:gd name="connsiteY8" fmla="*/ 43486 h 286393"/>
              <a:gd name="connsiteX9" fmla="*/ 560436 w 779409"/>
              <a:gd name="connsiteY9" fmla="*/ 94286 h 286393"/>
              <a:gd name="connsiteX10" fmla="*/ 242936 w 779409"/>
              <a:gd name="connsiteY10" fmla="*/ 130798 h 286393"/>
              <a:gd name="connsiteX11" fmla="*/ 120699 w 779409"/>
              <a:gd name="connsiteY11" fmla="*/ 162548 h 286393"/>
              <a:gd name="connsiteX12" fmla="*/ 49 w 779409"/>
              <a:gd name="connsiteY12" fmla="*/ 286373 h 28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9409" h="286393">
                <a:moveTo>
                  <a:pt x="49" y="286373"/>
                </a:moveTo>
                <a:cubicBezTo>
                  <a:pt x="2430" y="287961"/>
                  <a:pt x="82863" y="196150"/>
                  <a:pt x="134986" y="172073"/>
                </a:cubicBezTo>
                <a:cubicBezTo>
                  <a:pt x="187109" y="147996"/>
                  <a:pt x="312786" y="141911"/>
                  <a:pt x="312786" y="141911"/>
                </a:cubicBezTo>
                <a:cubicBezTo>
                  <a:pt x="375492" y="132651"/>
                  <a:pt x="511224" y="116511"/>
                  <a:pt x="511224" y="116511"/>
                </a:cubicBezTo>
                <a:cubicBezTo>
                  <a:pt x="575782" y="107515"/>
                  <a:pt x="656744" y="104869"/>
                  <a:pt x="700136" y="87936"/>
                </a:cubicBezTo>
                <a:cubicBezTo>
                  <a:pt x="743528" y="71003"/>
                  <a:pt x="800413" y="29463"/>
                  <a:pt x="771574" y="14911"/>
                </a:cubicBezTo>
                <a:cubicBezTo>
                  <a:pt x="742735" y="359"/>
                  <a:pt x="530539" y="-1229"/>
                  <a:pt x="527099" y="623"/>
                </a:cubicBezTo>
                <a:cubicBezTo>
                  <a:pt x="523659" y="2475"/>
                  <a:pt x="714953" y="18879"/>
                  <a:pt x="750936" y="26023"/>
                </a:cubicBezTo>
                <a:cubicBezTo>
                  <a:pt x="786919" y="33167"/>
                  <a:pt x="774749" y="32109"/>
                  <a:pt x="742999" y="43486"/>
                </a:cubicBezTo>
                <a:cubicBezTo>
                  <a:pt x="711249" y="54863"/>
                  <a:pt x="643780" y="79734"/>
                  <a:pt x="560436" y="94286"/>
                </a:cubicBezTo>
                <a:cubicBezTo>
                  <a:pt x="477092" y="108838"/>
                  <a:pt x="316225" y="119421"/>
                  <a:pt x="242936" y="130798"/>
                </a:cubicBezTo>
                <a:cubicBezTo>
                  <a:pt x="169647" y="142175"/>
                  <a:pt x="160122" y="141646"/>
                  <a:pt x="120699" y="162548"/>
                </a:cubicBezTo>
                <a:cubicBezTo>
                  <a:pt x="81276" y="183450"/>
                  <a:pt x="-2332" y="284785"/>
                  <a:pt x="49" y="28637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85FB6C5B-1348-4083-A67A-9AF479CD0EE8}"/>
              </a:ext>
            </a:extLst>
          </p:cNvPr>
          <p:cNvSpPr/>
          <p:nvPr/>
        </p:nvSpPr>
        <p:spPr>
          <a:xfrm>
            <a:off x="4146191" y="2360238"/>
            <a:ext cx="586162" cy="42789"/>
          </a:xfrm>
          <a:custGeom>
            <a:avLst/>
            <a:gdLst>
              <a:gd name="connsiteX0" fmla="*/ 1947 w 586162"/>
              <a:gd name="connsiteY0" fmla="*/ 25775 h 42789"/>
              <a:gd name="connsiteX1" fmla="*/ 287697 w 586162"/>
              <a:gd name="connsiteY1" fmla="*/ 21012 h 42789"/>
              <a:gd name="connsiteX2" fmla="*/ 421047 w 586162"/>
              <a:gd name="connsiteY2" fmla="*/ 41650 h 42789"/>
              <a:gd name="connsiteX3" fmla="*/ 586147 w 586162"/>
              <a:gd name="connsiteY3" fmla="*/ 36887 h 42789"/>
              <a:gd name="connsiteX4" fmla="*/ 411522 w 586162"/>
              <a:gd name="connsiteY4" fmla="*/ 9900 h 42789"/>
              <a:gd name="connsiteX5" fmla="*/ 173397 w 586162"/>
              <a:gd name="connsiteY5" fmla="*/ 375 h 42789"/>
              <a:gd name="connsiteX6" fmla="*/ 1947 w 586162"/>
              <a:gd name="connsiteY6" fmla="*/ 25775 h 4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6162" h="42789">
                <a:moveTo>
                  <a:pt x="1947" y="25775"/>
                </a:moveTo>
                <a:cubicBezTo>
                  <a:pt x="20997" y="29214"/>
                  <a:pt x="217847" y="18366"/>
                  <a:pt x="287697" y="21012"/>
                </a:cubicBezTo>
                <a:cubicBezTo>
                  <a:pt x="357547" y="23658"/>
                  <a:pt x="371305" y="39004"/>
                  <a:pt x="421047" y="41650"/>
                </a:cubicBezTo>
                <a:cubicBezTo>
                  <a:pt x="470789" y="44296"/>
                  <a:pt x="587734" y="42179"/>
                  <a:pt x="586147" y="36887"/>
                </a:cubicBezTo>
                <a:cubicBezTo>
                  <a:pt x="584560" y="31595"/>
                  <a:pt x="480313" y="15985"/>
                  <a:pt x="411522" y="9900"/>
                </a:cubicBezTo>
                <a:cubicBezTo>
                  <a:pt x="342731" y="3815"/>
                  <a:pt x="238484" y="-1477"/>
                  <a:pt x="173397" y="375"/>
                </a:cubicBezTo>
                <a:cubicBezTo>
                  <a:pt x="108310" y="2227"/>
                  <a:pt x="-17103" y="22336"/>
                  <a:pt x="1947" y="2577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C82F7464-807A-483C-9081-B94113143248}"/>
              </a:ext>
            </a:extLst>
          </p:cNvPr>
          <p:cNvSpPr/>
          <p:nvPr/>
        </p:nvSpPr>
        <p:spPr>
          <a:xfrm>
            <a:off x="3790733" y="2389394"/>
            <a:ext cx="390931" cy="118879"/>
          </a:xfrm>
          <a:custGeom>
            <a:avLst/>
            <a:gdLst>
              <a:gd name="connsiteX0" fmla="*/ 217 w 390931"/>
              <a:gd name="connsiteY0" fmla="*/ 118856 h 118879"/>
              <a:gd name="connsiteX1" fmla="*/ 201830 w 390931"/>
              <a:gd name="connsiteY1" fmla="*/ 20431 h 118879"/>
              <a:gd name="connsiteX2" fmla="*/ 390742 w 390931"/>
              <a:gd name="connsiteY2" fmla="*/ 1381 h 118879"/>
              <a:gd name="connsiteX3" fmla="*/ 166905 w 390931"/>
              <a:gd name="connsiteY3" fmla="*/ 10906 h 118879"/>
              <a:gd name="connsiteX4" fmla="*/ 217 w 390931"/>
              <a:gd name="connsiteY4" fmla="*/ 118856 h 11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31" h="118879">
                <a:moveTo>
                  <a:pt x="217" y="118856"/>
                </a:moveTo>
                <a:cubicBezTo>
                  <a:pt x="6038" y="120444"/>
                  <a:pt x="136743" y="40010"/>
                  <a:pt x="201830" y="20431"/>
                </a:cubicBezTo>
                <a:cubicBezTo>
                  <a:pt x="266917" y="852"/>
                  <a:pt x="396563" y="2968"/>
                  <a:pt x="390742" y="1381"/>
                </a:cubicBezTo>
                <a:cubicBezTo>
                  <a:pt x="384921" y="-207"/>
                  <a:pt x="226965" y="-3117"/>
                  <a:pt x="166905" y="10906"/>
                </a:cubicBezTo>
                <a:cubicBezTo>
                  <a:pt x="106845" y="24929"/>
                  <a:pt x="-5604" y="117268"/>
                  <a:pt x="217" y="11885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: 図形 272">
            <a:extLst>
              <a:ext uri="{FF2B5EF4-FFF2-40B4-BE49-F238E27FC236}">
                <a16:creationId xmlns:a16="http://schemas.microsoft.com/office/drawing/2014/main" id="{9453904E-32F3-4B7D-B3E0-6D1C427084E1}"/>
              </a:ext>
            </a:extLst>
          </p:cNvPr>
          <p:cNvSpPr/>
          <p:nvPr/>
        </p:nvSpPr>
        <p:spPr>
          <a:xfrm>
            <a:off x="4391025" y="2401507"/>
            <a:ext cx="336790" cy="92456"/>
          </a:xfrm>
          <a:custGeom>
            <a:avLst/>
            <a:gdLst>
              <a:gd name="connsiteX0" fmla="*/ 336550 w 336790"/>
              <a:gd name="connsiteY0" fmla="*/ 381 h 92456"/>
              <a:gd name="connsiteX1" fmla="*/ 133350 w 336790"/>
              <a:gd name="connsiteY1" fmla="*/ 41656 h 92456"/>
              <a:gd name="connsiteX2" fmla="*/ 0 w 336790"/>
              <a:gd name="connsiteY2" fmla="*/ 92456 h 92456"/>
              <a:gd name="connsiteX3" fmla="*/ 150813 w 336790"/>
              <a:gd name="connsiteY3" fmla="*/ 41656 h 92456"/>
              <a:gd name="connsiteX4" fmla="*/ 90488 w 336790"/>
              <a:gd name="connsiteY4" fmla="*/ 22606 h 92456"/>
              <a:gd name="connsiteX5" fmla="*/ 336550 w 336790"/>
              <a:gd name="connsiteY5" fmla="*/ 381 h 9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790" h="92456">
                <a:moveTo>
                  <a:pt x="336550" y="381"/>
                </a:moveTo>
                <a:cubicBezTo>
                  <a:pt x="343694" y="3556"/>
                  <a:pt x="189442" y="26310"/>
                  <a:pt x="133350" y="41656"/>
                </a:cubicBezTo>
                <a:cubicBezTo>
                  <a:pt x="77258" y="57002"/>
                  <a:pt x="0" y="92456"/>
                  <a:pt x="0" y="92456"/>
                </a:cubicBezTo>
                <a:cubicBezTo>
                  <a:pt x="2910" y="92456"/>
                  <a:pt x="135732" y="53298"/>
                  <a:pt x="150813" y="41656"/>
                </a:cubicBezTo>
                <a:cubicBezTo>
                  <a:pt x="165894" y="30014"/>
                  <a:pt x="64823" y="30544"/>
                  <a:pt x="90488" y="22606"/>
                </a:cubicBezTo>
                <a:cubicBezTo>
                  <a:pt x="116152" y="14669"/>
                  <a:pt x="329406" y="-2794"/>
                  <a:pt x="336550" y="38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AF5B52F0-A105-47F1-A4DF-05359A03BD9E}"/>
              </a:ext>
            </a:extLst>
          </p:cNvPr>
          <p:cNvSpPr/>
          <p:nvPr/>
        </p:nvSpPr>
        <p:spPr>
          <a:xfrm>
            <a:off x="4395775" y="2476250"/>
            <a:ext cx="372387" cy="29423"/>
          </a:xfrm>
          <a:custGeom>
            <a:avLst/>
            <a:gdLst>
              <a:gd name="connsiteX0" fmla="*/ 13 w 372387"/>
              <a:gd name="connsiteY0" fmla="*/ 14538 h 29423"/>
              <a:gd name="connsiteX1" fmla="*/ 207975 w 372387"/>
              <a:gd name="connsiteY1" fmla="*/ 8188 h 29423"/>
              <a:gd name="connsiteX2" fmla="*/ 334975 w 372387"/>
              <a:gd name="connsiteY2" fmla="*/ 14538 h 29423"/>
              <a:gd name="connsiteX3" fmla="*/ 363550 w 372387"/>
              <a:gd name="connsiteY3" fmla="*/ 250 h 29423"/>
              <a:gd name="connsiteX4" fmla="*/ 198450 w 372387"/>
              <a:gd name="connsiteY4" fmla="*/ 28825 h 29423"/>
              <a:gd name="connsiteX5" fmla="*/ 13 w 372387"/>
              <a:gd name="connsiteY5" fmla="*/ 14538 h 2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387" h="29423">
                <a:moveTo>
                  <a:pt x="13" y="14538"/>
                </a:moveTo>
                <a:cubicBezTo>
                  <a:pt x="1600" y="11099"/>
                  <a:pt x="152148" y="8188"/>
                  <a:pt x="207975" y="8188"/>
                </a:cubicBezTo>
                <a:cubicBezTo>
                  <a:pt x="263802" y="8188"/>
                  <a:pt x="309046" y="15861"/>
                  <a:pt x="334975" y="14538"/>
                </a:cubicBezTo>
                <a:cubicBezTo>
                  <a:pt x="360904" y="13215"/>
                  <a:pt x="386304" y="-2131"/>
                  <a:pt x="363550" y="250"/>
                </a:cubicBezTo>
                <a:cubicBezTo>
                  <a:pt x="340796" y="2631"/>
                  <a:pt x="256129" y="25121"/>
                  <a:pt x="198450" y="28825"/>
                </a:cubicBezTo>
                <a:cubicBezTo>
                  <a:pt x="140771" y="32529"/>
                  <a:pt x="-1574" y="17977"/>
                  <a:pt x="13" y="1453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5E022A45-7A91-4DC2-A005-79D23B4F895B}"/>
              </a:ext>
            </a:extLst>
          </p:cNvPr>
          <p:cNvSpPr/>
          <p:nvPr/>
        </p:nvSpPr>
        <p:spPr>
          <a:xfrm>
            <a:off x="4395787" y="2501900"/>
            <a:ext cx="288786" cy="74660"/>
          </a:xfrm>
          <a:custGeom>
            <a:avLst/>
            <a:gdLst>
              <a:gd name="connsiteX0" fmla="*/ 1 w 288786"/>
              <a:gd name="connsiteY0" fmla="*/ 47625 h 74660"/>
              <a:gd name="connsiteX1" fmla="*/ 176213 w 288786"/>
              <a:gd name="connsiteY1" fmla="*/ 15875 h 74660"/>
              <a:gd name="connsiteX2" fmla="*/ 285751 w 288786"/>
              <a:gd name="connsiteY2" fmla="*/ 74613 h 74660"/>
              <a:gd name="connsiteX3" fmla="*/ 250826 w 288786"/>
              <a:gd name="connsiteY3" fmla="*/ 25400 h 74660"/>
              <a:gd name="connsiteX4" fmla="*/ 173038 w 288786"/>
              <a:gd name="connsiteY4" fmla="*/ 0 h 74660"/>
              <a:gd name="connsiteX5" fmla="*/ 1 w 288786"/>
              <a:gd name="connsiteY5" fmla="*/ 47625 h 7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786" h="74660">
                <a:moveTo>
                  <a:pt x="1" y="47625"/>
                </a:moveTo>
                <a:cubicBezTo>
                  <a:pt x="530" y="50271"/>
                  <a:pt x="128588" y="11377"/>
                  <a:pt x="176213" y="15875"/>
                </a:cubicBezTo>
                <a:cubicBezTo>
                  <a:pt x="223838" y="20373"/>
                  <a:pt x="273316" y="73026"/>
                  <a:pt x="285751" y="74613"/>
                </a:cubicBezTo>
                <a:cubicBezTo>
                  <a:pt x="298186" y="76200"/>
                  <a:pt x="269611" y="37835"/>
                  <a:pt x="250826" y="25400"/>
                </a:cubicBezTo>
                <a:cubicBezTo>
                  <a:pt x="232041" y="12965"/>
                  <a:pt x="213255" y="0"/>
                  <a:pt x="173038" y="0"/>
                </a:cubicBezTo>
                <a:cubicBezTo>
                  <a:pt x="132821" y="0"/>
                  <a:pt x="-528" y="44979"/>
                  <a:pt x="1" y="4762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485BD4CD-9DF6-42F7-8EBE-43076222C7EE}"/>
              </a:ext>
            </a:extLst>
          </p:cNvPr>
          <p:cNvSpPr/>
          <p:nvPr/>
        </p:nvSpPr>
        <p:spPr>
          <a:xfrm>
            <a:off x="4408547" y="2539954"/>
            <a:ext cx="265317" cy="45334"/>
          </a:xfrm>
          <a:custGeom>
            <a:avLst/>
            <a:gdLst>
              <a:gd name="connsiteX0" fmla="*/ 3116 w 265317"/>
              <a:gd name="connsiteY0" fmla="*/ 6396 h 45334"/>
              <a:gd name="connsiteX1" fmla="*/ 203141 w 265317"/>
              <a:gd name="connsiteY1" fmla="*/ 27034 h 45334"/>
              <a:gd name="connsiteX2" fmla="*/ 265053 w 265317"/>
              <a:gd name="connsiteY2" fmla="*/ 46 h 45334"/>
              <a:gd name="connsiteX3" fmla="*/ 185678 w 265317"/>
              <a:gd name="connsiteY3" fmla="*/ 34971 h 45334"/>
              <a:gd name="connsiteX4" fmla="*/ 87253 w 265317"/>
              <a:gd name="connsiteY4" fmla="*/ 44496 h 45334"/>
              <a:gd name="connsiteX5" fmla="*/ 3116 w 265317"/>
              <a:gd name="connsiteY5" fmla="*/ 6396 h 4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317" h="45334">
                <a:moveTo>
                  <a:pt x="3116" y="6396"/>
                </a:moveTo>
                <a:cubicBezTo>
                  <a:pt x="22431" y="3486"/>
                  <a:pt x="159485" y="28092"/>
                  <a:pt x="203141" y="27034"/>
                </a:cubicBezTo>
                <a:cubicBezTo>
                  <a:pt x="246797" y="25976"/>
                  <a:pt x="267964" y="-1277"/>
                  <a:pt x="265053" y="46"/>
                </a:cubicBezTo>
                <a:cubicBezTo>
                  <a:pt x="262142" y="1369"/>
                  <a:pt x="215311" y="27563"/>
                  <a:pt x="185678" y="34971"/>
                </a:cubicBezTo>
                <a:cubicBezTo>
                  <a:pt x="156045" y="42379"/>
                  <a:pt x="115034" y="47406"/>
                  <a:pt x="87253" y="44496"/>
                </a:cubicBezTo>
                <a:cubicBezTo>
                  <a:pt x="59472" y="41586"/>
                  <a:pt x="-16199" y="9306"/>
                  <a:pt x="3116" y="639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9370A735-6259-42F4-A19F-394D6E10C15C}"/>
              </a:ext>
            </a:extLst>
          </p:cNvPr>
          <p:cNvSpPr/>
          <p:nvPr/>
        </p:nvSpPr>
        <p:spPr>
          <a:xfrm>
            <a:off x="4427468" y="2565146"/>
            <a:ext cx="327354" cy="72075"/>
          </a:xfrm>
          <a:custGeom>
            <a:avLst/>
            <a:gdLst>
              <a:gd name="connsiteX0" fmla="*/ 70 w 327354"/>
              <a:gd name="connsiteY0" fmla="*/ 254 h 72075"/>
              <a:gd name="connsiteX1" fmla="*/ 215970 w 327354"/>
              <a:gd name="connsiteY1" fmla="*/ 32004 h 72075"/>
              <a:gd name="connsiteX2" fmla="*/ 327095 w 327354"/>
              <a:gd name="connsiteY2" fmla="*/ 71692 h 72075"/>
              <a:gd name="connsiteX3" fmla="*/ 239782 w 327354"/>
              <a:gd name="connsiteY3" fmla="*/ 49467 h 72075"/>
              <a:gd name="connsiteX4" fmla="*/ 70 w 327354"/>
              <a:gd name="connsiteY4" fmla="*/ 254 h 7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354" h="72075">
                <a:moveTo>
                  <a:pt x="70" y="254"/>
                </a:moveTo>
                <a:cubicBezTo>
                  <a:pt x="-3899" y="-2657"/>
                  <a:pt x="161466" y="20098"/>
                  <a:pt x="215970" y="32004"/>
                </a:cubicBezTo>
                <a:cubicBezTo>
                  <a:pt x="270474" y="43910"/>
                  <a:pt x="323126" y="68782"/>
                  <a:pt x="327095" y="71692"/>
                </a:cubicBezTo>
                <a:cubicBezTo>
                  <a:pt x="331064" y="74603"/>
                  <a:pt x="288994" y="60315"/>
                  <a:pt x="239782" y="49467"/>
                </a:cubicBezTo>
                <a:cubicBezTo>
                  <a:pt x="190570" y="38619"/>
                  <a:pt x="4039" y="3165"/>
                  <a:pt x="70" y="25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207F8974-B33A-46DE-92D2-42925200DB15}"/>
              </a:ext>
            </a:extLst>
          </p:cNvPr>
          <p:cNvSpPr/>
          <p:nvPr/>
        </p:nvSpPr>
        <p:spPr>
          <a:xfrm>
            <a:off x="4163993" y="2623643"/>
            <a:ext cx="809843" cy="150750"/>
          </a:xfrm>
          <a:custGeom>
            <a:avLst/>
            <a:gdLst>
              <a:gd name="connsiteX0" fmla="*/ 9545 w 809843"/>
              <a:gd name="connsiteY0" fmla="*/ 2082 h 150750"/>
              <a:gd name="connsiteX1" fmla="*/ 482620 w 809843"/>
              <a:gd name="connsiteY1" fmla="*/ 114795 h 150750"/>
              <a:gd name="connsiteX2" fmla="*/ 657245 w 809843"/>
              <a:gd name="connsiteY2" fmla="*/ 149720 h 150750"/>
              <a:gd name="connsiteX3" fmla="*/ 809645 w 809843"/>
              <a:gd name="connsiteY3" fmla="*/ 141782 h 150750"/>
              <a:gd name="connsiteX4" fmla="*/ 685820 w 809843"/>
              <a:gd name="connsiteY4" fmla="*/ 144957 h 150750"/>
              <a:gd name="connsiteX5" fmla="*/ 530245 w 809843"/>
              <a:gd name="connsiteY5" fmla="*/ 130670 h 150750"/>
              <a:gd name="connsiteX6" fmla="*/ 196870 w 809843"/>
              <a:gd name="connsiteY6" fmla="*/ 48120 h 150750"/>
              <a:gd name="connsiteX7" fmla="*/ 9545 w 809843"/>
              <a:gd name="connsiteY7" fmla="*/ 2082 h 15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9843" h="150750">
                <a:moveTo>
                  <a:pt x="9545" y="2082"/>
                </a:moveTo>
                <a:lnTo>
                  <a:pt x="482620" y="114795"/>
                </a:lnTo>
                <a:cubicBezTo>
                  <a:pt x="590570" y="139401"/>
                  <a:pt x="602741" y="145222"/>
                  <a:pt x="657245" y="149720"/>
                </a:cubicBezTo>
                <a:cubicBezTo>
                  <a:pt x="711749" y="154218"/>
                  <a:pt x="804883" y="142576"/>
                  <a:pt x="809645" y="141782"/>
                </a:cubicBezTo>
                <a:cubicBezTo>
                  <a:pt x="814407" y="140988"/>
                  <a:pt x="732387" y="146809"/>
                  <a:pt x="685820" y="144957"/>
                </a:cubicBezTo>
                <a:cubicBezTo>
                  <a:pt x="639253" y="143105"/>
                  <a:pt x="611737" y="146809"/>
                  <a:pt x="530245" y="130670"/>
                </a:cubicBezTo>
                <a:cubicBezTo>
                  <a:pt x="448753" y="114531"/>
                  <a:pt x="290532" y="69287"/>
                  <a:pt x="196870" y="48120"/>
                </a:cubicBezTo>
                <a:cubicBezTo>
                  <a:pt x="103208" y="26953"/>
                  <a:pt x="-38080" y="-9030"/>
                  <a:pt x="9545" y="208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2A3A3005-7D31-47A8-A7CD-67AB1E31C546}"/>
              </a:ext>
            </a:extLst>
          </p:cNvPr>
          <p:cNvSpPr/>
          <p:nvPr/>
        </p:nvSpPr>
        <p:spPr>
          <a:xfrm>
            <a:off x="4577429" y="2636765"/>
            <a:ext cx="457264" cy="116499"/>
          </a:xfrm>
          <a:custGeom>
            <a:avLst/>
            <a:gdLst>
              <a:gd name="connsiteX0" fmla="*/ 921 w 457264"/>
              <a:gd name="connsiteY0" fmla="*/ 73 h 116499"/>
              <a:gd name="connsiteX1" fmla="*/ 256509 w 457264"/>
              <a:gd name="connsiteY1" fmla="*/ 85798 h 116499"/>
              <a:gd name="connsiteX2" fmla="*/ 456534 w 457264"/>
              <a:gd name="connsiteY2" fmla="*/ 114373 h 116499"/>
              <a:gd name="connsiteX3" fmla="*/ 318421 w 457264"/>
              <a:gd name="connsiteY3" fmla="*/ 109610 h 116499"/>
              <a:gd name="connsiteX4" fmla="*/ 175546 w 457264"/>
              <a:gd name="connsiteY4" fmla="*/ 71510 h 116499"/>
              <a:gd name="connsiteX5" fmla="*/ 921 w 457264"/>
              <a:gd name="connsiteY5" fmla="*/ 73 h 11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64" h="116499">
                <a:moveTo>
                  <a:pt x="921" y="73"/>
                </a:moveTo>
                <a:cubicBezTo>
                  <a:pt x="14415" y="2454"/>
                  <a:pt x="180574" y="66748"/>
                  <a:pt x="256509" y="85798"/>
                </a:cubicBezTo>
                <a:cubicBezTo>
                  <a:pt x="332445" y="104848"/>
                  <a:pt x="446215" y="110404"/>
                  <a:pt x="456534" y="114373"/>
                </a:cubicBezTo>
                <a:cubicBezTo>
                  <a:pt x="466853" y="118342"/>
                  <a:pt x="365252" y="116754"/>
                  <a:pt x="318421" y="109610"/>
                </a:cubicBezTo>
                <a:cubicBezTo>
                  <a:pt x="271590" y="102466"/>
                  <a:pt x="225288" y="89502"/>
                  <a:pt x="175546" y="71510"/>
                </a:cubicBezTo>
                <a:cubicBezTo>
                  <a:pt x="125804" y="53518"/>
                  <a:pt x="-12573" y="-2308"/>
                  <a:pt x="921" y="7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810A9207-62B4-47D9-872C-825FBC159E9B}"/>
              </a:ext>
            </a:extLst>
          </p:cNvPr>
          <p:cNvSpPr/>
          <p:nvPr/>
        </p:nvSpPr>
        <p:spPr>
          <a:xfrm>
            <a:off x="4606851" y="2662159"/>
            <a:ext cx="408083" cy="233511"/>
          </a:xfrm>
          <a:custGeom>
            <a:avLst/>
            <a:gdLst>
              <a:gd name="connsiteX0" fmla="*/ 74 w 408083"/>
              <a:gd name="connsiteY0" fmla="*/ 79 h 233511"/>
              <a:gd name="connsiteX1" fmla="*/ 125487 w 408083"/>
              <a:gd name="connsiteY1" fmla="*/ 50879 h 233511"/>
              <a:gd name="connsiteX2" fmla="*/ 274712 w 408083"/>
              <a:gd name="connsiteY2" fmla="*/ 73104 h 233511"/>
              <a:gd name="connsiteX3" fmla="*/ 365199 w 408083"/>
              <a:gd name="connsiteY3" fmla="*/ 135016 h 233511"/>
              <a:gd name="connsiteX4" fmla="*/ 408062 w 408083"/>
              <a:gd name="connsiteY4" fmla="*/ 233441 h 233511"/>
              <a:gd name="connsiteX5" fmla="*/ 360437 w 408083"/>
              <a:gd name="connsiteY5" fmla="*/ 149304 h 233511"/>
              <a:gd name="connsiteX6" fmla="*/ 111199 w 408083"/>
              <a:gd name="connsiteY6" fmla="*/ 63579 h 233511"/>
              <a:gd name="connsiteX7" fmla="*/ 74 w 408083"/>
              <a:gd name="connsiteY7" fmla="*/ 79 h 23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83" h="233511">
                <a:moveTo>
                  <a:pt x="74" y="79"/>
                </a:moveTo>
                <a:cubicBezTo>
                  <a:pt x="2455" y="-2038"/>
                  <a:pt x="79714" y="38708"/>
                  <a:pt x="125487" y="50879"/>
                </a:cubicBezTo>
                <a:cubicBezTo>
                  <a:pt x="171260" y="63050"/>
                  <a:pt x="234760" y="59081"/>
                  <a:pt x="274712" y="73104"/>
                </a:cubicBezTo>
                <a:cubicBezTo>
                  <a:pt x="314664" y="87127"/>
                  <a:pt x="342974" y="108293"/>
                  <a:pt x="365199" y="135016"/>
                </a:cubicBezTo>
                <a:cubicBezTo>
                  <a:pt x="387424" y="161739"/>
                  <a:pt x="408856" y="231060"/>
                  <a:pt x="408062" y="233441"/>
                </a:cubicBezTo>
                <a:cubicBezTo>
                  <a:pt x="407268" y="235822"/>
                  <a:pt x="409914" y="177614"/>
                  <a:pt x="360437" y="149304"/>
                </a:cubicBezTo>
                <a:cubicBezTo>
                  <a:pt x="310960" y="120994"/>
                  <a:pt x="169407" y="84216"/>
                  <a:pt x="111199" y="63579"/>
                </a:cubicBezTo>
                <a:cubicBezTo>
                  <a:pt x="52991" y="42942"/>
                  <a:pt x="-2307" y="2196"/>
                  <a:pt x="74" y="7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7F2A14B0-09E6-4B66-B2FD-9A71E791703B}"/>
              </a:ext>
            </a:extLst>
          </p:cNvPr>
          <p:cNvSpPr/>
          <p:nvPr/>
        </p:nvSpPr>
        <p:spPr>
          <a:xfrm>
            <a:off x="4589152" y="2588249"/>
            <a:ext cx="192118" cy="125734"/>
          </a:xfrm>
          <a:custGeom>
            <a:avLst/>
            <a:gdLst>
              <a:gd name="connsiteX0" fmla="*/ 311 w 192118"/>
              <a:gd name="connsiteY0" fmla="*/ 964 h 125734"/>
              <a:gd name="connsiteX1" fmla="*/ 125723 w 192118"/>
              <a:gd name="connsiteY1" fmla="*/ 43826 h 125734"/>
              <a:gd name="connsiteX2" fmla="*/ 189223 w 192118"/>
              <a:gd name="connsiteY2" fmla="*/ 124789 h 125734"/>
              <a:gd name="connsiteX3" fmla="*/ 165411 w 192118"/>
              <a:gd name="connsiteY3" fmla="*/ 83514 h 125734"/>
              <a:gd name="connsiteX4" fmla="*/ 311 w 192118"/>
              <a:gd name="connsiteY4" fmla="*/ 964 h 12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18" h="125734">
                <a:moveTo>
                  <a:pt x="311" y="964"/>
                </a:moveTo>
                <a:cubicBezTo>
                  <a:pt x="-6304" y="-5651"/>
                  <a:pt x="94238" y="23189"/>
                  <a:pt x="125723" y="43826"/>
                </a:cubicBezTo>
                <a:cubicBezTo>
                  <a:pt x="157208" y="64463"/>
                  <a:pt x="182608" y="118174"/>
                  <a:pt x="189223" y="124789"/>
                </a:cubicBezTo>
                <a:cubicBezTo>
                  <a:pt x="195838" y="131404"/>
                  <a:pt x="192399" y="101770"/>
                  <a:pt x="165411" y="83514"/>
                </a:cubicBezTo>
                <a:cubicBezTo>
                  <a:pt x="138424" y="65258"/>
                  <a:pt x="6926" y="7579"/>
                  <a:pt x="311" y="96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F54659E9-D182-41AE-904C-56337E2D5923}"/>
              </a:ext>
            </a:extLst>
          </p:cNvPr>
          <p:cNvSpPr/>
          <p:nvPr/>
        </p:nvSpPr>
        <p:spPr>
          <a:xfrm>
            <a:off x="4583848" y="2725688"/>
            <a:ext cx="591785" cy="480826"/>
          </a:xfrm>
          <a:custGeom>
            <a:avLst/>
            <a:gdLst>
              <a:gd name="connsiteX0" fmla="*/ 852 w 591785"/>
              <a:gd name="connsiteY0" fmla="*/ 3225 h 480826"/>
              <a:gd name="connsiteX1" fmla="*/ 61177 w 591785"/>
              <a:gd name="connsiteY1" fmla="*/ 34975 h 480826"/>
              <a:gd name="connsiteX2" fmla="*/ 132615 w 591785"/>
              <a:gd name="connsiteY2" fmla="*/ 103237 h 480826"/>
              <a:gd name="connsiteX3" fmla="*/ 372327 w 591785"/>
              <a:gd name="connsiteY3" fmla="*/ 233412 h 480826"/>
              <a:gd name="connsiteX4" fmla="*/ 591402 w 591785"/>
              <a:gd name="connsiteY4" fmla="*/ 479475 h 480826"/>
              <a:gd name="connsiteX5" fmla="*/ 416777 w 591785"/>
              <a:gd name="connsiteY5" fmla="*/ 322312 h 480826"/>
              <a:gd name="connsiteX6" fmla="*/ 107215 w 591785"/>
              <a:gd name="connsiteY6" fmla="*/ 111175 h 480826"/>
              <a:gd name="connsiteX7" fmla="*/ 852 w 591785"/>
              <a:gd name="connsiteY7" fmla="*/ 3225 h 48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1785" h="480826">
                <a:moveTo>
                  <a:pt x="852" y="3225"/>
                </a:moveTo>
                <a:cubicBezTo>
                  <a:pt x="-6821" y="-9475"/>
                  <a:pt x="39217" y="18306"/>
                  <a:pt x="61177" y="34975"/>
                </a:cubicBezTo>
                <a:cubicBezTo>
                  <a:pt x="83137" y="51644"/>
                  <a:pt x="80757" y="70164"/>
                  <a:pt x="132615" y="103237"/>
                </a:cubicBezTo>
                <a:cubicBezTo>
                  <a:pt x="184473" y="136310"/>
                  <a:pt x="295863" y="170706"/>
                  <a:pt x="372327" y="233412"/>
                </a:cubicBezTo>
                <a:cubicBezTo>
                  <a:pt x="448791" y="296118"/>
                  <a:pt x="583994" y="464658"/>
                  <a:pt x="591402" y="479475"/>
                </a:cubicBezTo>
                <a:cubicBezTo>
                  <a:pt x="598810" y="494292"/>
                  <a:pt x="497475" y="383695"/>
                  <a:pt x="416777" y="322312"/>
                </a:cubicBezTo>
                <a:cubicBezTo>
                  <a:pt x="336079" y="260929"/>
                  <a:pt x="169392" y="163033"/>
                  <a:pt x="107215" y="111175"/>
                </a:cubicBezTo>
                <a:cubicBezTo>
                  <a:pt x="45038" y="59317"/>
                  <a:pt x="8525" y="15925"/>
                  <a:pt x="852" y="322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7ED6DE9B-9726-4B5B-8719-C532EBD488BD}"/>
              </a:ext>
            </a:extLst>
          </p:cNvPr>
          <p:cNvSpPr/>
          <p:nvPr/>
        </p:nvSpPr>
        <p:spPr>
          <a:xfrm>
            <a:off x="4546873" y="2727409"/>
            <a:ext cx="282905" cy="217164"/>
          </a:xfrm>
          <a:custGeom>
            <a:avLst/>
            <a:gdLst>
              <a:gd name="connsiteX0" fmla="*/ 2902 w 282905"/>
              <a:gd name="connsiteY0" fmla="*/ 4679 h 217164"/>
              <a:gd name="connsiteX1" fmla="*/ 202927 w 282905"/>
              <a:gd name="connsiteY1" fmla="*/ 176129 h 217164"/>
              <a:gd name="connsiteX2" fmla="*/ 279127 w 282905"/>
              <a:gd name="connsiteY2" fmla="*/ 209466 h 217164"/>
              <a:gd name="connsiteX3" fmla="*/ 96565 w 282905"/>
              <a:gd name="connsiteY3" fmla="*/ 61829 h 217164"/>
              <a:gd name="connsiteX4" fmla="*/ 2902 w 282905"/>
              <a:gd name="connsiteY4" fmla="*/ 4679 h 21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905" h="217164">
                <a:moveTo>
                  <a:pt x="2902" y="4679"/>
                </a:moveTo>
                <a:cubicBezTo>
                  <a:pt x="20629" y="23729"/>
                  <a:pt x="156890" y="141998"/>
                  <a:pt x="202927" y="176129"/>
                </a:cubicBezTo>
                <a:cubicBezTo>
                  <a:pt x="248964" y="210260"/>
                  <a:pt x="296854" y="228516"/>
                  <a:pt x="279127" y="209466"/>
                </a:cubicBezTo>
                <a:cubicBezTo>
                  <a:pt x="261400" y="190416"/>
                  <a:pt x="140486" y="94902"/>
                  <a:pt x="96565" y="61829"/>
                </a:cubicBezTo>
                <a:cubicBezTo>
                  <a:pt x="52644" y="28756"/>
                  <a:pt x="-14825" y="-14371"/>
                  <a:pt x="2902" y="467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FF3AEEDE-A46B-46AB-A83B-41AF2B720698}"/>
              </a:ext>
            </a:extLst>
          </p:cNvPr>
          <p:cNvSpPr/>
          <p:nvPr/>
        </p:nvSpPr>
        <p:spPr>
          <a:xfrm>
            <a:off x="4421867" y="2706217"/>
            <a:ext cx="181689" cy="79539"/>
          </a:xfrm>
          <a:custGeom>
            <a:avLst/>
            <a:gdLst>
              <a:gd name="connsiteX0" fmla="*/ 2496 w 181689"/>
              <a:gd name="connsiteY0" fmla="*/ 471 h 79539"/>
              <a:gd name="connsiteX1" fmla="*/ 180296 w 181689"/>
              <a:gd name="connsiteY1" fmla="*/ 78258 h 79539"/>
              <a:gd name="connsiteX2" fmla="*/ 81871 w 181689"/>
              <a:gd name="connsiteY2" fmla="*/ 46508 h 79539"/>
              <a:gd name="connsiteX3" fmla="*/ 2496 w 181689"/>
              <a:gd name="connsiteY3" fmla="*/ 471 h 7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689" h="79539">
                <a:moveTo>
                  <a:pt x="2496" y="471"/>
                </a:moveTo>
                <a:cubicBezTo>
                  <a:pt x="18900" y="5763"/>
                  <a:pt x="167067" y="70585"/>
                  <a:pt x="180296" y="78258"/>
                </a:cubicBezTo>
                <a:cubicBezTo>
                  <a:pt x="193525" y="85931"/>
                  <a:pt x="108858" y="57091"/>
                  <a:pt x="81871" y="46508"/>
                </a:cubicBezTo>
                <a:cubicBezTo>
                  <a:pt x="54884" y="35925"/>
                  <a:pt x="-13908" y="-4821"/>
                  <a:pt x="2496" y="47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51375CDC-0482-4C16-85F3-7363E3C47196}"/>
              </a:ext>
            </a:extLst>
          </p:cNvPr>
          <p:cNvSpPr/>
          <p:nvPr/>
        </p:nvSpPr>
        <p:spPr>
          <a:xfrm>
            <a:off x="4512405" y="2820969"/>
            <a:ext cx="348260" cy="146119"/>
          </a:xfrm>
          <a:custGeom>
            <a:avLst/>
            <a:gdLst>
              <a:gd name="connsiteX0" fmla="*/ 858 w 348260"/>
              <a:gd name="connsiteY0" fmla="*/ 19 h 146119"/>
              <a:gd name="connsiteX1" fmla="*/ 188183 w 348260"/>
              <a:gd name="connsiteY1" fmla="*/ 90506 h 146119"/>
              <a:gd name="connsiteX2" fmla="*/ 345345 w 348260"/>
              <a:gd name="connsiteY2" fmla="*/ 146069 h 146119"/>
              <a:gd name="connsiteX3" fmla="*/ 267558 w 348260"/>
              <a:gd name="connsiteY3" fmla="*/ 98444 h 146119"/>
              <a:gd name="connsiteX4" fmla="*/ 858 w 348260"/>
              <a:gd name="connsiteY4" fmla="*/ 19 h 14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260" h="146119">
                <a:moveTo>
                  <a:pt x="858" y="19"/>
                </a:moveTo>
                <a:cubicBezTo>
                  <a:pt x="-12371" y="-1304"/>
                  <a:pt x="130769" y="66164"/>
                  <a:pt x="188183" y="90506"/>
                </a:cubicBezTo>
                <a:cubicBezTo>
                  <a:pt x="245597" y="114848"/>
                  <a:pt x="332116" y="144746"/>
                  <a:pt x="345345" y="146069"/>
                </a:cubicBezTo>
                <a:cubicBezTo>
                  <a:pt x="358574" y="147392"/>
                  <a:pt x="325766" y="122521"/>
                  <a:pt x="267558" y="98444"/>
                </a:cubicBezTo>
                <a:cubicBezTo>
                  <a:pt x="209350" y="74367"/>
                  <a:pt x="14087" y="1342"/>
                  <a:pt x="858" y="1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3E12CB75-7045-48AE-97F1-43CD67B53FB1}"/>
              </a:ext>
            </a:extLst>
          </p:cNvPr>
          <p:cNvSpPr/>
          <p:nvPr/>
        </p:nvSpPr>
        <p:spPr>
          <a:xfrm>
            <a:off x="4490889" y="2752721"/>
            <a:ext cx="278975" cy="375452"/>
          </a:xfrm>
          <a:custGeom>
            <a:avLst/>
            <a:gdLst>
              <a:gd name="connsiteX0" fmla="*/ 149 w 278975"/>
              <a:gd name="connsiteY0" fmla="*/ 4 h 375452"/>
              <a:gd name="connsiteX1" fmla="*/ 100161 w 278975"/>
              <a:gd name="connsiteY1" fmla="*/ 160342 h 375452"/>
              <a:gd name="connsiteX2" fmla="*/ 254149 w 278975"/>
              <a:gd name="connsiteY2" fmla="*/ 312742 h 375452"/>
              <a:gd name="connsiteX3" fmla="*/ 274786 w 278975"/>
              <a:gd name="connsiteY3" fmla="*/ 374654 h 375452"/>
              <a:gd name="connsiteX4" fmla="*/ 212874 w 278975"/>
              <a:gd name="connsiteY4" fmla="*/ 274642 h 375452"/>
              <a:gd name="connsiteX5" fmla="*/ 81111 w 278975"/>
              <a:gd name="connsiteY5" fmla="*/ 165104 h 375452"/>
              <a:gd name="connsiteX6" fmla="*/ 149 w 278975"/>
              <a:gd name="connsiteY6" fmla="*/ 4 h 37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975" h="375452">
                <a:moveTo>
                  <a:pt x="149" y="4"/>
                </a:moveTo>
                <a:cubicBezTo>
                  <a:pt x="3324" y="-790"/>
                  <a:pt x="57828" y="108219"/>
                  <a:pt x="100161" y="160342"/>
                </a:cubicBezTo>
                <a:cubicBezTo>
                  <a:pt x="142494" y="212465"/>
                  <a:pt x="225045" y="277023"/>
                  <a:pt x="254149" y="312742"/>
                </a:cubicBezTo>
                <a:cubicBezTo>
                  <a:pt x="283253" y="348461"/>
                  <a:pt x="281665" y="381004"/>
                  <a:pt x="274786" y="374654"/>
                </a:cubicBezTo>
                <a:cubicBezTo>
                  <a:pt x="267907" y="368304"/>
                  <a:pt x="245153" y="309567"/>
                  <a:pt x="212874" y="274642"/>
                </a:cubicBezTo>
                <a:cubicBezTo>
                  <a:pt x="180595" y="239717"/>
                  <a:pt x="117094" y="207173"/>
                  <a:pt x="81111" y="165104"/>
                </a:cubicBezTo>
                <a:cubicBezTo>
                  <a:pt x="45128" y="123035"/>
                  <a:pt x="-3026" y="798"/>
                  <a:pt x="149" y="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AC72491D-B300-4CF7-8462-69CBF6558FBE}"/>
              </a:ext>
            </a:extLst>
          </p:cNvPr>
          <p:cNvSpPr/>
          <p:nvPr/>
        </p:nvSpPr>
        <p:spPr>
          <a:xfrm>
            <a:off x="4852637" y="2985656"/>
            <a:ext cx="398851" cy="551409"/>
          </a:xfrm>
          <a:custGeom>
            <a:avLst/>
            <a:gdLst>
              <a:gd name="connsiteX0" fmla="*/ 6701 w 398851"/>
              <a:gd name="connsiteY0" fmla="*/ 9957 h 551409"/>
              <a:gd name="connsiteX1" fmla="*/ 54326 w 398851"/>
              <a:gd name="connsiteY1" fmla="*/ 41707 h 551409"/>
              <a:gd name="connsiteX2" fmla="*/ 295626 w 398851"/>
              <a:gd name="connsiteY2" fmla="*/ 311582 h 551409"/>
              <a:gd name="connsiteX3" fmla="*/ 398813 w 398851"/>
              <a:gd name="connsiteY3" fmla="*/ 551294 h 551409"/>
              <a:gd name="connsiteX4" fmla="*/ 286101 w 398851"/>
              <a:gd name="connsiteY4" fmla="*/ 281419 h 551409"/>
              <a:gd name="connsiteX5" fmla="*/ 159101 w 398851"/>
              <a:gd name="connsiteY5" fmla="*/ 133782 h 551409"/>
              <a:gd name="connsiteX6" fmla="*/ 6701 w 398851"/>
              <a:gd name="connsiteY6" fmla="*/ 9957 h 55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851" h="551409">
                <a:moveTo>
                  <a:pt x="6701" y="9957"/>
                </a:moveTo>
                <a:cubicBezTo>
                  <a:pt x="-10761" y="-5389"/>
                  <a:pt x="6172" y="-8564"/>
                  <a:pt x="54326" y="41707"/>
                </a:cubicBezTo>
                <a:cubicBezTo>
                  <a:pt x="102480" y="91978"/>
                  <a:pt x="238212" y="226651"/>
                  <a:pt x="295626" y="311582"/>
                </a:cubicBezTo>
                <a:cubicBezTo>
                  <a:pt x="353040" y="396513"/>
                  <a:pt x="400400" y="556321"/>
                  <a:pt x="398813" y="551294"/>
                </a:cubicBezTo>
                <a:cubicBezTo>
                  <a:pt x="397226" y="546267"/>
                  <a:pt x="326053" y="351004"/>
                  <a:pt x="286101" y="281419"/>
                </a:cubicBezTo>
                <a:cubicBezTo>
                  <a:pt x="246149" y="211834"/>
                  <a:pt x="202757" y="177438"/>
                  <a:pt x="159101" y="133782"/>
                </a:cubicBezTo>
                <a:cubicBezTo>
                  <a:pt x="115445" y="90126"/>
                  <a:pt x="24163" y="25303"/>
                  <a:pt x="6701" y="995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B911E7E4-28C8-4892-B268-168990ABBD77}"/>
              </a:ext>
            </a:extLst>
          </p:cNvPr>
          <p:cNvSpPr/>
          <p:nvPr/>
        </p:nvSpPr>
        <p:spPr>
          <a:xfrm>
            <a:off x="5165674" y="3194341"/>
            <a:ext cx="126450" cy="330240"/>
          </a:xfrm>
          <a:custGeom>
            <a:avLst/>
            <a:gdLst>
              <a:gd name="connsiteX0" fmla="*/ 1639 w 126450"/>
              <a:gd name="connsiteY0" fmla="*/ 7647 h 330240"/>
              <a:gd name="connsiteX1" fmla="*/ 123876 w 126450"/>
              <a:gd name="connsiteY1" fmla="*/ 325147 h 330240"/>
              <a:gd name="connsiteX2" fmla="*/ 82601 w 126450"/>
              <a:gd name="connsiteY2" fmla="*/ 196559 h 330240"/>
              <a:gd name="connsiteX3" fmla="*/ 55614 w 126450"/>
              <a:gd name="connsiteY3" fmla="*/ 104484 h 330240"/>
              <a:gd name="connsiteX4" fmla="*/ 1639 w 126450"/>
              <a:gd name="connsiteY4" fmla="*/ 7647 h 33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0" h="330240">
                <a:moveTo>
                  <a:pt x="1639" y="7647"/>
                </a:moveTo>
                <a:cubicBezTo>
                  <a:pt x="13016" y="44424"/>
                  <a:pt x="110382" y="293662"/>
                  <a:pt x="123876" y="325147"/>
                </a:cubicBezTo>
                <a:cubicBezTo>
                  <a:pt x="137370" y="356632"/>
                  <a:pt x="93978" y="233336"/>
                  <a:pt x="82601" y="196559"/>
                </a:cubicBezTo>
                <a:cubicBezTo>
                  <a:pt x="71224" y="159782"/>
                  <a:pt x="69901" y="131736"/>
                  <a:pt x="55614" y="104484"/>
                </a:cubicBezTo>
                <a:cubicBezTo>
                  <a:pt x="41327" y="77232"/>
                  <a:pt x="-9738" y="-29130"/>
                  <a:pt x="1639" y="764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864E82E0-C547-48D3-89FC-12B73E56566F}"/>
              </a:ext>
            </a:extLst>
          </p:cNvPr>
          <p:cNvSpPr/>
          <p:nvPr/>
        </p:nvSpPr>
        <p:spPr>
          <a:xfrm>
            <a:off x="5281083" y="3506503"/>
            <a:ext cx="873828" cy="348695"/>
          </a:xfrm>
          <a:custGeom>
            <a:avLst/>
            <a:gdLst>
              <a:gd name="connsiteX0" fmla="*/ 0 w 873828"/>
              <a:gd name="connsiteY0" fmla="*/ 814 h 348695"/>
              <a:gd name="connsiteX1" fmla="*/ 122767 w 873828"/>
              <a:gd name="connsiteY1" fmla="*/ 13514 h 348695"/>
              <a:gd name="connsiteX2" fmla="*/ 273050 w 873828"/>
              <a:gd name="connsiteY2" fmla="*/ 93947 h 348695"/>
              <a:gd name="connsiteX3" fmla="*/ 440267 w 873828"/>
              <a:gd name="connsiteY3" fmla="*/ 180730 h 348695"/>
              <a:gd name="connsiteX4" fmla="*/ 872067 w 873828"/>
              <a:gd name="connsiteY4" fmla="*/ 347947 h 348695"/>
              <a:gd name="connsiteX5" fmla="*/ 603250 w 873828"/>
              <a:gd name="connsiteY5" fmla="*/ 246347 h 348695"/>
              <a:gd name="connsiteX6" fmla="*/ 0 w 873828"/>
              <a:gd name="connsiteY6" fmla="*/ 814 h 34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828" h="348695">
                <a:moveTo>
                  <a:pt x="0" y="814"/>
                </a:moveTo>
                <a:cubicBezTo>
                  <a:pt x="38629" y="-597"/>
                  <a:pt x="77259" y="-2008"/>
                  <a:pt x="122767" y="13514"/>
                </a:cubicBezTo>
                <a:cubicBezTo>
                  <a:pt x="168275" y="29036"/>
                  <a:pt x="220133" y="66078"/>
                  <a:pt x="273050" y="93947"/>
                </a:cubicBezTo>
                <a:cubicBezTo>
                  <a:pt x="325967" y="121816"/>
                  <a:pt x="340431" y="138397"/>
                  <a:pt x="440267" y="180730"/>
                </a:cubicBezTo>
                <a:cubicBezTo>
                  <a:pt x="540103" y="223063"/>
                  <a:pt x="844903" y="337011"/>
                  <a:pt x="872067" y="347947"/>
                </a:cubicBezTo>
                <a:cubicBezTo>
                  <a:pt x="899231" y="358883"/>
                  <a:pt x="603250" y="246347"/>
                  <a:pt x="603250" y="246347"/>
                </a:cubicBezTo>
                <a:lnTo>
                  <a:pt x="0" y="81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CC6156B3-6009-4664-95BF-407CB3101E22}"/>
              </a:ext>
            </a:extLst>
          </p:cNvPr>
          <p:cNvSpPr/>
          <p:nvPr/>
        </p:nvSpPr>
        <p:spPr>
          <a:xfrm>
            <a:off x="5301912" y="3540158"/>
            <a:ext cx="379287" cy="294569"/>
          </a:xfrm>
          <a:custGeom>
            <a:avLst/>
            <a:gdLst>
              <a:gd name="connsiteX0" fmla="*/ 338 w 379287"/>
              <a:gd name="connsiteY0" fmla="*/ 1555 h 294569"/>
              <a:gd name="connsiteX1" fmla="*/ 278151 w 379287"/>
              <a:gd name="connsiteY1" fmla="*/ 158717 h 294569"/>
              <a:gd name="connsiteX2" fmla="*/ 378163 w 379287"/>
              <a:gd name="connsiteY2" fmla="*/ 293655 h 294569"/>
              <a:gd name="connsiteX3" fmla="*/ 224176 w 379287"/>
              <a:gd name="connsiteY3" fmla="*/ 90455 h 294569"/>
              <a:gd name="connsiteX4" fmla="*/ 338 w 379287"/>
              <a:gd name="connsiteY4" fmla="*/ 1555 h 29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287" h="294569">
                <a:moveTo>
                  <a:pt x="338" y="1555"/>
                </a:moveTo>
                <a:cubicBezTo>
                  <a:pt x="9334" y="12932"/>
                  <a:pt x="215180" y="110034"/>
                  <a:pt x="278151" y="158717"/>
                </a:cubicBezTo>
                <a:cubicBezTo>
                  <a:pt x="341122" y="207400"/>
                  <a:pt x="387159" y="305032"/>
                  <a:pt x="378163" y="293655"/>
                </a:cubicBezTo>
                <a:cubicBezTo>
                  <a:pt x="369167" y="282278"/>
                  <a:pt x="284236" y="137551"/>
                  <a:pt x="224176" y="90455"/>
                </a:cubicBezTo>
                <a:cubicBezTo>
                  <a:pt x="164116" y="43359"/>
                  <a:pt x="-8658" y="-9822"/>
                  <a:pt x="338" y="155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D0C93749-86A9-4932-9C6C-995DAC0FE986}"/>
              </a:ext>
            </a:extLst>
          </p:cNvPr>
          <p:cNvSpPr/>
          <p:nvPr/>
        </p:nvSpPr>
        <p:spPr>
          <a:xfrm>
            <a:off x="5607226" y="3693175"/>
            <a:ext cx="811024" cy="377346"/>
          </a:xfrm>
          <a:custGeom>
            <a:avLst/>
            <a:gdLst>
              <a:gd name="connsiteX0" fmla="*/ 4587 w 811024"/>
              <a:gd name="connsiteY0" fmla="*/ 2525 h 377346"/>
              <a:gd name="connsiteX1" fmla="*/ 377649 w 811024"/>
              <a:gd name="connsiteY1" fmla="*/ 127938 h 377346"/>
              <a:gd name="connsiteX2" fmla="*/ 574499 w 811024"/>
              <a:gd name="connsiteY2" fmla="*/ 226363 h 377346"/>
              <a:gd name="connsiteX3" fmla="*/ 807862 w 811024"/>
              <a:gd name="connsiteY3" fmla="*/ 377175 h 377346"/>
              <a:gd name="connsiteX4" fmla="*/ 658637 w 811024"/>
              <a:gd name="connsiteY4" fmla="*/ 250175 h 377346"/>
              <a:gd name="connsiteX5" fmla="*/ 4587 w 811024"/>
              <a:gd name="connsiteY5" fmla="*/ 2525 h 37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024" h="377346">
                <a:moveTo>
                  <a:pt x="4587" y="2525"/>
                </a:moveTo>
                <a:cubicBezTo>
                  <a:pt x="-42244" y="-17848"/>
                  <a:pt x="282664" y="90632"/>
                  <a:pt x="377649" y="127938"/>
                </a:cubicBezTo>
                <a:cubicBezTo>
                  <a:pt x="472634" y="165244"/>
                  <a:pt x="502797" y="184824"/>
                  <a:pt x="574499" y="226363"/>
                </a:cubicBezTo>
                <a:cubicBezTo>
                  <a:pt x="646201" y="267902"/>
                  <a:pt x="793839" y="373206"/>
                  <a:pt x="807862" y="377175"/>
                </a:cubicBezTo>
                <a:cubicBezTo>
                  <a:pt x="821885" y="381144"/>
                  <a:pt x="792252" y="315527"/>
                  <a:pt x="658637" y="250175"/>
                </a:cubicBezTo>
                <a:cubicBezTo>
                  <a:pt x="525022" y="184823"/>
                  <a:pt x="51418" y="22898"/>
                  <a:pt x="4587" y="252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DC3AC1B1-6C8F-47A8-AF82-7B17AF36F05F}"/>
              </a:ext>
            </a:extLst>
          </p:cNvPr>
          <p:cNvSpPr/>
          <p:nvPr/>
        </p:nvSpPr>
        <p:spPr>
          <a:xfrm>
            <a:off x="5588701" y="3655491"/>
            <a:ext cx="762634" cy="275396"/>
          </a:xfrm>
          <a:custGeom>
            <a:avLst/>
            <a:gdLst>
              <a:gd name="connsiteX0" fmla="*/ 5649 w 762634"/>
              <a:gd name="connsiteY0" fmla="*/ 3697 h 275396"/>
              <a:gd name="connsiteX1" fmla="*/ 70737 w 762634"/>
              <a:gd name="connsiteY1" fmla="*/ 17984 h 275396"/>
              <a:gd name="connsiteX2" fmla="*/ 388237 w 762634"/>
              <a:gd name="connsiteY2" fmla="*/ 144984 h 275396"/>
              <a:gd name="connsiteX3" fmla="*/ 759712 w 762634"/>
              <a:gd name="connsiteY3" fmla="*/ 275159 h 275396"/>
              <a:gd name="connsiteX4" fmla="*/ 540637 w 762634"/>
              <a:gd name="connsiteY4" fmla="*/ 173559 h 275396"/>
              <a:gd name="connsiteX5" fmla="*/ 167574 w 762634"/>
              <a:gd name="connsiteY5" fmla="*/ 44972 h 275396"/>
              <a:gd name="connsiteX6" fmla="*/ 5649 w 762634"/>
              <a:gd name="connsiteY6" fmla="*/ 3697 h 27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634" h="275396">
                <a:moveTo>
                  <a:pt x="5649" y="3697"/>
                </a:moveTo>
                <a:cubicBezTo>
                  <a:pt x="-10491" y="-801"/>
                  <a:pt x="6972" y="-5564"/>
                  <a:pt x="70737" y="17984"/>
                </a:cubicBezTo>
                <a:cubicBezTo>
                  <a:pt x="134502" y="41532"/>
                  <a:pt x="273408" y="102122"/>
                  <a:pt x="388237" y="144984"/>
                </a:cubicBezTo>
                <a:cubicBezTo>
                  <a:pt x="503066" y="187847"/>
                  <a:pt x="734312" y="270397"/>
                  <a:pt x="759712" y="275159"/>
                </a:cubicBezTo>
                <a:cubicBezTo>
                  <a:pt x="785112" y="279921"/>
                  <a:pt x="639327" y="211923"/>
                  <a:pt x="540637" y="173559"/>
                </a:cubicBezTo>
                <a:cubicBezTo>
                  <a:pt x="441947" y="135195"/>
                  <a:pt x="256474" y="74605"/>
                  <a:pt x="167574" y="44972"/>
                </a:cubicBezTo>
                <a:cubicBezTo>
                  <a:pt x="78674" y="15339"/>
                  <a:pt x="21789" y="8195"/>
                  <a:pt x="5649" y="369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3537ABEC-5626-46B4-BCAE-0767A4D998CB}"/>
              </a:ext>
            </a:extLst>
          </p:cNvPr>
          <p:cNvSpPr/>
          <p:nvPr/>
        </p:nvSpPr>
        <p:spPr>
          <a:xfrm>
            <a:off x="3298762" y="4173533"/>
            <a:ext cx="157260" cy="321874"/>
          </a:xfrm>
          <a:custGeom>
            <a:avLst/>
            <a:gdLst>
              <a:gd name="connsiteX0" fmla="*/ 157226 w 157260"/>
              <a:gd name="connsiteY0" fmla="*/ 5 h 321874"/>
              <a:gd name="connsiteX1" fmla="*/ 39751 w 157260"/>
              <a:gd name="connsiteY1" fmla="*/ 53980 h 321874"/>
              <a:gd name="connsiteX2" fmla="*/ 14351 w 157260"/>
              <a:gd name="connsiteY2" fmla="*/ 117480 h 321874"/>
              <a:gd name="connsiteX3" fmla="*/ 22288 w 157260"/>
              <a:gd name="connsiteY3" fmla="*/ 230192 h 321874"/>
              <a:gd name="connsiteX4" fmla="*/ 112776 w 157260"/>
              <a:gd name="connsiteY4" fmla="*/ 320680 h 321874"/>
              <a:gd name="connsiteX5" fmla="*/ 46101 w 157260"/>
              <a:gd name="connsiteY5" fmla="*/ 277817 h 321874"/>
              <a:gd name="connsiteX6" fmla="*/ 1651 w 157260"/>
              <a:gd name="connsiteY6" fmla="*/ 217492 h 321874"/>
              <a:gd name="connsiteX7" fmla="*/ 11176 w 157260"/>
              <a:gd name="connsiteY7" fmla="*/ 100017 h 321874"/>
              <a:gd name="connsiteX8" fmla="*/ 27051 w 157260"/>
              <a:gd name="connsiteY8" fmla="*/ 57155 h 321874"/>
              <a:gd name="connsiteX9" fmla="*/ 157226 w 157260"/>
              <a:gd name="connsiteY9" fmla="*/ 5 h 32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260" h="321874">
                <a:moveTo>
                  <a:pt x="157226" y="5"/>
                </a:moveTo>
                <a:cubicBezTo>
                  <a:pt x="159343" y="-524"/>
                  <a:pt x="63563" y="34401"/>
                  <a:pt x="39751" y="53980"/>
                </a:cubicBezTo>
                <a:cubicBezTo>
                  <a:pt x="15939" y="73559"/>
                  <a:pt x="17261" y="88111"/>
                  <a:pt x="14351" y="117480"/>
                </a:cubicBezTo>
                <a:cubicBezTo>
                  <a:pt x="11441" y="146849"/>
                  <a:pt x="5884" y="196325"/>
                  <a:pt x="22288" y="230192"/>
                </a:cubicBezTo>
                <a:cubicBezTo>
                  <a:pt x="38692" y="264059"/>
                  <a:pt x="108807" y="312743"/>
                  <a:pt x="112776" y="320680"/>
                </a:cubicBezTo>
                <a:cubicBezTo>
                  <a:pt x="116745" y="328618"/>
                  <a:pt x="64622" y="295015"/>
                  <a:pt x="46101" y="277817"/>
                </a:cubicBezTo>
                <a:cubicBezTo>
                  <a:pt x="27580" y="260619"/>
                  <a:pt x="7472" y="247125"/>
                  <a:pt x="1651" y="217492"/>
                </a:cubicBezTo>
                <a:cubicBezTo>
                  <a:pt x="-4170" y="187859"/>
                  <a:pt x="6943" y="126740"/>
                  <a:pt x="11176" y="100017"/>
                </a:cubicBezTo>
                <a:cubicBezTo>
                  <a:pt x="15409" y="73294"/>
                  <a:pt x="8530" y="74088"/>
                  <a:pt x="27051" y="57155"/>
                </a:cubicBezTo>
                <a:cubicBezTo>
                  <a:pt x="45572" y="40222"/>
                  <a:pt x="155109" y="534"/>
                  <a:pt x="157226" y="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0904D3D4-8665-4781-923A-77E61D7BDD37}"/>
              </a:ext>
            </a:extLst>
          </p:cNvPr>
          <p:cNvSpPr/>
          <p:nvPr/>
        </p:nvSpPr>
        <p:spPr>
          <a:xfrm>
            <a:off x="3318421" y="4179883"/>
            <a:ext cx="143919" cy="314969"/>
          </a:xfrm>
          <a:custGeom>
            <a:avLst/>
            <a:gdLst>
              <a:gd name="connsiteX0" fmla="*/ 143917 w 143919"/>
              <a:gd name="connsiteY0" fmla="*/ 5 h 314969"/>
              <a:gd name="connsiteX1" fmla="*/ 37554 w 143919"/>
              <a:gd name="connsiteY1" fmla="*/ 65092 h 314969"/>
              <a:gd name="connsiteX2" fmla="*/ 23267 w 143919"/>
              <a:gd name="connsiteY2" fmla="*/ 166692 h 314969"/>
              <a:gd name="connsiteX3" fmla="*/ 47079 w 143919"/>
              <a:gd name="connsiteY3" fmla="*/ 242892 h 314969"/>
              <a:gd name="connsiteX4" fmla="*/ 97879 w 143919"/>
              <a:gd name="connsiteY4" fmla="*/ 312742 h 314969"/>
              <a:gd name="connsiteX5" fmla="*/ 67717 w 143919"/>
              <a:gd name="connsiteY5" fmla="*/ 285755 h 314969"/>
              <a:gd name="connsiteX6" fmla="*/ 1042 w 143919"/>
              <a:gd name="connsiteY6" fmla="*/ 169867 h 314969"/>
              <a:gd name="connsiteX7" fmla="*/ 34379 w 143919"/>
              <a:gd name="connsiteY7" fmla="*/ 61917 h 314969"/>
              <a:gd name="connsiteX8" fmla="*/ 143917 w 143919"/>
              <a:gd name="connsiteY8" fmla="*/ 5 h 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19" h="314969">
                <a:moveTo>
                  <a:pt x="143917" y="5"/>
                </a:moveTo>
                <a:cubicBezTo>
                  <a:pt x="144446" y="534"/>
                  <a:pt x="57662" y="37311"/>
                  <a:pt x="37554" y="65092"/>
                </a:cubicBezTo>
                <a:cubicBezTo>
                  <a:pt x="17446" y="92873"/>
                  <a:pt x="21680" y="137059"/>
                  <a:pt x="23267" y="166692"/>
                </a:cubicBezTo>
                <a:cubicBezTo>
                  <a:pt x="24854" y="196325"/>
                  <a:pt x="34644" y="218550"/>
                  <a:pt x="47079" y="242892"/>
                </a:cubicBezTo>
                <a:cubicBezTo>
                  <a:pt x="59514" y="267234"/>
                  <a:pt x="94439" y="305598"/>
                  <a:pt x="97879" y="312742"/>
                </a:cubicBezTo>
                <a:cubicBezTo>
                  <a:pt x="101319" y="319886"/>
                  <a:pt x="83856" y="309567"/>
                  <a:pt x="67717" y="285755"/>
                </a:cubicBezTo>
                <a:cubicBezTo>
                  <a:pt x="51578" y="261943"/>
                  <a:pt x="6598" y="207173"/>
                  <a:pt x="1042" y="169867"/>
                </a:cubicBezTo>
                <a:cubicBezTo>
                  <a:pt x="-4514" y="132561"/>
                  <a:pt x="12948" y="88111"/>
                  <a:pt x="34379" y="61917"/>
                </a:cubicBezTo>
                <a:cubicBezTo>
                  <a:pt x="55810" y="35723"/>
                  <a:pt x="143388" y="-524"/>
                  <a:pt x="143917" y="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EA94F49D-1739-4C39-A07E-7EB31CEA18E7}"/>
              </a:ext>
            </a:extLst>
          </p:cNvPr>
          <p:cNvSpPr/>
          <p:nvPr/>
        </p:nvSpPr>
        <p:spPr>
          <a:xfrm>
            <a:off x="3348271" y="4183007"/>
            <a:ext cx="122069" cy="258839"/>
          </a:xfrm>
          <a:custGeom>
            <a:avLst/>
            <a:gdLst>
              <a:gd name="connsiteX0" fmla="*/ 122004 w 122069"/>
              <a:gd name="connsiteY0" fmla="*/ 56 h 258839"/>
              <a:gd name="connsiteX1" fmla="*/ 28342 w 122069"/>
              <a:gd name="connsiteY1" fmla="*/ 79431 h 258839"/>
              <a:gd name="connsiteX2" fmla="*/ 15642 w 122069"/>
              <a:gd name="connsiteY2" fmla="*/ 139756 h 258839"/>
              <a:gd name="connsiteX3" fmla="*/ 25167 w 122069"/>
              <a:gd name="connsiteY3" fmla="*/ 201668 h 258839"/>
              <a:gd name="connsiteX4" fmla="*/ 48979 w 122069"/>
              <a:gd name="connsiteY4" fmla="*/ 258818 h 258839"/>
              <a:gd name="connsiteX5" fmla="*/ 10879 w 122069"/>
              <a:gd name="connsiteY5" fmla="*/ 195318 h 258839"/>
              <a:gd name="connsiteX6" fmla="*/ 1354 w 122069"/>
              <a:gd name="connsiteY6" fmla="*/ 155631 h 258839"/>
              <a:gd name="connsiteX7" fmla="*/ 12467 w 122069"/>
              <a:gd name="connsiteY7" fmla="*/ 92131 h 258839"/>
              <a:gd name="connsiteX8" fmla="*/ 122004 w 122069"/>
              <a:gd name="connsiteY8" fmla="*/ 56 h 25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69" h="258839">
                <a:moveTo>
                  <a:pt x="122004" y="56"/>
                </a:moveTo>
                <a:cubicBezTo>
                  <a:pt x="124650" y="-2061"/>
                  <a:pt x="46069" y="56148"/>
                  <a:pt x="28342" y="79431"/>
                </a:cubicBezTo>
                <a:cubicBezTo>
                  <a:pt x="10615" y="102714"/>
                  <a:pt x="16171" y="119383"/>
                  <a:pt x="15642" y="139756"/>
                </a:cubicBezTo>
                <a:cubicBezTo>
                  <a:pt x="15113" y="160129"/>
                  <a:pt x="19611" y="181824"/>
                  <a:pt x="25167" y="201668"/>
                </a:cubicBezTo>
                <a:cubicBezTo>
                  <a:pt x="30723" y="221512"/>
                  <a:pt x="51360" y="259876"/>
                  <a:pt x="48979" y="258818"/>
                </a:cubicBezTo>
                <a:cubicBezTo>
                  <a:pt x="46598" y="257760"/>
                  <a:pt x="18816" y="212516"/>
                  <a:pt x="10879" y="195318"/>
                </a:cubicBezTo>
                <a:cubicBezTo>
                  <a:pt x="2941" y="178120"/>
                  <a:pt x="1089" y="172829"/>
                  <a:pt x="1354" y="155631"/>
                </a:cubicBezTo>
                <a:cubicBezTo>
                  <a:pt x="1619" y="138433"/>
                  <a:pt x="-6054" y="119118"/>
                  <a:pt x="12467" y="92131"/>
                </a:cubicBezTo>
                <a:cubicBezTo>
                  <a:pt x="30988" y="65144"/>
                  <a:pt x="119358" y="2173"/>
                  <a:pt x="122004" y="5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C9F23EF3-C118-4066-A56E-17D0AED64A57}"/>
              </a:ext>
            </a:extLst>
          </p:cNvPr>
          <p:cNvSpPr/>
          <p:nvPr/>
        </p:nvSpPr>
        <p:spPr>
          <a:xfrm>
            <a:off x="3362587" y="4179231"/>
            <a:ext cx="200388" cy="207777"/>
          </a:xfrm>
          <a:custGeom>
            <a:avLst/>
            <a:gdLst>
              <a:gd name="connsiteX0" fmla="*/ 1326 w 200388"/>
              <a:gd name="connsiteY0" fmla="*/ 26057 h 207777"/>
              <a:gd name="connsiteX1" fmla="*/ 133088 w 200388"/>
              <a:gd name="connsiteY1" fmla="*/ 657 h 207777"/>
              <a:gd name="connsiteX2" fmla="*/ 188651 w 200388"/>
              <a:gd name="connsiteY2" fmla="*/ 57807 h 207777"/>
              <a:gd name="connsiteX3" fmla="*/ 199763 w 200388"/>
              <a:gd name="connsiteY3" fmla="*/ 146707 h 207777"/>
              <a:gd name="connsiteX4" fmla="*/ 177538 w 200388"/>
              <a:gd name="connsiteY4" fmla="*/ 207032 h 207777"/>
              <a:gd name="connsiteX5" fmla="*/ 180713 w 200388"/>
              <a:gd name="connsiteY5" fmla="*/ 105432 h 207777"/>
              <a:gd name="connsiteX6" fmla="*/ 166426 w 200388"/>
              <a:gd name="connsiteY6" fmla="*/ 33994 h 207777"/>
              <a:gd name="connsiteX7" fmla="*/ 71176 w 200388"/>
              <a:gd name="connsiteY7" fmla="*/ 14944 h 207777"/>
              <a:gd name="connsiteX8" fmla="*/ 1326 w 200388"/>
              <a:gd name="connsiteY8" fmla="*/ 26057 h 2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388" h="207777">
                <a:moveTo>
                  <a:pt x="1326" y="26057"/>
                </a:moveTo>
                <a:cubicBezTo>
                  <a:pt x="11645" y="23676"/>
                  <a:pt x="101867" y="-4635"/>
                  <a:pt x="133088" y="657"/>
                </a:cubicBezTo>
                <a:cubicBezTo>
                  <a:pt x="164309" y="5949"/>
                  <a:pt x="177539" y="33465"/>
                  <a:pt x="188651" y="57807"/>
                </a:cubicBezTo>
                <a:cubicBezTo>
                  <a:pt x="199763" y="82149"/>
                  <a:pt x="201615" y="121836"/>
                  <a:pt x="199763" y="146707"/>
                </a:cubicBezTo>
                <a:cubicBezTo>
                  <a:pt x="197911" y="171578"/>
                  <a:pt x="180713" y="213911"/>
                  <a:pt x="177538" y="207032"/>
                </a:cubicBezTo>
                <a:cubicBezTo>
                  <a:pt x="174363" y="200153"/>
                  <a:pt x="182565" y="134272"/>
                  <a:pt x="180713" y="105432"/>
                </a:cubicBezTo>
                <a:cubicBezTo>
                  <a:pt x="178861" y="76592"/>
                  <a:pt x="184682" y="49075"/>
                  <a:pt x="166426" y="33994"/>
                </a:cubicBezTo>
                <a:cubicBezTo>
                  <a:pt x="148170" y="18913"/>
                  <a:pt x="98957" y="15208"/>
                  <a:pt x="71176" y="14944"/>
                </a:cubicBezTo>
                <a:cubicBezTo>
                  <a:pt x="43395" y="14680"/>
                  <a:pt x="-8993" y="28438"/>
                  <a:pt x="1326" y="2605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059AAED3-DC34-4EE7-8555-74ECA3EBC82A}"/>
              </a:ext>
            </a:extLst>
          </p:cNvPr>
          <p:cNvSpPr/>
          <p:nvPr/>
        </p:nvSpPr>
        <p:spPr>
          <a:xfrm>
            <a:off x="3381353" y="4263569"/>
            <a:ext cx="183126" cy="229178"/>
          </a:xfrm>
          <a:custGeom>
            <a:avLst/>
            <a:gdLst>
              <a:gd name="connsiteX0" fmla="*/ 177822 w 183126"/>
              <a:gd name="connsiteY0" fmla="*/ 456 h 229178"/>
              <a:gd name="connsiteX1" fmla="*/ 176235 w 183126"/>
              <a:gd name="connsiteY1" fmla="*/ 132219 h 229178"/>
              <a:gd name="connsiteX2" fmla="*/ 157185 w 183126"/>
              <a:gd name="connsiteY2" fmla="*/ 171906 h 229178"/>
              <a:gd name="connsiteX3" fmla="*/ 119085 w 183126"/>
              <a:gd name="connsiteY3" fmla="*/ 195719 h 229178"/>
              <a:gd name="connsiteX4" fmla="*/ 22 w 183126"/>
              <a:gd name="connsiteY4" fmla="*/ 229056 h 229178"/>
              <a:gd name="connsiteX5" fmla="*/ 109560 w 183126"/>
              <a:gd name="connsiteY5" fmla="*/ 183019 h 229178"/>
              <a:gd name="connsiteX6" fmla="*/ 177822 w 183126"/>
              <a:gd name="connsiteY6" fmla="*/ 456 h 22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126" h="229178">
                <a:moveTo>
                  <a:pt x="177822" y="456"/>
                </a:moveTo>
                <a:cubicBezTo>
                  <a:pt x="188934" y="-8011"/>
                  <a:pt x="179674" y="103644"/>
                  <a:pt x="176235" y="132219"/>
                </a:cubicBezTo>
                <a:cubicBezTo>
                  <a:pt x="172796" y="160794"/>
                  <a:pt x="166710" y="161323"/>
                  <a:pt x="157185" y="171906"/>
                </a:cubicBezTo>
                <a:cubicBezTo>
                  <a:pt x="147660" y="182489"/>
                  <a:pt x="145279" y="186194"/>
                  <a:pt x="119085" y="195719"/>
                </a:cubicBezTo>
                <a:cubicBezTo>
                  <a:pt x="92891" y="205244"/>
                  <a:pt x="1610" y="231173"/>
                  <a:pt x="22" y="229056"/>
                </a:cubicBezTo>
                <a:cubicBezTo>
                  <a:pt x="-1566" y="226939"/>
                  <a:pt x="80456" y="214240"/>
                  <a:pt x="109560" y="183019"/>
                </a:cubicBezTo>
                <a:cubicBezTo>
                  <a:pt x="138664" y="151798"/>
                  <a:pt x="166710" y="8923"/>
                  <a:pt x="177822" y="45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BF106BEA-CB60-48A1-A2BF-47C47721D9BC}"/>
              </a:ext>
            </a:extLst>
          </p:cNvPr>
          <p:cNvSpPr/>
          <p:nvPr/>
        </p:nvSpPr>
        <p:spPr>
          <a:xfrm>
            <a:off x="3427252" y="4132106"/>
            <a:ext cx="243313" cy="182171"/>
          </a:xfrm>
          <a:custGeom>
            <a:avLst/>
            <a:gdLst>
              <a:gd name="connsiteX0" fmla="*/ 161 w 243313"/>
              <a:gd name="connsiteY0" fmla="*/ 157 h 182171"/>
              <a:gd name="connsiteX1" fmla="*/ 155736 w 243313"/>
              <a:gd name="connsiteY1" fmla="*/ 14444 h 182171"/>
              <a:gd name="connsiteX2" fmla="*/ 208123 w 243313"/>
              <a:gd name="connsiteY2" fmla="*/ 66832 h 182171"/>
              <a:gd name="connsiteX3" fmla="*/ 241461 w 243313"/>
              <a:gd name="connsiteY3" fmla="*/ 181132 h 182171"/>
              <a:gd name="connsiteX4" fmla="*/ 233523 w 243313"/>
              <a:gd name="connsiteY4" fmla="*/ 117632 h 182171"/>
              <a:gd name="connsiteX5" fmla="*/ 187486 w 243313"/>
              <a:gd name="connsiteY5" fmla="*/ 20794 h 182171"/>
              <a:gd name="connsiteX6" fmla="*/ 161 w 243313"/>
              <a:gd name="connsiteY6" fmla="*/ 157 h 1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313" h="182171">
                <a:moveTo>
                  <a:pt x="161" y="157"/>
                </a:moveTo>
                <a:cubicBezTo>
                  <a:pt x="-5130" y="-901"/>
                  <a:pt x="121076" y="3332"/>
                  <a:pt x="155736" y="14444"/>
                </a:cubicBezTo>
                <a:cubicBezTo>
                  <a:pt x="190396" y="25557"/>
                  <a:pt x="193835" y="39051"/>
                  <a:pt x="208123" y="66832"/>
                </a:cubicBezTo>
                <a:cubicBezTo>
                  <a:pt x="222411" y="94613"/>
                  <a:pt x="237228" y="172665"/>
                  <a:pt x="241461" y="181132"/>
                </a:cubicBezTo>
                <a:cubicBezTo>
                  <a:pt x="245694" y="189599"/>
                  <a:pt x="242519" y="144355"/>
                  <a:pt x="233523" y="117632"/>
                </a:cubicBezTo>
                <a:cubicBezTo>
                  <a:pt x="224527" y="90909"/>
                  <a:pt x="222146" y="41696"/>
                  <a:pt x="187486" y="20794"/>
                </a:cubicBezTo>
                <a:cubicBezTo>
                  <a:pt x="152826" y="-108"/>
                  <a:pt x="5452" y="1215"/>
                  <a:pt x="161" y="15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03D83BD7-EAF4-4889-8F94-4B00279D6C74}"/>
              </a:ext>
            </a:extLst>
          </p:cNvPr>
          <p:cNvSpPr/>
          <p:nvPr/>
        </p:nvSpPr>
        <p:spPr>
          <a:xfrm>
            <a:off x="3442947" y="4144899"/>
            <a:ext cx="197374" cy="163595"/>
          </a:xfrm>
          <a:custGeom>
            <a:avLst/>
            <a:gdLst>
              <a:gd name="connsiteX0" fmla="*/ 341 w 197374"/>
              <a:gd name="connsiteY0" fmla="*/ 64 h 163595"/>
              <a:gd name="connsiteX1" fmla="*/ 122578 w 197374"/>
              <a:gd name="connsiteY1" fmla="*/ 14351 h 163595"/>
              <a:gd name="connsiteX2" fmla="*/ 170203 w 197374"/>
              <a:gd name="connsiteY2" fmla="*/ 73089 h 163595"/>
              <a:gd name="connsiteX3" fmla="*/ 197191 w 197374"/>
              <a:gd name="connsiteY3" fmla="*/ 163576 h 163595"/>
              <a:gd name="connsiteX4" fmla="*/ 157503 w 197374"/>
              <a:gd name="connsiteY4" fmla="*/ 65151 h 163595"/>
              <a:gd name="connsiteX5" fmla="*/ 87653 w 197374"/>
              <a:gd name="connsiteY5" fmla="*/ 11176 h 163595"/>
              <a:gd name="connsiteX6" fmla="*/ 341 w 197374"/>
              <a:gd name="connsiteY6" fmla="*/ 64 h 16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374" h="163595">
                <a:moveTo>
                  <a:pt x="341" y="64"/>
                </a:moveTo>
                <a:cubicBezTo>
                  <a:pt x="6162" y="593"/>
                  <a:pt x="94268" y="2180"/>
                  <a:pt x="122578" y="14351"/>
                </a:cubicBezTo>
                <a:cubicBezTo>
                  <a:pt x="150888" y="26522"/>
                  <a:pt x="157768" y="48218"/>
                  <a:pt x="170203" y="73089"/>
                </a:cubicBezTo>
                <a:cubicBezTo>
                  <a:pt x="182638" y="97960"/>
                  <a:pt x="199308" y="164899"/>
                  <a:pt x="197191" y="163576"/>
                </a:cubicBezTo>
                <a:cubicBezTo>
                  <a:pt x="195074" y="162253"/>
                  <a:pt x="175759" y="90551"/>
                  <a:pt x="157503" y="65151"/>
                </a:cubicBezTo>
                <a:cubicBezTo>
                  <a:pt x="139247" y="39751"/>
                  <a:pt x="110671" y="20172"/>
                  <a:pt x="87653" y="11176"/>
                </a:cubicBezTo>
                <a:cubicBezTo>
                  <a:pt x="64635" y="2180"/>
                  <a:pt x="-5480" y="-465"/>
                  <a:pt x="341" y="6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ABEAB98A-516D-4F23-BCDE-881754A21FB8}"/>
              </a:ext>
            </a:extLst>
          </p:cNvPr>
          <p:cNvSpPr/>
          <p:nvPr/>
        </p:nvSpPr>
        <p:spPr>
          <a:xfrm>
            <a:off x="3392282" y="4415954"/>
            <a:ext cx="266285" cy="113249"/>
          </a:xfrm>
          <a:custGeom>
            <a:avLst/>
            <a:gdLst>
              <a:gd name="connsiteX0" fmla="*/ 263731 w 266285"/>
              <a:gd name="connsiteY0" fmla="*/ 471 h 113249"/>
              <a:gd name="connsiteX1" fmla="*/ 235156 w 266285"/>
              <a:gd name="connsiteY1" fmla="*/ 59209 h 113249"/>
              <a:gd name="connsiteX2" fmla="*/ 193881 w 266285"/>
              <a:gd name="connsiteY2" fmla="*/ 89371 h 113249"/>
              <a:gd name="connsiteX3" fmla="*/ 135143 w 266285"/>
              <a:gd name="connsiteY3" fmla="*/ 110009 h 113249"/>
              <a:gd name="connsiteX4" fmla="*/ 206 w 266285"/>
              <a:gd name="connsiteY4" fmla="*/ 111596 h 113249"/>
              <a:gd name="connsiteX5" fmla="*/ 168481 w 266285"/>
              <a:gd name="connsiteY5" fmla="*/ 94134 h 113249"/>
              <a:gd name="connsiteX6" fmla="*/ 263731 w 266285"/>
              <a:gd name="connsiteY6" fmla="*/ 471 h 11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285" h="113249">
                <a:moveTo>
                  <a:pt x="263731" y="471"/>
                </a:moveTo>
                <a:cubicBezTo>
                  <a:pt x="274843" y="-5350"/>
                  <a:pt x="246798" y="44393"/>
                  <a:pt x="235156" y="59209"/>
                </a:cubicBezTo>
                <a:cubicBezTo>
                  <a:pt x="223514" y="74025"/>
                  <a:pt x="210550" y="80904"/>
                  <a:pt x="193881" y="89371"/>
                </a:cubicBezTo>
                <a:cubicBezTo>
                  <a:pt x="177212" y="97838"/>
                  <a:pt x="167422" y="106305"/>
                  <a:pt x="135143" y="110009"/>
                </a:cubicBezTo>
                <a:cubicBezTo>
                  <a:pt x="102864" y="113713"/>
                  <a:pt x="-5350" y="114242"/>
                  <a:pt x="206" y="111596"/>
                </a:cubicBezTo>
                <a:cubicBezTo>
                  <a:pt x="5762" y="108950"/>
                  <a:pt x="129587" y="106569"/>
                  <a:pt x="168481" y="94134"/>
                </a:cubicBezTo>
                <a:cubicBezTo>
                  <a:pt x="207375" y="81699"/>
                  <a:pt x="252619" y="6292"/>
                  <a:pt x="263731" y="47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2BAFBC4D-ACAA-4425-9BDD-BFF8346617A7}"/>
              </a:ext>
            </a:extLst>
          </p:cNvPr>
          <p:cNvSpPr/>
          <p:nvPr/>
        </p:nvSpPr>
        <p:spPr>
          <a:xfrm>
            <a:off x="3454623" y="4398754"/>
            <a:ext cx="157061" cy="125626"/>
          </a:xfrm>
          <a:custGeom>
            <a:avLst/>
            <a:gdLst>
              <a:gd name="connsiteX0" fmla="*/ 156940 w 157061"/>
              <a:gd name="connsiteY0" fmla="*/ 209 h 125626"/>
              <a:gd name="connsiteX1" fmla="*/ 101377 w 157061"/>
              <a:gd name="connsiteY1" fmla="*/ 73234 h 125626"/>
              <a:gd name="connsiteX2" fmla="*/ 53752 w 157061"/>
              <a:gd name="connsiteY2" fmla="*/ 97046 h 125626"/>
              <a:gd name="connsiteX3" fmla="*/ 1365 w 157061"/>
              <a:gd name="connsiteY3" fmla="*/ 125621 h 125626"/>
              <a:gd name="connsiteX4" fmla="*/ 112490 w 157061"/>
              <a:gd name="connsiteY4" fmla="*/ 98634 h 125626"/>
              <a:gd name="connsiteX5" fmla="*/ 156940 w 157061"/>
              <a:gd name="connsiteY5" fmla="*/ 209 h 12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061" h="125626">
                <a:moveTo>
                  <a:pt x="156940" y="209"/>
                </a:moveTo>
                <a:cubicBezTo>
                  <a:pt x="155088" y="-4024"/>
                  <a:pt x="118575" y="57095"/>
                  <a:pt x="101377" y="73234"/>
                </a:cubicBezTo>
                <a:cubicBezTo>
                  <a:pt x="84179" y="89373"/>
                  <a:pt x="70421" y="88315"/>
                  <a:pt x="53752" y="97046"/>
                </a:cubicBezTo>
                <a:cubicBezTo>
                  <a:pt x="37083" y="105777"/>
                  <a:pt x="-8425" y="125356"/>
                  <a:pt x="1365" y="125621"/>
                </a:cubicBezTo>
                <a:cubicBezTo>
                  <a:pt x="11155" y="125886"/>
                  <a:pt x="85767" y="116361"/>
                  <a:pt x="112490" y="98634"/>
                </a:cubicBezTo>
                <a:cubicBezTo>
                  <a:pt x="139213" y="80907"/>
                  <a:pt x="158792" y="4442"/>
                  <a:pt x="156940" y="20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DB86BBAB-AD04-4EA7-ABA0-6D02DF935783}"/>
              </a:ext>
            </a:extLst>
          </p:cNvPr>
          <p:cNvSpPr/>
          <p:nvPr/>
        </p:nvSpPr>
        <p:spPr>
          <a:xfrm>
            <a:off x="3573997" y="3953723"/>
            <a:ext cx="509307" cy="228407"/>
          </a:xfrm>
          <a:custGeom>
            <a:avLst/>
            <a:gdLst>
              <a:gd name="connsiteX0" fmla="*/ 1053 w 509307"/>
              <a:gd name="connsiteY0" fmla="*/ 740 h 228407"/>
              <a:gd name="connsiteX1" fmla="*/ 275691 w 509307"/>
              <a:gd name="connsiteY1" fmla="*/ 113452 h 228407"/>
              <a:gd name="connsiteX2" fmla="*/ 377291 w 509307"/>
              <a:gd name="connsiteY2" fmla="*/ 196002 h 228407"/>
              <a:gd name="connsiteX3" fmla="*/ 509053 w 509307"/>
              <a:gd name="connsiteY3" fmla="*/ 227752 h 228407"/>
              <a:gd name="connsiteX4" fmla="*/ 404278 w 509307"/>
              <a:gd name="connsiteY4" fmla="*/ 170602 h 228407"/>
              <a:gd name="connsiteX5" fmla="*/ 188378 w 509307"/>
              <a:gd name="connsiteY5" fmla="*/ 69002 h 228407"/>
              <a:gd name="connsiteX6" fmla="*/ 1053 w 509307"/>
              <a:gd name="connsiteY6" fmla="*/ 740 h 22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307" h="228407">
                <a:moveTo>
                  <a:pt x="1053" y="740"/>
                </a:moveTo>
                <a:cubicBezTo>
                  <a:pt x="15605" y="8148"/>
                  <a:pt x="212985" y="80908"/>
                  <a:pt x="275691" y="113452"/>
                </a:cubicBezTo>
                <a:cubicBezTo>
                  <a:pt x="338397" y="145996"/>
                  <a:pt x="338397" y="176952"/>
                  <a:pt x="377291" y="196002"/>
                </a:cubicBezTo>
                <a:cubicBezTo>
                  <a:pt x="416185" y="215052"/>
                  <a:pt x="504555" y="231985"/>
                  <a:pt x="509053" y="227752"/>
                </a:cubicBezTo>
                <a:cubicBezTo>
                  <a:pt x="513551" y="223519"/>
                  <a:pt x="457724" y="197060"/>
                  <a:pt x="404278" y="170602"/>
                </a:cubicBezTo>
                <a:cubicBezTo>
                  <a:pt x="350832" y="144144"/>
                  <a:pt x="250291" y="94667"/>
                  <a:pt x="188378" y="69002"/>
                </a:cubicBezTo>
                <a:cubicBezTo>
                  <a:pt x="126466" y="43338"/>
                  <a:pt x="-13499" y="-6668"/>
                  <a:pt x="1053" y="74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309FE672-E3C9-4BB8-B8B9-679C88AEF71C}"/>
              </a:ext>
            </a:extLst>
          </p:cNvPr>
          <p:cNvSpPr/>
          <p:nvPr/>
        </p:nvSpPr>
        <p:spPr>
          <a:xfrm>
            <a:off x="3522602" y="3995260"/>
            <a:ext cx="620929" cy="234033"/>
          </a:xfrm>
          <a:custGeom>
            <a:avLst/>
            <a:gdLst>
              <a:gd name="connsiteX0" fmla="*/ 61 w 620929"/>
              <a:gd name="connsiteY0" fmla="*/ 478 h 234033"/>
              <a:gd name="connsiteX1" fmla="*/ 203261 w 620929"/>
              <a:gd name="connsiteY1" fmla="*/ 114778 h 234033"/>
              <a:gd name="connsiteX2" fmla="*/ 376298 w 620929"/>
              <a:gd name="connsiteY2" fmla="*/ 167165 h 234033"/>
              <a:gd name="connsiteX3" fmla="*/ 620773 w 620929"/>
              <a:gd name="connsiteY3" fmla="*/ 233840 h 234033"/>
              <a:gd name="connsiteX4" fmla="*/ 409636 w 620929"/>
              <a:gd name="connsiteY4" fmla="*/ 144940 h 234033"/>
              <a:gd name="connsiteX5" fmla="*/ 184211 w 620929"/>
              <a:gd name="connsiteY5" fmla="*/ 76678 h 234033"/>
              <a:gd name="connsiteX6" fmla="*/ 61 w 620929"/>
              <a:gd name="connsiteY6" fmla="*/ 478 h 23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929" h="234033">
                <a:moveTo>
                  <a:pt x="61" y="478"/>
                </a:moveTo>
                <a:cubicBezTo>
                  <a:pt x="3236" y="6828"/>
                  <a:pt x="140555" y="86997"/>
                  <a:pt x="203261" y="114778"/>
                </a:cubicBezTo>
                <a:cubicBezTo>
                  <a:pt x="265967" y="142559"/>
                  <a:pt x="376298" y="167165"/>
                  <a:pt x="376298" y="167165"/>
                </a:cubicBezTo>
                <a:cubicBezTo>
                  <a:pt x="445883" y="187009"/>
                  <a:pt x="615217" y="237544"/>
                  <a:pt x="620773" y="233840"/>
                </a:cubicBezTo>
                <a:cubicBezTo>
                  <a:pt x="626329" y="230136"/>
                  <a:pt x="482396" y="171134"/>
                  <a:pt x="409636" y="144940"/>
                </a:cubicBezTo>
                <a:cubicBezTo>
                  <a:pt x="336876" y="118746"/>
                  <a:pt x="251415" y="100755"/>
                  <a:pt x="184211" y="76678"/>
                </a:cubicBezTo>
                <a:cubicBezTo>
                  <a:pt x="117007" y="52601"/>
                  <a:pt x="-3114" y="-5872"/>
                  <a:pt x="61" y="47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DFE048D2-284D-46D9-BF34-367245873FA7}"/>
              </a:ext>
            </a:extLst>
          </p:cNvPr>
          <p:cNvSpPr/>
          <p:nvPr/>
        </p:nvSpPr>
        <p:spPr>
          <a:xfrm>
            <a:off x="3860782" y="3728111"/>
            <a:ext cx="200972" cy="254724"/>
          </a:xfrm>
          <a:custGeom>
            <a:avLst/>
            <a:gdLst>
              <a:gd name="connsiteX0" fmla="*/ 18 w 200972"/>
              <a:gd name="connsiteY0" fmla="*/ 31089 h 254724"/>
              <a:gd name="connsiteX1" fmla="*/ 130193 w 200972"/>
              <a:gd name="connsiteY1" fmla="*/ 5689 h 254724"/>
              <a:gd name="connsiteX2" fmla="*/ 195281 w 200972"/>
              <a:gd name="connsiteY2" fmla="*/ 153327 h 254724"/>
              <a:gd name="connsiteX3" fmla="*/ 193693 w 200972"/>
              <a:gd name="connsiteY3" fmla="*/ 253339 h 254724"/>
              <a:gd name="connsiteX4" fmla="*/ 160356 w 200972"/>
              <a:gd name="connsiteY4" fmla="*/ 80302 h 254724"/>
              <a:gd name="connsiteX5" fmla="*/ 139718 w 200972"/>
              <a:gd name="connsiteY5" fmla="*/ 37439 h 254724"/>
              <a:gd name="connsiteX6" fmla="*/ 18 w 200972"/>
              <a:gd name="connsiteY6" fmla="*/ 31089 h 25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972" h="254724">
                <a:moveTo>
                  <a:pt x="18" y="31089"/>
                </a:moveTo>
                <a:cubicBezTo>
                  <a:pt x="-1569" y="25797"/>
                  <a:pt x="97649" y="-14684"/>
                  <a:pt x="130193" y="5689"/>
                </a:cubicBezTo>
                <a:cubicBezTo>
                  <a:pt x="162737" y="26062"/>
                  <a:pt x="184698" y="112052"/>
                  <a:pt x="195281" y="153327"/>
                </a:cubicBezTo>
                <a:cubicBezTo>
                  <a:pt x="205864" y="194602"/>
                  <a:pt x="199514" y="265510"/>
                  <a:pt x="193693" y="253339"/>
                </a:cubicBezTo>
                <a:cubicBezTo>
                  <a:pt x="187872" y="241168"/>
                  <a:pt x="169352" y="116285"/>
                  <a:pt x="160356" y="80302"/>
                </a:cubicBezTo>
                <a:cubicBezTo>
                  <a:pt x="151360" y="44319"/>
                  <a:pt x="160885" y="46435"/>
                  <a:pt x="139718" y="37439"/>
                </a:cubicBezTo>
                <a:cubicBezTo>
                  <a:pt x="118551" y="28443"/>
                  <a:pt x="1605" y="36381"/>
                  <a:pt x="18" y="3108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A4F1519F-C1FC-4AAF-BBF3-BF96FFE47C79}"/>
              </a:ext>
            </a:extLst>
          </p:cNvPr>
          <p:cNvSpPr/>
          <p:nvPr/>
        </p:nvSpPr>
        <p:spPr>
          <a:xfrm>
            <a:off x="4028426" y="3894053"/>
            <a:ext cx="75715" cy="300173"/>
          </a:xfrm>
          <a:custGeom>
            <a:avLst/>
            <a:gdLst>
              <a:gd name="connsiteX0" fmla="*/ 2237 w 75715"/>
              <a:gd name="connsiteY0" fmla="*/ 85 h 300173"/>
              <a:gd name="connsiteX1" fmla="*/ 11762 w 75715"/>
              <a:gd name="connsiteY1" fmla="*/ 119147 h 300173"/>
              <a:gd name="connsiteX2" fmla="*/ 75262 w 75715"/>
              <a:gd name="connsiteY2" fmla="*/ 300122 h 300173"/>
              <a:gd name="connsiteX3" fmla="*/ 38749 w 75715"/>
              <a:gd name="connsiteY3" fmla="*/ 136610 h 300173"/>
              <a:gd name="connsiteX4" fmla="*/ 2237 w 75715"/>
              <a:gd name="connsiteY4" fmla="*/ 85 h 30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15" h="300173">
                <a:moveTo>
                  <a:pt x="2237" y="85"/>
                </a:moveTo>
                <a:cubicBezTo>
                  <a:pt x="-2261" y="-2826"/>
                  <a:pt x="-409" y="69141"/>
                  <a:pt x="11762" y="119147"/>
                </a:cubicBezTo>
                <a:cubicBezTo>
                  <a:pt x="23933" y="169153"/>
                  <a:pt x="70764" y="297212"/>
                  <a:pt x="75262" y="300122"/>
                </a:cubicBezTo>
                <a:cubicBezTo>
                  <a:pt x="79760" y="303033"/>
                  <a:pt x="49597" y="181589"/>
                  <a:pt x="38749" y="136610"/>
                </a:cubicBezTo>
                <a:cubicBezTo>
                  <a:pt x="27901" y="91631"/>
                  <a:pt x="6735" y="2996"/>
                  <a:pt x="2237" y="8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AF18FD10-223E-49ED-A583-64D3A31C2461}"/>
              </a:ext>
            </a:extLst>
          </p:cNvPr>
          <p:cNvSpPr/>
          <p:nvPr/>
        </p:nvSpPr>
        <p:spPr>
          <a:xfrm>
            <a:off x="4004624" y="3913128"/>
            <a:ext cx="83833" cy="296203"/>
          </a:xfrm>
          <a:custGeom>
            <a:avLst/>
            <a:gdLst>
              <a:gd name="connsiteX0" fmla="*/ 30801 w 83833"/>
              <a:gd name="connsiteY0" fmla="*/ 1647 h 296203"/>
              <a:gd name="connsiteX1" fmla="*/ 22864 w 83833"/>
              <a:gd name="connsiteY1" fmla="*/ 128647 h 296203"/>
              <a:gd name="connsiteX2" fmla="*/ 83189 w 83833"/>
              <a:gd name="connsiteY2" fmla="*/ 290572 h 296203"/>
              <a:gd name="connsiteX3" fmla="*/ 51439 w 83833"/>
              <a:gd name="connsiteY3" fmla="*/ 250885 h 296203"/>
              <a:gd name="connsiteX4" fmla="*/ 639 w 83833"/>
              <a:gd name="connsiteY4" fmla="*/ 169922 h 296203"/>
              <a:gd name="connsiteX5" fmla="*/ 22864 w 83833"/>
              <a:gd name="connsiteY5" fmla="*/ 61972 h 296203"/>
              <a:gd name="connsiteX6" fmla="*/ 30801 w 83833"/>
              <a:gd name="connsiteY6" fmla="*/ 1647 h 29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33" h="296203">
                <a:moveTo>
                  <a:pt x="30801" y="1647"/>
                </a:moveTo>
                <a:cubicBezTo>
                  <a:pt x="30801" y="12759"/>
                  <a:pt x="14133" y="80493"/>
                  <a:pt x="22864" y="128647"/>
                </a:cubicBezTo>
                <a:cubicBezTo>
                  <a:pt x="31595" y="176801"/>
                  <a:pt x="78427" y="270199"/>
                  <a:pt x="83189" y="290572"/>
                </a:cubicBezTo>
                <a:cubicBezTo>
                  <a:pt x="87951" y="310945"/>
                  <a:pt x="65197" y="270993"/>
                  <a:pt x="51439" y="250885"/>
                </a:cubicBezTo>
                <a:cubicBezTo>
                  <a:pt x="37681" y="230777"/>
                  <a:pt x="5401" y="201407"/>
                  <a:pt x="639" y="169922"/>
                </a:cubicBezTo>
                <a:cubicBezTo>
                  <a:pt x="-4123" y="138437"/>
                  <a:pt x="19160" y="85520"/>
                  <a:pt x="22864" y="61972"/>
                </a:cubicBezTo>
                <a:cubicBezTo>
                  <a:pt x="26568" y="38424"/>
                  <a:pt x="30801" y="-9465"/>
                  <a:pt x="30801" y="164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75AC0DA8-6F3C-49B0-903D-519B60FF19CD}"/>
              </a:ext>
            </a:extLst>
          </p:cNvPr>
          <p:cNvSpPr/>
          <p:nvPr/>
        </p:nvSpPr>
        <p:spPr>
          <a:xfrm>
            <a:off x="2942937" y="4066834"/>
            <a:ext cx="239802" cy="135590"/>
          </a:xfrm>
          <a:custGeom>
            <a:avLst/>
            <a:gdLst>
              <a:gd name="connsiteX0" fmla="*/ 288 w 239802"/>
              <a:gd name="connsiteY0" fmla="*/ 132104 h 135590"/>
              <a:gd name="connsiteX1" fmla="*/ 130463 w 239802"/>
              <a:gd name="connsiteY1" fmla="*/ 111466 h 135590"/>
              <a:gd name="connsiteX2" fmla="*/ 217776 w 239802"/>
              <a:gd name="connsiteY2" fmla="*/ 32091 h 135590"/>
              <a:gd name="connsiteX3" fmla="*/ 236826 w 239802"/>
              <a:gd name="connsiteY3" fmla="*/ 341 h 135590"/>
              <a:gd name="connsiteX4" fmla="*/ 168563 w 239802"/>
              <a:gd name="connsiteY4" fmla="*/ 49554 h 135590"/>
              <a:gd name="connsiteX5" fmla="*/ 288 w 239802"/>
              <a:gd name="connsiteY5" fmla="*/ 132104 h 13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802" h="135590">
                <a:moveTo>
                  <a:pt x="288" y="132104"/>
                </a:moveTo>
                <a:cubicBezTo>
                  <a:pt x="-6062" y="142423"/>
                  <a:pt x="94215" y="128135"/>
                  <a:pt x="130463" y="111466"/>
                </a:cubicBezTo>
                <a:cubicBezTo>
                  <a:pt x="166711" y="94797"/>
                  <a:pt x="200049" y="50612"/>
                  <a:pt x="217776" y="32091"/>
                </a:cubicBezTo>
                <a:cubicBezTo>
                  <a:pt x="235503" y="13570"/>
                  <a:pt x="245028" y="-2570"/>
                  <a:pt x="236826" y="341"/>
                </a:cubicBezTo>
                <a:cubicBezTo>
                  <a:pt x="228624" y="3251"/>
                  <a:pt x="210103" y="28123"/>
                  <a:pt x="168563" y="49554"/>
                </a:cubicBezTo>
                <a:cubicBezTo>
                  <a:pt x="127023" y="70985"/>
                  <a:pt x="6638" y="121785"/>
                  <a:pt x="288" y="13210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31C58325-D14F-4FDE-A5EB-F7DEE211AB04}"/>
              </a:ext>
            </a:extLst>
          </p:cNvPr>
          <p:cNvSpPr/>
          <p:nvPr/>
        </p:nvSpPr>
        <p:spPr>
          <a:xfrm>
            <a:off x="3142720" y="4025890"/>
            <a:ext cx="276933" cy="136545"/>
          </a:xfrm>
          <a:custGeom>
            <a:avLst/>
            <a:gdLst>
              <a:gd name="connsiteX0" fmla="*/ 276755 w 276933"/>
              <a:gd name="connsiteY0" fmla="*/ 10 h 136545"/>
              <a:gd name="connsiteX1" fmla="*/ 79905 w 276933"/>
              <a:gd name="connsiteY1" fmla="*/ 65098 h 136545"/>
              <a:gd name="connsiteX2" fmla="*/ 530 w 276933"/>
              <a:gd name="connsiteY2" fmla="*/ 136535 h 136545"/>
              <a:gd name="connsiteX3" fmla="*/ 113243 w 276933"/>
              <a:gd name="connsiteY3" fmla="*/ 69860 h 136545"/>
              <a:gd name="connsiteX4" fmla="*/ 276755 w 276933"/>
              <a:gd name="connsiteY4" fmla="*/ 10 h 13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33" h="136545">
                <a:moveTo>
                  <a:pt x="276755" y="10"/>
                </a:moveTo>
                <a:cubicBezTo>
                  <a:pt x="271199" y="-784"/>
                  <a:pt x="125942" y="42344"/>
                  <a:pt x="79905" y="65098"/>
                </a:cubicBezTo>
                <a:cubicBezTo>
                  <a:pt x="33868" y="87852"/>
                  <a:pt x="-5026" y="135741"/>
                  <a:pt x="530" y="136535"/>
                </a:cubicBezTo>
                <a:cubicBezTo>
                  <a:pt x="6086" y="137329"/>
                  <a:pt x="70116" y="90762"/>
                  <a:pt x="113243" y="69860"/>
                </a:cubicBezTo>
                <a:cubicBezTo>
                  <a:pt x="156370" y="48958"/>
                  <a:pt x="282311" y="804"/>
                  <a:pt x="276755" y="1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BB385700-E493-403F-AF3E-89AB5D145F32}"/>
              </a:ext>
            </a:extLst>
          </p:cNvPr>
          <p:cNvSpPr/>
          <p:nvPr/>
        </p:nvSpPr>
        <p:spPr>
          <a:xfrm>
            <a:off x="2879069" y="4410063"/>
            <a:ext cx="31385" cy="522303"/>
          </a:xfrm>
          <a:custGeom>
            <a:avLst/>
            <a:gdLst>
              <a:gd name="connsiteX0" fmla="*/ 30819 w 31385"/>
              <a:gd name="connsiteY0" fmla="*/ 12 h 522303"/>
              <a:gd name="connsiteX1" fmla="*/ 2244 w 31385"/>
              <a:gd name="connsiteY1" fmla="*/ 154000 h 522303"/>
              <a:gd name="connsiteX2" fmla="*/ 3831 w 31385"/>
              <a:gd name="connsiteY2" fmla="*/ 522300 h 522303"/>
              <a:gd name="connsiteX3" fmla="*/ 19706 w 31385"/>
              <a:gd name="connsiteY3" fmla="*/ 160350 h 522303"/>
              <a:gd name="connsiteX4" fmla="*/ 30819 w 31385"/>
              <a:gd name="connsiteY4" fmla="*/ 12 h 52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85" h="522303">
                <a:moveTo>
                  <a:pt x="30819" y="12"/>
                </a:moveTo>
                <a:cubicBezTo>
                  <a:pt x="27909" y="-1046"/>
                  <a:pt x="6742" y="66952"/>
                  <a:pt x="2244" y="154000"/>
                </a:cubicBezTo>
                <a:cubicBezTo>
                  <a:pt x="-2254" y="241048"/>
                  <a:pt x="921" y="521242"/>
                  <a:pt x="3831" y="522300"/>
                </a:cubicBezTo>
                <a:cubicBezTo>
                  <a:pt x="6741" y="523358"/>
                  <a:pt x="14679" y="244752"/>
                  <a:pt x="19706" y="160350"/>
                </a:cubicBezTo>
                <a:cubicBezTo>
                  <a:pt x="24733" y="75948"/>
                  <a:pt x="33729" y="1070"/>
                  <a:pt x="30819" y="1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61DB9404-F7D6-4967-8DE0-8EBF6F2AC1A9}"/>
              </a:ext>
            </a:extLst>
          </p:cNvPr>
          <p:cNvSpPr/>
          <p:nvPr/>
        </p:nvSpPr>
        <p:spPr>
          <a:xfrm>
            <a:off x="2641559" y="4394183"/>
            <a:ext cx="246265" cy="615137"/>
          </a:xfrm>
          <a:custGeom>
            <a:avLst/>
            <a:gdLst>
              <a:gd name="connsiteX0" fmla="*/ 241341 w 246265"/>
              <a:gd name="connsiteY0" fmla="*/ 17 h 615137"/>
              <a:gd name="connsiteX1" fmla="*/ 201654 w 246265"/>
              <a:gd name="connsiteY1" fmla="*/ 90505 h 615137"/>
              <a:gd name="connsiteX2" fmla="*/ 41 w 246265"/>
              <a:gd name="connsiteY2" fmla="*/ 96855 h 615137"/>
              <a:gd name="connsiteX3" fmla="*/ 184191 w 246265"/>
              <a:gd name="connsiteY3" fmla="*/ 98442 h 615137"/>
              <a:gd name="connsiteX4" fmla="*/ 209591 w 246265"/>
              <a:gd name="connsiteY4" fmla="*/ 211155 h 615137"/>
              <a:gd name="connsiteX5" fmla="*/ 203241 w 246265"/>
              <a:gd name="connsiteY5" fmla="*/ 614380 h 615137"/>
              <a:gd name="connsiteX6" fmla="*/ 208004 w 246265"/>
              <a:gd name="connsiteY6" fmla="*/ 98442 h 615137"/>
              <a:gd name="connsiteX7" fmla="*/ 123866 w 246265"/>
              <a:gd name="connsiteY7" fmla="*/ 98442 h 615137"/>
              <a:gd name="connsiteX8" fmla="*/ 241341 w 246265"/>
              <a:gd name="connsiteY8" fmla="*/ 17 h 61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265" h="615137">
                <a:moveTo>
                  <a:pt x="241341" y="17"/>
                </a:moveTo>
                <a:cubicBezTo>
                  <a:pt x="254306" y="-1306"/>
                  <a:pt x="241871" y="74365"/>
                  <a:pt x="201654" y="90505"/>
                </a:cubicBezTo>
                <a:cubicBezTo>
                  <a:pt x="161437" y="106645"/>
                  <a:pt x="2952" y="95532"/>
                  <a:pt x="41" y="96855"/>
                </a:cubicBezTo>
                <a:cubicBezTo>
                  <a:pt x="-2870" y="98178"/>
                  <a:pt x="149266" y="79392"/>
                  <a:pt x="184191" y="98442"/>
                </a:cubicBezTo>
                <a:cubicBezTo>
                  <a:pt x="219116" y="117492"/>
                  <a:pt x="206416" y="125165"/>
                  <a:pt x="209591" y="211155"/>
                </a:cubicBezTo>
                <a:cubicBezTo>
                  <a:pt x="212766" y="297145"/>
                  <a:pt x="203505" y="633165"/>
                  <a:pt x="203241" y="614380"/>
                </a:cubicBezTo>
                <a:cubicBezTo>
                  <a:pt x="202977" y="595595"/>
                  <a:pt x="221233" y="184432"/>
                  <a:pt x="208004" y="98442"/>
                </a:cubicBezTo>
                <a:cubicBezTo>
                  <a:pt x="194775" y="12452"/>
                  <a:pt x="116458" y="111406"/>
                  <a:pt x="123866" y="98442"/>
                </a:cubicBezTo>
                <a:cubicBezTo>
                  <a:pt x="131274" y="85478"/>
                  <a:pt x="228376" y="1340"/>
                  <a:pt x="241341" y="1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B0D5F122-E8CA-4874-8A32-539F08156894}"/>
              </a:ext>
            </a:extLst>
          </p:cNvPr>
          <p:cNvSpPr/>
          <p:nvPr/>
        </p:nvSpPr>
        <p:spPr>
          <a:xfrm>
            <a:off x="2257166" y="2103379"/>
            <a:ext cx="251169" cy="178661"/>
          </a:xfrm>
          <a:custGeom>
            <a:avLst/>
            <a:gdLst>
              <a:gd name="connsiteX0" fmla="*/ 3434 w 251169"/>
              <a:gd name="connsiteY0" fmla="*/ 49271 h 178661"/>
              <a:gd name="connsiteX1" fmla="*/ 37301 w 251169"/>
              <a:gd name="connsiteY1" fmla="*/ 178388 h 178661"/>
              <a:gd name="connsiteX2" fmla="*/ 132551 w 251169"/>
              <a:gd name="connsiteY2" fmla="*/ 81021 h 178661"/>
              <a:gd name="connsiteX3" fmla="*/ 251084 w 251169"/>
              <a:gd name="connsiteY3" fmla="*/ 588 h 178661"/>
              <a:gd name="connsiteX4" fmla="*/ 113501 w 251169"/>
              <a:gd name="connsiteY4" fmla="*/ 45038 h 178661"/>
              <a:gd name="connsiteX5" fmla="*/ 3434 w 251169"/>
              <a:gd name="connsiteY5" fmla="*/ 49271 h 17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169" h="178661">
                <a:moveTo>
                  <a:pt x="3434" y="49271"/>
                </a:moveTo>
                <a:cubicBezTo>
                  <a:pt x="-9266" y="71496"/>
                  <a:pt x="15782" y="173096"/>
                  <a:pt x="37301" y="178388"/>
                </a:cubicBezTo>
                <a:cubicBezTo>
                  <a:pt x="58820" y="183680"/>
                  <a:pt x="96921" y="110654"/>
                  <a:pt x="132551" y="81021"/>
                </a:cubicBezTo>
                <a:cubicBezTo>
                  <a:pt x="168181" y="51388"/>
                  <a:pt x="254259" y="6585"/>
                  <a:pt x="251084" y="588"/>
                </a:cubicBezTo>
                <a:cubicBezTo>
                  <a:pt x="247909" y="-5409"/>
                  <a:pt x="151601" y="36219"/>
                  <a:pt x="113501" y="45038"/>
                </a:cubicBezTo>
                <a:cubicBezTo>
                  <a:pt x="75401" y="53857"/>
                  <a:pt x="16134" y="27046"/>
                  <a:pt x="3434" y="492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FCA6D797-3495-4AF1-A157-6A687C264920}"/>
              </a:ext>
            </a:extLst>
          </p:cNvPr>
          <p:cNvSpPr/>
          <p:nvPr/>
        </p:nvSpPr>
        <p:spPr>
          <a:xfrm>
            <a:off x="2958665" y="4374721"/>
            <a:ext cx="142311" cy="192808"/>
          </a:xfrm>
          <a:custGeom>
            <a:avLst/>
            <a:gdLst>
              <a:gd name="connsiteX0" fmla="*/ 3610 w 142311"/>
              <a:gd name="connsiteY0" fmla="*/ 429 h 192808"/>
              <a:gd name="connsiteX1" fmla="*/ 22660 w 142311"/>
              <a:gd name="connsiteY1" fmla="*/ 51229 h 192808"/>
              <a:gd name="connsiteX2" fmla="*/ 108385 w 142311"/>
              <a:gd name="connsiteY2" fmla="*/ 6779 h 192808"/>
              <a:gd name="connsiteX3" fmla="*/ 140135 w 142311"/>
              <a:gd name="connsiteY3" fmla="*/ 8367 h 192808"/>
              <a:gd name="connsiteX4" fmla="*/ 133785 w 142311"/>
              <a:gd name="connsiteY4" fmla="*/ 84567 h 192808"/>
              <a:gd name="connsiteX5" fmla="*/ 87748 w 142311"/>
              <a:gd name="connsiteY5" fmla="*/ 192517 h 192808"/>
              <a:gd name="connsiteX6" fmla="*/ 136960 w 142311"/>
              <a:gd name="connsiteY6" fmla="*/ 49642 h 192808"/>
              <a:gd name="connsiteX7" fmla="*/ 81398 w 142311"/>
              <a:gd name="connsiteY7" fmla="*/ 38529 h 192808"/>
              <a:gd name="connsiteX8" fmla="*/ 3610 w 142311"/>
              <a:gd name="connsiteY8" fmla="*/ 429 h 19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311" h="192808">
                <a:moveTo>
                  <a:pt x="3610" y="429"/>
                </a:moveTo>
                <a:cubicBezTo>
                  <a:pt x="-6180" y="2546"/>
                  <a:pt x="5198" y="50171"/>
                  <a:pt x="22660" y="51229"/>
                </a:cubicBezTo>
                <a:cubicBezTo>
                  <a:pt x="40122" y="52287"/>
                  <a:pt x="88806" y="13923"/>
                  <a:pt x="108385" y="6779"/>
                </a:cubicBezTo>
                <a:cubicBezTo>
                  <a:pt x="127964" y="-365"/>
                  <a:pt x="135902" y="-4598"/>
                  <a:pt x="140135" y="8367"/>
                </a:cubicBezTo>
                <a:cubicBezTo>
                  <a:pt x="144368" y="21332"/>
                  <a:pt x="142516" y="53875"/>
                  <a:pt x="133785" y="84567"/>
                </a:cubicBezTo>
                <a:cubicBezTo>
                  <a:pt x="125054" y="115259"/>
                  <a:pt x="87219" y="198338"/>
                  <a:pt x="87748" y="192517"/>
                </a:cubicBezTo>
                <a:cubicBezTo>
                  <a:pt x="88277" y="186696"/>
                  <a:pt x="138018" y="75307"/>
                  <a:pt x="136960" y="49642"/>
                </a:cubicBezTo>
                <a:cubicBezTo>
                  <a:pt x="135902" y="23977"/>
                  <a:pt x="98860" y="44085"/>
                  <a:pt x="81398" y="38529"/>
                </a:cubicBezTo>
                <a:cubicBezTo>
                  <a:pt x="63936" y="32973"/>
                  <a:pt x="13400" y="-1688"/>
                  <a:pt x="3610" y="42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18CD8B23-14B5-4E89-837A-9FB2CF3639F5}"/>
              </a:ext>
            </a:extLst>
          </p:cNvPr>
          <p:cNvSpPr/>
          <p:nvPr/>
        </p:nvSpPr>
        <p:spPr>
          <a:xfrm>
            <a:off x="3573568" y="4519575"/>
            <a:ext cx="406068" cy="79772"/>
          </a:xfrm>
          <a:custGeom>
            <a:avLst/>
            <a:gdLst>
              <a:gd name="connsiteX0" fmla="*/ 1482 w 406068"/>
              <a:gd name="connsiteY0" fmla="*/ 54013 h 79772"/>
              <a:gd name="connsiteX1" fmla="*/ 149120 w 406068"/>
              <a:gd name="connsiteY1" fmla="*/ 79413 h 79772"/>
              <a:gd name="connsiteX2" fmla="*/ 311045 w 406068"/>
              <a:gd name="connsiteY2" fmla="*/ 33375 h 79772"/>
              <a:gd name="connsiteX3" fmla="*/ 404707 w 406068"/>
              <a:gd name="connsiteY3" fmla="*/ 38 h 79772"/>
              <a:gd name="connsiteX4" fmla="*/ 242782 w 406068"/>
              <a:gd name="connsiteY4" fmla="*/ 39725 h 79772"/>
              <a:gd name="connsiteX5" fmla="*/ 1482 w 406068"/>
              <a:gd name="connsiteY5" fmla="*/ 54013 h 7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068" h="79772">
                <a:moveTo>
                  <a:pt x="1482" y="54013"/>
                </a:moveTo>
                <a:cubicBezTo>
                  <a:pt x="-14128" y="60628"/>
                  <a:pt x="97526" y="82853"/>
                  <a:pt x="149120" y="79413"/>
                </a:cubicBezTo>
                <a:cubicBezTo>
                  <a:pt x="200714" y="75973"/>
                  <a:pt x="268447" y="46604"/>
                  <a:pt x="311045" y="33375"/>
                </a:cubicBezTo>
                <a:cubicBezTo>
                  <a:pt x="353643" y="20146"/>
                  <a:pt x="416084" y="-1020"/>
                  <a:pt x="404707" y="38"/>
                </a:cubicBezTo>
                <a:cubicBezTo>
                  <a:pt x="393330" y="1096"/>
                  <a:pt x="306546" y="29406"/>
                  <a:pt x="242782" y="39725"/>
                </a:cubicBezTo>
                <a:cubicBezTo>
                  <a:pt x="179018" y="50044"/>
                  <a:pt x="17092" y="47398"/>
                  <a:pt x="1482" y="5401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92614079-C33B-446C-A516-920BEC07AC48}"/>
              </a:ext>
            </a:extLst>
          </p:cNvPr>
          <p:cNvSpPr/>
          <p:nvPr/>
        </p:nvSpPr>
        <p:spPr>
          <a:xfrm>
            <a:off x="3549267" y="4130113"/>
            <a:ext cx="165953" cy="458660"/>
          </a:xfrm>
          <a:custGeom>
            <a:avLst/>
            <a:gdLst>
              <a:gd name="connsiteX0" fmla="*/ 89283 w 165953"/>
              <a:gd name="connsiteY0" fmla="*/ 562 h 458660"/>
              <a:gd name="connsiteX1" fmla="*/ 154371 w 165953"/>
              <a:gd name="connsiteY1" fmla="*/ 151375 h 458660"/>
              <a:gd name="connsiteX2" fmla="*/ 159133 w 165953"/>
              <a:gd name="connsiteY2" fmla="*/ 278375 h 458660"/>
              <a:gd name="connsiteX3" fmla="*/ 82933 w 165953"/>
              <a:gd name="connsiteY3" fmla="*/ 402200 h 458660"/>
              <a:gd name="connsiteX4" fmla="*/ 383 w 165953"/>
              <a:gd name="connsiteY4" fmla="*/ 456175 h 458660"/>
              <a:gd name="connsiteX5" fmla="*/ 117858 w 165953"/>
              <a:gd name="connsiteY5" fmla="*/ 327587 h 458660"/>
              <a:gd name="connsiteX6" fmla="*/ 154371 w 165953"/>
              <a:gd name="connsiteY6" fmla="*/ 208525 h 458660"/>
              <a:gd name="connsiteX7" fmla="*/ 89283 w 165953"/>
              <a:gd name="connsiteY7" fmla="*/ 562 h 45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953" h="458660">
                <a:moveTo>
                  <a:pt x="89283" y="562"/>
                </a:moveTo>
                <a:cubicBezTo>
                  <a:pt x="89283" y="-8963"/>
                  <a:pt x="142729" y="105073"/>
                  <a:pt x="154371" y="151375"/>
                </a:cubicBezTo>
                <a:cubicBezTo>
                  <a:pt x="166013" y="197677"/>
                  <a:pt x="171039" y="236571"/>
                  <a:pt x="159133" y="278375"/>
                </a:cubicBezTo>
                <a:cubicBezTo>
                  <a:pt x="147227" y="320179"/>
                  <a:pt x="109391" y="372567"/>
                  <a:pt x="82933" y="402200"/>
                </a:cubicBezTo>
                <a:cubicBezTo>
                  <a:pt x="56475" y="431833"/>
                  <a:pt x="-5438" y="468611"/>
                  <a:pt x="383" y="456175"/>
                </a:cubicBezTo>
                <a:cubicBezTo>
                  <a:pt x="6204" y="443740"/>
                  <a:pt x="92193" y="368862"/>
                  <a:pt x="117858" y="327587"/>
                </a:cubicBezTo>
                <a:cubicBezTo>
                  <a:pt x="143523" y="286312"/>
                  <a:pt x="156752" y="262500"/>
                  <a:pt x="154371" y="208525"/>
                </a:cubicBezTo>
                <a:cubicBezTo>
                  <a:pt x="151990" y="154550"/>
                  <a:pt x="89283" y="10087"/>
                  <a:pt x="89283" y="56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CC0DACA0-17D2-470D-A035-4AD2FA9421FF}"/>
              </a:ext>
            </a:extLst>
          </p:cNvPr>
          <p:cNvSpPr/>
          <p:nvPr/>
        </p:nvSpPr>
        <p:spPr>
          <a:xfrm>
            <a:off x="3644254" y="4146549"/>
            <a:ext cx="379002" cy="96842"/>
          </a:xfrm>
          <a:custGeom>
            <a:avLst/>
            <a:gdLst>
              <a:gd name="connsiteX0" fmla="*/ 646 w 379002"/>
              <a:gd name="connsiteY0" fmla="*/ 1 h 96842"/>
              <a:gd name="connsiteX1" fmla="*/ 284809 w 379002"/>
              <a:gd name="connsiteY1" fmla="*/ 65089 h 96842"/>
              <a:gd name="connsiteX2" fmla="*/ 376884 w 379002"/>
              <a:gd name="connsiteY2" fmla="*/ 96839 h 96842"/>
              <a:gd name="connsiteX3" fmla="*/ 211784 w 379002"/>
              <a:gd name="connsiteY3" fmla="*/ 66676 h 96842"/>
              <a:gd name="connsiteX4" fmla="*/ 646 w 379002"/>
              <a:gd name="connsiteY4" fmla="*/ 1 h 9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002" h="96842">
                <a:moveTo>
                  <a:pt x="646" y="1"/>
                </a:moveTo>
                <a:cubicBezTo>
                  <a:pt x="12817" y="-263"/>
                  <a:pt x="222103" y="48949"/>
                  <a:pt x="284809" y="65089"/>
                </a:cubicBezTo>
                <a:cubicBezTo>
                  <a:pt x="347515" y="81229"/>
                  <a:pt x="389055" y="96575"/>
                  <a:pt x="376884" y="96839"/>
                </a:cubicBezTo>
                <a:cubicBezTo>
                  <a:pt x="364713" y="97103"/>
                  <a:pt x="272109" y="81228"/>
                  <a:pt x="211784" y="66676"/>
                </a:cubicBezTo>
                <a:cubicBezTo>
                  <a:pt x="151459" y="52124"/>
                  <a:pt x="-11525" y="265"/>
                  <a:pt x="646" y="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C87E00FE-57C7-4C2A-B7BA-883C089B707A}"/>
              </a:ext>
            </a:extLst>
          </p:cNvPr>
          <p:cNvSpPr/>
          <p:nvPr/>
        </p:nvSpPr>
        <p:spPr>
          <a:xfrm>
            <a:off x="4022785" y="4225585"/>
            <a:ext cx="39634" cy="370241"/>
          </a:xfrm>
          <a:custGeom>
            <a:avLst/>
            <a:gdLst>
              <a:gd name="connsiteX0" fmla="*/ 20578 w 39634"/>
              <a:gd name="connsiteY0" fmla="*/ 340 h 370241"/>
              <a:gd name="connsiteX1" fmla="*/ 23753 w 39634"/>
              <a:gd name="connsiteY1" fmla="*/ 154328 h 370241"/>
              <a:gd name="connsiteX2" fmla="*/ 7878 w 39634"/>
              <a:gd name="connsiteY2" fmla="*/ 240053 h 370241"/>
              <a:gd name="connsiteX3" fmla="*/ 39628 w 39634"/>
              <a:gd name="connsiteY3" fmla="*/ 370228 h 370241"/>
              <a:gd name="connsiteX4" fmla="*/ 4703 w 39634"/>
              <a:gd name="connsiteY4" fmla="*/ 232115 h 370241"/>
              <a:gd name="connsiteX5" fmla="*/ 1528 w 39634"/>
              <a:gd name="connsiteY5" fmla="*/ 116228 h 370241"/>
              <a:gd name="connsiteX6" fmla="*/ 20578 w 39634"/>
              <a:gd name="connsiteY6" fmla="*/ 340 h 37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34" h="370241">
                <a:moveTo>
                  <a:pt x="20578" y="340"/>
                </a:moveTo>
                <a:cubicBezTo>
                  <a:pt x="24282" y="6690"/>
                  <a:pt x="25870" y="114376"/>
                  <a:pt x="23753" y="154328"/>
                </a:cubicBezTo>
                <a:cubicBezTo>
                  <a:pt x="21636" y="194280"/>
                  <a:pt x="5232" y="204070"/>
                  <a:pt x="7878" y="240053"/>
                </a:cubicBezTo>
                <a:cubicBezTo>
                  <a:pt x="10524" y="276036"/>
                  <a:pt x="40157" y="371551"/>
                  <a:pt x="39628" y="370228"/>
                </a:cubicBezTo>
                <a:cubicBezTo>
                  <a:pt x="39099" y="368905"/>
                  <a:pt x="11053" y="274448"/>
                  <a:pt x="4703" y="232115"/>
                </a:cubicBezTo>
                <a:cubicBezTo>
                  <a:pt x="-1647" y="189782"/>
                  <a:pt x="-324" y="154328"/>
                  <a:pt x="1528" y="116228"/>
                </a:cubicBezTo>
                <a:cubicBezTo>
                  <a:pt x="3380" y="78128"/>
                  <a:pt x="16874" y="-6010"/>
                  <a:pt x="20578" y="34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B4566927-5A3A-48B4-80D1-71509D771BA5}"/>
              </a:ext>
            </a:extLst>
          </p:cNvPr>
          <p:cNvSpPr/>
          <p:nvPr/>
        </p:nvSpPr>
        <p:spPr>
          <a:xfrm>
            <a:off x="4031753" y="4240099"/>
            <a:ext cx="66359" cy="423673"/>
          </a:xfrm>
          <a:custGeom>
            <a:avLst/>
            <a:gdLst>
              <a:gd name="connsiteX0" fmla="*/ 65585 w 66359"/>
              <a:gd name="connsiteY0" fmla="*/ 114 h 423673"/>
              <a:gd name="connsiteX1" fmla="*/ 38597 w 66359"/>
              <a:gd name="connsiteY1" fmla="*/ 147751 h 423673"/>
              <a:gd name="connsiteX2" fmla="*/ 25897 w 66359"/>
              <a:gd name="connsiteY2" fmla="*/ 222364 h 423673"/>
              <a:gd name="connsiteX3" fmla="*/ 24310 w 66359"/>
              <a:gd name="connsiteY3" fmla="*/ 422389 h 423673"/>
              <a:gd name="connsiteX4" fmla="*/ 5260 w 66359"/>
              <a:gd name="connsiteY4" fmla="*/ 301739 h 423673"/>
              <a:gd name="connsiteX5" fmla="*/ 5260 w 66359"/>
              <a:gd name="connsiteY5" fmla="*/ 173151 h 423673"/>
              <a:gd name="connsiteX6" fmla="*/ 65585 w 66359"/>
              <a:gd name="connsiteY6" fmla="*/ 114 h 42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359" h="423673">
                <a:moveTo>
                  <a:pt x="65585" y="114"/>
                </a:moveTo>
                <a:cubicBezTo>
                  <a:pt x="71141" y="-4119"/>
                  <a:pt x="45212" y="110709"/>
                  <a:pt x="38597" y="147751"/>
                </a:cubicBezTo>
                <a:cubicBezTo>
                  <a:pt x="31982" y="184793"/>
                  <a:pt x="28278" y="176591"/>
                  <a:pt x="25897" y="222364"/>
                </a:cubicBezTo>
                <a:cubicBezTo>
                  <a:pt x="23516" y="268137"/>
                  <a:pt x="27750" y="409160"/>
                  <a:pt x="24310" y="422389"/>
                </a:cubicBezTo>
                <a:cubicBezTo>
                  <a:pt x="20870" y="435618"/>
                  <a:pt x="8435" y="343279"/>
                  <a:pt x="5260" y="301739"/>
                </a:cubicBezTo>
                <a:cubicBezTo>
                  <a:pt x="2085" y="260199"/>
                  <a:pt x="-4794" y="220776"/>
                  <a:pt x="5260" y="173151"/>
                </a:cubicBezTo>
                <a:cubicBezTo>
                  <a:pt x="15314" y="125526"/>
                  <a:pt x="60029" y="4347"/>
                  <a:pt x="65585" y="11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: 図形 319">
            <a:extLst>
              <a:ext uri="{FF2B5EF4-FFF2-40B4-BE49-F238E27FC236}">
                <a16:creationId xmlns:a16="http://schemas.microsoft.com/office/drawing/2014/main" id="{277C684D-BB69-46AD-B9BF-934DBE95911B}"/>
              </a:ext>
            </a:extLst>
          </p:cNvPr>
          <p:cNvSpPr/>
          <p:nvPr/>
        </p:nvSpPr>
        <p:spPr>
          <a:xfrm>
            <a:off x="3316230" y="4130387"/>
            <a:ext cx="115958" cy="76878"/>
          </a:xfrm>
          <a:custGeom>
            <a:avLst/>
            <a:gdLst>
              <a:gd name="connsiteX0" fmla="*/ 115945 w 115958"/>
              <a:gd name="connsiteY0" fmla="*/ 288 h 76878"/>
              <a:gd name="connsiteX1" fmla="*/ 31808 w 115958"/>
              <a:gd name="connsiteY1" fmla="*/ 33626 h 76878"/>
              <a:gd name="connsiteX2" fmla="*/ 58 w 115958"/>
              <a:gd name="connsiteY2" fmla="*/ 76488 h 76878"/>
              <a:gd name="connsiteX3" fmla="*/ 38158 w 115958"/>
              <a:gd name="connsiteY3" fmla="*/ 52676 h 76878"/>
              <a:gd name="connsiteX4" fmla="*/ 115945 w 115958"/>
              <a:gd name="connsiteY4" fmla="*/ 288 h 7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58" h="76878">
                <a:moveTo>
                  <a:pt x="115945" y="288"/>
                </a:moveTo>
                <a:cubicBezTo>
                  <a:pt x="114887" y="-2887"/>
                  <a:pt x="51122" y="20926"/>
                  <a:pt x="31808" y="33626"/>
                </a:cubicBezTo>
                <a:cubicBezTo>
                  <a:pt x="12494" y="46326"/>
                  <a:pt x="-1000" y="73313"/>
                  <a:pt x="58" y="76488"/>
                </a:cubicBezTo>
                <a:cubicBezTo>
                  <a:pt x="1116" y="79663"/>
                  <a:pt x="18579" y="62730"/>
                  <a:pt x="38158" y="52676"/>
                </a:cubicBezTo>
                <a:cubicBezTo>
                  <a:pt x="57737" y="42622"/>
                  <a:pt x="117003" y="3463"/>
                  <a:pt x="115945" y="28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: 図形 320">
            <a:extLst>
              <a:ext uri="{FF2B5EF4-FFF2-40B4-BE49-F238E27FC236}">
                <a16:creationId xmlns:a16="http://schemas.microsoft.com/office/drawing/2014/main" id="{21E768C9-EE28-4D37-AD3A-0ED2E6A798B3}"/>
              </a:ext>
            </a:extLst>
          </p:cNvPr>
          <p:cNvSpPr/>
          <p:nvPr/>
        </p:nvSpPr>
        <p:spPr>
          <a:xfrm>
            <a:off x="2900629" y="4527508"/>
            <a:ext cx="210804" cy="475084"/>
          </a:xfrm>
          <a:custGeom>
            <a:avLst/>
            <a:gdLst>
              <a:gd name="connsiteX0" fmla="*/ 209284 w 210804"/>
              <a:gd name="connsiteY0" fmla="*/ 4805 h 475084"/>
              <a:gd name="connsiteX1" fmla="*/ 155309 w 210804"/>
              <a:gd name="connsiteY1" fmla="*/ 106405 h 475084"/>
              <a:gd name="connsiteX2" fmla="*/ 121971 w 210804"/>
              <a:gd name="connsiteY2" fmla="*/ 246105 h 475084"/>
              <a:gd name="connsiteX3" fmla="*/ 96571 w 210804"/>
              <a:gd name="connsiteY3" fmla="*/ 377867 h 475084"/>
              <a:gd name="connsiteX4" fmla="*/ 41009 w 210804"/>
              <a:gd name="connsiteY4" fmla="*/ 442955 h 475084"/>
              <a:gd name="connsiteX5" fmla="*/ 1321 w 210804"/>
              <a:gd name="connsiteY5" fmla="*/ 463592 h 475084"/>
              <a:gd name="connsiteX6" fmla="*/ 90221 w 210804"/>
              <a:gd name="connsiteY6" fmla="*/ 263567 h 475084"/>
              <a:gd name="connsiteX7" fmla="*/ 209284 w 210804"/>
              <a:gd name="connsiteY7" fmla="*/ 4805 h 47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804" h="475084">
                <a:moveTo>
                  <a:pt x="209284" y="4805"/>
                </a:moveTo>
                <a:cubicBezTo>
                  <a:pt x="220132" y="-21389"/>
                  <a:pt x="169861" y="66188"/>
                  <a:pt x="155309" y="106405"/>
                </a:cubicBezTo>
                <a:cubicBezTo>
                  <a:pt x="140757" y="146622"/>
                  <a:pt x="131761" y="200861"/>
                  <a:pt x="121971" y="246105"/>
                </a:cubicBezTo>
                <a:cubicBezTo>
                  <a:pt x="112181" y="291349"/>
                  <a:pt x="110065" y="345059"/>
                  <a:pt x="96571" y="377867"/>
                </a:cubicBezTo>
                <a:cubicBezTo>
                  <a:pt x="83077" y="410675"/>
                  <a:pt x="56884" y="428668"/>
                  <a:pt x="41009" y="442955"/>
                </a:cubicBezTo>
                <a:cubicBezTo>
                  <a:pt x="25134" y="457243"/>
                  <a:pt x="-6881" y="493490"/>
                  <a:pt x="1321" y="463592"/>
                </a:cubicBezTo>
                <a:cubicBezTo>
                  <a:pt x="9523" y="433694"/>
                  <a:pt x="57677" y="343207"/>
                  <a:pt x="90221" y="263567"/>
                </a:cubicBezTo>
                <a:cubicBezTo>
                  <a:pt x="122765" y="183927"/>
                  <a:pt x="198436" y="30999"/>
                  <a:pt x="209284" y="480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: 図形 321">
            <a:extLst>
              <a:ext uri="{FF2B5EF4-FFF2-40B4-BE49-F238E27FC236}">
                <a16:creationId xmlns:a16="http://schemas.microsoft.com/office/drawing/2014/main" id="{C7378875-0B6C-4EC8-8329-84BB87FD246B}"/>
              </a:ext>
            </a:extLst>
          </p:cNvPr>
          <p:cNvSpPr/>
          <p:nvPr/>
        </p:nvSpPr>
        <p:spPr>
          <a:xfrm>
            <a:off x="2821692" y="4472354"/>
            <a:ext cx="26409" cy="687923"/>
          </a:xfrm>
          <a:custGeom>
            <a:avLst/>
            <a:gdLst>
              <a:gd name="connsiteX0" fmla="*/ 10408 w 26409"/>
              <a:gd name="connsiteY0" fmla="*/ 12334 h 687923"/>
              <a:gd name="connsiteX1" fmla="*/ 4058 w 26409"/>
              <a:gd name="connsiteY1" fmla="*/ 137746 h 687923"/>
              <a:gd name="connsiteX2" fmla="*/ 5646 w 26409"/>
              <a:gd name="connsiteY2" fmla="*/ 563196 h 687923"/>
              <a:gd name="connsiteX3" fmla="*/ 883 w 26409"/>
              <a:gd name="connsiteY3" fmla="*/ 680671 h 687923"/>
              <a:gd name="connsiteX4" fmla="*/ 26283 w 26409"/>
              <a:gd name="connsiteY4" fmla="*/ 396509 h 687923"/>
              <a:gd name="connsiteX5" fmla="*/ 10408 w 26409"/>
              <a:gd name="connsiteY5" fmla="*/ 12334 h 68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09" h="687923">
                <a:moveTo>
                  <a:pt x="10408" y="12334"/>
                </a:moveTo>
                <a:cubicBezTo>
                  <a:pt x="6704" y="-30793"/>
                  <a:pt x="4852" y="45936"/>
                  <a:pt x="4058" y="137746"/>
                </a:cubicBezTo>
                <a:cubicBezTo>
                  <a:pt x="3264" y="229556"/>
                  <a:pt x="6175" y="472709"/>
                  <a:pt x="5646" y="563196"/>
                </a:cubicBezTo>
                <a:cubicBezTo>
                  <a:pt x="5117" y="653683"/>
                  <a:pt x="-2557" y="708452"/>
                  <a:pt x="883" y="680671"/>
                </a:cubicBezTo>
                <a:cubicBezTo>
                  <a:pt x="4322" y="652890"/>
                  <a:pt x="24696" y="502871"/>
                  <a:pt x="26283" y="396509"/>
                </a:cubicBezTo>
                <a:cubicBezTo>
                  <a:pt x="27870" y="290147"/>
                  <a:pt x="14112" y="55461"/>
                  <a:pt x="10408" y="1233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: 図形 322">
            <a:extLst>
              <a:ext uri="{FF2B5EF4-FFF2-40B4-BE49-F238E27FC236}">
                <a16:creationId xmlns:a16="http://schemas.microsoft.com/office/drawing/2014/main" id="{72282544-EC16-4880-B6D7-6A3558384783}"/>
              </a:ext>
            </a:extLst>
          </p:cNvPr>
          <p:cNvSpPr/>
          <p:nvPr/>
        </p:nvSpPr>
        <p:spPr>
          <a:xfrm>
            <a:off x="3122326" y="4614681"/>
            <a:ext cx="394056" cy="117660"/>
          </a:xfrm>
          <a:custGeom>
            <a:avLst/>
            <a:gdLst>
              <a:gd name="connsiteX0" fmla="*/ 287 w 394056"/>
              <a:gd name="connsiteY0" fmla="*/ 9707 h 117660"/>
              <a:gd name="connsiteX1" fmla="*/ 135224 w 394056"/>
              <a:gd name="connsiteY1" fmla="*/ 1769 h 117660"/>
              <a:gd name="connsiteX2" fmla="*/ 193962 w 394056"/>
              <a:gd name="connsiteY2" fmla="*/ 49394 h 117660"/>
              <a:gd name="connsiteX3" fmla="*/ 300324 w 394056"/>
              <a:gd name="connsiteY3" fmla="*/ 52569 h 117660"/>
              <a:gd name="connsiteX4" fmla="*/ 393987 w 394056"/>
              <a:gd name="connsiteY4" fmla="*/ 117657 h 117660"/>
              <a:gd name="connsiteX5" fmla="*/ 313024 w 394056"/>
              <a:gd name="connsiteY5" fmla="*/ 49394 h 117660"/>
              <a:gd name="connsiteX6" fmla="*/ 174912 w 394056"/>
              <a:gd name="connsiteY6" fmla="*/ 4944 h 117660"/>
              <a:gd name="connsiteX7" fmla="*/ 287 w 394056"/>
              <a:gd name="connsiteY7" fmla="*/ 9707 h 1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056" h="117660">
                <a:moveTo>
                  <a:pt x="287" y="9707"/>
                </a:moveTo>
                <a:cubicBezTo>
                  <a:pt x="-6327" y="9178"/>
                  <a:pt x="102945" y="-4846"/>
                  <a:pt x="135224" y="1769"/>
                </a:cubicBezTo>
                <a:cubicBezTo>
                  <a:pt x="167503" y="8383"/>
                  <a:pt x="166445" y="40927"/>
                  <a:pt x="193962" y="49394"/>
                </a:cubicBezTo>
                <a:cubicBezTo>
                  <a:pt x="221479" y="57861"/>
                  <a:pt x="266987" y="41192"/>
                  <a:pt x="300324" y="52569"/>
                </a:cubicBezTo>
                <a:cubicBezTo>
                  <a:pt x="333661" y="63946"/>
                  <a:pt x="391870" y="118186"/>
                  <a:pt x="393987" y="117657"/>
                </a:cubicBezTo>
                <a:cubicBezTo>
                  <a:pt x="396104" y="117128"/>
                  <a:pt x="349536" y="68179"/>
                  <a:pt x="313024" y="49394"/>
                </a:cubicBezTo>
                <a:cubicBezTo>
                  <a:pt x="276512" y="30609"/>
                  <a:pt x="222537" y="15527"/>
                  <a:pt x="174912" y="4944"/>
                </a:cubicBezTo>
                <a:cubicBezTo>
                  <a:pt x="127287" y="-5639"/>
                  <a:pt x="6901" y="10236"/>
                  <a:pt x="287" y="970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: 図形 323">
            <a:extLst>
              <a:ext uri="{FF2B5EF4-FFF2-40B4-BE49-F238E27FC236}">
                <a16:creationId xmlns:a16="http://schemas.microsoft.com/office/drawing/2014/main" id="{26C03CB8-E29F-42EC-B077-DCB307FE81C6}"/>
              </a:ext>
            </a:extLst>
          </p:cNvPr>
          <p:cNvSpPr/>
          <p:nvPr/>
        </p:nvSpPr>
        <p:spPr>
          <a:xfrm>
            <a:off x="4511674" y="3154357"/>
            <a:ext cx="253295" cy="142926"/>
          </a:xfrm>
          <a:custGeom>
            <a:avLst/>
            <a:gdLst>
              <a:gd name="connsiteX0" fmla="*/ 1 w 253295"/>
              <a:gd name="connsiteY0" fmla="*/ 6 h 142926"/>
              <a:gd name="connsiteX1" fmla="*/ 71439 w 253295"/>
              <a:gd name="connsiteY1" fmla="*/ 7943 h 142926"/>
              <a:gd name="connsiteX2" fmla="*/ 206376 w 253295"/>
              <a:gd name="connsiteY2" fmla="*/ 50806 h 142926"/>
              <a:gd name="connsiteX3" fmla="*/ 250826 w 253295"/>
              <a:gd name="connsiteY3" fmla="*/ 142881 h 142926"/>
              <a:gd name="connsiteX4" fmla="*/ 228601 w 253295"/>
              <a:gd name="connsiteY4" fmla="*/ 38106 h 142926"/>
              <a:gd name="connsiteX5" fmla="*/ 73026 w 253295"/>
              <a:gd name="connsiteY5" fmla="*/ 7943 h 142926"/>
              <a:gd name="connsiteX6" fmla="*/ 1 w 253295"/>
              <a:gd name="connsiteY6" fmla="*/ 6 h 14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295" h="142926">
                <a:moveTo>
                  <a:pt x="1" y="6"/>
                </a:moveTo>
                <a:cubicBezTo>
                  <a:pt x="-263" y="6"/>
                  <a:pt x="37043" y="-524"/>
                  <a:pt x="71439" y="7943"/>
                </a:cubicBezTo>
                <a:cubicBezTo>
                  <a:pt x="105835" y="16410"/>
                  <a:pt x="176478" y="28316"/>
                  <a:pt x="206376" y="50806"/>
                </a:cubicBezTo>
                <a:cubicBezTo>
                  <a:pt x="236274" y="73296"/>
                  <a:pt x="247122" y="144998"/>
                  <a:pt x="250826" y="142881"/>
                </a:cubicBezTo>
                <a:cubicBezTo>
                  <a:pt x="254530" y="140764"/>
                  <a:pt x="258234" y="60596"/>
                  <a:pt x="228601" y="38106"/>
                </a:cubicBezTo>
                <a:cubicBezTo>
                  <a:pt x="198968" y="15616"/>
                  <a:pt x="107422" y="13499"/>
                  <a:pt x="73026" y="7943"/>
                </a:cubicBezTo>
                <a:cubicBezTo>
                  <a:pt x="38630" y="2387"/>
                  <a:pt x="265" y="6"/>
                  <a:pt x="1" y="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: 図形 324">
            <a:extLst>
              <a:ext uri="{FF2B5EF4-FFF2-40B4-BE49-F238E27FC236}">
                <a16:creationId xmlns:a16="http://schemas.microsoft.com/office/drawing/2014/main" id="{4E0C9ABD-2C59-4A01-9A45-A924FB53E05B}"/>
              </a:ext>
            </a:extLst>
          </p:cNvPr>
          <p:cNvSpPr/>
          <p:nvPr/>
        </p:nvSpPr>
        <p:spPr>
          <a:xfrm>
            <a:off x="4189233" y="3209343"/>
            <a:ext cx="549586" cy="92693"/>
          </a:xfrm>
          <a:custGeom>
            <a:avLst/>
            <a:gdLst>
              <a:gd name="connsiteX0" fmla="*/ 3355 w 549586"/>
              <a:gd name="connsiteY0" fmla="*/ 14870 h 92693"/>
              <a:gd name="connsiteX1" fmla="*/ 414517 w 549586"/>
              <a:gd name="connsiteY1" fmla="*/ 30745 h 92693"/>
              <a:gd name="connsiteX2" fmla="*/ 549455 w 549586"/>
              <a:gd name="connsiteY2" fmla="*/ 92657 h 92693"/>
              <a:gd name="connsiteX3" fmla="*/ 435155 w 549586"/>
              <a:gd name="connsiteY3" fmla="*/ 21220 h 92693"/>
              <a:gd name="connsiteX4" fmla="*/ 230367 w 549586"/>
              <a:gd name="connsiteY4" fmla="*/ 582 h 92693"/>
              <a:gd name="connsiteX5" fmla="*/ 3355 w 549586"/>
              <a:gd name="connsiteY5" fmla="*/ 14870 h 9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586" h="92693">
                <a:moveTo>
                  <a:pt x="3355" y="14870"/>
                </a:moveTo>
                <a:cubicBezTo>
                  <a:pt x="34047" y="19897"/>
                  <a:pt x="323500" y="17781"/>
                  <a:pt x="414517" y="30745"/>
                </a:cubicBezTo>
                <a:cubicBezTo>
                  <a:pt x="505534" y="43710"/>
                  <a:pt x="546015" y="94245"/>
                  <a:pt x="549455" y="92657"/>
                </a:cubicBezTo>
                <a:cubicBezTo>
                  <a:pt x="552895" y="91070"/>
                  <a:pt x="488336" y="36566"/>
                  <a:pt x="435155" y="21220"/>
                </a:cubicBezTo>
                <a:cubicBezTo>
                  <a:pt x="381974" y="5874"/>
                  <a:pt x="299952" y="4022"/>
                  <a:pt x="230367" y="582"/>
                </a:cubicBezTo>
                <a:cubicBezTo>
                  <a:pt x="160782" y="-2858"/>
                  <a:pt x="-27337" y="9843"/>
                  <a:pt x="3355" y="1487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: 図形 325">
            <a:extLst>
              <a:ext uri="{FF2B5EF4-FFF2-40B4-BE49-F238E27FC236}">
                <a16:creationId xmlns:a16="http://schemas.microsoft.com/office/drawing/2014/main" id="{0B2D78DD-4908-4284-8A3E-1013E7F34605}"/>
              </a:ext>
            </a:extLst>
          </p:cNvPr>
          <p:cNvSpPr/>
          <p:nvPr/>
        </p:nvSpPr>
        <p:spPr>
          <a:xfrm>
            <a:off x="3978275" y="3249910"/>
            <a:ext cx="345905" cy="85428"/>
          </a:xfrm>
          <a:custGeom>
            <a:avLst/>
            <a:gdLst>
              <a:gd name="connsiteX0" fmla="*/ 0 w 345905"/>
              <a:gd name="connsiteY0" fmla="*/ 85428 h 85428"/>
              <a:gd name="connsiteX1" fmla="*/ 115888 w 345905"/>
              <a:gd name="connsiteY1" fmla="*/ 40978 h 85428"/>
              <a:gd name="connsiteX2" fmla="*/ 322263 w 345905"/>
              <a:gd name="connsiteY2" fmla="*/ 4465 h 85428"/>
              <a:gd name="connsiteX3" fmla="*/ 327025 w 345905"/>
              <a:gd name="connsiteY3" fmla="*/ 4465 h 85428"/>
              <a:gd name="connsiteX4" fmla="*/ 193675 w 345905"/>
              <a:gd name="connsiteY4" fmla="*/ 39390 h 85428"/>
              <a:gd name="connsiteX5" fmla="*/ 0 w 345905"/>
              <a:gd name="connsiteY5" fmla="*/ 85428 h 8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905" h="85428">
                <a:moveTo>
                  <a:pt x="0" y="85428"/>
                </a:moveTo>
                <a:cubicBezTo>
                  <a:pt x="41804" y="69420"/>
                  <a:pt x="62178" y="54472"/>
                  <a:pt x="115888" y="40978"/>
                </a:cubicBezTo>
                <a:cubicBezTo>
                  <a:pt x="169598" y="27484"/>
                  <a:pt x="287074" y="10550"/>
                  <a:pt x="322263" y="4465"/>
                </a:cubicBezTo>
                <a:cubicBezTo>
                  <a:pt x="357452" y="-1620"/>
                  <a:pt x="348456" y="-1356"/>
                  <a:pt x="327025" y="4465"/>
                </a:cubicBezTo>
                <a:lnTo>
                  <a:pt x="193675" y="39390"/>
                </a:lnTo>
                <a:lnTo>
                  <a:pt x="0" y="8542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: 図形 326">
            <a:extLst>
              <a:ext uri="{FF2B5EF4-FFF2-40B4-BE49-F238E27FC236}">
                <a16:creationId xmlns:a16="http://schemas.microsoft.com/office/drawing/2014/main" id="{D29ECFBE-7593-4EE0-802D-6BCD1FA77C20}"/>
              </a:ext>
            </a:extLst>
          </p:cNvPr>
          <p:cNvSpPr/>
          <p:nvPr/>
        </p:nvSpPr>
        <p:spPr>
          <a:xfrm>
            <a:off x="4314145" y="3320701"/>
            <a:ext cx="438448" cy="247420"/>
          </a:xfrm>
          <a:custGeom>
            <a:avLst/>
            <a:gdLst>
              <a:gd name="connsiteX0" fmla="*/ 5443 w 438448"/>
              <a:gd name="connsiteY0" fmla="*/ 349 h 247420"/>
              <a:gd name="connsiteX1" fmla="*/ 210230 w 438448"/>
              <a:gd name="connsiteY1" fmla="*/ 84487 h 247420"/>
              <a:gd name="connsiteX2" fmla="*/ 241980 w 438448"/>
              <a:gd name="connsiteY2" fmla="*/ 135287 h 247420"/>
              <a:gd name="connsiteX3" fmla="*/ 5443 w 438448"/>
              <a:gd name="connsiteY3" fmla="*/ 119412 h 247420"/>
              <a:gd name="connsiteX4" fmla="*/ 345168 w 438448"/>
              <a:gd name="connsiteY4" fmla="*/ 227362 h 247420"/>
              <a:gd name="connsiteX5" fmla="*/ 422955 w 438448"/>
              <a:gd name="connsiteY5" fmla="*/ 241649 h 247420"/>
              <a:gd name="connsiteX6" fmla="*/ 91168 w 438448"/>
              <a:gd name="connsiteY6" fmla="*/ 160687 h 247420"/>
              <a:gd name="connsiteX7" fmla="*/ 92755 w 438448"/>
              <a:gd name="connsiteY7" fmla="*/ 105124 h 247420"/>
              <a:gd name="connsiteX8" fmla="*/ 62593 w 438448"/>
              <a:gd name="connsiteY8" fmla="*/ 55912 h 247420"/>
              <a:gd name="connsiteX9" fmla="*/ 5443 w 438448"/>
              <a:gd name="connsiteY9" fmla="*/ 349 h 24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448" h="247420">
                <a:moveTo>
                  <a:pt x="5443" y="349"/>
                </a:moveTo>
                <a:cubicBezTo>
                  <a:pt x="30049" y="5111"/>
                  <a:pt x="170807" y="61997"/>
                  <a:pt x="210230" y="84487"/>
                </a:cubicBezTo>
                <a:cubicBezTo>
                  <a:pt x="249653" y="106977"/>
                  <a:pt x="276111" y="129466"/>
                  <a:pt x="241980" y="135287"/>
                </a:cubicBezTo>
                <a:cubicBezTo>
                  <a:pt x="207849" y="141108"/>
                  <a:pt x="-11755" y="104066"/>
                  <a:pt x="5443" y="119412"/>
                </a:cubicBezTo>
                <a:cubicBezTo>
                  <a:pt x="22641" y="134758"/>
                  <a:pt x="275583" y="206989"/>
                  <a:pt x="345168" y="227362"/>
                </a:cubicBezTo>
                <a:cubicBezTo>
                  <a:pt x="414753" y="247735"/>
                  <a:pt x="465288" y="252761"/>
                  <a:pt x="422955" y="241649"/>
                </a:cubicBezTo>
                <a:cubicBezTo>
                  <a:pt x="380622" y="230537"/>
                  <a:pt x="146201" y="183441"/>
                  <a:pt x="91168" y="160687"/>
                </a:cubicBezTo>
                <a:cubicBezTo>
                  <a:pt x="36135" y="137933"/>
                  <a:pt x="97518" y="122587"/>
                  <a:pt x="92755" y="105124"/>
                </a:cubicBezTo>
                <a:cubicBezTo>
                  <a:pt x="87992" y="87661"/>
                  <a:pt x="78468" y="70993"/>
                  <a:pt x="62593" y="55912"/>
                </a:cubicBezTo>
                <a:cubicBezTo>
                  <a:pt x="46718" y="40831"/>
                  <a:pt x="-19163" y="-4413"/>
                  <a:pt x="5443" y="34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: 図形 327">
            <a:extLst>
              <a:ext uri="{FF2B5EF4-FFF2-40B4-BE49-F238E27FC236}">
                <a16:creationId xmlns:a16="http://schemas.microsoft.com/office/drawing/2014/main" id="{2C1C495B-6376-417D-9ABF-F0728F5C9AF6}"/>
              </a:ext>
            </a:extLst>
          </p:cNvPr>
          <p:cNvSpPr/>
          <p:nvPr/>
        </p:nvSpPr>
        <p:spPr>
          <a:xfrm>
            <a:off x="3965798" y="3388195"/>
            <a:ext cx="817005" cy="224956"/>
          </a:xfrm>
          <a:custGeom>
            <a:avLst/>
            <a:gdLst>
              <a:gd name="connsiteX0" fmla="*/ 1365 w 817005"/>
              <a:gd name="connsiteY0" fmla="*/ 12230 h 224956"/>
              <a:gd name="connsiteX1" fmla="*/ 204565 w 817005"/>
              <a:gd name="connsiteY1" fmla="*/ 26518 h 224956"/>
              <a:gd name="connsiteX2" fmla="*/ 460152 w 817005"/>
              <a:gd name="connsiteY2" fmla="*/ 156693 h 224956"/>
              <a:gd name="connsiteX3" fmla="*/ 815752 w 817005"/>
              <a:gd name="connsiteY3" fmla="*/ 224955 h 224956"/>
              <a:gd name="connsiteX4" fmla="*/ 561752 w 817005"/>
              <a:gd name="connsiteY4" fmla="*/ 155105 h 224956"/>
              <a:gd name="connsiteX5" fmla="*/ 139477 w 817005"/>
              <a:gd name="connsiteY5" fmla="*/ 10643 h 224956"/>
              <a:gd name="connsiteX6" fmla="*/ 1365 w 817005"/>
              <a:gd name="connsiteY6" fmla="*/ 12230 h 22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005" h="224956">
                <a:moveTo>
                  <a:pt x="1365" y="12230"/>
                </a:moveTo>
                <a:cubicBezTo>
                  <a:pt x="12213" y="14876"/>
                  <a:pt x="128101" y="2441"/>
                  <a:pt x="204565" y="26518"/>
                </a:cubicBezTo>
                <a:cubicBezTo>
                  <a:pt x="281030" y="50595"/>
                  <a:pt x="358288" y="123620"/>
                  <a:pt x="460152" y="156693"/>
                </a:cubicBezTo>
                <a:cubicBezTo>
                  <a:pt x="562017" y="189766"/>
                  <a:pt x="798819" y="225220"/>
                  <a:pt x="815752" y="224955"/>
                </a:cubicBezTo>
                <a:cubicBezTo>
                  <a:pt x="832685" y="224690"/>
                  <a:pt x="674465" y="190824"/>
                  <a:pt x="561752" y="155105"/>
                </a:cubicBezTo>
                <a:cubicBezTo>
                  <a:pt x="449039" y="119386"/>
                  <a:pt x="233933" y="34191"/>
                  <a:pt x="139477" y="10643"/>
                </a:cubicBezTo>
                <a:cubicBezTo>
                  <a:pt x="45021" y="-12905"/>
                  <a:pt x="-9483" y="9584"/>
                  <a:pt x="1365" y="122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: 図形 328">
            <a:extLst>
              <a:ext uri="{FF2B5EF4-FFF2-40B4-BE49-F238E27FC236}">
                <a16:creationId xmlns:a16="http://schemas.microsoft.com/office/drawing/2014/main" id="{E7526272-5AD0-4789-9BD1-C2B7DA3C2BDE}"/>
              </a:ext>
            </a:extLst>
          </p:cNvPr>
          <p:cNvSpPr/>
          <p:nvPr/>
        </p:nvSpPr>
        <p:spPr>
          <a:xfrm>
            <a:off x="3974312" y="3515981"/>
            <a:ext cx="644160" cy="273237"/>
          </a:xfrm>
          <a:custGeom>
            <a:avLst/>
            <a:gdLst>
              <a:gd name="connsiteX0" fmla="*/ 788 w 644160"/>
              <a:gd name="connsiteY0" fmla="*/ 332 h 273237"/>
              <a:gd name="connsiteX1" fmla="*/ 342101 w 644160"/>
              <a:gd name="connsiteY1" fmla="*/ 95582 h 273237"/>
              <a:gd name="connsiteX2" fmla="*/ 540538 w 644160"/>
              <a:gd name="connsiteY2" fmla="*/ 155907 h 273237"/>
              <a:gd name="connsiteX3" fmla="*/ 643726 w 644160"/>
              <a:gd name="connsiteY3" fmla="*/ 271794 h 273237"/>
              <a:gd name="connsiteX4" fmla="*/ 504026 w 644160"/>
              <a:gd name="connsiteY4" fmla="*/ 214644 h 273237"/>
              <a:gd name="connsiteX5" fmla="*/ 262726 w 644160"/>
              <a:gd name="connsiteY5" fmla="*/ 124157 h 273237"/>
              <a:gd name="connsiteX6" fmla="*/ 429413 w 644160"/>
              <a:gd name="connsiteY6" fmla="*/ 168607 h 273237"/>
              <a:gd name="connsiteX7" fmla="*/ 596101 w 644160"/>
              <a:gd name="connsiteY7" fmla="*/ 236869 h 273237"/>
              <a:gd name="connsiteX8" fmla="*/ 580226 w 644160"/>
              <a:gd name="connsiteY8" fmla="*/ 209882 h 273237"/>
              <a:gd name="connsiteX9" fmla="*/ 461163 w 644160"/>
              <a:gd name="connsiteY9" fmla="*/ 136857 h 273237"/>
              <a:gd name="connsiteX10" fmla="*/ 788 w 644160"/>
              <a:gd name="connsiteY10" fmla="*/ 332 h 27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4160" h="273237">
                <a:moveTo>
                  <a:pt x="788" y="332"/>
                </a:moveTo>
                <a:cubicBezTo>
                  <a:pt x="-19056" y="-6547"/>
                  <a:pt x="342101" y="95582"/>
                  <a:pt x="342101" y="95582"/>
                </a:cubicBezTo>
                <a:cubicBezTo>
                  <a:pt x="432059" y="121511"/>
                  <a:pt x="490267" y="126538"/>
                  <a:pt x="540538" y="155907"/>
                </a:cubicBezTo>
                <a:cubicBezTo>
                  <a:pt x="590809" y="185276"/>
                  <a:pt x="649811" y="262005"/>
                  <a:pt x="643726" y="271794"/>
                </a:cubicBezTo>
                <a:cubicBezTo>
                  <a:pt x="637641" y="281584"/>
                  <a:pt x="567526" y="239250"/>
                  <a:pt x="504026" y="214644"/>
                </a:cubicBezTo>
                <a:cubicBezTo>
                  <a:pt x="440526" y="190038"/>
                  <a:pt x="275161" y="131830"/>
                  <a:pt x="262726" y="124157"/>
                </a:cubicBezTo>
                <a:cubicBezTo>
                  <a:pt x="250291" y="116484"/>
                  <a:pt x="373851" y="149822"/>
                  <a:pt x="429413" y="168607"/>
                </a:cubicBezTo>
                <a:cubicBezTo>
                  <a:pt x="484975" y="187392"/>
                  <a:pt x="570966" y="229990"/>
                  <a:pt x="596101" y="236869"/>
                </a:cubicBezTo>
                <a:cubicBezTo>
                  <a:pt x="621237" y="243748"/>
                  <a:pt x="602715" y="226551"/>
                  <a:pt x="580226" y="209882"/>
                </a:cubicBezTo>
                <a:cubicBezTo>
                  <a:pt x="557737" y="193213"/>
                  <a:pt x="552709" y="167813"/>
                  <a:pt x="461163" y="136857"/>
                </a:cubicBezTo>
                <a:cubicBezTo>
                  <a:pt x="369617" y="105901"/>
                  <a:pt x="20632" y="7211"/>
                  <a:pt x="788" y="33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: 図形 329">
            <a:extLst>
              <a:ext uri="{FF2B5EF4-FFF2-40B4-BE49-F238E27FC236}">
                <a16:creationId xmlns:a16="http://schemas.microsoft.com/office/drawing/2014/main" id="{4839E4AF-C287-425C-8870-6F910CCE3AE5}"/>
              </a:ext>
            </a:extLst>
          </p:cNvPr>
          <p:cNvSpPr/>
          <p:nvPr/>
        </p:nvSpPr>
        <p:spPr>
          <a:xfrm>
            <a:off x="4025943" y="3468678"/>
            <a:ext cx="359694" cy="52410"/>
          </a:xfrm>
          <a:custGeom>
            <a:avLst/>
            <a:gdLst>
              <a:gd name="connsiteX0" fmla="*/ 7895 w 359694"/>
              <a:gd name="connsiteY0" fmla="*/ 10 h 52410"/>
              <a:gd name="connsiteX1" fmla="*/ 77745 w 359694"/>
              <a:gd name="connsiteY1" fmla="*/ 28585 h 52410"/>
              <a:gd name="connsiteX2" fmla="*/ 355557 w 359694"/>
              <a:gd name="connsiteY2" fmla="*/ 52397 h 52410"/>
              <a:gd name="connsiteX3" fmla="*/ 226970 w 359694"/>
              <a:gd name="connsiteY3" fmla="*/ 31760 h 52410"/>
              <a:gd name="connsiteX4" fmla="*/ 7895 w 359694"/>
              <a:gd name="connsiteY4" fmla="*/ 10 h 5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694" h="52410">
                <a:moveTo>
                  <a:pt x="7895" y="10"/>
                </a:moveTo>
                <a:cubicBezTo>
                  <a:pt x="-16976" y="-519"/>
                  <a:pt x="19802" y="19854"/>
                  <a:pt x="77745" y="28585"/>
                </a:cubicBezTo>
                <a:cubicBezTo>
                  <a:pt x="135688" y="37316"/>
                  <a:pt x="330686" y="51868"/>
                  <a:pt x="355557" y="52397"/>
                </a:cubicBezTo>
                <a:cubicBezTo>
                  <a:pt x="380428" y="52926"/>
                  <a:pt x="287559" y="38110"/>
                  <a:pt x="226970" y="31760"/>
                </a:cubicBezTo>
                <a:cubicBezTo>
                  <a:pt x="166381" y="25410"/>
                  <a:pt x="32766" y="539"/>
                  <a:pt x="7895" y="1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: 図形 330">
            <a:extLst>
              <a:ext uri="{FF2B5EF4-FFF2-40B4-BE49-F238E27FC236}">
                <a16:creationId xmlns:a16="http://schemas.microsoft.com/office/drawing/2014/main" id="{5C3C87A1-7CD8-46EB-BE86-48F6E614A819}"/>
              </a:ext>
            </a:extLst>
          </p:cNvPr>
          <p:cNvSpPr/>
          <p:nvPr/>
        </p:nvSpPr>
        <p:spPr>
          <a:xfrm>
            <a:off x="4328182" y="3821734"/>
            <a:ext cx="261447" cy="249771"/>
          </a:xfrm>
          <a:custGeom>
            <a:avLst/>
            <a:gdLst>
              <a:gd name="connsiteX0" fmla="*/ 259693 w 261447"/>
              <a:gd name="connsiteY0" fmla="*/ 247029 h 249771"/>
              <a:gd name="connsiteX1" fmla="*/ 4106 w 261447"/>
              <a:gd name="connsiteY1" fmla="*/ 2554 h 249771"/>
              <a:gd name="connsiteX2" fmla="*/ 112056 w 261447"/>
              <a:gd name="connsiteY2" fmla="*/ 126379 h 249771"/>
              <a:gd name="connsiteX3" fmla="*/ 259693 w 261447"/>
              <a:gd name="connsiteY3" fmla="*/ 247029 h 24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447" h="249771">
                <a:moveTo>
                  <a:pt x="259693" y="247029"/>
                </a:moveTo>
                <a:cubicBezTo>
                  <a:pt x="241701" y="226391"/>
                  <a:pt x="28712" y="22662"/>
                  <a:pt x="4106" y="2554"/>
                </a:cubicBezTo>
                <a:cubicBezTo>
                  <a:pt x="-20500" y="-17554"/>
                  <a:pt x="71839" y="86427"/>
                  <a:pt x="112056" y="126379"/>
                </a:cubicBezTo>
                <a:cubicBezTo>
                  <a:pt x="152273" y="166331"/>
                  <a:pt x="277685" y="267667"/>
                  <a:pt x="259693" y="24702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: 図形 331">
            <a:extLst>
              <a:ext uri="{FF2B5EF4-FFF2-40B4-BE49-F238E27FC236}">
                <a16:creationId xmlns:a16="http://schemas.microsoft.com/office/drawing/2014/main" id="{B0D97469-3C53-4ADC-950E-439C78E1C620}"/>
              </a:ext>
            </a:extLst>
          </p:cNvPr>
          <p:cNvSpPr/>
          <p:nvPr/>
        </p:nvSpPr>
        <p:spPr>
          <a:xfrm>
            <a:off x="4320532" y="3733847"/>
            <a:ext cx="208161" cy="149132"/>
          </a:xfrm>
          <a:custGeom>
            <a:avLst/>
            <a:gdLst>
              <a:gd name="connsiteX0" fmla="*/ 3818 w 208161"/>
              <a:gd name="connsiteY0" fmla="*/ 1541 h 149132"/>
              <a:gd name="connsiteX1" fmla="*/ 207018 w 208161"/>
              <a:gd name="connsiteY1" fmla="*/ 147591 h 149132"/>
              <a:gd name="connsiteX2" fmla="*/ 83193 w 208161"/>
              <a:gd name="connsiteY2" fmla="*/ 74566 h 149132"/>
              <a:gd name="connsiteX3" fmla="*/ 3818 w 208161"/>
              <a:gd name="connsiteY3" fmla="*/ 1541 h 14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161" h="149132">
                <a:moveTo>
                  <a:pt x="3818" y="1541"/>
                </a:moveTo>
                <a:cubicBezTo>
                  <a:pt x="24455" y="13712"/>
                  <a:pt x="193789" y="135420"/>
                  <a:pt x="207018" y="147591"/>
                </a:cubicBezTo>
                <a:cubicBezTo>
                  <a:pt x="220247" y="159762"/>
                  <a:pt x="114943" y="96527"/>
                  <a:pt x="83193" y="74566"/>
                </a:cubicBezTo>
                <a:cubicBezTo>
                  <a:pt x="51443" y="52606"/>
                  <a:pt x="-16819" y="-10630"/>
                  <a:pt x="3818" y="154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: 図形 332">
            <a:extLst>
              <a:ext uri="{FF2B5EF4-FFF2-40B4-BE49-F238E27FC236}">
                <a16:creationId xmlns:a16="http://schemas.microsoft.com/office/drawing/2014/main" id="{1BC9729B-A717-4D6A-802E-06158E844E18}"/>
              </a:ext>
            </a:extLst>
          </p:cNvPr>
          <p:cNvSpPr/>
          <p:nvPr/>
        </p:nvSpPr>
        <p:spPr>
          <a:xfrm>
            <a:off x="4883003" y="3407790"/>
            <a:ext cx="388200" cy="150857"/>
          </a:xfrm>
          <a:custGeom>
            <a:avLst/>
            <a:gdLst>
              <a:gd name="connsiteX0" fmla="*/ 147 w 388200"/>
              <a:gd name="connsiteY0" fmla="*/ 43 h 150857"/>
              <a:gd name="connsiteX1" fmla="*/ 292247 w 388200"/>
              <a:gd name="connsiteY1" fmla="*/ 135510 h 150857"/>
              <a:gd name="connsiteX2" fmla="*/ 387497 w 388200"/>
              <a:gd name="connsiteY2" fmla="*/ 146093 h 150857"/>
              <a:gd name="connsiteX3" fmla="*/ 254147 w 388200"/>
              <a:gd name="connsiteY3" fmla="*/ 120693 h 150857"/>
              <a:gd name="connsiteX4" fmla="*/ 147 w 388200"/>
              <a:gd name="connsiteY4" fmla="*/ 43 h 15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200" h="150857">
                <a:moveTo>
                  <a:pt x="147" y="43"/>
                </a:moveTo>
                <a:cubicBezTo>
                  <a:pt x="6497" y="2512"/>
                  <a:pt x="227689" y="111168"/>
                  <a:pt x="292247" y="135510"/>
                </a:cubicBezTo>
                <a:cubicBezTo>
                  <a:pt x="356805" y="159852"/>
                  <a:pt x="393847" y="148562"/>
                  <a:pt x="387497" y="146093"/>
                </a:cubicBezTo>
                <a:cubicBezTo>
                  <a:pt x="381147" y="143624"/>
                  <a:pt x="313766" y="141507"/>
                  <a:pt x="254147" y="120693"/>
                </a:cubicBezTo>
                <a:cubicBezTo>
                  <a:pt x="194528" y="99879"/>
                  <a:pt x="-6203" y="-2426"/>
                  <a:pt x="147" y="4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: 図形 333">
            <a:extLst>
              <a:ext uri="{FF2B5EF4-FFF2-40B4-BE49-F238E27FC236}">
                <a16:creationId xmlns:a16="http://schemas.microsoft.com/office/drawing/2014/main" id="{A587AAAE-3C0E-4D01-9FB0-DC72DC7544E4}"/>
              </a:ext>
            </a:extLst>
          </p:cNvPr>
          <p:cNvSpPr/>
          <p:nvPr/>
        </p:nvSpPr>
        <p:spPr>
          <a:xfrm>
            <a:off x="4068613" y="3850048"/>
            <a:ext cx="267486" cy="401786"/>
          </a:xfrm>
          <a:custGeom>
            <a:avLst/>
            <a:gdLst>
              <a:gd name="connsiteX0" fmla="*/ 11262 w 267486"/>
              <a:gd name="connsiteY0" fmla="*/ 12340 h 401786"/>
              <a:gd name="connsiteX1" fmla="*/ 33487 w 267486"/>
              <a:gd name="connsiteY1" fmla="*/ 72665 h 401786"/>
              <a:gd name="connsiteX2" fmla="*/ 131912 w 267486"/>
              <a:gd name="connsiteY2" fmla="*/ 261577 h 401786"/>
              <a:gd name="connsiteX3" fmla="*/ 265262 w 267486"/>
              <a:gd name="connsiteY3" fmla="*/ 401277 h 401786"/>
              <a:gd name="connsiteX4" fmla="*/ 200175 w 267486"/>
              <a:gd name="connsiteY4" fmla="*/ 298090 h 401786"/>
              <a:gd name="connsiteX5" fmla="*/ 11262 w 267486"/>
              <a:gd name="connsiteY5" fmla="*/ 12340 h 40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486" h="401786">
                <a:moveTo>
                  <a:pt x="11262" y="12340"/>
                </a:moveTo>
                <a:cubicBezTo>
                  <a:pt x="-16519" y="-25231"/>
                  <a:pt x="13379" y="31126"/>
                  <a:pt x="33487" y="72665"/>
                </a:cubicBezTo>
                <a:cubicBezTo>
                  <a:pt x="53595" y="114205"/>
                  <a:pt x="93283" y="206808"/>
                  <a:pt x="131912" y="261577"/>
                </a:cubicBezTo>
                <a:cubicBezTo>
                  <a:pt x="170541" y="316346"/>
                  <a:pt x="253885" y="395192"/>
                  <a:pt x="265262" y="401277"/>
                </a:cubicBezTo>
                <a:cubicBezTo>
                  <a:pt x="276639" y="407362"/>
                  <a:pt x="242773" y="358150"/>
                  <a:pt x="200175" y="298090"/>
                </a:cubicBezTo>
                <a:cubicBezTo>
                  <a:pt x="157577" y="238030"/>
                  <a:pt x="39043" y="49911"/>
                  <a:pt x="11262" y="1234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: 図形 334">
            <a:extLst>
              <a:ext uri="{FF2B5EF4-FFF2-40B4-BE49-F238E27FC236}">
                <a16:creationId xmlns:a16="http://schemas.microsoft.com/office/drawing/2014/main" id="{722CFF67-355A-4259-9B7C-055B9E007445}"/>
              </a:ext>
            </a:extLst>
          </p:cNvPr>
          <p:cNvSpPr/>
          <p:nvPr/>
        </p:nvSpPr>
        <p:spPr>
          <a:xfrm>
            <a:off x="4173116" y="4128516"/>
            <a:ext cx="625902" cy="621485"/>
          </a:xfrm>
          <a:custGeom>
            <a:avLst/>
            <a:gdLst>
              <a:gd name="connsiteX0" fmla="*/ 3597 w 625902"/>
              <a:gd name="connsiteY0" fmla="*/ 5334 h 621485"/>
              <a:gd name="connsiteX1" fmla="*/ 63922 w 625902"/>
              <a:gd name="connsiteY1" fmla="*/ 105347 h 621485"/>
              <a:gd name="connsiteX2" fmla="*/ 411584 w 625902"/>
              <a:gd name="connsiteY2" fmla="*/ 486347 h 621485"/>
              <a:gd name="connsiteX3" fmla="*/ 625897 w 625902"/>
              <a:gd name="connsiteY3" fmla="*/ 583184 h 621485"/>
              <a:gd name="connsiteX4" fmla="*/ 417934 w 625902"/>
              <a:gd name="connsiteY4" fmla="*/ 464122 h 621485"/>
              <a:gd name="connsiteX5" fmla="*/ 329034 w 625902"/>
              <a:gd name="connsiteY5" fmla="*/ 419672 h 621485"/>
              <a:gd name="connsiteX6" fmla="*/ 595734 w 625902"/>
              <a:gd name="connsiteY6" fmla="*/ 602234 h 621485"/>
              <a:gd name="connsiteX7" fmla="*/ 349672 w 625902"/>
              <a:gd name="connsiteY7" fmla="*/ 610172 h 621485"/>
              <a:gd name="connsiteX8" fmla="*/ 330622 w 625902"/>
              <a:gd name="connsiteY8" fmla="*/ 618109 h 621485"/>
              <a:gd name="connsiteX9" fmla="*/ 333797 w 625902"/>
              <a:gd name="connsiteY9" fmla="*/ 549847 h 621485"/>
              <a:gd name="connsiteX10" fmla="*/ 24234 w 625902"/>
              <a:gd name="connsiteY10" fmla="*/ 214884 h 621485"/>
              <a:gd name="connsiteX11" fmla="*/ 530647 w 625902"/>
              <a:gd name="connsiteY11" fmla="*/ 587947 h 621485"/>
              <a:gd name="connsiteX12" fmla="*/ 113134 w 625902"/>
              <a:gd name="connsiteY12" fmla="*/ 229172 h 621485"/>
              <a:gd name="connsiteX13" fmla="*/ 3597 w 625902"/>
              <a:gd name="connsiteY13" fmla="*/ 5334 h 62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5902" h="621485">
                <a:moveTo>
                  <a:pt x="3597" y="5334"/>
                </a:moveTo>
                <a:cubicBezTo>
                  <a:pt x="-4605" y="-15303"/>
                  <a:pt x="-4076" y="25178"/>
                  <a:pt x="63922" y="105347"/>
                </a:cubicBezTo>
                <a:cubicBezTo>
                  <a:pt x="131920" y="185516"/>
                  <a:pt x="317922" y="406708"/>
                  <a:pt x="411584" y="486347"/>
                </a:cubicBezTo>
                <a:cubicBezTo>
                  <a:pt x="505246" y="565986"/>
                  <a:pt x="624839" y="586888"/>
                  <a:pt x="625897" y="583184"/>
                </a:cubicBezTo>
                <a:cubicBezTo>
                  <a:pt x="626955" y="579480"/>
                  <a:pt x="467411" y="491374"/>
                  <a:pt x="417934" y="464122"/>
                </a:cubicBezTo>
                <a:cubicBezTo>
                  <a:pt x="368457" y="436870"/>
                  <a:pt x="299401" y="396653"/>
                  <a:pt x="329034" y="419672"/>
                </a:cubicBezTo>
                <a:cubicBezTo>
                  <a:pt x="358667" y="442691"/>
                  <a:pt x="592294" y="570484"/>
                  <a:pt x="595734" y="602234"/>
                </a:cubicBezTo>
                <a:cubicBezTo>
                  <a:pt x="599174" y="633984"/>
                  <a:pt x="393857" y="607526"/>
                  <a:pt x="349672" y="610172"/>
                </a:cubicBezTo>
                <a:cubicBezTo>
                  <a:pt x="305487" y="612818"/>
                  <a:pt x="333268" y="628163"/>
                  <a:pt x="330622" y="618109"/>
                </a:cubicBezTo>
                <a:cubicBezTo>
                  <a:pt x="327976" y="608055"/>
                  <a:pt x="384862" y="617051"/>
                  <a:pt x="333797" y="549847"/>
                </a:cubicBezTo>
                <a:cubicBezTo>
                  <a:pt x="282732" y="482643"/>
                  <a:pt x="-8574" y="208534"/>
                  <a:pt x="24234" y="214884"/>
                </a:cubicBezTo>
                <a:cubicBezTo>
                  <a:pt x="57042" y="221234"/>
                  <a:pt x="515830" y="585566"/>
                  <a:pt x="530647" y="587947"/>
                </a:cubicBezTo>
                <a:cubicBezTo>
                  <a:pt x="545464" y="590328"/>
                  <a:pt x="199388" y="324687"/>
                  <a:pt x="113134" y="229172"/>
                </a:cubicBezTo>
                <a:cubicBezTo>
                  <a:pt x="26880" y="133657"/>
                  <a:pt x="11799" y="25971"/>
                  <a:pt x="3597" y="533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: 図形 335">
            <a:extLst>
              <a:ext uri="{FF2B5EF4-FFF2-40B4-BE49-F238E27FC236}">
                <a16:creationId xmlns:a16="http://schemas.microsoft.com/office/drawing/2014/main" id="{2D3C9C68-2072-4C23-A283-D02686910761}"/>
              </a:ext>
            </a:extLst>
          </p:cNvPr>
          <p:cNvSpPr/>
          <p:nvPr/>
        </p:nvSpPr>
        <p:spPr>
          <a:xfrm>
            <a:off x="2963700" y="4008284"/>
            <a:ext cx="814708" cy="733527"/>
          </a:xfrm>
          <a:custGeom>
            <a:avLst/>
            <a:gdLst>
              <a:gd name="connsiteX0" fmla="*/ 522450 w 814708"/>
              <a:gd name="connsiteY0" fmla="*/ 154 h 733527"/>
              <a:gd name="connsiteX1" fmla="*/ 358938 w 814708"/>
              <a:gd name="connsiteY1" fmla="*/ 109691 h 733527"/>
              <a:gd name="connsiteX2" fmla="*/ 116050 w 814708"/>
              <a:gd name="connsiteY2" fmla="*/ 257329 h 733527"/>
              <a:gd name="connsiteX3" fmla="*/ 163 w 814708"/>
              <a:gd name="connsiteY3" fmla="*/ 370041 h 733527"/>
              <a:gd name="connsiteX4" fmla="*/ 138275 w 814708"/>
              <a:gd name="connsiteY4" fmla="*/ 371629 h 733527"/>
              <a:gd name="connsiteX5" fmla="*/ 138275 w 814708"/>
              <a:gd name="connsiteY5" fmla="*/ 493866 h 733527"/>
              <a:gd name="connsiteX6" fmla="*/ 103350 w 814708"/>
              <a:gd name="connsiteY6" fmla="*/ 584354 h 733527"/>
              <a:gd name="connsiteX7" fmla="*/ 117638 w 814708"/>
              <a:gd name="connsiteY7" fmla="*/ 597054 h 733527"/>
              <a:gd name="connsiteX8" fmla="*/ 490700 w 814708"/>
              <a:gd name="connsiteY8" fmla="*/ 655791 h 733527"/>
              <a:gd name="connsiteX9" fmla="*/ 597063 w 814708"/>
              <a:gd name="connsiteY9" fmla="*/ 730404 h 733527"/>
              <a:gd name="connsiteX10" fmla="*/ 492288 w 814708"/>
              <a:gd name="connsiteY10" fmla="*/ 543079 h 733527"/>
              <a:gd name="connsiteX11" fmla="*/ 312900 w 814708"/>
              <a:gd name="connsiteY11" fmla="*/ 395441 h 733527"/>
              <a:gd name="connsiteX12" fmla="*/ 379575 w 814708"/>
              <a:gd name="connsiteY12" fmla="*/ 149379 h 733527"/>
              <a:gd name="connsiteX13" fmla="*/ 795500 w 814708"/>
              <a:gd name="connsiteY13" fmla="*/ 144616 h 733527"/>
              <a:gd name="connsiteX14" fmla="*/ 724063 w 814708"/>
              <a:gd name="connsiteY14" fmla="*/ 87466 h 733527"/>
              <a:gd name="connsiteX15" fmla="*/ 522450 w 814708"/>
              <a:gd name="connsiteY15" fmla="*/ 154 h 73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4708" h="733527">
                <a:moveTo>
                  <a:pt x="522450" y="154"/>
                </a:moveTo>
                <a:cubicBezTo>
                  <a:pt x="461596" y="3858"/>
                  <a:pt x="426671" y="66829"/>
                  <a:pt x="358938" y="109691"/>
                </a:cubicBezTo>
                <a:cubicBezTo>
                  <a:pt x="291205" y="152554"/>
                  <a:pt x="175846" y="213937"/>
                  <a:pt x="116050" y="257329"/>
                </a:cubicBezTo>
                <a:cubicBezTo>
                  <a:pt x="56254" y="300721"/>
                  <a:pt x="-3541" y="350991"/>
                  <a:pt x="163" y="370041"/>
                </a:cubicBezTo>
                <a:cubicBezTo>
                  <a:pt x="3867" y="389091"/>
                  <a:pt x="115256" y="350992"/>
                  <a:pt x="138275" y="371629"/>
                </a:cubicBezTo>
                <a:cubicBezTo>
                  <a:pt x="161294" y="392266"/>
                  <a:pt x="144096" y="458412"/>
                  <a:pt x="138275" y="493866"/>
                </a:cubicBezTo>
                <a:cubicBezTo>
                  <a:pt x="132454" y="529320"/>
                  <a:pt x="106789" y="567156"/>
                  <a:pt x="103350" y="584354"/>
                </a:cubicBezTo>
                <a:cubicBezTo>
                  <a:pt x="99911" y="601552"/>
                  <a:pt x="53080" y="585148"/>
                  <a:pt x="117638" y="597054"/>
                </a:cubicBezTo>
                <a:cubicBezTo>
                  <a:pt x="182196" y="608960"/>
                  <a:pt x="410796" y="633566"/>
                  <a:pt x="490700" y="655791"/>
                </a:cubicBezTo>
                <a:cubicBezTo>
                  <a:pt x="570604" y="678016"/>
                  <a:pt x="596798" y="749189"/>
                  <a:pt x="597063" y="730404"/>
                </a:cubicBezTo>
                <a:cubicBezTo>
                  <a:pt x="597328" y="711619"/>
                  <a:pt x="539648" y="598906"/>
                  <a:pt x="492288" y="543079"/>
                </a:cubicBezTo>
                <a:cubicBezTo>
                  <a:pt x="444928" y="487252"/>
                  <a:pt x="331685" y="461058"/>
                  <a:pt x="312900" y="395441"/>
                </a:cubicBezTo>
                <a:cubicBezTo>
                  <a:pt x="294114" y="329824"/>
                  <a:pt x="299142" y="191183"/>
                  <a:pt x="379575" y="149379"/>
                </a:cubicBezTo>
                <a:cubicBezTo>
                  <a:pt x="460008" y="107575"/>
                  <a:pt x="738085" y="154935"/>
                  <a:pt x="795500" y="144616"/>
                </a:cubicBezTo>
                <a:cubicBezTo>
                  <a:pt x="852915" y="134297"/>
                  <a:pt x="767455" y="114718"/>
                  <a:pt x="724063" y="87466"/>
                </a:cubicBezTo>
                <a:cubicBezTo>
                  <a:pt x="680671" y="60214"/>
                  <a:pt x="583304" y="-3550"/>
                  <a:pt x="522450" y="15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D3D966C8-7311-4B52-B808-0CD546C509A5}"/>
              </a:ext>
            </a:extLst>
          </p:cNvPr>
          <p:cNvSpPr/>
          <p:nvPr/>
        </p:nvSpPr>
        <p:spPr>
          <a:xfrm>
            <a:off x="5298017" y="3587750"/>
            <a:ext cx="630417" cy="660619"/>
          </a:xfrm>
          <a:custGeom>
            <a:avLst/>
            <a:gdLst>
              <a:gd name="connsiteX0" fmla="*/ 0 w 630417"/>
              <a:gd name="connsiteY0" fmla="*/ 0 h 660619"/>
              <a:gd name="connsiteX1" fmla="*/ 256116 w 630417"/>
              <a:gd name="connsiteY1" fmla="*/ 205317 h 660619"/>
              <a:gd name="connsiteX2" fmla="*/ 488950 w 630417"/>
              <a:gd name="connsiteY2" fmla="*/ 461433 h 660619"/>
              <a:gd name="connsiteX3" fmla="*/ 628650 w 630417"/>
              <a:gd name="connsiteY3" fmla="*/ 658283 h 660619"/>
              <a:gd name="connsiteX4" fmla="*/ 567266 w 630417"/>
              <a:gd name="connsiteY4" fmla="*/ 552450 h 660619"/>
              <a:gd name="connsiteX5" fmla="*/ 560916 w 630417"/>
              <a:gd name="connsiteY5" fmla="*/ 300567 h 660619"/>
              <a:gd name="connsiteX6" fmla="*/ 533400 w 630417"/>
              <a:gd name="connsiteY6" fmla="*/ 357717 h 660619"/>
              <a:gd name="connsiteX7" fmla="*/ 550333 w 630417"/>
              <a:gd name="connsiteY7" fmla="*/ 436033 h 660619"/>
              <a:gd name="connsiteX8" fmla="*/ 442383 w 630417"/>
              <a:gd name="connsiteY8" fmla="*/ 351367 h 660619"/>
              <a:gd name="connsiteX9" fmla="*/ 0 w 630417"/>
              <a:gd name="connsiteY9" fmla="*/ 0 h 6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0417" h="660619">
                <a:moveTo>
                  <a:pt x="0" y="0"/>
                </a:moveTo>
                <a:cubicBezTo>
                  <a:pt x="87312" y="64206"/>
                  <a:pt x="174624" y="128412"/>
                  <a:pt x="256116" y="205317"/>
                </a:cubicBezTo>
                <a:cubicBezTo>
                  <a:pt x="337608" y="282223"/>
                  <a:pt x="426861" y="385939"/>
                  <a:pt x="488950" y="461433"/>
                </a:cubicBezTo>
                <a:cubicBezTo>
                  <a:pt x="551039" y="536927"/>
                  <a:pt x="615597" y="643114"/>
                  <a:pt x="628650" y="658283"/>
                </a:cubicBezTo>
                <a:cubicBezTo>
                  <a:pt x="641703" y="673452"/>
                  <a:pt x="578555" y="612069"/>
                  <a:pt x="567266" y="552450"/>
                </a:cubicBezTo>
                <a:cubicBezTo>
                  <a:pt x="555977" y="492831"/>
                  <a:pt x="566560" y="333022"/>
                  <a:pt x="560916" y="300567"/>
                </a:cubicBezTo>
                <a:cubicBezTo>
                  <a:pt x="555272" y="268112"/>
                  <a:pt x="535164" y="335139"/>
                  <a:pt x="533400" y="357717"/>
                </a:cubicBezTo>
                <a:cubicBezTo>
                  <a:pt x="531636" y="380295"/>
                  <a:pt x="565503" y="437091"/>
                  <a:pt x="550333" y="436033"/>
                </a:cubicBezTo>
                <a:cubicBezTo>
                  <a:pt x="535164" y="434975"/>
                  <a:pt x="442383" y="351367"/>
                  <a:pt x="442383" y="351367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EC24EFBC-ACAC-489D-A3D9-26B937A169ED}"/>
              </a:ext>
            </a:extLst>
          </p:cNvPr>
          <p:cNvSpPr/>
          <p:nvPr/>
        </p:nvSpPr>
        <p:spPr>
          <a:xfrm>
            <a:off x="5314906" y="3642751"/>
            <a:ext cx="420075" cy="705039"/>
          </a:xfrm>
          <a:custGeom>
            <a:avLst/>
            <a:gdLst>
              <a:gd name="connsiteX0" fmla="*/ 44 w 420075"/>
              <a:gd name="connsiteY0" fmla="*/ 32 h 705039"/>
              <a:gd name="connsiteX1" fmla="*/ 385277 w 420075"/>
              <a:gd name="connsiteY1" fmla="*/ 446649 h 705039"/>
              <a:gd name="connsiteX2" fmla="*/ 404327 w 420075"/>
              <a:gd name="connsiteY2" fmla="*/ 687949 h 705039"/>
              <a:gd name="connsiteX3" fmla="*/ 406444 w 420075"/>
              <a:gd name="connsiteY3" fmla="*/ 668899 h 705039"/>
              <a:gd name="connsiteX4" fmla="*/ 406444 w 420075"/>
              <a:gd name="connsiteY4" fmla="*/ 537666 h 705039"/>
              <a:gd name="connsiteX5" fmla="*/ 359877 w 420075"/>
              <a:gd name="connsiteY5" fmla="*/ 423366 h 705039"/>
              <a:gd name="connsiteX6" fmla="*/ 44 w 420075"/>
              <a:gd name="connsiteY6" fmla="*/ 32 h 70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075" h="705039">
                <a:moveTo>
                  <a:pt x="44" y="32"/>
                </a:moveTo>
                <a:cubicBezTo>
                  <a:pt x="4277" y="3912"/>
                  <a:pt x="317897" y="331996"/>
                  <a:pt x="385277" y="446649"/>
                </a:cubicBezTo>
                <a:cubicBezTo>
                  <a:pt x="452658" y="561302"/>
                  <a:pt x="400799" y="650907"/>
                  <a:pt x="404327" y="687949"/>
                </a:cubicBezTo>
                <a:cubicBezTo>
                  <a:pt x="407855" y="724991"/>
                  <a:pt x="406091" y="693946"/>
                  <a:pt x="406444" y="668899"/>
                </a:cubicBezTo>
                <a:cubicBezTo>
                  <a:pt x="406797" y="643852"/>
                  <a:pt x="414205" y="578588"/>
                  <a:pt x="406444" y="537666"/>
                </a:cubicBezTo>
                <a:cubicBezTo>
                  <a:pt x="398683" y="496744"/>
                  <a:pt x="424435" y="508386"/>
                  <a:pt x="359877" y="423366"/>
                </a:cubicBezTo>
                <a:cubicBezTo>
                  <a:pt x="295319" y="338347"/>
                  <a:pt x="-4189" y="-3848"/>
                  <a:pt x="44" y="3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7F05374D-304F-402B-85BB-0EE72BF3B7C5}"/>
              </a:ext>
            </a:extLst>
          </p:cNvPr>
          <p:cNvSpPr/>
          <p:nvPr/>
        </p:nvSpPr>
        <p:spPr>
          <a:xfrm>
            <a:off x="5759332" y="3830835"/>
            <a:ext cx="355406" cy="175973"/>
          </a:xfrm>
          <a:custGeom>
            <a:avLst/>
            <a:gdLst>
              <a:gd name="connsiteX0" fmla="*/ 118 w 355406"/>
              <a:gd name="connsiteY0" fmla="*/ 332 h 175973"/>
              <a:gd name="connsiteX1" fmla="*/ 332435 w 355406"/>
              <a:gd name="connsiteY1" fmla="*/ 169665 h 175973"/>
              <a:gd name="connsiteX2" fmla="*/ 294335 w 355406"/>
              <a:gd name="connsiteY2" fmla="*/ 127332 h 175973"/>
              <a:gd name="connsiteX3" fmla="*/ 118 w 355406"/>
              <a:gd name="connsiteY3" fmla="*/ 332 h 17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406" h="175973">
                <a:moveTo>
                  <a:pt x="118" y="332"/>
                </a:moveTo>
                <a:cubicBezTo>
                  <a:pt x="6468" y="7387"/>
                  <a:pt x="283399" y="148498"/>
                  <a:pt x="332435" y="169665"/>
                </a:cubicBezTo>
                <a:cubicBezTo>
                  <a:pt x="381471" y="190832"/>
                  <a:pt x="344077" y="154143"/>
                  <a:pt x="294335" y="127332"/>
                </a:cubicBezTo>
                <a:cubicBezTo>
                  <a:pt x="244593" y="100521"/>
                  <a:pt x="-6232" y="-6723"/>
                  <a:pt x="118" y="33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63D14AF6-80A9-4979-8AF2-F12EBDFBF46C}"/>
              </a:ext>
            </a:extLst>
          </p:cNvPr>
          <p:cNvSpPr/>
          <p:nvPr/>
        </p:nvSpPr>
        <p:spPr>
          <a:xfrm>
            <a:off x="4872344" y="3815854"/>
            <a:ext cx="845774" cy="557303"/>
          </a:xfrm>
          <a:custGeom>
            <a:avLst/>
            <a:gdLst>
              <a:gd name="connsiteX0" fmla="*/ 10806 w 845774"/>
              <a:gd name="connsiteY0" fmla="*/ 11079 h 557303"/>
              <a:gd name="connsiteX1" fmla="*/ 330423 w 845774"/>
              <a:gd name="connsiteY1" fmla="*/ 364563 h 557303"/>
              <a:gd name="connsiteX2" fmla="*/ 444723 w 845774"/>
              <a:gd name="connsiteY2" fmla="*/ 447113 h 557303"/>
              <a:gd name="connsiteX3" fmla="*/ 834189 w 845774"/>
              <a:gd name="connsiteY3" fmla="*/ 552946 h 557303"/>
              <a:gd name="connsiteX4" fmla="*/ 724123 w 845774"/>
              <a:gd name="connsiteY4" fmla="*/ 527546 h 557303"/>
              <a:gd name="connsiteX5" fmla="*/ 527273 w 845774"/>
              <a:gd name="connsiteY5" fmla="*/ 440763 h 557303"/>
              <a:gd name="connsiteX6" fmla="*/ 307139 w 845774"/>
              <a:gd name="connsiteY6" fmla="*/ 324346 h 557303"/>
              <a:gd name="connsiteX7" fmla="*/ 93356 w 845774"/>
              <a:gd name="connsiteY7" fmla="*/ 108446 h 557303"/>
              <a:gd name="connsiteX8" fmla="*/ 10806 w 845774"/>
              <a:gd name="connsiteY8" fmla="*/ 11079 h 55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5774" h="557303">
                <a:moveTo>
                  <a:pt x="10806" y="11079"/>
                </a:moveTo>
                <a:cubicBezTo>
                  <a:pt x="50317" y="53765"/>
                  <a:pt x="258104" y="291891"/>
                  <a:pt x="330423" y="364563"/>
                </a:cubicBezTo>
                <a:cubicBezTo>
                  <a:pt x="402742" y="437235"/>
                  <a:pt x="360762" y="415716"/>
                  <a:pt x="444723" y="447113"/>
                </a:cubicBezTo>
                <a:cubicBezTo>
                  <a:pt x="528684" y="478510"/>
                  <a:pt x="787622" y="539540"/>
                  <a:pt x="834189" y="552946"/>
                </a:cubicBezTo>
                <a:cubicBezTo>
                  <a:pt x="880756" y="566352"/>
                  <a:pt x="775276" y="546243"/>
                  <a:pt x="724123" y="527546"/>
                </a:cubicBezTo>
                <a:cubicBezTo>
                  <a:pt x="672970" y="508849"/>
                  <a:pt x="596770" y="474630"/>
                  <a:pt x="527273" y="440763"/>
                </a:cubicBezTo>
                <a:cubicBezTo>
                  <a:pt x="457776" y="406896"/>
                  <a:pt x="379458" y="379732"/>
                  <a:pt x="307139" y="324346"/>
                </a:cubicBezTo>
                <a:cubicBezTo>
                  <a:pt x="234820" y="268960"/>
                  <a:pt x="137100" y="157482"/>
                  <a:pt x="93356" y="108446"/>
                </a:cubicBezTo>
                <a:cubicBezTo>
                  <a:pt x="49612" y="59410"/>
                  <a:pt x="-28705" y="-31607"/>
                  <a:pt x="10806" y="1107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E8B7FDE8-60EE-4C33-A52B-932904AF177E}"/>
              </a:ext>
            </a:extLst>
          </p:cNvPr>
          <p:cNvSpPr/>
          <p:nvPr/>
        </p:nvSpPr>
        <p:spPr>
          <a:xfrm>
            <a:off x="5187834" y="4260831"/>
            <a:ext cx="938818" cy="422156"/>
          </a:xfrm>
          <a:custGeom>
            <a:avLst/>
            <a:gdLst>
              <a:gd name="connsiteX0" fmla="*/ 766349 w 938818"/>
              <a:gd name="connsiteY0" fmla="*/ 19 h 422156"/>
              <a:gd name="connsiteX1" fmla="*/ 927216 w 938818"/>
              <a:gd name="connsiteY1" fmla="*/ 215919 h 422156"/>
              <a:gd name="connsiteX2" fmla="*/ 918749 w 938818"/>
              <a:gd name="connsiteY2" fmla="*/ 270952 h 422156"/>
              <a:gd name="connsiteX3" fmla="*/ 859483 w 938818"/>
              <a:gd name="connsiteY3" fmla="*/ 330219 h 422156"/>
              <a:gd name="connsiteX4" fmla="*/ 738833 w 938818"/>
              <a:gd name="connsiteY4" fmla="*/ 387369 h 422156"/>
              <a:gd name="connsiteX5" fmla="*/ 618183 w 938818"/>
              <a:gd name="connsiteY5" fmla="*/ 421236 h 422156"/>
              <a:gd name="connsiteX6" fmla="*/ 116 w 938818"/>
              <a:gd name="connsiteY6" fmla="*/ 351386 h 422156"/>
              <a:gd name="connsiteX7" fmla="*/ 567383 w 938818"/>
              <a:gd name="connsiteY7" fmla="*/ 414886 h 422156"/>
              <a:gd name="connsiteX8" fmla="*/ 719783 w 938818"/>
              <a:gd name="connsiteY8" fmla="*/ 381019 h 422156"/>
              <a:gd name="connsiteX9" fmla="*/ 853133 w 938818"/>
              <a:gd name="connsiteY9" fmla="*/ 281536 h 422156"/>
              <a:gd name="connsiteX10" fmla="*/ 878533 w 938818"/>
              <a:gd name="connsiteY10" fmla="*/ 228619 h 422156"/>
              <a:gd name="connsiteX11" fmla="*/ 766349 w 938818"/>
              <a:gd name="connsiteY11" fmla="*/ 19 h 42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8818" h="422156">
                <a:moveTo>
                  <a:pt x="766349" y="19"/>
                </a:moveTo>
                <a:cubicBezTo>
                  <a:pt x="774463" y="-2098"/>
                  <a:pt x="901816" y="170763"/>
                  <a:pt x="927216" y="215919"/>
                </a:cubicBezTo>
                <a:cubicBezTo>
                  <a:pt x="952616" y="261075"/>
                  <a:pt x="930038" y="251902"/>
                  <a:pt x="918749" y="270952"/>
                </a:cubicBezTo>
                <a:cubicBezTo>
                  <a:pt x="907460" y="290002"/>
                  <a:pt x="889469" y="310816"/>
                  <a:pt x="859483" y="330219"/>
                </a:cubicBezTo>
                <a:cubicBezTo>
                  <a:pt x="829497" y="349622"/>
                  <a:pt x="779050" y="372200"/>
                  <a:pt x="738833" y="387369"/>
                </a:cubicBezTo>
                <a:cubicBezTo>
                  <a:pt x="698616" y="402538"/>
                  <a:pt x="741302" y="427233"/>
                  <a:pt x="618183" y="421236"/>
                </a:cubicBezTo>
                <a:cubicBezTo>
                  <a:pt x="495064" y="415239"/>
                  <a:pt x="116" y="351386"/>
                  <a:pt x="116" y="351386"/>
                </a:cubicBezTo>
                <a:cubicBezTo>
                  <a:pt x="-8351" y="350328"/>
                  <a:pt x="447439" y="409947"/>
                  <a:pt x="567383" y="414886"/>
                </a:cubicBezTo>
                <a:cubicBezTo>
                  <a:pt x="687327" y="419825"/>
                  <a:pt x="672158" y="403244"/>
                  <a:pt x="719783" y="381019"/>
                </a:cubicBezTo>
                <a:cubicBezTo>
                  <a:pt x="767408" y="358794"/>
                  <a:pt x="826675" y="306936"/>
                  <a:pt x="853133" y="281536"/>
                </a:cubicBezTo>
                <a:cubicBezTo>
                  <a:pt x="879591" y="256136"/>
                  <a:pt x="890880" y="270952"/>
                  <a:pt x="878533" y="228619"/>
                </a:cubicBezTo>
                <a:cubicBezTo>
                  <a:pt x="866186" y="186286"/>
                  <a:pt x="758235" y="2136"/>
                  <a:pt x="766349" y="1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06A870FF-C995-42FA-8082-E083FADEE55B}"/>
              </a:ext>
            </a:extLst>
          </p:cNvPr>
          <p:cNvSpPr/>
          <p:nvPr/>
        </p:nvSpPr>
        <p:spPr>
          <a:xfrm>
            <a:off x="5270291" y="4594944"/>
            <a:ext cx="711887" cy="89166"/>
          </a:xfrm>
          <a:custGeom>
            <a:avLst/>
            <a:gdLst>
              <a:gd name="connsiteX0" fmla="*/ 209 w 711887"/>
              <a:gd name="connsiteY0" fmla="*/ 339 h 89166"/>
              <a:gd name="connsiteX1" fmla="*/ 376976 w 711887"/>
              <a:gd name="connsiteY1" fmla="*/ 53256 h 89166"/>
              <a:gd name="connsiteX2" fmla="*/ 709292 w 711887"/>
              <a:gd name="connsiteY2" fmla="*/ 44789 h 89166"/>
              <a:gd name="connsiteX3" fmla="*/ 520909 w 711887"/>
              <a:gd name="connsiteY3" fmla="*/ 80773 h 89166"/>
              <a:gd name="connsiteX4" fmla="*/ 326176 w 711887"/>
              <a:gd name="connsiteY4" fmla="*/ 82889 h 89166"/>
              <a:gd name="connsiteX5" fmla="*/ 209 w 711887"/>
              <a:gd name="connsiteY5" fmla="*/ 339 h 8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887" h="89166">
                <a:moveTo>
                  <a:pt x="209" y="339"/>
                </a:moveTo>
                <a:cubicBezTo>
                  <a:pt x="8676" y="-4600"/>
                  <a:pt x="258796" y="45848"/>
                  <a:pt x="376976" y="53256"/>
                </a:cubicBezTo>
                <a:cubicBezTo>
                  <a:pt x="495156" y="60664"/>
                  <a:pt x="685303" y="40203"/>
                  <a:pt x="709292" y="44789"/>
                </a:cubicBezTo>
                <a:cubicBezTo>
                  <a:pt x="733281" y="49375"/>
                  <a:pt x="584762" y="74423"/>
                  <a:pt x="520909" y="80773"/>
                </a:cubicBezTo>
                <a:cubicBezTo>
                  <a:pt x="457056" y="87123"/>
                  <a:pt x="409784" y="94883"/>
                  <a:pt x="326176" y="82889"/>
                </a:cubicBezTo>
                <a:cubicBezTo>
                  <a:pt x="242568" y="70895"/>
                  <a:pt x="-8258" y="5278"/>
                  <a:pt x="209" y="33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E6EDCC4B-EDF2-4B58-B947-373833FC6B76}"/>
              </a:ext>
            </a:extLst>
          </p:cNvPr>
          <p:cNvSpPr/>
          <p:nvPr/>
        </p:nvSpPr>
        <p:spPr>
          <a:xfrm>
            <a:off x="4931318" y="4404719"/>
            <a:ext cx="825239" cy="445788"/>
          </a:xfrm>
          <a:custGeom>
            <a:avLst/>
            <a:gdLst>
              <a:gd name="connsiteX0" fmla="*/ 515 w 825239"/>
              <a:gd name="connsiteY0" fmla="*/ 64 h 445788"/>
              <a:gd name="connsiteX1" fmla="*/ 324365 w 825239"/>
              <a:gd name="connsiteY1" fmla="*/ 218081 h 445788"/>
              <a:gd name="connsiteX2" fmla="*/ 419615 w 825239"/>
              <a:gd name="connsiteY2" fmla="*/ 347198 h 445788"/>
              <a:gd name="connsiteX3" fmla="*/ 804849 w 825239"/>
              <a:gd name="connsiteY3" fmla="*/ 433981 h 445788"/>
              <a:gd name="connsiteX4" fmla="*/ 732882 w 825239"/>
              <a:gd name="connsiteY4" fmla="*/ 436098 h 445788"/>
              <a:gd name="connsiteX5" fmla="*/ 400565 w 825239"/>
              <a:gd name="connsiteY5" fmla="*/ 351431 h 445788"/>
              <a:gd name="connsiteX6" fmla="*/ 252399 w 825239"/>
              <a:gd name="connsiteY6" fmla="*/ 196914 h 445788"/>
              <a:gd name="connsiteX7" fmla="*/ 515 w 825239"/>
              <a:gd name="connsiteY7" fmla="*/ 64 h 44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5239" h="445788">
                <a:moveTo>
                  <a:pt x="515" y="64"/>
                </a:moveTo>
                <a:cubicBezTo>
                  <a:pt x="12509" y="3592"/>
                  <a:pt x="254515" y="160225"/>
                  <a:pt x="324365" y="218081"/>
                </a:cubicBezTo>
                <a:cubicBezTo>
                  <a:pt x="394215" y="275937"/>
                  <a:pt x="339534" y="311215"/>
                  <a:pt x="419615" y="347198"/>
                </a:cubicBezTo>
                <a:cubicBezTo>
                  <a:pt x="499696" y="383181"/>
                  <a:pt x="752638" y="419164"/>
                  <a:pt x="804849" y="433981"/>
                </a:cubicBezTo>
                <a:cubicBezTo>
                  <a:pt x="857060" y="448798"/>
                  <a:pt x="800263" y="449856"/>
                  <a:pt x="732882" y="436098"/>
                </a:cubicBezTo>
                <a:cubicBezTo>
                  <a:pt x="665501" y="422340"/>
                  <a:pt x="480646" y="391295"/>
                  <a:pt x="400565" y="351431"/>
                </a:cubicBezTo>
                <a:cubicBezTo>
                  <a:pt x="320484" y="311567"/>
                  <a:pt x="315546" y="254064"/>
                  <a:pt x="252399" y="196914"/>
                </a:cubicBezTo>
                <a:cubicBezTo>
                  <a:pt x="189252" y="139764"/>
                  <a:pt x="-11479" y="-3464"/>
                  <a:pt x="515" y="6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7B8AEB52-EFC9-4397-AD10-7254C65D9ED1}"/>
              </a:ext>
            </a:extLst>
          </p:cNvPr>
          <p:cNvSpPr/>
          <p:nvPr/>
        </p:nvSpPr>
        <p:spPr>
          <a:xfrm>
            <a:off x="4696263" y="3841042"/>
            <a:ext cx="466319" cy="354377"/>
          </a:xfrm>
          <a:custGeom>
            <a:avLst/>
            <a:gdLst>
              <a:gd name="connsiteX0" fmla="*/ 620 w 466319"/>
              <a:gd name="connsiteY0" fmla="*/ 708 h 354377"/>
              <a:gd name="connsiteX1" fmla="*/ 313887 w 466319"/>
              <a:gd name="connsiteY1" fmla="*/ 275875 h 354377"/>
              <a:gd name="connsiteX2" fmla="*/ 466287 w 466319"/>
              <a:gd name="connsiteY2" fmla="*/ 354191 h 354377"/>
              <a:gd name="connsiteX3" fmla="*/ 326587 w 466319"/>
              <a:gd name="connsiteY3" fmla="*/ 261058 h 354377"/>
              <a:gd name="connsiteX4" fmla="*/ 235570 w 466319"/>
              <a:gd name="connsiteY4" fmla="*/ 197558 h 354377"/>
              <a:gd name="connsiteX5" fmla="*/ 620 w 466319"/>
              <a:gd name="connsiteY5" fmla="*/ 708 h 35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319" h="354377">
                <a:moveTo>
                  <a:pt x="620" y="708"/>
                </a:moveTo>
                <a:cubicBezTo>
                  <a:pt x="13673" y="13761"/>
                  <a:pt x="236276" y="216961"/>
                  <a:pt x="313887" y="275875"/>
                </a:cubicBezTo>
                <a:cubicBezTo>
                  <a:pt x="391498" y="334789"/>
                  <a:pt x="464170" y="356661"/>
                  <a:pt x="466287" y="354191"/>
                </a:cubicBezTo>
                <a:cubicBezTo>
                  <a:pt x="468404" y="351722"/>
                  <a:pt x="365040" y="287163"/>
                  <a:pt x="326587" y="261058"/>
                </a:cubicBezTo>
                <a:cubicBezTo>
                  <a:pt x="288134" y="234953"/>
                  <a:pt x="287075" y="236363"/>
                  <a:pt x="235570" y="197558"/>
                </a:cubicBezTo>
                <a:cubicBezTo>
                  <a:pt x="184065" y="158753"/>
                  <a:pt x="-12433" y="-12345"/>
                  <a:pt x="620" y="70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6D9DEAC1-829E-4701-B327-483A10635BD9}"/>
              </a:ext>
            </a:extLst>
          </p:cNvPr>
          <p:cNvSpPr/>
          <p:nvPr/>
        </p:nvSpPr>
        <p:spPr>
          <a:xfrm>
            <a:off x="4654550" y="3886200"/>
            <a:ext cx="630020" cy="538464"/>
          </a:xfrm>
          <a:custGeom>
            <a:avLst/>
            <a:gdLst>
              <a:gd name="connsiteX0" fmla="*/ 0 w 630020"/>
              <a:gd name="connsiteY0" fmla="*/ 0 h 538464"/>
              <a:gd name="connsiteX1" fmla="*/ 338667 w 630020"/>
              <a:gd name="connsiteY1" fmla="*/ 317500 h 538464"/>
              <a:gd name="connsiteX2" fmla="*/ 628650 w 630020"/>
              <a:gd name="connsiteY2" fmla="*/ 537633 h 538464"/>
              <a:gd name="connsiteX3" fmla="*/ 455083 w 630020"/>
              <a:gd name="connsiteY3" fmla="*/ 397933 h 538464"/>
              <a:gd name="connsiteX4" fmla="*/ 0 w 630020"/>
              <a:gd name="connsiteY4" fmla="*/ 0 h 53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020" h="538464">
                <a:moveTo>
                  <a:pt x="0" y="0"/>
                </a:moveTo>
                <a:cubicBezTo>
                  <a:pt x="116946" y="113947"/>
                  <a:pt x="233892" y="227895"/>
                  <a:pt x="338667" y="317500"/>
                </a:cubicBezTo>
                <a:cubicBezTo>
                  <a:pt x="443442" y="407105"/>
                  <a:pt x="609247" y="524228"/>
                  <a:pt x="628650" y="537633"/>
                </a:cubicBezTo>
                <a:cubicBezTo>
                  <a:pt x="648053" y="551039"/>
                  <a:pt x="455083" y="397933"/>
                  <a:pt x="455083" y="3979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F09B2B0B-9EB8-482F-A737-7988E1B7173B}"/>
              </a:ext>
            </a:extLst>
          </p:cNvPr>
          <p:cNvSpPr/>
          <p:nvPr/>
        </p:nvSpPr>
        <p:spPr>
          <a:xfrm>
            <a:off x="4657657" y="3910011"/>
            <a:ext cx="87149" cy="410587"/>
          </a:xfrm>
          <a:custGeom>
            <a:avLst/>
            <a:gdLst>
              <a:gd name="connsiteX0" fmla="*/ 68 w 87149"/>
              <a:gd name="connsiteY0" fmla="*/ 2 h 410587"/>
              <a:gd name="connsiteX1" fmla="*/ 85793 w 87149"/>
              <a:gd name="connsiteY1" fmla="*/ 234952 h 410587"/>
              <a:gd name="connsiteX2" fmla="*/ 54043 w 87149"/>
              <a:gd name="connsiteY2" fmla="*/ 409577 h 410587"/>
              <a:gd name="connsiteX3" fmla="*/ 73093 w 87149"/>
              <a:gd name="connsiteY3" fmla="*/ 303214 h 410587"/>
              <a:gd name="connsiteX4" fmla="*/ 71506 w 87149"/>
              <a:gd name="connsiteY4" fmla="*/ 230189 h 410587"/>
              <a:gd name="connsiteX5" fmla="*/ 68 w 87149"/>
              <a:gd name="connsiteY5" fmla="*/ 2 h 41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149" h="410587">
                <a:moveTo>
                  <a:pt x="68" y="2"/>
                </a:moveTo>
                <a:cubicBezTo>
                  <a:pt x="2449" y="796"/>
                  <a:pt x="76797" y="166690"/>
                  <a:pt x="85793" y="234952"/>
                </a:cubicBezTo>
                <a:cubicBezTo>
                  <a:pt x="94789" y="303215"/>
                  <a:pt x="56160" y="398200"/>
                  <a:pt x="54043" y="409577"/>
                </a:cubicBezTo>
                <a:cubicBezTo>
                  <a:pt x="51926" y="420954"/>
                  <a:pt x="70183" y="333112"/>
                  <a:pt x="73093" y="303214"/>
                </a:cubicBezTo>
                <a:cubicBezTo>
                  <a:pt x="76004" y="273316"/>
                  <a:pt x="85000" y="278608"/>
                  <a:pt x="71506" y="230189"/>
                </a:cubicBezTo>
                <a:cubicBezTo>
                  <a:pt x="58012" y="181770"/>
                  <a:pt x="-2313" y="-792"/>
                  <a:pt x="68" y="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: 図形 227">
            <a:extLst>
              <a:ext uri="{FF2B5EF4-FFF2-40B4-BE49-F238E27FC236}">
                <a16:creationId xmlns:a16="http://schemas.microsoft.com/office/drawing/2014/main" id="{49954463-EFC7-41B4-9F50-9058B0E7B1BA}"/>
              </a:ext>
            </a:extLst>
          </p:cNvPr>
          <p:cNvSpPr/>
          <p:nvPr/>
        </p:nvSpPr>
        <p:spPr>
          <a:xfrm>
            <a:off x="4491074" y="4256505"/>
            <a:ext cx="403412" cy="692865"/>
          </a:xfrm>
          <a:custGeom>
            <a:avLst/>
            <a:gdLst>
              <a:gd name="connsiteX0" fmla="*/ 261901 w 403412"/>
              <a:gd name="connsiteY0" fmla="*/ 101183 h 692865"/>
              <a:gd name="connsiteX1" fmla="*/ 306351 w 403412"/>
              <a:gd name="connsiteY1" fmla="*/ 394870 h 692865"/>
              <a:gd name="connsiteX2" fmla="*/ 398426 w 403412"/>
              <a:gd name="connsiteY2" fmla="*/ 674270 h 692865"/>
              <a:gd name="connsiteX3" fmla="*/ 380964 w 403412"/>
              <a:gd name="connsiteY3" fmla="*/ 636170 h 692865"/>
              <a:gd name="connsiteX4" fmla="*/ 295239 w 403412"/>
              <a:gd name="connsiteY4" fmla="*/ 388520 h 692865"/>
              <a:gd name="connsiteX5" fmla="*/ 1551 w 403412"/>
              <a:gd name="connsiteY5" fmla="*/ 4345 h 692865"/>
              <a:gd name="connsiteX6" fmla="*/ 180939 w 403412"/>
              <a:gd name="connsiteY6" fmla="*/ 183733 h 692865"/>
              <a:gd name="connsiteX7" fmla="*/ 220626 w 403412"/>
              <a:gd name="connsiteY7" fmla="*/ 223420 h 692865"/>
              <a:gd name="connsiteX8" fmla="*/ 158714 w 403412"/>
              <a:gd name="connsiteY8" fmla="*/ 69433 h 692865"/>
              <a:gd name="connsiteX9" fmla="*/ 125376 w 403412"/>
              <a:gd name="connsiteY9" fmla="*/ 20220 h 692865"/>
              <a:gd name="connsiteX10" fmla="*/ 261901 w 403412"/>
              <a:gd name="connsiteY10" fmla="*/ 101183 h 69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3412" h="692865">
                <a:moveTo>
                  <a:pt x="261901" y="101183"/>
                </a:moveTo>
                <a:cubicBezTo>
                  <a:pt x="292063" y="163625"/>
                  <a:pt x="283597" y="299356"/>
                  <a:pt x="306351" y="394870"/>
                </a:cubicBezTo>
                <a:cubicBezTo>
                  <a:pt x="329105" y="490385"/>
                  <a:pt x="385991" y="634053"/>
                  <a:pt x="398426" y="674270"/>
                </a:cubicBezTo>
                <a:cubicBezTo>
                  <a:pt x="410861" y="714487"/>
                  <a:pt x="398162" y="683795"/>
                  <a:pt x="380964" y="636170"/>
                </a:cubicBezTo>
                <a:cubicBezTo>
                  <a:pt x="363766" y="588545"/>
                  <a:pt x="358474" y="493824"/>
                  <a:pt x="295239" y="388520"/>
                </a:cubicBezTo>
                <a:cubicBezTo>
                  <a:pt x="232004" y="283216"/>
                  <a:pt x="20601" y="38476"/>
                  <a:pt x="1551" y="4345"/>
                </a:cubicBezTo>
                <a:cubicBezTo>
                  <a:pt x="-17499" y="-29786"/>
                  <a:pt x="144427" y="147221"/>
                  <a:pt x="180939" y="183733"/>
                </a:cubicBezTo>
                <a:cubicBezTo>
                  <a:pt x="217451" y="220245"/>
                  <a:pt x="224330" y="242470"/>
                  <a:pt x="220626" y="223420"/>
                </a:cubicBezTo>
                <a:cubicBezTo>
                  <a:pt x="216922" y="204370"/>
                  <a:pt x="174589" y="103300"/>
                  <a:pt x="158714" y="69433"/>
                </a:cubicBezTo>
                <a:cubicBezTo>
                  <a:pt x="142839" y="35566"/>
                  <a:pt x="108708" y="13341"/>
                  <a:pt x="125376" y="20220"/>
                </a:cubicBezTo>
                <a:cubicBezTo>
                  <a:pt x="142044" y="27099"/>
                  <a:pt x="231739" y="38741"/>
                  <a:pt x="261901" y="10118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AE80200B-DC4E-40BF-9FE2-98C9A36E657E}"/>
              </a:ext>
            </a:extLst>
          </p:cNvPr>
          <p:cNvSpPr/>
          <p:nvPr/>
        </p:nvSpPr>
        <p:spPr>
          <a:xfrm>
            <a:off x="4010946" y="4533776"/>
            <a:ext cx="89542" cy="401145"/>
          </a:xfrm>
          <a:custGeom>
            <a:avLst/>
            <a:gdLst>
              <a:gd name="connsiteX0" fmla="*/ 25537 w 89542"/>
              <a:gd name="connsiteY0" fmla="*/ 124 h 401145"/>
              <a:gd name="connsiteX1" fmla="*/ 27654 w 89542"/>
              <a:gd name="connsiteY1" fmla="*/ 188507 h 401145"/>
              <a:gd name="connsiteX2" fmla="*/ 89037 w 89542"/>
              <a:gd name="connsiteY2" fmla="*/ 332441 h 401145"/>
              <a:gd name="connsiteX3" fmla="*/ 55171 w 89542"/>
              <a:gd name="connsiteY3" fmla="*/ 400174 h 401145"/>
              <a:gd name="connsiteX4" fmla="*/ 25537 w 89542"/>
              <a:gd name="connsiteY4" fmla="*/ 285874 h 401145"/>
              <a:gd name="connsiteX5" fmla="*/ 137 w 89542"/>
              <a:gd name="connsiteY5" fmla="*/ 160991 h 401145"/>
              <a:gd name="connsiteX6" fmla="*/ 25537 w 89542"/>
              <a:gd name="connsiteY6" fmla="*/ 124 h 40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42" h="401145">
                <a:moveTo>
                  <a:pt x="25537" y="124"/>
                </a:moveTo>
                <a:cubicBezTo>
                  <a:pt x="30123" y="4710"/>
                  <a:pt x="17071" y="133121"/>
                  <a:pt x="27654" y="188507"/>
                </a:cubicBezTo>
                <a:cubicBezTo>
                  <a:pt x="38237" y="243893"/>
                  <a:pt x="84451" y="297163"/>
                  <a:pt x="89037" y="332441"/>
                </a:cubicBezTo>
                <a:cubicBezTo>
                  <a:pt x="93623" y="367719"/>
                  <a:pt x="65754" y="407935"/>
                  <a:pt x="55171" y="400174"/>
                </a:cubicBezTo>
                <a:cubicBezTo>
                  <a:pt x="44588" y="392413"/>
                  <a:pt x="34709" y="325738"/>
                  <a:pt x="25537" y="285874"/>
                </a:cubicBezTo>
                <a:cubicBezTo>
                  <a:pt x="16365" y="246010"/>
                  <a:pt x="2254" y="202971"/>
                  <a:pt x="137" y="160991"/>
                </a:cubicBezTo>
                <a:cubicBezTo>
                  <a:pt x="-1980" y="119011"/>
                  <a:pt x="20951" y="-4462"/>
                  <a:pt x="25537" y="12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0C805115-B423-4001-8AEB-501854FF305F}"/>
              </a:ext>
            </a:extLst>
          </p:cNvPr>
          <p:cNvSpPr/>
          <p:nvPr/>
        </p:nvSpPr>
        <p:spPr>
          <a:xfrm>
            <a:off x="3982590" y="4825913"/>
            <a:ext cx="54360" cy="374884"/>
          </a:xfrm>
          <a:custGeom>
            <a:avLst/>
            <a:gdLst>
              <a:gd name="connsiteX0" fmla="*/ 53893 w 54360"/>
              <a:gd name="connsiteY0" fmla="*/ 87 h 374884"/>
              <a:gd name="connsiteX1" fmla="*/ 977 w 54360"/>
              <a:gd name="connsiteY1" fmla="*/ 228687 h 374884"/>
              <a:gd name="connsiteX2" fmla="*/ 20027 w 54360"/>
              <a:gd name="connsiteY2" fmla="*/ 374737 h 374884"/>
              <a:gd name="connsiteX3" fmla="*/ 26377 w 54360"/>
              <a:gd name="connsiteY3" fmla="*/ 203287 h 374884"/>
              <a:gd name="connsiteX4" fmla="*/ 53893 w 54360"/>
              <a:gd name="connsiteY4" fmla="*/ 87 h 37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60" h="374884">
                <a:moveTo>
                  <a:pt x="53893" y="87"/>
                </a:moveTo>
                <a:cubicBezTo>
                  <a:pt x="49660" y="4320"/>
                  <a:pt x="6621" y="166245"/>
                  <a:pt x="977" y="228687"/>
                </a:cubicBezTo>
                <a:cubicBezTo>
                  <a:pt x="-4667" y="291129"/>
                  <a:pt x="15794" y="378970"/>
                  <a:pt x="20027" y="374737"/>
                </a:cubicBezTo>
                <a:cubicBezTo>
                  <a:pt x="24260" y="370504"/>
                  <a:pt x="20380" y="260790"/>
                  <a:pt x="26377" y="203287"/>
                </a:cubicBezTo>
                <a:cubicBezTo>
                  <a:pt x="32374" y="145784"/>
                  <a:pt x="58126" y="-4146"/>
                  <a:pt x="53893" y="8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: 図形 347">
            <a:extLst>
              <a:ext uri="{FF2B5EF4-FFF2-40B4-BE49-F238E27FC236}">
                <a16:creationId xmlns:a16="http://schemas.microsoft.com/office/drawing/2014/main" id="{AD43C3DF-46E1-4744-92C9-121C7C2ED1F5}"/>
              </a:ext>
            </a:extLst>
          </p:cNvPr>
          <p:cNvSpPr/>
          <p:nvPr/>
        </p:nvSpPr>
        <p:spPr>
          <a:xfrm>
            <a:off x="4596214" y="4749789"/>
            <a:ext cx="411785" cy="373085"/>
          </a:xfrm>
          <a:custGeom>
            <a:avLst/>
            <a:gdLst>
              <a:gd name="connsiteX0" fmla="*/ 1186 w 411785"/>
              <a:gd name="connsiteY0" fmla="*/ 11 h 373085"/>
              <a:gd name="connsiteX1" fmla="*/ 21824 w 411785"/>
              <a:gd name="connsiteY1" fmla="*/ 155586 h 373085"/>
              <a:gd name="connsiteX2" fmla="*/ 107549 w 411785"/>
              <a:gd name="connsiteY2" fmla="*/ 241311 h 373085"/>
              <a:gd name="connsiteX3" fmla="*/ 291699 w 411785"/>
              <a:gd name="connsiteY3" fmla="*/ 303224 h 373085"/>
              <a:gd name="connsiteX4" fmla="*/ 410761 w 411785"/>
              <a:gd name="connsiteY4" fmla="*/ 373074 h 373085"/>
              <a:gd name="connsiteX5" fmla="*/ 337736 w 411785"/>
              <a:gd name="connsiteY5" fmla="*/ 307986 h 373085"/>
              <a:gd name="connsiteX6" fmla="*/ 145649 w 411785"/>
              <a:gd name="connsiteY6" fmla="*/ 231786 h 373085"/>
              <a:gd name="connsiteX7" fmla="*/ 47224 w 411785"/>
              <a:gd name="connsiteY7" fmla="*/ 163524 h 373085"/>
              <a:gd name="connsiteX8" fmla="*/ 1186 w 411785"/>
              <a:gd name="connsiteY8" fmla="*/ 11 h 37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785" h="373085">
                <a:moveTo>
                  <a:pt x="1186" y="11"/>
                </a:moveTo>
                <a:cubicBezTo>
                  <a:pt x="-3047" y="-1312"/>
                  <a:pt x="4097" y="115369"/>
                  <a:pt x="21824" y="155586"/>
                </a:cubicBezTo>
                <a:cubicBezTo>
                  <a:pt x="39551" y="195803"/>
                  <a:pt x="62570" y="216705"/>
                  <a:pt x="107549" y="241311"/>
                </a:cubicBezTo>
                <a:cubicBezTo>
                  <a:pt x="152528" y="265917"/>
                  <a:pt x="241164" y="281264"/>
                  <a:pt x="291699" y="303224"/>
                </a:cubicBezTo>
                <a:cubicBezTo>
                  <a:pt x="342234" y="325184"/>
                  <a:pt x="403088" y="372280"/>
                  <a:pt x="410761" y="373074"/>
                </a:cubicBezTo>
                <a:cubicBezTo>
                  <a:pt x="418434" y="373868"/>
                  <a:pt x="381921" y="331534"/>
                  <a:pt x="337736" y="307986"/>
                </a:cubicBezTo>
                <a:cubicBezTo>
                  <a:pt x="293551" y="284438"/>
                  <a:pt x="194068" y="255863"/>
                  <a:pt x="145649" y="231786"/>
                </a:cubicBezTo>
                <a:cubicBezTo>
                  <a:pt x="97230" y="207709"/>
                  <a:pt x="72359" y="198713"/>
                  <a:pt x="47224" y="163524"/>
                </a:cubicBezTo>
                <a:cubicBezTo>
                  <a:pt x="22089" y="128335"/>
                  <a:pt x="5419" y="1334"/>
                  <a:pt x="1186" y="1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: 図形 348">
            <a:extLst>
              <a:ext uri="{FF2B5EF4-FFF2-40B4-BE49-F238E27FC236}">
                <a16:creationId xmlns:a16="http://schemas.microsoft.com/office/drawing/2014/main" id="{77A76972-8CF4-4AD3-B4A8-5D6820CAE739}"/>
              </a:ext>
            </a:extLst>
          </p:cNvPr>
          <p:cNvSpPr/>
          <p:nvPr/>
        </p:nvSpPr>
        <p:spPr>
          <a:xfrm>
            <a:off x="4569897" y="4738688"/>
            <a:ext cx="277190" cy="365377"/>
          </a:xfrm>
          <a:custGeom>
            <a:avLst/>
            <a:gdLst>
              <a:gd name="connsiteX0" fmla="*/ 516 w 277190"/>
              <a:gd name="connsiteY0" fmla="*/ 0 h 365377"/>
              <a:gd name="connsiteX1" fmla="*/ 13216 w 277190"/>
              <a:gd name="connsiteY1" fmla="*/ 142875 h 365377"/>
              <a:gd name="connsiteX2" fmla="*/ 83066 w 277190"/>
              <a:gd name="connsiteY2" fmla="*/ 290512 h 365377"/>
              <a:gd name="connsiteX3" fmla="*/ 165616 w 277190"/>
              <a:gd name="connsiteY3" fmla="*/ 349250 h 365377"/>
              <a:gd name="connsiteX4" fmla="*/ 276741 w 277190"/>
              <a:gd name="connsiteY4" fmla="*/ 363537 h 365377"/>
              <a:gd name="connsiteX5" fmla="*/ 121166 w 277190"/>
              <a:gd name="connsiteY5" fmla="*/ 315912 h 365377"/>
              <a:gd name="connsiteX6" fmla="*/ 21153 w 277190"/>
              <a:gd name="connsiteY6" fmla="*/ 141287 h 365377"/>
              <a:gd name="connsiteX7" fmla="*/ 516 w 277190"/>
              <a:gd name="connsiteY7" fmla="*/ 0 h 365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190" h="365377">
                <a:moveTo>
                  <a:pt x="516" y="0"/>
                </a:moveTo>
                <a:cubicBezTo>
                  <a:pt x="-807" y="265"/>
                  <a:pt x="-542" y="94456"/>
                  <a:pt x="13216" y="142875"/>
                </a:cubicBezTo>
                <a:cubicBezTo>
                  <a:pt x="26974" y="191294"/>
                  <a:pt x="57666" y="256116"/>
                  <a:pt x="83066" y="290512"/>
                </a:cubicBezTo>
                <a:cubicBezTo>
                  <a:pt x="108466" y="324908"/>
                  <a:pt x="133337" y="337079"/>
                  <a:pt x="165616" y="349250"/>
                </a:cubicBezTo>
                <a:cubicBezTo>
                  <a:pt x="197895" y="361421"/>
                  <a:pt x="284149" y="369093"/>
                  <a:pt x="276741" y="363537"/>
                </a:cubicBezTo>
                <a:cubicBezTo>
                  <a:pt x="269333" y="357981"/>
                  <a:pt x="163764" y="352954"/>
                  <a:pt x="121166" y="315912"/>
                </a:cubicBezTo>
                <a:cubicBezTo>
                  <a:pt x="78568" y="278870"/>
                  <a:pt x="39145" y="190235"/>
                  <a:pt x="21153" y="141287"/>
                </a:cubicBezTo>
                <a:cubicBezTo>
                  <a:pt x="3161" y="92339"/>
                  <a:pt x="1839" y="-265"/>
                  <a:pt x="51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: 図形 349">
            <a:extLst>
              <a:ext uri="{FF2B5EF4-FFF2-40B4-BE49-F238E27FC236}">
                <a16:creationId xmlns:a16="http://schemas.microsoft.com/office/drawing/2014/main" id="{3B1D3489-3959-4695-AC03-B75FFF465BF4}"/>
              </a:ext>
            </a:extLst>
          </p:cNvPr>
          <p:cNvSpPr/>
          <p:nvPr/>
        </p:nvSpPr>
        <p:spPr>
          <a:xfrm>
            <a:off x="3987289" y="5105400"/>
            <a:ext cx="592645" cy="247788"/>
          </a:xfrm>
          <a:custGeom>
            <a:avLst/>
            <a:gdLst>
              <a:gd name="connsiteX0" fmla="*/ 511 w 592645"/>
              <a:gd name="connsiteY0" fmla="*/ 247650 h 247788"/>
              <a:gd name="connsiteX1" fmla="*/ 105286 w 592645"/>
              <a:gd name="connsiteY1" fmla="*/ 142875 h 247788"/>
              <a:gd name="connsiteX2" fmla="*/ 121161 w 592645"/>
              <a:gd name="connsiteY2" fmla="*/ 90488 h 247788"/>
              <a:gd name="connsiteX3" fmla="*/ 267211 w 592645"/>
              <a:gd name="connsiteY3" fmla="*/ 93663 h 247788"/>
              <a:gd name="connsiteX4" fmla="*/ 459299 w 592645"/>
              <a:gd name="connsiteY4" fmla="*/ 74613 h 247788"/>
              <a:gd name="connsiteX5" fmla="*/ 591061 w 592645"/>
              <a:gd name="connsiteY5" fmla="*/ 0 h 247788"/>
              <a:gd name="connsiteX6" fmla="*/ 370399 w 592645"/>
              <a:gd name="connsiteY6" fmla="*/ 73025 h 247788"/>
              <a:gd name="connsiteX7" fmla="*/ 154499 w 592645"/>
              <a:gd name="connsiteY7" fmla="*/ 119063 h 247788"/>
              <a:gd name="connsiteX8" fmla="*/ 511 w 592645"/>
              <a:gd name="connsiteY8" fmla="*/ 247650 h 24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645" h="247788">
                <a:moveTo>
                  <a:pt x="511" y="247650"/>
                </a:moveTo>
                <a:cubicBezTo>
                  <a:pt x="-7691" y="251619"/>
                  <a:pt x="85178" y="169069"/>
                  <a:pt x="105286" y="142875"/>
                </a:cubicBezTo>
                <a:cubicBezTo>
                  <a:pt x="125394" y="116681"/>
                  <a:pt x="94174" y="98690"/>
                  <a:pt x="121161" y="90488"/>
                </a:cubicBezTo>
                <a:cubicBezTo>
                  <a:pt x="148149" y="82286"/>
                  <a:pt x="267211" y="93663"/>
                  <a:pt x="267211" y="93663"/>
                </a:cubicBezTo>
                <a:cubicBezTo>
                  <a:pt x="323567" y="91017"/>
                  <a:pt x="405324" y="90224"/>
                  <a:pt x="459299" y="74613"/>
                </a:cubicBezTo>
                <a:cubicBezTo>
                  <a:pt x="513274" y="59002"/>
                  <a:pt x="605878" y="265"/>
                  <a:pt x="591061" y="0"/>
                </a:cubicBezTo>
                <a:cubicBezTo>
                  <a:pt x="576244" y="-265"/>
                  <a:pt x="443159" y="53181"/>
                  <a:pt x="370399" y="73025"/>
                </a:cubicBezTo>
                <a:cubicBezTo>
                  <a:pt x="297639" y="92869"/>
                  <a:pt x="215089" y="90752"/>
                  <a:pt x="154499" y="119063"/>
                </a:cubicBezTo>
                <a:cubicBezTo>
                  <a:pt x="93909" y="147373"/>
                  <a:pt x="8713" y="243681"/>
                  <a:pt x="511" y="24765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: 図形 350">
            <a:extLst>
              <a:ext uri="{FF2B5EF4-FFF2-40B4-BE49-F238E27FC236}">
                <a16:creationId xmlns:a16="http://schemas.microsoft.com/office/drawing/2014/main" id="{7BB39C82-288E-4ADD-B0F7-1F2D437E0F77}"/>
              </a:ext>
            </a:extLst>
          </p:cNvPr>
          <p:cNvSpPr/>
          <p:nvPr/>
        </p:nvSpPr>
        <p:spPr>
          <a:xfrm>
            <a:off x="3970172" y="5102127"/>
            <a:ext cx="64502" cy="273229"/>
          </a:xfrm>
          <a:custGeom>
            <a:avLst/>
            <a:gdLst>
              <a:gd name="connsiteX0" fmla="*/ 25566 w 64502"/>
              <a:gd name="connsiteY0" fmla="*/ 98 h 273229"/>
              <a:gd name="connsiteX1" fmla="*/ 27153 w 64502"/>
              <a:gd name="connsiteY1" fmla="*/ 100111 h 273229"/>
              <a:gd name="connsiteX2" fmla="*/ 44616 w 64502"/>
              <a:gd name="connsiteY2" fmla="*/ 171548 h 273229"/>
              <a:gd name="connsiteX3" fmla="*/ 166 w 64502"/>
              <a:gd name="connsiteY3" fmla="*/ 273148 h 273229"/>
              <a:gd name="connsiteX4" fmla="*/ 63666 w 64502"/>
              <a:gd name="connsiteY4" fmla="*/ 187423 h 273229"/>
              <a:gd name="connsiteX5" fmla="*/ 35091 w 64502"/>
              <a:gd name="connsiteY5" fmla="*/ 119161 h 273229"/>
              <a:gd name="connsiteX6" fmla="*/ 25566 w 64502"/>
              <a:gd name="connsiteY6" fmla="*/ 98 h 27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502" h="273229">
                <a:moveTo>
                  <a:pt x="25566" y="98"/>
                </a:moveTo>
                <a:cubicBezTo>
                  <a:pt x="24243" y="-3077"/>
                  <a:pt x="23978" y="71536"/>
                  <a:pt x="27153" y="100111"/>
                </a:cubicBezTo>
                <a:cubicBezTo>
                  <a:pt x="30328" y="128686"/>
                  <a:pt x="49114" y="142709"/>
                  <a:pt x="44616" y="171548"/>
                </a:cubicBezTo>
                <a:cubicBezTo>
                  <a:pt x="40118" y="200387"/>
                  <a:pt x="-3009" y="270502"/>
                  <a:pt x="166" y="273148"/>
                </a:cubicBezTo>
                <a:cubicBezTo>
                  <a:pt x="3341" y="275794"/>
                  <a:pt x="57845" y="213087"/>
                  <a:pt x="63666" y="187423"/>
                </a:cubicBezTo>
                <a:cubicBezTo>
                  <a:pt x="69487" y="161759"/>
                  <a:pt x="43293" y="149853"/>
                  <a:pt x="35091" y="119161"/>
                </a:cubicBezTo>
                <a:cubicBezTo>
                  <a:pt x="26889" y="88469"/>
                  <a:pt x="26889" y="3273"/>
                  <a:pt x="25566" y="9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: 図形 351">
            <a:extLst>
              <a:ext uri="{FF2B5EF4-FFF2-40B4-BE49-F238E27FC236}">
                <a16:creationId xmlns:a16="http://schemas.microsoft.com/office/drawing/2014/main" id="{8B52CF52-EE89-4CCA-A65D-80BD16E4A6E0}"/>
              </a:ext>
            </a:extLst>
          </p:cNvPr>
          <p:cNvSpPr/>
          <p:nvPr/>
        </p:nvSpPr>
        <p:spPr>
          <a:xfrm>
            <a:off x="4728863" y="5126160"/>
            <a:ext cx="335275" cy="449154"/>
          </a:xfrm>
          <a:custGeom>
            <a:avLst/>
            <a:gdLst>
              <a:gd name="connsiteX0" fmla="*/ 274937 w 335275"/>
              <a:gd name="connsiteY0" fmla="*/ 1465 h 449154"/>
              <a:gd name="connsiteX1" fmla="*/ 335262 w 335275"/>
              <a:gd name="connsiteY1" fmla="*/ 266578 h 449154"/>
              <a:gd name="connsiteX2" fmla="*/ 276525 w 335275"/>
              <a:gd name="connsiteY2" fmla="*/ 326903 h 449154"/>
              <a:gd name="connsiteX3" fmla="*/ 300 w 335275"/>
              <a:gd name="connsiteY3" fmla="*/ 449140 h 449154"/>
              <a:gd name="connsiteX4" fmla="*/ 224137 w 335275"/>
              <a:gd name="connsiteY4" fmla="*/ 334840 h 449154"/>
              <a:gd name="connsiteX5" fmla="*/ 292400 w 335275"/>
              <a:gd name="connsiteY5" fmla="*/ 287215 h 449154"/>
              <a:gd name="connsiteX6" fmla="*/ 314625 w 335275"/>
              <a:gd name="connsiteY6" fmla="*/ 166565 h 449154"/>
              <a:gd name="connsiteX7" fmla="*/ 274937 w 335275"/>
              <a:gd name="connsiteY7" fmla="*/ 1465 h 4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275" h="449154">
                <a:moveTo>
                  <a:pt x="274937" y="1465"/>
                </a:moveTo>
                <a:cubicBezTo>
                  <a:pt x="278376" y="18134"/>
                  <a:pt x="334997" y="212338"/>
                  <a:pt x="335262" y="266578"/>
                </a:cubicBezTo>
                <a:cubicBezTo>
                  <a:pt x="335527" y="320818"/>
                  <a:pt x="332352" y="296476"/>
                  <a:pt x="276525" y="326903"/>
                </a:cubicBezTo>
                <a:cubicBezTo>
                  <a:pt x="220698" y="357330"/>
                  <a:pt x="9031" y="447817"/>
                  <a:pt x="300" y="449140"/>
                </a:cubicBezTo>
                <a:cubicBezTo>
                  <a:pt x="-8431" y="450463"/>
                  <a:pt x="175454" y="361828"/>
                  <a:pt x="224137" y="334840"/>
                </a:cubicBezTo>
                <a:cubicBezTo>
                  <a:pt x="272820" y="307853"/>
                  <a:pt x="277319" y="315261"/>
                  <a:pt x="292400" y="287215"/>
                </a:cubicBezTo>
                <a:cubicBezTo>
                  <a:pt x="307481" y="259169"/>
                  <a:pt x="318858" y="218423"/>
                  <a:pt x="314625" y="166565"/>
                </a:cubicBezTo>
                <a:cubicBezTo>
                  <a:pt x="310392" y="114707"/>
                  <a:pt x="271498" y="-15204"/>
                  <a:pt x="274937" y="146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: 図形 352">
            <a:extLst>
              <a:ext uri="{FF2B5EF4-FFF2-40B4-BE49-F238E27FC236}">
                <a16:creationId xmlns:a16="http://schemas.microsoft.com/office/drawing/2014/main" id="{93E20EE5-D58E-436A-8414-D053EC307614}"/>
              </a:ext>
            </a:extLst>
          </p:cNvPr>
          <p:cNvSpPr/>
          <p:nvPr/>
        </p:nvSpPr>
        <p:spPr>
          <a:xfrm>
            <a:off x="4208300" y="5163857"/>
            <a:ext cx="663738" cy="66625"/>
          </a:xfrm>
          <a:custGeom>
            <a:avLst/>
            <a:gdLst>
              <a:gd name="connsiteX0" fmla="*/ 163 w 663738"/>
              <a:gd name="connsiteY0" fmla="*/ 65368 h 66625"/>
              <a:gd name="connsiteX1" fmla="*/ 220825 w 663738"/>
              <a:gd name="connsiteY1" fmla="*/ 54256 h 66625"/>
              <a:gd name="connsiteX2" fmla="*/ 370050 w 663738"/>
              <a:gd name="connsiteY2" fmla="*/ 16156 h 66625"/>
              <a:gd name="connsiteX3" fmla="*/ 597063 w 663738"/>
              <a:gd name="connsiteY3" fmla="*/ 33618 h 66625"/>
              <a:gd name="connsiteX4" fmla="*/ 663738 w 663738"/>
              <a:gd name="connsiteY4" fmla="*/ 46318 h 66625"/>
              <a:gd name="connsiteX5" fmla="*/ 379575 w 663738"/>
              <a:gd name="connsiteY5" fmla="*/ 281 h 66625"/>
              <a:gd name="connsiteX6" fmla="*/ 257338 w 663738"/>
              <a:gd name="connsiteY6" fmla="*/ 28856 h 66625"/>
              <a:gd name="connsiteX7" fmla="*/ 163 w 663738"/>
              <a:gd name="connsiteY7" fmla="*/ 65368 h 6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3738" h="66625">
                <a:moveTo>
                  <a:pt x="163" y="65368"/>
                </a:moveTo>
                <a:cubicBezTo>
                  <a:pt x="-5922" y="69601"/>
                  <a:pt x="159177" y="62458"/>
                  <a:pt x="220825" y="54256"/>
                </a:cubicBezTo>
                <a:cubicBezTo>
                  <a:pt x="282473" y="46054"/>
                  <a:pt x="307344" y="19596"/>
                  <a:pt x="370050" y="16156"/>
                </a:cubicBezTo>
                <a:cubicBezTo>
                  <a:pt x="432756" y="12716"/>
                  <a:pt x="548115" y="28591"/>
                  <a:pt x="597063" y="33618"/>
                </a:cubicBezTo>
                <a:cubicBezTo>
                  <a:pt x="646011" y="38645"/>
                  <a:pt x="663738" y="46318"/>
                  <a:pt x="663738" y="46318"/>
                </a:cubicBezTo>
                <a:cubicBezTo>
                  <a:pt x="627490" y="40762"/>
                  <a:pt x="447308" y="3191"/>
                  <a:pt x="379575" y="281"/>
                </a:cubicBezTo>
                <a:cubicBezTo>
                  <a:pt x="311842" y="-2629"/>
                  <a:pt x="316869" y="17744"/>
                  <a:pt x="257338" y="28856"/>
                </a:cubicBezTo>
                <a:cubicBezTo>
                  <a:pt x="197807" y="39968"/>
                  <a:pt x="6248" y="61135"/>
                  <a:pt x="163" y="6536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: 図形 353">
            <a:extLst>
              <a:ext uri="{FF2B5EF4-FFF2-40B4-BE49-F238E27FC236}">
                <a16:creationId xmlns:a16="http://schemas.microsoft.com/office/drawing/2014/main" id="{3FBD3138-80A8-415B-9447-ECEB31C39425}"/>
              </a:ext>
            </a:extLst>
          </p:cNvPr>
          <p:cNvSpPr/>
          <p:nvPr/>
        </p:nvSpPr>
        <p:spPr>
          <a:xfrm>
            <a:off x="4245075" y="5189869"/>
            <a:ext cx="702605" cy="229583"/>
          </a:xfrm>
          <a:custGeom>
            <a:avLst/>
            <a:gdLst>
              <a:gd name="connsiteX0" fmla="*/ 1488 w 702605"/>
              <a:gd name="connsiteY0" fmla="*/ 55231 h 229583"/>
              <a:gd name="connsiteX1" fmla="*/ 184050 w 702605"/>
              <a:gd name="connsiteY1" fmla="*/ 55231 h 229583"/>
              <a:gd name="connsiteX2" fmla="*/ 357088 w 702605"/>
              <a:gd name="connsiteY2" fmla="*/ 20306 h 229583"/>
              <a:gd name="connsiteX3" fmla="*/ 431700 w 702605"/>
              <a:gd name="connsiteY3" fmla="*/ 18719 h 229583"/>
              <a:gd name="connsiteX4" fmla="*/ 523775 w 702605"/>
              <a:gd name="connsiteY4" fmla="*/ 52056 h 229583"/>
              <a:gd name="connsiteX5" fmla="*/ 696813 w 702605"/>
              <a:gd name="connsiteY5" fmla="*/ 226681 h 229583"/>
              <a:gd name="connsiteX6" fmla="*/ 646013 w 702605"/>
              <a:gd name="connsiteY6" fmla="*/ 150481 h 229583"/>
              <a:gd name="connsiteX7" fmla="*/ 493613 w 702605"/>
              <a:gd name="connsiteY7" fmla="*/ 12369 h 229583"/>
              <a:gd name="connsiteX8" fmla="*/ 288825 w 702605"/>
              <a:gd name="connsiteY8" fmla="*/ 10781 h 229583"/>
              <a:gd name="connsiteX9" fmla="*/ 1488 w 702605"/>
              <a:gd name="connsiteY9" fmla="*/ 55231 h 22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2605" h="229583">
                <a:moveTo>
                  <a:pt x="1488" y="55231"/>
                </a:moveTo>
                <a:cubicBezTo>
                  <a:pt x="-15974" y="62639"/>
                  <a:pt x="124783" y="61052"/>
                  <a:pt x="184050" y="55231"/>
                </a:cubicBezTo>
                <a:cubicBezTo>
                  <a:pt x="243317" y="49410"/>
                  <a:pt x="315813" y="26391"/>
                  <a:pt x="357088" y="20306"/>
                </a:cubicBezTo>
                <a:cubicBezTo>
                  <a:pt x="398363" y="14221"/>
                  <a:pt x="403919" y="13427"/>
                  <a:pt x="431700" y="18719"/>
                </a:cubicBezTo>
                <a:cubicBezTo>
                  <a:pt x="459481" y="24011"/>
                  <a:pt x="479590" y="17396"/>
                  <a:pt x="523775" y="52056"/>
                </a:cubicBezTo>
                <a:cubicBezTo>
                  <a:pt x="567960" y="86716"/>
                  <a:pt x="676440" y="210277"/>
                  <a:pt x="696813" y="226681"/>
                </a:cubicBezTo>
                <a:cubicBezTo>
                  <a:pt x="717186" y="243085"/>
                  <a:pt x="679880" y="186200"/>
                  <a:pt x="646013" y="150481"/>
                </a:cubicBezTo>
                <a:cubicBezTo>
                  <a:pt x="612146" y="114762"/>
                  <a:pt x="553144" y="35652"/>
                  <a:pt x="493613" y="12369"/>
                </a:cubicBezTo>
                <a:cubicBezTo>
                  <a:pt x="434082" y="-10914"/>
                  <a:pt x="370316" y="4696"/>
                  <a:pt x="288825" y="10781"/>
                </a:cubicBezTo>
                <a:cubicBezTo>
                  <a:pt x="207334" y="16866"/>
                  <a:pt x="18950" y="47823"/>
                  <a:pt x="1488" y="5523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: 図形 354">
            <a:extLst>
              <a:ext uri="{FF2B5EF4-FFF2-40B4-BE49-F238E27FC236}">
                <a16:creationId xmlns:a16="http://schemas.microsoft.com/office/drawing/2014/main" id="{DA24343B-4EE0-421A-ACCD-0C2F6B6D1FD2}"/>
              </a:ext>
            </a:extLst>
          </p:cNvPr>
          <p:cNvSpPr/>
          <p:nvPr/>
        </p:nvSpPr>
        <p:spPr>
          <a:xfrm>
            <a:off x="4909255" y="5075156"/>
            <a:ext cx="112082" cy="344708"/>
          </a:xfrm>
          <a:custGeom>
            <a:avLst/>
            <a:gdLst>
              <a:gd name="connsiteX0" fmla="*/ 8820 w 112082"/>
              <a:gd name="connsiteY0" fmla="*/ 82 h 344708"/>
              <a:gd name="connsiteX1" fmla="*/ 7233 w 112082"/>
              <a:gd name="connsiteY1" fmla="*/ 128669 h 344708"/>
              <a:gd name="connsiteX2" fmla="*/ 107245 w 112082"/>
              <a:gd name="connsiteY2" fmla="*/ 339807 h 344708"/>
              <a:gd name="connsiteX3" fmla="*/ 88195 w 112082"/>
              <a:gd name="connsiteY3" fmla="*/ 266782 h 344708"/>
              <a:gd name="connsiteX4" fmla="*/ 16758 w 112082"/>
              <a:gd name="connsiteY4" fmla="*/ 146132 h 344708"/>
              <a:gd name="connsiteX5" fmla="*/ 8820 w 112082"/>
              <a:gd name="connsiteY5" fmla="*/ 82 h 34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082" h="344708">
                <a:moveTo>
                  <a:pt x="8820" y="82"/>
                </a:moveTo>
                <a:cubicBezTo>
                  <a:pt x="7233" y="-2828"/>
                  <a:pt x="-9171" y="72048"/>
                  <a:pt x="7233" y="128669"/>
                </a:cubicBezTo>
                <a:cubicBezTo>
                  <a:pt x="23637" y="185290"/>
                  <a:pt x="93751" y="316788"/>
                  <a:pt x="107245" y="339807"/>
                </a:cubicBezTo>
                <a:cubicBezTo>
                  <a:pt x="120739" y="362826"/>
                  <a:pt x="103276" y="299061"/>
                  <a:pt x="88195" y="266782"/>
                </a:cubicBezTo>
                <a:cubicBezTo>
                  <a:pt x="73114" y="234503"/>
                  <a:pt x="32897" y="187142"/>
                  <a:pt x="16758" y="146132"/>
                </a:cubicBezTo>
                <a:cubicBezTo>
                  <a:pt x="619" y="105122"/>
                  <a:pt x="10407" y="2992"/>
                  <a:pt x="8820" y="8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: 図形 355">
            <a:extLst>
              <a:ext uri="{FF2B5EF4-FFF2-40B4-BE49-F238E27FC236}">
                <a16:creationId xmlns:a16="http://schemas.microsoft.com/office/drawing/2014/main" id="{C73F2A71-AAA0-49E5-86DE-DE8C95CBFDE6}"/>
              </a:ext>
            </a:extLst>
          </p:cNvPr>
          <p:cNvSpPr/>
          <p:nvPr/>
        </p:nvSpPr>
        <p:spPr>
          <a:xfrm>
            <a:off x="3915356" y="5249493"/>
            <a:ext cx="266147" cy="563208"/>
          </a:xfrm>
          <a:custGeom>
            <a:avLst/>
            <a:gdLst>
              <a:gd name="connsiteX0" fmla="*/ 266119 w 266147"/>
              <a:gd name="connsiteY0" fmla="*/ 370 h 563208"/>
              <a:gd name="connsiteX1" fmla="*/ 83557 w 266147"/>
              <a:gd name="connsiteY1" fmla="*/ 209920 h 563208"/>
              <a:gd name="connsiteX2" fmla="*/ 26407 w 266147"/>
              <a:gd name="connsiteY2" fmla="*/ 311520 h 563208"/>
              <a:gd name="connsiteX3" fmla="*/ 2594 w 266147"/>
              <a:gd name="connsiteY3" fmla="*/ 398832 h 563208"/>
              <a:gd name="connsiteX4" fmla="*/ 85144 w 266147"/>
              <a:gd name="connsiteY4" fmla="*/ 562345 h 563208"/>
              <a:gd name="connsiteX5" fmla="*/ 39107 w 266147"/>
              <a:gd name="connsiteY5" fmla="*/ 459157 h 563208"/>
              <a:gd name="connsiteX6" fmla="*/ 15294 w 266147"/>
              <a:gd name="connsiteY6" fmla="*/ 365495 h 563208"/>
              <a:gd name="connsiteX7" fmla="*/ 69269 w 266147"/>
              <a:gd name="connsiteY7" fmla="*/ 265482 h 563208"/>
              <a:gd name="connsiteX8" fmla="*/ 266119 w 266147"/>
              <a:gd name="connsiteY8" fmla="*/ 370 h 56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47" h="563208">
                <a:moveTo>
                  <a:pt x="266119" y="370"/>
                </a:moveTo>
                <a:cubicBezTo>
                  <a:pt x="268500" y="-8890"/>
                  <a:pt x="123509" y="158062"/>
                  <a:pt x="83557" y="209920"/>
                </a:cubicBezTo>
                <a:cubicBezTo>
                  <a:pt x="43605" y="261778"/>
                  <a:pt x="39901" y="280035"/>
                  <a:pt x="26407" y="311520"/>
                </a:cubicBezTo>
                <a:cubicBezTo>
                  <a:pt x="12913" y="343005"/>
                  <a:pt x="-7196" y="357028"/>
                  <a:pt x="2594" y="398832"/>
                </a:cubicBezTo>
                <a:cubicBezTo>
                  <a:pt x="12383" y="440636"/>
                  <a:pt x="79059" y="552291"/>
                  <a:pt x="85144" y="562345"/>
                </a:cubicBezTo>
                <a:cubicBezTo>
                  <a:pt x="91229" y="572399"/>
                  <a:pt x="50749" y="491965"/>
                  <a:pt x="39107" y="459157"/>
                </a:cubicBezTo>
                <a:cubicBezTo>
                  <a:pt x="27465" y="426349"/>
                  <a:pt x="10267" y="397774"/>
                  <a:pt x="15294" y="365495"/>
                </a:cubicBezTo>
                <a:cubicBezTo>
                  <a:pt x="20321" y="333216"/>
                  <a:pt x="25877" y="326072"/>
                  <a:pt x="69269" y="265482"/>
                </a:cubicBezTo>
                <a:cubicBezTo>
                  <a:pt x="112661" y="204892"/>
                  <a:pt x="263738" y="9630"/>
                  <a:pt x="266119" y="37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: 図形 356">
            <a:extLst>
              <a:ext uri="{FF2B5EF4-FFF2-40B4-BE49-F238E27FC236}">
                <a16:creationId xmlns:a16="http://schemas.microsoft.com/office/drawing/2014/main" id="{9AB87EAD-6D39-49EB-A871-E4D2E0A79827}"/>
              </a:ext>
            </a:extLst>
          </p:cNvPr>
          <p:cNvSpPr/>
          <p:nvPr/>
        </p:nvSpPr>
        <p:spPr>
          <a:xfrm>
            <a:off x="4063371" y="5265619"/>
            <a:ext cx="189881" cy="884539"/>
          </a:xfrm>
          <a:custGeom>
            <a:avLst/>
            <a:gdLst>
              <a:gd name="connsiteX0" fmla="*/ 189542 w 189881"/>
              <a:gd name="connsiteY0" fmla="*/ 119 h 884539"/>
              <a:gd name="connsiteX1" fmla="*/ 46667 w 189881"/>
              <a:gd name="connsiteY1" fmla="*/ 254119 h 884539"/>
              <a:gd name="connsiteX2" fmla="*/ 629 w 189881"/>
              <a:gd name="connsiteY2" fmla="*/ 368419 h 884539"/>
              <a:gd name="connsiteX3" fmla="*/ 21267 w 189881"/>
              <a:gd name="connsiteY3" fmla="*/ 649406 h 884539"/>
              <a:gd name="connsiteX4" fmla="*/ 40317 w 189881"/>
              <a:gd name="connsiteY4" fmla="*/ 738306 h 884539"/>
              <a:gd name="connsiteX5" fmla="*/ 40317 w 189881"/>
              <a:gd name="connsiteY5" fmla="*/ 793869 h 884539"/>
              <a:gd name="connsiteX6" fmla="*/ 21267 w 189881"/>
              <a:gd name="connsiteY6" fmla="*/ 874831 h 884539"/>
              <a:gd name="connsiteX7" fmla="*/ 51429 w 189881"/>
              <a:gd name="connsiteY7" fmla="*/ 816094 h 884539"/>
              <a:gd name="connsiteX8" fmla="*/ 64129 w 189881"/>
              <a:gd name="connsiteY8" fmla="*/ 882769 h 884539"/>
              <a:gd name="connsiteX9" fmla="*/ 48254 w 189881"/>
              <a:gd name="connsiteY9" fmla="*/ 728781 h 884539"/>
              <a:gd name="connsiteX10" fmla="*/ 37142 w 189881"/>
              <a:gd name="connsiteY10" fmla="*/ 333494 h 884539"/>
              <a:gd name="connsiteX11" fmla="*/ 84767 w 189881"/>
              <a:gd name="connsiteY11" fmla="*/ 222369 h 884539"/>
              <a:gd name="connsiteX12" fmla="*/ 189542 w 189881"/>
              <a:gd name="connsiteY12" fmla="*/ 119 h 88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81" h="884539">
                <a:moveTo>
                  <a:pt x="189542" y="119"/>
                </a:moveTo>
                <a:cubicBezTo>
                  <a:pt x="183192" y="5411"/>
                  <a:pt x="78152" y="192736"/>
                  <a:pt x="46667" y="254119"/>
                </a:cubicBezTo>
                <a:cubicBezTo>
                  <a:pt x="15181" y="315502"/>
                  <a:pt x="4862" y="302538"/>
                  <a:pt x="629" y="368419"/>
                </a:cubicBezTo>
                <a:cubicBezTo>
                  <a:pt x="-3604" y="434300"/>
                  <a:pt x="14652" y="587758"/>
                  <a:pt x="21267" y="649406"/>
                </a:cubicBezTo>
                <a:cubicBezTo>
                  <a:pt x="27882" y="711054"/>
                  <a:pt x="37142" y="714229"/>
                  <a:pt x="40317" y="738306"/>
                </a:cubicBezTo>
                <a:cubicBezTo>
                  <a:pt x="43492" y="762383"/>
                  <a:pt x="43492" y="771115"/>
                  <a:pt x="40317" y="793869"/>
                </a:cubicBezTo>
                <a:cubicBezTo>
                  <a:pt x="37142" y="816623"/>
                  <a:pt x="19415" y="871127"/>
                  <a:pt x="21267" y="874831"/>
                </a:cubicBezTo>
                <a:cubicBezTo>
                  <a:pt x="23119" y="878535"/>
                  <a:pt x="44286" y="814771"/>
                  <a:pt x="51429" y="816094"/>
                </a:cubicBezTo>
                <a:cubicBezTo>
                  <a:pt x="58572" y="817417"/>
                  <a:pt x="64658" y="897321"/>
                  <a:pt x="64129" y="882769"/>
                </a:cubicBezTo>
                <a:cubicBezTo>
                  <a:pt x="63600" y="868217"/>
                  <a:pt x="52752" y="820327"/>
                  <a:pt x="48254" y="728781"/>
                </a:cubicBezTo>
                <a:cubicBezTo>
                  <a:pt x="43756" y="637235"/>
                  <a:pt x="31057" y="417896"/>
                  <a:pt x="37142" y="333494"/>
                </a:cubicBezTo>
                <a:cubicBezTo>
                  <a:pt x="43227" y="249092"/>
                  <a:pt x="58044" y="278196"/>
                  <a:pt x="84767" y="222369"/>
                </a:cubicBezTo>
                <a:cubicBezTo>
                  <a:pt x="111490" y="166542"/>
                  <a:pt x="195892" y="-5173"/>
                  <a:pt x="189542" y="11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: 図形 357">
            <a:extLst>
              <a:ext uri="{FF2B5EF4-FFF2-40B4-BE49-F238E27FC236}">
                <a16:creationId xmlns:a16="http://schemas.microsoft.com/office/drawing/2014/main" id="{3C6C8E66-0873-41B8-8CB6-F90CF0115B6C}"/>
              </a:ext>
            </a:extLst>
          </p:cNvPr>
          <p:cNvSpPr/>
          <p:nvPr/>
        </p:nvSpPr>
        <p:spPr>
          <a:xfrm>
            <a:off x="4200517" y="5289140"/>
            <a:ext cx="109173" cy="493111"/>
          </a:xfrm>
          <a:custGeom>
            <a:avLst/>
            <a:gdLst>
              <a:gd name="connsiteX0" fmla="*/ 104783 w 109173"/>
              <a:gd name="connsiteY0" fmla="*/ 410 h 493111"/>
              <a:gd name="connsiteX1" fmla="*/ 96846 w 109173"/>
              <a:gd name="connsiteY1" fmla="*/ 232185 h 493111"/>
              <a:gd name="connsiteX2" fmla="*/ 74621 w 109173"/>
              <a:gd name="connsiteY2" fmla="*/ 387760 h 493111"/>
              <a:gd name="connsiteX3" fmla="*/ 42871 w 109173"/>
              <a:gd name="connsiteY3" fmla="*/ 444910 h 493111"/>
              <a:gd name="connsiteX4" fmla="*/ 8 w 109173"/>
              <a:gd name="connsiteY4" fmla="*/ 492535 h 493111"/>
              <a:gd name="connsiteX5" fmla="*/ 39696 w 109173"/>
              <a:gd name="connsiteY5" fmla="*/ 467135 h 493111"/>
              <a:gd name="connsiteX6" fmla="*/ 98433 w 109173"/>
              <a:gd name="connsiteY6" fmla="*/ 406810 h 493111"/>
              <a:gd name="connsiteX7" fmla="*/ 107958 w 109173"/>
              <a:gd name="connsiteY7" fmla="*/ 292510 h 493111"/>
              <a:gd name="connsiteX8" fmla="*/ 104783 w 109173"/>
              <a:gd name="connsiteY8" fmla="*/ 410 h 49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73" h="493111">
                <a:moveTo>
                  <a:pt x="104783" y="410"/>
                </a:moveTo>
                <a:cubicBezTo>
                  <a:pt x="102931" y="-9644"/>
                  <a:pt x="101873" y="167627"/>
                  <a:pt x="96846" y="232185"/>
                </a:cubicBezTo>
                <a:cubicBezTo>
                  <a:pt x="91819" y="296743"/>
                  <a:pt x="83617" y="352306"/>
                  <a:pt x="74621" y="387760"/>
                </a:cubicBezTo>
                <a:cubicBezTo>
                  <a:pt x="65625" y="423214"/>
                  <a:pt x="55306" y="427448"/>
                  <a:pt x="42871" y="444910"/>
                </a:cubicBezTo>
                <a:cubicBezTo>
                  <a:pt x="30436" y="462372"/>
                  <a:pt x="537" y="488831"/>
                  <a:pt x="8" y="492535"/>
                </a:cubicBezTo>
                <a:cubicBezTo>
                  <a:pt x="-521" y="496239"/>
                  <a:pt x="23292" y="481423"/>
                  <a:pt x="39696" y="467135"/>
                </a:cubicBezTo>
                <a:cubicBezTo>
                  <a:pt x="56100" y="452847"/>
                  <a:pt x="87056" y="435914"/>
                  <a:pt x="98433" y="406810"/>
                </a:cubicBezTo>
                <a:cubicBezTo>
                  <a:pt x="109810" y="377706"/>
                  <a:pt x="104518" y="362360"/>
                  <a:pt x="107958" y="292510"/>
                </a:cubicBezTo>
                <a:cubicBezTo>
                  <a:pt x="111398" y="222660"/>
                  <a:pt x="106635" y="10464"/>
                  <a:pt x="104783" y="41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: 図形 358">
            <a:extLst>
              <a:ext uri="{FF2B5EF4-FFF2-40B4-BE49-F238E27FC236}">
                <a16:creationId xmlns:a16="http://schemas.microsoft.com/office/drawing/2014/main" id="{38BCDC23-A466-4991-BDDF-699D6C57CB73}"/>
              </a:ext>
            </a:extLst>
          </p:cNvPr>
          <p:cNvSpPr/>
          <p:nvPr/>
        </p:nvSpPr>
        <p:spPr>
          <a:xfrm>
            <a:off x="4181475" y="5781755"/>
            <a:ext cx="97749" cy="380895"/>
          </a:xfrm>
          <a:custGeom>
            <a:avLst/>
            <a:gdLst>
              <a:gd name="connsiteX0" fmla="*/ 96838 w 97749"/>
              <a:gd name="connsiteY0" fmla="*/ 3095 h 380895"/>
              <a:gd name="connsiteX1" fmla="*/ 87313 w 97749"/>
              <a:gd name="connsiteY1" fmla="*/ 131683 h 380895"/>
              <a:gd name="connsiteX2" fmla="*/ 68263 w 97749"/>
              <a:gd name="connsiteY2" fmla="*/ 193595 h 380895"/>
              <a:gd name="connsiteX3" fmla="*/ 49213 w 97749"/>
              <a:gd name="connsiteY3" fmla="*/ 339645 h 380895"/>
              <a:gd name="connsiteX4" fmla="*/ 0 w 97749"/>
              <a:gd name="connsiteY4" fmla="*/ 377745 h 380895"/>
              <a:gd name="connsiteX5" fmla="*/ 49213 w 97749"/>
              <a:gd name="connsiteY5" fmla="*/ 274558 h 380895"/>
              <a:gd name="connsiteX6" fmla="*/ 49213 w 97749"/>
              <a:gd name="connsiteY6" fmla="*/ 174545 h 380895"/>
              <a:gd name="connsiteX7" fmla="*/ 65088 w 97749"/>
              <a:gd name="connsiteY7" fmla="*/ 50720 h 380895"/>
              <a:gd name="connsiteX8" fmla="*/ 96838 w 97749"/>
              <a:gd name="connsiteY8" fmla="*/ 3095 h 38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49" h="380895">
                <a:moveTo>
                  <a:pt x="96838" y="3095"/>
                </a:moveTo>
                <a:cubicBezTo>
                  <a:pt x="100542" y="16589"/>
                  <a:pt x="92075" y="99933"/>
                  <a:pt x="87313" y="131683"/>
                </a:cubicBezTo>
                <a:cubicBezTo>
                  <a:pt x="82551" y="163433"/>
                  <a:pt x="74613" y="158935"/>
                  <a:pt x="68263" y="193595"/>
                </a:cubicBezTo>
                <a:cubicBezTo>
                  <a:pt x="61913" y="228255"/>
                  <a:pt x="60590" y="308953"/>
                  <a:pt x="49213" y="339645"/>
                </a:cubicBezTo>
                <a:cubicBezTo>
                  <a:pt x="37836" y="370337"/>
                  <a:pt x="0" y="388593"/>
                  <a:pt x="0" y="377745"/>
                </a:cubicBezTo>
                <a:cubicBezTo>
                  <a:pt x="0" y="366897"/>
                  <a:pt x="41011" y="308425"/>
                  <a:pt x="49213" y="274558"/>
                </a:cubicBezTo>
                <a:cubicBezTo>
                  <a:pt x="57415" y="240691"/>
                  <a:pt x="46567" y="211851"/>
                  <a:pt x="49213" y="174545"/>
                </a:cubicBezTo>
                <a:cubicBezTo>
                  <a:pt x="51859" y="137239"/>
                  <a:pt x="59532" y="78501"/>
                  <a:pt x="65088" y="50720"/>
                </a:cubicBezTo>
                <a:cubicBezTo>
                  <a:pt x="70644" y="22939"/>
                  <a:pt x="93134" y="-10399"/>
                  <a:pt x="96838" y="309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: 図形 359">
            <a:extLst>
              <a:ext uri="{FF2B5EF4-FFF2-40B4-BE49-F238E27FC236}">
                <a16:creationId xmlns:a16="http://schemas.microsoft.com/office/drawing/2014/main" id="{65F738A1-2C47-493D-8980-59E873FA4EB5}"/>
              </a:ext>
            </a:extLst>
          </p:cNvPr>
          <p:cNvSpPr/>
          <p:nvPr/>
        </p:nvSpPr>
        <p:spPr>
          <a:xfrm>
            <a:off x="4342812" y="5472086"/>
            <a:ext cx="109838" cy="706551"/>
          </a:xfrm>
          <a:custGeom>
            <a:avLst/>
            <a:gdLst>
              <a:gd name="connsiteX0" fmla="*/ 89488 w 109838"/>
              <a:gd name="connsiteY0" fmla="*/ 27 h 706551"/>
              <a:gd name="connsiteX1" fmla="*/ 87901 w 109838"/>
              <a:gd name="connsiteY1" fmla="*/ 263552 h 706551"/>
              <a:gd name="connsiteX2" fmla="*/ 38688 w 109838"/>
              <a:gd name="connsiteY2" fmla="*/ 361977 h 706551"/>
              <a:gd name="connsiteX3" fmla="*/ 25988 w 109838"/>
              <a:gd name="connsiteY3" fmla="*/ 498502 h 706551"/>
              <a:gd name="connsiteX4" fmla="*/ 5351 w 109838"/>
              <a:gd name="connsiteY4" fmla="*/ 652489 h 706551"/>
              <a:gd name="connsiteX5" fmla="*/ 2176 w 109838"/>
              <a:gd name="connsiteY5" fmla="*/ 695352 h 706551"/>
              <a:gd name="connsiteX6" fmla="*/ 33926 w 109838"/>
              <a:gd name="connsiteY6" fmla="*/ 463577 h 706551"/>
              <a:gd name="connsiteX7" fmla="*/ 57738 w 109838"/>
              <a:gd name="connsiteY7" fmla="*/ 354039 h 706551"/>
              <a:gd name="connsiteX8" fmla="*/ 108538 w 109838"/>
              <a:gd name="connsiteY8" fmla="*/ 247677 h 706551"/>
              <a:gd name="connsiteX9" fmla="*/ 89488 w 109838"/>
              <a:gd name="connsiteY9" fmla="*/ 27 h 70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838" h="706551">
                <a:moveTo>
                  <a:pt x="89488" y="27"/>
                </a:moveTo>
                <a:cubicBezTo>
                  <a:pt x="86048" y="2673"/>
                  <a:pt x="96368" y="203227"/>
                  <a:pt x="87901" y="263552"/>
                </a:cubicBezTo>
                <a:cubicBezTo>
                  <a:pt x="79434" y="323877"/>
                  <a:pt x="49007" y="322819"/>
                  <a:pt x="38688" y="361977"/>
                </a:cubicBezTo>
                <a:cubicBezTo>
                  <a:pt x="28369" y="401135"/>
                  <a:pt x="31544" y="450083"/>
                  <a:pt x="25988" y="498502"/>
                </a:cubicBezTo>
                <a:cubicBezTo>
                  <a:pt x="20432" y="546921"/>
                  <a:pt x="9320" y="619681"/>
                  <a:pt x="5351" y="652489"/>
                </a:cubicBezTo>
                <a:cubicBezTo>
                  <a:pt x="1382" y="685297"/>
                  <a:pt x="-2586" y="726837"/>
                  <a:pt x="2176" y="695352"/>
                </a:cubicBezTo>
                <a:cubicBezTo>
                  <a:pt x="6938" y="663867"/>
                  <a:pt x="24666" y="520463"/>
                  <a:pt x="33926" y="463577"/>
                </a:cubicBezTo>
                <a:cubicBezTo>
                  <a:pt x="43186" y="406692"/>
                  <a:pt x="45303" y="390022"/>
                  <a:pt x="57738" y="354039"/>
                </a:cubicBezTo>
                <a:cubicBezTo>
                  <a:pt x="70173" y="318056"/>
                  <a:pt x="101659" y="305621"/>
                  <a:pt x="108538" y="247677"/>
                </a:cubicBezTo>
                <a:cubicBezTo>
                  <a:pt x="115417" y="189733"/>
                  <a:pt x="92928" y="-2619"/>
                  <a:pt x="89488" y="2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: 図形 360">
            <a:extLst>
              <a:ext uri="{FF2B5EF4-FFF2-40B4-BE49-F238E27FC236}">
                <a16:creationId xmlns:a16="http://schemas.microsoft.com/office/drawing/2014/main" id="{123D6C3A-1E13-4998-A0D1-F1AFB8180A3D}"/>
              </a:ext>
            </a:extLst>
          </p:cNvPr>
          <p:cNvSpPr/>
          <p:nvPr/>
        </p:nvSpPr>
        <p:spPr>
          <a:xfrm>
            <a:off x="4223647" y="5419499"/>
            <a:ext cx="263808" cy="43442"/>
          </a:xfrm>
          <a:custGeom>
            <a:avLst/>
            <a:gdLst>
              <a:gd name="connsiteX0" fmla="*/ 2278 w 263808"/>
              <a:gd name="connsiteY0" fmla="*/ 17689 h 43442"/>
              <a:gd name="connsiteX1" fmla="*/ 208653 w 263808"/>
              <a:gd name="connsiteY1" fmla="*/ 38326 h 43442"/>
              <a:gd name="connsiteX2" fmla="*/ 262628 w 263808"/>
              <a:gd name="connsiteY2" fmla="*/ 41501 h 43442"/>
              <a:gd name="connsiteX3" fmla="*/ 234053 w 263808"/>
              <a:gd name="connsiteY3" fmla="*/ 12926 h 43442"/>
              <a:gd name="connsiteX4" fmla="*/ 105466 w 263808"/>
              <a:gd name="connsiteY4" fmla="*/ 226 h 43442"/>
              <a:gd name="connsiteX5" fmla="*/ 2278 w 263808"/>
              <a:gd name="connsiteY5" fmla="*/ 17689 h 4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808" h="43442">
                <a:moveTo>
                  <a:pt x="2278" y="17689"/>
                </a:moveTo>
                <a:cubicBezTo>
                  <a:pt x="19476" y="24039"/>
                  <a:pt x="208653" y="38326"/>
                  <a:pt x="208653" y="38326"/>
                </a:cubicBezTo>
                <a:cubicBezTo>
                  <a:pt x="252045" y="42295"/>
                  <a:pt x="258395" y="45734"/>
                  <a:pt x="262628" y="41501"/>
                </a:cubicBezTo>
                <a:cubicBezTo>
                  <a:pt x="266861" y="37268"/>
                  <a:pt x="260247" y="19805"/>
                  <a:pt x="234053" y="12926"/>
                </a:cubicBezTo>
                <a:cubicBezTo>
                  <a:pt x="207859" y="6047"/>
                  <a:pt x="141185" y="2343"/>
                  <a:pt x="105466" y="226"/>
                </a:cubicBezTo>
                <a:cubicBezTo>
                  <a:pt x="69747" y="-1891"/>
                  <a:pt x="-14920" y="11339"/>
                  <a:pt x="2278" y="1768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: 図形 361">
            <a:extLst>
              <a:ext uri="{FF2B5EF4-FFF2-40B4-BE49-F238E27FC236}">
                <a16:creationId xmlns:a16="http://schemas.microsoft.com/office/drawing/2014/main" id="{9072FE70-0D6F-48D1-8BC9-675C017C0F1C}"/>
              </a:ext>
            </a:extLst>
          </p:cNvPr>
          <p:cNvSpPr/>
          <p:nvPr/>
        </p:nvSpPr>
        <p:spPr>
          <a:xfrm>
            <a:off x="4327858" y="5447168"/>
            <a:ext cx="179150" cy="752858"/>
          </a:xfrm>
          <a:custGeom>
            <a:avLst/>
            <a:gdLst>
              <a:gd name="connsiteX0" fmla="*/ 144130 w 179150"/>
              <a:gd name="connsiteY0" fmla="*/ 4307 h 752858"/>
              <a:gd name="connsiteX1" fmla="*/ 179055 w 179150"/>
              <a:gd name="connsiteY1" fmla="*/ 213857 h 752858"/>
              <a:gd name="connsiteX2" fmla="*/ 133017 w 179150"/>
              <a:gd name="connsiteY2" fmla="*/ 328157 h 752858"/>
              <a:gd name="connsiteX3" fmla="*/ 104442 w 179150"/>
              <a:gd name="connsiteY3" fmla="*/ 415470 h 752858"/>
              <a:gd name="connsiteX4" fmla="*/ 82217 w 179150"/>
              <a:gd name="connsiteY4" fmla="*/ 532945 h 752858"/>
              <a:gd name="connsiteX5" fmla="*/ 94917 w 179150"/>
              <a:gd name="connsiteY5" fmla="*/ 586920 h 752858"/>
              <a:gd name="connsiteX6" fmla="*/ 98092 w 179150"/>
              <a:gd name="connsiteY6" fmla="*/ 642482 h 752858"/>
              <a:gd name="connsiteX7" fmla="*/ 1255 w 179150"/>
              <a:gd name="connsiteY7" fmla="*/ 752020 h 752858"/>
              <a:gd name="connsiteX8" fmla="*/ 45705 w 179150"/>
              <a:gd name="connsiteY8" fmla="*/ 578982 h 752858"/>
              <a:gd name="connsiteX9" fmla="*/ 85392 w 179150"/>
              <a:gd name="connsiteY9" fmla="*/ 358320 h 752858"/>
              <a:gd name="connsiteX10" fmla="*/ 126667 w 179150"/>
              <a:gd name="connsiteY10" fmla="*/ 199570 h 752858"/>
              <a:gd name="connsiteX11" fmla="*/ 112380 w 179150"/>
              <a:gd name="connsiteY11" fmla="*/ 80507 h 752858"/>
              <a:gd name="connsiteX12" fmla="*/ 144130 w 179150"/>
              <a:gd name="connsiteY12" fmla="*/ 4307 h 75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150" h="752858">
                <a:moveTo>
                  <a:pt x="144130" y="4307"/>
                </a:moveTo>
                <a:cubicBezTo>
                  <a:pt x="155242" y="26532"/>
                  <a:pt x="180907" y="159882"/>
                  <a:pt x="179055" y="213857"/>
                </a:cubicBezTo>
                <a:cubicBezTo>
                  <a:pt x="177203" y="267832"/>
                  <a:pt x="145452" y="294555"/>
                  <a:pt x="133017" y="328157"/>
                </a:cubicBezTo>
                <a:cubicBezTo>
                  <a:pt x="120582" y="361759"/>
                  <a:pt x="112909" y="381339"/>
                  <a:pt x="104442" y="415470"/>
                </a:cubicBezTo>
                <a:cubicBezTo>
                  <a:pt x="95975" y="449601"/>
                  <a:pt x="83804" y="504370"/>
                  <a:pt x="82217" y="532945"/>
                </a:cubicBezTo>
                <a:cubicBezTo>
                  <a:pt x="80629" y="561520"/>
                  <a:pt x="92271" y="568664"/>
                  <a:pt x="94917" y="586920"/>
                </a:cubicBezTo>
                <a:cubicBezTo>
                  <a:pt x="97563" y="605176"/>
                  <a:pt x="113702" y="614965"/>
                  <a:pt x="98092" y="642482"/>
                </a:cubicBezTo>
                <a:cubicBezTo>
                  <a:pt x="82482" y="669999"/>
                  <a:pt x="9986" y="762603"/>
                  <a:pt x="1255" y="752020"/>
                </a:cubicBezTo>
                <a:cubicBezTo>
                  <a:pt x="-7476" y="741437"/>
                  <a:pt x="31682" y="644599"/>
                  <a:pt x="45705" y="578982"/>
                </a:cubicBezTo>
                <a:cubicBezTo>
                  <a:pt x="59728" y="513365"/>
                  <a:pt x="71898" y="421555"/>
                  <a:pt x="85392" y="358320"/>
                </a:cubicBezTo>
                <a:cubicBezTo>
                  <a:pt x="98886" y="295085"/>
                  <a:pt x="122169" y="245872"/>
                  <a:pt x="126667" y="199570"/>
                </a:cubicBezTo>
                <a:cubicBezTo>
                  <a:pt x="131165" y="153268"/>
                  <a:pt x="113174" y="109347"/>
                  <a:pt x="112380" y="80507"/>
                </a:cubicBezTo>
                <a:cubicBezTo>
                  <a:pt x="111586" y="51667"/>
                  <a:pt x="133018" y="-17918"/>
                  <a:pt x="144130" y="430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: 図形 362">
            <a:extLst>
              <a:ext uri="{FF2B5EF4-FFF2-40B4-BE49-F238E27FC236}">
                <a16:creationId xmlns:a16="http://schemas.microsoft.com/office/drawing/2014/main" id="{E55080E7-867B-40B9-AAD8-71DC29724E64}"/>
              </a:ext>
            </a:extLst>
          </p:cNvPr>
          <p:cNvSpPr/>
          <p:nvPr/>
        </p:nvSpPr>
        <p:spPr>
          <a:xfrm>
            <a:off x="4332062" y="5440569"/>
            <a:ext cx="299062" cy="772409"/>
          </a:xfrm>
          <a:custGeom>
            <a:avLst/>
            <a:gdLst>
              <a:gd name="connsiteX0" fmla="*/ 200251 w 299062"/>
              <a:gd name="connsiteY0" fmla="*/ 1381 h 772409"/>
              <a:gd name="connsiteX1" fmla="*/ 263751 w 299062"/>
              <a:gd name="connsiteY1" fmla="*/ 225219 h 772409"/>
              <a:gd name="connsiteX2" fmla="*/ 228826 w 299062"/>
              <a:gd name="connsiteY2" fmla="*/ 314119 h 772409"/>
              <a:gd name="connsiteX3" fmla="*/ 168501 w 299062"/>
              <a:gd name="connsiteY3" fmla="*/ 420481 h 772409"/>
              <a:gd name="connsiteX4" fmla="*/ 144688 w 299062"/>
              <a:gd name="connsiteY4" fmla="*/ 528431 h 772409"/>
              <a:gd name="connsiteX5" fmla="*/ 82776 w 299062"/>
              <a:gd name="connsiteY5" fmla="*/ 717344 h 772409"/>
              <a:gd name="connsiteX6" fmla="*/ 1813 w 299062"/>
              <a:gd name="connsiteY6" fmla="*/ 771319 h 772409"/>
              <a:gd name="connsiteX7" fmla="*/ 166913 w 299062"/>
              <a:gd name="connsiteY7" fmla="*/ 680831 h 772409"/>
              <a:gd name="connsiteX8" fmla="*/ 255813 w 299062"/>
              <a:gd name="connsiteY8" fmla="*/ 393494 h 772409"/>
              <a:gd name="connsiteX9" fmla="*/ 298676 w 299062"/>
              <a:gd name="connsiteY9" fmla="*/ 196644 h 772409"/>
              <a:gd name="connsiteX10" fmla="*/ 273276 w 299062"/>
              <a:gd name="connsiteY10" fmla="*/ 133144 h 772409"/>
              <a:gd name="connsiteX11" fmla="*/ 200251 w 299062"/>
              <a:gd name="connsiteY11" fmla="*/ 1381 h 77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062" h="772409">
                <a:moveTo>
                  <a:pt x="200251" y="1381"/>
                </a:moveTo>
                <a:cubicBezTo>
                  <a:pt x="198663" y="16727"/>
                  <a:pt x="258989" y="173096"/>
                  <a:pt x="263751" y="225219"/>
                </a:cubicBezTo>
                <a:cubicBezTo>
                  <a:pt x="268513" y="277342"/>
                  <a:pt x="244701" y="281575"/>
                  <a:pt x="228826" y="314119"/>
                </a:cubicBezTo>
                <a:cubicBezTo>
                  <a:pt x="212951" y="346663"/>
                  <a:pt x="182524" y="384762"/>
                  <a:pt x="168501" y="420481"/>
                </a:cubicBezTo>
                <a:cubicBezTo>
                  <a:pt x="154478" y="456200"/>
                  <a:pt x="158975" y="478954"/>
                  <a:pt x="144688" y="528431"/>
                </a:cubicBezTo>
                <a:cubicBezTo>
                  <a:pt x="130401" y="577908"/>
                  <a:pt x="106588" y="676863"/>
                  <a:pt x="82776" y="717344"/>
                </a:cubicBezTo>
                <a:cubicBezTo>
                  <a:pt x="58963" y="757825"/>
                  <a:pt x="-12210" y="777404"/>
                  <a:pt x="1813" y="771319"/>
                </a:cubicBezTo>
                <a:cubicBezTo>
                  <a:pt x="15836" y="765234"/>
                  <a:pt x="124580" y="743802"/>
                  <a:pt x="166913" y="680831"/>
                </a:cubicBezTo>
                <a:cubicBezTo>
                  <a:pt x="209246" y="617860"/>
                  <a:pt x="233852" y="474192"/>
                  <a:pt x="255813" y="393494"/>
                </a:cubicBezTo>
                <a:cubicBezTo>
                  <a:pt x="277774" y="312796"/>
                  <a:pt x="295766" y="240036"/>
                  <a:pt x="298676" y="196644"/>
                </a:cubicBezTo>
                <a:cubicBezTo>
                  <a:pt x="301586" y="153252"/>
                  <a:pt x="287563" y="163306"/>
                  <a:pt x="273276" y="133144"/>
                </a:cubicBezTo>
                <a:cubicBezTo>
                  <a:pt x="258989" y="102982"/>
                  <a:pt x="201839" y="-13965"/>
                  <a:pt x="200251" y="138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: 図形 363">
            <a:extLst>
              <a:ext uri="{FF2B5EF4-FFF2-40B4-BE49-F238E27FC236}">
                <a16:creationId xmlns:a16="http://schemas.microsoft.com/office/drawing/2014/main" id="{FAB93522-3425-498D-B56F-902243BE9561}"/>
              </a:ext>
            </a:extLst>
          </p:cNvPr>
          <p:cNvSpPr/>
          <p:nvPr/>
        </p:nvSpPr>
        <p:spPr>
          <a:xfrm>
            <a:off x="4312750" y="5319596"/>
            <a:ext cx="647053" cy="98854"/>
          </a:xfrm>
          <a:custGeom>
            <a:avLst/>
            <a:gdLst>
              <a:gd name="connsiteX0" fmla="*/ 8425 w 647053"/>
              <a:gd name="connsiteY0" fmla="*/ 77904 h 98854"/>
              <a:gd name="connsiteX1" fmla="*/ 392600 w 647053"/>
              <a:gd name="connsiteY1" fmla="*/ 117 h 98854"/>
              <a:gd name="connsiteX2" fmla="*/ 646600 w 647053"/>
              <a:gd name="connsiteY2" fmla="*/ 98542 h 98854"/>
              <a:gd name="connsiteX3" fmla="*/ 446575 w 647053"/>
              <a:gd name="connsiteY3" fmla="*/ 31867 h 98854"/>
              <a:gd name="connsiteX4" fmla="*/ 152888 w 647053"/>
              <a:gd name="connsiteY4" fmla="*/ 47742 h 98854"/>
              <a:gd name="connsiteX5" fmla="*/ 8425 w 647053"/>
              <a:gd name="connsiteY5" fmla="*/ 77904 h 9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7053" h="98854">
                <a:moveTo>
                  <a:pt x="8425" y="77904"/>
                </a:moveTo>
                <a:cubicBezTo>
                  <a:pt x="48377" y="69967"/>
                  <a:pt x="286238" y="-3323"/>
                  <a:pt x="392600" y="117"/>
                </a:cubicBezTo>
                <a:cubicBezTo>
                  <a:pt x="498962" y="3557"/>
                  <a:pt x="637604" y="93250"/>
                  <a:pt x="646600" y="98542"/>
                </a:cubicBezTo>
                <a:cubicBezTo>
                  <a:pt x="655596" y="103834"/>
                  <a:pt x="528860" y="40334"/>
                  <a:pt x="446575" y="31867"/>
                </a:cubicBezTo>
                <a:cubicBezTo>
                  <a:pt x="364290" y="23400"/>
                  <a:pt x="226177" y="40069"/>
                  <a:pt x="152888" y="47742"/>
                </a:cubicBezTo>
                <a:cubicBezTo>
                  <a:pt x="79599" y="55415"/>
                  <a:pt x="-31527" y="85841"/>
                  <a:pt x="8425" y="7790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: 図形 364">
            <a:extLst>
              <a:ext uri="{FF2B5EF4-FFF2-40B4-BE49-F238E27FC236}">
                <a16:creationId xmlns:a16="http://schemas.microsoft.com/office/drawing/2014/main" id="{5C9F91CA-D14C-4C85-80DD-D81F023BBBB2}"/>
              </a:ext>
            </a:extLst>
          </p:cNvPr>
          <p:cNvSpPr/>
          <p:nvPr/>
        </p:nvSpPr>
        <p:spPr>
          <a:xfrm>
            <a:off x="5493093" y="4704885"/>
            <a:ext cx="647713" cy="86186"/>
          </a:xfrm>
          <a:custGeom>
            <a:avLst/>
            <a:gdLst>
              <a:gd name="connsiteX0" fmla="*/ 12357 w 647713"/>
              <a:gd name="connsiteY0" fmla="*/ 465 h 86186"/>
              <a:gd name="connsiteX1" fmla="*/ 281174 w 647713"/>
              <a:gd name="connsiteY1" fmla="*/ 32215 h 86186"/>
              <a:gd name="connsiteX2" fmla="*/ 638890 w 647713"/>
              <a:gd name="connsiteY2" fmla="*/ 4698 h 86186"/>
              <a:gd name="connsiteX3" fmla="*/ 518240 w 647713"/>
              <a:gd name="connsiteY3" fmla="*/ 27982 h 86186"/>
              <a:gd name="connsiteX4" fmla="*/ 293874 w 647713"/>
              <a:gd name="connsiteY4" fmla="*/ 85132 h 86186"/>
              <a:gd name="connsiteX5" fmla="*/ 69507 w 647713"/>
              <a:gd name="connsiteY5" fmla="*/ 61848 h 86186"/>
              <a:gd name="connsiteX6" fmla="*/ 12357 w 647713"/>
              <a:gd name="connsiteY6" fmla="*/ 465 h 8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713" h="86186">
                <a:moveTo>
                  <a:pt x="12357" y="465"/>
                </a:moveTo>
                <a:cubicBezTo>
                  <a:pt x="47635" y="-4474"/>
                  <a:pt x="176752" y="31510"/>
                  <a:pt x="281174" y="32215"/>
                </a:cubicBezTo>
                <a:cubicBezTo>
                  <a:pt x="385596" y="32920"/>
                  <a:pt x="599379" y="5404"/>
                  <a:pt x="638890" y="4698"/>
                </a:cubicBezTo>
                <a:cubicBezTo>
                  <a:pt x="678401" y="3992"/>
                  <a:pt x="575743" y="14576"/>
                  <a:pt x="518240" y="27982"/>
                </a:cubicBezTo>
                <a:cubicBezTo>
                  <a:pt x="460737" y="41388"/>
                  <a:pt x="368663" y="79488"/>
                  <a:pt x="293874" y="85132"/>
                </a:cubicBezTo>
                <a:cubicBezTo>
                  <a:pt x="219085" y="90776"/>
                  <a:pt x="115015" y="72431"/>
                  <a:pt x="69507" y="61848"/>
                </a:cubicBezTo>
                <a:cubicBezTo>
                  <a:pt x="23999" y="51265"/>
                  <a:pt x="-22921" y="5404"/>
                  <a:pt x="12357" y="46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: 図形 365">
            <a:extLst>
              <a:ext uri="{FF2B5EF4-FFF2-40B4-BE49-F238E27FC236}">
                <a16:creationId xmlns:a16="http://schemas.microsoft.com/office/drawing/2014/main" id="{17211B85-32D7-449B-BADA-2FCB86E52C78}"/>
              </a:ext>
            </a:extLst>
          </p:cNvPr>
          <p:cNvSpPr/>
          <p:nvPr/>
        </p:nvSpPr>
        <p:spPr>
          <a:xfrm>
            <a:off x="4811181" y="4622210"/>
            <a:ext cx="574102" cy="273675"/>
          </a:xfrm>
          <a:custGeom>
            <a:avLst/>
            <a:gdLst>
              <a:gd name="connsiteX0" fmla="*/ 2 w 574102"/>
              <a:gd name="connsiteY0" fmla="*/ 590 h 273675"/>
              <a:gd name="connsiteX1" fmla="*/ 361952 w 574102"/>
              <a:gd name="connsiteY1" fmla="*/ 102190 h 273675"/>
              <a:gd name="connsiteX2" fmla="*/ 573619 w 574102"/>
              <a:gd name="connsiteY2" fmla="*/ 273640 h 273675"/>
              <a:gd name="connsiteX3" fmla="*/ 419102 w 574102"/>
              <a:gd name="connsiteY3" fmla="*/ 117007 h 273675"/>
              <a:gd name="connsiteX4" fmla="*/ 393702 w 574102"/>
              <a:gd name="connsiteY4" fmla="*/ 87373 h 273675"/>
              <a:gd name="connsiteX5" fmla="*/ 355602 w 574102"/>
              <a:gd name="connsiteY5" fmla="*/ 61973 h 273675"/>
              <a:gd name="connsiteX6" fmla="*/ 2 w 574102"/>
              <a:gd name="connsiteY6" fmla="*/ 590 h 27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102" h="273675">
                <a:moveTo>
                  <a:pt x="2" y="590"/>
                </a:moveTo>
                <a:cubicBezTo>
                  <a:pt x="1060" y="7293"/>
                  <a:pt x="266349" y="56682"/>
                  <a:pt x="361952" y="102190"/>
                </a:cubicBezTo>
                <a:cubicBezTo>
                  <a:pt x="457555" y="147698"/>
                  <a:pt x="564094" y="271171"/>
                  <a:pt x="573619" y="273640"/>
                </a:cubicBezTo>
                <a:cubicBezTo>
                  <a:pt x="583144" y="276109"/>
                  <a:pt x="449088" y="148052"/>
                  <a:pt x="419102" y="117007"/>
                </a:cubicBezTo>
                <a:cubicBezTo>
                  <a:pt x="389116" y="85963"/>
                  <a:pt x="404285" y="96545"/>
                  <a:pt x="393702" y="87373"/>
                </a:cubicBezTo>
                <a:cubicBezTo>
                  <a:pt x="383119" y="78201"/>
                  <a:pt x="419102" y="77848"/>
                  <a:pt x="355602" y="61973"/>
                </a:cubicBezTo>
                <a:cubicBezTo>
                  <a:pt x="292102" y="46098"/>
                  <a:pt x="-1056" y="-6113"/>
                  <a:pt x="2" y="59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: 図形 366">
            <a:extLst>
              <a:ext uri="{FF2B5EF4-FFF2-40B4-BE49-F238E27FC236}">
                <a16:creationId xmlns:a16="http://schemas.microsoft.com/office/drawing/2014/main" id="{1FE480EA-3D5A-40C9-A393-6D58CF655A91}"/>
              </a:ext>
            </a:extLst>
          </p:cNvPr>
          <p:cNvSpPr/>
          <p:nvPr/>
        </p:nvSpPr>
        <p:spPr>
          <a:xfrm>
            <a:off x="5243560" y="4847631"/>
            <a:ext cx="846419" cy="139434"/>
          </a:xfrm>
          <a:custGeom>
            <a:avLst/>
            <a:gdLst>
              <a:gd name="connsiteX0" fmla="*/ 194157 w 846419"/>
              <a:gd name="connsiteY0" fmla="*/ 50336 h 139434"/>
              <a:gd name="connsiteX1" fmla="*/ 467207 w 846419"/>
              <a:gd name="connsiteY1" fmla="*/ 115952 h 139434"/>
              <a:gd name="connsiteX2" fmla="*/ 846090 w 846419"/>
              <a:gd name="connsiteY2" fmla="*/ 63036 h 139434"/>
              <a:gd name="connsiteX3" fmla="*/ 528590 w 846419"/>
              <a:gd name="connsiteY3" fmla="*/ 113836 h 139434"/>
              <a:gd name="connsiteX4" fmla="*/ 261890 w 846419"/>
              <a:gd name="connsiteY4" fmla="*/ 132886 h 139434"/>
              <a:gd name="connsiteX5" fmla="*/ 1540 w 846419"/>
              <a:gd name="connsiteY5" fmla="*/ 1652 h 139434"/>
              <a:gd name="connsiteX6" fmla="*/ 194157 w 846419"/>
              <a:gd name="connsiteY6" fmla="*/ 50336 h 13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419" h="139434">
                <a:moveTo>
                  <a:pt x="194157" y="50336"/>
                </a:moveTo>
                <a:cubicBezTo>
                  <a:pt x="271768" y="69386"/>
                  <a:pt x="358552" y="113835"/>
                  <a:pt x="467207" y="115952"/>
                </a:cubicBezTo>
                <a:cubicBezTo>
                  <a:pt x="575862" y="118069"/>
                  <a:pt x="835860" y="63389"/>
                  <a:pt x="846090" y="63036"/>
                </a:cubicBezTo>
                <a:cubicBezTo>
                  <a:pt x="856320" y="62683"/>
                  <a:pt x="625957" y="102194"/>
                  <a:pt x="528590" y="113836"/>
                </a:cubicBezTo>
                <a:cubicBezTo>
                  <a:pt x="431223" y="125478"/>
                  <a:pt x="349732" y="151583"/>
                  <a:pt x="261890" y="132886"/>
                </a:cubicBezTo>
                <a:cubicBezTo>
                  <a:pt x="174048" y="114189"/>
                  <a:pt x="18826" y="11883"/>
                  <a:pt x="1540" y="1652"/>
                </a:cubicBezTo>
                <a:cubicBezTo>
                  <a:pt x="-15746" y="-8579"/>
                  <a:pt x="116546" y="31286"/>
                  <a:pt x="194157" y="5033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: 図形 367">
            <a:extLst>
              <a:ext uri="{FF2B5EF4-FFF2-40B4-BE49-F238E27FC236}">
                <a16:creationId xmlns:a16="http://schemas.microsoft.com/office/drawing/2014/main" id="{357ACB31-864A-4789-A20B-4F8EAEF523A8}"/>
              </a:ext>
            </a:extLst>
          </p:cNvPr>
          <p:cNvSpPr/>
          <p:nvPr/>
        </p:nvSpPr>
        <p:spPr>
          <a:xfrm>
            <a:off x="5090382" y="4732364"/>
            <a:ext cx="470355" cy="607986"/>
          </a:xfrm>
          <a:custGeom>
            <a:avLst/>
            <a:gdLst>
              <a:gd name="connsiteX0" fmla="*/ 201 w 470355"/>
              <a:gd name="connsiteY0" fmla="*/ 503 h 607986"/>
              <a:gd name="connsiteX1" fmla="*/ 362151 w 470355"/>
              <a:gd name="connsiteY1" fmla="*/ 406903 h 607986"/>
              <a:gd name="connsiteX2" fmla="*/ 470101 w 470355"/>
              <a:gd name="connsiteY2" fmla="*/ 607986 h 607986"/>
              <a:gd name="connsiteX3" fmla="*/ 389668 w 470355"/>
              <a:gd name="connsiteY3" fmla="*/ 406903 h 607986"/>
              <a:gd name="connsiteX4" fmla="*/ 311351 w 470355"/>
              <a:gd name="connsiteY4" fmla="*/ 324353 h 607986"/>
              <a:gd name="connsiteX5" fmla="*/ 201 w 470355"/>
              <a:gd name="connsiteY5" fmla="*/ 503 h 60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355" h="607986">
                <a:moveTo>
                  <a:pt x="201" y="503"/>
                </a:moveTo>
                <a:cubicBezTo>
                  <a:pt x="8668" y="14261"/>
                  <a:pt x="283834" y="305656"/>
                  <a:pt x="362151" y="406903"/>
                </a:cubicBezTo>
                <a:cubicBezTo>
                  <a:pt x="440468" y="508150"/>
                  <a:pt x="465515" y="607986"/>
                  <a:pt x="470101" y="607986"/>
                </a:cubicBezTo>
                <a:cubicBezTo>
                  <a:pt x="474687" y="607986"/>
                  <a:pt x="416126" y="454175"/>
                  <a:pt x="389668" y="406903"/>
                </a:cubicBezTo>
                <a:cubicBezTo>
                  <a:pt x="363210" y="359631"/>
                  <a:pt x="369559" y="389970"/>
                  <a:pt x="311351" y="324353"/>
                </a:cubicBezTo>
                <a:cubicBezTo>
                  <a:pt x="253143" y="258736"/>
                  <a:pt x="-8266" y="-13255"/>
                  <a:pt x="201" y="50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: 図形 368">
            <a:extLst>
              <a:ext uri="{FF2B5EF4-FFF2-40B4-BE49-F238E27FC236}">
                <a16:creationId xmlns:a16="http://schemas.microsoft.com/office/drawing/2014/main" id="{83ECCAB8-6301-4059-85B9-A4AE74E1210A}"/>
              </a:ext>
            </a:extLst>
          </p:cNvPr>
          <p:cNvSpPr/>
          <p:nvPr/>
        </p:nvSpPr>
        <p:spPr>
          <a:xfrm>
            <a:off x="4887193" y="4741283"/>
            <a:ext cx="669480" cy="621342"/>
          </a:xfrm>
          <a:custGeom>
            <a:avLst/>
            <a:gdLst>
              <a:gd name="connsiteX0" fmla="*/ 190 w 669480"/>
              <a:gd name="connsiteY0" fmla="*/ 50 h 621342"/>
              <a:gd name="connsiteX1" fmla="*/ 387540 w 669480"/>
              <a:gd name="connsiteY1" fmla="*/ 300617 h 621342"/>
              <a:gd name="connsiteX2" fmla="*/ 582274 w 669480"/>
              <a:gd name="connsiteY2" fmla="*/ 510167 h 621342"/>
              <a:gd name="connsiteX3" fmla="*/ 669057 w 669480"/>
              <a:gd name="connsiteY3" fmla="*/ 620234 h 621342"/>
              <a:gd name="connsiteX4" fmla="*/ 550524 w 669480"/>
              <a:gd name="connsiteY4" fmla="*/ 446667 h 621342"/>
              <a:gd name="connsiteX5" fmla="*/ 440457 w 669480"/>
              <a:gd name="connsiteY5" fmla="*/ 323900 h 621342"/>
              <a:gd name="connsiteX6" fmla="*/ 190 w 669480"/>
              <a:gd name="connsiteY6" fmla="*/ 50 h 62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480" h="621342">
                <a:moveTo>
                  <a:pt x="190" y="50"/>
                </a:moveTo>
                <a:cubicBezTo>
                  <a:pt x="-8630" y="-3831"/>
                  <a:pt x="290526" y="215598"/>
                  <a:pt x="387540" y="300617"/>
                </a:cubicBezTo>
                <a:cubicBezTo>
                  <a:pt x="484554" y="385636"/>
                  <a:pt x="535355" y="456898"/>
                  <a:pt x="582274" y="510167"/>
                </a:cubicBezTo>
                <a:cubicBezTo>
                  <a:pt x="629193" y="563436"/>
                  <a:pt x="674349" y="630817"/>
                  <a:pt x="669057" y="620234"/>
                </a:cubicBezTo>
                <a:cubicBezTo>
                  <a:pt x="663765" y="609651"/>
                  <a:pt x="588624" y="496056"/>
                  <a:pt x="550524" y="446667"/>
                </a:cubicBezTo>
                <a:cubicBezTo>
                  <a:pt x="512424" y="397278"/>
                  <a:pt x="535354" y="399747"/>
                  <a:pt x="440457" y="323900"/>
                </a:cubicBezTo>
                <a:cubicBezTo>
                  <a:pt x="345560" y="248053"/>
                  <a:pt x="9010" y="3931"/>
                  <a:pt x="190" y="5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: 図形 369">
            <a:extLst>
              <a:ext uri="{FF2B5EF4-FFF2-40B4-BE49-F238E27FC236}">
                <a16:creationId xmlns:a16="http://schemas.microsoft.com/office/drawing/2014/main" id="{D18AEAA2-D284-4D5C-B024-38BF242BDAC2}"/>
              </a:ext>
            </a:extLst>
          </p:cNvPr>
          <p:cNvSpPr/>
          <p:nvPr/>
        </p:nvSpPr>
        <p:spPr>
          <a:xfrm>
            <a:off x="5694176" y="5197365"/>
            <a:ext cx="477400" cy="128193"/>
          </a:xfrm>
          <a:custGeom>
            <a:avLst/>
            <a:gdLst>
              <a:gd name="connsiteX0" fmla="*/ 20824 w 477400"/>
              <a:gd name="connsiteY0" fmla="*/ 1168 h 128193"/>
              <a:gd name="connsiteX1" fmla="*/ 268474 w 477400"/>
              <a:gd name="connsiteY1" fmla="*/ 107002 h 128193"/>
              <a:gd name="connsiteX2" fmla="*/ 378541 w 477400"/>
              <a:gd name="connsiteY2" fmla="*/ 75252 h 128193"/>
              <a:gd name="connsiteX3" fmla="*/ 475907 w 477400"/>
              <a:gd name="connsiteY3" fmla="*/ 45618 h 128193"/>
              <a:gd name="connsiteX4" fmla="*/ 300224 w 477400"/>
              <a:gd name="connsiteY4" fmla="*/ 128168 h 128193"/>
              <a:gd name="connsiteX5" fmla="*/ 48341 w 477400"/>
              <a:gd name="connsiteY5" fmla="*/ 54085 h 128193"/>
              <a:gd name="connsiteX6" fmla="*/ 20824 w 477400"/>
              <a:gd name="connsiteY6" fmla="*/ 1168 h 12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400" h="128193">
                <a:moveTo>
                  <a:pt x="20824" y="1168"/>
                </a:moveTo>
                <a:cubicBezTo>
                  <a:pt x="57513" y="9987"/>
                  <a:pt x="208855" y="94655"/>
                  <a:pt x="268474" y="107002"/>
                </a:cubicBezTo>
                <a:cubicBezTo>
                  <a:pt x="328093" y="119349"/>
                  <a:pt x="343969" y="85483"/>
                  <a:pt x="378541" y="75252"/>
                </a:cubicBezTo>
                <a:cubicBezTo>
                  <a:pt x="413113" y="65021"/>
                  <a:pt x="488960" y="36799"/>
                  <a:pt x="475907" y="45618"/>
                </a:cubicBezTo>
                <a:cubicBezTo>
                  <a:pt x="462854" y="54437"/>
                  <a:pt x="371485" y="126757"/>
                  <a:pt x="300224" y="128168"/>
                </a:cubicBezTo>
                <a:cubicBezTo>
                  <a:pt x="228963" y="129579"/>
                  <a:pt x="99141" y="72429"/>
                  <a:pt x="48341" y="54085"/>
                </a:cubicBezTo>
                <a:cubicBezTo>
                  <a:pt x="-2459" y="35741"/>
                  <a:pt x="-15865" y="-7651"/>
                  <a:pt x="20824" y="116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: 図形 370">
            <a:extLst>
              <a:ext uri="{FF2B5EF4-FFF2-40B4-BE49-F238E27FC236}">
                <a16:creationId xmlns:a16="http://schemas.microsoft.com/office/drawing/2014/main" id="{A354EA7E-6F21-46F4-9E1A-D0E7D4476480}"/>
              </a:ext>
            </a:extLst>
          </p:cNvPr>
          <p:cNvSpPr/>
          <p:nvPr/>
        </p:nvSpPr>
        <p:spPr>
          <a:xfrm>
            <a:off x="5526456" y="5236107"/>
            <a:ext cx="445247" cy="598058"/>
          </a:xfrm>
          <a:custGeom>
            <a:avLst/>
            <a:gdLst>
              <a:gd name="connsiteX0" fmla="*/ 161 w 445247"/>
              <a:gd name="connsiteY0" fmla="*/ 526 h 598058"/>
              <a:gd name="connsiteX1" fmla="*/ 133511 w 445247"/>
              <a:gd name="connsiteY1" fmla="*/ 241826 h 598058"/>
              <a:gd name="connsiteX2" fmla="*/ 260511 w 445247"/>
              <a:gd name="connsiteY2" fmla="*/ 411160 h 598058"/>
              <a:gd name="connsiteX3" fmla="*/ 444661 w 445247"/>
              <a:gd name="connsiteY3" fmla="*/ 597426 h 598058"/>
              <a:gd name="connsiteX4" fmla="*/ 313427 w 445247"/>
              <a:gd name="connsiteY4" fmla="*/ 466193 h 598058"/>
              <a:gd name="connsiteX5" fmla="*/ 161027 w 445247"/>
              <a:gd name="connsiteY5" fmla="*/ 311676 h 598058"/>
              <a:gd name="connsiteX6" fmla="*/ 161 w 445247"/>
              <a:gd name="connsiteY6" fmla="*/ 526 h 5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247" h="598058">
                <a:moveTo>
                  <a:pt x="161" y="526"/>
                </a:moveTo>
                <a:cubicBezTo>
                  <a:pt x="-4425" y="-11116"/>
                  <a:pt x="90119" y="173387"/>
                  <a:pt x="133511" y="241826"/>
                </a:cubicBezTo>
                <a:cubicBezTo>
                  <a:pt x="176903" y="310265"/>
                  <a:pt x="208653" y="351893"/>
                  <a:pt x="260511" y="411160"/>
                </a:cubicBezTo>
                <a:cubicBezTo>
                  <a:pt x="312369" y="470427"/>
                  <a:pt x="435842" y="588254"/>
                  <a:pt x="444661" y="597426"/>
                </a:cubicBezTo>
                <a:cubicBezTo>
                  <a:pt x="453480" y="606598"/>
                  <a:pt x="360699" y="513818"/>
                  <a:pt x="313427" y="466193"/>
                </a:cubicBezTo>
                <a:cubicBezTo>
                  <a:pt x="266155" y="418568"/>
                  <a:pt x="212533" y="384348"/>
                  <a:pt x="161027" y="311676"/>
                </a:cubicBezTo>
                <a:cubicBezTo>
                  <a:pt x="109521" y="239004"/>
                  <a:pt x="4747" y="12168"/>
                  <a:pt x="161" y="52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: 図形 371">
            <a:extLst>
              <a:ext uri="{FF2B5EF4-FFF2-40B4-BE49-F238E27FC236}">
                <a16:creationId xmlns:a16="http://schemas.microsoft.com/office/drawing/2014/main" id="{C768DD8B-8EF2-42EE-A0CA-A9A383D35BF4}"/>
              </a:ext>
            </a:extLst>
          </p:cNvPr>
          <p:cNvSpPr/>
          <p:nvPr/>
        </p:nvSpPr>
        <p:spPr>
          <a:xfrm>
            <a:off x="5837267" y="5284674"/>
            <a:ext cx="291846" cy="495569"/>
          </a:xfrm>
          <a:custGeom>
            <a:avLst/>
            <a:gdLst>
              <a:gd name="connsiteX0" fmla="*/ 500 w 291846"/>
              <a:gd name="connsiteY0" fmla="*/ 643 h 495569"/>
              <a:gd name="connsiteX1" fmla="*/ 110566 w 291846"/>
              <a:gd name="connsiteY1" fmla="*/ 136109 h 495569"/>
              <a:gd name="connsiteX2" fmla="*/ 80933 w 291846"/>
              <a:gd name="connsiteY2" fmla="*/ 140343 h 495569"/>
              <a:gd name="connsiteX3" fmla="*/ 290483 w 291846"/>
              <a:gd name="connsiteY3" fmla="*/ 491709 h 495569"/>
              <a:gd name="connsiteX4" fmla="*/ 165600 w 291846"/>
              <a:gd name="connsiteY4" fmla="*/ 316026 h 495569"/>
              <a:gd name="connsiteX5" fmla="*/ 51300 w 291846"/>
              <a:gd name="connsiteY5" fmla="*/ 131876 h 495569"/>
              <a:gd name="connsiteX6" fmla="*/ 68233 w 291846"/>
              <a:gd name="connsiteY6" fmla="*/ 85309 h 495569"/>
              <a:gd name="connsiteX7" fmla="*/ 500 w 291846"/>
              <a:gd name="connsiteY7" fmla="*/ 643 h 49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1846" h="495569">
                <a:moveTo>
                  <a:pt x="500" y="643"/>
                </a:moveTo>
                <a:cubicBezTo>
                  <a:pt x="7556" y="9110"/>
                  <a:pt x="97161" y="112826"/>
                  <a:pt x="110566" y="136109"/>
                </a:cubicBezTo>
                <a:cubicBezTo>
                  <a:pt x="123971" y="159392"/>
                  <a:pt x="50947" y="81076"/>
                  <a:pt x="80933" y="140343"/>
                </a:cubicBezTo>
                <a:cubicBezTo>
                  <a:pt x="110919" y="199610"/>
                  <a:pt x="276372" y="462429"/>
                  <a:pt x="290483" y="491709"/>
                </a:cubicBezTo>
                <a:cubicBezTo>
                  <a:pt x="304594" y="520990"/>
                  <a:pt x="205464" y="375998"/>
                  <a:pt x="165600" y="316026"/>
                </a:cubicBezTo>
                <a:cubicBezTo>
                  <a:pt x="125736" y="256054"/>
                  <a:pt x="67528" y="170329"/>
                  <a:pt x="51300" y="131876"/>
                </a:cubicBezTo>
                <a:cubicBezTo>
                  <a:pt x="35072" y="93423"/>
                  <a:pt x="73172" y="100831"/>
                  <a:pt x="68233" y="85309"/>
                </a:cubicBezTo>
                <a:cubicBezTo>
                  <a:pt x="63294" y="69787"/>
                  <a:pt x="-6556" y="-7824"/>
                  <a:pt x="500" y="64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: 図形 372">
            <a:extLst>
              <a:ext uri="{FF2B5EF4-FFF2-40B4-BE49-F238E27FC236}">
                <a16:creationId xmlns:a16="http://schemas.microsoft.com/office/drawing/2014/main" id="{1722BD6E-6DF1-4C09-A169-073A581E7266}"/>
              </a:ext>
            </a:extLst>
          </p:cNvPr>
          <p:cNvSpPr/>
          <p:nvPr/>
        </p:nvSpPr>
        <p:spPr>
          <a:xfrm>
            <a:off x="5018376" y="5644829"/>
            <a:ext cx="805424" cy="204266"/>
          </a:xfrm>
          <a:custGeom>
            <a:avLst/>
            <a:gdLst>
              <a:gd name="connsiteX0" fmla="*/ 241 w 805424"/>
              <a:gd name="connsiteY0" fmla="*/ 321 h 204266"/>
              <a:gd name="connsiteX1" fmla="*/ 292341 w 805424"/>
              <a:gd name="connsiteY1" fmla="*/ 161188 h 204266"/>
              <a:gd name="connsiteX2" fmla="*/ 465907 w 805424"/>
              <a:gd name="connsiteY2" fmla="*/ 195054 h 204266"/>
              <a:gd name="connsiteX3" fmla="*/ 804574 w 805424"/>
              <a:gd name="connsiteY3" fmla="*/ 203521 h 204266"/>
              <a:gd name="connsiteX4" fmla="*/ 552691 w 805424"/>
              <a:gd name="connsiteY4" fmla="*/ 180238 h 204266"/>
              <a:gd name="connsiteX5" fmla="*/ 247891 w 805424"/>
              <a:gd name="connsiteY5" fmla="*/ 120971 h 204266"/>
              <a:gd name="connsiteX6" fmla="*/ 241 w 805424"/>
              <a:gd name="connsiteY6" fmla="*/ 321 h 20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424" h="204266">
                <a:moveTo>
                  <a:pt x="241" y="321"/>
                </a:moveTo>
                <a:cubicBezTo>
                  <a:pt x="7649" y="7024"/>
                  <a:pt x="214730" y="128733"/>
                  <a:pt x="292341" y="161188"/>
                </a:cubicBezTo>
                <a:cubicBezTo>
                  <a:pt x="369952" y="193643"/>
                  <a:pt x="380535" y="187999"/>
                  <a:pt x="465907" y="195054"/>
                </a:cubicBezTo>
                <a:cubicBezTo>
                  <a:pt x="551279" y="202109"/>
                  <a:pt x="790110" y="205990"/>
                  <a:pt x="804574" y="203521"/>
                </a:cubicBezTo>
                <a:cubicBezTo>
                  <a:pt x="819038" y="201052"/>
                  <a:pt x="645472" y="193996"/>
                  <a:pt x="552691" y="180238"/>
                </a:cubicBezTo>
                <a:cubicBezTo>
                  <a:pt x="459911" y="166480"/>
                  <a:pt x="338202" y="148135"/>
                  <a:pt x="247891" y="120971"/>
                </a:cubicBezTo>
                <a:cubicBezTo>
                  <a:pt x="157580" y="93807"/>
                  <a:pt x="-7167" y="-6382"/>
                  <a:pt x="241" y="32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: 図形 373">
            <a:extLst>
              <a:ext uri="{FF2B5EF4-FFF2-40B4-BE49-F238E27FC236}">
                <a16:creationId xmlns:a16="http://schemas.microsoft.com/office/drawing/2014/main" id="{E2A85FD6-8952-41D8-9157-EA095FEB1BB0}"/>
              </a:ext>
            </a:extLst>
          </p:cNvPr>
          <p:cNvSpPr/>
          <p:nvPr/>
        </p:nvSpPr>
        <p:spPr>
          <a:xfrm>
            <a:off x="4889544" y="5657975"/>
            <a:ext cx="504788" cy="325840"/>
          </a:xfrm>
          <a:custGeom>
            <a:avLst/>
            <a:gdLst>
              <a:gd name="connsiteX0" fmla="*/ 12656 w 504788"/>
              <a:gd name="connsiteY0" fmla="*/ 6225 h 325840"/>
              <a:gd name="connsiteX1" fmla="*/ 495256 w 504788"/>
              <a:gd name="connsiteY1" fmla="*/ 319492 h 325840"/>
              <a:gd name="connsiteX2" fmla="*/ 315339 w 504788"/>
              <a:gd name="connsiteY2" fmla="*/ 211542 h 325840"/>
              <a:gd name="connsiteX3" fmla="*/ 90973 w 504788"/>
              <a:gd name="connsiteY3" fmla="*/ 150158 h 325840"/>
              <a:gd name="connsiteX4" fmla="*/ 21123 w 504788"/>
              <a:gd name="connsiteY4" fmla="*/ 215775 h 325840"/>
              <a:gd name="connsiteX5" fmla="*/ 131189 w 504788"/>
              <a:gd name="connsiteY5" fmla="*/ 116292 h 325840"/>
              <a:gd name="connsiteX6" fmla="*/ 12656 w 504788"/>
              <a:gd name="connsiteY6" fmla="*/ 6225 h 32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788" h="325840">
                <a:moveTo>
                  <a:pt x="12656" y="6225"/>
                </a:moveTo>
                <a:cubicBezTo>
                  <a:pt x="73334" y="40092"/>
                  <a:pt x="444809" y="285273"/>
                  <a:pt x="495256" y="319492"/>
                </a:cubicBezTo>
                <a:cubicBezTo>
                  <a:pt x="545703" y="353712"/>
                  <a:pt x="382719" y="239764"/>
                  <a:pt x="315339" y="211542"/>
                </a:cubicBezTo>
                <a:cubicBezTo>
                  <a:pt x="247959" y="183320"/>
                  <a:pt x="140009" y="149453"/>
                  <a:pt x="90973" y="150158"/>
                </a:cubicBezTo>
                <a:cubicBezTo>
                  <a:pt x="41937" y="150864"/>
                  <a:pt x="14420" y="221419"/>
                  <a:pt x="21123" y="215775"/>
                </a:cubicBezTo>
                <a:cubicBezTo>
                  <a:pt x="27826" y="210131"/>
                  <a:pt x="133306" y="146278"/>
                  <a:pt x="131189" y="116292"/>
                </a:cubicBezTo>
                <a:cubicBezTo>
                  <a:pt x="129072" y="86306"/>
                  <a:pt x="-48022" y="-27642"/>
                  <a:pt x="12656" y="622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: 図形 374">
            <a:extLst>
              <a:ext uri="{FF2B5EF4-FFF2-40B4-BE49-F238E27FC236}">
                <a16:creationId xmlns:a16="http://schemas.microsoft.com/office/drawing/2014/main" id="{8323EA16-0357-41A0-8FE0-0E6C1A9D92CE}"/>
              </a:ext>
            </a:extLst>
          </p:cNvPr>
          <p:cNvSpPr/>
          <p:nvPr/>
        </p:nvSpPr>
        <p:spPr>
          <a:xfrm>
            <a:off x="5467350" y="5995343"/>
            <a:ext cx="743996" cy="223337"/>
          </a:xfrm>
          <a:custGeom>
            <a:avLst/>
            <a:gdLst>
              <a:gd name="connsiteX0" fmla="*/ 25400 w 743996"/>
              <a:gd name="connsiteY0" fmla="*/ 1174 h 223337"/>
              <a:gd name="connsiteX1" fmla="*/ 376767 w 743996"/>
              <a:gd name="connsiteY1" fmla="*/ 39274 h 223337"/>
              <a:gd name="connsiteX2" fmla="*/ 732367 w 743996"/>
              <a:gd name="connsiteY2" fmla="*/ 219190 h 223337"/>
              <a:gd name="connsiteX3" fmla="*/ 632883 w 743996"/>
              <a:gd name="connsiteY3" fmla="*/ 162040 h 223337"/>
              <a:gd name="connsiteX4" fmla="*/ 385233 w 743996"/>
              <a:gd name="connsiteY4" fmla="*/ 119707 h 223337"/>
              <a:gd name="connsiteX5" fmla="*/ 42333 w 743996"/>
              <a:gd name="connsiteY5" fmla="*/ 96424 h 223337"/>
              <a:gd name="connsiteX6" fmla="*/ 429683 w 743996"/>
              <a:gd name="connsiteY6" fmla="*/ 94307 h 223337"/>
              <a:gd name="connsiteX7" fmla="*/ 171450 w 743996"/>
              <a:gd name="connsiteY7" fmla="*/ 62557 h 223337"/>
              <a:gd name="connsiteX8" fmla="*/ 42333 w 743996"/>
              <a:gd name="connsiteY8" fmla="*/ 64674 h 223337"/>
              <a:gd name="connsiteX9" fmla="*/ 25400 w 743996"/>
              <a:gd name="connsiteY9" fmla="*/ 1174 h 22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3996" h="223337">
                <a:moveTo>
                  <a:pt x="25400" y="1174"/>
                </a:moveTo>
                <a:cubicBezTo>
                  <a:pt x="81139" y="-3059"/>
                  <a:pt x="258939" y="2938"/>
                  <a:pt x="376767" y="39274"/>
                </a:cubicBezTo>
                <a:cubicBezTo>
                  <a:pt x="494595" y="75610"/>
                  <a:pt x="689681" y="198729"/>
                  <a:pt x="732367" y="219190"/>
                </a:cubicBezTo>
                <a:cubicBezTo>
                  <a:pt x="775053" y="239651"/>
                  <a:pt x="690739" y="178620"/>
                  <a:pt x="632883" y="162040"/>
                </a:cubicBezTo>
                <a:cubicBezTo>
                  <a:pt x="575027" y="145460"/>
                  <a:pt x="483658" y="130643"/>
                  <a:pt x="385233" y="119707"/>
                </a:cubicBezTo>
                <a:cubicBezTo>
                  <a:pt x="286808" y="108771"/>
                  <a:pt x="34925" y="100657"/>
                  <a:pt x="42333" y="96424"/>
                </a:cubicBezTo>
                <a:cubicBezTo>
                  <a:pt x="49741" y="92191"/>
                  <a:pt x="408164" y="99951"/>
                  <a:pt x="429683" y="94307"/>
                </a:cubicBezTo>
                <a:cubicBezTo>
                  <a:pt x="451202" y="88663"/>
                  <a:pt x="236008" y="67496"/>
                  <a:pt x="171450" y="62557"/>
                </a:cubicBezTo>
                <a:cubicBezTo>
                  <a:pt x="106892" y="57618"/>
                  <a:pt x="64911" y="69260"/>
                  <a:pt x="42333" y="64674"/>
                </a:cubicBezTo>
                <a:cubicBezTo>
                  <a:pt x="19755" y="60088"/>
                  <a:pt x="-30339" y="5407"/>
                  <a:pt x="25400" y="117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: 図形 375">
            <a:extLst>
              <a:ext uri="{FF2B5EF4-FFF2-40B4-BE49-F238E27FC236}">
                <a16:creationId xmlns:a16="http://schemas.microsoft.com/office/drawing/2014/main" id="{6339BF40-D200-4565-81CE-0BC0385EC520}"/>
              </a:ext>
            </a:extLst>
          </p:cNvPr>
          <p:cNvSpPr/>
          <p:nvPr/>
        </p:nvSpPr>
        <p:spPr>
          <a:xfrm>
            <a:off x="4906648" y="5881771"/>
            <a:ext cx="593532" cy="201620"/>
          </a:xfrm>
          <a:custGeom>
            <a:avLst/>
            <a:gdLst>
              <a:gd name="connsiteX0" fmla="*/ 12485 w 593532"/>
              <a:gd name="connsiteY0" fmla="*/ 2562 h 201620"/>
              <a:gd name="connsiteX1" fmla="*/ 583985 w 593532"/>
              <a:gd name="connsiteY1" fmla="*/ 197296 h 201620"/>
              <a:gd name="connsiteX2" fmla="*/ 385019 w 593532"/>
              <a:gd name="connsiteY2" fmla="*/ 142262 h 201620"/>
              <a:gd name="connsiteX3" fmla="*/ 202985 w 593532"/>
              <a:gd name="connsiteY3" fmla="*/ 89346 h 201620"/>
              <a:gd name="connsiteX4" fmla="*/ 12485 w 593532"/>
              <a:gd name="connsiteY4" fmla="*/ 2562 h 20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532" h="201620">
                <a:moveTo>
                  <a:pt x="12485" y="2562"/>
                </a:moveTo>
                <a:cubicBezTo>
                  <a:pt x="75985" y="20554"/>
                  <a:pt x="521896" y="174013"/>
                  <a:pt x="583985" y="197296"/>
                </a:cubicBezTo>
                <a:cubicBezTo>
                  <a:pt x="646074" y="220579"/>
                  <a:pt x="385019" y="142262"/>
                  <a:pt x="385019" y="142262"/>
                </a:cubicBezTo>
                <a:cubicBezTo>
                  <a:pt x="321519" y="124270"/>
                  <a:pt x="260488" y="112276"/>
                  <a:pt x="202985" y="89346"/>
                </a:cubicBezTo>
                <a:cubicBezTo>
                  <a:pt x="145482" y="66416"/>
                  <a:pt x="-51015" y="-15430"/>
                  <a:pt x="12485" y="256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: 図形 376">
            <a:extLst>
              <a:ext uri="{FF2B5EF4-FFF2-40B4-BE49-F238E27FC236}">
                <a16:creationId xmlns:a16="http://schemas.microsoft.com/office/drawing/2014/main" id="{CBE77A58-48FD-4981-ACCF-973FA46E0176}"/>
              </a:ext>
            </a:extLst>
          </p:cNvPr>
          <p:cNvSpPr/>
          <p:nvPr/>
        </p:nvSpPr>
        <p:spPr>
          <a:xfrm>
            <a:off x="4830233" y="5911850"/>
            <a:ext cx="940201" cy="369075"/>
          </a:xfrm>
          <a:custGeom>
            <a:avLst/>
            <a:gdLst>
              <a:gd name="connsiteX0" fmla="*/ 0 w 940201"/>
              <a:gd name="connsiteY0" fmla="*/ 0 h 369075"/>
              <a:gd name="connsiteX1" fmla="*/ 378884 w 940201"/>
              <a:gd name="connsiteY1" fmla="*/ 171450 h 369075"/>
              <a:gd name="connsiteX2" fmla="*/ 613834 w 940201"/>
              <a:gd name="connsiteY2" fmla="*/ 232833 h 369075"/>
              <a:gd name="connsiteX3" fmla="*/ 931334 w 940201"/>
              <a:gd name="connsiteY3" fmla="*/ 364067 h 369075"/>
              <a:gd name="connsiteX4" fmla="*/ 804334 w 940201"/>
              <a:gd name="connsiteY4" fmla="*/ 332317 h 369075"/>
              <a:gd name="connsiteX5" fmla="*/ 315384 w 940201"/>
              <a:gd name="connsiteY5" fmla="*/ 243417 h 369075"/>
              <a:gd name="connsiteX6" fmla="*/ 734484 w 940201"/>
              <a:gd name="connsiteY6" fmla="*/ 309033 h 369075"/>
              <a:gd name="connsiteX7" fmla="*/ 541867 w 940201"/>
              <a:gd name="connsiteY7" fmla="*/ 234950 h 369075"/>
              <a:gd name="connsiteX8" fmla="*/ 0 w 940201"/>
              <a:gd name="connsiteY8" fmla="*/ 0 h 36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201" h="369075">
                <a:moveTo>
                  <a:pt x="0" y="0"/>
                </a:moveTo>
                <a:cubicBezTo>
                  <a:pt x="138289" y="66322"/>
                  <a:pt x="276578" y="132645"/>
                  <a:pt x="378884" y="171450"/>
                </a:cubicBezTo>
                <a:cubicBezTo>
                  <a:pt x="481190" y="210255"/>
                  <a:pt x="521759" y="200730"/>
                  <a:pt x="613834" y="232833"/>
                </a:cubicBezTo>
                <a:cubicBezTo>
                  <a:pt x="705909" y="264936"/>
                  <a:pt x="899584" y="347486"/>
                  <a:pt x="931334" y="364067"/>
                </a:cubicBezTo>
                <a:cubicBezTo>
                  <a:pt x="963084" y="380648"/>
                  <a:pt x="906992" y="352425"/>
                  <a:pt x="804334" y="332317"/>
                </a:cubicBezTo>
                <a:cubicBezTo>
                  <a:pt x="701676" y="312209"/>
                  <a:pt x="327026" y="247298"/>
                  <a:pt x="315384" y="243417"/>
                </a:cubicBezTo>
                <a:cubicBezTo>
                  <a:pt x="303742" y="239536"/>
                  <a:pt x="696737" y="310444"/>
                  <a:pt x="734484" y="309033"/>
                </a:cubicBezTo>
                <a:cubicBezTo>
                  <a:pt x="772231" y="307622"/>
                  <a:pt x="541867" y="234950"/>
                  <a:pt x="541867" y="23495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: 図形 377">
            <a:extLst>
              <a:ext uri="{FF2B5EF4-FFF2-40B4-BE49-F238E27FC236}">
                <a16:creationId xmlns:a16="http://schemas.microsoft.com/office/drawing/2014/main" id="{31A79D52-5DCB-4E55-B3DC-D325BAA39B6A}"/>
              </a:ext>
            </a:extLst>
          </p:cNvPr>
          <p:cNvSpPr/>
          <p:nvPr/>
        </p:nvSpPr>
        <p:spPr>
          <a:xfrm>
            <a:off x="4073191" y="5376603"/>
            <a:ext cx="48003" cy="168799"/>
          </a:xfrm>
          <a:custGeom>
            <a:avLst/>
            <a:gdLst>
              <a:gd name="connsiteX0" fmla="*/ 28909 w 48003"/>
              <a:gd name="connsiteY0" fmla="*/ 260 h 168799"/>
              <a:gd name="connsiteX1" fmla="*/ 25734 w 48003"/>
              <a:gd name="connsiteY1" fmla="*/ 97097 h 168799"/>
              <a:gd name="connsiteX2" fmla="*/ 334 w 48003"/>
              <a:gd name="connsiteY2" fmla="*/ 168535 h 168799"/>
              <a:gd name="connsiteX3" fmla="*/ 46372 w 48003"/>
              <a:gd name="connsiteY3" fmla="*/ 71697 h 168799"/>
              <a:gd name="connsiteX4" fmla="*/ 28909 w 48003"/>
              <a:gd name="connsiteY4" fmla="*/ 260 h 16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3" h="168799">
                <a:moveTo>
                  <a:pt x="28909" y="260"/>
                </a:moveTo>
                <a:cubicBezTo>
                  <a:pt x="25469" y="4493"/>
                  <a:pt x="30496" y="69051"/>
                  <a:pt x="25734" y="97097"/>
                </a:cubicBezTo>
                <a:cubicBezTo>
                  <a:pt x="20972" y="125143"/>
                  <a:pt x="-3106" y="172768"/>
                  <a:pt x="334" y="168535"/>
                </a:cubicBezTo>
                <a:cubicBezTo>
                  <a:pt x="3774" y="164302"/>
                  <a:pt x="38699" y="98949"/>
                  <a:pt x="46372" y="71697"/>
                </a:cubicBezTo>
                <a:cubicBezTo>
                  <a:pt x="54045" y="44445"/>
                  <a:pt x="32349" y="-3973"/>
                  <a:pt x="28909" y="26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: 図形 378">
            <a:extLst>
              <a:ext uri="{FF2B5EF4-FFF2-40B4-BE49-F238E27FC236}">
                <a16:creationId xmlns:a16="http://schemas.microsoft.com/office/drawing/2014/main" id="{B7A402EB-4B30-4AE1-A953-71183929F317}"/>
              </a:ext>
            </a:extLst>
          </p:cNvPr>
          <p:cNvSpPr/>
          <p:nvPr/>
        </p:nvSpPr>
        <p:spPr>
          <a:xfrm>
            <a:off x="3956050" y="5454563"/>
            <a:ext cx="61913" cy="235203"/>
          </a:xfrm>
          <a:custGeom>
            <a:avLst/>
            <a:gdLst>
              <a:gd name="connsiteX0" fmla="*/ 61913 w 61913"/>
              <a:gd name="connsiteY0" fmla="*/ 87 h 235203"/>
              <a:gd name="connsiteX1" fmla="*/ 11113 w 61913"/>
              <a:gd name="connsiteY1" fmla="*/ 135025 h 235203"/>
              <a:gd name="connsiteX2" fmla="*/ 0 w 61913"/>
              <a:gd name="connsiteY2" fmla="*/ 235037 h 235203"/>
              <a:gd name="connsiteX3" fmla="*/ 11113 w 61913"/>
              <a:gd name="connsiteY3" fmla="*/ 155662 h 235203"/>
              <a:gd name="connsiteX4" fmla="*/ 61913 w 61913"/>
              <a:gd name="connsiteY4" fmla="*/ 87 h 23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13" h="235203">
                <a:moveTo>
                  <a:pt x="61913" y="87"/>
                </a:moveTo>
                <a:cubicBezTo>
                  <a:pt x="61913" y="-3352"/>
                  <a:pt x="21432" y="95867"/>
                  <a:pt x="11113" y="135025"/>
                </a:cubicBezTo>
                <a:cubicBezTo>
                  <a:pt x="794" y="174183"/>
                  <a:pt x="0" y="231598"/>
                  <a:pt x="0" y="235037"/>
                </a:cubicBezTo>
                <a:cubicBezTo>
                  <a:pt x="0" y="238476"/>
                  <a:pt x="2911" y="187941"/>
                  <a:pt x="11113" y="155662"/>
                </a:cubicBezTo>
                <a:cubicBezTo>
                  <a:pt x="19315" y="123383"/>
                  <a:pt x="61913" y="3526"/>
                  <a:pt x="61913" y="8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: 図形 379">
            <a:extLst>
              <a:ext uri="{FF2B5EF4-FFF2-40B4-BE49-F238E27FC236}">
                <a16:creationId xmlns:a16="http://schemas.microsoft.com/office/drawing/2014/main" id="{19D1AA83-294E-450F-835F-06FA4A5EF81B}"/>
              </a:ext>
            </a:extLst>
          </p:cNvPr>
          <p:cNvSpPr/>
          <p:nvPr/>
        </p:nvSpPr>
        <p:spPr>
          <a:xfrm>
            <a:off x="4204930" y="5302250"/>
            <a:ext cx="59209" cy="388938"/>
          </a:xfrm>
          <a:custGeom>
            <a:avLst/>
            <a:gdLst>
              <a:gd name="connsiteX0" fmla="*/ 49570 w 59209"/>
              <a:gd name="connsiteY0" fmla="*/ 0 h 388938"/>
              <a:gd name="connsiteX1" fmla="*/ 358 w 59209"/>
              <a:gd name="connsiteY1" fmla="*/ 252413 h 388938"/>
              <a:gd name="connsiteX2" fmla="*/ 28933 w 59209"/>
              <a:gd name="connsiteY2" fmla="*/ 273050 h 388938"/>
              <a:gd name="connsiteX3" fmla="*/ 59095 w 59209"/>
              <a:gd name="connsiteY3" fmla="*/ 388938 h 388938"/>
              <a:gd name="connsiteX4" fmla="*/ 38458 w 59209"/>
              <a:gd name="connsiteY4" fmla="*/ 273050 h 388938"/>
              <a:gd name="connsiteX5" fmla="*/ 17820 w 59209"/>
              <a:gd name="connsiteY5" fmla="*/ 250825 h 388938"/>
              <a:gd name="connsiteX6" fmla="*/ 49570 w 59209"/>
              <a:gd name="connsiteY6" fmla="*/ 0 h 38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09" h="388938">
                <a:moveTo>
                  <a:pt x="49570" y="0"/>
                </a:moveTo>
                <a:cubicBezTo>
                  <a:pt x="46660" y="265"/>
                  <a:pt x="3797" y="206905"/>
                  <a:pt x="358" y="252413"/>
                </a:cubicBezTo>
                <a:cubicBezTo>
                  <a:pt x="-3082" y="297921"/>
                  <a:pt x="19144" y="250296"/>
                  <a:pt x="28933" y="273050"/>
                </a:cubicBezTo>
                <a:cubicBezTo>
                  <a:pt x="38722" y="295804"/>
                  <a:pt x="57508" y="388938"/>
                  <a:pt x="59095" y="388938"/>
                </a:cubicBezTo>
                <a:cubicBezTo>
                  <a:pt x="60682" y="388938"/>
                  <a:pt x="45337" y="296069"/>
                  <a:pt x="38458" y="273050"/>
                </a:cubicBezTo>
                <a:cubicBezTo>
                  <a:pt x="31579" y="250031"/>
                  <a:pt x="16762" y="293687"/>
                  <a:pt x="17820" y="250825"/>
                </a:cubicBezTo>
                <a:cubicBezTo>
                  <a:pt x="18878" y="207963"/>
                  <a:pt x="52480" y="-265"/>
                  <a:pt x="4957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: 図形 380">
            <a:extLst>
              <a:ext uri="{FF2B5EF4-FFF2-40B4-BE49-F238E27FC236}">
                <a16:creationId xmlns:a16="http://schemas.microsoft.com/office/drawing/2014/main" id="{571251BE-D4F7-4A3C-88D0-702B9687DDB1}"/>
              </a:ext>
            </a:extLst>
          </p:cNvPr>
          <p:cNvSpPr/>
          <p:nvPr/>
        </p:nvSpPr>
        <p:spPr>
          <a:xfrm>
            <a:off x="4090684" y="5414166"/>
            <a:ext cx="178138" cy="384987"/>
          </a:xfrm>
          <a:custGeom>
            <a:avLst/>
            <a:gdLst>
              <a:gd name="connsiteX0" fmla="*/ 98729 w 178138"/>
              <a:gd name="connsiteY0" fmla="*/ 797 h 384987"/>
              <a:gd name="connsiteX1" fmla="*/ 60629 w 178138"/>
              <a:gd name="connsiteY1" fmla="*/ 162722 h 384987"/>
              <a:gd name="connsiteX2" fmla="*/ 20941 w 178138"/>
              <a:gd name="connsiteY2" fmla="*/ 197647 h 384987"/>
              <a:gd name="connsiteX3" fmla="*/ 304 w 178138"/>
              <a:gd name="connsiteY3" fmla="*/ 213522 h 384987"/>
              <a:gd name="connsiteX4" fmla="*/ 11416 w 178138"/>
              <a:gd name="connsiteY4" fmla="*/ 229397 h 384987"/>
              <a:gd name="connsiteX5" fmla="*/ 47929 w 178138"/>
              <a:gd name="connsiteY5" fmla="*/ 319884 h 384987"/>
              <a:gd name="connsiteX6" fmla="*/ 70154 w 178138"/>
              <a:gd name="connsiteY6" fmla="*/ 361159 h 384987"/>
              <a:gd name="connsiteX7" fmla="*/ 178104 w 178138"/>
              <a:gd name="connsiteY7" fmla="*/ 384972 h 384987"/>
              <a:gd name="connsiteX8" fmla="*/ 81266 w 178138"/>
              <a:gd name="connsiteY8" fmla="*/ 357984 h 384987"/>
              <a:gd name="connsiteX9" fmla="*/ 30466 w 178138"/>
              <a:gd name="connsiteY9" fmla="*/ 219872 h 384987"/>
              <a:gd name="connsiteX10" fmla="*/ 60629 w 178138"/>
              <a:gd name="connsiteY10" fmla="*/ 130972 h 384987"/>
              <a:gd name="connsiteX11" fmla="*/ 57454 w 178138"/>
              <a:gd name="connsiteY11" fmla="*/ 100809 h 384987"/>
              <a:gd name="connsiteX12" fmla="*/ 98729 w 178138"/>
              <a:gd name="connsiteY12" fmla="*/ 797 h 3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138" h="384987">
                <a:moveTo>
                  <a:pt x="98729" y="797"/>
                </a:moveTo>
                <a:cubicBezTo>
                  <a:pt x="99258" y="11116"/>
                  <a:pt x="73594" y="129914"/>
                  <a:pt x="60629" y="162722"/>
                </a:cubicBezTo>
                <a:cubicBezTo>
                  <a:pt x="47664" y="195530"/>
                  <a:pt x="30995" y="189180"/>
                  <a:pt x="20941" y="197647"/>
                </a:cubicBezTo>
                <a:cubicBezTo>
                  <a:pt x="10887" y="206114"/>
                  <a:pt x="1891" y="208230"/>
                  <a:pt x="304" y="213522"/>
                </a:cubicBezTo>
                <a:cubicBezTo>
                  <a:pt x="-1283" y="218814"/>
                  <a:pt x="3479" y="211670"/>
                  <a:pt x="11416" y="229397"/>
                </a:cubicBezTo>
                <a:cubicBezTo>
                  <a:pt x="19353" y="247124"/>
                  <a:pt x="38139" y="297924"/>
                  <a:pt x="47929" y="319884"/>
                </a:cubicBezTo>
                <a:cubicBezTo>
                  <a:pt x="57719" y="341844"/>
                  <a:pt x="48458" y="350311"/>
                  <a:pt x="70154" y="361159"/>
                </a:cubicBezTo>
                <a:cubicBezTo>
                  <a:pt x="91850" y="372007"/>
                  <a:pt x="176252" y="385501"/>
                  <a:pt x="178104" y="384972"/>
                </a:cubicBezTo>
                <a:cubicBezTo>
                  <a:pt x="179956" y="384443"/>
                  <a:pt x="105872" y="385501"/>
                  <a:pt x="81266" y="357984"/>
                </a:cubicBezTo>
                <a:cubicBezTo>
                  <a:pt x="56660" y="330467"/>
                  <a:pt x="33905" y="257707"/>
                  <a:pt x="30466" y="219872"/>
                </a:cubicBezTo>
                <a:cubicBezTo>
                  <a:pt x="27026" y="182037"/>
                  <a:pt x="56131" y="150816"/>
                  <a:pt x="60629" y="130972"/>
                </a:cubicBezTo>
                <a:cubicBezTo>
                  <a:pt x="65127" y="111128"/>
                  <a:pt x="54279" y="118272"/>
                  <a:pt x="57454" y="100809"/>
                </a:cubicBezTo>
                <a:cubicBezTo>
                  <a:pt x="60629" y="83347"/>
                  <a:pt x="98200" y="-9522"/>
                  <a:pt x="98729" y="79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: 図形 381">
            <a:extLst>
              <a:ext uri="{FF2B5EF4-FFF2-40B4-BE49-F238E27FC236}">
                <a16:creationId xmlns:a16="http://schemas.microsoft.com/office/drawing/2014/main" id="{B2C7AF78-8549-4728-903B-44A354915BB5}"/>
              </a:ext>
            </a:extLst>
          </p:cNvPr>
          <p:cNvSpPr/>
          <p:nvPr/>
        </p:nvSpPr>
        <p:spPr>
          <a:xfrm>
            <a:off x="4178253" y="5586013"/>
            <a:ext cx="36571" cy="135681"/>
          </a:xfrm>
          <a:custGeom>
            <a:avLst/>
            <a:gdLst>
              <a:gd name="connsiteX0" fmla="*/ 36560 w 36571"/>
              <a:gd name="connsiteY0" fmla="*/ 400 h 135681"/>
              <a:gd name="connsiteX1" fmla="*/ 9572 w 36571"/>
              <a:gd name="connsiteY1" fmla="*/ 52787 h 135681"/>
              <a:gd name="connsiteX2" fmla="*/ 47 w 36571"/>
              <a:gd name="connsiteY2" fmla="*/ 135337 h 135681"/>
              <a:gd name="connsiteX3" fmla="*/ 12747 w 36571"/>
              <a:gd name="connsiteY3" fmla="*/ 79775 h 135681"/>
              <a:gd name="connsiteX4" fmla="*/ 36560 w 36571"/>
              <a:gd name="connsiteY4" fmla="*/ 400 h 13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1" h="135681">
                <a:moveTo>
                  <a:pt x="36560" y="400"/>
                </a:moveTo>
                <a:cubicBezTo>
                  <a:pt x="36031" y="-4098"/>
                  <a:pt x="15657" y="30298"/>
                  <a:pt x="9572" y="52787"/>
                </a:cubicBezTo>
                <a:cubicBezTo>
                  <a:pt x="3487" y="75276"/>
                  <a:pt x="-482" y="130839"/>
                  <a:pt x="47" y="135337"/>
                </a:cubicBezTo>
                <a:cubicBezTo>
                  <a:pt x="576" y="139835"/>
                  <a:pt x="6397" y="99089"/>
                  <a:pt x="12747" y="79775"/>
                </a:cubicBezTo>
                <a:cubicBezTo>
                  <a:pt x="19097" y="60461"/>
                  <a:pt x="37089" y="4898"/>
                  <a:pt x="36560" y="40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: 図形 382">
            <a:extLst>
              <a:ext uri="{FF2B5EF4-FFF2-40B4-BE49-F238E27FC236}">
                <a16:creationId xmlns:a16="http://schemas.microsoft.com/office/drawing/2014/main" id="{363A9745-2344-4B2A-893A-9E10CFAD7323}"/>
              </a:ext>
            </a:extLst>
          </p:cNvPr>
          <p:cNvSpPr/>
          <p:nvPr/>
        </p:nvSpPr>
        <p:spPr>
          <a:xfrm>
            <a:off x="4138961" y="5629147"/>
            <a:ext cx="87427" cy="133682"/>
          </a:xfrm>
          <a:custGeom>
            <a:avLst/>
            <a:gdLst>
              <a:gd name="connsiteX0" fmla="*/ 42514 w 87427"/>
              <a:gd name="connsiteY0" fmla="*/ 128 h 133682"/>
              <a:gd name="connsiteX1" fmla="*/ 15527 w 87427"/>
              <a:gd name="connsiteY1" fmla="*/ 60453 h 133682"/>
              <a:gd name="connsiteX2" fmla="*/ 34577 w 87427"/>
              <a:gd name="connsiteY2" fmla="*/ 95378 h 133682"/>
              <a:gd name="connsiteX3" fmla="*/ 86964 w 87427"/>
              <a:gd name="connsiteY3" fmla="*/ 133478 h 133682"/>
              <a:gd name="connsiteX4" fmla="*/ 1239 w 87427"/>
              <a:gd name="connsiteY4" fmla="*/ 77916 h 133682"/>
              <a:gd name="connsiteX5" fmla="*/ 42514 w 87427"/>
              <a:gd name="connsiteY5" fmla="*/ 128 h 13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27" h="133682">
                <a:moveTo>
                  <a:pt x="42514" y="128"/>
                </a:moveTo>
                <a:cubicBezTo>
                  <a:pt x="44895" y="-2782"/>
                  <a:pt x="16850" y="44578"/>
                  <a:pt x="15527" y="60453"/>
                </a:cubicBezTo>
                <a:cubicBezTo>
                  <a:pt x="14204" y="76328"/>
                  <a:pt x="22671" y="83207"/>
                  <a:pt x="34577" y="95378"/>
                </a:cubicBezTo>
                <a:cubicBezTo>
                  <a:pt x="46483" y="107549"/>
                  <a:pt x="92520" y="136388"/>
                  <a:pt x="86964" y="133478"/>
                </a:cubicBezTo>
                <a:cubicBezTo>
                  <a:pt x="81408" y="130568"/>
                  <a:pt x="10764" y="95908"/>
                  <a:pt x="1239" y="77916"/>
                </a:cubicBezTo>
                <a:cubicBezTo>
                  <a:pt x="-8286" y="59924"/>
                  <a:pt x="40133" y="3038"/>
                  <a:pt x="42514" y="12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: 図形 383">
            <a:extLst>
              <a:ext uri="{FF2B5EF4-FFF2-40B4-BE49-F238E27FC236}">
                <a16:creationId xmlns:a16="http://schemas.microsoft.com/office/drawing/2014/main" id="{37E83CA1-B04A-4DD6-B7BF-80D3602DA546}"/>
              </a:ext>
            </a:extLst>
          </p:cNvPr>
          <p:cNvSpPr/>
          <p:nvPr/>
        </p:nvSpPr>
        <p:spPr>
          <a:xfrm>
            <a:off x="4217426" y="5448230"/>
            <a:ext cx="91976" cy="43886"/>
          </a:xfrm>
          <a:custGeom>
            <a:avLst/>
            <a:gdLst>
              <a:gd name="connsiteX0" fmla="*/ 562 w 91976"/>
              <a:gd name="connsiteY0" fmla="*/ 39758 h 43886"/>
              <a:gd name="connsiteX1" fmla="*/ 54537 w 91976"/>
              <a:gd name="connsiteY1" fmla="*/ 38170 h 43886"/>
              <a:gd name="connsiteX2" fmla="*/ 91049 w 91976"/>
              <a:gd name="connsiteY2" fmla="*/ 70 h 43886"/>
              <a:gd name="connsiteX3" fmla="*/ 562 w 91976"/>
              <a:gd name="connsiteY3" fmla="*/ 39758 h 4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976" h="43886">
                <a:moveTo>
                  <a:pt x="562" y="39758"/>
                </a:moveTo>
                <a:cubicBezTo>
                  <a:pt x="-5523" y="46108"/>
                  <a:pt x="39456" y="44785"/>
                  <a:pt x="54537" y="38170"/>
                </a:cubicBezTo>
                <a:cubicBezTo>
                  <a:pt x="69618" y="31555"/>
                  <a:pt x="97399" y="1922"/>
                  <a:pt x="91049" y="70"/>
                </a:cubicBezTo>
                <a:cubicBezTo>
                  <a:pt x="84699" y="-1782"/>
                  <a:pt x="6647" y="33408"/>
                  <a:pt x="562" y="3975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: 図形 384">
            <a:extLst>
              <a:ext uri="{FF2B5EF4-FFF2-40B4-BE49-F238E27FC236}">
                <a16:creationId xmlns:a16="http://schemas.microsoft.com/office/drawing/2014/main" id="{542FED11-CCEC-4AE8-8E33-7E15E8BCC9B8}"/>
              </a:ext>
            </a:extLst>
          </p:cNvPr>
          <p:cNvSpPr/>
          <p:nvPr/>
        </p:nvSpPr>
        <p:spPr>
          <a:xfrm>
            <a:off x="4326336" y="5397500"/>
            <a:ext cx="55250" cy="209913"/>
          </a:xfrm>
          <a:custGeom>
            <a:avLst/>
            <a:gdLst>
              <a:gd name="connsiteX0" fmla="*/ 55164 w 55250"/>
              <a:gd name="connsiteY0" fmla="*/ 0 h 209913"/>
              <a:gd name="connsiteX1" fmla="*/ 15477 w 55250"/>
              <a:gd name="connsiteY1" fmla="*/ 112713 h 209913"/>
              <a:gd name="connsiteX2" fmla="*/ 29764 w 55250"/>
              <a:gd name="connsiteY2" fmla="*/ 209550 h 209913"/>
              <a:gd name="connsiteX3" fmla="*/ 9127 w 55250"/>
              <a:gd name="connsiteY3" fmla="*/ 144463 h 209913"/>
              <a:gd name="connsiteX4" fmla="*/ 2777 w 55250"/>
              <a:gd name="connsiteY4" fmla="*/ 111125 h 209913"/>
              <a:gd name="connsiteX5" fmla="*/ 55164 w 55250"/>
              <a:gd name="connsiteY5" fmla="*/ 0 h 20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50" h="209913">
                <a:moveTo>
                  <a:pt x="55164" y="0"/>
                </a:moveTo>
                <a:cubicBezTo>
                  <a:pt x="57281" y="265"/>
                  <a:pt x="19710" y="77788"/>
                  <a:pt x="15477" y="112713"/>
                </a:cubicBezTo>
                <a:cubicBezTo>
                  <a:pt x="11244" y="147638"/>
                  <a:pt x="30822" y="204259"/>
                  <a:pt x="29764" y="209550"/>
                </a:cubicBezTo>
                <a:cubicBezTo>
                  <a:pt x="28706" y="214841"/>
                  <a:pt x="13625" y="160867"/>
                  <a:pt x="9127" y="144463"/>
                </a:cubicBezTo>
                <a:cubicBezTo>
                  <a:pt x="4629" y="128059"/>
                  <a:pt x="-4631" y="132027"/>
                  <a:pt x="2777" y="111125"/>
                </a:cubicBezTo>
                <a:cubicBezTo>
                  <a:pt x="10185" y="90223"/>
                  <a:pt x="53047" y="-265"/>
                  <a:pt x="55164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: 図形 385">
            <a:extLst>
              <a:ext uri="{FF2B5EF4-FFF2-40B4-BE49-F238E27FC236}">
                <a16:creationId xmlns:a16="http://schemas.microsoft.com/office/drawing/2014/main" id="{7D6D0E7E-62D1-4D88-B7D0-433D668346EF}"/>
              </a:ext>
            </a:extLst>
          </p:cNvPr>
          <p:cNvSpPr/>
          <p:nvPr/>
        </p:nvSpPr>
        <p:spPr>
          <a:xfrm>
            <a:off x="4378946" y="5392066"/>
            <a:ext cx="66457" cy="173213"/>
          </a:xfrm>
          <a:custGeom>
            <a:avLst/>
            <a:gdLst>
              <a:gd name="connsiteX0" fmla="*/ 26367 w 66457"/>
              <a:gd name="connsiteY0" fmla="*/ 672 h 173213"/>
              <a:gd name="connsiteX1" fmla="*/ 967 w 66457"/>
              <a:gd name="connsiteY1" fmla="*/ 148309 h 173213"/>
              <a:gd name="connsiteX2" fmla="*/ 66054 w 66457"/>
              <a:gd name="connsiteY2" fmla="*/ 172122 h 173213"/>
              <a:gd name="connsiteX3" fmla="*/ 27954 w 66457"/>
              <a:gd name="connsiteY3" fmla="*/ 137197 h 173213"/>
              <a:gd name="connsiteX4" fmla="*/ 16842 w 66457"/>
              <a:gd name="connsiteY4" fmla="*/ 94334 h 173213"/>
              <a:gd name="connsiteX5" fmla="*/ 26367 w 66457"/>
              <a:gd name="connsiteY5" fmla="*/ 672 h 17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457" h="173213">
                <a:moveTo>
                  <a:pt x="26367" y="672"/>
                </a:moveTo>
                <a:cubicBezTo>
                  <a:pt x="23721" y="9668"/>
                  <a:pt x="-5647" y="119734"/>
                  <a:pt x="967" y="148309"/>
                </a:cubicBezTo>
                <a:cubicBezTo>
                  <a:pt x="7581" y="176884"/>
                  <a:pt x="61556" y="173974"/>
                  <a:pt x="66054" y="172122"/>
                </a:cubicBezTo>
                <a:cubicBezTo>
                  <a:pt x="70552" y="170270"/>
                  <a:pt x="36156" y="150162"/>
                  <a:pt x="27954" y="137197"/>
                </a:cubicBezTo>
                <a:cubicBezTo>
                  <a:pt x="19752" y="124232"/>
                  <a:pt x="18694" y="113120"/>
                  <a:pt x="16842" y="94334"/>
                </a:cubicBezTo>
                <a:cubicBezTo>
                  <a:pt x="14990" y="75549"/>
                  <a:pt x="29013" y="-8324"/>
                  <a:pt x="26367" y="67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: 図形 386">
            <a:extLst>
              <a:ext uri="{FF2B5EF4-FFF2-40B4-BE49-F238E27FC236}">
                <a16:creationId xmlns:a16="http://schemas.microsoft.com/office/drawing/2014/main" id="{1321D6A5-7F3B-4D1C-B709-3A9AB97E3154}"/>
              </a:ext>
            </a:extLst>
          </p:cNvPr>
          <p:cNvSpPr/>
          <p:nvPr/>
        </p:nvSpPr>
        <p:spPr>
          <a:xfrm>
            <a:off x="4334998" y="5543354"/>
            <a:ext cx="106927" cy="74886"/>
          </a:xfrm>
          <a:custGeom>
            <a:avLst/>
            <a:gdLst>
              <a:gd name="connsiteX0" fmla="*/ 465 w 106927"/>
              <a:gd name="connsiteY0" fmla="*/ 74809 h 74886"/>
              <a:gd name="connsiteX1" fmla="*/ 24277 w 106927"/>
              <a:gd name="connsiteY1" fmla="*/ 14484 h 74886"/>
              <a:gd name="connsiteX2" fmla="*/ 106827 w 106927"/>
              <a:gd name="connsiteY2" fmla="*/ 16071 h 74886"/>
              <a:gd name="connsiteX3" fmla="*/ 40152 w 106927"/>
              <a:gd name="connsiteY3" fmla="*/ 196 h 74886"/>
              <a:gd name="connsiteX4" fmla="*/ 465 w 106927"/>
              <a:gd name="connsiteY4" fmla="*/ 74809 h 7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27" h="74886">
                <a:moveTo>
                  <a:pt x="465" y="74809"/>
                </a:moveTo>
                <a:cubicBezTo>
                  <a:pt x="-2181" y="77190"/>
                  <a:pt x="6550" y="24274"/>
                  <a:pt x="24277" y="14484"/>
                </a:cubicBezTo>
                <a:cubicBezTo>
                  <a:pt x="42004" y="4694"/>
                  <a:pt x="104181" y="18452"/>
                  <a:pt x="106827" y="16071"/>
                </a:cubicBezTo>
                <a:cubicBezTo>
                  <a:pt x="109473" y="13690"/>
                  <a:pt x="59202" y="-1921"/>
                  <a:pt x="40152" y="196"/>
                </a:cubicBezTo>
                <a:cubicBezTo>
                  <a:pt x="21102" y="2313"/>
                  <a:pt x="3111" y="72428"/>
                  <a:pt x="465" y="7480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: 図形 387">
            <a:extLst>
              <a:ext uri="{FF2B5EF4-FFF2-40B4-BE49-F238E27FC236}">
                <a16:creationId xmlns:a16="http://schemas.microsoft.com/office/drawing/2014/main" id="{303E8CF6-B046-4286-A0AA-CBE9A60D4D00}"/>
              </a:ext>
            </a:extLst>
          </p:cNvPr>
          <p:cNvSpPr/>
          <p:nvPr/>
        </p:nvSpPr>
        <p:spPr>
          <a:xfrm>
            <a:off x="4290892" y="5592747"/>
            <a:ext cx="100301" cy="112154"/>
          </a:xfrm>
          <a:custGeom>
            <a:avLst/>
            <a:gdLst>
              <a:gd name="connsiteX0" fmla="*/ 100133 w 100301"/>
              <a:gd name="connsiteY0" fmla="*/ 16 h 112154"/>
              <a:gd name="connsiteX1" fmla="*/ 47746 w 100301"/>
              <a:gd name="connsiteY1" fmla="*/ 100028 h 112154"/>
              <a:gd name="connsiteX2" fmla="*/ 121 w 100301"/>
              <a:gd name="connsiteY2" fmla="*/ 109553 h 112154"/>
              <a:gd name="connsiteX3" fmla="*/ 62033 w 100301"/>
              <a:gd name="connsiteY3" fmla="*/ 92091 h 112154"/>
              <a:gd name="connsiteX4" fmla="*/ 100133 w 100301"/>
              <a:gd name="connsiteY4" fmla="*/ 16 h 11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01" h="112154">
                <a:moveTo>
                  <a:pt x="100133" y="16"/>
                </a:moveTo>
                <a:cubicBezTo>
                  <a:pt x="97752" y="1339"/>
                  <a:pt x="64415" y="81772"/>
                  <a:pt x="47746" y="100028"/>
                </a:cubicBezTo>
                <a:cubicBezTo>
                  <a:pt x="31077" y="118284"/>
                  <a:pt x="-2260" y="110876"/>
                  <a:pt x="121" y="109553"/>
                </a:cubicBezTo>
                <a:cubicBezTo>
                  <a:pt x="2502" y="108230"/>
                  <a:pt x="44835" y="108495"/>
                  <a:pt x="62033" y="92091"/>
                </a:cubicBezTo>
                <a:cubicBezTo>
                  <a:pt x="79231" y="75687"/>
                  <a:pt x="102514" y="-1307"/>
                  <a:pt x="100133" y="1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: 図形 388">
            <a:extLst>
              <a:ext uri="{FF2B5EF4-FFF2-40B4-BE49-F238E27FC236}">
                <a16:creationId xmlns:a16="http://schemas.microsoft.com/office/drawing/2014/main" id="{616029B5-1FF8-40A1-85A9-3430797A8500}"/>
              </a:ext>
            </a:extLst>
          </p:cNvPr>
          <p:cNvSpPr/>
          <p:nvPr/>
        </p:nvSpPr>
        <p:spPr>
          <a:xfrm>
            <a:off x="4331880" y="5598727"/>
            <a:ext cx="72413" cy="119601"/>
          </a:xfrm>
          <a:custGeom>
            <a:avLst/>
            <a:gdLst>
              <a:gd name="connsiteX0" fmla="*/ 71845 w 72413"/>
              <a:gd name="connsiteY0" fmla="*/ 386 h 119601"/>
              <a:gd name="connsiteX1" fmla="*/ 46445 w 72413"/>
              <a:gd name="connsiteY1" fmla="*/ 108336 h 119601"/>
              <a:gd name="connsiteX2" fmla="*/ 33745 w 72413"/>
              <a:gd name="connsiteY2" fmla="*/ 116273 h 119601"/>
              <a:gd name="connsiteX3" fmla="*/ 408 w 72413"/>
              <a:gd name="connsiteY3" fmla="*/ 108336 h 119601"/>
              <a:gd name="connsiteX4" fmla="*/ 59145 w 72413"/>
              <a:gd name="connsiteY4" fmla="*/ 73411 h 119601"/>
              <a:gd name="connsiteX5" fmla="*/ 71845 w 72413"/>
              <a:gd name="connsiteY5" fmla="*/ 386 h 11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13" h="119601">
                <a:moveTo>
                  <a:pt x="71845" y="386"/>
                </a:moveTo>
                <a:cubicBezTo>
                  <a:pt x="69728" y="6207"/>
                  <a:pt x="52795" y="89022"/>
                  <a:pt x="46445" y="108336"/>
                </a:cubicBezTo>
                <a:cubicBezTo>
                  <a:pt x="40095" y="127650"/>
                  <a:pt x="41418" y="116273"/>
                  <a:pt x="33745" y="116273"/>
                </a:cubicBezTo>
                <a:cubicBezTo>
                  <a:pt x="26072" y="116273"/>
                  <a:pt x="-3825" y="115480"/>
                  <a:pt x="408" y="108336"/>
                </a:cubicBezTo>
                <a:cubicBezTo>
                  <a:pt x="4641" y="101192"/>
                  <a:pt x="48033" y="90609"/>
                  <a:pt x="59145" y="73411"/>
                </a:cubicBezTo>
                <a:cubicBezTo>
                  <a:pt x="70257" y="56213"/>
                  <a:pt x="73962" y="-5435"/>
                  <a:pt x="71845" y="38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: 図形 389">
            <a:extLst>
              <a:ext uri="{FF2B5EF4-FFF2-40B4-BE49-F238E27FC236}">
                <a16:creationId xmlns:a16="http://schemas.microsoft.com/office/drawing/2014/main" id="{BDC344B8-2368-47C7-ABE7-D244D7001598}"/>
              </a:ext>
            </a:extLst>
          </p:cNvPr>
          <p:cNvSpPr/>
          <p:nvPr/>
        </p:nvSpPr>
        <p:spPr>
          <a:xfrm>
            <a:off x="4310040" y="5730831"/>
            <a:ext cx="107998" cy="64713"/>
          </a:xfrm>
          <a:custGeom>
            <a:avLst/>
            <a:gdLst>
              <a:gd name="connsiteX0" fmla="*/ 23 w 107998"/>
              <a:gd name="connsiteY0" fmla="*/ 44 h 64713"/>
              <a:gd name="connsiteX1" fmla="*/ 52410 w 107998"/>
              <a:gd name="connsiteY1" fmla="*/ 50844 h 64713"/>
              <a:gd name="connsiteX2" fmla="*/ 107973 w 107998"/>
              <a:gd name="connsiteY2" fmla="*/ 63544 h 64713"/>
              <a:gd name="connsiteX3" fmla="*/ 58760 w 107998"/>
              <a:gd name="connsiteY3" fmla="*/ 60369 h 64713"/>
              <a:gd name="connsiteX4" fmla="*/ 23 w 107998"/>
              <a:gd name="connsiteY4" fmla="*/ 44 h 6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98" h="64713">
                <a:moveTo>
                  <a:pt x="23" y="44"/>
                </a:moveTo>
                <a:cubicBezTo>
                  <a:pt x="-1035" y="-1544"/>
                  <a:pt x="34418" y="40261"/>
                  <a:pt x="52410" y="50844"/>
                </a:cubicBezTo>
                <a:cubicBezTo>
                  <a:pt x="70402" y="61427"/>
                  <a:pt x="106915" y="61956"/>
                  <a:pt x="107973" y="63544"/>
                </a:cubicBezTo>
                <a:cubicBezTo>
                  <a:pt x="109031" y="65132"/>
                  <a:pt x="76752" y="65925"/>
                  <a:pt x="58760" y="60369"/>
                </a:cubicBezTo>
                <a:cubicBezTo>
                  <a:pt x="40768" y="54813"/>
                  <a:pt x="1081" y="1632"/>
                  <a:pt x="23" y="4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: 図形 390">
            <a:extLst>
              <a:ext uri="{FF2B5EF4-FFF2-40B4-BE49-F238E27FC236}">
                <a16:creationId xmlns:a16="http://schemas.microsoft.com/office/drawing/2014/main" id="{FCDA87B0-8A6D-494E-9399-75D31DA088F7}"/>
              </a:ext>
            </a:extLst>
          </p:cNvPr>
          <p:cNvSpPr/>
          <p:nvPr/>
        </p:nvSpPr>
        <p:spPr>
          <a:xfrm>
            <a:off x="4473171" y="5437791"/>
            <a:ext cx="114298" cy="110712"/>
          </a:xfrm>
          <a:custGeom>
            <a:avLst/>
            <a:gdLst>
              <a:gd name="connsiteX0" fmla="*/ 404 w 114298"/>
              <a:gd name="connsiteY0" fmla="*/ 984 h 110712"/>
              <a:gd name="connsiteX1" fmla="*/ 46442 w 114298"/>
              <a:gd name="connsiteY1" fmla="*/ 94647 h 110712"/>
              <a:gd name="connsiteX2" fmla="*/ 113117 w 114298"/>
              <a:gd name="connsiteY2" fmla="*/ 110522 h 110712"/>
              <a:gd name="connsiteX3" fmla="*/ 84542 w 114298"/>
              <a:gd name="connsiteY3" fmla="*/ 99409 h 110712"/>
              <a:gd name="connsiteX4" fmla="*/ 27392 w 114298"/>
              <a:gd name="connsiteY4" fmla="*/ 47022 h 110712"/>
              <a:gd name="connsiteX5" fmla="*/ 404 w 114298"/>
              <a:gd name="connsiteY5" fmla="*/ 984 h 11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298" h="110712">
                <a:moveTo>
                  <a:pt x="404" y="984"/>
                </a:moveTo>
                <a:cubicBezTo>
                  <a:pt x="3579" y="8922"/>
                  <a:pt x="27656" y="76391"/>
                  <a:pt x="46442" y="94647"/>
                </a:cubicBezTo>
                <a:cubicBezTo>
                  <a:pt x="65228" y="112903"/>
                  <a:pt x="106767" y="109728"/>
                  <a:pt x="113117" y="110522"/>
                </a:cubicBezTo>
                <a:cubicBezTo>
                  <a:pt x="119467" y="111316"/>
                  <a:pt x="98830" y="109992"/>
                  <a:pt x="84542" y="99409"/>
                </a:cubicBezTo>
                <a:cubicBezTo>
                  <a:pt x="70255" y="88826"/>
                  <a:pt x="41415" y="58664"/>
                  <a:pt x="27392" y="47022"/>
                </a:cubicBezTo>
                <a:cubicBezTo>
                  <a:pt x="13369" y="35380"/>
                  <a:pt x="-2771" y="-6954"/>
                  <a:pt x="404" y="98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: 図形 391">
            <a:extLst>
              <a:ext uri="{FF2B5EF4-FFF2-40B4-BE49-F238E27FC236}">
                <a16:creationId xmlns:a16="http://schemas.microsoft.com/office/drawing/2014/main" id="{5B711865-0546-471E-989C-E877C9D42533}"/>
              </a:ext>
            </a:extLst>
          </p:cNvPr>
          <p:cNvSpPr/>
          <p:nvPr/>
        </p:nvSpPr>
        <p:spPr>
          <a:xfrm>
            <a:off x="4543365" y="5568433"/>
            <a:ext cx="52448" cy="52905"/>
          </a:xfrm>
          <a:custGeom>
            <a:avLst/>
            <a:gdLst>
              <a:gd name="connsiteX0" fmla="*/ 52448 w 52448"/>
              <a:gd name="connsiteY0" fmla="*/ 52905 h 52905"/>
              <a:gd name="connsiteX1" fmla="*/ 60 w 52448"/>
              <a:gd name="connsiteY1" fmla="*/ 517 h 52905"/>
              <a:gd name="connsiteX2" fmla="*/ 52448 w 52448"/>
              <a:gd name="connsiteY2" fmla="*/ 52905 h 5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48" h="52905">
                <a:moveTo>
                  <a:pt x="52448" y="52905"/>
                </a:moveTo>
                <a:cubicBezTo>
                  <a:pt x="52448" y="52905"/>
                  <a:pt x="2177" y="-6097"/>
                  <a:pt x="60" y="517"/>
                </a:cubicBezTo>
                <a:cubicBezTo>
                  <a:pt x="-2057" y="7131"/>
                  <a:pt x="52448" y="52905"/>
                  <a:pt x="52448" y="5290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: 図形 392">
            <a:extLst>
              <a:ext uri="{FF2B5EF4-FFF2-40B4-BE49-F238E27FC236}">
                <a16:creationId xmlns:a16="http://schemas.microsoft.com/office/drawing/2014/main" id="{99CA6E4E-E680-4CB3-B391-B44D1D4145B8}"/>
              </a:ext>
            </a:extLst>
          </p:cNvPr>
          <p:cNvSpPr/>
          <p:nvPr/>
        </p:nvSpPr>
        <p:spPr>
          <a:xfrm>
            <a:off x="4537423" y="5578327"/>
            <a:ext cx="57087" cy="85999"/>
          </a:xfrm>
          <a:custGeom>
            <a:avLst/>
            <a:gdLst>
              <a:gd name="connsiteX0" fmla="*/ 7590 w 57087"/>
              <a:gd name="connsiteY0" fmla="*/ 148 h 85999"/>
              <a:gd name="connsiteX1" fmla="*/ 7590 w 57087"/>
              <a:gd name="connsiteY1" fmla="*/ 74761 h 85999"/>
              <a:gd name="connsiteX2" fmla="*/ 2827 w 57087"/>
              <a:gd name="connsiteY2" fmla="*/ 66823 h 85999"/>
              <a:gd name="connsiteX3" fmla="*/ 56802 w 57087"/>
              <a:gd name="connsiteY3" fmla="*/ 85873 h 85999"/>
              <a:gd name="connsiteX4" fmla="*/ 23465 w 57087"/>
              <a:gd name="connsiteY4" fmla="*/ 55711 h 85999"/>
              <a:gd name="connsiteX5" fmla="*/ 7590 w 57087"/>
              <a:gd name="connsiteY5" fmla="*/ 148 h 8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87" h="85999">
                <a:moveTo>
                  <a:pt x="7590" y="148"/>
                </a:moveTo>
                <a:cubicBezTo>
                  <a:pt x="4944" y="3323"/>
                  <a:pt x="8384" y="63649"/>
                  <a:pt x="7590" y="74761"/>
                </a:cubicBezTo>
                <a:cubicBezTo>
                  <a:pt x="6796" y="85873"/>
                  <a:pt x="-5375" y="64971"/>
                  <a:pt x="2827" y="66823"/>
                </a:cubicBezTo>
                <a:cubicBezTo>
                  <a:pt x="11029" y="68675"/>
                  <a:pt x="53362" y="87725"/>
                  <a:pt x="56802" y="85873"/>
                </a:cubicBezTo>
                <a:cubicBezTo>
                  <a:pt x="60242" y="84021"/>
                  <a:pt x="31667" y="65765"/>
                  <a:pt x="23465" y="55711"/>
                </a:cubicBezTo>
                <a:cubicBezTo>
                  <a:pt x="15263" y="45657"/>
                  <a:pt x="10236" y="-3027"/>
                  <a:pt x="7590" y="14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: 図形 393">
            <a:extLst>
              <a:ext uri="{FF2B5EF4-FFF2-40B4-BE49-F238E27FC236}">
                <a16:creationId xmlns:a16="http://schemas.microsoft.com/office/drawing/2014/main" id="{A4E72B2D-9B4B-472F-92FE-A85C0C6992ED}"/>
              </a:ext>
            </a:extLst>
          </p:cNvPr>
          <p:cNvSpPr/>
          <p:nvPr/>
        </p:nvSpPr>
        <p:spPr>
          <a:xfrm>
            <a:off x="4494886" y="5578465"/>
            <a:ext cx="66013" cy="101691"/>
          </a:xfrm>
          <a:custGeom>
            <a:avLst/>
            <a:gdLst>
              <a:gd name="connsiteX0" fmla="*/ 45364 w 66013"/>
              <a:gd name="connsiteY0" fmla="*/ 10 h 101691"/>
              <a:gd name="connsiteX1" fmla="*/ 5677 w 66013"/>
              <a:gd name="connsiteY1" fmla="*/ 58748 h 101691"/>
              <a:gd name="connsiteX2" fmla="*/ 914 w 66013"/>
              <a:gd name="connsiteY2" fmla="*/ 100023 h 101691"/>
              <a:gd name="connsiteX3" fmla="*/ 12027 w 66013"/>
              <a:gd name="connsiteY3" fmla="*/ 92085 h 101691"/>
              <a:gd name="connsiteX4" fmla="*/ 66002 w 66013"/>
              <a:gd name="connsiteY4" fmla="*/ 77798 h 101691"/>
              <a:gd name="connsiteX5" fmla="*/ 16789 w 66013"/>
              <a:gd name="connsiteY5" fmla="*/ 80973 h 101691"/>
              <a:gd name="connsiteX6" fmla="*/ 16789 w 66013"/>
              <a:gd name="connsiteY6" fmla="*/ 63510 h 101691"/>
              <a:gd name="connsiteX7" fmla="*/ 45364 w 66013"/>
              <a:gd name="connsiteY7" fmla="*/ 10 h 10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13" h="101691">
                <a:moveTo>
                  <a:pt x="45364" y="10"/>
                </a:moveTo>
                <a:cubicBezTo>
                  <a:pt x="43512" y="-784"/>
                  <a:pt x="13085" y="42079"/>
                  <a:pt x="5677" y="58748"/>
                </a:cubicBezTo>
                <a:cubicBezTo>
                  <a:pt x="-1731" y="75417"/>
                  <a:pt x="-144" y="94467"/>
                  <a:pt x="914" y="100023"/>
                </a:cubicBezTo>
                <a:cubicBezTo>
                  <a:pt x="1972" y="105579"/>
                  <a:pt x="1179" y="95789"/>
                  <a:pt x="12027" y="92085"/>
                </a:cubicBezTo>
                <a:cubicBezTo>
                  <a:pt x="22875" y="88381"/>
                  <a:pt x="65208" y="79650"/>
                  <a:pt x="66002" y="77798"/>
                </a:cubicBezTo>
                <a:cubicBezTo>
                  <a:pt x="66796" y="75946"/>
                  <a:pt x="24991" y="83354"/>
                  <a:pt x="16789" y="80973"/>
                </a:cubicBezTo>
                <a:cubicBezTo>
                  <a:pt x="8587" y="78592"/>
                  <a:pt x="13085" y="73564"/>
                  <a:pt x="16789" y="63510"/>
                </a:cubicBezTo>
                <a:cubicBezTo>
                  <a:pt x="20493" y="53456"/>
                  <a:pt x="47216" y="804"/>
                  <a:pt x="45364" y="1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: 図形 394">
            <a:extLst>
              <a:ext uri="{FF2B5EF4-FFF2-40B4-BE49-F238E27FC236}">
                <a16:creationId xmlns:a16="http://schemas.microsoft.com/office/drawing/2014/main" id="{7F9720E0-0791-4415-A895-E637C44A8944}"/>
              </a:ext>
            </a:extLst>
          </p:cNvPr>
          <p:cNvSpPr/>
          <p:nvPr/>
        </p:nvSpPr>
        <p:spPr>
          <a:xfrm>
            <a:off x="4108348" y="5281613"/>
            <a:ext cx="41999" cy="230216"/>
          </a:xfrm>
          <a:custGeom>
            <a:avLst/>
            <a:gdLst>
              <a:gd name="connsiteX0" fmla="*/ 36615 w 41999"/>
              <a:gd name="connsiteY0" fmla="*/ 0 h 230216"/>
              <a:gd name="connsiteX1" fmla="*/ 41377 w 41999"/>
              <a:gd name="connsiteY1" fmla="*/ 76200 h 230216"/>
              <a:gd name="connsiteX2" fmla="*/ 23915 w 41999"/>
              <a:gd name="connsiteY2" fmla="*/ 95250 h 230216"/>
              <a:gd name="connsiteX3" fmla="*/ 22327 w 41999"/>
              <a:gd name="connsiteY3" fmla="*/ 133350 h 230216"/>
              <a:gd name="connsiteX4" fmla="*/ 102 w 41999"/>
              <a:gd name="connsiteY4" fmla="*/ 230187 h 230216"/>
              <a:gd name="connsiteX5" fmla="*/ 14390 w 41999"/>
              <a:gd name="connsiteY5" fmla="*/ 142875 h 230216"/>
              <a:gd name="connsiteX6" fmla="*/ 22327 w 41999"/>
              <a:gd name="connsiteY6" fmla="*/ 77787 h 230216"/>
              <a:gd name="connsiteX7" fmla="*/ 36615 w 41999"/>
              <a:gd name="connsiteY7" fmla="*/ 0 h 23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99" h="230216">
                <a:moveTo>
                  <a:pt x="36615" y="0"/>
                </a:moveTo>
                <a:cubicBezTo>
                  <a:pt x="39790" y="-265"/>
                  <a:pt x="43494" y="60325"/>
                  <a:pt x="41377" y="76200"/>
                </a:cubicBezTo>
                <a:cubicBezTo>
                  <a:pt x="39260" y="92075"/>
                  <a:pt x="27090" y="85725"/>
                  <a:pt x="23915" y="95250"/>
                </a:cubicBezTo>
                <a:cubicBezTo>
                  <a:pt x="20740" y="104775"/>
                  <a:pt x="26296" y="110861"/>
                  <a:pt x="22327" y="133350"/>
                </a:cubicBezTo>
                <a:cubicBezTo>
                  <a:pt x="18358" y="155839"/>
                  <a:pt x="1425" y="228600"/>
                  <a:pt x="102" y="230187"/>
                </a:cubicBezTo>
                <a:cubicBezTo>
                  <a:pt x="-1221" y="231774"/>
                  <a:pt x="10686" y="168275"/>
                  <a:pt x="14390" y="142875"/>
                </a:cubicBezTo>
                <a:cubicBezTo>
                  <a:pt x="18094" y="117475"/>
                  <a:pt x="18094" y="98954"/>
                  <a:pt x="22327" y="77787"/>
                </a:cubicBezTo>
                <a:cubicBezTo>
                  <a:pt x="26560" y="56620"/>
                  <a:pt x="33440" y="265"/>
                  <a:pt x="36615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: 図形 395">
            <a:extLst>
              <a:ext uri="{FF2B5EF4-FFF2-40B4-BE49-F238E27FC236}">
                <a16:creationId xmlns:a16="http://schemas.microsoft.com/office/drawing/2014/main" id="{094D3D68-98F1-471C-8C82-24A247D04782}"/>
              </a:ext>
            </a:extLst>
          </p:cNvPr>
          <p:cNvSpPr/>
          <p:nvPr/>
        </p:nvSpPr>
        <p:spPr>
          <a:xfrm>
            <a:off x="4175004" y="5285718"/>
            <a:ext cx="370186" cy="17541"/>
          </a:xfrm>
          <a:custGeom>
            <a:avLst/>
            <a:gdLst>
              <a:gd name="connsiteX0" fmla="*/ 121 w 370186"/>
              <a:gd name="connsiteY0" fmla="*/ 14945 h 17541"/>
              <a:gd name="connsiteX1" fmla="*/ 220784 w 370186"/>
              <a:gd name="connsiteY1" fmla="*/ 16532 h 17541"/>
              <a:gd name="connsiteX2" fmla="*/ 370009 w 370186"/>
              <a:gd name="connsiteY2" fmla="*/ 3832 h 17541"/>
              <a:gd name="connsiteX3" fmla="*/ 192209 w 370186"/>
              <a:gd name="connsiteY3" fmla="*/ 657 h 17541"/>
              <a:gd name="connsiteX4" fmla="*/ 121 w 370186"/>
              <a:gd name="connsiteY4" fmla="*/ 14945 h 1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86" h="17541">
                <a:moveTo>
                  <a:pt x="121" y="14945"/>
                </a:moveTo>
                <a:cubicBezTo>
                  <a:pt x="4883" y="17591"/>
                  <a:pt x="159136" y="18384"/>
                  <a:pt x="220784" y="16532"/>
                </a:cubicBezTo>
                <a:cubicBezTo>
                  <a:pt x="282432" y="14680"/>
                  <a:pt x="374771" y="6478"/>
                  <a:pt x="370009" y="3832"/>
                </a:cubicBezTo>
                <a:cubicBezTo>
                  <a:pt x="365247" y="1186"/>
                  <a:pt x="252534" y="-1195"/>
                  <a:pt x="192209" y="657"/>
                </a:cubicBezTo>
                <a:cubicBezTo>
                  <a:pt x="131884" y="2509"/>
                  <a:pt x="-4641" y="12299"/>
                  <a:pt x="121" y="1494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: 図形 396">
            <a:extLst>
              <a:ext uri="{FF2B5EF4-FFF2-40B4-BE49-F238E27FC236}">
                <a16:creationId xmlns:a16="http://schemas.microsoft.com/office/drawing/2014/main" id="{BA32F7E5-B5C5-4388-87F0-EA1C4BFE36D6}"/>
              </a:ext>
            </a:extLst>
          </p:cNvPr>
          <p:cNvSpPr/>
          <p:nvPr/>
        </p:nvSpPr>
        <p:spPr>
          <a:xfrm>
            <a:off x="4108410" y="5707002"/>
            <a:ext cx="22287" cy="222364"/>
          </a:xfrm>
          <a:custGeom>
            <a:avLst/>
            <a:gdLst>
              <a:gd name="connsiteX0" fmla="*/ 22265 w 22287"/>
              <a:gd name="connsiteY0" fmla="*/ 61 h 222364"/>
              <a:gd name="connsiteX1" fmla="*/ 7978 w 22287"/>
              <a:gd name="connsiteY1" fmla="*/ 101661 h 222364"/>
              <a:gd name="connsiteX2" fmla="*/ 40 w 22287"/>
              <a:gd name="connsiteY2" fmla="*/ 222311 h 222364"/>
              <a:gd name="connsiteX3" fmla="*/ 11153 w 22287"/>
              <a:gd name="connsiteY3" fmla="*/ 115948 h 222364"/>
              <a:gd name="connsiteX4" fmla="*/ 22265 w 22287"/>
              <a:gd name="connsiteY4" fmla="*/ 61 h 22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7" h="222364">
                <a:moveTo>
                  <a:pt x="22265" y="61"/>
                </a:moveTo>
                <a:cubicBezTo>
                  <a:pt x="21736" y="-2320"/>
                  <a:pt x="11682" y="64619"/>
                  <a:pt x="7978" y="101661"/>
                </a:cubicBezTo>
                <a:cubicBezTo>
                  <a:pt x="4274" y="138703"/>
                  <a:pt x="-489" y="219930"/>
                  <a:pt x="40" y="222311"/>
                </a:cubicBezTo>
                <a:cubicBezTo>
                  <a:pt x="569" y="224692"/>
                  <a:pt x="8507" y="147169"/>
                  <a:pt x="11153" y="115948"/>
                </a:cubicBezTo>
                <a:cubicBezTo>
                  <a:pt x="13799" y="84727"/>
                  <a:pt x="22794" y="2442"/>
                  <a:pt x="22265" y="6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: 図形 397">
            <a:extLst>
              <a:ext uri="{FF2B5EF4-FFF2-40B4-BE49-F238E27FC236}">
                <a16:creationId xmlns:a16="http://schemas.microsoft.com/office/drawing/2014/main" id="{BC7E46BB-4C7A-48C8-8BAE-224AF89A5B58}"/>
              </a:ext>
            </a:extLst>
          </p:cNvPr>
          <p:cNvSpPr/>
          <p:nvPr/>
        </p:nvSpPr>
        <p:spPr>
          <a:xfrm>
            <a:off x="4122485" y="6059447"/>
            <a:ext cx="111416" cy="120832"/>
          </a:xfrm>
          <a:custGeom>
            <a:avLst/>
            <a:gdLst>
              <a:gd name="connsiteX0" fmla="*/ 253 w 111416"/>
              <a:gd name="connsiteY0" fmla="*/ 41 h 120832"/>
              <a:gd name="connsiteX1" fmla="*/ 16128 w 111416"/>
              <a:gd name="connsiteY1" fmla="*/ 96878 h 120832"/>
              <a:gd name="connsiteX2" fmla="*/ 19303 w 111416"/>
              <a:gd name="connsiteY2" fmla="*/ 119103 h 120832"/>
              <a:gd name="connsiteX3" fmla="*/ 111378 w 111416"/>
              <a:gd name="connsiteY3" fmla="*/ 63541 h 120832"/>
              <a:gd name="connsiteX4" fmla="*/ 30415 w 111416"/>
              <a:gd name="connsiteY4" fmla="*/ 84178 h 120832"/>
              <a:gd name="connsiteX5" fmla="*/ 253 w 111416"/>
              <a:gd name="connsiteY5" fmla="*/ 41 h 12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16" h="120832">
                <a:moveTo>
                  <a:pt x="253" y="41"/>
                </a:moveTo>
                <a:cubicBezTo>
                  <a:pt x="-2128" y="2158"/>
                  <a:pt x="12953" y="77034"/>
                  <a:pt x="16128" y="96878"/>
                </a:cubicBezTo>
                <a:cubicBezTo>
                  <a:pt x="19303" y="116722"/>
                  <a:pt x="3428" y="124659"/>
                  <a:pt x="19303" y="119103"/>
                </a:cubicBezTo>
                <a:cubicBezTo>
                  <a:pt x="35178" y="113547"/>
                  <a:pt x="109526" y="69362"/>
                  <a:pt x="111378" y="63541"/>
                </a:cubicBezTo>
                <a:cubicBezTo>
                  <a:pt x="113230" y="57720"/>
                  <a:pt x="48142" y="91057"/>
                  <a:pt x="30415" y="84178"/>
                </a:cubicBezTo>
                <a:cubicBezTo>
                  <a:pt x="12688" y="77299"/>
                  <a:pt x="2634" y="-2076"/>
                  <a:pt x="253" y="4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: 図形 398">
            <a:extLst>
              <a:ext uri="{FF2B5EF4-FFF2-40B4-BE49-F238E27FC236}">
                <a16:creationId xmlns:a16="http://schemas.microsoft.com/office/drawing/2014/main" id="{39F35B7D-987B-4C28-BE38-EB11E5A35FA5}"/>
              </a:ext>
            </a:extLst>
          </p:cNvPr>
          <p:cNvSpPr/>
          <p:nvPr/>
        </p:nvSpPr>
        <p:spPr>
          <a:xfrm>
            <a:off x="4330293" y="5481637"/>
            <a:ext cx="60813" cy="45100"/>
          </a:xfrm>
          <a:custGeom>
            <a:avLst/>
            <a:gdLst>
              <a:gd name="connsiteX0" fmla="*/ 60732 w 60813"/>
              <a:gd name="connsiteY0" fmla="*/ 41276 h 45100"/>
              <a:gd name="connsiteX1" fmla="*/ 13107 w 60813"/>
              <a:gd name="connsiteY1" fmla="*/ 1 h 45100"/>
              <a:gd name="connsiteX2" fmla="*/ 407 w 60813"/>
              <a:gd name="connsiteY2" fmla="*/ 39688 h 45100"/>
              <a:gd name="connsiteX3" fmla="*/ 60732 w 60813"/>
              <a:gd name="connsiteY3" fmla="*/ 41276 h 4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13" h="45100">
                <a:moveTo>
                  <a:pt x="60732" y="41276"/>
                </a:moveTo>
                <a:cubicBezTo>
                  <a:pt x="62849" y="34662"/>
                  <a:pt x="23161" y="266"/>
                  <a:pt x="13107" y="1"/>
                </a:cubicBezTo>
                <a:cubicBezTo>
                  <a:pt x="3053" y="-264"/>
                  <a:pt x="-1445" y="34396"/>
                  <a:pt x="407" y="39688"/>
                </a:cubicBezTo>
                <a:cubicBezTo>
                  <a:pt x="2259" y="44980"/>
                  <a:pt x="58615" y="47890"/>
                  <a:pt x="60732" y="4127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: 図形 399">
            <a:extLst>
              <a:ext uri="{FF2B5EF4-FFF2-40B4-BE49-F238E27FC236}">
                <a16:creationId xmlns:a16="http://schemas.microsoft.com/office/drawing/2014/main" id="{2A2C85EA-B97C-4BF0-BD37-65E106EF2648}"/>
              </a:ext>
            </a:extLst>
          </p:cNvPr>
          <p:cNvSpPr/>
          <p:nvPr/>
        </p:nvSpPr>
        <p:spPr>
          <a:xfrm>
            <a:off x="4254381" y="5443538"/>
            <a:ext cx="54193" cy="230788"/>
          </a:xfrm>
          <a:custGeom>
            <a:avLst/>
            <a:gdLst>
              <a:gd name="connsiteX0" fmla="*/ 33457 w 54193"/>
              <a:gd name="connsiteY0" fmla="*/ 0 h 230788"/>
              <a:gd name="connsiteX1" fmla="*/ 11232 w 54193"/>
              <a:gd name="connsiteY1" fmla="*/ 87312 h 230788"/>
              <a:gd name="connsiteX2" fmla="*/ 54094 w 54193"/>
              <a:gd name="connsiteY2" fmla="*/ 230187 h 230788"/>
              <a:gd name="connsiteX3" fmla="*/ 22344 w 54193"/>
              <a:gd name="connsiteY3" fmla="*/ 136525 h 230788"/>
              <a:gd name="connsiteX4" fmla="*/ 119 w 54193"/>
              <a:gd name="connsiteY4" fmla="*/ 87312 h 230788"/>
              <a:gd name="connsiteX5" fmla="*/ 33457 w 54193"/>
              <a:gd name="connsiteY5" fmla="*/ 0 h 23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93" h="230788">
                <a:moveTo>
                  <a:pt x="33457" y="0"/>
                </a:moveTo>
                <a:cubicBezTo>
                  <a:pt x="35309" y="0"/>
                  <a:pt x="7793" y="48948"/>
                  <a:pt x="11232" y="87312"/>
                </a:cubicBezTo>
                <a:cubicBezTo>
                  <a:pt x="14671" y="125676"/>
                  <a:pt x="52242" y="221985"/>
                  <a:pt x="54094" y="230187"/>
                </a:cubicBezTo>
                <a:cubicBezTo>
                  <a:pt x="55946" y="238389"/>
                  <a:pt x="31340" y="160337"/>
                  <a:pt x="22344" y="136525"/>
                </a:cubicBezTo>
                <a:cubicBezTo>
                  <a:pt x="13348" y="112713"/>
                  <a:pt x="2500" y="107685"/>
                  <a:pt x="119" y="87312"/>
                </a:cubicBezTo>
                <a:cubicBezTo>
                  <a:pt x="-2262" y="66939"/>
                  <a:pt x="31605" y="0"/>
                  <a:pt x="33457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: 図形 400">
            <a:extLst>
              <a:ext uri="{FF2B5EF4-FFF2-40B4-BE49-F238E27FC236}">
                <a16:creationId xmlns:a16="http://schemas.microsoft.com/office/drawing/2014/main" id="{A414E98E-76AB-4C5D-8CE0-64535E778C0A}"/>
              </a:ext>
            </a:extLst>
          </p:cNvPr>
          <p:cNvSpPr/>
          <p:nvPr/>
        </p:nvSpPr>
        <p:spPr>
          <a:xfrm>
            <a:off x="4005120" y="5456119"/>
            <a:ext cx="52531" cy="351513"/>
          </a:xfrm>
          <a:custGeom>
            <a:avLst/>
            <a:gdLst>
              <a:gd name="connsiteX0" fmla="*/ 39830 w 52531"/>
              <a:gd name="connsiteY0" fmla="*/ 119 h 351513"/>
              <a:gd name="connsiteX1" fmla="*/ 14430 w 52531"/>
              <a:gd name="connsiteY1" fmla="*/ 127119 h 351513"/>
              <a:gd name="connsiteX2" fmla="*/ 1730 w 52531"/>
              <a:gd name="connsiteY2" fmla="*/ 208081 h 351513"/>
              <a:gd name="connsiteX3" fmla="*/ 52530 w 52531"/>
              <a:gd name="connsiteY3" fmla="*/ 350956 h 351513"/>
              <a:gd name="connsiteX4" fmla="*/ 3318 w 52531"/>
              <a:gd name="connsiteY4" fmla="*/ 150931 h 351513"/>
              <a:gd name="connsiteX5" fmla="*/ 39830 w 52531"/>
              <a:gd name="connsiteY5" fmla="*/ 119 h 35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1" h="351513">
                <a:moveTo>
                  <a:pt x="39830" y="119"/>
                </a:moveTo>
                <a:cubicBezTo>
                  <a:pt x="41682" y="-3850"/>
                  <a:pt x="20780" y="92459"/>
                  <a:pt x="14430" y="127119"/>
                </a:cubicBezTo>
                <a:cubicBezTo>
                  <a:pt x="8080" y="161779"/>
                  <a:pt x="-4620" y="170775"/>
                  <a:pt x="1730" y="208081"/>
                </a:cubicBezTo>
                <a:cubicBezTo>
                  <a:pt x="8080" y="245387"/>
                  <a:pt x="52265" y="360481"/>
                  <a:pt x="52530" y="350956"/>
                </a:cubicBezTo>
                <a:cubicBezTo>
                  <a:pt x="52795" y="341431"/>
                  <a:pt x="6757" y="209404"/>
                  <a:pt x="3318" y="150931"/>
                </a:cubicBezTo>
                <a:cubicBezTo>
                  <a:pt x="-121" y="92458"/>
                  <a:pt x="37978" y="4088"/>
                  <a:pt x="39830" y="11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: 図形 401">
            <a:extLst>
              <a:ext uri="{FF2B5EF4-FFF2-40B4-BE49-F238E27FC236}">
                <a16:creationId xmlns:a16="http://schemas.microsoft.com/office/drawing/2014/main" id="{2F738A9B-23A4-4F5F-9349-3BF42F4EE985}"/>
              </a:ext>
            </a:extLst>
          </p:cNvPr>
          <p:cNvSpPr/>
          <p:nvPr/>
        </p:nvSpPr>
        <p:spPr>
          <a:xfrm>
            <a:off x="3532186" y="4709374"/>
            <a:ext cx="374208" cy="327650"/>
          </a:xfrm>
          <a:custGeom>
            <a:avLst/>
            <a:gdLst>
              <a:gd name="connsiteX0" fmla="*/ 2 w 374208"/>
              <a:gd name="connsiteY0" fmla="*/ 24551 h 327650"/>
              <a:gd name="connsiteX1" fmla="*/ 223839 w 374208"/>
              <a:gd name="connsiteY1" fmla="*/ 739 h 327650"/>
              <a:gd name="connsiteX2" fmla="*/ 255589 w 374208"/>
              <a:gd name="connsiteY2" fmla="*/ 57889 h 327650"/>
              <a:gd name="connsiteX3" fmla="*/ 338139 w 374208"/>
              <a:gd name="connsiteY3" fmla="*/ 253151 h 327650"/>
              <a:gd name="connsiteX4" fmla="*/ 371477 w 374208"/>
              <a:gd name="connsiteY4" fmla="*/ 319826 h 327650"/>
              <a:gd name="connsiteX5" fmla="*/ 271464 w 374208"/>
              <a:gd name="connsiteY5" fmla="*/ 88051 h 327650"/>
              <a:gd name="connsiteX6" fmla="*/ 228602 w 374208"/>
              <a:gd name="connsiteY6" fmla="*/ 11851 h 327650"/>
              <a:gd name="connsiteX7" fmla="*/ 2 w 374208"/>
              <a:gd name="connsiteY7" fmla="*/ 24551 h 32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208" h="327650">
                <a:moveTo>
                  <a:pt x="2" y="24551"/>
                </a:moveTo>
                <a:cubicBezTo>
                  <a:pt x="-792" y="22699"/>
                  <a:pt x="181241" y="-4817"/>
                  <a:pt x="223839" y="739"/>
                </a:cubicBezTo>
                <a:cubicBezTo>
                  <a:pt x="266437" y="6295"/>
                  <a:pt x="236539" y="15820"/>
                  <a:pt x="255589" y="57889"/>
                </a:cubicBezTo>
                <a:cubicBezTo>
                  <a:pt x="274639" y="99958"/>
                  <a:pt x="318824" y="209495"/>
                  <a:pt x="338139" y="253151"/>
                </a:cubicBezTo>
                <a:cubicBezTo>
                  <a:pt x="357454" y="296807"/>
                  <a:pt x="382589" y="347343"/>
                  <a:pt x="371477" y="319826"/>
                </a:cubicBezTo>
                <a:cubicBezTo>
                  <a:pt x="360365" y="292309"/>
                  <a:pt x="295276" y="139380"/>
                  <a:pt x="271464" y="88051"/>
                </a:cubicBezTo>
                <a:cubicBezTo>
                  <a:pt x="247652" y="36722"/>
                  <a:pt x="273052" y="23493"/>
                  <a:pt x="228602" y="11851"/>
                </a:cubicBezTo>
                <a:cubicBezTo>
                  <a:pt x="184152" y="209"/>
                  <a:pt x="796" y="26403"/>
                  <a:pt x="2" y="2455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: 図形 402">
            <a:extLst>
              <a:ext uri="{FF2B5EF4-FFF2-40B4-BE49-F238E27FC236}">
                <a16:creationId xmlns:a16="http://schemas.microsoft.com/office/drawing/2014/main" id="{21CDBFFB-DEF5-4207-8851-7A111A695FFE}"/>
              </a:ext>
            </a:extLst>
          </p:cNvPr>
          <p:cNvSpPr/>
          <p:nvPr/>
        </p:nvSpPr>
        <p:spPr>
          <a:xfrm>
            <a:off x="3222353" y="4796701"/>
            <a:ext cx="477846" cy="178662"/>
          </a:xfrm>
          <a:custGeom>
            <a:avLst/>
            <a:gdLst>
              <a:gd name="connsiteX0" fmla="*/ 272 w 477846"/>
              <a:gd name="connsiteY0" fmla="*/ 724 h 178662"/>
              <a:gd name="connsiteX1" fmla="*/ 238397 w 477846"/>
              <a:gd name="connsiteY1" fmla="*/ 30887 h 178662"/>
              <a:gd name="connsiteX2" fmla="*/ 470172 w 477846"/>
              <a:gd name="connsiteY2" fmla="*/ 176937 h 178662"/>
              <a:gd name="connsiteX3" fmla="*/ 409847 w 477846"/>
              <a:gd name="connsiteY3" fmla="*/ 107087 h 178662"/>
              <a:gd name="connsiteX4" fmla="*/ 286022 w 477846"/>
              <a:gd name="connsiteY4" fmla="*/ 46762 h 178662"/>
              <a:gd name="connsiteX5" fmla="*/ 272 w 477846"/>
              <a:gd name="connsiteY5" fmla="*/ 724 h 17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846" h="178662">
                <a:moveTo>
                  <a:pt x="272" y="724"/>
                </a:moveTo>
                <a:cubicBezTo>
                  <a:pt x="-7665" y="-1922"/>
                  <a:pt x="160080" y="1518"/>
                  <a:pt x="238397" y="30887"/>
                </a:cubicBezTo>
                <a:cubicBezTo>
                  <a:pt x="316714" y="60256"/>
                  <a:pt x="441597" y="164237"/>
                  <a:pt x="470172" y="176937"/>
                </a:cubicBezTo>
                <a:cubicBezTo>
                  <a:pt x="498747" y="189637"/>
                  <a:pt x="440539" y="128783"/>
                  <a:pt x="409847" y="107087"/>
                </a:cubicBezTo>
                <a:cubicBezTo>
                  <a:pt x="379155" y="85391"/>
                  <a:pt x="350845" y="64754"/>
                  <a:pt x="286022" y="46762"/>
                </a:cubicBezTo>
                <a:cubicBezTo>
                  <a:pt x="221199" y="28770"/>
                  <a:pt x="8209" y="3370"/>
                  <a:pt x="272" y="72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: 図形 403">
            <a:extLst>
              <a:ext uri="{FF2B5EF4-FFF2-40B4-BE49-F238E27FC236}">
                <a16:creationId xmlns:a16="http://schemas.microsoft.com/office/drawing/2014/main" id="{A91103CD-2662-47B5-A2BF-1CA7C02E1132}"/>
              </a:ext>
            </a:extLst>
          </p:cNvPr>
          <p:cNvSpPr/>
          <p:nvPr/>
        </p:nvSpPr>
        <p:spPr>
          <a:xfrm>
            <a:off x="3176313" y="4647191"/>
            <a:ext cx="225816" cy="195226"/>
          </a:xfrm>
          <a:custGeom>
            <a:avLst/>
            <a:gdLst>
              <a:gd name="connsiteX0" fmla="*/ 225700 w 225816"/>
              <a:gd name="connsiteY0" fmla="*/ 2597 h 195226"/>
              <a:gd name="connsiteX1" fmla="*/ 93937 w 225816"/>
              <a:gd name="connsiteY1" fmla="*/ 37522 h 195226"/>
              <a:gd name="connsiteX2" fmla="*/ 275 w 225816"/>
              <a:gd name="connsiteY2" fmla="*/ 194684 h 195226"/>
              <a:gd name="connsiteX3" fmla="*/ 70125 w 225816"/>
              <a:gd name="connsiteY3" fmla="*/ 86734 h 195226"/>
              <a:gd name="connsiteX4" fmla="*/ 225700 w 225816"/>
              <a:gd name="connsiteY4" fmla="*/ 2597 h 19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816" h="195226">
                <a:moveTo>
                  <a:pt x="225700" y="2597"/>
                </a:moveTo>
                <a:cubicBezTo>
                  <a:pt x="229669" y="-5605"/>
                  <a:pt x="131508" y="5508"/>
                  <a:pt x="93937" y="37522"/>
                </a:cubicBezTo>
                <a:cubicBezTo>
                  <a:pt x="56366" y="69537"/>
                  <a:pt x="4244" y="186482"/>
                  <a:pt x="275" y="194684"/>
                </a:cubicBezTo>
                <a:cubicBezTo>
                  <a:pt x="-3694" y="202886"/>
                  <a:pt x="35994" y="115838"/>
                  <a:pt x="70125" y="86734"/>
                </a:cubicBezTo>
                <a:cubicBezTo>
                  <a:pt x="104256" y="57630"/>
                  <a:pt x="221731" y="10799"/>
                  <a:pt x="225700" y="259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: 図形 404">
            <a:extLst>
              <a:ext uri="{FF2B5EF4-FFF2-40B4-BE49-F238E27FC236}">
                <a16:creationId xmlns:a16="http://schemas.microsoft.com/office/drawing/2014/main" id="{2FCF4343-21FF-43A5-B387-9196EF8AE330}"/>
              </a:ext>
            </a:extLst>
          </p:cNvPr>
          <p:cNvSpPr/>
          <p:nvPr/>
        </p:nvSpPr>
        <p:spPr>
          <a:xfrm>
            <a:off x="3619177" y="4775985"/>
            <a:ext cx="257633" cy="306491"/>
          </a:xfrm>
          <a:custGeom>
            <a:avLst/>
            <a:gdLst>
              <a:gd name="connsiteX0" fmla="*/ 323 w 257633"/>
              <a:gd name="connsiteY0" fmla="*/ 88115 h 306491"/>
              <a:gd name="connsiteX1" fmla="*/ 92398 w 257633"/>
              <a:gd name="connsiteY1" fmla="*/ 7153 h 306491"/>
              <a:gd name="connsiteX2" fmla="*/ 255911 w 257633"/>
              <a:gd name="connsiteY2" fmla="*/ 302428 h 306491"/>
              <a:gd name="connsiteX3" fmla="*/ 174948 w 257633"/>
              <a:gd name="connsiteY3" fmla="*/ 170665 h 306491"/>
              <a:gd name="connsiteX4" fmla="*/ 122561 w 257633"/>
              <a:gd name="connsiteY4" fmla="*/ 51603 h 306491"/>
              <a:gd name="connsiteX5" fmla="*/ 323 w 257633"/>
              <a:gd name="connsiteY5" fmla="*/ 88115 h 306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633" h="306491">
                <a:moveTo>
                  <a:pt x="323" y="88115"/>
                </a:moveTo>
                <a:cubicBezTo>
                  <a:pt x="-4704" y="80707"/>
                  <a:pt x="49800" y="-28566"/>
                  <a:pt x="92398" y="7153"/>
                </a:cubicBezTo>
                <a:cubicBezTo>
                  <a:pt x="134996" y="42872"/>
                  <a:pt x="242153" y="275176"/>
                  <a:pt x="255911" y="302428"/>
                </a:cubicBezTo>
                <a:cubicBezTo>
                  <a:pt x="269669" y="329680"/>
                  <a:pt x="197173" y="212469"/>
                  <a:pt x="174948" y="170665"/>
                </a:cubicBezTo>
                <a:cubicBezTo>
                  <a:pt x="152723" y="128861"/>
                  <a:pt x="150342" y="69330"/>
                  <a:pt x="122561" y="51603"/>
                </a:cubicBezTo>
                <a:cubicBezTo>
                  <a:pt x="94780" y="33876"/>
                  <a:pt x="5350" y="95523"/>
                  <a:pt x="323" y="8811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: 図形 405">
            <a:extLst>
              <a:ext uri="{FF2B5EF4-FFF2-40B4-BE49-F238E27FC236}">
                <a16:creationId xmlns:a16="http://schemas.microsoft.com/office/drawing/2014/main" id="{14567CFC-0E31-4A33-BA3A-82183A515867}"/>
              </a:ext>
            </a:extLst>
          </p:cNvPr>
          <p:cNvSpPr/>
          <p:nvPr/>
        </p:nvSpPr>
        <p:spPr>
          <a:xfrm>
            <a:off x="3414572" y="4986334"/>
            <a:ext cx="369187" cy="205059"/>
          </a:xfrm>
          <a:custGeom>
            <a:avLst/>
            <a:gdLst>
              <a:gd name="connsiteX0" fmla="*/ 141 w 369187"/>
              <a:gd name="connsiteY0" fmla="*/ 4 h 205059"/>
              <a:gd name="connsiteX1" fmla="*/ 217628 w 369187"/>
              <a:gd name="connsiteY1" fmla="*/ 73029 h 205059"/>
              <a:gd name="connsiteX2" fmla="*/ 366853 w 369187"/>
              <a:gd name="connsiteY2" fmla="*/ 203204 h 205059"/>
              <a:gd name="connsiteX3" fmla="*/ 300178 w 369187"/>
              <a:gd name="connsiteY3" fmla="*/ 144466 h 205059"/>
              <a:gd name="connsiteX4" fmla="*/ 185878 w 369187"/>
              <a:gd name="connsiteY4" fmla="*/ 69854 h 205059"/>
              <a:gd name="connsiteX5" fmla="*/ 141 w 369187"/>
              <a:gd name="connsiteY5" fmla="*/ 4 h 20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187" h="205059">
                <a:moveTo>
                  <a:pt x="141" y="4"/>
                </a:moveTo>
                <a:cubicBezTo>
                  <a:pt x="5433" y="533"/>
                  <a:pt x="156509" y="39162"/>
                  <a:pt x="217628" y="73029"/>
                </a:cubicBezTo>
                <a:cubicBezTo>
                  <a:pt x="278747" y="106896"/>
                  <a:pt x="353095" y="191298"/>
                  <a:pt x="366853" y="203204"/>
                </a:cubicBezTo>
                <a:cubicBezTo>
                  <a:pt x="380611" y="215110"/>
                  <a:pt x="330340" y="166691"/>
                  <a:pt x="300178" y="144466"/>
                </a:cubicBezTo>
                <a:cubicBezTo>
                  <a:pt x="270016" y="122241"/>
                  <a:pt x="231915" y="91021"/>
                  <a:pt x="185878" y="69854"/>
                </a:cubicBezTo>
                <a:cubicBezTo>
                  <a:pt x="139841" y="48687"/>
                  <a:pt x="-5151" y="-525"/>
                  <a:pt x="141" y="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: 図形 406">
            <a:extLst>
              <a:ext uri="{FF2B5EF4-FFF2-40B4-BE49-F238E27FC236}">
                <a16:creationId xmlns:a16="http://schemas.microsoft.com/office/drawing/2014/main" id="{C2C9C57C-70A4-47D9-A497-7C90B8F8C89E}"/>
              </a:ext>
            </a:extLst>
          </p:cNvPr>
          <p:cNvSpPr/>
          <p:nvPr/>
        </p:nvSpPr>
        <p:spPr>
          <a:xfrm>
            <a:off x="2858607" y="4767551"/>
            <a:ext cx="409372" cy="560066"/>
          </a:xfrm>
          <a:custGeom>
            <a:avLst/>
            <a:gdLst>
              <a:gd name="connsiteX0" fmla="*/ 349731 w 409372"/>
              <a:gd name="connsiteY0" fmla="*/ 1299 h 560066"/>
              <a:gd name="connsiteX1" fmla="*/ 389418 w 409372"/>
              <a:gd name="connsiteY1" fmla="*/ 118774 h 560066"/>
              <a:gd name="connsiteX2" fmla="*/ 316393 w 409372"/>
              <a:gd name="connsiteY2" fmla="*/ 169574 h 560066"/>
              <a:gd name="connsiteX3" fmla="*/ 225906 w 409372"/>
              <a:gd name="connsiteY3" fmla="*/ 264824 h 560066"/>
              <a:gd name="connsiteX4" fmla="*/ 176693 w 409372"/>
              <a:gd name="connsiteY4" fmla="*/ 344199 h 560066"/>
              <a:gd name="connsiteX5" fmla="*/ 2068 w 409372"/>
              <a:gd name="connsiteY5" fmla="*/ 558512 h 560066"/>
              <a:gd name="connsiteX6" fmla="*/ 308456 w 409372"/>
              <a:gd name="connsiteY6" fmla="*/ 221962 h 560066"/>
              <a:gd name="connsiteX7" fmla="*/ 408468 w 409372"/>
              <a:gd name="connsiteY7" fmla="*/ 66387 h 560066"/>
              <a:gd name="connsiteX8" fmla="*/ 349731 w 409372"/>
              <a:gd name="connsiteY8" fmla="*/ 1299 h 56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372" h="560066">
                <a:moveTo>
                  <a:pt x="349731" y="1299"/>
                </a:moveTo>
                <a:cubicBezTo>
                  <a:pt x="346556" y="10030"/>
                  <a:pt x="394974" y="90728"/>
                  <a:pt x="389418" y="118774"/>
                </a:cubicBezTo>
                <a:cubicBezTo>
                  <a:pt x="383862" y="146820"/>
                  <a:pt x="343645" y="145232"/>
                  <a:pt x="316393" y="169574"/>
                </a:cubicBezTo>
                <a:cubicBezTo>
                  <a:pt x="289141" y="193916"/>
                  <a:pt x="249189" y="235720"/>
                  <a:pt x="225906" y="264824"/>
                </a:cubicBezTo>
                <a:cubicBezTo>
                  <a:pt x="202623" y="293928"/>
                  <a:pt x="213999" y="295251"/>
                  <a:pt x="176693" y="344199"/>
                </a:cubicBezTo>
                <a:cubicBezTo>
                  <a:pt x="139387" y="393147"/>
                  <a:pt x="-19893" y="578885"/>
                  <a:pt x="2068" y="558512"/>
                </a:cubicBezTo>
                <a:cubicBezTo>
                  <a:pt x="24028" y="538139"/>
                  <a:pt x="240723" y="303983"/>
                  <a:pt x="308456" y="221962"/>
                </a:cubicBezTo>
                <a:cubicBezTo>
                  <a:pt x="376189" y="139941"/>
                  <a:pt x="399208" y="103428"/>
                  <a:pt x="408468" y="66387"/>
                </a:cubicBezTo>
                <a:cubicBezTo>
                  <a:pt x="417728" y="29346"/>
                  <a:pt x="352906" y="-7432"/>
                  <a:pt x="349731" y="129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: 図形 407">
            <a:extLst>
              <a:ext uri="{FF2B5EF4-FFF2-40B4-BE49-F238E27FC236}">
                <a16:creationId xmlns:a16="http://schemas.microsoft.com/office/drawing/2014/main" id="{704E3874-9526-4472-A751-9DEC9E2B17D5}"/>
              </a:ext>
            </a:extLst>
          </p:cNvPr>
          <p:cNvSpPr/>
          <p:nvPr/>
        </p:nvSpPr>
        <p:spPr>
          <a:xfrm>
            <a:off x="2881039" y="5092166"/>
            <a:ext cx="345170" cy="215565"/>
          </a:xfrm>
          <a:custGeom>
            <a:avLst/>
            <a:gdLst>
              <a:gd name="connsiteX0" fmla="*/ 274 w 345170"/>
              <a:gd name="connsiteY0" fmla="*/ 214847 h 215565"/>
              <a:gd name="connsiteX1" fmla="*/ 174899 w 345170"/>
              <a:gd name="connsiteY1" fmla="*/ 138647 h 215565"/>
              <a:gd name="connsiteX2" fmla="*/ 344761 w 345170"/>
              <a:gd name="connsiteY2" fmla="*/ 534 h 215565"/>
              <a:gd name="connsiteX3" fmla="*/ 216174 w 345170"/>
              <a:gd name="connsiteY3" fmla="*/ 95784 h 215565"/>
              <a:gd name="connsiteX4" fmla="*/ 274 w 345170"/>
              <a:gd name="connsiteY4" fmla="*/ 214847 h 21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170" h="215565">
                <a:moveTo>
                  <a:pt x="274" y="214847"/>
                </a:moveTo>
                <a:cubicBezTo>
                  <a:pt x="-6605" y="221991"/>
                  <a:pt x="117485" y="174366"/>
                  <a:pt x="174899" y="138647"/>
                </a:cubicBezTo>
                <a:cubicBezTo>
                  <a:pt x="232313" y="102928"/>
                  <a:pt x="337882" y="7678"/>
                  <a:pt x="344761" y="534"/>
                </a:cubicBezTo>
                <a:cubicBezTo>
                  <a:pt x="351640" y="-6610"/>
                  <a:pt x="270413" y="59536"/>
                  <a:pt x="216174" y="95784"/>
                </a:cubicBezTo>
                <a:cubicBezTo>
                  <a:pt x="161935" y="132032"/>
                  <a:pt x="7153" y="207703"/>
                  <a:pt x="274" y="21484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: 図形 408">
            <a:extLst>
              <a:ext uri="{FF2B5EF4-FFF2-40B4-BE49-F238E27FC236}">
                <a16:creationId xmlns:a16="http://schemas.microsoft.com/office/drawing/2014/main" id="{578B4C51-850F-48B4-8B81-C0D5C546E0E8}"/>
              </a:ext>
            </a:extLst>
          </p:cNvPr>
          <p:cNvSpPr/>
          <p:nvPr/>
        </p:nvSpPr>
        <p:spPr>
          <a:xfrm>
            <a:off x="2900185" y="5027572"/>
            <a:ext cx="325773" cy="266841"/>
          </a:xfrm>
          <a:custGeom>
            <a:avLst/>
            <a:gdLst>
              <a:gd name="connsiteX0" fmla="*/ 325615 w 325773"/>
              <a:gd name="connsiteY0" fmla="*/ 41 h 266841"/>
              <a:gd name="connsiteX1" fmla="*/ 141465 w 325773"/>
              <a:gd name="connsiteY1" fmla="*/ 147678 h 266841"/>
              <a:gd name="connsiteX2" fmla="*/ 178 w 325773"/>
              <a:gd name="connsiteY2" fmla="*/ 266741 h 266841"/>
              <a:gd name="connsiteX3" fmla="*/ 170040 w 325773"/>
              <a:gd name="connsiteY3" fmla="*/ 165141 h 266841"/>
              <a:gd name="connsiteX4" fmla="*/ 325615 w 325773"/>
              <a:gd name="connsiteY4" fmla="*/ 41 h 26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73" h="266841">
                <a:moveTo>
                  <a:pt x="325615" y="41"/>
                </a:moveTo>
                <a:cubicBezTo>
                  <a:pt x="320853" y="-2869"/>
                  <a:pt x="141465" y="147678"/>
                  <a:pt x="141465" y="147678"/>
                </a:cubicBezTo>
                <a:cubicBezTo>
                  <a:pt x="87226" y="192128"/>
                  <a:pt x="-4584" y="263831"/>
                  <a:pt x="178" y="266741"/>
                </a:cubicBezTo>
                <a:cubicBezTo>
                  <a:pt x="4940" y="269651"/>
                  <a:pt x="113155" y="208797"/>
                  <a:pt x="170040" y="165141"/>
                </a:cubicBezTo>
                <a:cubicBezTo>
                  <a:pt x="226925" y="121485"/>
                  <a:pt x="330377" y="2951"/>
                  <a:pt x="325615" y="4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: 図形 409">
            <a:extLst>
              <a:ext uri="{FF2B5EF4-FFF2-40B4-BE49-F238E27FC236}">
                <a16:creationId xmlns:a16="http://schemas.microsoft.com/office/drawing/2014/main" id="{3EB29F3B-13DF-4BB5-8472-CE44F55BC907}"/>
              </a:ext>
            </a:extLst>
          </p:cNvPr>
          <p:cNvSpPr/>
          <p:nvPr/>
        </p:nvSpPr>
        <p:spPr>
          <a:xfrm>
            <a:off x="3211165" y="5035028"/>
            <a:ext cx="525656" cy="194206"/>
          </a:xfrm>
          <a:custGeom>
            <a:avLst/>
            <a:gdLst>
              <a:gd name="connsiteX0" fmla="*/ 348 w 525656"/>
              <a:gd name="connsiteY0" fmla="*/ 522 h 194206"/>
              <a:gd name="connsiteX1" fmla="*/ 359123 w 525656"/>
              <a:gd name="connsiteY1" fmla="*/ 103710 h 194206"/>
              <a:gd name="connsiteX2" fmla="*/ 522635 w 525656"/>
              <a:gd name="connsiteY2" fmla="*/ 192610 h 194206"/>
              <a:gd name="connsiteX3" fmla="*/ 428973 w 525656"/>
              <a:gd name="connsiteY3" fmla="*/ 149747 h 194206"/>
              <a:gd name="connsiteX4" fmla="*/ 348 w 525656"/>
              <a:gd name="connsiteY4" fmla="*/ 522 h 19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6" h="194206">
                <a:moveTo>
                  <a:pt x="348" y="522"/>
                </a:moveTo>
                <a:cubicBezTo>
                  <a:pt x="-11294" y="-7151"/>
                  <a:pt x="272075" y="71695"/>
                  <a:pt x="359123" y="103710"/>
                </a:cubicBezTo>
                <a:cubicBezTo>
                  <a:pt x="446171" y="135725"/>
                  <a:pt x="522635" y="192610"/>
                  <a:pt x="522635" y="192610"/>
                </a:cubicBezTo>
                <a:cubicBezTo>
                  <a:pt x="534277" y="200283"/>
                  <a:pt x="514169" y="179380"/>
                  <a:pt x="428973" y="149747"/>
                </a:cubicBezTo>
                <a:lnTo>
                  <a:pt x="348" y="52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: 図形 410">
            <a:extLst>
              <a:ext uri="{FF2B5EF4-FFF2-40B4-BE49-F238E27FC236}">
                <a16:creationId xmlns:a16="http://schemas.microsoft.com/office/drawing/2014/main" id="{005AB028-407F-4D63-92BB-751D7C75D5D2}"/>
              </a:ext>
            </a:extLst>
          </p:cNvPr>
          <p:cNvSpPr/>
          <p:nvPr/>
        </p:nvSpPr>
        <p:spPr>
          <a:xfrm>
            <a:off x="3181580" y="5082918"/>
            <a:ext cx="356281" cy="66947"/>
          </a:xfrm>
          <a:custGeom>
            <a:avLst/>
            <a:gdLst>
              <a:gd name="connsiteX0" fmla="*/ 1358 w 356281"/>
              <a:gd name="connsiteY0" fmla="*/ 17720 h 66947"/>
              <a:gd name="connsiteX1" fmla="*/ 195033 w 356281"/>
              <a:gd name="connsiteY1" fmla="*/ 30420 h 66947"/>
              <a:gd name="connsiteX2" fmla="*/ 355370 w 356281"/>
              <a:gd name="connsiteY2" fmla="*/ 66932 h 66947"/>
              <a:gd name="connsiteX3" fmla="*/ 253770 w 356281"/>
              <a:gd name="connsiteY3" fmla="*/ 25657 h 66947"/>
              <a:gd name="connsiteX4" fmla="*/ 115658 w 356281"/>
              <a:gd name="connsiteY4" fmla="*/ 257 h 66947"/>
              <a:gd name="connsiteX5" fmla="*/ 1358 w 356281"/>
              <a:gd name="connsiteY5" fmla="*/ 17720 h 6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281" h="66947">
                <a:moveTo>
                  <a:pt x="1358" y="17720"/>
                </a:moveTo>
                <a:cubicBezTo>
                  <a:pt x="14587" y="22747"/>
                  <a:pt x="136031" y="22218"/>
                  <a:pt x="195033" y="30420"/>
                </a:cubicBezTo>
                <a:cubicBezTo>
                  <a:pt x="254035" y="38622"/>
                  <a:pt x="345581" y="67726"/>
                  <a:pt x="355370" y="66932"/>
                </a:cubicBezTo>
                <a:cubicBezTo>
                  <a:pt x="365159" y="66138"/>
                  <a:pt x="293722" y="36769"/>
                  <a:pt x="253770" y="25657"/>
                </a:cubicBezTo>
                <a:cubicBezTo>
                  <a:pt x="213818" y="14545"/>
                  <a:pt x="156404" y="2638"/>
                  <a:pt x="115658" y="257"/>
                </a:cubicBezTo>
                <a:cubicBezTo>
                  <a:pt x="74912" y="-2124"/>
                  <a:pt x="-11871" y="12693"/>
                  <a:pt x="1358" y="1772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: 図形 411">
            <a:extLst>
              <a:ext uri="{FF2B5EF4-FFF2-40B4-BE49-F238E27FC236}">
                <a16:creationId xmlns:a16="http://schemas.microsoft.com/office/drawing/2014/main" id="{BEF3E8B8-8FF1-4EC8-A7E6-9A100ECD1673}"/>
              </a:ext>
            </a:extLst>
          </p:cNvPr>
          <p:cNvSpPr/>
          <p:nvPr/>
        </p:nvSpPr>
        <p:spPr>
          <a:xfrm>
            <a:off x="3572496" y="4809844"/>
            <a:ext cx="406623" cy="951217"/>
          </a:xfrm>
          <a:custGeom>
            <a:avLst/>
            <a:gdLst>
              <a:gd name="connsiteX0" fmla="*/ 967 w 406623"/>
              <a:gd name="connsiteY0" fmla="*/ 78069 h 951217"/>
              <a:gd name="connsiteX1" fmla="*/ 75579 w 406623"/>
              <a:gd name="connsiteY1" fmla="*/ 184431 h 951217"/>
              <a:gd name="connsiteX2" fmla="*/ 186704 w 406623"/>
              <a:gd name="connsiteY2" fmla="*/ 300319 h 951217"/>
              <a:gd name="connsiteX3" fmla="*/ 243854 w 406623"/>
              <a:gd name="connsiteY3" fmla="*/ 474944 h 951217"/>
              <a:gd name="connsiteX4" fmla="*/ 302592 w 406623"/>
              <a:gd name="connsiteY4" fmla="*/ 697194 h 951217"/>
              <a:gd name="connsiteX5" fmla="*/ 291479 w 406623"/>
              <a:gd name="connsiteY5" fmla="*/ 874994 h 951217"/>
              <a:gd name="connsiteX6" fmla="*/ 277192 w 406623"/>
              <a:gd name="connsiteY6" fmla="*/ 951194 h 951217"/>
              <a:gd name="connsiteX7" fmla="*/ 293067 w 406623"/>
              <a:gd name="connsiteY7" fmla="*/ 868644 h 951217"/>
              <a:gd name="connsiteX8" fmla="*/ 405779 w 406623"/>
              <a:gd name="connsiteY8" fmla="*/ 700369 h 951217"/>
              <a:gd name="connsiteX9" fmla="*/ 337517 w 406623"/>
              <a:gd name="connsiteY9" fmla="*/ 440019 h 951217"/>
              <a:gd name="connsiteX10" fmla="*/ 208929 w 406623"/>
              <a:gd name="connsiteY10" fmla="*/ 103469 h 951217"/>
              <a:gd name="connsiteX11" fmla="*/ 97804 w 406623"/>
              <a:gd name="connsiteY11" fmla="*/ 281 h 951217"/>
              <a:gd name="connsiteX12" fmla="*/ 77167 w 406623"/>
              <a:gd name="connsiteY12" fmla="*/ 76481 h 951217"/>
              <a:gd name="connsiteX13" fmla="*/ 127967 w 406623"/>
              <a:gd name="connsiteY13" fmla="*/ 181256 h 951217"/>
              <a:gd name="connsiteX14" fmla="*/ 967 w 406623"/>
              <a:gd name="connsiteY14" fmla="*/ 78069 h 95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6623" h="951217">
                <a:moveTo>
                  <a:pt x="967" y="78069"/>
                </a:moveTo>
                <a:cubicBezTo>
                  <a:pt x="-7764" y="78598"/>
                  <a:pt x="44623" y="147389"/>
                  <a:pt x="75579" y="184431"/>
                </a:cubicBezTo>
                <a:cubicBezTo>
                  <a:pt x="106535" y="221473"/>
                  <a:pt x="158658" y="251900"/>
                  <a:pt x="186704" y="300319"/>
                </a:cubicBezTo>
                <a:cubicBezTo>
                  <a:pt x="214750" y="348738"/>
                  <a:pt x="224539" y="408798"/>
                  <a:pt x="243854" y="474944"/>
                </a:cubicBezTo>
                <a:cubicBezTo>
                  <a:pt x="263169" y="541090"/>
                  <a:pt x="294655" y="630519"/>
                  <a:pt x="302592" y="697194"/>
                </a:cubicBezTo>
                <a:cubicBezTo>
                  <a:pt x="310529" y="763869"/>
                  <a:pt x="295712" y="832661"/>
                  <a:pt x="291479" y="874994"/>
                </a:cubicBezTo>
                <a:cubicBezTo>
                  <a:pt x="287246" y="917327"/>
                  <a:pt x="276927" y="952252"/>
                  <a:pt x="277192" y="951194"/>
                </a:cubicBezTo>
                <a:cubicBezTo>
                  <a:pt x="277457" y="950136"/>
                  <a:pt x="271636" y="910448"/>
                  <a:pt x="293067" y="868644"/>
                </a:cubicBezTo>
                <a:cubicBezTo>
                  <a:pt x="314498" y="826840"/>
                  <a:pt x="398371" y="771806"/>
                  <a:pt x="405779" y="700369"/>
                </a:cubicBezTo>
                <a:cubicBezTo>
                  <a:pt x="413187" y="628932"/>
                  <a:pt x="370325" y="539502"/>
                  <a:pt x="337517" y="440019"/>
                </a:cubicBezTo>
                <a:cubicBezTo>
                  <a:pt x="304709" y="340536"/>
                  <a:pt x="248881" y="176759"/>
                  <a:pt x="208929" y="103469"/>
                </a:cubicBezTo>
                <a:cubicBezTo>
                  <a:pt x="168977" y="30179"/>
                  <a:pt x="119764" y="4779"/>
                  <a:pt x="97804" y="281"/>
                </a:cubicBezTo>
                <a:cubicBezTo>
                  <a:pt x="75844" y="-4217"/>
                  <a:pt x="72140" y="46319"/>
                  <a:pt x="77167" y="76481"/>
                </a:cubicBezTo>
                <a:cubicBezTo>
                  <a:pt x="82194" y="106643"/>
                  <a:pt x="135904" y="175435"/>
                  <a:pt x="127967" y="181256"/>
                </a:cubicBezTo>
                <a:cubicBezTo>
                  <a:pt x="120030" y="187077"/>
                  <a:pt x="9698" y="77540"/>
                  <a:pt x="967" y="7806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: 図形 412">
            <a:extLst>
              <a:ext uri="{FF2B5EF4-FFF2-40B4-BE49-F238E27FC236}">
                <a16:creationId xmlns:a16="http://schemas.microsoft.com/office/drawing/2014/main" id="{559FBE05-2B5A-43F3-AC92-CD4059EA114F}"/>
              </a:ext>
            </a:extLst>
          </p:cNvPr>
          <p:cNvSpPr/>
          <p:nvPr/>
        </p:nvSpPr>
        <p:spPr>
          <a:xfrm>
            <a:off x="2849699" y="4948249"/>
            <a:ext cx="141326" cy="297441"/>
          </a:xfrm>
          <a:custGeom>
            <a:avLst/>
            <a:gdLst>
              <a:gd name="connsiteX0" fmla="*/ 1451 w 141326"/>
              <a:gd name="connsiteY0" fmla="*/ 518 h 297441"/>
              <a:gd name="connsiteX1" fmla="*/ 24734 w 141326"/>
              <a:gd name="connsiteY1" fmla="*/ 294734 h 297441"/>
              <a:gd name="connsiteX2" fmla="*/ 141151 w 141326"/>
              <a:gd name="connsiteY2" fmla="*/ 150801 h 297441"/>
              <a:gd name="connsiteX3" fmla="*/ 50134 w 141326"/>
              <a:gd name="connsiteY3" fmla="*/ 220651 h 297441"/>
              <a:gd name="connsiteX4" fmla="*/ 1451 w 141326"/>
              <a:gd name="connsiteY4" fmla="*/ 518 h 29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26" h="297441">
                <a:moveTo>
                  <a:pt x="1451" y="518"/>
                </a:moveTo>
                <a:cubicBezTo>
                  <a:pt x="-2782" y="12865"/>
                  <a:pt x="1451" y="269687"/>
                  <a:pt x="24734" y="294734"/>
                </a:cubicBezTo>
                <a:cubicBezTo>
                  <a:pt x="48017" y="319781"/>
                  <a:pt x="136918" y="163148"/>
                  <a:pt x="141151" y="150801"/>
                </a:cubicBezTo>
                <a:cubicBezTo>
                  <a:pt x="145384" y="138454"/>
                  <a:pt x="71653" y="241112"/>
                  <a:pt x="50134" y="220651"/>
                </a:cubicBezTo>
                <a:cubicBezTo>
                  <a:pt x="28615" y="200190"/>
                  <a:pt x="5684" y="-11829"/>
                  <a:pt x="1451" y="5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: 図形 413">
            <a:extLst>
              <a:ext uri="{FF2B5EF4-FFF2-40B4-BE49-F238E27FC236}">
                <a16:creationId xmlns:a16="http://schemas.microsoft.com/office/drawing/2014/main" id="{B3AE4921-1A77-4ED1-8659-DF6C0840AAAD}"/>
              </a:ext>
            </a:extLst>
          </p:cNvPr>
          <p:cNvSpPr/>
          <p:nvPr/>
        </p:nvSpPr>
        <p:spPr>
          <a:xfrm>
            <a:off x="2547938" y="4987871"/>
            <a:ext cx="282975" cy="489312"/>
          </a:xfrm>
          <a:custGeom>
            <a:avLst/>
            <a:gdLst>
              <a:gd name="connsiteX0" fmla="*/ 282575 w 282975"/>
              <a:gd name="connsiteY0" fmla="*/ 54 h 489312"/>
              <a:gd name="connsiteX1" fmla="*/ 234950 w 282975"/>
              <a:gd name="connsiteY1" fmla="*/ 236592 h 489312"/>
              <a:gd name="connsiteX2" fmla="*/ 130175 w 282975"/>
              <a:gd name="connsiteY2" fmla="*/ 325492 h 489312"/>
              <a:gd name="connsiteX3" fmla="*/ 0 w 282975"/>
              <a:gd name="connsiteY3" fmla="*/ 489004 h 489312"/>
              <a:gd name="connsiteX4" fmla="*/ 128587 w 282975"/>
              <a:gd name="connsiteY4" fmla="*/ 363592 h 489312"/>
              <a:gd name="connsiteX5" fmla="*/ 211137 w 282975"/>
              <a:gd name="connsiteY5" fmla="*/ 258817 h 489312"/>
              <a:gd name="connsiteX6" fmla="*/ 282575 w 282975"/>
              <a:gd name="connsiteY6" fmla="*/ 54 h 48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75" h="489312">
                <a:moveTo>
                  <a:pt x="282575" y="54"/>
                </a:moveTo>
                <a:cubicBezTo>
                  <a:pt x="286544" y="-3650"/>
                  <a:pt x="260350" y="182352"/>
                  <a:pt x="234950" y="236592"/>
                </a:cubicBezTo>
                <a:cubicBezTo>
                  <a:pt x="209550" y="290832"/>
                  <a:pt x="169333" y="283423"/>
                  <a:pt x="130175" y="325492"/>
                </a:cubicBezTo>
                <a:cubicBezTo>
                  <a:pt x="91017" y="367561"/>
                  <a:pt x="265" y="482654"/>
                  <a:pt x="0" y="489004"/>
                </a:cubicBezTo>
                <a:cubicBezTo>
                  <a:pt x="-265" y="495354"/>
                  <a:pt x="93397" y="401957"/>
                  <a:pt x="128587" y="363592"/>
                </a:cubicBezTo>
                <a:cubicBezTo>
                  <a:pt x="163776" y="325228"/>
                  <a:pt x="185737" y="315967"/>
                  <a:pt x="211137" y="258817"/>
                </a:cubicBezTo>
                <a:cubicBezTo>
                  <a:pt x="236537" y="201667"/>
                  <a:pt x="278606" y="3758"/>
                  <a:pt x="282575" y="5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: 図形 414">
            <a:extLst>
              <a:ext uri="{FF2B5EF4-FFF2-40B4-BE49-F238E27FC236}">
                <a16:creationId xmlns:a16="http://schemas.microsoft.com/office/drawing/2014/main" id="{2B86F740-6E2A-472C-A1C1-E42623BA215C}"/>
              </a:ext>
            </a:extLst>
          </p:cNvPr>
          <p:cNvSpPr/>
          <p:nvPr/>
        </p:nvSpPr>
        <p:spPr>
          <a:xfrm>
            <a:off x="2585769" y="4990847"/>
            <a:ext cx="267670" cy="551509"/>
          </a:xfrm>
          <a:custGeom>
            <a:avLst/>
            <a:gdLst>
              <a:gd name="connsiteX0" fmla="*/ 266969 w 267670"/>
              <a:gd name="connsiteY0" fmla="*/ 253 h 551509"/>
              <a:gd name="connsiteX1" fmla="*/ 238394 w 267670"/>
              <a:gd name="connsiteY1" fmla="*/ 257428 h 551509"/>
              <a:gd name="connsiteX2" fmla="*/ 163781 w 267670"/>
              <a:gd name="connsiteY2" fmla="*/ 351091 h 551509"/>
              <a:gd name="connsiteX3" fmla="*/ 89169 w 267670"/>
              <a:gd name="connsiteY3" fmla="*/ 403478 h 551509"/>
              <a:gd name="connsiteX4" fmla="*/ 269 w 267670"/>
              <a:gd name="connsiteY4" fmla="*/ 551116 h 551509"/>
              <a:gd name="connsiteX5" fmla="*/ 119331 w 267670"/>
              <a:gd name="connsiteY5" fmla="*/ 354266 h 551509"/>
              <a:gd name="connsiteX6" fmla="*/ 212994 w 267670"/>
              <a:gd name="connsiteY6" fmla="*/ 212978 h 551509"/>
              <a:gd name="connsiteX7" fmla="*/ 266969 w 267670"/>
              <a:gd name="connsiteY7" fmla="*/ 253 h 5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670" h="551509">
                <a:moveTo>
                  <a:pt x="266969" y="253"/>
                </a:moveTo>
                <a:cubicBezTo>
                  <a:pt x="271202" y="7661"/>
                  <a:pt x="255592" y="198955"/>
                  <a:pt x="238394" y="257428"/>
                </a:cubicBezTo>
                <a:cubicBezTo>
                  <a:pt x="221196" y="315901"/>
                  <a:pt x="188652" y="326749"/>
                  <a:pt x="163781" y="351091"/>
                </a:cubicBezTo>
                <a:cubicBezTo>
                  <a:pt x="138910" y="375433"/>
                  <a:pt x="116421" y="370141"/>
                  <a:pt x="89169" y="403478"/>
                </a:cubicBezTo>
                <a:cubicBezTo>
                  <a:pt x="61917" y="436816"/>
                  <a:pt x="-4758" y="559318"/>
                  <a:pt x="269" y="551116"/>
                </a:cubicBezTo>
                <a:cubicBezTo>
                  <a:pt x="5296" y="542914"/>
                  <a:pt x="83877" y="410622"/>
                  <a:pt x="119331" y="354266"/>
                </a:cubicBezTo>
                <a:cubicBezTo>
                  <a:pt x="154785" y="297910"/>
                  <a:pt x="188917" y="276213"/>
                  <a:pt x="212994" y="212978"/>
                </a:cubicBezTo>
                <a:cubicBezTo>
                  <a:pt x="237071" y="149743"/>
                  <a:pt x="262736" y="-7155"/>
                  <a:pt x="266969" y="25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: 図形 415">
            <a:extLst>
              <a:ext uri="{FF2B5EF4-FFF2-40B4-BE49-F238E27FC236}">
                <a16:creationId xmlns:a16="http://schemas.microsoft.com/office/drawing/2014/main" id="{B9541E6E-6FBF-4090-8435-17DC37BC22DD}"/>
              </a:ext>
            </a:extLst>
          </p:cNvPr>
          <p:cNvSpPr/>
          <p:nvPr/>
        </p:nvSpPr>
        <p:spPr>
          <a:xfrm>
            <a:off x="3185728" y="5139537"/>
            <a:ext cx="593000" cy="293161"/>
          </a:xfrm>
          <a:custGeom>
            <a:avLst/>
            <a:gdLst>
              <a:gd name="connsiteX0" fmla="*/ 9910 w 593000"/>
              <a:gd name="connsiteY0" fmla="*/ 7138 h 293161"/>
              <a:gd name="connsiteX1" fmla="*/ 78172 w 593000"/>
              <a:gd name="connsiteY1" fmla="*/ 7138 h 293161"/>
              <a:gd name="connsiteX2" fmla="*/ 278197 w 593000"/>
              <a:gd name="connsiteY2" fmla="*/ 43651 h 293161"/>
              <a:gd name="connsiteX3" fmla="*/ 587760 w 593000"/>
              <a:gd name="connsiteY3" fmla="*/ 200813 h 293161"/>
              <a:gd name="connsiteX4" fmla="*/ 448060 w 593000"/>
              <a:gd name="connsiteY4" fmla="*/ 162713 h 293161"/>
              <a:gd name="connsiteX5" fmla="*/ 132147 w 593000"/>
              <a:gd name="connsiteY5" fmla="*/ 292888 h 293161"/>
              <a:gd name="connsiteX6" fmla="*/ 355985 w 593000"/>
              <a:gd name="connsiteY6" fmla="*/ 196051 h 293161"/>
              <a:gd name="connsiteX7" fmla="*/ 514735 w 593000"/>
              <a:gd name="connsiteY7" fmla="*/ 162713 h 293161"/>
              <a:gd name="connsiteX8" fmla="*/ 325822 w 593000"/>
              <a:gd name="connsiteY8" fmla="*/ 161126 h 293161"/>
              <a:gd name="connsiteX9" fmla="*/ 230572 w 593000"/>
              <a:gd name="connsiteY9" fmla="*/ 115088 h 293161"/>
              <a:gd name="connsiteX10" fmla="*/ 398847 w 593000"/>
              <a:gd name="connsiteY10" fmla="*/ 126201 h 293161"/>
              <a:gd name="connsiteX11" fmla="*/ 276610 w 593000"/>
              <a:gd name="connsiteY11" fmla="*/ 81751 h 293161"/>
              <a:gd name="connsiteX12" fmla="*/ 9910 w 593000"/>
              <a:gd name="connsiteY12" fmla="*/ 7138 h 29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3000" h="293161">
                <a:moveTo>
                  <a:pt x="9910" y="7138"/>
                </a:moveTo>
                <a:cubicBezTo>
                  <a:pt x="-23163" y="-5297"/>
                  <a:pt x="33457" y="1052"/>
                  <a:pt x="78172" y="7138"/>
                </a:cubicBezTo>
                <a:cubicBezTo>
                  <a:pt x="122887" y="13224"/>
                  <a:pt x="193266" y="11372"/>
                  <a:pt x="278197" y="43651"/>
                </a:cubicBezTo>
                <a:cubicBezTo>
                  <a:pt x="363128" y="75930"/>
                  <a:pt x="559450" y="180969"/>
                  <a:pt x="587760" y="200813"/>
                </a:cubicBezTo>
                <a:cubicBezTo>
                  <a:pt x="616070" y="220657"/>
                  <a:pt x="523995" y="147367"/>
                  <a:pt x="448060" y="162713"/>
                </a:cubicBezTo>
                <a:cubicBezTo>
                  <a:pt x="372125" y="178059"/>
                  <a:pt x="147493" y="287332"/>
                  <a:pt x="132147" y="292888"/>
                </a:cubicBezTo>
                <a:cubicBezTo>
                  <a:pt x="116801" y="298444"/>
                  <a:pt x="292220" y="217747"/>
                  <a:pt x="355985" y="196051"/>
                </a:cubicBezTo>
                <a:cubicBezTo>
                  <a:pt x="419750" y="174355"/>
                  <a:pt x="519762" y="168534"/>
                  <a:pt x="514735" y="162713"/>
                </a:cubicBezTo>
                <a:cubicBezTo>
                  <a:pt x="509708" y="156892"/>
                  <a:pt x="373182" y="169063"/>
                  <a:pt x="325822" y="161126"/>
                </a:cubicBezTo>
                <a:cubicBezTo>
                  <a:pt x="278462" y="153189"/>
                  <a:pt x="218401" y="120909"/>
                  <a:pt x="230572" y="115088"/>
                </a:cubicBezTo>
                <a:cubicBezTo>
                  <a:pt x="242743" y="109267"/>
                  <a:pt x="391174" y="131757"/>
                  <a:pt x="398847" y="126201"/>
                </a:cubicBezTo>
                <a:cubicBezTo>
                  <a:pt x="406520" y="120645"/>
                  <a:pt x="337200" y="102389"/>
                  <a:pt x="276610" y="81751"/>
                </a:cubicBezTo>
                <a:cubicBezTo>
                  <a:pt x="216021" y="61114"/>
                  <a:pt x="42983" y="19573"/>
                  <a:pt x="9910" y="713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: 図形 416">
            <a:extLst>
              <a:ext uri="{FF2B5EF4-FFF2-40B4-BE49-F238E27FC236}">
                <a16:creationId xmlns:a16="http://schemas.microsoft.com/office/drawing/2014/main" id="{0B2617C0-9B4F-4FA4-9D57-F5F16DDC7AB1}"/>
              </a:ext>
            </a:extLst>
          </p:cNvPr>
          <p:cNvSpPr/>
          <p:nvPr/>
        </p:nvSpPr>
        <p:spPr>
          <a:xfrm>
            <a:off x="2655339" y="5265374"/>
            <a:ext cx="745167" cy="189101"/>
          </a:xfrm>
          <a:custGeom>
            <a:avLst/>
            <a:gdLst>
              <a:gd name="connsiteX0" fmla="*/ 2136 w 745167"/>
              <a:gd name="connsiteY0" fmla="*/ 187689 h 189101"/>
              <a:gd name="connsiteX1" fmla="*/ 135486 w 745167"/>
              <a:gd name="connsiteY1" fmla="*/ 136889 h 189101"/>
              <a:gd name="connsiteX2" fmla="*/ 327574 w 745167"/>
              <a:gd name="connsiteY2" fmla="*/ 44814 h 189101"/>
              <a:gd name="connsiteX3" fmla="*/ 478386 w 745167"/>
              <a:gd name="connsiteY3" fmla="*/ 13064 h 189101"/>
              <a:gd name="connsiteX4" fmla="*/ 745086 w 745167"/>
              <a:gd name="connsiteY4" fmla="*/ 51164 h 189101"/>
              <a:gd name="connsiteX5" fmla="*/ 503786 w 745167"/>
              <a:gd name="connsiteY5" fmla="*/ 364 h 189101"/>
              <a:gd name="connsiteX6" fmla="*/ 241849 w 745167"/>
              <a:gd name="connsiteY6" fmla="*/ 82914 h 189101"/>
              <a:gd name="connsiteX7" fmla="*/ 2136 w 745167"/>
              <a:gd name="connsiteY7" fmla="*/ 187689 h 18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5167" h="189101">
                <a:moveTo>
                  <a:pt x="2136" y="187689"/>
                </a:moveTo>
                <a:cubicBezTo>
                  <a:pt x="-15591" y="196685"/>
                  <a:pt x="81246" y="160701"/>
                  <a:pt x="135486" y="136889"/>
                </a:cubicBezTo>
                <a:cubicBezTo>
                  <a:pt x="189726" y="113076"/>
                  <a:pt x="270424" y="65451"/>
                  <a:pt x="327574" y="44814"/>
                </a:cubicBezTo>
                <a:cubicBezTo>
                  <a:pt x="384724" y="24177"/>
                  <a:pt x="408801" y="12006"/>
                  <a:pt x="478386" y="13064"/>
                </a:cubicBezTo>
                <a:cubicBezTo>
                  <a:pt x="547971" y="14122"/>
                  <a:pt x="740853" y="53281"/>
                  <a:pt x="745086" y="51164"/>
                </a:cubicBezTo>
                <a:cubicBezTo>
                  <a:pt x="749319" y="49047"/>
                  <a:pt x="587659" y="-4928"/>
                  <a:pt x="503786" y="364"/>
                </a:cubicBezTo>
                <a:cubicBezTo>
                  <a:pt x="419913" y="5656"/>
                  <a:pt x="325722" y="53281"/>
                  <a:pt x="241849" y="82914"/>
                </a:cubicBezTo>
                <a:cubicBezTo>
                  <a:pt x="157976" y="112547"/>
                  <a:pt x="19863" y="178693"/>
                  <a:pt x="2136" y="18768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: 図形 417">
            <a:extLst>
              <a:ext uri="{FF2B5EF4-FFF2-40B4-BE49-F238E27FC236}">
                <a16:creationId xmlns:a16="http://schemas.microsoft.com/office/drawing/2014/main" id="{3A5DAA34-AAC2-4FEF-817E-E9B790507B74}"/>
              </a:ext>
            </a:extLst>
          </p:cNvPr>
          <p:cNvSpPr/>
          <p:nvPr/>
        </p:nvSpPr>
        <p:spPr>
          <a:xfrm>
            <a:off x="2674742" y="5214449"/>
            <a:ext cx="637643" cy="156480"/>
          </a:xfrm>
          <a:custGeom>
            <a:avLst/>
            <a:gdLst>
              <a:gd name="connsiteX0" fmla="*/ 8133 w 637643"/>
              <a:gd name="connsiteY0" fmla="*/ 154476 h 156480"/>
              <a:gd name="connsiteX1" fmla="*/ 116083 w 637643"/>
              <a:gd name="connsiteY1" fmla="*/ 117964 h 156480"/>
              <a:gd name="connsiteX2" fmla="*/ 439933 w 637643"/>
              <a:gd name="connsiteY2" fmla="*/ 37001 h 156480"/>
              <a:gd name="connsiteX3" fmla="*/ 635196 w 637643"/>
              <a:gd name="connsiteY3" fmla="*/ 489 h 156480"/>
              <a:gd name="connsiteX4" fmla="*/ 308171 w 637643"/>
              <a:gd name="connsiteY4" fmla="*/ 60814 h 156480"/>
              <a:gd name="connsiteX5" fmla="*/ 8133 w 637643"/>
              <a:gd name="connsiteY5" fmla="*/ 154476 h 1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643" h="156480">
                <a:moveTo>
                  <a:pt x="8133" y="154476"/>
                </a:moveTo>
                <a:cubicBezTo>
                  <a:pt x="-23882" y="164001"/>
                  <a:pt x="44116" y="137543"/>
                  <a:pt x="116083" y="117964"/>
                </a:cubicBezTo>
                <a:cubicBezTo>
                  <a:pt x="188050" y="98385"/>
                  <a:pt x="353414" y="56580"/>
                  <a:pt x="439933" y="37001"/>
                </a:cubicBezTo>
                <a:cubicBezTo>
                  <a:pt x="526452" y="17422"/>
                  <a:pt x="657156" y="-3480"/>
                  <a:pt x="635196" y="489"/>
                </a:cubicBezTo>
                <a:cubicBezTo>
                  <a:pt x="613236" y="4458"/>
                  <a:pt x="410036" y="32768"/>
                  <a:pt x="308171" y="60814"/>
                </a:cubicBezTo>
                <a:cubicBezTo>
                  <a:pt x="206306" y="88860"/>
                  <a:pt x="40148" y="144951"/>
                  <a:pt x="8133" y="15447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: 図形 418">
            <a:extLst>
              <a:ext uri="{FF2B5EF4-FFF2-40B4-BE49-F238E27FC236}">
                <a16:creationId xmlns:a16="http://schemas.microsoft.com/office/drawing/2014/main" id="{F08B3D2E-BDB1-4962-BC5B-69C96F579DC8}"/>
              </a:ext>
            </a:extLst>
          </p:cNvPr>
          <p:cNvSpPr/>
          <p:nvPr/>
        </p:nvSpPr>
        <p:spPr>
          <a:xfrm>
            <a:off x="2629573" y="5359400"/>
            <a:ext cx="870865" cy="181885"/>
          </a:xfrm>
          <a:custGeom>
            <a:avLst/>
            <a:gdLst>
              <a:gd name="connsiteX0" fmla="*/ 8852 w 870865"/>
              <a:gd name="connsiteY0" fmla="*/ 180975 h 181885"/>
              <a:gd name="connsiteX1" fmla="*/ 280315 w 870865"/>
              <a:gd name="connsiteY1" fmla="*/ 119063 h 181885"/>
              <a:gd name="connsiteX2" fmla="*/ 529552 w 870865"/>
              <a:gd name="connsiteY2" fmla="*/ 41275 h 181885"/>
              <a:gd name="connsiteX3" fmla="*/ 629565 w 870865"/>
              <a:gd name="connsiteY3" fmla="*/ 9525 h 181885"/>
              <a:gd name="connsiteX4" fmla="*/ 870865 w 870865"/>
              <a:gd name="connsiteY4" fmla="*/ 0 h 181885"/>
              <a:gd name="connsiteX5" fmla="*/ 585115 w 870865"/>
              <a:gd name="connsiteY5" fmla="*/ 7938 h 181885"/>
              <a:gd name="connsiteX6" fmla="*/ 380327 w 870865"/>
              <a:gd name="connsiteY6" fmla="*/ 71438 h 181885"/>
              <a:gd name="connsiteX7" fmla="*/ 96165 w 870865"/>
              <a:gd name="connsiteY7" fmla="*/ 150813 h 181885"/>
              <a:gd name="connsiteX8" fmla="*/ 8852 w 870865"/>
              <a:gd name="connsiteY8" fmla="*/ 180975 h 18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0865" h="181885">
                <a:moveTo>
                  <a:pt x="8852" y="180975"/>
                </a:moveTo>
                <a:cubicBezTo>
                  <a:pt x="39544" y="175683"/>
                  <a:pt x="193532" y="142346"/>
                  <a:pt x="280315" y="119063"/>
                </a:cubicBezTo>
                <a:cubicBezTo>
                  <a:pt x="367098" y="95780"/>
                  <a:pt x="471344" y="59531"/>
                  <a:pt x="529552" y="41275"/>
                </a:cubicBezTo>
                <a:cubicBezTo>
                  <a:pt x="587760" y="23019"/>
                  <a:pt x="572680" y="16404"/>
                  <a:pt x="629565" y="9525"/>
                </a:cubicBezTo>
                <a:cubicBezTo>
                  <a:pt x="686450" y="2646"/>
                  <a:pt x="870865" y="0"/>
                  <a:pt x="870865" y="0"/>
                </a:cubicBezTo>
                <a:lnTo>
                  <a:pt x="585115" y="7938"/>
                </a:lnTo>
                <a:cubicBezTo>
                  <a:pt x="503359" y="19844"/>
                  <a:pt x="461819" y="47625"/>
                  <a:pt x="380327" y="71438"/>
                </a:cubicBezTo>
                <a:cubicBezTo>
                  <a:pt x="298835" y="95250"/>
                  <a:pt x="160194" y="134144"/>
                  <a:pt x="96165" y="150813"/>
                </a:cubicBezTo>
                <a:cubicBezTo>
                  <a:pt x="32136" y="167482"/>
                  <a:pt x="-21840" y="186267"/>
                  <a:pt x="8852" y="18097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: 図形 419">
            <a:extLst>
              <a:ext uri="{FF2B5EF4-FFF2-40B4-BE49-F238E27FC236}">
                <a16:creationId xmlns:a16="http://schemas.microsoft.com/office/drawing/2014/main" id="{F07A1640-1DA1-4B38-923A-ADD13648F47F}"/>
              </a:ext>
            </a:extLst>
          </p:cNvPr>
          <p:cNvSpPr/>
          <p:nvPr/>
        </p:nvSpPr>
        <p:spPr>
          <a:xfrm>
            <a:off x="2713644" y="5359400"/>
            <a:ext cx="151794" cy="141387"/>
          </a:xfrm>
          <a:custGeom>
            <a:avLst/>
            <a:gdLst>
              <a:gd name="connsiteX0" fmla="*/ 151794 w 151794"/>
              <a:gd name="connsiteY0" fmla="*/ 0 h 141387"/>
              <a:gd name="connsiteX1" fmla="*/ 37494 w 151794"/>
              <a:gd name="connsiteY1" fmla="*/ 95250 h 141387"/>
              <a:gd name="connsiteX2" fmla="*/ 981 w 151794"/>
              <a:gd name="connsiteY2" fmla="*/ 141288 h 141387"/>
              <a:gd name="connsiteX3" fmla="*/ 69244 w 151794"/>
              <a:gd name="connsiteY3" fmla="*/ 84138 h 141387"/>
              <a:gd name="connsiteX4" fmla="*/ 151794 w 151794"/>
              <a:gd name="connsiteY4" fmla="*/ 0 h 14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94" h="141387">
                <a:moveTo>
                  <a:pt x="151794" y="0"/>
                </a:moveTo>
                <a:cubicBezTo>
                  <a:pt x="107211" y="35851"/>
                  <a:pt x="62629" y="71702"/>
                  <a:pt x="37494" y="95250"/>
                </a:cubicBezTo>
                <a:cubicBezTo>
                  <a:pt x="12359" y="118798"/>
                  <a:pt x="-4311" y="143140"/>
                  <a:pt x="981" y="141288"/>
                </a:cubicBezTo>
                <a:cubicBezTo>
                  <a:pt x="6273" y="139436"/>
                  <a:pt x="69244" y="84138"/>
                  <a:pt x="69244" y="84138"/>
                </a:cubicBezTo>
                <a:lnTo>
                  <a:pt x="151794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: 図形 420">
            <a:extLst>
              <a:ext uri="{FF2B5EF4-FFF2-40B4-BE49-F238E27FC236}">
                <a16:creationId xmlns:a16="http://schemas.microsoft.com/office/drawing/2014/main" id="{E9706223-B37B-4FE8-B45A-B44B97D88BDB}"/>
              </a:ext>
            </a:extLst>
          </p:cNvPr>
          <p:cNvSpPr/>
          <p:nvPr/>
        </p:nvSpPr>
        <p:spPr>
          <a:xfrm>
            <a:off x="2633351" y="5334491"/>
            <a:ext cx="206747" cy="199718"/>
          </a:xfrm>
          <a:custGeom>
            <a:avLst/>
            <a:gdLst>
              <a:gd name="connsiteX0" fmla="*/ 206687 w 206747"/>
              <a:gd name="connsiteY0" fmla="*/ 1097 h 199718"/>
              <a:gd name="connsiteX1" fmla="*/ 79687 w 206747"/>
              <a:gd name="connsiteY1" fmla="*/ 47134 h 199718"/>
              <a:gd name="connsiteX2" fmla="*/ 39999 w 206747"/>
              <a:gd name="connsiteY2" fmla="*/ 116984 h 199718"/>
              <a:gd name="connsiteX3" fmla="*/ 312 w 206747"/>
              <a:gd name="connsiteY3" fmla="*/ 199534 h 199718"/>
              <a:gd name="connsiteX4" fmla="*/ 62224 w 206747"/>
              <a:gd name="connsiteY4" fmla="*/ 93172 h 199718"/>
              <a:gd name="connsiteX5" fmla="*/ 206687 w 206747"/>
              <a:gd name="connsiteY5" fmla="*/ 1097 h 19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747" h="199718">
                <a:moveTo>
                  <a:pt x="206687" y="1097"/>
                </a:moveTo>
                <a:cubicBezTo>
                  <a:pt x="209597" y="-6576"/>
                  <a:pt x="107468" y="27820"/>
                  <a:pt x="79687" y="47134"/>
                </a:cubicBezTo>
                <a:cubicBezTo>
                  <a:pt x="51906" y="66448"/>
                  <a:pt x="53228" y="91584"/>
                  <a:pt x="39999" y="116984"/>
                </a:cubicBezTo>
                <a:cubicBezTo>
                  <a:pt x="26770" y="142384"/>
                  <a:pt x="-3392" y="203503"/>
                  <a:pt x="312" y="199534"/>
                </a:cubicBezTo>
                <a:cubicBezTo>
                  <a:pt x="4016" y="195565"/>
                  <a:pt x="29416" y="122805"/>
                  <a:pt x="62224" y="93172"/>
                </a:cubicBezTo>
                <a:cubicBezTo>
                  <a:pt x="95032" y="63539"/>
                  <a:pt x="203777" y="8770"/>
                  <a:pt x="206687" y="109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: 図形 421">
            <a:extLst>
              <a:ext uri="{FF2B5EF4-FFF2-40B4-BE49-F238E27FC236}">
                <a16:creationId xmlns:a16="http://schemas.microsoft.com/office/drawing/2014/main" id="{E2C53899-E721-4E1B-8E59-AF13819BFDB4}"/>
              </a:ext>
            </a:extLst>
          </p:cNvPr>
          <p:cNvSpPr/>
          <p:nvPr/>
        </p:nvSpPr>
        <p:spPr>
          <a:xfrm>
            <a:off x="2724283" y="5368207"/>
            <a:ext cx="1049581" cy="211427"/>
          </a:xfrm>
          <a:custGeom>
            <a:avLst/>
            <a:gdLst>
              <a:gd name="connsiteX0" fmla="*/ 3042 w 1049581"/>
              <a:gd name="connsiteY0" fmla="*/ 210268 h 211427"/>
              <a:gd name="connsiteX1" fmla="*/ 357055 w 1049581"/>
              <a:gd name="connsiteY1" fmla="*/ 91206 h 211427"/>
              <a:gd name="connsiteX2" fmla="*/ 584067 w 1049581"/>
              <a:gd name="connsiteY2" fmla="*/ 38818 h 211427"/>
              <a:gd name="connsiteX3" fmla="*/ 769805 w 1049581"/>
              <a:gd name="connsiteY3" fmla="*/ 26118 h 211427"/>
              <a:gd name="connsiteX4" fmla="*/ 1046030 w 1049581"/>
              <a:gd name="connsiteY4" fmla="*/ 56281 h 211427"/>
              <a:gd name="connsiteX5" fmla="*/ 903155 w 1049581"/>
              <a:gd name="connsiteY5" fmla="*/ 21356 h 211427"/>
              <a:gd name="connsiteX6" fmla="*/ 572955 w 1049581"/>
              <a:gd name="connsiteY6" fmla="*/ 11831 h 211427"/>
              <a:gd name="connsiteX7" fmla="*/ 3042 w 1049581"/>
              <a:gd name="connsiteY7" fmla="*/ 210268 h 21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9581" h="211427">
                <a:moveTo>
                  <a:pt x="3042" y="210268"/>
                </a:moveTo>
                <a:cubicBezTo>
                  <a:pt x="-32941" y="223497"/>
                  <a:pt x="260218" y="119781"/>
                  <a:pt x="357055" y="91206"/>
                </a:cubicBezTo>
                <a:cubicBezTo>
                  <a:pt x="453892" y="62631"/>
                  <a:pt x="515275" y="49666"/>
                  <a:pt x="584067" y="38818"/>
                </a:cubicBezTo>
                <a:cubicBezTo>
                  <a:pt x="652859" y="27970"/>
                  <a:pt x="692811" y="23208"/>
                  <a:pt x="769805" y="26118"/>
                </a:cubicBezTo>
                <a:cubicBezTo>
                  <a:pt x="846799" y="29028"/>
                  <a:pt x="1023805" y="57075"/>
                  <a:pt x="1046030" y="56281"/>
                </a:cubicBezTo>
                <a:cubicBezTo>
                  <a:pt x="1068255" y="55487"/>
                  <a:pt x="982001" y="28764"/>
                  <a:pt x="903155" y="21356"/>
                </a:cubicBezTo>
                <a:cubicBezTo>
                  <a:pt x="824309" y="13948"/>
                  <a:pt x="716888" y="-16479"/>
                  <a:pt x="572955" y="11831"/>
                </a:cubicBezTo>
                <a:cubicBezTo>
                  <a:pt x="429022" y="40141"/>
                  <a:pt x="39025" y="197039"/>
                  <a:pt x="3042" y="21026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: 図形 422">
            <a:extLst>
              <a:ext uri="{FF2B5EF4-FFF2-40B4-BE49-F238E27FC236}">
                <a16:creationId xmlns:a16="http://schemas.microsoft.com/office/drawing/2014/main" id="{6E705E46-3015-4677-91D4-3D0B87523254}"/>
              </a:ext>
            </a:extLst>
          </p:cNvPr>
          <p:cNvSpPr/>
          <p:nvPr/>
        </p:nvSpPr>
        <p:spPr>
          <a:xfrm>
            <a:off x="2366532" y="5408040"/>
            <a:ext cx="265983" cy="261323"/>
          </a:xfrm>
          <a:custGeom>
            <a:avLst/>
            <a:gdLst>
              <a:gd name="connsiteX0" fmla="*/ 257606 w 265983"/>
              <a:gd name="connsiteY0" fmla="*/ 3748 h 261323"/>
              <a:gd name="connsiteX1" fmla="*/ 119493 w 265983"/>
              <a:gd name="connsiteY1" fmla="*/ 179960 h 261323"/>
              <a:gd name="connsiteX2" fmla="*/ 431 w 265983"/>
              <a:gd name="connsiteY2" fmla="*/ 260923 h 261323"/>
              <a:gd name="connsiteX3" fmla="*/ 162356 w 265983"/>
              <a:gd name="connsiteY3" fmla="*/ 149798 h 261323"/>
              <a:gd name="connsiteX4" fmla="*/ 236968 w 265983"/>
              <a:gd name="connsiteY4" fmla="*/ 67248 h 261323"/>
              <a:gd name="connsiteX5" fmla="*/ 257606 w 265983"/>
              <a:gd name="connsiteY5" fmla="*/ 3748 h 26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983" h="261323">
                <a:moveTo>
                  <a:pt x="257606" y="3748"/>
                </a:moveTo>
                <a:cubicBezTo>
                  <a:pt x="238027" y="22533"/>
                  <a:pt x="162355" y="137098"/>
                  <a:pt x="119493" y="179960"/>
                </a:cubicBezTo>
                <a:cubicBezTo>
                  <a:pt x="76631" y="222822"/>
                  <a:pt x="-6713" y="265950"/>
                  <a:pt x="431" y="260923"/>
                </a:cubicBezTo>
                <a:cubicBezTo>
                  <a:pt x="7575" y="255896"/>
                  <a:pt x="122933" y="182077"/>
                  <a:pt x="162356" y="149798"/>
                </a:cubicBezTo>
                <a:cubicBezTo>
                  <a:pt x="201779" y="117519"/>
                  <a:pt x="214743" y="92913"/>
                  <a:pt x="236968" y="67248"/>
                </a:cubicBezTo>
                <a:cubicBezTo>
                  <a:pt x="259193" y="41583"/>
                  <a:pt x="277185" y="-15037"/>
                  <a:pt x="257606" y="374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フリーフォーム: 図形 423">
            <a:extLst>
              <a:ext uri="{FF2B5EF4-FFF2-40B4-BE49-F238E27FC236}">
                <a16:creationId xmlns:a16="http://schemas.microsoft.com/office/drawing/2014/main" id="{06CE9064-5A54-4E4D-932D-516F6691AF0C}"/>
              </a:ext>
            </a:extLst>
          </p:cNvPr>
          <p:cNvSpPr/>
          <p:nvPr/>
        </p:nvSpPr>
        <p:spPr>
          <a:xfrm>
            <a:off x="2653952" y="5423944"/>
            <a:ext cx="719049" cy="227232"/>
          </a:xfrm>
          <a:custGeom>
            <a:avLst/>
            <a:gdLst>
              <a:gd name="connsiteX0" fmla="*/ 717898 w 719049"/>
              <a:gd name="connsiteY0" fmla="*/ 544 h 227232"/>
              <a:gd name="connsiteX1" fmla="*/ 363886 w 719049"/>
              <a:gd name="connsiteY1" fmla="*/ 116431 h 227232"/>
              <a:gd name="connsiteX2" fmla="*/ 1936 w 719049"/>
              <a:gd name="connsiteY2" fmla="*/ 225969 h 227232"/>
              <a:gd name="connsiteX3" fmla="*/ 241648 w 719049"/>
              <a:gd name="connsiteY3" fmla="*/ 165644 h 227232"/>
              <a:gd name="connsiteX4" fmla="*/ 717898 w 719049"/>
              <a:gd name="connsiteY4" fmla="*/ 544 h 22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049" h="227232">
                <a:moveTo>
                  <a:pt x="717898" y="544"/>
                </a:moveTo>
                <a:cubicBezTo>
                  <a:pt x="738271" y="-7658"/>
                  <a:pt x="483213" y="78860"/>
                  <a:pt x="363886" y="116431"/>
                </a:cubicBezTo>
                <a:cubicBezTo>
                  <a:pt x="244559" y="154002"/>
                  <a:pt x="22309" y="217767"/>
                  <a:pt x="1936" y="225969"/>
                </a:cubicBezTo>
                <a:cubicBezTo>
                  <a:pt x="-18437" y="234171"/>
                  <a:pt x="126025" y="201098"/>
                  <a:pt x="241648" y="165644"/>
                </a:cubicBezTo>
                <a:cubicBezTo>
                  <a:pt x="357271" y="130190"/>
                  <a:pt x="697525" y="8746"/>
                  <a:pt x="717898" y="54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: 図形 424">
            <a:extLst>
              <a:ext uri="{FF2B5EF4-FFF2-40B4-BE49-F238E27FC236}">
                <a16:creationId xmlns:a16="http://schemas.microsoft.com/office/drawing/2014/main" id="{8DA2128D-B2A3-4A65-9756-AED70F2CACF4}"/>
              </a:ext>
            </a:extLst>
          </p:cNvPr>
          <p:cNvSpPr/>
          <p:nvPr/>
        </p:nvSpPr>
        <p:spPr>
          <a:xfrm>
            <a:off x="2638818" y="5405665"/>
            <a:ext cx="673383" cy="241198"/>
          </a:xfrm>
          <a:custGeom>
            <a:avLst/>
            <a:gdLst>
              <a:gd name="connsiteX0" fmla="*/ 671120 w 673383"/>
              <a:gd name="connsiteY0" fmla="*/ 1360 h 241198"/>
              <a:gd name="connsiteX1" fmla="*/ 493320 w 673383"/>
              <a:gd name="connsiteY1" fmla="*/ 77560 h 241198"/>
              <a:gd name="connsiteX2" fmla="*/ 5957 w 673383"/>
              <a:gd name="connsiteY2" fmla="*/ 237898 h 241198"/>
              <a:gd name="connsiteX3" fmla="*/ 244082 w 673383"/>
              <a:gd name="connsiteY3" fmla="*/ 174398 h 241198"/>
              <a:gd name="connsiteX4" fmla="*/ 567932 w 673383"/>
              <a:gd name="connsiteY4" fmla="*/ 39460 h 241198"/>
              <a:gd name="connsiteX5" fmla="*/ 671120 w 673383"/>
              <a:gd name="connsiteY5" fmla="*/ 1360 h 24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383" h="241198">
                <a:moveTo>
                  <a:pt x="671120" y="1360"/>
                </a:moveTo>
                <a:cubicBezTo>
                  <a:pt x="658685" y="7710"/>
                  <a:pt x="604180" y="38137"/>
                  <a:pt x="493320" y="77560"/>
                </a:cubicBezTo>
                <a:cubicBezTo>
                  <a:pt x="382460" y="116983"/>
                  <a:pt x="47497" y="221758"/>
                  <a:pt x="5957" y="237898"/>
                </a:cubicBezTo>
                <a:cubicBezTo>
                  <a:pt x="-35583" y="254038"/>
                  <a:pt x="150420" y="207471"/>
                  <a:pt x="244082" y="174398"/>
                </a:cubicBezTo>
                <a:cubicBezTo>
                  <a:pt x="337744" y="141325"/>
                  <a:pt x="491732" y="67506"/>
                  <a:pt x="567932" y="39460"/>
                </a:cubicBezTo>
                <a:cubicBezTo>
                  <a:pt x="644132" y="11414"/>
                  <a:pt x="683555" y="-4990"/>
                  <a:pt x="671120" y="136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: 図形 425">
            <a:extLst>
              <a:ext uri="{FF2B5EF4-FFF2-40B4-BE49-F238E27FC236}">
                <a16:creationId xmlns:a16="http://schemas.microsoft.com/office/drawing/2014/main" id="{9BB3FC18-BA87-452B-9051-0F4DD84747D6}"/>
              </a:ext>
            </a:extLst>
          </p:cNvPr>
          <p:cNvSpPr/>
          <p:nvPr/>
        </p:nvSpPr>
        <p:spPr>
          <a:xfrm>
            <a:off x="1961844" y="5626423"/>
            <a:ext cx="410003" cy="382722"/>
          </a:xfrm>
          <a:custGeom>
            <a:avLst/>
            <a:gdLst>
              <a:gd name="connsiteX0" fmla="*/ 406706 w 410003"/>
              <a:gd name="connsiteY0" fmla="*/ 1265 h 382722"/>
              <a:gd name="connsiteX1" fmla="*/ 311456 w 410003"/>
              <a:gd name="connsiteY1" fmla="*/ 158427 h 382722"/>
              <a:gd name="connsiteX2" fmla="*/ 227319 w 410003"/>
              <a:gd name="connsiteY2" fmla="*/ 210815 h 382722"/>
              <a:gd name="connsiteX3" fmla="*/ 306 w 410003"/>
              <a:gd name="connsiteY3" fmla="*/ 382265 h 382722"/>
              <a:gd name="connsiteX4" fmla="*/ 184456 w 410003"/>
              <a:gd name="connsiteY4" fmla="*/ 253677 h 382722"/>
              <a:gd name="connsiteX5" fmla="*/ 406706 w 410003"/>
              <a:gd name="connsiteY5" fmla="*/ 1265 h 38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0003" h="382722">
                <a:moveTo>
                  <a:pt x="406706" y="1265"/>
                </a:moveTo>
                <a:cubicBezTo>
                  <a:pt x="427873" y="-14610"/>
                  <a:pt x="341354" y="123502"/>
                  <a:pt x="311456" y="158427"/>
                </a:cubicBezTo>
                <a:cubicBezTo>
                  <a:pt x="281558" y="193352"/>
                  <a:pt x="279177" y="173509"/>
                  <a:pt x="227319" y="210815"/>
                </a:cubicBezTo>
                <a:cubicBezTo>
                  <a:pt x="175461" y="248121"/>
                  <a:pt x="7450" y="375121"/>
                  <a:pt x="306" y="382265"/>
                </a:cubicBezTo>
                <a:cubicBezTo>
                  <a:pt x="-6838" y="389409"/>
                  <a:pt x="112754" y="311356"/>
                  <a:pt x="184456" y="253677"/>
                </a:cubicBezTo>
                <a:cubicBezTo>
                  <a:pt x="256158" y="195998"/>
                  <a:pt x="385539" y="17140"/>
                  <a:pt x="406706" y="126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: 図形 426">
            <a:extLst>
              <a:ext uri="{FF2B5EF4-FFF2-40B4-BE49-F238E27FC236}">
                <a16:creationId xmlns:a16="http://schemas.microsoft.com/office/drawing/2014/main" id="{8EA3887E-9166-4A11-A486-4BE9ACCB0D91}"/>
              </a:ext>
            </a:extLst>
          </p:cNvPr>
          <p:cNvSpPr/>
          <p:nvPr/>
        </p:nvSpPr>
        <p:spPr>
          <a:xfrm>
            <a:off x="1960562" y="5602280"/>
            <a:ext cx="1047752" cy="417524"/>
          </a:xfrm>
          <a:custGeom>
            <a:avLst/>
            <a:gdLst>
              <a:gd name="connsiteX0" fmla="*/ 1 w 1047752"/>
              <a:gd name="connsiteY0" fmla="*/ 417520 h 417524"/>
              <a:gd name="connsiteX1" fmla="*/ 568326 w 1047752"/>
              <a:gd name="connsiteY1" fmla="*/ 176220 h 417524"/>
              <a:gd name="connsiteX2" fmla="*/ 1047751 w 1047752"/>
              <a:gd name="connsiteY2" fmla="*/ 8 h 417524"/>
              <a:gd name="connsiteX3" fmla="*/ 563563 w 1047752"/>
              <a:gd name="connsiteY3" fmla="*/ 169870 h 417524"/>
              <a:gd name="connsiteX4" fmla="*/ 1 w 1047752"/>
              <a:gd name="connsiteY4" fmla="*/ 417520 h 41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52" h="417524">
                <a:moveTo>
                  <a:pt x="1" y="417520"/>
                </a:moveTo>
                <a:cubicBezTo>
                  <a:pt x="795" y="418578"/>
                  <a:pt x="393701" y="245805"/>
                  <a:pt x="568326" y="176220"/>
                </a:cubicBezTo>
                <a:cubicBezTo>
                  <a:pt x="742951" y="106635"/>
                  <a:pt x="1048545" y="1066"/>
                  <a:pt x="1047751" y="8"/>
                </a:cubicBezTo>
                <a:cubicBezTo>
                  <a:pt x="1046957" y="-1050"/>
                  <a:pt x="736865" y="100020"/>
                  <a:pt x="563563" y="169870"/>
                </a:cubicBezTo>
                <a:cubicBezTo>
                  <a:pt x="390261" y="239720"/>
                  <a:pt x="-793" y="416462"/>
                  <a:pt x="1" y="41752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: 図形 427">
            <a:extLst>
              <a:ext uri="{FF2B5EF4-FFF2-40B4-BE49-F238E27FC236}">
                <a16:creationId xmlns:a16="http://schemas.microsoft.com/office/drawing/2014/main" id="{5B5A7E03-A2B4-404D-B5C3-0A12DD78DC5F}"/>
              </a:ext>
            </a:extLst>
          </p:cNvPr>
          <p:cNvSpPr/>
          <p:nvPr/>
        </p:nvSpPr>
        <p:spPr>
          <a:xfrm>
            <a:off x="1961701" y="5691451"/>
            <a:ext cx="821690" cy="384377"/>
          </a:xfrm>
          <a:custGeom>
            <a:avLst/>
            <a:gdLst>
              <a:gd name="connsiteX0" fmla="*/ 5212 w 821690"/>
              <a:gd name="connsiteY0" fmla="*/ 383912 h 384377"/>
              <a:gd name="connsiteX1" fmla="*/ 449712 w 821690"/>
              <a:gd name="connsiteY1" fmla="*/ 191824 h 384377"/>
              <a:gd name="connsiteX2" fmla="*/ 821187 w 821690"/>
              <a:gd name="connsiteY2" fmla="*/ 1324 h 384377"/>
              <a:gd name="connsiteX3" fmla="*/ 522737 w 821690"/>
              <a:gd name="connsiteY3" fmla="*/ 114037 h 384377"/>
              <a:gd name="connsiteX4" fmla="*/ 225874 w 821690"/>
              <a:gd name="connsiteY4" fmla="*/ 242624 h 384377"/>
              <a:gd name="connsiteX5" fmla="*/ 5212 w 821690"/>
              <a:gd name="connsiteY5" fmla="*/ 383912 h 38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1690" h="384377">
                <a:moveTo>
                  <a:pt x="5212" y="383912"/>
                </a:moveTo>
                <a:cubicBezTo>
                  <a:pt x="42518" y="375445"/>
                  <a:pt x="313716" y="255589"/>
                  <a:pt x="449712" y="191824"/>
                </a:cubicBezTo>
                <a:cubicBezTo>
                  <a:pt x="585708" y="128059"/>
                  <a:pt x="809016" y="14288"/>
                  <a:pt x="821187" y="1324"/>
                </a:cubicBezTo>
                <a:cubicBezTo>
                  <a:pt x="833358" y="-11640"/>
                  <a:pt x="621956" y="73820"/>
                  <a:pt x="522737" y="114037"/>
                </a:cubicBezTo>
                <a:cubicBezTo>
                  <a:pt x="423518" y="154254"/>
                  <a:pt x="311599" y="202143"/>
                  <a:pt x="225874" y="242624"/>
                </a:cubicBezTo>
                <a:cubicBezTo>
                  <a:pt x="140149" y="283105"/>
                  <a:pt x="-32094" y="392379"/>
                  <a:pt x="5212" y="38391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: 図形 428">
            <a:extLst>
              <a:ext uri="{FF2B5EF4-FFF2-40B4-BE49-F238E27FC236}">
                <a16:creationId xmlns:a16="http://schemas.microsoft.com/office/drawing/2014/main" id="{3977E432-1394-43D4-BFB0-608C64EE6176}"/>
              </a:ext>
            </a:extLst>
          </p:cNvPr>
          <p:cNvSpPr/>
          <p:nvPr/>
        </p:nvSpPr>
        <p:spPr>
          <a:xfrm>
            <a:off x="2779713" y="5589513"/>
            <a:ext cx="312756" cy="155650"/>
          </a:xfrm>
          <a:custGeom>
            <a:avLst/>
            <a:gdLst>
              <a:gd name="connsiteX0" fmla="*/ 0 w 312756"/>
              <a:gd name="connsiteY0" fmla="*/ 155650 h 155650"/>
              <a:gd name="connsiteX1" fmla="*/ 133350 w 312756"/>
              <a:gd name="connsiteY1" fmla="*/ 77862 h 155650"/>
              <a:gd name="connsiteX2" fmla="*/ 312737 w 312756"/>
              <a:gd name="connsiteY2" fmla="*/ 75 h 155650"/>
              <a:gd name="connsiteX3" fmla="*/ 146050 w 312756"/>
              <a:gd name="connsiteY3" fmla="*/ 92150 h 155650"/>
              <a:gd name="connsiteX4" fmla="*/ 0 w 312756"/>
              <a:gd name="connsiteY4" fmla="*/ 155650 h 1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56" h="155650">
                <a:moveTo>
                  <a:pt x="0" y="155650"/>
                </a:moveTo>
                <a:cubicBezTo>
                  <a:pt x="40613" y="129720"/>
                  <a:pt x="81227" y="103791"/>
                  <a:pt x="133350" y="77862"/>
                </a:cubicBezTo>
                <a:cubicBezTo>
                  <a:pt x="185473" y="51933"/>
                  <a:pt x="310620" y="-2306"/>
                  <a:pt x="312737" y="75"/>
                </a:cubicBezTo>
                <a:cubicBezTo>
                  <a:pt x="314854" y="2456"/>
                  <a:pt x="146050" y="92150"/>
                  <a:pt x="146050" y="92150"/>
                </a:cubicBezTo>
                <a:lnTo>
                  <a:pt x="0" y="1556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: 図形 429">
            <a:extLst>
              <a:ext uri="{FF2B5EF4-FFF2-40B4-BE49-F238E27FC236}">
                <a16:creationId xmlns:a16="http://schemas.microsoft.com/office/drawing/2014/main" id="{B92D9472-DC0A-4C22-9A26-8C9BB4FF1FF2}"/>
              </a:ext>
            </a:extLst>
          </p:cNvPr>
          <p:cNvSpPr/>
          <p:nvPr/>
        </p:nvSpPr>
        <p:spPr>
          <a:xfrm>
            <a:off x="2747234" y="5530542"/>
            <a:ext cx="609925" cy="228982"/>
          </a:xfrm>
          <a:custGeom>
            <a:avLst/>
            <a:gdLst>
              <a:gd name="connsiteX0" fmla="*/ 603979 w 609925"/>
              <a:gd name="connsiteY0" fmla="*/ 3483 h 228982"/>
              <a:gd name="connsiteX1" fmla="*/ 7079 w 609925"/>
              <a:gd name="connsiteY1" fmla="*/ 227321 h 228982"/>
              <a:gd name="connsiteX2" fmla="*/ 296004 w 609925"/>
              <a:gd name="connsiteY2" fmla="*/ 100321 h 228982"/>
              <a:gd name="connsiteX3" fmla="*/ 603979 w 609925"/>
              <a:gd name="connsiteY3" fmla="*/ 3483 h 22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925" h="228982">
                <a:moveTo>
                  <a:pt x="603979" y="3483"/>
                </a:moveTo>
                <a:cubicBezTo>
                  <a:pt x="555825" y="24650"/>
                  <a:pt x="58408" y="211181"/>
                  <a:pt x="7079" y="227321"/>
                </a:cubicBezTo>
                <a:cubicBezTo>
                  <a:pt x="-44250" y="243461"/>
                  <a:pt x="197050" y="137627"/>
                  <a:pt x="296004" y="100321"/>
                </a:cubicBezTo>
                <a:cubicBezTo>
                  <a:pt x="394958" y="63015"/>
                  <a:pt x="652133" y="-17684"/>
                  <a:pt x="603979" y="348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: 図形 430">
            <a:extLst>
              <a:ext uri="{FF2B5EF4-FFF2-40B4-BE49-F238E27FC236}">
                <a16:creationId xmlns:a16="http://schemas.microsoft.com/office/drawing/2014/main" id="{57E64A46-884F-41ED-8CC5-3E6E3EC805C2}"/>
              </a:ext>
            </a:extLst>
          </p:cNvPr>
          <p:cNvSpPr/>
          <p:nvPr/>
        </p:nvSpPr>
        <p:spPr>
          <a:xfrm>
            <a:off x="2194021" y="5745272"/>
            <a:ext cx="624929" cy="263916"/>
          </a:xfrm>
          <a:custGeom>
            <a:avLst/>
            <a:gdLst>
              <a:gd name="connsiteX0" fmla="*/ 623792 w 624929"/>
              <a:gd name="connsiteY0" fmla="*/ 1478 h 263916"/>
              <a:gd name="connsiteX1" fmla="*/ 261842 w 624929"/>
              <a:gd name="connsiteY1" fmla="*/ 133241 h 263916"/>
              <a:gd name="connsiteX2" fmla="*/ 4667 w 624929"/>
              <a:gd name="connsiteY2" fmla="*/ 257066 h 263916"/>
              <a:gd name="connsiteX3" fmla="*/ 134842 w 624929"/>
              <a:gd name="connsiteY3" fmla="*/ 223728 h 263916"/>
              <a:gd name="connsiteX4" fmla="*/ 623792 w 624929"/>
              <a:gd name="connsiteY4" fmla="*/ 1478 h 26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929" h="263916">
                <a:moveTo>
                  <a:pt x="623792" y="1478"/>
                </a:moveTo>
                <a:cubicBezTo>
                  <a:pt x="644959" y="-13603"/>
                  <a:pt x="365030" y="90643"/>
                  <a:pt x="261842" y="133241"/>
                </a:cubicBezTo>
                <a:cubicBezTo>
                  <a:pt x="158654" y="175839"/>
                  <a:pt x="25834" y="241985"/>
                  <a:pt x="4667" y="257066"/>
                </a:cubicBezTo>
                <a:cubicBezTo>
                  <a:pt x="-16500" y="272147"/>
                  <a:pt x="35623" y="262886"/>
                  <a:pt x="134842" y="223728"/>
                </a:cubicBezTo>
                <a:cubicBezTo>
                  <a:pt x="234061" y="184570"/>
                  <a:pt x="602625" y="16559"/>
                  <a:pt x="623792" y="147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: 図形 431">
            <a:extLst>
              <a:ext uri="{FF2B5EF4-FFF2-40B4-BE49-F238E27FC236}">
                <a16:creationId xmlns:a16="http://schemas.microsoft.com/office/drawing/2014/main" id="{8AE0708E-CD63-451C-8017-B56F58448C47}"/>
              </a:ext>
            </a:extLst>
          </p:cNvPr>
          <p:cNvSpPr/>
          <p:nvPr/>
        </p:nvSpPr>
        <p:spPr>
          <a:xfrm>
            <a:off x="3017415" y="5769963"/>
            <a:ext cx="713620" cy="407139"/>
          </a:xfrm>
          <a:custGeom>
            <a:avLst/>
            <a:gdLst>
              <a:gd name="connsiteX0" fmla="*/ 711623 w 713620"/>
              <a:gd name="connsiteY0" fmla="*/ 600 h 407139"/>
              <a:gd name="connsiteX1" fmla="*/ 527473 w 713620"/>
              <a:gd name="connsiteY1" fmla="*/ 175225 h 407139"/>
              <a:gd name="connsiteX2" fmla="*/ 284585 w 713620"/>
              <a:gd name="connsiteY2" fmla="*/ 319687 h 407139"/>
              <a:gd name="connsiteX3" fmla="*/ 423 w 713620"/>
              <a:gd name="connsiteY3" fmla="*/ 407000 h 407139"/>
              <a:gd name="connsiteX4" fmla="*/ 222673 w 713620"/>
              <a:gd name="connsiteY4" fmla="*/ 300637 h 407139"/>
              <a:gd name="connsiteX5" fmla="*/ 308398 w 713620"/>
              <a:gd name="connsiteY5" fmla="*/ 241900 h 407139"/>
              <a:gd name="connsiteX6" fmla="*/ 457623 w 713620"/>
              <a:gd name="connsiteY6" fmla="*/ 162525 h 407139"/>
              <a:gd name="connsiteX7" fmla="*/ 227435 w 713620"/>
              <a:gd name="connsiteY7" fmla="*/ 297462 h 407139"/>
              <a:gd name="connsiteX8" fmla="*/ 408410 w 713620"/>
              <a:gd name="connsiteY8" fmla="*/ 238725 h 407139"/>
              <a:gd name="connsiteX9" fmla="*/ 711623 w 713620"/>
              <a:gd name="connsiteY9" fmla="*/ 600 h 40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3620" h="407139">
                <a:moveTo>
                  <a:pt x="711623" y="600"/>
                </a:moveTo>
                <a:cubicBezTo>
                  <a:pt x="731467" y="-9983"/>
                  <a:pt x="598646" y="122044"/>
                  <a:pt x="527473" y="175225"/>
                </a:cubicBezTo>
                <a:cubicBezTo>
                  <a:pt x="456300" y="228406"/>
                  <a:pt x="372427" y="281058"/>
                  <a:pt x="284585" y="319687"/>
                </a:cubicBezTo>
                <a:cubicBezTo>
                  <a:pt x="196743" y="358316"/>
                  <a:pt x="10742" y="410175"/>
                  <a:pt x="423" y="407000"/>
                </a:cubicBezTo>
                <a:cubicBezTo>
                  <a:pt x="-9896" y="403825"/>
                  <a:pt x="171344" y="328154"/>
                  <a:pt x="222673" y="300637"/>
                </a:cubicBezTo>
                <a:cubicBezTo>
                  <a:pt x="274002" y="273120"/>
                  <a:pt x="269240" y="264919"/>
                  <a:pt x="308398" y="241900"/>
                </a:cubicBezTo>
                <a:cubicBezTo>
                  <a:pt x="347556" y="218881"/>
                  <a:pt x="471117" y="153265"/>
                  <a:pt x="457623" y="162525"/>
                </a:cubicBezTo>
                <a:cubicBezTo>
                  <a:pt x="444129" y="171785"/>
                  <a:pt x="235637" y="284762"/>
                  <a:pt x="227435" y="297462"/>
                </a:cubicBezTo>
                <a:cubicBezTo>
                  <a:pt x="219233" y="310162"/>
                  <a:pt x="327448" y="288202"/>
                  <a:pt x="408410" y="238725"/>
                </a:cubicBezTo>
                <a:cubicBezTo>
                  <a:pt x="489372" y="189248"/>
                  <a:pt x="691779" y="11183"/>
                  <a:pt x="711623" y="60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: 図形 432">
            <a:extLst>
              <a:ext uri="{FF2B5EF4-FFF2-40B4-BE49-F238E27FC236}">
                <a16:creationId xmlns:a16="http://schemas.microsoft.com/office/drawing/2014/main" id="{315EF242-2188-4EAA-96B4-618804A868D9}"/>
              </a:ext>
            </a:extLst>
          </p:cNvPr>
          <p:cNvSpPr/>
          <p:nvPr/>
        </p:nvSpPr>
        <p:spPr>
          <a:xfrm>
            <a:off x="2754048" y="6020276"/>
            <a:ext cx="456416" cy="213874"/>
          </a:xfrm>
          <a:custGeom>
            <a:avLst/>
            <a:gdLst>
              <a:gd name="connsiteX0" fmla="*/ 452702 w 456416"/>
              <a:gd name="connsiteY0" fmla="*/ 1112 h 213874"/>
              <a:gd name="connsiteX1" fmla="*/ 8202 w 456416"/>
              <a:gd name="connsiteY1" fmla="*/ 205899 h 213874"/>
              <a:gd name="connsiteX2" fmla="*/ 170127 w 456416"/>
              <a:gd name="connsiteY2" fmla="*/ 170974 h 213874"/>
              <a:gd name="connsiteX3" fmla="*/ 246327 w 456416"/>
              <a:gd name="connsiteY3" fmla="*/ 159862 h 213874"/>
              <a:gd name="connsiteX4" fmla="*/ 98690 w 456416"/>
              <a:gd name="connsiteY4" fmla="*/ 190024 h 213874"/>
              <a:gd name="connsiteX5" fmla="*/ 214577 w 456416"/>
              <a:gd name="connsiteY5" fmla="*/ 126524 h 213874"/>
              <a:gd name="connsiteX6" fmla="*/ 452702 w 456416"/>
              <a:gd name="connsiteY6" fmla="*/ 1112 h 21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16" h="213874">
                <a:moveTo>
                  <a:pt x="452702" y="1112"/>
                </a:moveTo>
                <a:cubicBezTo>
                  <a:pt x="418306" y="14341"/>
                  <a:pt x="55298" y="177589"/>
                  <a:pt x="8202" y="205899"/>
                </a:cubicBezTo>
                <a:cubicBezTo>
                  <a:pt x="-38894" y="234209"/>
                  <a:pt x="130439" y="178647"/>
                  <a:pt x="170127" y="170974"/>
                </a:cubicBezTo>
                <a:cubicBezTo>
                  <a:pt x="209814" y="163301"/>
                  <a:pt x="258233" y="156687"/>
                  <a:pt x="246327" y="159862"/>
                </a:cubicBezTo>
                <a:cubicBezTo>
                  <a:pt x="234421" y="163037"/>
                  <a:pt x="103982" y="195580"/>
                  <a:pt x="98690" y="190024"/>
                </a:cubicBezTo>
                <a:cubicBezTo>
                  <a:pt x="93398" y="184468"/>
                  <a:pt x="156369" y="156686"/>
                  <a:pt x="214577" y="126524"/>
                </a:cubicBezTo>
                <a:cubicBezTo>
                  <a:pt x="272785" y="96362"/>
                  <a:pt x="487098" y="-12117"/>
                  <a:pt x="452702" y="111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: 図形 433">
            <a:extLst>
              <a:ext uri="{FF2B5EF4-FFF2-40B4-BE49-F238E27FC236}">
                <a16:creationId xmlns:a16="http://schemas.microsoft.com/office/drawing/2014/main" id="{214CF584-CFC9-4D1A-8A06-C3B19FF9E1C1}"/>
              </a:ext>
            </a:extLst>
          </p:cNvPr>
          <p:cNvSpPr/>
          <p:nvPr/>
        </p:nvSpPr>
        <p:spPr>
          <a:xfrm>
            <a:off x="1925120" y="5965769"/>
            <a:ext cx="410217" cy="328211"/>
          </a:xfrm>
          <a:custGeom>
            <a:avLst/>
            <a:gdLst>
              <a:gd name="connsiteX0" fmla="*/ 395805 w 410217"/>
              <a:gd name="connsiteY0" fmla="*/ 14344 h 328211"/>
              <a:gd name="connsiteX1" fmla="*/ 333893 w 410217"/>
              <a:gd name="connsiteY1" fmla="*/ 47681 h 328211"/>
              <a:gd name="connsiteX2" fmla="*/ 8455 w 410217"/>
              <a:gd name="connsiteY2" fmla="*/ 323906 h 328211"/>
              <a:gd name="connsiteX3" fmla="*/ 122755 w 410217"/>
              <a:gd name="connsiteY3" fmla="*/ 201669 h 328211"/>
              <a:gd name="connsiteX4" fmla="*/ 395805 w 410217"/>
              <a:gd name="connsiteY4" fmla="*/ 14344 h 32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217" h="328211">
                <a:moveTo>
                  <a:pt x="395805" y="14344"/>
                </a:moveTo>
                <a:cubicBezTo>
                  <a:pt x="430995" y="-11321"/>
                  <a:pt x="398451" y="-3913"/>
                  <a:pt x="333893" y="47681"/>
                </a:cubicBezTo>
                <a:cubicBezTo>
                  <a:pt x="269335" y="99275"/>
                  <a:pt x="43645" y="298241"/>
                  <a:pt x="8455" y="323906"/>
                </a:cubicBezTo>
                <a:cubicBezTo>
                  <a:pt x="-26735" y="349571"/>
                  <a:pt x="55022" y="254321"/>
                  <a:pt x="122755" y="201669"/>
                </a:cubicBezTo>
                <a:cubicBezTo>
                  <a:pt x="190488" y="149017"/>
                  <a:pt x="360615" y="40009"/>
                  <a:pt x="395805" y="1434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: 図形 434">
            <a:extLst>
              <a:ext uri="{FF2B5EF4-FFF2-40B4-BE49-F238E27FC236}">
                <a16:creationId xmlns:a16="http://schemas.microsoft.com/office/drawing/2014/main" id="{F375CB9D-D322-4901-BABF-C80BAF6FA110}"/>
              </a:ext>
            </a:extLst>
          </p:cNvPr>
          <p:cNvSpPr/>
          <p:nvPr/>
        </p:nvSpPr>
        <p:spPr>
          <a:xfrm>
            <a:off x="1968500" y="6268640"/>
            <a:ext cx="791753" cy="109527"/>
          </a:xfrm>
          <a:custGeom>
            <a:avLst/>
            <a:gdLst>
              <a:gd name="connsiteX0" fmla="*/ 0 w 791753"/>
              <a:gd name="connsiteY0" fmla="*/ 108348 h 109527"/>
              <a:gd name="connsiteX1" fmla="*/ 119063 w 791753"/>
              <a:gd name="connsiteY1" fmla="*/ 95648 h 109527"/>
              <a:gd name="connsiteX2" fmla="*/ 658813 w 791753"/>
              <a:gd name="connsiteY2" fmla="*/ 9923 h 109527"/>
              <a:gd name="connsiteX3" fmla="*/ 779463 w 791753"/>
              <a:gd name="connsiteY3" fmla="*/ 5160 h 109527"/>
              <a:gd name="connsiteX4" fmla="*/ 438150 w 791753"/>
              <a:gd name="connsiteY4" fmla="*/ 40085 h 109527"/>
              <a:gd name="connsiteX5" fmla="*/ 0 w 791753"/>
              <a:gd name="connsiteY5" fmla="*/ 108348 h 10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753" h="109527">
                <a:moveTo>
                  <a:pt x="0" y="108348"/>
                </a:moveTo>
                <a:cubicBezTo>
                  <a:pt x="4630" y="110200"/>
                  <a:pt x="9261" y="112052"/>
                  <a:pt x="119063" y="95648"/>
                </a:cubicBezTo>
                <a:lnTo>
                  <a:pt x="658813" y="9923"/>
                </a:lnTo>
                <a:cubicBezTo>
                  <a:pt x="768880" y="-5158"/>
                  <a:pt x="816240" y="133"/>
                  <a:pt x="779463" y="5160"/>
                </a:cubicBezTo>
                <a:cubicBezTo>
                  <a:pt x="742686" y="10187"/>
                  <a:pt x="564621" y="21300"/>
                  <a:pt x="438150" y="40085"/>
                </a:cubicBezTo>
                <a:cubicBezTo>
                  <a:pt x="311679" y="58870"/>
                  <a:pt x="166158" y="88371"/>
                  <a:pt x="0" y="10834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フリーフォーム: 図形 435">
            <a:extLst>
              <a:ext uri="{FF2B5EF4-FFF2-40B4-BE49-F238E27FC236}">
                <a16:creationId xmlns:a16="http://schemas.microsoft.com/office/drawing/2014/main" id="{AE975269-EE38-42E9-A8AF-7A807E0DD6B8}"/>
              </a:ext>
            </a:extLst>
          </p:cNvPr>
          <p:cNvSpPr/>
          <p:nvPr/>
        </p:nvSpPr>
        <p:spPr>
          <a:xfrm>
            <a:off x="2072929" y="5965933"/>
            <a:ext cx="1713589" cy="546831"/>
          </a:xfrm>
          <a:custGeom>
            <a:avLst/>
            <a:gdLst>
              <a:gd name="connsiteX0" fmla="*/ 1700559 w 1713589"/>
              <a:gd name="connsiteY0" fmla="*/ 3067 h 546831"/>
              <a:gd name="connsiteX1" fmla="*/ 1149696 w 1713589"/>
              <a:gd name="connsiteY1" fmla="*/ 223730 h 546831"/>
              <a:gd name="connsiteX2" fmla="*/ 427384 w 1713589"/>
              <a:gd name="connsiteY2" fmla="*/ 466617 h 546831"/>
              <a:gd name="connsiteX3" fmla="*/ 1934 w 1713589"/>
              <a:gd name="connsiteY3" fmla="*/ 544405 h 546831"/>
              <a:gd name="connsiteX4" fmla="*/ 589309 w 1713589"/>
              <a:gd name="connsiteY4" fmla="*/ 392005 h 546831"/>
              <a:gd name="connsiteX5" fmla="*/ 1700559 w 1713589"/>
              <a:gd name="connsiteY5" fmla="*/ 3067 h 54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3589" h="546831">
                <a:moveTo>
                  <a:pt x="1700559" y="3067"/>
                </a:moveTo>
                <a:cubicBezTo>
                  <a:pt x="1793957" y="-24979"/>
                  <a:pt x="1361892" y="146472"/>
                  <a:pt x="1149696" y="223730"/>
                </a:cubicBezTo>
                <a:cubicBezTo>
                  <a:pt x="937500" y="300988"/>
                  <a:pt x="618678" y="413171"/>
                  <a:pt x="427384" y="466617"/>
                </a:cubicBezTo>
                <a:cubicBezTo>
                  <a:pt x="236090" y="520063"/>
                  <a:pt x="-25054" y="556840"/>
                  <a:pt x="1934" y="544405"/>
                </a:cubicBezTo>
                <a:cubicBezTo>
                  <a:pt x="28921" y="531970"/>
                  <a:pt x="311232" y="481699"/>
                  <a:pt x="589309" y="392005"/>
                </a:cubicBezTo>
                <a:cubicBezTo>
                  <a:pt x="867386" y="302311"/>
                  <a:pt x="1607161" y="31113"/>
                  <a:pt x="1700559" y="306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フリーフォーム: 図形 436">
            <a:extLst>
              <a:ext uri="{FF2B5EF4-FFF2-40B4-BE49-F238E27FC236}">
                <a16:creationId xmlns:a16="http://schemas.microsoft.com/office/drawing/2014/main" id="{C19C23E2-C778-4716-A1A2-982D3AA7F635}"/>
              </a:ext>
            </a:extLst>
          </p:cNvPr>
          <p:cNvSpPr/>
          <p:nvPr/>
        </p:nvSpPr>
        <p:spPr>
          <a:xfrm>
            <a:off x="2889393" y="6051543"/>
            <a:ext cx="831694" cy="434563"/>
          </a:xfrm>
          <a:custGeom>
            <a:avLst/>
            <a:gdLst>
              <a:gd name="connsiteX0" fmla="*/ 814245 w 831694"/>
              <a:gd name="connsiteY0" fmla="*/ 17470 h 434563"/>
              <a:gd name="connsiteX1" fmla="*/ 723757 w 831694"/>
              <a:gd name="connsiteY1" fmla="*/ 22232 h 434563"/>
              <a:gd name="connsiteX2" fmla="*/ 269732 w 831694"/>
              <a:gd name="connsiteY2" fmla="*/ 211145 h 434563"/>
              <a:gd name="connsiteX3" fmla="*/ 1445 w 831694"/>
              <a:gd name="connsiteY3" fmla="*/ 433395 h 434563"/>
              <a:gd name="connsiteX4" fmla="*/ 176070 w 831694"/>
              <a:gd name="connsiteY4" fmla="*/ 292107 h 434563"/>
              <a:gd name="connsiteX5" fmla="*/ 457057 w 831694"/>
              <a:gd name="connsiteY5" fmla="*/ 146057 h 434563"/>
              <a:gd name="connsiteX6" fmla="*/ 814245 w 831694"/>
              <a:gd name="connsiteY6" fmla="*/ 17470 h 43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1694" h="434563">
                <a:moveTo>
                  <a:pt x="814245" y="17470"/>
                </a:moveTo>
                <a:cubicBezTo>
                  <a:pt x="858695" y="-3168"/>
                  <a:pt x="814509" y="-10047"/>
                  <a:pt x="723757" y="22232"/>
                </a:cubicBezTo>
                <a:cubicBezTo>
                  <a:pt x="633005" y="54511"/>
                  <a:pt x="390117" y="142618"/>
                  <a:pt x="269732" y="211145"/>
                </a:cubicBezTo>
                <a:cubicBezTo>
                  <a:pt x="149347" y="279672"/>
                  <a:pt x="17055" y="419901"/>
                  <a:pt x="1445" y="433395"/>
                </a:cubicBezTo>
                <a:cubicBezTo>
                  <a:pt x="-14165" y="446889"/>
                  <a:pt x="100135" y="339997"/>
                  <a:pt x="176070" y="292107"/>
                </a:cubicBezTo>
                <a:cubicBezTo>
                  <a:pt x="252005" y="244217"/>
                  <a:pt x="354399" y="193417"/>
                  <a:pt x="457057" y="146057"/>
                </a:cubicBezTo>
                <a:cubicBezTo>
                  <a:pt x="559715" y="98697"/>
                  <a:pt x="769795" y="38108"/>
                  <a:pt x="814245" y="1747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: 図形 437">
            <a:extLst>
              <a:ext uri="{FF2B5EF4-FFF2-40B4-BE49-F238E27FC236}">
                <a16:creationId xmlns:a16="http://schemas.microsoft.com/office/drawing/2014/main" id="{81A37B0C-6670-4C42-8CC7-A147777A047D}"/>
              </a:ext>
            </a:extLst>
          </p:cNvPr>
          <p:cNvSpPr/>
          <p:nvPr/>
        </p:nvSpPr>
        <p:spPr>
          <a:xfrm>
            <a:off x="3627191" y="5645133"/>
            <a:ext cx="307801" cy="363580"/>
          </a:xfrm>
          <a:custGeom>
            <a:avLst/>
            <a:gdLst>
              <a:gd name="connsiteX0" fmla="*/ 306634 w 307801"/>
              <a:gd name="connsiteY0" fmla="*/ 17 h 363580"/>
              <a:gd name="connsiteX1" fmla="*/ 236784 w 307801"/>
              <a:gd name="connsiteY1" fmla="*/ 201630 h 363580"/>
              <a:gd name="connsiteX2" fmla="*/ 247 w 307801"/>
              <a:gd name="connsiteY2" fmla="*/ 363555 h 363580"/>
              <a:gd name="connsiteX3" fmla="*/ 193922 w 307801"/>
              <a:gd name="connsiteY3" fmla="*/ 212742 h 363580"/>
              <a:gd name="connsiteX4" fmla="*/ 306634 w 307801"/>
              <a:gd name="connsiteY4" fmla="*/ 17 h 36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801" h="363580">
                <a:moveTo>
                  <a:pt x="306634" y="17"/>
                </a:moveTo>
                <a:cubicBezTo>
                  <a:pt x="313778" y="-1835"/>
                  <a:pt x="287848" y="141040"/>
                  <a:pt x="236784" y="201630"/>
                </a:cubicBezTo>
                <a:cubicBezTo>
                  <a:pt x="185719" y="262220"/>
                  <a:pt x="7391" y="361703"/>
                  <a:pt x="247" y="363555"/>
                </a:cubicBezTo>
                <a:cubicBezTo>
                  <a:pt x="-6897" y="365407"/>
                  <a:pt x="142858" y="266452"/>
                  <a:pt x="193922" y="212742"/>
                </a:cubicBezTo>
                <a:cubicBezTo>
                  <a:pt x="244986" y="159032"/>
                  <a:pt x="299490" y="1869"/>
                  <a:pt x="306634" y="1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: 図形 438">
            <a:extLst>
              <a:ext uri="{FF2B5EF4-FFF2-40B4-BE49-F238E27FC236}">
                <a16:creationId xmlns:a16="http://schemas.microsoft.com/office/drawing/2014/main" id="{3847D8AF-F5A4-44F7-9961-80372FFBE2C8}"/>
              </a:ext>
            </a:extLst>
          </p:cNvPr>
          <p:cNvSpPr/>
          <p:nvPr/>
        </p:nvSpPr>
        <p:spPr>
          <a:xfrm>
            <a:off x="2786046" y="6169727"/>
            <a:ext cx="768953" cy="470041"/>
          </a:xfrm>
          <a:custGeom>
            <a:avLst/>
            <a:gdLst>
              <a:gd name="connsiteX0" fmla="*/ 760429 w 768953"/>
              <a:gd name="connsiteY0" fmla="*/ 5648 h 470041"/>
              <a:gd name="connsiteX1" fmla="*/ 658829 w 768953"/>
              <a:gd name="connsiteY1" fmla="*/ 45336 h 470041"/>
              <a:gd name="connsiteX2" fmla="*/ 398479 w 768953"/>
              <a:gd name="connsiteY2" fmla="*/ 199323 h 470041"/>
              <a:gd name="connsiteX3" fmla="*/ 279417 w 768953"/>
              <a:gd name="connsiteY3" fmla="*/ 364423 h 470041"/>
              <a:gd name="connsiteX4" fmla="*/ 17 w 768953"/>
              <a:gd name="connsiteY4" fmla="*/ 469198 h 470041"/>
              <a:gd name="connsiteX5" fmla="*/ 266717 w 768953"/>
              <a:gd name="connsiteY5" fmla="*/ 308861 h 470041"/>
              <a:gd name="connsiteX6" fmla="*/ 454042 w 768953"/>
              <a:gd name="connsiteY6" fmla="*/ 148523 h 470041"/>
              <a:gd name="connsiteX7" fmla="*/ 760429 w 768953"/>
              <a:gd name="connsiteY7" fmla="*/ 5648 h 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953" h="470041">
                <a:moveTo>
                  <a:pt x="760429" y="5648"/>
                </a:moveTo>
                <a:cubicBezTo>
                  <a:pt x="794560" y="-11550"/>
                  <a:pt x="719154" y="13057"/>
                  <a:pt x="658829" y="45336"/>
                </a:cubicBezTo>
                <a:cubicBezTo>
                  <a:pt x="598504" y="77615"/>
                  <a:pt x="461714" y="146142"/>
                  <a:pt x="398479" y="199323"/>
                </a:cubicBezTo>
                <a:cubicBezTo>
                  <a:pt x="335244" y="252504"/>
                  <a:pt x="345827" y="319444"/>
                  <a:pt x="279417" y="364423"/>
                </a:cubicBezTo>
                <a:cubicBezTo>
                  <a:pt x="213007" y="409402"/>
                  <a:pt x="2134" y="478458"/>
                  <a:pt x="17" y="469198"/>
                </a:cubicBezTo>
                <a:cubicBezTo>
                  <a:pt x="-2100" y="459938"/>
                  <a:pt x="191046" y="362307"/>
                  <a:pt x="266717" y="308861"/>
                </a:cubicBezTo>
                <a:cubicBezTo>
                  <a:pt x="342388" y="255415"/>
                  <a:pt x="369905" y="199323"/>
                  <a:pt x="454042" y="148523"/>
                </a:cubicBezTo>
                <a:cubicBezTo>
                  <a:pt x="538179" y="97723"/>
                  <a:pt x="726298" y="22846"/>
                  <a:pt x="760429" y="564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: 図形 439">
            <a:extLst>
              <a:ext uri="{FF2B5EF4-FFF2-40B4-BE49-F238E27FC236}">
                <a16:creationId xmlns:a16="http://schemas.microsoft.com/office/drawing/2014/main" id="{72A53B30-5A81-4875-A052-8EF0A9616E69}"/>
              </a:ext>
            </a:extLst>
          </p:cNvPr>
          <p:cNvSpPr/>
          <p:nvPr/>
        </p:nvSpPr>
        <p:spPr>
          <a:xfrm>
            <a:off x="4604095" y="5353926"/>
            <a:ext cx="91845" cy="383376"/>
          </a:xfrm>
          <a:custGeom>
            <a:avLst/>
            <a:gdLst>
              <a:gd name="connsiteX0" fmla="*/ 17118 w 91845"/>
              <a:gd name="connsiteY0" fmla="*/ 712 h 383376"/>
              <a:gd name="connsiteX1" fmla="*/ 2830 w 91845"/>
              <a:gd name="connsiteY1" fmla="*/ 113424 h 383376"/>
              <a:gd name="connsiteX2" fmla="*/ 71093 w 91845"/>
              <a:gd name="connsiteY2" fmla="*/ 261062 h 383376"/>
              <a:gd name="connsiteX3" fmla="*/ 90143 w 91845"/>
              <a:gd name="connsiteY3" fmla="*/ 383299 h 383376"/>
              <a:gd name="connsiteX4" fmla="*/ 86968 w 91845"/>
              <a:gd name="connsiteY4" fmla="*/ 243599 h 383376"/>
              <a:gd name="connsiteX5" fmla="*/ 55218 w 91845"/>
              <a:gd name="connsiteY5" fmla="*/ 167399 h 383376"/>
              <a:gd name="connsiteX6" fmla="*/ 17118 w 91845"/>
              <a:gd name="connsiteY6" fmla="*/ 712 h 38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45" h="383376">
                <a:moveTo>
                  <a:pt x="17118" y="712"/>
                </a:moveTo>
                <a:cubicBezTo>
                  <a:pt x="8387" y="-8284"/>
                  <a:pt x="-6166" y="70032"/>
                  <a:pt x="2830" y="113424"/>
                </a:cubicBezTo>
                <a:cubicBezTo>
                  <a:pt x="11826" y="156816"/>
                  <a:pt x="56541" y="216083"/>
                  <a:pt x="71093" y="261062"/>
                </a:cubicBezTo>
                <a:cubicBezTo>
                  <a:pt x="85645" y="306041"/>
                  <a:pt x="87497" y="386209"/>
                  <a:pt x="90143" y="383299"/>
                </a:cubicBezTo>
                <a:cubicBezTo>
                  <a:pt x="92789" y="380389"/>
                  <a:pt x="92789" y="279582"/>
                  <a:pt x="86968" y="243599"/>
                </a:cubicBezTo>
                <a:cubicBezTo>
                  <a:pt x="81147" y="207616"/>
                  <a:pt x="66066" y="204176"/>
                  <a:pt x="55218" y="167399"/>
                </a:cubicBezTo>
                <a:cubicBezTo>
                  <a:pt x="44370" y="130622"/>
                  <a:pt x="25849" y="9708"/>
                  <a:pt x="17118" y="71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: 図形 440">
            <a:extLst>
              <a:ext uri="{FF2B5EF4-FFF2-40B4-BE49-F238E27FC236}">
                <a16:creationId xmlns:a16="http://schemas.microsoft.com/office/drawing/2014/main" id="{C428B2F6-65CE-4A78-BD99-D0D150F6FCB0}"/>
              </a:ext>
            </a:extLst>
          </p:cNvPr>
          <p:cNvSpPr/>
          <p:nvPr/>
        </p:nvSpPr>
        <p:spPr>
          <a:xfrm>
            <a:off x="4179865" y="4371956"/>
            <a:ext cx="313048" cy="525219"/>
          </a:xfrm>
          <a:custGeom>
            <a:avLst/>
            <a:gdLst>
              <a:gd name="connsiteX0" fmla="*/ 23 w 313048"/>
              <a:gd name="connsiteY0" fmla="*/ 19 h 525219"/>
              <a:gd name="connsiteX1" fmla="*/ 112735 w 313048"/>
              <a:gd name="connsiteY1" fmla="*/ 227032 h 525219"/>
              <a:gd name="connsiteX2" fmla="*/ 149248 w 313048"/>
              <a:gd name="connsiteY2" fmla="*/ 341332 h 525219"/>
              <a:gd name="connsiteX3" fmla="*/ 312760 w 313048"/>
              <a:gd name="connsiteY3" fmla="*/ 523894 h 525219"/>
              <a:gd name="connsiteX4" fmla="*/ 104798 w 313048"/>
              <a:gd name="connsiteY4" fmla="*/ 239732 h 525219"/>
              <a:gd name="connsiteX5" fmla="*/ 23 w 313048"/>
              <a:gd name="connsiteY5" fmla="*/ 19 h 52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048" h="525219">
                <a:moveTo>
                  <a:pt x="23" y="19"/>
                </a:moveTo>
                <a:cubicBezTo>
                  <a:pt x="1346" y="-2098"/>
                  <a:pt x="87864" y="170147"/>
                  <a:pt x="112735" y="227032"/>
                </a:cubicBezTo>
                <a:cubicBezTo>
                  <a:pt x="137606" y="283917"/>
                  <a:pt x="115911" y="291855"/>
                  <a:pt x="149248" y="341332"/>
                </a:cubicBezTo>
                <a:cubicBezTo>
                  <a:pt x="182585" y="390809"/>
                  <a:pt x="320168" y="540827"/>
                  <a:pt x="312760" y="523894"/>
                </a:cubicBezTo>
                <a:cubicBezTo>
                  <a:pt x="305352" y="506961"/>
                  <a:pt x="155862" y="325457"/>
                  <a:pt x="104798" y="239732"/>
                </a:cubicBezTo>
                <a:cubicBezTo>
                  <a:pt x="53734" y="154007"/>
                  <a:pt x="-1300" y="2136"/>
                  <a:pt x="23" y="1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: 図形 441">
            <a:extLst>
              <a:ext uri="{FF2B5EF4-FFF2-40B4-BE49-F238E27FC236}">
                <a16:creationId xmlns:a16="http://schemas.microsoft.com/office/drawing/2014/main" id="{1F54052D-DD7D-4100-9667-F8E6FD2CF201}"/>
              </a:ext>
            </a:extLst>
          </p:cNvPr>
          <p:cNvSpPr/>
          <p:nvPr/>
        </p:nvSpPr>
        <p:spPr>
          <a:xfrm>
            <a:off x="4088858" y="4313696"/>
            <a:ext cx="411360" cy="651301"/>
          </a:xfrm>
          <a:custGeom>
            <a:avLst/>
            <a:gdLst>
              <a:gd name="connsiteX0" fmla="*/ 2130 w 411360"/>
              <a:gd name="connsiteY0" fmla="*/ 1129 h 651301"/>
              <a:gd name="connsiteX1" fmla="*/ 127542 w 411360"/>
              <a:gd name="connsiteY1" fmla="*/ 253542 h 651301"/>
              <a:gd name="connsiteX2" fmla="*/ 410117 w 411360"/>
              <a:gd name="connsiteY2" fmla="*/ 650417 h 651301"/>
              <a:gd name="connsiteX3" fmla="*/ 221205 w 411360"/>
              <a:gd name="connsiteY3" fmla="*/ 350379 h 651301"/>
              <a:gd name="connsiteX4" fmla="*/ 2130 w 411360"/>
              <a:gd name="connsiteY4" fmla="*/ 1129 h 65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360" h="651301">
                <a:moveTo>
                  <a:pt x="2130" y="1129"/>
                </a:moveTo>
                <a:cubicBezTo>
                  <a:pt x="-13480" y="-15010"/>
                  <a:pt x="59544" y="145327"/>
                  <a:pt x="127542" y="253542"/>
                </a:cubicBezTo>
                <a:cubicBezTo>
                  <a:pt x="195540" y="361757"/>
                  <a:pt x="394507" y="634278"/>
                  <a:pt x="410117" y="650417"/>
                </a:cubicBezTo>
                <a:cubicBezTo>
                  <a:pt x="425727" y="666556"/>
                  <a:pt x="290526" y="457800"/>
                  <a:pt x="221205" y="350379"/>
                </a:cubicBezTo>
                <a:cubicBezTo>
                  <a:pt x="151884" y="242958"/>
                  <a:pt x="17740" y="17268"/>
                  <a:pt x="2130" y="112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: 図形 442">
            <a:extLst>
              <a:ext uri="{FF2B5EF4-FFF2-40B4-BE49-F238E27FC236}">
                <a16:creationId xmlns:a16="http://schemas.microsoft.com/office/drawing/2014/main" id="{B9E19F85-AA4F-47A9-9650-FA49C4CC9C83}"/>
              </a:ext>
            </a:extLst>
          </p:cNvPr>
          <p:cNvSpPr/>
          <p:nvPr/>
        </p:nvSpPr>
        <p:spPr>
          <a:xfrm>
            <a:off x="4081603" y="4421141"/>
            <a:ext cx="107994" cy="525214"/>
          </a:xfrm>
          <a:custGeom>
            <a:avLst/>
            <a:gdLst>
              <a:gd name="connsiteX0" fmla="*/ 107810 w 107994"/>
              <a:gd name="connsiteY0" fmla="*/ 47 h 525214"/>
              <a:gd name="connsiteX1" fmla="*/ 61772 w 107994"/>
              <a:gd name="connsiteY1" fmla="*/ 166734 h 525214"/>
              <a:gd name="connsiteX2" fmla="*/ 20497 w 107994"/>
              <a:gd name="connsiteY2" fmla="*/ 244522 h 525214"/>
              <a:gd name="connsiteX3" fmla="*/ 12560 w 107994"/>
              <a:gd name="connsiteY3" fmla="*/ 338184 h 525214"/>
              <a:gd name="connsiteX4" fmla="*/ 60185 w 107994"/>
              <a:gd name="connsiteY4" fmla="*/ 523922 h 525214"/>
              <a:gd name="connsiteX5" fmla="*/ 28435 w 107994"/>
              <a:gd name="connsiteY5" fmla="*/ 414384 h 525214"/>
              <a:gd name="connsiteX6" fmla="*/ 1447 w 107994"/>
              <a:gd name="connsiteY6" fmla="*/ 295322 h 525214"/>
              <a:gd name="connsiteX7" fmla="*/ 74472 w 107994"/>
              <a:gd name="connsiteY7" fmla="*/ 150859 h 525214"/>
              <a:gd name="connsiteX8" fmla="*/ 107810 w 107994"/>
              <a:gd name="connsiteY8" fmla="*/ 47 h 52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994" h="525214">
                <a:moveTo>
                  <a:pt x="107810" y="47"/>
                </a:moveTo>
                <a:cubicBezTo>
                  <a:pt x="105693" y="2693"/>
                  <a:pt x="76324" y="125988"/>
                  <a:pt x="61772" y="166734"/>
                </a:cubicBezTo>
                <a:cubicBezTo>
                  <a:pt x="47220" y="207480"/>
                  <a:pt x="28699" y="215947"/>
                  <a:pt x="20497" y="244522"/>
                </a:cubicBezTo>
                <a:cubicBezTo>
                  <a:pt x="12295" y="273097"/>
                  <a:pt x="5945" y="291617"/>
                  <a:pt x="12560" y="338184"/>
                </a:cubicBezTo>
                <a:cubicBezTo>
                  <a:pt x="19175" y="384751"/>
                  <a:pt x="57539" y="511222"/>
                  <a:pt x="60185" y="523922"/>
                </a:cubicBezTo>
                <a:cubicBezTo>
                  <a:pt x="62831" y="536622"/>
                  <a:pt x="38225" y="452484"/>
                  <a:pt x="28435" y="414384"/>
                </a:cubicBezTo>
                <a:cubicBezTo>
                  <a:pt x="18645" y="376284"/>
                  <a:pt x="-6226" y="339243"/>
                  <a:pt x="1447" y="295322"/>
                </a:cubicBezTo>
                <a:cubicBezTo>
                  <a:pt x="9120" y="251401"/>
                  <a:pt x="55422" y="196103"/>
                  <a:pt x="74472" y="150859"/>
                </a:cubicBezTo>
                <a:cubicBezTo>
                  <a:pt x="93522" y="105615"/>
                  <a:pt x="109927" y="-2599"/>
                  <a:pt x="107810" y="4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: 図形 443">
            <a:extLst>
              <a:ext uri="{FF2B5EF4-FFF2-40B4-BE49-F238E27FC236}">
                <a16:creationId xmlns:a16="http://schemas.microsoft.com/office/drawing/2014/main" id="{350FEDA4-7A28-4CD1-83EC-FF18D3F4B912}"/>
              </a:ext>
            </a:extLst>
          </p:cNvPr>
          <p:cNvSpPr/>
          <p:nvPr/>
        </p:nvSpPr>
        <p:spPr>
          <a:xfrm>
            <a:off x="4062373" y="4361790"/>
            <a:ext cx="126022" cy="207722"/>
          </a:xfrm>
          <a:custGeom>
            <a:avLst/>
            <a:gdLst>
              <a:gd name="connsiteX0" fmla="*/ 115927 w 126022"/>
              <a:gd name="connsiteY0" fmla="*/ 660 h 207722"/>
              <a:gd name="connsiteX1" fmla="*/ 79415 w 126022"/>
              <a:gd name="connsiteY1" fmla="*/ 113373 h 207722"/>
              <a:gd name="connsiteX2" fmla="*/ 40 w 126022"/>
              <a:gd name="connsiteY2" fmla="*/ 207035 h 207722"/>
              <a:gd name="connsiteX3" fmla="*/ 90527 w 126022"/>
              <a:gd name="connsiteY3" fmla="*/ 151473 h 207722"/>
              <a:gd name="connsiteX4" fmla="*/ 123865 w 126022"/>
              <a:gd name="connsiteY4" fmla="*/ 70510 h 207722"/>
              <a:gd name="connsiteX5" fmla="*/ 115927 w 126022"/>
              <a:gd name="connsiteY5" fmla="*/ 660 h 20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022" h="207722">
                <a:moveTo>
                  <a:pt x="115927" y="660"/>
                </a:moveTo>
                <a:cubicBezTo>
                  <a:pt x="108519" y="7804"/>
                  <a:pt x="98729" y="78977"/>
                  <a:pt x="79415" y="113373"/>
                </a:cubicBezTo>
                <a:cubicBezTo>
                  <a:pt x="60101" y="147769"/>
                  <a:pt x="-1812" y="200685"/>
                  <a:pt x="40" y="207035"/>
                </a:cubicBezTo>
                <a:cubicBezTo>
                  <a:pt x="1892" y="213385"/>
                  <a:pt x="69890" y="174227"/>
                  <a:pt x="90527" y="151473"/>
                </a:cubicBezTo>
                <a:cubicBezTo>
                  <a:pt x="111164" y="128719"/>
                  <a:pt x="118309" y="94852"/>
                  <a:pt x="123865" y="70510"/>
                </a:cubicBezTo>
                <a:cubicBezTo>
                  <a:pt x="129421" y="46168"/>
                  <a:pt x="123335" y="-6484"/>
                  <a:pt x="115927" y="66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: 図形 444">
            <a:extLst>
              <a:ext uri="{FF2B5EF4-FFF2-40B4-BE49-F238E27FC236}">
                <a16:creationId xmlns:a16="http://schemas.microsoft.com/office/drawing/2014/main" id="{BE93BEB9-7B8B-4177-A5C5-C646B6C64F62}"/>
              </a:ext>
            </a:extLst>
          </p:cNvPr>
          <p:cNvSpPr/>
          <p:nvPr/>
        </p:nvSpPr>
        <p:spPr>
          <a:xfrm>
            <a:off x="4341680" y="4846638"/>
            <a:ext cx="79627" cy="330200"/>
          </a:xfrm>
          <a:custGeom>
            <a:avLst/>
            <a:gdLst>
              <a:gd name="connsiteX0" fmla="*/ 79508 w 79627"/>
              <a:gd name="connsiteY0" fmla="*/ 0 h 330200"/>
              <a:gd name="connsiteX1" fmla="*/ 3308 w 79627"/>
              <a:gd name="connsiteY1" fmla="*/ 174625 h 330200"/>
              <a:gd name="connsiteX2" fmla="*/ 14420 w 79627"/>
              <a:gd name="connsiteY2" fmla="*/ 330200 h 330200"/>
              <a:gd name="connsiteX3" fmla="*/ 20770 w 79627"/>
              <a:gd name="connsiteY3" fmla="*/ 176212 h 330200"/>
              <a:gd name="connsiteX4" fmla="*/ 79508 w 79627"/>
              <a:gd name="connsiteY4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27" h="330200">
                <a:moveTo>
                  <a:pt x="79508" y="0"/>
                </a:moveTo>
                <a:cubicBezTo>
                  <a:pt x="76598" y="-265"/>
                  <a:pt x="14156" y="119592"/>
                  <a:pt x="3308" y="174625"/>
                </a:cubicBezTo>
                <a:cubicBezTo>
                  <a:pt x="-7540" y="229658"/>
                  <a:pt x="11510" y="329935"/>
                  <a:pt x="14420" y="330200"/>
                </a:cubicBezTo>
                <a:cubicBezTo>
                  <a:pt x="17330" y="330465"/>
                  <a:pt x="10187" y="224631"/>
                  <a:pt x="20770" y="176212"/>
                </a:cubicBezTo>
                <a:cubicBezTo>
                  <a:pt x="31353" y="127793"/>
                  <a:pt x="82418" y="265"/>
                  <a:pt x="79508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: 図形 445">
            <a:extLst>
              <a:ext uri="{FF2B5EF4-FFF2-40B4-BE49-F238E27FC236}">
                <a16:creationId xmlns:a16="http://schemas.microsoft.com/office/drawing/2014/main" id="{9670A155-A90E-4060-8BE6-A360FA9F9CA6}"/>
              </a:ext>
            </a:extLst>
          </p:cNvPr>
          <p:cNvSpPr/>
          <p:nvPr/>
        </p:nvSpPr>
        <p:spPr>
          <a:xfrm>
            <a:off x="3987478" y="5046644"/>
            <a:ext cx="203622" cy="80981"/>
          </a:xfrm>
          <a:custGeom>
            <a:avLst/>
            <a:gdLst>
              <a:gd name="connsiteX0" fmla="*/ 1910 w 203622"/>
              <a:gd name="connsiteY0" fmla="*/ 19 h 80981"/>
              <a:gd name="connsiteX1" fmla="*/ 133672 w 203622"/>
              <a:gd name="connsiteY1" fmla="*/ 55581 h 80981"/>
              <a:gd name="connsiteX2" fmla="*/ 40010 w 203622"/>
              <a:gd name="connsiteY2" fmla="*/ 80981 h 80981"/>
              <a:gd name="connsiteX3" fmla="*/ 203522 w 203622"/>
              <a:gd name="connsiteY3" fmla="*/ 33356 h 80981"/>
              <a:gd name="connsiteX4" fmla="*/ 63822 w 203622"/>
              <a:gd name="connsiteY4" fmla="*/ 61931 h 80981"/>
              <a:gd name="connsiteX5" fmla="*/ 1910 w 203622"/>
              <a:gd name="connsiteY5" fmla="*/ 19 h 8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622" h="80981">
                <a:moveTo>
                  <a:pt x="1910" y="19"/>
                </a:moveTo>
                <a:cubicBezTo>
                  <a:pt x="13552" y="-1039"/>
                  <a:pt x="127322" y="42087"/>
                  <a:pt x="133672" y="55581"/>
                </a:cubicBezTo>
                <a:cubicBezTo>
                  <a:pt x="140022" y="69075"/>
                  <a:pt x="40010" y="80981"/>
                  <a:pt x="40010" y="80981"/>
                </a:cubicBezTo>
                <a:cubicBezTo>
                  <a:pt x="51652" y="77277"/>
                  <a:pt x="199553" y="36531"/>
                  <a:pt x="203522" y="33356"/>
                </a:cubicBezTo>
                <a:cubicBezTo>
                  <a:pt x="207491" y="30181"/>
                  <a:pt x="93191" y="63783"/>
                  <a:pt x="63822" y="61931"/>
                </a:cubicBezTo>
                <a:cubicBezTo>
                  <a:pt x="34453" y="60079"/>
                  <a:pt x="-9732" y="1077"/>
                  <a:pt x="1910" y="1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フリーフォーム: 図形 446">
            <a:extLst>
              <a:ext uri="{FF2B5EF4-FFF2-40B4-BE49-F238E27FC236}">
                <a16:creationId xmlns:a16="http://schemas.microsoft.com/office/drawing/2014/main" id="{2FF48DDC-76EB-43FD-8422-369325EF7635}"/>
              </a:ext>
            </a:extLst>
          </p:cNvPr>
          <p:cNvSpPr/>
          <p:nvPr/>
        </p:nvSpPr>
        <p:spPr>
          <a:xfrm>
            <a:off x="4044943" y="4892051"/>
            <a:ext cx="133060" cy="189597"/>
          </a:xfrm>
          <a:custGeom>
            <a:avLst/>
            <a:gdLst>
              <a:gd name="connsiteX0" fmla="*/ 23820 w 133060"/>
              <a:gd name="connsiteY0" fmla="*/ 624 h 189597"/>
              <a:gd name="connsiteX1" fmla="*/ 120657 w 133060"/>
              <a:gd name="connsiteY1" fmla="*/ 103812 h 189597"/>
              <a:gd name="connsiteX2" fmla="*/ 7 w 133060"/>
              <a:gd name="connsiteY2" fmla="*/ 189537 h 189597"/>
              <a:gd name="connsiteX3" fmla="*/ 127007 w 133060"/>
              <a:gd name="connsiteY3" fmla="*/ 116512 h 189597"/>
              <a:gd name="connsiteX4" fmla="*/ 104782 w 133060"/>
              <a:gd name="connsiteY4" fmla="*/ 62537 h 189597"/>
              <a:gd name="connsiteX5" fmla="*/ 23820 w 133060"/>
              <a:gd name="connsiteY5" fmla="*/ 624 h 18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060" h="189597">
                <a:moveTo>
                  <a:pt x="23820" y="624"/>
                </a:moveTo>
                <a:cubicBezTo>
                  <a:pt x="26466" y="7503"/>
                  <a:pt x="124626" y="72327"/>
                  <a:pt x="120657" y="103812"/>
                </a:cubicBezTo>
                <a:cubicBezTo>
                  <a:pt x="116688" y="135297"/>
                  <a:pt x="-1051" y="187420"/>
                  <a:pt x="7" y="189537"/>
                </a:cubicBezTo>
                <a:cubicBezTo>
                  <a:pt x="1065" y="191654"/>
                  <a:pt x="109545" y="137679"/>
                  <a:pt x="127007" y="116512"/>
                </a:cubicBezTo>
                <a:cubicBezTo>
                  <a:pt x="144469" y="95345"/>
                  <a:pt x="120128" y="79470"/>
                  <a:pt x="104782" y="62537"/>
                </a:cubicBezTo>
                <a:cubicBezTo>
                  <a:pt x="89436" y="45604"/>
                  <a:pt x="21174" y="-6255"/>
                  <a:pt x="23820" y="62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: 図形 447">
            <a:extLst>
              <a:ext uri="{FF2B5EF4-FFF2-40B4-BE49-F238E27FC236}">
                <a16:creationId xmlns:a16="http://schemas.microsoft.com/office/drawing/2014/main" id="{940B52C8-BC9B-4A54-91FD-28EB24A20FA8}"/>
              </a:ext>
            </a:extLst>
          </p:cNvPr>
          <p:cNvSpPr/>
          <p:nvPr/>
        </p:nvSpPr>
        <p:spPr>
          <a:xfrm>
            <a:off x="4014352" y="5110543"/>
            <a:ext cx="217402" cy="69854"/>
          </a:xfrm>
          <a:custGeom>
            <a:avLst/>
            <a:gdLst>
              <a:gd name="connsiteX0" fmla="*/ 436 w 217402"/>
              <a:gd name="connsiteY0" fmla="*/ 69470 h 69854"/>
              <a:gd name="connsiteX1" fmla="*/ 209986 w 217402"/>
              <a:gd name="connsiteY1" fmla="*/ 1207 h 69854"/>
              <a:gd name="connsiteX2" fmla="*/ 156011 w 217402"/>
              <a:gd name="connsiteY2" fmla="*/ 28195 h 69854"/>
              <a:gd name="connsiteX3" fmla="*/ 436 w 217402"/>
              <a:gd name="connsiteY3" fmla="*/ 69470 h 6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02" h="69854">
                <a:moveTo>
                  <a:pt x="436" y="69470"/>
                </a:moveTo>
                <a:cubicBezTo>
                  <a:pt x="9432" y="64972"/>
                  <a:pt x="184057" y="8086"/>
                  <a:pt x="209986" y="1207"/>
                </a:cubicBezTo>
                <a:cubicBezTo>
                  <a:pt x="235915" y="-5672"/>
                  <a:pt x="188026" y="18670"/>
                  <a:pt x="156011" y="28195"/>
                </a:cubicBezTo>
                <a:cubicBezTo>
                  <a:pt x="123996" y="37720"/>
                  <a:pt x="-8560" y="73968"/>
                  <a:pt x="436" y="6947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: 図形 448">
            <a:extLst>
              <a:ext uri="{FF2B5EF4-FFF2-40B4-BE49-F238E27FC236}">
                <a16:creationId xmlns:a16="http://schemas.microsoft.com/office/drawing/2014/main" id="{B5F2CA28-CAF2-4698-9B70-93F4ABEF881B}"/>
              </a:ext>
            </a:extLst>
          </p:cNvPr>
          <p:cNvSpPr/>
          <p:nvPr/>
        </p:nvSpPr>
        <p:spPr>
          <a:xfrm>
            <a:off x="3248639" y="4668838"/>
            <a:ext cx="335938" cy="116509"/>
          </a:xfrm>
          <a:custGeom>
            <a:avLst/>
            <a:gdLst>
              <a:gd name="connsiteX0" fmla="*/ 2561 w 335938"/>
              <a:gd name="connsiteY0" fmla="*/ 95250 h 116509"/>
              <a:gd name="connsiteX1" fmla="*/ 210524 w 335938"/>
              <a:gd name="connsiteY1" fmla="*/ 90487 h 116509"/>
              <a:gd name="connsiteX2" fmla="*/ 335936 w 335938"/>
              <a:gd name="connsiteY2" fmla="*/ 115887 h 116509"/>
              <a:gd name="connsiteX3" fmla="*/ 207349 w 335938"/>
              <a:gd name="connsiteY3" fmla="*/ 60325 h 116509"/>
              <a:gd name="connsiteX4" fmla="*/ 83524 w 335938"/>
              <a:gd name="connsiteY4" fmla="*/ 0 h 116509"/>
              <a:gd name="connsiteX5" fmla="*/ 256561 w 335938"/>
              <a:gd name="connsiteY5" fmla="*/ 84137 h 116509"/>
              <a:gd name="connsiteX6" fmla="*/ 105749 w 335938"/>
              <a:gd name="connsiteY6" fmla="*/ 60325 h 116509"/>
              <a:gd name="connsiteX7" fmla="*/ 2561 w 335938"/>
              <a:gd name="connsiteY7" fmla="*/ 95250 h 11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938" h="116509">
                <a:moveTo>
                  <a:pt x="2561" y="95250"/>
                </a:moveTo>
                <a:cubicBezTo>
                  <a:pt x="20023" y="100277"/>
                  <a:pt x="154962" y="87048"/>
                  <a:pt x="210524" y="90487"/>
                </a:cubicBezTo>
                <a:cubicBezTo>
                  <a:pt x="266086" y="93926"/>
                  <a:pt x="336465" y="120914"/>
                  <a:pt x="335936" y="115887"/>
                </a:cubicBezTo>
                <a:cubicBezTo>
                  <a:pt x="335407" y="110860"/>
                  <a:pt x="249417" y="79639"/>
                  <a:pt x="207349" y="60325"/>
                </a:cubicBezTo>
                <a:cubicBezTo>
                  <a:pt x="165281" y="41011"/>
                  <a:pt x="83524" y="0"/>
                  <a:pt x="83524" y="0"/>
                </a:cubicBezTo>
                <a:cubicBezTo>
                  <a:pt x="91726" y="3969"/>
                  <a:pt x="252857" y="74083"/>
                  <a:pt x="256561" y="84137"/>
                </a:cubicBezTo>
                <a:cubicBezTo>
                  <a:pt x="260265" y="94191"/>
                  <a:pt x="150463" y="61119"/>
                  <a:pt x="105749" y="60325"/>
                </a:cubicBezTo>
                <a:cubicBezTo>
                  <a:pt x="61035" y="59531"/>
                  <a:pt x="-14901" y="90223"/>
                  <a:pt x="2561" y="9525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: 図形 449">
            <a:extLst>
              <a:ext uri="{FF2B5EF4-FFF2-40B4-BE49-F238E27FC236}">
                <a16:creationId xmlns:a16="http://schemas.microsoft.com/office/drawing/2014/main" id="{11CD41E9-0D53-4AEA-9500-A9D0C4FBFA6E}"/>
              </a:ext>
            </a:extLst>
          </p:cNvPr>
          <p:cNvSpPr/>
          <p:nvPr/>
        </p:nvSpPr>
        <p:spPr>
          <a:xfrm>
            <a:off x="3374063" y="4900490"/>
            <a:ext cx="278514" cy="124166"/>
          </a:xfrm>
          <a:custGeom>
            <a:avLst/>
            <a:gdLst>
              <a:gd name="connsiteX0" fmla="*/ 5725 w 278514"/>
              <a:gd name="connsiteY0" fmla="*/ 4885 h 124166"/>
              <a:gd name="connsiteX1" fmla="*/ 277187 w 278514"/>
              <a:gd name="connsiteY1" fmla="*/ 123948 h 124166"/>
              <a:gd name="connsiteX2" fmla="*/ 105737 w 278514"/>
              <a:gd name="connsiteY2" fmla="*/ 33460 h 124166"/>
              <a:gd name="connsiteX3" fmla="*/ 5725 w 278514"/>
              <a:gd name="connsiteY3" fmla="*/ 4885 h 12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14" h="124166">
                <a:moveTo>
                  <a:pt x="5725" y="4885"/>
                </a:moveTo>
                <a:cubicBezTo>
                  <a:pt x="34300" y="19966"/>
                  <a:pt x="260518" y="119186"/>
                  <a:pt x="277187" y="123948"/>
                </a:cubicBezTo>
                <a:cubicBezTo>
                  <a:pt x="293856" y="128711"/>
                  <a:pt x="148864" y="54362"/>
                  <a:pt x="105737" y="33460"/>
                </a:cubicBezTo>
                <a:cubicBezTo>
                  <a:pt x="62610" y="12558"/>
                  <a:pt x="-22850" y="-10196"/>
                  <a:pt x="5725" y="488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: 図形 450">
            <a:extLst>
              <a:ext uri="{FF2B5EF4-FFF2-40B4-BE49-F238E27FC236}">
                <a16:creationId xmlns:a16="http://schemas.microsoft.com/office/drawing/2014/main" id="{6F227A57-63F3-4418-84BC-C71494E642A9}"/>
              </a:ext>
            </a:extLst>
          </p:cNvPr>
          <p:cNvSpPr/>
          <p:nvPr/>
        </p:nvSpPr>
        <p:spPr>
          <a:xfrm>
            <a:off x="3245454" y="4925848"/>
            <a:ext cx="248124" cy="60548"/>
          </a:xfrm>
          <a:custGeom>
            <a:avLst/>
            <a:gdLst>
              <a:gd name="connsiteX0" fmla="*/ 2571 w 248124"/>
              <a:gd name="connsiteY0" fmla="*/ 165 h 60548"/>
              <a:gd name="connsiteX1" fmla="*/ 245459 w 248124"/>
              <a:gd name="connsiteY1" fmla="*/ 58902 h 60548"/>
              <a:gd name="connsiteX2" fmla="*/ 124809 w 248124"/>
              <a:gd name="connsiteY2" fmla="*/ 41440 h 60548"/>
              <a:gd name="connsiteX3" fmla="*/ 2571 w 248124"/>
              <a:gd name="connsiteY3" fmla="*/ 165 h 6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24" h="60548">
                <a:moveTo>
                  <a:pt x="2571" y="165"/>
                </a:moveTo>
                <a:cubicBezTo>
                  <a:pt x="22679" y="3075"/>
                  <a:pt x="225086" y="52023"/>
                  <a:pt x="245459" y="58902"/>
                </a:cubicBezTo>
                <a:cubicBezTo>
                  <a:pt x="265832" y="65781"/>
                  <a:pt x="163967" y="49377"/>
                  <a:pt x="124809" y="41440"/>
                </a:cubicBezTo>
                <a:cubicBezTo>
                  <a:pt x="85651" y="33503"/>
                  <a:pt x="-17537" y="-2745"/>
                  <a:pt x="2571" y="16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: 図形 451">
            <a:extLst>
              <a:ext uri="{FF2B5EF4-FFF2-40B4-BE49-F238E27FC236}">
                <a16:creationId xmlns:a16="http://schemas.microsoft.com/office/drawing/2014/main" id="{49894868-4720-4599-BD15-99A19AB04BBF}"/>
              </a:ext>
            </a:extLst>
          </p:cNvPr>
          <p:cNvSpPr/>
          <p:nvPr/>
        </p:nvSpPr>
        <p:spPr>
          <a:xfrm>
            <a:off x="2912926" y="4449120"/>
            <a:ext cx="135153" cy="273635"/>
          </a:xfrm>
          <a:custGeom>
            <a:avLst/>
            <a:gdLst>
              <a:gd name="connsiteX0" fmla="*/ 135074 w 135153"/>
              <a:gd name="connsiteY0" fmla="*/ 643 h 273635"/>
              <a:gd name="connsiteX1" fmla="*/ 49349 w 135153"/>
              <a:gd name="connsiteY1" fmla="*/ 229243 h 273635"/>
              <a:gd name="connsiteX2" fmla="*/ 137 w 135153"/>
              <a:gd name="connsiteY2" fmla="*/ 268930 h 273635"/>
              <a:gd name="connsiteX3" fmla="*/ 63637 w 135153"/>
              <a:gd name="connsiteY3" fmla="*/ 164155 h 273635"/>
              <a:gd name="connsiteX4" fmla="*/ 135074 w 135153"/>
              <a:gd name="connsiteY4" fmla="*/ 643 h 27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53" h="273635">
                <a:moveTo>
                  <a:pt x="135074" y="643"/>
                </a:moveTo>
                <a:cubicBezTo>
                  <a:pt x="132693" y="11491"/>
                  <a:pt x="71838" y="184529"/>
                  <a:pt x="49349" y="229243"/>
                </a:cubicBezTo>
                <a:cubicBezTo>
                  <a:pt x="26859" y="273958"/>
                  <a:pt x="-2244" y="279778"/>
                  <a:pt x="137" y="268930"/>
                </a:cubicBezTo>
                <a:cubicBezTo>
                  <a:pt x="2518" y="258082"/>
                  <a:pt x="41412" y="209134"/>
                  <a:pt x="63637" y="164155"/>
                </a:cubicBezTo>
                <a:cubicBezTo>
                  <a:pt x="85862" y="119176"/>
                  <a:pt x="137455" y="-10205"/>
                  <a:pt x="135074" y="64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: 図形 452">
            <a:extLst>
              <a:ext uri="{FF2B5EF4-FFF2-40B4-BE49-F238E27FC236}">
                <a16:creationId xmlns:a16="http://schemas.microsoft.com/office/drawing/2014/main" id="{A9D72DA5-8BF6-4E02-95AC-4C76F967F4D5}"/>
              </a:ext>
            </a:extLst>
          </p:cNvPr>
          <p:cNvSpPr/>
          <p:nvPr/>
        </p:nvSpPr>
        <p:spPr>
          <a:xfrm>
            <a:off x="2896852" y="4389438"/>
            <a:ext cx="60728" cy="222251"/>
          </a:xfrm>
          <a:custGeom>
            <a:avLst/>
            <a:gdLst>
              <a:gd name="connsiteX0" fmla="*/ 59073 w 60728"/>
              <a:gd name="connsiteY0" fmla="*/ 0 h 222251"/>
              <a:gd name="connsiteX1" fmla="*/ 30498 w 60728"/>
              <a:gd name="connsiteY1" fmla="*/ 150812 h 222251"/>
              <a:gd name="connsiteX2" fmla="*/ 336 w 60728"/>
              <a:gd name="connsiteY2" fmla="*/ 222250 h 222251"/>
              <a:gd name="connsiteX3" fmla="*/ 51136 w 60728"/>
              <a:gd name="connsiteY3" fmla="*/ 152400 h 222251"/>
              <a:gd name="connsiteX4" fmla="*/ 59073 w 60728"/>
              <a:gd name="connsiteY4" fmla="*/ 0 h 22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28" h="222251">
                <a:moveTo>
                  <a:pt x="59073" y="0"/>
                </a:moveTo>
                <a:cubicBezTo>
                  <a:pt x="55633" y="-265"/>
                  <a:pt x="40287" y="113770"/>
                  <a:pt x="30498" y="150812"/>
                </a:cubicBezTo>
                <a:cubicBezTo>
                  <a:pt x="20709" y="187854"/>
                  <a:pt x="-3104" y="221985"/>
                  <a:pt x="336" y="222250"/>
                </a:cubicBezTo>
                <a:cubicBezTo>
                  <a:pt x="3776" y="222515"/>
                  <a:pt x="41347" y="186531"/>
                  <a:pt x="51136" y="152400"/>
                </a:cubicBezTo>
                <a:cubicBezTo>
                  <a:pt x="60925" y="118269"/>
                  <a:pt x="62513" y="265"/>
                  <a:pt x="59073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: 図形 453">
            <a:extLst>
              <a:ext uri="{FF2B5EF4-FFF2-40B4-BE49-F238E27FC236}">
                <a16:creationId xmlns:a16="http://schemas.microsoft.com/office/drawing/2014/main" id="{C4E21171-792F-4AD2-B3EF-4FB416731491}"/>
              </a:ext>
            </a:extLst>
          </p:cNvPr>
          <p:cNvSpPr/>
          <p:nvPr/>
        </p:nvSpPr>
        <p:spPr>
          <a:xfrm>
            <a:off x="2223298" y="5562504"/>
            <a:ext cx="556453" cy="300164"/>
          </a:xfrm>
          <a:custGeom>
            <a:avLst/>
            <a:gdLst>
              <a:gd name="connsiteX0" fmla="*/ 556415 w 556453"/>
              <a:gd name="connsiteY0" fmla="*/ 96 h 300164"/>
              <a:gd name="connsiteX1" fmla="*/ 304002 w 556453"/>
              <a:gd name="connsiteY1" fmla="*/ 69946 h 300164"/>
              <a:gd name="connsiteX2" fmla="*/ 186527 w 556453"/>
              <a:gd name="connsiteY2" fmla="*/ 181071 h 300164"/>
              <a:gd name="connsiteX3" fmla="*/ 790 w 556453"/>
              <a:gd name="connsiteY3" fmla="*/ 298546 h 300164"/>
              <a:gd name="connsiteX4" fmla="*/ 127790 w 556453"/>
              <a:gd name="connsiteY4" fmla="*/ 238221 h 300164"/>
              <a:gd name="connsiteX5" fmla="*/ 321465 w 556453"/>
              <a:gd name="connsiteY5" fmla="*/ 84234 h 300164"/>
              <a:gd name="connsiteX6" fmla="*/ 556415 w 556453"/>
              <a:gd name="connsiteY6" fmla="*/ 96 h 30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453" h="300164">
                <a:moveTo>
                  <a:pt x="556415" y="96"/>
                </a:moveTo>
                <a:cubicBezTo>
                  <a:pt x="553505" y="-2285"/>
                  <a:pt x="365650" y="39784"/>
                  <a:pt x="304002" y="69946"/>
                </a:cubicBezTo>
                <a:cubicBezTo>
                  <a:pt x="242354" y="100109"/>
                  <a:pt x="237062" y="142971"/>
                  <a:pt x="186527" y="181071"/>
                </a:cubicBezTo>
                <a:cubicBezTo>
                  <a:pt x="135992" y="219171"/>
                  <a:pt x="10579" y="289021"/>
                  <a:pt x="790" y="298546"/>
                </a:cubicBezTo>
                <a:cubicBezTo>
                  <a:pt x="-8999" y="308071"/>
                  <a:pt x="74344" y="273940"/>
                  <a:pt x="127790" y="238221"/>
                </a:cubicBezTo>
                <a:cubicBezTo>
                  <a:pt x="181236" y="202502"/>
                  <a:pt x="245794" y="122069"/>
                  <a:pt x="321465" y="84234"/>
                </a:cubicBezTo>
                <a:cubicBezTo>
                  <a:pt x="397136" y="46399"/>
                  <a:pt x="559325" y="2477"/>
                  <a:pt x="556415" y="9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: 図形 454">
            <a:extLst>
              <a:ext uri="{FF2B5EF4-FFF2-40B4-BE49-F238E27FC236}">
                <a16:creationId xmlns:a16="http://schemas.microsoft.com/office/drawing/2014/main" id="{6E2A628C-A866-460F-8D1C-48F6632C0C5A}"/>
              </a:ext>
            </a:extLst>
          </p:cNvPr>
          <p:cNvSpPr/>
          <p:nvPr/>
        </p:nvSpPr>
        <p:spPr>
          <a:xfrm>
            <a:off x="2539430" y="3479661"/>
            <a:ext cx="581613" cy="383801"/>
          </a:xfrm>
          <a:custGeom>
            <a:avLst/>
            <a:gdLst>
              <a:gd name="connsiteX0" fmla="*/ 581595 w 581613"/>
              <a:gd name="connsiteY0" fmla="*/ 139 h 383801"/>
              <a:gd name="connsiteX1" fmla="*/ 387920 w 581613"/>
              <a:gd name="connsiteY1" fmla="*/ 192227 h 383801"/>
              <a:gd name="connsiteX2" fmla="*/ 230758 w 581613"/>
              <a:gd name="connsiteY2" fmla="*/ 301764 h 383801"/>
              <a:gd name="connsiteX3" fmla="*/ 570 w 581613"/>
              <a:gd name="connsiteY3" fmla="*/ 382727 h 383801"/>
              <a:gd name="connsiteX4" fmla="*/ 172020 w 581613"/>
              <a:gd name="connsiteY4" fmla="*/ 339864 h 383801"/>
              <a:gd name="connsiteX5" fmla="*/ 376808 w 581613"/>
              <a:gd name="connsiteY5" fmla="*/ 223977 h 383801"/>
              <a:gd name="connsiteX6" fmla="*/ 581595 w 581613"/>
              <a:gd name="connsiteY6" fmla="*/ 139 h 38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613" h="383801">
                <a:moveTo>
                  <a:pt x="581595" y="139"/>
                </a:moveTo>
                <a:cubicBezTo>
                  <a:pt x="583447" y="-5153"/>
                  <a:pt x="446393" y="141956"/>
                  <a:pt x="387920" y="192227"/>
                </a:cubicBezTo>
                <a:cubicBezTo>
                  <a:pt x="329447" y="242498"/>
                  <a:pt x="295316" y="270014"/>
                  <a:pt x="230758" y="301764"/>
                </a:cubicBezTo>
                <a:cubicBezTo>
                  <a:pt x="166200" y="333514"/>
                  <a:pt x="10360" y="376377"/>
                  <a:pt x="570" y="382727"/>
                </a:cubicBezTo>
                <a:cubicBezTo>
                  <a:pt x="-9220" y="389077"/>
                  <a:pt x="109314" y="366322"/>
                  <a:pt x="172020" y="339864"/>
                </a:cubicBezTo>
                <a:cubicBezTo>
                  <a:pt x="234726" y="313406"/>
                  <a:pt x="307487" y="277952"/>
                  <a:pt x="376808" y="223977"/>
                </a:cubicBezTo>
                <a:cubicBezTo>
                  <a:pt x="446129" y="170002"/>
                  <a:pt x="579743" y="5431"/>
                  <a:pt x="581595" y="13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: 図形 455">
            <a:extLst>
              <a:ext uri="{FF2B5EF4-FFF2-40B4-BE49-F238E27FC236}">
                <a16:creationId xmlns:a16="http://schemas.microsoft.com/office/drawing/2014/main" id="{51C45423-B269-421D-8EEA-203B4CD3EE5E}"/>
              </a:ext>
            </a:extLst>
          </p:cNvPr>
          <p:cNvSpPr/>
          <p:nvPr/>
        </p:nvSpPr>
        <p:spPr>
          <a:xfrm>
            <a:off x="2514560" y="3818783"/>
            <a:ext cx="152806" cy="318386"/>
          </a:xfrm>
          <a:custGeom>
            <a:avLst/>
            <a:gdLst>
              <a:gd name="connsiteX0" fmla="*/ 152440 w 152806"/>
              <a:gd name="connsiteY0" fmla="*/ 2330 h 318386"/>
              <a:gd name="connsiteX1" fmla="*/ 55603 w 152806"/>
              <a:gd name="connsiteY1" fmla="*/ 156317 h 318386"/>
              <a:gd name="connsiteX2" fmla="*/ 40 w 152806"/>
              <a:gd name="connsiteY2" fmla="*/ 318242 h 318386"/>
              <a:gd name="connsiteX3" fmla="*/ 63540 w 152806"/>
              <a:gd name="connsiteY3" fmla="*/ 127742 h 318386"/>
              <a:gd name="connsiteX4" fmla="*/ 87353 w 152806"/>
              <a:gd name="connsiteY4" fmla="*/ 69005 h 318386"/>
              <a:gd name="connsiteX5" fmla="*/ 152440 w 152806"/>
              <a:gd name="connsiteY5" fmla="*/ 2330 h 31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806" h="318386">
                <a:moveTo>
                  <a:pt x="152440" y="2330"/>
                </a:moveTo>
                <a:cubicBezTo>
                  <a:pt x="147148" y="16882"/>
                  <a:pt x="81003" y="103665"/>
                  <a:pt x="55603" y="156317"/>
                </a:cubicBezTo>
                <a:cubicBezTo>
                  <a:pt x="30203" y="208969"/>
                  <a:pt x="-1283" y="323004"/>
                  <a:pt x="40" y="318242"/>
                </a:cubicBezTo>
                <a:cubicBezTo>
                  <a:pt x="1363" y="313480"/>
                  <a:pt x="63540" y="127742"/>
                  <a:pt x="63540" y="127742"/>
                </a:cubicBezTo>
                <a:cubicBezTo>
                  <a:pt x="78092" y="86203"/>
                  <a:pt x="70420" y="92818"/>
                  <a:pt x="87353" y="69005"/>
                </a:cubicBezTo>
                <a:cubicBezTo>
                  <a:pt x="104286" y="45193"/>
                  <a:pt x="157732" y="-12222"/>
                  <a:pt x="152440" y="23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: 図形 456">
            <a:extLst>
              <a:ext uri="{FF2B5EF4-FFF2-40B4-BE49-F238E27FC236}">
                <a16:creationId xmlns:a16="http://schemas.microsoft.com/office/drawing/2014/main" id="{74E1BFFC-7257-4002-AF21-DAB668326994}"/>
              </a:ext>
            </a:extLst>
          </p:cNvPr>
          <p:cNvSpPr/>
          <p:nvPr/>
        </p:nvSpPr>
        <p:spPr>
          <a:xfrm>
            <a:off x="2694011" y="3708400"/>
            <a:ext cx="128634" cy="334963"/>
          </a:xfrm>
          <a:custGeom>
            <a:avLst/>
            <a:gdLst>
              <a:gd name="connsiteX0" fmla="*/ 128564 w 128634"/>
              <a:gd name="connsiteY0" fmla="*/ 0 h 334963"/>
              <a:gd name="connsiteX1" fmla="*/ 9502 w 128634"/>
              <a:gd name="connsiteY1" fmla="*/ 168275 h 334963"/>
              <a:gd name="connsiteX2" fmla="*/ 9502 w 128634"/>
              <a:gd name="connsiteY2" fmla="*/ 334963 h 334963"/>
              <a:gd name="connsiteX3" fmla="*/ 26964 w 128634"/>
              <a:gd name="connsiteY3" fmla="*/ 169863 h 334963"/>
              <a:gd name="connsiteX4" fmla="*/ 128564 w 128634"/>
              <a:gd name="connsiteY4" fmla="*/ 0 h 33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34" h="334963">
                <a:moveTo>
                  <a:pt x="128564" y="0"/>
                </a:moveTo>
                <a:cubicBezTo>
                  <a:pt x="125654" y="-265"/>
                  <a:pt x="29346" y="112448"/>
                  <a:pt x="9502" y="168275"/>
                </a:cubicBezTo>
                <a:cubicBezTo>
                  <a:pt x="-10342" y="224102"/>
                  <a:pt x="6592" y="334698"/>
                  <a:pt x="9502" y="334963"/>
                </a:cubicBezTo>
                <a:cubicBezTo>
                  <a:pt x="12412" y="335228"/>
                  <a:pt x="10560" y="222515"/>
                  <a:pt x="26964" y="169863"/>
                </a:cubicBezTo>
                <a:cubicBezTo>
                  <a:pt x="43368" y="117211"/>
                  <a:pt x="131474" y="265"/>
                  <a:pt x="128564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: 図形 457">
            <a:extLst>
              <a:ext uri="{FF2B5EF4-FFF2-40B4-BE49-F238E27FC236}">
                <a16:creationId xmlns:a16="http://schemas.microsoft.com/office/drawing/2014/main" id="{A7DC9EB3-F761-4FE2-995F-C6A3FD3193D6}"/>
              </a:ext>
            </a:extLst>
          </p:cNvPr>
          <p:cNvSpPr/>
          <p:nvPr/>
        </p:nvSpPr>
        <p:spPr>
          <a:xfrm>
            <a:off x="2623312" y="3960768"/>
            <a:ext cx="237377" cy="218726"/>
          </a:xfrm>
          <a:custGeom>
            <a:avLst/>
            <a:gdLst>
              <a:gd name="connsiteX0" fmla="*/ 21463 w 237377"/>
              <a:gd name="connsiteY0" fmla="*/ 45 h 218726"/>
              <a:gd name="connsiteX1" fmla="*/ 110363 w 237377"/>
              <a:gd name="connsiteY1" fmla="*/ 179432 h 218726"/>
              <a:gd name="connsiteX2" fmla="*/ 237363 w 237377"/>
              <a:gd name="connsiteY2" fmla="*/ 217532 h 218726"/>
              <a:gd name="connsiteX3" fmla="*/ 102426 w 237377"/>
              <a:gd name="connsiteY3" fmla="*/ 204832 h 218726"/>
              <a:gd name="connsiteX4" fmla="*/ 5588 w 237377"/>
              <a:gd name="connsiteY4" fmla="*/ 161970 h 218726"/>
              <a:gd name="connsiteX5" fmla="*/ 21463 w 237377"/>
              <a:gd name="connsiteY5" fmla="*/ 45 h 21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377" h="218726">
                <a:moveTo>
                  <a:pt x="21463" y="45"/>
                </a:moveTo>
                <a:cubicBezTo>
                  <a:pt x="38925" y="2955"/>
                  <a:pt x="74380" y="143184"/>
                  <a:pt x="110363" y="179432"/>
                </a:cubicBezTo>
                <a:cubicBezTo>
                  <a:pt x="146346" y="215680"/>
                  <a:pt x="238686" y="213299"/>
                  <a:pt x="237363" y="217532"/>
                </a:cubicBezTo>
                <a:cubicBezTo>
                  <a:pt x="236040" y="221765"/>
                  <a:pt x="141055" y="214092"/>
                  <a:pt x="102426" y="204832"/>
                </a:cubicBezTo>
                <a:cubicBezTo>
                  <a:pt x="63797" y="195572"/>
                  <a:pt x="18553" y="190280"/>
                  <a:pt x="5588" y="161970"/>
                </a:cubicBezTo>
                <a:cubicBezTo>
                  <a:pt x="-7377" y="133660"/>
                  <a:pt x="4001" y="-2865"/>
                  <a:pt x="21463" y="4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: 図形 458">
            <a:extLst>
              <a:ext uri="{FF2B5EF4-FFF2-40B4-BE49-F238E27FC236}">
                <a16:creationId xmlns:a16="http://schemas.microsoft.com/office/drawing/2014/main" id="{FB7336B1-61FF-4872-BC8E-98AB93A13994}"/>
              </a:ext>
            </a:extLst>
          </p:cNvPr>
          <p:cNvSpPr/>
          <p:nvPr/>
        </p:nvSpPr>
        <p:spPr>
          <a:xfrm>
            <a:off x="3055914" y="3484349"/>
            <a:ext cx="61970" cy="354420"/>
          </a:xfrm>
          <a:custGeom>
            <a:avLst/>
            <a:gdLst>
              <a:gd name="connsiteX0" fmla="*/ 61936 w 61970"/>
              <a:gd name="connsiteY0" fmla="*/ 214 h 354420"/>
              <a:gd name="connsiteX1" fmla="*/ 24 w 61970"/>
              <a:gd name="connsiteY1" fmla="*/ 157376 h 354420"/>
              <a:gd name="connsiteX2" fmla="*/ 53999 w 61970"/>
              <a:gd name="connsiteY2" fmla="*/ 354226 h 354420"/>
              <a:gd name="connsiteX3" fmla="*/ 9549 w 61970"/>
              <a:gd name="connsiteY3" fmla="*/ 190714 h 354420"/>
              <a:gd name="connsiteX4" fmla="*/ 61936 w 61970"/>
              <a:gd name="connsiteY4" fmla="*/ 214 h 35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70" h="354420">
                <a:moveTo>
                  <a:pt x="61936" y="214"/>
                </a:moveTo>
                <a:cubicBezTo>
                  <a:pt x="60349" y="-5342"/>
                  <a:pt x="1347" y="98374"/>
                  <a:pt x="24" y="157376"/>
                </a:cubicBezTo>
                <a:cubicBezTo>
                  <a:pt x="-1299" y="216378"/>
                  <a:pt x="52412" y="348670"/>
                  <a:pt x="53999" y="354226"/>
                </a:cubicBezTo>
                <a:cubicBezTo>
                  <a:pt x="55586" y="359782"/>
                  <a:pt x="9814" y="244954"/>
                  <a:pt x="9549" y="190714"/>
                </a:cubicBezTo>
                <a:cubicBezTo>
                  <a:pt x="9284" y="136475"/>
                  <a:pt x="63523" y="5770"/>
                  <a:pt x="61936" y="21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: 図形 459">
            <a:extLst>
              <a:ext uri="{FF2B5EF4-FFF2-40B4-BE49-F238E27FC236}">
                <a16:creationId xmlns:a16="http://schemas.microsoft.com/office/drawing/2014/main" id="{AB2F696D-A7C7-4E0F-B079-4195CFBBA35B}"/>
              </a:ext>
            </a:extLst>
          </p:cNvPr>
          <p:cNvSpPr/>
          <p:nvPr/>
        </p:nvSpPr>
        <p:spPr>
          <a:xfrm>
            <a:off x="2926233" y="3616317"/>
            <a:ext cx="110667" cy="247712"/>
          </a:xfrm>
          <a:custGeom>
            <a:avLst/>
            <a:gdLst>
              <a:gd name="connsiteX0" fmla="*/ 110655 w 110667"/>
              <a:gd name="connsiteY0" fmla="*/ 8 h 247712"/>
              <a:gd name="connsiteX1" fmla="*/ 26517 w 110667"/>
              <a:gd name="connsiteY1" fmla="*/ 134946 h 247712"/>
              <a:gd name="connsiteX2" fmla="*/ 9055 w 110667"/>
              <a:gd name="connsiteY2" fmla="*/ 196858 h 247712"/>
              <a:gd name="connsiteX3" fmla="*/ 42392 w 110667"/>
              <a:gd name="connsiteY3" fmla="*/ 247658 h 247712"/>
              <a:gd name="connsiteX4" fmla="*/ 1117 w 110667"/>
              <a:gd name="connsiteY4" fmla="*/ 187333 h 247712"/>
              <a:gd name="connsiteX5" fmla="*/ 20167 w 110667"/>
              <a:gd name="connsiteY5" fmla="*/ 141296 h 247712"/>
              <a:gd name="connsiteX6" fmla="*/ 110655 w 110667"/>
              <a:gd name="connsiteY6" fmla="*/ 8 h 24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667" h="247712">
                <a:moveTo>
                  <a:pt x="110655" y="8"/>
                </a:moveTo>
                <a:cubicBezTo>
                  <a:pt x="111713" y="-1050"/>
                  <a:pt x="43450" y="102138"/>
                  <a:pt x="26517" y="134946"/>
                </a:cubicBezTo>
                <a:cubicBezTo>
                  <a:pt x="9584" y="167754"/>
                  <a:pt x="6409" y="178073"/>
                  <a:pt x="9055" y="196858"/>
                </a:cubicBezTo>
                <a:cubicBezTo>
                  <a:pt x="11701" y="215643"/>
                  <a:pt x="43715" y="249245"/>
                  <a:pt x="42392" y="247658"/>
                </a:cubicBezTo>
                <a:cubicBezTo>
                  <a:pt x="41069" y="246071"/>
                  <a:pt x="4821" y="205060"/>
                  <a:pt x="1117" y="187333"/>
                </a:cubicBezTo>
                <a:cubicBezTo>
                  <a:pt x="-2587" y="169606"/>
                  <a:pt x="2704" y="170400"/>
                  <a:pt x="20167" y="141296"/>
                </a:cubicBezTo>
                <a:cubicBezTo>
                  <a:pt x="37630" y="112192"/>
                  <a:pt x="109597" y="1066"/>
                  <a:pt x="110655" y="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: 図形 460">
            <a:extLst>
              <a:ext uri="{FF2B5EF4-FFF2-40B4-BE49-F238E27FC236}">
                <a16:creationId xmlns:a16="http://schemas.microsoft.com/office/drawing/2014/main" id="{06492A20-146D-4667-A44C-55C58B506362}"/>
              </a:ext>
            </a:extLst>
          </p:cNvPr>
          <p:cNvSpPr/>
          <p:nvPr/>
        </p:nvSpPr>
        <p:spPr>
          <a:xfrm>
            <a:off x="2735822" y="3798779"/>
            <a:ext cx="89701" cy="362555"/>
          </a:xfrm>
          <a:custGeom>
            <a:avLst/>
            <a:gdLst>
              <a:gd name="connsiteX0" fmla="*/ 51828 w 89701"/>
              <a:gd name="connsiteY0" fmla="*/ 109 h 362555"/>
              <a:gd name="connsiteX1" fmla="*/ 7378 w 89701"/>
              <a:gd name="connsiteY1" fmla="*/ 122346 h 362555"/>
              <a:gd name="connsiteX2" fmla="*/ 86753 w 89701"/>
              <a:gd name="connsiteY2" fmla="*/ 352534 h 362555"/>
              <a:gd name="connsiteX3" fmla="*/ 67703 w 89701"/>
              <a:gd name="connsiteY3" fmla="*/ 311259 h 362555"/>
              <a:gd name="connsiteX4" fmla="*/ 20078 w 89701"/>
              <a:gd name="connsiteY4" fmla="*/ 220771 h 362555"/>
              <a:gd name="connsiteX5" fmla="*/ 1028 w 89701"/>
              <a:gd name="connsiteY5" fmla="*/ 141396 h 362555"/>
              <a:gd name="connsiteX6" fmla="*/ 51828 w 89701"/>
              <a:gd name="connsiteY6" fmla="*/ 109 h 36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701" h="362555">
                <a:moveTo>
                  <a:pt x="51828" y="109"/>
                </a:moveTo>
                <a:cubicBezTo>
                  <a:pt x="52886" y="-3066"/>
                  <a:pt x="1557" y="63609"/>
                  <a:pt x="7378" y="122346"/>
                </a:cubicBezTo>
                <a:cubicBezTo>
                  <a:pt x="13199" y="181084"/>
                  <a:pt x="76699" y="321049"/>
                  <a:pt x="86753" y="352534"/>
                </a:cubicBezTo>
                <a:cubicBezTo>
                  <a:pt x="96807" y="384019"/>
                  <a:pt x="78815" y="333219"/>
                  <a:pt x="67703" y="311259"/>
                </a:cubicBezTo>
                <a:cubicBezTo>
                  <a:pt x="56591" y="289299"/>
                  <a:pt x="31190" y="249082"/>
                  <a:pt x="20078" y="220771"/>
                </a:cubicBezTo>
                <a:cubicBezTo>
                  <a:pt x="8965" y="192461"/>
                  <a:pt x="-3734" y="172881"/>
                  <a:pt x="1028" y="141396"/>
                </a:cubicBezTo>
                <a:cubicBezTo>
                  <a:pt x="5790" y="109911"/>
                  <a:pt x="50770" y="3284"/>
                  <a:pt x="51828" y="10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: 図形 461">
            <a:extLst>
              <a:ext uri="{FF2B5EF4-FFF2-40B4-BE49-F238E27FC236}">
                <a16:creationId xmlns:a16="http://schemas.microsoft.com/office/drawing/2014/main" id="{DD67CDA9-C454-403B-AA03-E4582F02BE41}"/>
              </a:ext>
            </a:extLst>
          </p:cNvPr>
          <p:cNvSpPr/>
          <p:nvPr/>
        </p:nvSpPr>
        <p:spPr>
          <a:xfrm>
            <a:off x="3263685" y="3396839"/>
            <a:ext cx="226742" cy="186860"/>
          </a:xfrm>
          <a:custGeom>
            <a:avLst/>
            <a:gdLst>
              <a:gd name="connsiteX0" fmla="*/ 28790 w 226742"/>
              <a:gd name="connsiteY0" fmla="*/ 411 h 186860"/>
              <a:gd name="connsiteX1" fmla="*/ 30378 w 226742"/>
              <a:gd name="connsiteY1" fmla="*/ 157574 h 186860"/>
              <a:gd name="connsiteX2" fmla="*/ 212940 w 226742"/>
              <a:gd name="connsiteY2" fmla="*/ 179799 h 186860"/>
              <a:gd name="connsiteX3" fmla="*/ 193890 w 226742"/>
              <a:gd name="connsiteY3" fmla="*/ 186149 h 186860"/>
              <a:gd name="connsiteX4" fmla="*/ 35140 w 226742"/>
              <a:gd name="connsiteY4" fmla="*/ 165511 h 186860"/>
              <a:gd name="connsiteX5" fmla="*/ 215 w 226742"/>
              <a:gd name="connsiteY5" fmla="*/ 113124 h 186860"/>
              <a:gd name="connsiteX6" fmla="*/ 28790 w 226742"/>
              <a:gd name="connsiteY6" fmla="*/ 411 h 18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742" h="186860">
                <a:moveTo>
                  <a:pt x="28790" y="411"/>
                </a:moveTo>
                <a:cubicBezTo>
                  <a:pt x="33817" y="7819"/>
                  <a:pt x="-314" y="127676"/>
                  <a:pt x="30378" y="157574"/>
                </a:cubicBezTo>
                <a:cubicBezTo>
                  <a:pt x="61070" y="187472"/>
                  <a:pt x="185688" y="175037"/>
                  <a:pt x="212940" y="179799"/>
                </a:cubicBezTo>
                <a:cubicBezTo>
                  <a:pt x="240192" y="184561"/>
                  <a:pt x="223523" y="188530"/>
                  <a:pt x="193890" y="186149"/>
                </a:cubicBezTo>
                <a:cubicBezTo>
                  <a:pt x="164257" y="183768"/>
                  <a:pt x="67419" y="177682"/>
                  <a:pt x="35140" y="165511"/>
                </a:cubicBezTo>
                <a:cubicBezTo>
                  <a:pt x="2861" y="153340"/>
                  <a:pt x="-1108" y="138524"/>
                  <a:pt x="215" y="113124"/>
                </a:cubicBezTo>
                <a:cubicBezTo>
                  <a:pt x="1538" y="87724"/>
                  <a:pt x="23763" y="-6997"/>
                  <a:pt x="28790" y="41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: 図形 462">
            <a:extLst>
              <a:ext uri="{FF2B5EF4-FFF2-40B4-BE49-F238E27FC236}">
                <a16:creationId xmlns:a16="http://schemas.microsoft.com/office/drawing/2014/main" id="{45BAC142-25EC-44FC-850C-5DE7AAA6FB91}"/>
              </a:ext>
            </a:extLst>
          </p:cNvPr>
          <p:cNvSpPr/>
          <p:nvPr/>
        </p:nvSpPr>
        <p:spPr>
          <a:xfrm>
            <a:off x="3201767" y="3395849"/>
            <a:ext cx="370652" cy="306206"/>
          </a:xfrm>
          <a:custGeom>
            <a:avLst/>
            <a:gdLst>
              <a:gd name="connsiteX0" fmla="*/ 370108 w 370652"/>
              <a:gd name="connsiteY0" fmla="*/ 306201 h 306206"/>
              <a:gd name="connsiteX1" fmla="*/ 251046 w 370652"/>
              <a:gd name="connsiteY1" fmla="*/ 261751 h 306206"/>
              <a:gd name="connsiteX2" fmla="*/ 60546 w 370652"/>
              <a:gd name="connsiteY2" fmla="*/ 252226 h 306206"/>
              <a:gd name="connsiteX3" fmla="*/ 221 w 370652"/>
              <a:gd name="connsiteY3" fmla="*/ 201426 h 306206"/>
              <a:gd name="connsiteX4" fmla="*/ 76421 w 370652"/>
              <a:gd name="connsiteY4" fmla="*/ 2989 h 306206"/>
              <a:gd name="connsiteX5" fmla="*/ 43083 w 370652"/>
              <a:gd name="connsiteY5" fmla="*/ 90301 h 306206"/>
              <a:gd name="connsiteX6" fmla="*/ 36733 w 370652"/>
              <a:gd name="connsiteY6" fmla="*/ 204601 h 306206"/>
              <a:gd name="connsiteX7" fmla="*/ 205008 w 370652"/>
              <a:gd name="connsiteY7" fmla="*/ 258576 h 306206"/>
              <a:gd name="connsiteX8" fmla="*/ 370108 w 370652"/>
              <a:gd name="connsiteY8" fmla="*/ 306201 h 30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652" h="306206">
                <a:moveTo>
                  <a:pt x="370108" y="306201"/>
                </a:moveTo>
                <a:cubicBezTo>
                  <a:pt x="377781" y="306730"/>
                  <a:pt x="302640" y="270747"/>
                  <a:pt x="251046" y="261751"/>
                </a:cubicBezTo>
                <a:cubicBezTo>
                  <a:pt x="199452" y="252755"/>
                  <a:pt x="102350" y="262280"/>
                  <a:pt x="60546" y="252226"/>
                </a:cubicBezTo>
                <a:cubicBezTo>
                  <a:pt x="18742" y="242172"/>
                  <a:pt x="-2425" y="242965"/>
                  <a:pt x="221" y="201426"/>
                </a:cubicBezTo>
                <a:cubicBezTo>
                  <a:pt x="2867" y="159887"/>
                  <a:pt x="69277" y="21510"/>
                  <a:pt x="76421" y="2989"/>
                </a:cubicBezTo>
                <a:cubicBezTo>
                  <a:pt x="83565" y="-15532"/>
                  <a:pt x="49698" y="56699"/>
                  <a:pt x="43083" y="90301"/>
                </a:cubicBezTo>
                <a:cubicBezTo>
                  <a:pt x="36468" y="123903"/>
                  <a:pt x="9746" y="176555"/>
                  <a:pt x="36733" y="204601"/>
                </a:cubicBezTo>
                <a:cubicBezTo>
                  <a:pt x="63720" y="232647"/>
                  <a:pt x="149446" y="245347"/>
                  <a:pt x="205008" y="258576"/>
                </a:cubicBezTo>
                <a:cubicBezTo>
                  <a:pt x="260570" y="271805"/>
                  <a:pt x="362435" y="305672"/>
                  <a:pt x="370108" y="30620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: 図形 463">
            <a:extLst>
              <a:ext uri="{FF2B5EF4-FFF2-40B4-BE49-F238E27FC236}">
                <a16:creationId xmlns:a16="http://schemas.microsoft.com/office/drawing/2014/main" id="{43B55FC4-6B3C-49B6-98DD-6860937A4B73}"/>
              </a:ext>
            </a:extLst>
          </p:cNvPr>
          <p:cNvSpPr/>
          <p:nvPr/>
        </p:nvSpPr>
        <p:spPr>
          <a:xfrm>
            <a:off x="2790107" y="4022066"/>
            <a:ext cx="237735" cy="58468"/>
          </a:xfrm>
          <a:custGeom>
            <a:avLst/>
            <a:gdLst>
              <a:gd name="connsiteX0" fmla="*/ 718 w 237735"/>
              <a:gd name="connsiteY0" fmla="*/ 659 h 58468"/>
              <a:gd name="connsiteX1" fmla="*/ 230906 w 237735"/>
              <a:gd name="connsiteY1" fmla="*/ 57809 h 58468"/>
              <a:gd name="connsiteX2" fmla="*/ 161056 w 237735"/>
              <a:gd name="connsiteY2" fmla="*/ 29234 h 58468"/>
              <a:gd name="connsiteX3" fmla="*/ 718 w 237735"/>
              <a:gd name="connsiteY3" fmla="*/ 659 h 5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35" h="58468">
                <a:moveTo>
                  <a:pt x="718" y="659"/>
                </a:moveTo>
                <a:cubicBezTo>
                  <a:pt x="12360" y="5421"/>
                  <a:pt x="204183" y="53047"/>
                  <a:pt x="230906" y="57809"/>
                </a:cubicBezTo>
                <a:cubicBezTo>
                  <a:pt x="257629" y="62571"/>
                  <a:pt x="199950" y="40346"/>
                  <a:pt x="161056" y="29234"/>
                </a:cubicBezTo>
                <a:cubicBezTo>
                  <a:pt x="122162" y="18122"/>
                  <a:pt x="-10924" y="-4103"/>
                  <a:pt x="718" y="65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: 図形 464">
            <a:extLst>
              <a:ext uri="{FF2B5EF4-FFF2-40B4-BE49-F238E27FC236}">
                <a16:creationId xmlns:a16="http://schemas.microsoft.com/office/drawing/2014/main" id="{1C25EAC1-E5AB-45C2-A371-DFFA5D11F322}"/>
              </a:ext>
            </a:extLst>
          </p:cNvPr>
          <p:cNvSpPr/>
          <p:nvPr/>
        </p:nvSpPr>
        <p:spPr>
          <a:xfrm>
            <a:off x="2832966" y="3998758"/>
            <a:ext cx="56417" cy="132434"/>
          </a:xfrm>
          <a:custGeom>
            <a:avLst/>
            <a:gdLst>
              <a:gd name="connsiteX0" fmla="*/ 3897 w 56417"/>
              <a:gd name="connsiteY0" fmla="*/ 155 h 132434"/>
              <a:gd name="connsiteX1" fmla="*/ 19772 w 56417"/>
              <a:gd name="connsiteY1" fmla="*/ 96992 h 132434"/>
              <a:gd name="connsiteX2" fmla="*/ 56284 w 56417"/>
              <a:gd name="connsiteY2" fmla="*/ 131917 h 132434"/>
              <a:gd name="connsiteX3" fmla="*/ 5484 w 56417"/>
              <a:gd name="connsiteY3" fmla="*/ 74767 h 132434"/>
              <a:gd name="connsiteX4" fmla="*/ 3897 w 56417"/>
              <a:gd name="connsiteY4" fmla="*/ 155 h 13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17" h="132434">
                <a:moveTo>
                  <a:pt x="3897" y="155"/>
                </a:moveTo>
                <a:cubicBezTo>
                  <a:pt x="6278" y="3859"/>
                  <a:pt x="11041" y="75032"/>
                  <a:pt x="19772" y="96992"/>
                </a:cubicBezTo>
                <a:cubicBezTo>
                  <a:pt x="28503" y="118952"/>
                  <a:pt x="58665" y="135621"/>
                  <a:pt x="56284" y="131917"/>
                </a:cubicBezTo>
                <a:cubicBezTo>
                  <a:pt x="53903" y="128213"/>
                  <a:pt x="15273" y="89584"/>
                  <a:pt x="5484" y="74767"/>
                </a:cubicBezTo>
                <a:cubicBezTo>
                  <a:pt x="-4305" y="59950"/>
                  <a:pt x="1516" y="-3549"/>
                  <a:pt x="3897" y="15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: 図形 465">
            <a:extLst>
              <a:ext uri="{FF2B5EF4-FFF2-40B4-BE49-F238E27FC236}">
                <a16:creationId xmlns:a16="http://schemas.microsoft.com/office/drawing/2014/main" id="{0E59F415-A447-43BF-96F0-17F74D12F62F}"/>
              </a:ext>
            </a:extLst>
          </p:cNvPr>
          <p:cNvSpPr/>
          <p:nvPr/>
        </p:nvSpPr>
        <p:spPr>
          <a:xfrm>
            <a:off x="2574726" y="3997281"/>
            <a:ext cx="143346" cy="274831"/>
          </a:xfrm>
          <a:custGeom>
            <a:avLst/>
            <a:gdLst>
              <a:gd name="connsiteX0" fmla="*/ 16074 w 143346"/>
              <a:gd name="connsiteY0" fmla="*/ 44 h 274831"/>
              <a:gd name="connsiteX1" fmla="*/ 28774 w 143346"/>
              <a:gd name="connsiteY1" fmla="*/ 117519 h 274831"/>
              <a:gd name="connsiteX2" fmla="*/ 141487 w 143346"/>
              <a:gd name="connsiteY2" fmla="*/ 271507 h 274831"/>
              <a:gd name="connsiteX3" fmla="*/ 92274 w 143346"/>
              <a:gd name="connsiteY3" fmla="*/ 215944 h 274831"/>
              <a:gd name="connsiteX4" fmla="*/ 4962 w 143346"/>
              <a:gd name="connsiteY4" fmla="*/ 130219 h 274831"/>
              <a:gd name="connsiteX5" fmla="*/ 16074 w 143346"/>
              <a:gd name="connsiteY5" fmla="*/ 44 h 27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346" h="274831">
                <a:moveTo>
                  <a:pt x="16074" y="44"/>
                </a:moveTo>
                <a:cubicBezTo>
                  <a:pt x="20043" y="-2073"/>
                  <a:pt x="7872" y="72275"/>
                  <a:pt x="28774" y="117519"/>
                </a:cubicBezTo>
                <a:cubicBezTo>
                  <a:pt x="49676" y="162763"/>
                  <a:pt x="130904" y="255103"/>
                  <a:pt x="141487" y="271507"/>
                </a:cubicBezTo>
                <a:cubicBezTo>
                  <a:pt x="152070" y="287911"/>
                  <a:pt x="115028" y="239492"/>
                  <a:pt x="92274" y="215944"/>
                </a:cubicBezTo>
                <a:cubicBezTo>
                  <a:pt x="69520" y="192396"/>
                  <a:pt x="19514" y="163027"/>
                  <a:pt x="4962" y="130219"/>
                </a:cubicBezTo>
                <a:cubicBezTo>
                  <a:pt x="-9590" y="97411"/>
                  <a:pt x="12105" y="2161"/>
                  <a:pt x="16074" y="4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: 図形 466">
            <a:extLst>
              <a:ext uri="{FF2B5EF4-FFF2-40B4-BE49-F238E27FC236}">
                <a16:creationId xmlns:a16="http://schemas.microsoft.com/office/drawing/2014/main" id="{D3BB2FD0-C624-4104-A411-D0F44CB65B7C}"/>
              </a:ext>
            </a:extLst>
          </p:cNvPr>
          <p:cNvSpPr/>
          <p:nvPr/>
        </p:nvSpPr>
        <p:spPr>
          <a:xfrm>
            <a:off x="2443633" y="3995623"/>
            <a:ext cx="61491" cy="237364"/>
          </a:xfrm>
          <a:custGeom>
            <a:avLst/>
            <a:gdLst>
              <a:gd name="connsiteX0" fmla="*/ 61442 w 61491"/>
              <a:gd name="connsiteY0" fmla="*/ 3290 h 237364"/>
              <a:gd name="connsiteX1" fmla="*/ 5880 w 61491"/>
              <a:gd name="connsiteY1" fmla="*/ 233477 h 237364"/>
              <a:gd name="connsiteX2" fmla="*/ 2705 w 61491"/>
              <a:gd name="connsiteY2" fmla="*/ 144577 h 237364"/>
              <a:gd name="connsiteX3" fmla="*/ 15405 w 61491"/>
              <a:gd name="connsiteY3" fmla="*/ 100127 h 237364"/>
              <a:gd name="connsiteX4" fmla="*/ 61442 w 61491"/>
              <a:gd name="connsiteY4" fmla="*/ 3290 h 23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91" h="237364">
                <a:moveTo>
                  <a:pt x="61442" y="3290"/>
                </a:moveTo>
                <a:cubicBezTo>
                  <a:pt x="59855" y="25515"/>
                  <a:pt x="15669" y="209929"/>
                  <a:pt x="5880" y="233477"/>
                </a:cubicBezTo>
                <a:cubicBezTo>
                  <a:pt x="-3909" y="257025"/>
                  <a:pt x="1118" y="166802"/>
                  <a:pt x="2705" y="144577"/>
                </a:cubicBezTo>
                <a:cubicBezTo>
                  <a:pt x="4292" y="122352"/>
                  <a:pt x="4557" y="122352"/>
                  <a:pt x="15405" y="100127"/>
                </a:cubicBezTo>
                <a:cubicBezTo>
                  <a:pt x="26253" y="77902"/>
                  <a:pt x="63029" y="-18935"/>
                  <a:pt x="61442" y="329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: 図形 467">
            <a:extLst>
              <a:ext uri="{FF2B5EF4-FFF2-40B4-BE49-F238E27FC236}">
                <a16:creationId xmlns:a16="http://schemas.microsoft.com/office/drawing/2014/main" id="{7245B8F5-918A-4D47-B93A-8DEF05ED3D41}"/>
              </a:ext>
            </a:extLst>
          </p:cNvPr>
          <p:cNvSpPr/>
          <p:nvPr/>
        </p:nvSpPr>
        <p:spPr>
          <a:xfrm>
            <a:off x="3445439" y="1031579"/>
            <a:ext cx="668756" cy="283003"/>
          </a:xfrm>
          <a:custGeom>
            <a:avLst/>
            <a:gdLst>
              <a:gd name="connsiteX0" fmla="*/ 494 w 668756"/>
              <a:gd name="connsiteY0" fmla="*/ 282871 h 283003"/>
              <a:gd name="connsiteX1" fmla="*/ 402661 w 668756"/>
              <a:gd name="connsiteY1" fmla="*/ 225721 h 283003"/>
              <a:gd name="connsiteX2" fmla="*/ 665128 w 668756"/>
              <a:gd name="connsiteY2" fmla="*/ 1354 h 283003"/>
              <a:gd name="connsiteX3" fmla="*/ 540244 w 668756"/>
              <a:gd name="connsiteY3" fmla="*/ 136821 h 283003"/>
              <a:gd name="connsiteX4" fmla="*/ 324344 w 668756"/>
              <a:gd name="connsiteY4" fmla="*/ 238421 h 283003"/>
              <a:gd name="connsiteX5" fmla="*/ 494 w 668756"/>
              <a:gd name="connsiteY5" fmla="*/ 282871 h 283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756" h="283003">
                <a:moveTo>
                  <a:pt x="494" y="282871"/>
                </a:moveTo>
                <a:cubicBezTo>
                  <a:pt x="13547" y="280754"/>
                  <a:pt x="291889" y="272640"/>
                  <a:pt x="402661" y="225721"/>
                </a:cubicBezTo>
                <a:cubicBezTo>
                  <a:pt x="513433" y="178801"/>
                  <a:pt x="642198" y="16171"/>
                  <a:pt x="665128" y="1354"/>
                </a:cubicBezTo>
                <a:cubicBezTo>
                  <a:pt x="688058" y="-13463"/>
                  <a:pt x="597041" y="97310"/>
                  <a:pt x="540244" y="136821"/>
                </a:cubicBezTo>
                <a:cubicBezTo>
                  <a:pt x="483447" y="176332"/>
                  <a:pt x="412538" y="215490"/>
                  <a:pt x="324344" y="238421"/>
                </a:cubicBezTo>
                <a:cubicBezTo>
                  <a:pt x="236150" y="261351"/>
                  <a:pt x="-12559" y="284988"/>
                  <a:pt x="494" y="28287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: 図形 468">
            <a:extLst>
              <a:ext uri="{FF2B5EF4-FFF2-40B4-BE49-F238E27FC236}">
                <a16:creationId xmlns:a16="http://schemas.microsoft.com/office/drawing/2014/main" id="{70763EBC-F4D7-4BDB-9FEE-656E8F63D6C9}"/>
              </a:ext>
            </a:extLst>
          </p:cNvPr>
          <p:cNvSpPr/>
          <p:nvPr/>
        </p:nvSpPr>
        <p:spPr>
          <a:xfrm>
            <a:off x="3850883" y="939698"/>
            <a:ext cx="692343" cy="332732"/>
          </a:xfrm>
          <a:custGeom>
            <a:avLst/>
            <a:gdLst>
              <a:gd name="connsiteX0" fmla="*/ 79767 w 692343"/>
              <a:gd name="connsiteY0" fmla="*/ 287969 h 332732"/>
              <a:gd name="connsiteX1" fmla="*/ 386684 w 692343"/>
              <a:gd name="connsiteY1" fmla="*/ 82652 h 332732"/>
              <a:gd name="connsiteX2" fmla="*/ 691484 w 692343"/>
              <a:gd name="connsiteY2" fmla="*/ 102 h 332732"/>
              <a:gd name="connsiteX3" fmla="*/ 462884 w 692343"/>
              <a:gd name="connsiteY3" fmla="*/ 72069 h 332732"/>
              <a:gd name="connsiteX4" fmla="*/ 26850 w 692343"/>
              <a:gd name="connsiteY4" fmla="*/ 317602 h 332732"/>
              <a:gd name="connsiteX5" fmla="*/ 79767 w 692343"/>
              <a:gd name="connsiteY5" fmla="*/ 287969 h 33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343" h="332732">
                <a:moveTo>
                  <a:pt x="79767" y="287969"/>
                </a:moveTo>
                <a:cubicBezTo>
                  <a:pt x="139739" y="248811"/>
                  <a:pt x="284731" y="130630"/>
                  <a:pt x="386684" y="82652"/>
                </a:cubicBezTo>
                <a:cubicBezTo>
                  <a:pt x="488637" y="34674"/>
                  <a:pt x="678784" y="1866"/>
                  <a:pt x="691484" y="102"/>
                </a:cubicBezTo>
                <a:cubicBezTo>
                  <a:pt x="704184" y="-1662"/>
                  <a:pt x="573656" y="19152"/>
                  <a:pt x="462884" y="72069"/>
                </a:cubicBezTo>
                <a:cubicBezTo>
                  <a:pt x="352112" y="124986"/>
                  <a:pt x="87881" y="285852"/>
                  <a:pt x="26850" y="317602"/>
                </a:cubicBezTo>
                <a:cubicBezTo>
                  <a:pt x="-34181" y="349352"/>
                  <a:pt x="19795" y="327127"/>
                  <a:pt x="79767" y="28796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: 図形 469">
            <a:extLst>
              <a:ext uri="{FF2B5EF4-FFF2-40B4-BE49-F238E27FC236}">
                <a16:creationId xmlns:a16="http://schemas.microsoft.com/office/drawing/2014/main" id="{A12AB851-6E7D-481E-B8D7-81E18C6DD63F}"/>
              </a:ext>
            </a:extLst>
          </p:cNvPr>
          <p:cNvSpPr/>
          <p:nvPr/>
        </p:nvSpPr>
        <p:spPr>
          <a:xfrm>
            <a:off x="4266369" y="943071"/>
            <a:ext cx="897120" cy="105566"/>
          </a:xfrm>
          <a:custGeom>
            <a:avLst/>
            <a:gdLst>
              <a:gd name="connsiteX0" fmla="*/ 21998 w 897120"/>
              <a:gd name="connsiteY0" fmla="*/ 104679 h 105566"/>
              <a:gd name="connsiteX1" fmla="*/ 432631 w 897120"/>
              <a:gd name="connsiteY1" fmla="*/ 89862 h 105566"/>
              <a:gd name="connsiteX2" fmla="*/ 775531 w 897120"/>
              <a:gd name="connsiteY2" fmla="*/ 39062 h 105566"/>
              <a:gd name="connsiteX3" fmla="*/ 885598 w 897120"/>
              <a:gd name="connsiteY3" fmla="*/ 962 h 105566"/>
              <a:gd name="connsiteX4" fmla="*/ 529998 w 897120"/>
              <a:gd name="connsiteY4" fmla="*/ 79279 h 105566"/>
              <a:gd name="connsiteX5" fmla="*/ 104548 w 897120"/>
              <a:gd name="connsiteY5" fmla="*/ 68696 h 105566"/>
              <a:gd name="connsiteX6" fmla="*/ 21998 w 897120"/>
              <a:gd name="connsiteY6" fmla="*/ 104679 h 10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7120" h="105566">
                <a:moveTo>
                  <a:pt x="21998" y="104679"/>
                </a:moveTo>
                <a:cubicBezTo>
                  <a:pt x="76678" y="108207"/>
                  <a:pt x="307042" y="100798"/>
                  <a:pt x="432631" y="89862"/>
                </a:cubicBezTo>
                <a:cubicBezTo>
                  <a:pt x="558220" y="78926"/>
                  <a:pt x="700037" y="53879"/>
                  <a:pt x="775531" y="39062"/>
                </a:cubicBezTo>
                <a:cubicBezTo>
                  <a:pt x="851026" y="24245"/>
                  <a:pt x="926520" y="-5741"/>
                  <a:pt x="885598" y="962"/>
                </a:cubicBezTo>
                <a:cubicBezTo>
                  <a:pt x="844676" y="7665"/>
                  <a:pt x="660173" y="67990"/>
                  <a:pt x="529998" y="79279"/>
                </a:cubicBezTo>
                <a:cubicBezTo>
                  <a:pt x="399823" y="90568"/>
                  <a:pt x="187098" y="68343"/>
                  <a:pt x="104548" y="68696"/>
                </a:cubicBezTo>
                <a:cubicBezTo>
                  <a:pt x="21998" y="69049"/>
                  <a:pt x="-32682" y="101151"/>
                  <a:pt x="21998" y="10467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: 図形 470">
            <a:extLst>
              <a:ext uri="{FF2B5EF4-FFF2-40B4-BE49-F238E27FC236}">
                <a16:creationId xmlns:a16="http://schemas.microsoft.com/office/drawing/2014/main" id="{46F2CACC-F5F2-43BB-9868-4797AFBF61F0}"/>
              </a:ext>
            </a:extLst>
          </p:cNvPr>
          <p:cNvSpPr/>
          <p:nvPr/>
        </p:nvSpPr>
        <p:spPr>
          <a:xfrm>
            <a:off x="4398384" y="798513"/>
            <a:ext cx="1167510" cy="244552"/>
          </a:xfrm>
          <a:custGeom>
            <a:avLst/>
            <a:gdLst>
              <a:gd name="connsiteX0" fmla="*/ 2166 w 1167510"/>
              <a:gd name="connsiteY0" fmla="*/ 188912 h 244552"/>
              <a:gd name="connsiteX1" fmla="*/ 389516 w 1167510"/>
              <a:gd name="connsiteY1" fmla="*/ 242887 h 244552"/>
              <a:gd name="connsiteX2" fmla="*/ 537154 w 1167510"/>
              <a:gd name="connsiteY2" fmla="*/ 228600 h 244552"/>
              <a:gd name="connsiteX3" fmla="*/ 630816 w 1167510"/>
              <a:gd name="connsiteY3" fmla="*/ 206375 h 244552"/>
              <a:gd name="connsiteX4" fmla="*/ 735591 w 1167510"/>
              <a:gd name="connsiteY4" fmla="*/ 160337 h 244552"/>
              <a:gd name="connsiteX5" fmla="*/ 859416 w 1167510"/>
              <a:gd name="connsiteY5" fmla="*/ 111125 h 244552"/>
              <a:gd name="connsiteX6" fmla="*/ 1167391 w 1167510"/>
              <a:gd name="connsiteY6" fmla="*/ 0 h 244552"/>
              <a:gd name="connsiteX7" fmla="*/ 892754 w 1167510"/>
              <a:gd name="connsiteY7" fmla="*/ 109537 h 244552"/>
              <a:gd name="connsiteX8" fmla="*/ 621291 w 1167510"/>
              <a:gd name="connsiteY8" fmla="*/ 231775 h 244552"/>
              <a:gd name="connsiteX9" fmla="*/ 249816 w 1167510"/>
              <a:gd name="connsiteY9" fmla="*/ 230187 h 244552"/>
              <a:gd name="connsiteX10" fmla="*/ 2166 w 1167510"/>
              <a:gd name="connsiteY10" fmla="*/ 188912 h 24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510" h="244552">
                <a:moveTo>
                  <a:pt x="2166" y="188912"/>
                </a:moveTo>
                <a:cubicBezTo>
                  <a:pt x="25449" y="191029"/>
                  <a:pt x="300351" y="236272"/>
                  <a:pt x="389516" y="242887"/>
                </a:cubicBezTo>
                <a:cubicBezTo>
                  <a:pt x="478681" y="249502"/>
                  <a:pt x="496937" y="234685"/>
                  <a:pt x="537154" y="228600"/>
                </a:cubicBezTo>
                <a:cubicBezTo>
                  <a:pt x="577371" y="222515"/>
                  <a:pt x="597743" y="217752"/>
                  <a:pt x="630816" y="206375"/>
                </a:cubicBezTo>
                <a:cubicBezTo>
                  <a:pt x="663889" y="194998"/>
                  <a:pt x="697491" y="176212"/>
                  <a:pt x="735591" y="160337"/>
                </a:cubicBezTo>
                <a:cubicBezTo>
                  <a:pt x="773691" y="144462"/>
                  <a:pt x="787449" y="137848"/>
                  <a:pt x="859416" y="111125"/>
                </a:cubicBezTo>
                <a:cubicBezTo>
                  <a:pt x="931383" y="84402"/>
                  <a:pt x="1161835" y="265"/>
                  <a:pt x="1167391" y="0"/>
                </a:cubicBezTo>
                <a:cubicBezTo>
                  <a:pt x="1172947" y="-265"/>
                  <a:pt x="983771" y="70908"/>
                  <a:pt x="892754" y="109537"/>
                </a:cubicBezTo>
                <a:cubicBezTo>
                  <a:pt x="801737" y="148166"/>
                  <a:pt x="728447" y="211667"/>
                  <a:pt x="621291" y="231775"/>
                </a:cubicBezTo>
                <a:cubicBezTo>
                  <a:pt x="514135" y="251883"/>
                  <a:pt x="350887" y="236802"/>
                  <a:pt x="249816" y="230187"/>
                </a:cubicBezTo>
                <a:cubicBezTo>
                  <a:pt x="148745" y="223572"/>
                  <a:pt x="-21117" y="186795"/>
                  <a:pt x="2166" y="18891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: 図形 471">
            <a:extLst>
              <a:ext uri="{FF2B5EF4-FFF2-40B4-BE49-F238E27FC236}">
                <a16:creationId xmlns:a16="http://schemas.microsoft.com/office/drawing/2014/main" id="{FA718BD2-183C-46DD-A955-3F37596463E4}"/>
              </a:ext>
            </a:extLst>
          </p:cNvPr>
          <p:cNvSpPr/>
          <p:nvPr/>
        </p:nvSpPr>
        <p:spPr>
          <a:xfrm>
            <a:off x="5195726" y="834999"/>
            <a:ext cx="1299156" cy="200608"/>
          </a:xfrm>
          <a:custGeom>
            <a:avLst/>
            <a:gdLst>
              <a:gd name="connsiteX0" fmla="*/ 20799 w 1299156"/>
              <a:gd name="connsiteY0" fmla="*/ 106389 h 200608"/>
              <a:gd name="connsiteX1" fmla="*/ 406562 w 1299156"/>
              <a:gd name="connsiteY1" fmla="*/ 26 h 200608"/>
              <a:gd name="connsiteX2" fmla="*/ 109699 w 1299156"/>
              <a:gd name="connsiteY2" fmla="*/ 117501 h 200608"/>
              <a:gd name="connsiteX3" fmla="*/ 497049 w 1299156"/>
              <a:gd name="connsiteY3" fmla="*/ 52414 h 200608"/>
              <a:gd name="connsiteX4" fmla="*/ 484349 w 1299156"/>
              <a:gd name="connsiteY4" fmla="*/ 73051 h 200608"/>
              <a:gd name="connsiteX5" fmla="*/ 695487 w 1299156"/>
              <a:gd name="connsiteY5" fmla="*/ 66701 h 200608"/>
              <a:gd name="connsiteX6" fmla="*/ 419262 w 1299156"/>
              <a:gd name="connsiteY6" fmla="*/ 158776 h 200608"/>
              <a:gd name="connsiteX7" fmla="*/ 1036799 w 1299156"/>
              <a:gd name="connsiteY7" fmla="*/ 33364 h 200608"/>
              <a:gd name="connsiteX8" fmla="*/ 1295562 w 1299156"/>
              <a:gd name="connsiteY8" fmla="*/ 60351 h 200608"/>
              <a:gd name="connsiteX9" fmla="*/ 868524 w 1299156"/>
              <a:gd name="connsiteY9" fmla="*/ 92101 h 200608"/>
              <a:gd name="connsiteX10" fmla="*/ 458949 w 1299156"/>
              <a:gd name="connsiteY10" fmla="*/ 187351 h 200608"/>
              <a:gd name="connsiteX11" fmla="*/ 335124 w 1299156"/>
              <a:gd name="connsiteY11" fmla="*/ 190526 h 200608"/>
              <a:gd name="connsiteX12" fmla="*/ 506574 w 1299156"/>
              <a:gd name="connsiteY12" fmla="*/ 100039 h 200608"/>
              <a:gd name="connsiteX13" fmla="*/ 244637 w 1299156"/>
              <a:gd name="connsiteY13" fmla="*/ 122264 h 200608"/>
              <a:gd name="connsiteX14" fmla="*/ 252574 w 1299156"/>
              <a:gd name="connsiteY14" fmla="*/ 74639 h 200608"/>
              <a:gd name="connsiteX15" fmla="*/ 73187 w 1299156"/>
              <a:gd name="connsiteY15" fmla="*/ 77814 h 200608"/>
              <a:gd name="connsiteX16" fmla="*/ 20799 w 1299156"/>
              <a:gd name="connsiteY16" fmla="*/ 106389 h 20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9156" h="200608">
                <a:moveTo>
                  <a:pt x="20799" y="106389"/>
                </a:moveTo>
                <a:cubicBezTo>
                  <a:pt x="76361" y="93424"/>
                  <a:pt x="391745" y="-1826"/>
                  <a:pt x="406562" y="26"/>
                </a:cubicBezTo>
                <a:cubicBezTo>
                  <a:pt x="421379" y="1878"/>
                  <a:pt x="94618" y="108770"/>
                  <a:pt x="109699" y="117501"/>
                </a:cubicBezTo>
                <a:cubicBezTo>
                  <a:pt x="124780" y="126232"/>
                  <a:pt x="434608" y="59822"/>
                  <a:pt x="497049" y="52414"/>
                </a:cubicBezTo>
                <a:cubicBezTo>
                  <a:pt x="559490" y="45006"/>
                  <a:pt x="451276" y="70670"/>
                  <a:pt x="484349" y="73051"/>
                </a:cubicBezTo>
                <a:cubicBezTo>
                  <a:pt x="517422" y="75432"/>
                  <a:pt x="706335" y="52414"/>
                  <a:pt x="695487" y="66701"/>
                </a:cubicBezTo>
                <a:cubicBezTo>
                  <a:pt x="684639" y="80988"/>
                  <a:pt x="362377" y="164332"/>
                  <a:pt x="419262" y="158776"/>
                </a:cubicBezTo>
                <a:cubicBezTo>
                  <a:pt x="476147" y="153220"/>
                  <a:pt x="890749" y="49768"/>
                  <a:pt x="1036799" y="33364"/>
                </a:cubicBezTo>
                <a:cubicBezTo>
                  <a:pt x="1182849" y="16960"/>
                  <a:pt x="1323608" y="50562"/>
                  <a:pt x="1295562" y="60351"/>
                </a:cubicBezTo>
                <a:cubicBezTo>
                  <a:pt x="1267516" y="70140"/>
                  <a:pt x="1007959" y="70934"/>
                  <a:pt x="868524" y="92101"/>
                </a:cubicBezTo>
                <a:cubicBezTo>
                  <a:pt x="729089" y="113268"/>
                  <a:pt x="547849" y="170947"/>
                  <a:pt x="458949" y="187351"/>
                </a:cubicBezTo>
                <a:cubicBezTo>
                  <a:pt x="370049" y="203755"/>
                  <a:pt x="327186" y="205078"/>
                  <a:pt x="335124" y="190526"/>
                </a:cubicBezTo>
                <a:cubicBezTo>
                  <a:pt x="343062" y="175974"/>
                  <a:pt x="521655" y="111416"/>
                  <a:pt x="506574" y="100039"/>
                </a:cubicBezTo>
                <a:cubicBezTo>
                  <a:pt x="491493" y="88662"/>
                  <a:pt x="286970" y="126497"/>
                  <a:pt x="244637" y="122264"/>
                </a:cubicBezTo>
                <a:cubicBezTo>
                  <a:pt x="202304" y="118031"/>
                  <a:pt x="281149" y="82047"/>
                  <a:pt x="252574" y="74639"/>
                </a:cubicBezTo>
                <a:cubicBezTo>
                  <a:pt x="223999" y="67231"/>
                  <a:pt x="112081" y="74374"/>
                  <a:pt x="73187" y="77814"/>
                </a:cubicBezTo>
                <a:cubicBezTo>
                  <a:pt x="34293" y="81254"/>
                  <a:pt x="-34763" y="119354"/>
                  <a:pt x="20799" y="10638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: 図形 474">
            <a:extLst>
              <a:ext uri="{FF2B5EF4-FFF2-40B4-BE49-F238E27FC236}">
                <a16:creationId xmlns:a16="http://schemas.microsoft.com/office/drawing/2014/main" id="{390D382A-41F4-4C72-B91C-E3F72B4FEC0C}"/>
              </a:ext>
            </a:extLst>
          </p:cNvPr>
          <p:cNvSpPr/>
          <p:nvPr/>
        </p:nvSpPr>
        <p:spPr>
          <a:xfrm>
            <a:off x="5873482" y="1446106"/>
            <a:ext cx="577035" cy="164311"/>
          </a:xfrm>
          <a:custGeom>
            <a:avLst/>
            <a:gdLst>
              <a:gd name="connsiteX0" fmla="*/ 20906 w 577035"/>
              <a:gd name="connsiteY0" fmla="*/ 8044 h 164311"/>
              <a:gd name="connsiteX1" fmla="*/ 73293 w 577035"/>
              <a:gd name="connsiteY1" fmla="*/ 8044 h 164311"/>
              <a:gd name="connsiteX2" fmla="*/ 351106 w 577035"/>
              <a:gd name="connsiteY2" fmla="*/ 68369 h 164311"/>
              <a:gd name="connsiteX3" fmla="*/ 573356 w 577035"/>
              <a:gd name="connsiteY3" fmla="*/ 163619 h 164311"/>
              <a:gd name="connsiteX4" fmla="*/ 481281 w 577035"/>
              <a:gd name="connsiteY4" fmla="*/ 109644 h 164311"/>
              <a:gd name="connsiteX5" fmla="*/ 370156 w 577035"/>
              <a:gd name="connsiteY5" fmla="*/ 76307 h 164311"/>
              <a:gd name="connsiteX6" fmla="*/ 20906 w 577035"/>
              <a:gd name="connsiteY6" fmla="*/ 8044 h 16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035" h="164311">
                <a:moveTo>
                  <a:pt x="20906" y="8044"/>
                </a:moveTo>
                <a:cubicBezTo>
                  <a:pt x="-28571" y="-3333"/>
                  <a:pt x="18260" y="-2010"/>
                  <a:pt x="73293" y="8044"/>
                </a:cubicBezTo>
                <a:cubicBezTo>
                  <a:pt x="128326" y="18098"/>
                  <a:pt x="267762" y="42440"/>
                  <a:pt x="351106" y="68369"/>
                </a:cubicBezTo>
                <a:cubicBezTo>
                  <a:pt x="434450" y="94298"/>
                  <a:pt x="551660" y="156740"/>
                  <a:pt x="573356" y="163619"/>
                </a:cubicBezTo>
                <a:cubicBezTo>
                  <a:pt x="595052" y="170498"/>
                  <a:pt x="515148" y="124196"/>
                  <a:pt x="481281" y="109644"/>
                </a:cubicBezTo>
                <a:cubicBezTo>
                  <a:pt x="447414" y="95092"/>
                  <a:pt x="442123" y="93240"/>
                  <a:pt x="370156" y="76307"/>
                </a:cubicBezTo>
                <a:cubicBezTo>
                  <a:pt x="298189" y="59374"/>
                  <a:pt x="70383" y="19421"/>
                  <a:pt x="20906" y="804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: 図形 475">
            <a:extLst>
              <a:ext uri="{FF2B5EF4-FFF2-40B4-BE49-F238E27FC236}">
                <a16:creationId xmlns:a16="http://schemas.microsoft.com/office/drawing/2014/main" id="{0F0CA729-A635-4415-9999-D2DD8E9A73DB}"/>
              </a:ext>
            </a:extLst>
          </p:cNvPr>
          <p:cNvSpPr/>
          <p:nvPr/>
        </p:nvSpPr>
        <p:spPr>
          <a:xfrm>
            <a:off x="5112345" y="1557336"/>
            <a:ext cx="836727" cy="456125"/>
          </a:xfrm>
          <a:custGeom>
            <a:avLst/>
            <a:gdLst>
              <a:gd name="connsiteX0" fmla="*/ 993 w 836727"/>
              <a:gd name="connsiteY0" fmla="*/ 2 h 456125"/>
              <a:gd name="connsiteX1" fmla="*/ 223243 w 836727"/>
              <a:gd name="connsiteY1" fmla="*/ 361952 h 456125"/>
              <a:gd name="connsiteX2" fmla="*/ 828080 w 836727"/>
              <a:gd name="connsiteY2" fmla="*/ 454027 h 456125"/>
              <a:gd name="connsiteX3" fmla="*/ 561380 w 836727"/>
              <a:gd name="connsiteY3" fmla="*/ 420689 h 456125"/>
              <a:gd name="connsiteX4" fmla="*/ 294680 w 836727"/>
              <a:gd name="connsiteY4" fmla="*/ 355602 h 456125"/>
              <a:gd name="connsiteX5" fmla="*/ 993 w 836727"/>
              <a:gd name="connsiteY5" fmla="*/ 2 h 45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727" h="456125">
                <a:moveTo>
                  <a:pt x="993" y="2"/>
                </a:moveTo>
                <a:cubicBezTo>
                  <a:pt x="-10913" y="1060"/>
                  <a:pt x="85395" y="286281"/>
                  <a:pt x="223243" y="361952"/>
                </a:cubicBezTo>
                <a:cubicBezTo>
                  <a:pt x="361091" y="437623"/>
                  <a:pt x="771724" y="444238"/>
                  <a:pt x="828080" y="454027"/>
                </a:cubicBezTo>
                <a:cubicBezTo>
                  <a:pt x="884436" y="463816"/>
                  <a:pt x="650280" y="437093"/>
                  <a:pt x="561380" y="420689"/>
                </a:cubicBezTo>
                <a:cubicBezTo>
                  <a:pt x="472480" y="404285"/>
                  <a:pt x="385697" y="420954"/>
                  <a:pt x="294680" y="355602"/>
                </a:cubicBezTo>
                <a:cubicBezTo>
                  <a:pt x="203663" y="290250"/>
                  <a:pt x="12899" y="-1056"/>
                  <a:pt x="993" y="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: 図形 476">
            <a:extLst>
              <a:ext uri="{FF2B5EF4-FFF2-40B4-BE49-F238E27FC236}">
                <a16:creationId xmlns:a16="http://schemas.microsoft.com/office/drawing/2014/main" id="{5542513B-3C46-431A-8361-2595E80F2F6E}"/>
              </a:ext>
            </a:extLst>
          </p:cNvPr>
          <p:cNvSpPr/>
          <p:nvPr/>
        </p:nvSpPr>
        <p:spPr>
          <a:xfrm>
            <a:off x="5610225" y="1525588"/>
            <a:ext cx="459069" cy="17228"/>
          </a:xfrm>
          <a:custGeom>
            <a:avLst/>
            <a:gdLst>
              <a:gd name="connsiteX0" fmla="*/ 0 w 459069"/>
              <a:gd name="connsiteY0" fmla="*/ 0 h 17228"/>
              <a:gd name="connsiteX1" fmla="*/ 63500 w 459069"/>
              <a:gd name="connsiteY1" fmla="*/ 0 h 17228"/>
              <a:gd name="connsiteX2" fmla="*/ 452438 w 459069"/>
              <a:gd name="connsiteY2" fmla="*/ 15875 h 17228"/>
              <a:gd name="connsiteX3" fmla="*/ 288925 w 459069"/>
              <a:gd name="connsiteY3" fmla="*/ 15875 h 17228"/>
              <a:gd name="connsiteX4" fmla="*/ 0 w 459069"/>
              <a:gd name="connsiteY4" fmla="*/ 0 h 1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069" h="17228">
                <a:moveTo>
                  <a:pt x="0" y="0"/>
                </a:moveTo>
                <a:lnTo>
                  <a:pt x="63500" y="0"/>
                </a:lnTo>
                <a:lnTo>
                  <a:pt x="452438" y="15875"/>
                </a:lnTo>
                <a:cubicBezTo>
                  <a:pt x="490009" y="18521"/>
                  <a:pt x="358775" y="14288"/>
                  <a:pt x="288925" y="15875"/>
                </a:cubicBezTo>
                <a:cubicBezTo>
                  <a:pt x="219075" y="17463"/>
                  <a:pt x="126206" y="21431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: 図形 477">
            <a:extLst>
              <a:ext uri="{FF2B5EF4-FFF2-40B4-BE49-F238E27FC236}">
                <a16:creationId xmlns:a16="http://schemas.microsoft.com/office/drawing/2014/main" id="{7891D925-169E-446B-A251-CB117236991E}"/>
              </a:ext>
            </a:extLst>
          </p:cNvPr>
          <p:cNvSpPr/>
          <p:nvPr/>
        </p:nvSpPr>
        <p:spPr>
          <a:xfrm>
            <a:off x="5735065" y="1628695"/>
            <a:ext cx="210695" cy="25046"/>
          </a:xfrm>
          <a:custGeom>
            <a:avLst/>
            <a:gdLst>
              <a:gd name="connsiteX0" fmla="*/ 2160 w 210695"/>
              <a:gd name="connsiteY0" fmla="*/ 23893 h 25046"/>
              <a:gd name="connsiteX1" fmla="*/ 208535 w 210695"/>
              <a:gd name="connsiteY1" fmla="*/ 19130 h 25046"/>
              <a:gd name="connsiteX2" fmla="*/ 105348 w 210695"/>
              <a:gd name="connsiteY2" fmla="*/ 80 h 25046"/>
              <a:gd name="connsiteX3" fmla="*/ 2160 w 210695"/>
              <a:gd name="connsiteY3" fmla="*/ 23893 h 2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95" h="25046">
                <a:moveTo>
                  <a:pt x="2160" y="23893"/>
                </a:moveTo>
                <a:cubicBezTo>
                  <a:pt x="19358" y="27068"/>
                  <a:pt x="191337" y="23099"/>
                  <a:pt x="208535" y="19130"/>
                </a:cubicBezTo>
                <a:cubicBezTo>
                  <a:pt x="225733" y="15161"/>
                  <a:pt x="135510" y="1667"/>
                  <a:pt x="105348" y="80"/>
                </a:cubicBezTo>
                <a:cubicBezTo>
                  <a:pt x="75186" y="-1507"/>
                  <a:pt x="-15038" y="20718"/>
                  <a:pt x="2160" y="2389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: 図形 478">
            <a:extLst>
              <a:ext uri="{FF2B5EF4-FFF2-40B4-BE49-F238E27FC236}">
                <a16:creationId xmlns:a16="http://schemas.microsoft.com/office/drawing/2014/main" id="{ACAA5DAD-EE2C-4CF3-8A7C-FC2740791EE2}"/>
              </a:ext>
            </a:extLst>
          </p:cNvPr>
          <p:cNvSpPr/>
          <p:nvPr/>
        </p:nvSpPr>
        <p:spPr>
          <a:xfrm>
            <a:off x="5824523" y="1678608"/>
            <a:ext cx="162508" cy="342084"/>
          </a:xfrm>
          <a:custGeom>
            <a:avLst/>
            <a:gdLst>
              <a:gd name="connsiteX0" fmla="*/ 87327 w 162508"/>
              <a:gd name="connsiteY0" fmla="*/ 2555 h 342084"/>
              <a:gd name="connsiteX1" fmla="*/ 20652 w 162508"/>
              <a:gd name="connsiteY1" fmla="*/ 72405 h 342084"/>
              <a:gd name="connsiteX2" fmla="*/ 60340 w 162508"/>
              <a:gd name="connsiteY2" fmla="*/ 215280 h 342084"/>
              <a:gd name="connsiteX3" fmla="*/ 161940 w 162508"/>
              <a:gd name="connsiteY3" fmla="*/ 339105 h 342084"/>
              <a:gd name="connsiteX4" fmla="*/ 96852 w 162508"/>
              <a:gd name="connsiteY4" fmla="*/ 291480 h 342084"/>
              <a:gd name="connsiteX5" fmla="*/ 15 w 162508"/>
              <a:gd name="connsiteY5" fmla="*/ 158130 h 342084"/>
              <a:gd name="connsiteX6" fmla="*/ 87327 w 162508"/>
              <a:gd name="connsiteY6" fmla="*/ 2555 h 34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508" h="342084">
                <a:moveTo>
                  <a:pt x="87327" y="2555"/>
                </a:moveTo>
                <a:cubicBezTo>
                  <a:pt x="90767" y="-11733"/>
                  <a:pt x="25150" y="36951"/>
                  <a:pt x="20652" y="72405"/>
                </a:cubicBezTo>
                <a:cubicBezTo>
                  <a:pt x="16154" y="107859"/>
                  <a:pt x="36792" y="170830"/>
                  <a:pt x="60340" y="215280"/>
                </a:cubicBezTo>
                <a:cubicBezTo>
                  <a:pt x="83888" y="259730"/>
                  <a:pt x="155855" y="326405"/>
                  <a:pt x="161940" y="339105"/>
                </a:cubicBezTo>
                <a:cubicBezTo>
                  <a:pt x="168025" y="351805"/>
                  <a:pt x="123840" y="321643"/>
                  <a:pt x="96852" y="291480"/>
                </a:cubicBezTo>
                <a:cubicBezTo>
                  <a:pt x="69864" y="261318"/>
                  <a:pt x="1338" y="206549"/>
                  <a:pt x="15" y="158130"/>
                </a:cubicBezTo>
                <a:cubicBezTo>
                  <a:pt x="-1308" y="109711"/>
                  <a:pt x="83887" y="16843"/>
                  <a:pt x="87327" y="255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: 図形 479">
            <a:extLst>
              <a:ext uri="{FF2B5EF4-FFF2-40B4-BE49-F238E27FC236}">
                <a16:creationId xmlns:a16="http://schemas.microsoft.com/office/drawing/2014/main" id="{5BF28A2C-007F-4881-9058-003E683AA1CC}"/>
              </a:ext>
            </a:extLst>
          </p:cNvPr>
          <p:cNvSpPr/>
          <p:nvPr/>
        </p:nvSpPr>
        <p:spPr>
          <a:xfrm>
            <a:off x="6022260" y="1013740"/>
            <a:ext cx="442981" cy="40643"/>
          </a:xfrm>
          <a:custGeom>
            <a:avLst/>
            <a:gdLst>
              <a:gd name="connsiteX0" fmla="*/ 715 w 442981"/>
              <a:gd name="connsiteY0" fmla="*/ 673 h 40643"/>
              <a:gd name="connsiteX1" fmla="*/ 380128 w 442981"/>
              <a:gd name="connsiteY1" fmla="*/ 22898 h 40643"/>
              <a:gd name="connsiteX2" fmla="*/ 434103 w 442981"/>
              <a:gd name="connsiteY2" fmla="*/ 40360 h 40643"/>
              <a:gd name="connsiteX3" fmla="*/ 288053 w 442981"/>
              <a:gd name="connsiteY3" fmla="*/ 8610 h 40643"/>
              <a:gd name="connsiteX4" fmla="*/ 715 w 442981"/>
              <a:gd name="connsiteY4" fmla="*/ 673 h 4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981" h="40643">
                <a:moveTo>
                  <a:pt x="715" y="673"/>
                </a:moveTo>
                <a:cubicBezTo>
                  <a:pt x="16061" y="3054"/>
                  <a:pt x="307897" y="16284"/>
                  <a:pt x="380128" y="22898"/>
                </a:cubicBezTo>
                <a:cubicBezTo>
                  <a:pt x="452359" y="29512"/>
                  <a:pt x="449449" y="42741"/>
                  <a:pt x="434103" y="40360"/>
                </a:cubicBezTo>
                <a:cubicBezTo>
                  <a:pt x="418757" y="37979"/>
                  <a:pt x="354728" y="14695"/>
                  <a:pt x="288053" y="8610"/>
                </a:cubicBezTo>
                <a:cubicBezTo>
                  <a:pt x="221378" y="2525"/>
                  <a:pt x="-14631" y="-1708"/>
                  <a:pt x="715" y="67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: 図形 480">
            <a:extLst>
              <a:ext uri="{FF2B5EF4-FFF2-40B4-BE49-F238E27FC236}">
                <a16:creationId xmlns:a16="http://schemas.microsoft.com/office/drawing/2014/main" id="{86BBF1E0-DF11-4DA4-88A5-994757266B61}"/>
              </a:ext>
            </a:extLst>
          </p:cNvPr>
          <p:cNvSpPr/>
          <p:nvPr/>
        </p:nvSpPr>
        <p:spPr>
          <a:xfrm>
            <a:off x="6006140" y="1114423"/>
            <a:ext cx="332560" cy="24252"/>
          </a:xfrm>
          <a:custGeom>
            <a:avLst/>
            <a:gdLst>
              <a:gd name="connsiteX0" fmla="*/ 960 w 332560"/>
              <a:gd name="connsiteY0" fmla="*/ 23815 h 24252"/>
              <a:gd name="connsiteX1" fmla="*/ 323223 w 332560"/>
              <a:gd name="connsiteY1" fmla="*/ 14290 h 24252"/>
              <a:gd name="connsiteX2" fmla="*/ 226385 w 332560"/>
              <a:gd name="connsiteY2" fmla="*/ 2 h 24252"/>
              <a:gd name="connsiteX3" fmla="*/ 960 w 332560"/>
              <a:gd name="connsiteY3" fmla="*/ 23815 h 2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60" h="24252">
                <a:moveTo>
                  <a:pt x="960" y="23815"/>
                </a:moveTo>
                <a:cubicBezTo>
                  <a:pt x="17100" y="26196"/>
                  <a:pt x="285652" y="18259"/>
                  <a:pt x="323223" y="14290"/>
                </a:cubicBezTo>
                <a:cubicBezTo>
                  <a:pt x="360794" y="10321"/>
                  <a:pt x="276127" y="267"/>
                  <a:pt x="226385" y="2"/>
                </a:cubicBezTo>
                <a:cubicBezTo>
                  <a:pt x="176643" y="-263"/>
                  <a:pt x="-15180" y="21434"/>
                  <a:pt x="960" y="2381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: 図形 481">
            <a:extLst>
              <a:ext uri="{FF2B5EF4-FFF2-40B4-BE49-F238E27FC236}">
                <a16:creationId xmlns:a16="http://schemas.microsoft.com/office/drawing/2014/main" id="{57F606AB-8CE2-4DA8-B292-09523A361EA3}"/>
              </a:ext>
            </a:extLst>
          </p:cNvPr>
          <p:cNvSpPr/>
          <p:nvPr/>
        </p:nvSpPr>
        <p:spPr>
          <a:xfrm>
            <a:off x="6066048" y="1255709"/>
            <a:ext cx="286660" cy="29133"/>
          </a:xfrm>
          <a:custGeom>
            <a:avLst/>
            <a:gdLst>
              <a:gd name="connsiteX0" fmla="*/ 1377 w 286660"/>
              <a:gd name="connsiteY0" fmla="*/ 28579 h 29133"/>
              <a:gd name="connsiteX1" fmla="*/ 280777 w 286660"/>
              <a:gd name="connsiteY1" fmla="*/ 17466 h 29133"/>
              <a:gd name="connsiteX2" fmla="*/ 177590 w 286660"/>
              <a:gd name="connsiteY2" fmla="*/ 4 h 29133"/>
              <a:gd name="connsiteX3" fmla="*/ 1377 w 286660"/>
              <a:gd name="connsiteY3" fmla="*/ 28579 h 2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60" h="29133">
                <a:moveTo>
                  <a:pt x="1377" y="28579"/>
                </a:moveTo>
                <a:cubicBezTo>
                  <a:pt x="18575" y="31489"/>
                  <a:pt x="251408" y="22228"/>
                  <a:pt x="280777" y="17466"/>
                </a:cubicBezTo>
                <a:cubicBezTo>
                  <a:pt x="310146" y="12704"/>
                  <a:pt x="222304" y="-261"/>
                  <a:pt x="177590" y="4"/>
                </a:cubicBezTo>
                <a:cubicBezTo>
                  <a:pt x="132876" y="269"/>
                  <a:pt x="-15821" y="25669"/>
                  <a:pt x="1377" y="2857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3" name="フリーフォーム: 図形 482">
            <a:extLst>
              <a:ext uri="{FF2B5EF4-FFF2-40B4-BE49-F238E27FC236}">
                <a16:creationId xmlns:a16="http://schemas.microsoft.com/office/drawing/2014/main" id="{8FAB84ED-98AB-4550-B369-6252F4900EA2}"/>
              </a:ext>
            </a:extLst>
          </p:cNvPr>
          <p:cNvSpPr/>
          <p:nvPr/>
        </p:nvSpPr>
        <p:spPr>
          <a:xfrm>
            <a:off x="4530725" y="1420868"/>
            <a:ext cx="336794" cy="241245"/>
          </a:xfrm>
          <a:custGeom>
            <a:avLst/>
            <a:gdLst>
              <a:gd name="connsiteX0" fmla="*/ 0 w 336794"/>
              <a:gd name="connsiteY0" fmla="*/ 241245 h 241245"/>
              <a:gd name="connsiteX1" fmla="*/ 207963 w 336794"/>
              <a:gd name="connsiteY1" fmla="*/ 68207 h 241245"/>
              <a:gd name="connsiteX2" fmla="*/ 336550 w 336794"/>
              <a:gd name="connsiteY2" fmla="*/ 1532 h 241245"/>
              <a:gd name="connsiteX3" fmla="*/ 236538 w 336794"/>
              <a:gd name="connsiteY3" fmla="*/ 31695 h 241245"/>
              <a:gd name="connsiteX4" fmla="*/ 103188 w 336794"/>
              <a:gd name="connsiteY4" fmla="*/ 144407 h 241245"/>
              <a:gd name="connsiteX5" fmla="*/ 0 w 336794"/>
              <a:gd name="connsiteY5" fmla="*/ 241245 h 24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794" h="241245">
                <a:moveTo>
                  <a:pt x="0" y="241245"/>
                </a:moveTo>
                <a:cubicBezTo>
                  <a:pt x="75935" y="174702"/>
                  <a:pt x="151871" y="108159"/>
                  <a:pt x="207963" y="68207"/>
                </a:cubicBezTo>
                <a:cubicBezTo>
                  <a:pt x="264055" y="28255"/>
                  <a:pt x="331788" y="7617"/>
                  <a:pt x="336550" y="1532"/>
                </a:cubicBezTo>
                <a:cubicBezTo>
                  <a:pt x="341312" y="-4553"/>
                  <a:pt x="275432" y="7883"/>
                  <a:pt x="236538" y="31695"/>
                </a:cubicBezTo>
                <a:cubicBezTo>
                  <a:pt x="197644" y="55507"/>
                  <a:pt x="103188" y="144407"/>
                  <a:pt x="103188" y="144407"/>
                </a:cubicBezTo>
                <a:lnTo>
                  <a:pt x="0" y="24124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: 図形 483">
            <a:extLst>
              <a:ext uri="{FF2B5EF4-FFF2-40B4-BE49-F238E27FC236}">
                <a16:creationId xmlns:a16="http://schemas.microsoft.com/office/drawing/2014/main" id="{9EE0995B-178C-4283-BD34-26596258F601}"/>
              </a:ext>
            </a:extLst>
          </p:cNvPr>
          <p:cNvSpPr/>
          <p:nvPr/>
        </p:nvSpPr>
        <p:spPr>
          <a:xfrm>
            <a:off x="4887614" y="1392225"/>
            <a:ext cx="346275" cy="445381"/>
          </a:xfrm>
          <a:custGeom>
            <a:avLst/>
            <a:gdLst>
              <a:gd name="connsiteX0" fmla="*/ 299 w 346275"/>
              <a:gd name="connsiteY0" fmla="*/ 13 h 445381"/>
              <a:gd name="connsiteX1" fmla="*/ 187624 w 346275"/>
              <a:gd name="connsiteY1" fmla="*/ 74625 h 445381"/>
              <a:gd name="connsiteX2" fmla="*/ 209849 w 346275"/>
              <a:gd name="connsiteY2" fmla="*/ 180988 h 445381"/>
              <a:gd name="connsiteX3" fmla="*/ 343199 w 346275"/>
              <a:gd name="connsiteY3" fmla="*/ 438163 h 445381"/>
              <a:gd name="connsiteX4" fmla="*/ 290811 w 346275"/>
              <a:gd name="connsiteY4" fmla="*/ 347675 h 445381"/>
              <a:gd name="connsiteX5" fmla="*/ 147936 w 346275"/>
              <a:gd name="connsiteY5" fmla="*/ 71450 h 445381"/>
              <a:gd name="connsiteX6" fmla="*/ 299 w 346275"/>
              <a:gd name="connsiteY6" fmla="*/ 13 h 44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275" h="445381">
                <a:moveTo>
                  <a:pt x="299" y="13"/>
                </a:moveTo>
                <a:cubicBezTo>
                  <a:pt x="6913" y="542"/>
                  <a:pt x="152699" y="44463"/>
                  <a:pt x="187624" y="74625"/>
                </a:cubicBezTo>
                <a:cubicBezTo>
                  <a:pt x="222549" y="104788"/>
                  <a:pt x="183920" y="120398"/>
                  <a:pt x="209849" y="180988"/>
                </a:cubicBezTo>
                <a:cubicBezTo>
                  <a:pt x="235778" y="241578"/>
                  <a:pt x="329705" y="410382"/>
                  <a:pt x="343199" y="438163"/>
                </a:cubicBezTo>
                <a:cubicBezTo>
                  <a:pt x="356693" y="465944"/>
                  <a:pt x="323355" y="408794"/>
                  <a:pt x="290811" y="347675"/>
                </a:cubicBezTo>
                <a:cubicBezTo>
                  <a:pt x="258267" y="286556"/>
                  <a:pt x="197413" y="128335"/>
                  <a:pt x="147936" y="71450"/>
                </a:cubicBezTo>
                <a:cubicBezTo>
                  <a:pt x="98459" y="14565"/>
                  <a:pt x="-6315" y="-516"/>
                  <a:pt x="299" y="1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: 図形 484">
            <a:extLst>
              <a:ext uri="{FF2B5EF4-FFF2-40B4-BE49-F238E27FC236}">
                <a16:creationId xmlns:a16="http://schemas.microsoft.com/office/drawing/2014/main" id="{F0CFD759-EE9F-4883-BA1F-D215A59D2349}"/>
              </a:ext>
            </a:extLst>
          </p:cNvPr>
          <p:cNvSpPr/>
          <p:nvPr/>
        </p:nvSpPr>
        <p:spPr>
          <a:xfrm>
            <a:off x="4544091" y="1643055"/>
            <a:ext cx="722199" cy="400608"/>
          </a:xfrm>
          <a:custGeom>
            <a:avLst/>
            <a:gdLst>
              <a:gd name="connsiteX0" fmla="*/ 922 w 722199"/>
              <a:gd name="connsiteY0" fmla="*/ 8 h 400608"/>
              <a:gd name="connsiteX1" fmla="*/ 56484 w 722199"/>
              <a:gd name="connsiteY1" fmla="*/ 134945 h 400608"/>
              <a:gd name="connsiteX2" fmla="*/ 285084 w 722199"/>
              <a:gd name="connsiteY2" fmla="*/ 215908 h 400608"/>
              <a:gd name="connsiteX3" fmla="*/ 716884 w 722199"/>
              <a:gd name="connsiteY3" fmla="*/ 398470 h 400608"/>
              <a:gd name="connsiteX4" fmla="*/ 537497 w 722199"/>
              <a:gd name="connsiteY4" fmla="*/ 320683 h 400608"/>
              <a:gd name="connsiteX5" fmla="*/ 85059 w 722199"/>
              <a:gd name="connsiteY5" fmla="*/ 141295 h 400608"/>
              <a:gd name="connsiteX6" fmla="*/ 922 w 722199"/>
              <a:gd name="connsiteY6" fmla="*/ 8 h 40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2199" h="400608">
                <a:moveTo>
                  <a:pt x="922" y="8"/>
                </a:moveTo>
                <a:cubicBezTo>
                  <a:pt x="-3840" y="-1050"/>
                  <a:pt x="9124" y="98962"/>
                  <a:pt x="56484" y="134945"/>
                </a:cubicBezTo>
                <a:cubicBezTo>
                  <a:pt x="103844" y="170928"/>
                  <a:pt x="175017" y="171987"/>
                  <a:pt x="285084" y="215908"/>
                </a:cubicBezTo>
                <a:cubicBezTo>
                  <a:pt x="395151" y="259829"/>
                  <a:pt x="716884" y="398470"/>
                  <a:pt x="716884" y="398470"/>
                </a:cubicBezTo>
                <a:cubicBezTo>
                  <a:pt x="758953" y="415933"/>
                  <a:pt x="537497" y="320683"/>
                  <a:pt x="537497" y="320683"/>
                </a:cubicBezTo>
                <a:cubicBezTo>
                  <a:pt x="432193" y="277821"/>
                  <a:pt x="175546" y="190507"/>
                  <a:pt x="85059" y="141295"/>
                </a:cubicBezTo>
                <a:cubicBezTo>
                  <a:pt x="-5428" y="92083"/>
                  <a:pt x="5684" y="1066"/>
                  <a:pt x="922" y="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: 図形 485">
            <a:extLst>
              <a:ext uri="{FF2B5EF4-FFF2-40B4-BE49-F238E27FC236}">
                <a16:creationId xmlns:a16="http://schemas.microsoft.com/office/drawing/2014/main" id="{196F1F86-F838-4DDC-9DC4-5D6A382623CB}"/>
              </a:ext>
            </a:extLst>
          </p:cNvPr>
          <p:cNvSpPr/>
          <p:nvPr/>
        </p:nvSpPr>
        <p:spPr>
          <a:xfrm>
            <a:off x="5086017" y="1961765"/>
            <a:ext cx="437027" cy="423285"/>
          </a:xfrm>
          <a:custGeom>
            <a:avLst/>
            <a:gdLst>
              <a:gd name="connsiteX0" fmla="*/ 333 w 437027"/>
              <a:gd name="connsiteY0" fmla="*/ 1973 h 423285"/>
              <a:gd name="connsiteX1" fmla="*/ 297196 w 437027"/>
              <a:gd name="connsiteY1" fmla="*/ 206760 h 423285"/>
              <a:gd name="connsiteX2" fmla="*/ 436896 w 437027"/>
              <a:gd name="connsiteY2" fmla="*/ 422660 h 423285"/>
              <a:gd name="connsiteX3" fmla="*/ 321008 w 437027"/>
              <a:gd name="connsiteY3" fmla="*/ 267085 h 423285"/>
              <a:gd name="connsiteX4" fmla="*/ 240046 w 437027"/>
              <a:gd name="connsiteY4" fmla="*/ 111510 h 423285"/>
              <a:gd name="connsiteX5" fmla="*/ 333 w 437027"/>
              <a:gd name="connsiteY5" fmla="*/ 1973 h 42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027" h="423285">
                <a:moveTo>
                  <a:pt x="333" y="1973"/>
                </a:moveTo>
                <a:cubicBezTo>
                  <a:pt x="9858" y="17848"/>
                  <a:pt x="224436" y="136646"/>
                  <a:pt x="297196" y="206760"/>
                </a:cubicBezTo>
                <a:cubicBezTo>
                  <a:pt x="369956" y="276874"/>
                  <a:pt x="432927" y="412606"/>
                  <a:pt x="436896" y="422660"/>
                </a:cubicBezTo>
                <a:cubicBezTo>
                  <a:pt x="440865" y="432714"/>
                  <a:pt x="353816" y="318943"/>
                  <a:pt x="321008" y="267085"/>
                </a:cubicBezTo>
                <a:cubicBezTo>
                  <a:pt x="288200" y="215227"/>
                  <a:pt x="291904" y="153050"/>
                  <a:pt x="240046" y="111510"/>
                </a:cubicBezTo>
                <a:cubicBezTo>
                  <a:pt x="188188" y="69970"/>
                  <a:pt x="-9192" y="-13902"/>
                  <a:pt x="333" y="197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: 図形 486">
            <a:extLst>
              <a:ext uri="{FF2B5EF4-FFF2-40B4-BE49-F238E27FC236}">
                <a16:creationId xmlns:a16="http://schemas.microsoft.com/office/drawing/2014/main" id="{1DB49157-244B-45DB-B8E9-91F7111BC2F4}"/>
              </a:ext>
            </a:extLst>
          </p:cNvPr>
          <p:cNvSpPr/>
          <p:nvPr/>
        </p:nvSpPr>
        <p:spPr>
          <a:xfrm>
            <a:off x="4518469" y="2280969"/>
            <a:ext cx="940994" cy="201895"/>
          </a:xfrm>
          <a:custGeom>
            <a:avLst/>
            <a:gdLst>
              <a:gd name="connsiteX0" fmla="*/ 5906 w 940994"/>
              <a:gd name="connsiteY0" fmla="*/ 269 h 201895"/>
              <a:gd name="connsiteX1" fmla="*/ 429769 w 940994"/>
              <a:gd name="connsiteY1" fmla="*/ 17731 h 201895"/>
              <a:gd name="connsiteX2" fmla="*/ 572644 w 940994"/>
              <a:gd name="connsiteY2" fmla="*/ 35194 h 201895"/>
              <a:gd name="connsiteX3" fmla="*/ 726631 w 940994"/>
              <a:gd name="connsiteY3" fmla="*/ 36781 h 201895"/>
              <a:gd name="connsiteX4" fmla="*/ 940944 w 940994"/>
              <a:gd name="connsiteY4" fmla="*/ 201881 h 201895"/>
              <a:gd name="connsiteX5" fmla="*/ 740919 w 940994"/>
              <a:gd name="connsiteY5" fmla="*/ 46306 h 201895"/>
              <a:gd name="connsiteX6" fmla="*/ 218631 w 940994"/>
              <a:gd name="connsiteY6" fmla="*/ 32019 h 201895"/>
              <a:gd name="connsiteX7" fmla="*/ 5906 w 940994"/>
              <a:gd name="connsiteY7" fmla="*/ 269 h 20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0994" h="201895">
                <a:moveTo>
                  <a:pt x="5906" y="269"/>
                </a:moveTo>
                <a:cubicBezTo>
                  <a:pt x="41096" y="-2112"/>
                  <a:pt x="335313" y="11910"/>
                  <a:pt x="429769" y="17731"/>
                </a:cubicBezTo>
                <a:cubicBezTo>
                  <a:pt x="524225" y="23552"/>
                  <a:pt x="523167" y="32019"/>
                  <a:pt x="572644" y="35194"/>
                </a:cubicBezTo>
                <a:cubicBezTo>
                  <a:pt x="622121" y="38369"/>
                  <a:pt x="665248" y="9000"/>
                  <a:pt x="726631" y="36781"/>
                </a:cubicBezTo>
                <a:cubicBezTo>
                  <a:pt x="788014" y="64562"/>
                  <a:pt x="938563" y="200294"/>
                  <a:pt x="940944" y="201881"/>
                </a:cubicBezTo>
                <a:cubicBezTo>
                  <a:pt x="943325" y="203468"/>
                  <a:pt x="861304" y="74616"/>
                  <a:pt x="740919" y="46306"/>
                </a:cubicBezTo>
                <a:cubicBezTo>
                  <a:pt x="620534" y="17996"/>
                  <a:pt x="337958" y="42338"/>
                  <a:pt x="218631" y="32019"/>
                </a:cubicBezTo>
                <a:cubicBezTo>
                  <a:pt x="99304" y="21700"/>
                  <a:pt x="-29284" y="2650"/>
                  <a:pt x="5906" y="26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: 図形 472">
            <a:extLst>
              <a:ext uri="{FF2B5EF4-FFF2-40B4-BE49-F238E27FC236}">
                <a16:creationId xmlns:a16="http://schemas.microsoft.com/office/drawing/2014/main" id="{DA69748C-7F92-4A97-AF32-1D04DCCA7FEC}"/>
              </a:ext>
            </a:extLst>
          </p:cNvPr>
          <p:cNvSpPr/>
          <p:nvPr/>
        </p:nvSpPr>
        <p:spPr>
          <a:xfrm>
            <a:off x="3227720" y="1835130"/>
            <a:ext cx="59997" cy="275410"/>
          </a:xfrm>
          <a:custGeom>
            <a:avLst/>
            <a:gdLst>
              <a:gd name="connsiteX0" fmla="*/ 59993 w 59997"/>
              <a:gd name="connsiteY0" fmla="*/ 20 h 275410"/>
              <a:gd name="connsiteX1" fmla="*/ 2843 w 59997"/>
              <a:gd name="connsiteY1" fmla="*/ 60345 h 275410"/>
              <a:gd name="connsiteX2" fmla="*/ 56818 w 59997"/>
              <a:gd name="connsiteY2" fmla="*/ 273070 h 275410"/>
              <a:gd name="connsiteX3" fmla="*/ 23480 w 59997"/>
              <a:gd name="connsiteY3" fmla="*/ 169883 h 275410"/>
              <a:gd name="connsiteX4" fmla="*/ 1255 w 59997"/>
              <a:gd name="connsiteY4" fmla="*/ 106383 h 275410"/>
              <a:gd name="connsiteX5" fmla="*/ 6018 w 59997"/>
              <a:gd name="connsiteY5" fmla="*/ 53995 h 275410"/>
              <a:gd name="connsiteX6" fmla="*/ 59993 w 59997"/>
              <a:gd name="connsiteY6" fmla="*/ 20 h 27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97" h="275410">
                <a:moveTo>
                  <a:pt x="59993" y="20"/>
                </a:moveTo>
                <a:cubicBezTo>
                  <a:pt x="59464" y="1078"/>
                  <a:pt x="3372" y="14837"/>
                  <a:pt x="2843" y="60345"/>
                </a:cubicBezTo>
                <a:cubicBezTo>
                  <a:pt x="2314" y="105853"/>
                  <a:pt x="53378" y="254814"/>
                  <a:pt x="56818" y="273070"/>
                </a:cubicBezTo>
                <a:cubicBezTo>
                  <a:pt x="60258" y="291326"/>
                  <a:pt x="32740" y="197664"/>
                  <a:pt x="23480" y="169883"/>
                </a:cubicBezTo>
                <a:cubicBezTo>
                  <a:pt x="14220" y="142102"/>
                  <a:pt x="4165" y="125698"/>
                  <a:pt x="1255" y="106383"/>
                </a:cubicBezTo>
                <a:cubicBezTo>
                  <a:pt x="-1655" y="87068"/>
                  <a:pt x="726" y="68547"/>
                  <a:pt x="6018" y="53995"/>
                </a:cubicBezTo>
                <a:cubicBezTo>
                  <a:pt x="11310" y="39443"/>
                  <a:pt x="60522" y="-1038"/>
                  <a:pt x="59993" y="2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: 図形 473">
            <a:extLst>
              <a:ext uri="{FF2B5EF4-FFF2-40B4-BE49-F238E27FC236}">
                <a16:creationId xmlns:a16="http://schemas.microsoft.com/office/drawing/2014/main" id="{DCEBAFD2-9C48-4063-89D3-ABC970DBDB68}"/>
              </a:ext>
            </a:extLst>
          </p:cNvPr>
          <p:cNvSpPr/>
          <p:nvPr/>
        </p:nvSpPr>
        <p:spPr>
          <a:xfrm>
            <a:off x="3844925" y="1579563"/>
            <a:ext cx="415391" cy="165125"/>
          </a:xfrm>
          <a:custGeom>
            <a:avLst/>
            <a:gdLst>
              <a:gd name="connsiteX0" fmla="*/ 0 w 415391"/>
              <a:gd name="connsiteY0" fmla="*/ 0 h 165125"/>
              <a:gd name="connsiteX1" fmla="*/ 298450 w 415391"/>
              <a:gd name="connsiteY1" fmla="*/ 84137 h 165125"/>
              <a:gd name="connsiteX2" fmla="*/ 414338 w 415391"/>
              <a:gd name="connsiteY2" fmla="*/ 165100 h 165125"/>
              <a:gd name="connsiteX3" fmla="*/ 241300 w 415391"/>
              <a:gd name="connsiteY3" fmla="*/ 93662 h 165125"/>
              <a:gd name="connsiteX4" fmla="*/ 0 w 415391"/>
              <a:gd name="connsiteY4" fmla="*/ 0 h 1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391" h="165125">
                <a:moveTo>
                  <a:pt x="0" y="0"/>
                </a:moveTo>
                <a:cubicBezTo>
                  <a:pt x="114697" y="28310"/>
                  <a:pt x="229394" y="56620"/>
                  <a:pt x="298450" y="84137"/>
                </a:cubicBezTo>
                <a:cubicBezTo>
                  <a:pt x="367506" y="111654"/>
                  <a:pt x="423863" y="163513"/>
                  <a:pt x="414338" y="165100"/>
                </a:cubicBezTo>
                <a:cubicBezTo>
                  <a:pt x="404813" y="166688"/>
                  <a:pt x="241300" y="93662"/>
                  <a:pt x="241300" y="93662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フリーフォーム: 図形 488">
            <a:extLst>
              <a:ext uri="{FF2B5EF4-FFF2-40B4-BE49-F238E27FC236}">
                <a16:creationId xmlns:a16="http://schemas.microsoft.com/office/drawing/2014/main" id="{EC7BA25E-4E0E-409B-82DD-582FB047AA54}"/>
              </a:ext>
            </a:extLst>
          </p:cNvPr>
          <p:cNvSpPr/>
          <p:nvPr/>
        </p:nvSpPr>
        <p:spPr>
          <a:xfrm>
            <a:off x="3566634" y="1514480"/>
            <a:ext cx="376542" cy="107171"/>
          </a:xfrm>
          <a:custGeom>
            <a:avLst/>
            <a:gdLst>
              <a:gd name="connsiteX0" fmla="*/ 479 w 376542"/>
              <a:gd name="connsiteY0" fmla="*/ 1583 h 107171"/>
              <a:gd name="connsiteX1" fmla="*/ 360841 w 376542"/>
              <a:gd name="connsiteY1" fmla="*/ 106358 h 107171"/>
              <a:gd name="connsiteX2" fmla="*/ 284641 w 376542"/>
              <a:gd name="connsiteY2" fmla="*/ 47620 h 107171"/>
              <a:gd name="connsiteX3" fmla="*/ 479 w 376542"/>
              <a:gd name="connsiteY3" fmla="*/ 1583 h 10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542" h="107171">
                <a:moveTo>
                  <a:pt x="479" y="1583"/>
                </a:moveTo>
                <a:cubicBezTo>
                  <a:pt x="13179" y="11373"/>
                  <a:pt x="313481" y="98685"/>
                  <a:pt x="360841" y="106358"/>
                </a:cubicBezTo>
                <a:cubicBezTo>
                  <a:pt x="408201" y="114031"/>
                  <a:pt x="338351" y="65347"/>
                  <a:pt x="284641" y="47620"/>
                </a:cubicBezTo>
                <a:cubicBezTo>
                  <a:pt x="230931" y="29893"/>
                  <a:pt x="-12221" y="-8207"/>
                  <a:pt x="479" y="158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フリーフォーム: 図形 489">
            <a:extLst>
              <a:ext uri="{FF2B5EF4-FFF2-40B4-BE49-F238E27FC236}">
                <a16:creationId xmlns:a16="http://schemas.microsoft.com/office/drawing/2014/main" id="{2DF1F3E8-ACF9-424D-954F-3E57511FEE5A}"/>
              </a:ext>
            </a:extLst>
          </p:cNvPr>
          <p:cNvSpPr/>
          <p:nvPr/>
        </p:nvSpPr>
        <p:spPr>
          <a:xfrm>
            <a:off x="3849086" y="1936750"/>
            <a:ext cx="315107" cy="207963"/>
          </a:xfrm>
          <a:custGeom>
            <a:avLst/>
            <a:gdLst>
              <a:gd name="connsiteX0" fmla="*/ 602 w 315107"/>
              <a:gd name="connsiteY0" fmla="*/ 207963 h 207963"/>
              <a:gd name="connsiteX1" fmla="*/ 195864 w 315107"/>
              <a:gd name="connsiteY1" fmla="*/ 133350 h 207963"/>
              <a:gd name="connsiteX2" fmla="*/ 314927 w 315107"/>
              <a:gd name="connsiteY2" fmla="*/ 130175 h 207963"/>
              <a:gd name="connsiteX3" fmla="*/ 170464 w 315107"/>
              <a:gd name="connsiteY3" fmla="*/ 103188 h 207963"/>
              <a:gd name="connsiteX4" fmla="*/ 259364 w 315107"/>
              <a:gd name="connsiteY4" fmla="*/ 0 h 207963"/>
              <a:gd name="connsiteX5" fmla="*/ 167289 w 315107"/>
              <a:gd name="connsiteY5" fmla="*/ 101600 h 207963"/>
              <a:gd name="connsiteX6" fmla="*/ 135539 w 315107"/>
              <a:gd name="connsiteY6" fmla="*/ 134938 h 207963"/>
              <a:gd name="connsiteX7" fmla="*/ 602 w 315107"/>
              <a:gd name="connsiteY7" fmla="*/ 207963 h 20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107" h="207963">
                <a:moveTo>
                  <a:pt x="602" y="207963"/>
                </a:moveTo>
                <a:cubicBezTo>
                  <a:pt x="10656" y="207698"/>
                  <a:pt x="143477" y="146315"/>
                  <a:pt x="195864" y="133350"/>
                </a:cubicBezTo>
                <a:cubicBezTo>
                  <a:pt x="248251" y="120385"/>
                  <a:pt x="319160" y="135202"/>
                  <a:pt x="314927" y="130175"/>
                </a:cubicBezTo>
                <a:cubicBezTo>
                  <a:pt x="310694" y="125148"/>
                  <a:pt x="179725" y="124884"/>
                  <a:pt x="170464" y="103188"/>
                </a:cubicBezTo>
                <a:cubicBezTo>
                  <a:pt x="161204" y="81492"/>
                  <a:pt x="259893" y="265"/>
                  <a:pt x="259364" y="0"/>
                </a:cubicBezTo>
                <a:cubicBezTo>
                  <a:pt x="258835" y="-265"/>
                  <a:pt x="187926" y="79110"/>
                  <a:pt x="167289" y="101600"/>
                </a:cubicBezTo>
                <a:cubicBezTo>
                  <a:pt x="146652" y="124090"/>
                  <a:pt x="161733" y="121973"/>
                  <a:pt x="135539" y="134938"/>
                </a:cubicBezTo>
                <a:cubicBezTo>
                  <a:pt x="109345" y="147903"/>
                  <a:pt x="-9452" y="208228"/>
                  <a:pt x="602" y="20796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フリーフォーム: 図形 490">
            <a:extLst>
              <a:ext uri="{FF2B5EF4-FFF2-40B4-BE49-F238E27FC236}">
                <a16:creationId xmlns:a16="http://schemas.microsoft.com/office/drawing/2014/main" id="{FCA0E6D4-48CE-42E8-8AFE-AE410A0A435E}"/>
              </a:ext>
            </a:extLst>
          </p:cNvPr>
          <p:cNvSpPr/>
          <p:nvPr/>
        </p:nvSpPr>
        <p:spPr>
          <a:xfrm>
            <a:off x="3206444" y="1717385"/>
            <a:ext cx="246932" cy="74611"/>
          </a:xfrm>
          <a:custGeom>
            <a:avLst/>
            <a:gdLst>
              <a:gd name="connsiteX0" fmla="*/ 306 w 246932"/>
              <a:gd name="connsiteY0" fmla="*/ 73315 h 74611"/>
              <a:gd name="connsiteX1" fmla="*/ 128894 w 246932"/>
              <a:gd name="connsiteY1" fmla="*/ 60615 h 74611"/>
              <a:gd name="connsiteX2" fmla="*/ 246369 w 246932"/>
              <a:gd name="connsiteY2" fmla="*/ 290 h 74611"/>
              <a:gd name="connsiteX3" fmla="*/ 166994 w 246932"/>
              <a:gd name="connsiteY3" fmla="*/ 38390 h 74611"/>
              <a:gd name="connsiteX4" fmla="*/ 306 w 246932"/>
              <a:gd name="connsiteY4" fmla="*/ 73315 h 7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32" h="74611">
                <a:moveTo>
                  <a:pt x="306" y="73315"/>
                </a:moveTo>
                <a:cubicBezTo>
                  <a:pt x="-6044" y="77019"/>
                  <a:pt x="87884" y="72786"/>
                  <a:pt x="128894" y="60615"/>
                </a:cubicBezTo>
                <a:cubicBezTo>
                  <a:pt x="169904" y="48444"/>
                  <a:pt x="240019" y="3994"/>
                  <a:pt x="246369" y="290"/>
                </a:cubicBezTo>
                <a:cubicBezTo>
                  <a:pt x="252719" y="-3414"/>
                  <a:pt x="204036" y="29394"/>
                  <a:pt x="166994" y="38390"/>
                </a:cubicBezTo>
                <a:cubicBezTo>
                  <a:pt x="129952" y="47386"/>
                  <a:pt x="6656" y="69611"/>
                  <a:pt x="306" y="7331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: 図形 491">
            <a:extLst>
              <a:ext uri="{FF2B5EF4-FFF2-40B4-BE49-F238E27FC236}">
                <a16:creationId xmlns:a16="http://schemas.microsoft.com/office/drawing/2014/main" id="{67612AF6-84DE-407C-9F88-E5ABE702CB16}"/>
              </a:ext>
            </a:extLst>
          </p:cNvPr>
          <p:cNvSpPr/>
          <p:nvPr/>
        </p:nvSpPr>
        <p:spPr>
          <a:xfrm>
            <a:off x="3880366" y="1794522"/>
            <a:ext cx="372060" cy="55075"/>
          </a:xfrm>
          <a:custGeom>
            <a:avLst/>
            <a:gdLst>
              <a:gd name="connsiteX0" fmla="*/ 370959 w 372060"/>
              <a:gd name="connsiteY0" fmla="*/ 8878 h 55075"/>
              <a:gd name="connsiteX1" fmla="*/ 261422 w 372060"/>
              <a:gd name="connsiteY1" fmla="*/ 39041 h 55075"/>
              <a:gd name="connsiteX2" fmla="*/ 150297 w 372060"/>
              <a:gd name="connsiteY2" fmla="*/ 2528 h 55075"/>
              <a:gd name="connsiteX3" fmla="*/ 93147 w 372060"/>
              <a:gd name="connsiteY3" fmla="*/ 8878 h 55075"/>
              <a:gd name="connsiteX4" fmla="*/ 1072 w 372060"/>
              <a:gd name="connsiteY4" fmla="*/ 54916 h 55075"/>
              <a:gd name="connsiteX5" fmla="*/ 159822 w 372060"/>
              <a:gd name="connsiteY5" fmla="*/ 24753 h 55075"/>
              <a:gd name="connsiteX6" fmla="*/ 307459 w 372060"/>
              <a:gd name="connsiteY6" fmla="*/ 45391 h 55075"/>
              <a:gd name="connsiteX7" fmla="*/ 370959 w 372060"/>
              <a:gd name="connsiteY7" fmla="*/ 8878 h 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60" h="55075">
                <a:moveTo>
                  <a:pt x="370959" y="8878"/>
                </a:moveTo>
                <a:cubicBezTo>
                  <a:pt x="363286" y="7820"/>
                  <a:pt x="298199" y="40099"/>
                  <a:pt x="261422" y="39041"/>
                </a:cubicBezTo>
                <a:cubicBezTo>
                  <a:pt x="224645" y="37983"/>
                  <a:pt x="178343" y="7555"/>
                  <a:pt x="150297" y="2528"/>
                </a:cubicBezTo>
                <a:cubicBezTo>
                  <a:pt x="122251" y="-2499"/>
                  <a:pt x="118018" y="147"/>
                  <a:pt x="93147" y="8878"/>
                </a:cubicBezTo>
                <a:cubicBezTo>
                  <a:pt x="68276" y="17609"/>
                  <a:pt x="-10041" y="52270"/>
                  <a:pt x="1072" y="54916"/>
                </a:cubicBezTo>
                <a:cubicBezTo>
                  <a:pt x="12185" y="57562"/>
                  <a:pt x="108758" y="26340"/>
                  <a:pt x="159822" y="24753"/>
                </a:cubicBezTo>
                <a:cubicBezTo>
                  <a:pt x="210886" y="23166"/>
                  <a:pt x="269888" y="45655"/>
                  <a:pt x="307459" y="45391"/>
                </a:cubicBezTo>
                <a:cubicBezTo>
                  <a:pt x="345030" y="45127"/>
                  <a:pt x="378632" y="9936"/>
                  <a:pt x="370959" y="887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: 図形 492">
            <a:extLst>
              <a:ext uri="{FF2B5EF4-FFF2-40B4-BE49-F238E27FC236}">
                <a16:creationId xmlns:a16="http://schemas.microsoft.com/office/drawing/2014/main" id="{2AC27233-7BA0-4504-9956-1E8ECFBE7023}"/>
              </a:ext>
            </a:extLst>
          </p:cNvPr>
          <p:cNvSpPr/>
          <p:nvPr/>
        </p:nvSpPr>
        <p:spPr>
          <a:xfrm>
            <a:off x="3767241" y="1797591"/>
            <a:ext cx="181097" cy="128330"/>
          </a:xfrm>
          <a:custGeom>
            <a:avLst/>
            <a:gdLst>
              <a:gd name="connsiteX0" fmla="*/ 177697 w 181097"/>
              <a:gd name="connsiteY0" fmla="*/ 2634 h 128330"/>
              <a:gd name="connsiteX1" fmla="*/ 52284 w 181097"/>
              <a:gd name="connsiteY1" fmla="*/ 105822 h 128330"/>
              <a:gd name="connsiteX2" fmla="*/ 3072 w 181097"/>
              <a:gd name="connsiteY2" fmla="*/ 123284 h 128330"/>
              <a:gd name="connsiteX3" fmla="*/ 133247 w 181097"/>
              <a:gd name="connsiteY3" fmla="*/ 37559 h 128330"/>
              <a:gd name="connsiteX4" fmla="*/ 177697 w 181097"/>
              <a:gd name="connsiteY4" fmla="*/ 2634 h 12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97" h="128330">
                <a:moveTo>
                  <a:pt x="177697" y="2634"/>
                </a:moveTo>
                <a:cubicBezTo>
                  <a:pt x="164203" y="14011"/>
                  <a:pt x="81388" y="85714"/>
                  <a:pt x="52284" y="105822"/>
                </a:cubicBezTo>
                <a:cubicBezTo>
                  <a:pt x="23180" y="125930"/>
                  <a:pt x="-10422" y="134661"/>
                  <a:pt x="3072" y="123284"/>
                </a:cubicBezTo>
                <a:cubicBezTo>
                  <a:pt x="16566" y="111907"/>
                  <a:pt x="104408" y="55815"/>
                  <a:pt x="133247" y="37559"/>
                </a:cubicBezTo>
                <a:cubicBezTo>
                  <a:pt x="162086" y="19303"/>
                  <a:pt x="191191" y="-8743"/>
                  <a:pt x="177697" y="263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: 図形 493">
            <a:extLst>
              <a:ext uri="{FF2B5EF4-FFF2-40B4-BE49-F238E27FC236}">
                <a16:creationId xmlns:a16="http://schemas.microsoft.com/office/drawing/2014/main" id="{F9C7A0CA-5D33-4B51-B25B-6EA8EE73C02C}"/>
              </a:ext>
            </a:extLst>
          </p:cNvPr>
          <p:cNvSpPr/>
          <p:nvPr/>
        </p:nvSpPr>
        <p:spPr>
          <a:xfrm>
            <a:off x="3598985" y="1926706"/>
            <a:ext cx="282467" cy="260410"/>
          </a:xfrm>
          <a:custGeom>
            <a:avLst/>
            <a:gdLst>
              <a:gd name="connsiteX0" fmla="*/ 282453 w 282467"/>
              <a:gd name="connsiteY0" fmla="*/ 519 h 260410"/>
              <a:gd name="connsiteX1" fmla="*/ 168153 w 282467"/>
              <a:gd name="connsiteY1" fmla="*/ 98944 h 260410"/>
              <a:gd name="connsiteX2" fmla="*/ 122115 w 282467"/>
              <a:gd name="connsiteY2" fmla="*/ 240232 h 260410"/>
              <a:gd name="connsiteX3" fmla="*/ 136403 w 282467"/>
              <a:gd name="connsiteY3" fmla="*/ 121169 h 260410"/>
              <a:gd name="connsiteX4" fmla="*/ 71315 w 282467"/>
              <a:gd name="connsiteY4" fmla="*/ 240232 h 260410"/>
              <a:gd name="connsiteX5" fmla="*/ 49090 w 282467"/>
              <a:gd name="connsiteY5" fmla="*/ 256107 h 260410"/>
              <a:gd name="connsiteX6" fmla="*/ 61790 w 282467"/>
              <a:gd name="connsiteY6" fmla="*/ 194194 h 260410"/>
              <a:gd name="connsiteX7" fmla="*/ 1465 w 282467"/>
              <a:gd name="connsiteY7" fmla="*/ 213244 h 260410"/>
              <a:gd name="connsiteX8" fmla="*/ 133228 w 282467"/>
              <a:gd name="connsiteY8" fmla="*/ 76719 h 260410"/>
              <a:gd name="connsiteX9" fmla="*/ 142753 w 282467"/>
              <a:gd name="connsiteY9" fmla="*/ 97357 h 260410"/>
              <a:gd name="connsiteX10" fmla="*/ 176090 w 282467"/>
              <a:gd name="connsiteY10" fmla="*/ 60844 h 260410"/>
              <a:gd name="connsiteX11" fmla="*/ 282453 w 282467"/>
              <a:gd name="connsiteY11" fmla="*/ 519 h 26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467" h="260410">
                <a:moveTo>
                  <a:pt x="282453" y="519"/>
                </a:moveTo>
                <a:cubicBezTo>
                  <a:pt x="281130" y="6869"/>
                  <a:pt x="194876" y="58992"/>
                  <a:pt x="168153" y="98944"/>
                </a:cubicBezTo>
                <a:cubicBezTo>
                  <a:pt x="141430" y="138896"/>
                  <a:pt x="127407" y="236528"/>
                  <a:pt x="122115" y="240232"/>
                </a:cubicBezTo>
                <a:cubicBezTo>
                  <a:pt x="116823" y="243936"/>
                  <a:pt x="144870" y="121169"/>
                  <a:pt x="136403" y="121169"/>
                </a:cubicBezTo>
                <a:cubicBezTo>
                  <a:pt x="127936" y="121169"/>
                  <a:pt x="85867" y="217742"/>
                  <a:pt x="71315" y="240232"/>
                </a:cubicBezTo>
                <a:cubicBezTo>
                  <a:pt x="56763" y="262722"/>
                  <a:pt x="50677" y="263780"/>
                  <a:pt x="49090" y="256107"/>
                </a:cubicBezTo>
                <a:cubicBezTo>
                  <a:pt x="47503" y="248434"/>
                  <a:pt x="69727" y="201338"/>
                  <a:pt x="61790" y="194194"/>
                </a:cubicBezTo>
                <a:cubicBezTo>
                  <a:pt x="53852" y="187050"/>
                  <a:pt x="-10441" y="232823"/>
                  <a:pt x="1465" y="213244"/>
                </a:cubicBezTo>
                <a:cubicBezTo>
                  <a:pt x="13371" y="193665"/>
                  <a:pt x="109680" y="96033"/>
                  <a:pt x="133228" y="76719"/>
                </a:cubicBezTo>
                <a:cubicBezTo>
                  <a:pt x="156776" y="57405"/>
                  <a:pt x="135609" y="100003"/>
                  <a:pt x="142753" y="97357"/>
                </a:cubicBezTo>
                <a:cubicBezTo>
                  <a:pt x="149897" y="94711"/>
                  <a:pt x="155717" y="73809"/>
                  <a:pt x="176090" y="60844"/>
                </a:cubicBezTo>
                <a:cubicBezTo>
                  <a:pt x="196463" y="47879"/>
                  <a:pt x="283776" y="-5831"/>
                  <a:pt x="282453" y="51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: 図形 494">
            <a:extLst>
              <a:ext uri="{FF2B5EF4-FFF2-40B4-BE49-F238E27FC236}">
                <a16:creationId xmlns:a16="http://schemas.microsoft.com/office/drawing/2014/main" id="{06325B4B-6841-41AC-A5FB-288557696D81}"/>
              </a:ext>
            </a:extLst>
          </p:cNvPr>
          <p:cNvSpPr/>
          <p:nvPr/>
        </p:nvSpPr>
        <p:spPr>
          <a:xfrm>
            <a:off x="3719985" y="1963595"/>
            <a:ext cx="247319" cy="232564"/>
          </a:xfrm>
          <a:custGeom>
            <a:avLst/>
            <a:gdLst>
              <a:gd name="connsiteX0" fmla="*/ 1115 w 247319"/>
              <a:gd name="connsiteY0" fmla="*/ 231918 h 232564"/>
              <a:gd name="connsiteX1" fmla="*/ 64615 w 247319"/>
              <a:gd name="connsiteY1" fmla="*/ 112855 h 232564"/>
              <a:gd name="connsiteX2" fmla="*/ 150340 w 247319"/>
              <a:gd name="connsiteY2" fmla="*/ 50943 h 232564"/>
              <a:gd name="connsiteX3" fmla="*/ 247178 w 247319"/>
              <a:gd name="connsiteY3" fmla="*/ 143 h 232564"/>
              <a:gd name="connsiteX4" fmla="*/ 128115 w 247319"/>
              <a:gd name="connsiteY4" fmla="*/ 66818 h 232564"/>
              <a:gd name="connsiteX5" fmla="*/ 118590 w 247319"/>
              <a:gd name="connsiteY5" fmla="*/ 55705 h 232564"/>
              <a:gd name="connsiteX6" fmla="*/ 1115 w 247319"/>
              <a:gd name="connsiteY6" fmla="*/ 231918 h 23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319" h="232564">
                <a:moveTo>
                  <a:pt x="1115" y="231918"/>
                </a:moveTo>
                <a:cubicBezTo>
                  <a:pt x="-7881" y="241443"/>
                  <a:pt x="39744" y="143017"/>
                  <a:pt x="64615" y="112855"/>
                </a:cubicBezTo>
                <a:cubicBezTo>
                  <a:pt x="89486" y="82692"/>
                  <a:pt x="119913" y="69728"/>
                  <a:pt x="150340" y="50943"/>
                </a:cubicBezTo>
                <a:cubicBezTo>
                  <a:pt x="180767" y="32158"/>
                  <a:pt x="250882" y="-2503"/>
                  <a:pt x="247178" y="143"/>
                </a:cubicBezTo>
                <a:cubicBezTo>
                  <a:pt x="243474" y="2789"/>
                  <a:pt x="149546" y="57558"/>
                  <a:pt x="128115" y="66818"/>
                </a:cubicBezTo>
                <a:cubicBezTo>
                  <a:pt x="106684" y="76078"/>
                  <a:pt x="138698" y="31893"/>
                  <a:pt x="118590" y="55705"/>
                </a:cubicBezTo>
                <a:cubicBezTo>
                  <a:pt x="98482" y="79517"/>
                  <a:pt x="10111" y="222393"/>
                  <a:pt x="1115" y="2319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: 図形 495">
            <a:extLst>
              <a:ext uri="{FF2B5EF4-FFF2-40B4-BE49-F238E27FC236}">
                <a16:creationId xmlns:a16="http://schemas.microsoft.com/office/drawing/2014/main" id="{CB773A93-2530-4DCF-9D17-AC57AAB1FD5F}"/>
              </a:ext>
            </a:extLst>
          </p:cNvPr>
          <p:cNvSpPr/>
          <p:nvPr/>
        </p:nvSpPr>
        <p:spPr>
          <a:xfrm>
            <a:off x="3784596" y="2166995"/>
            <a:ext cx="484930" cy="125675"/>
          </a:xfrm>
          <a:custGeom>
            <a:avLst/>
            <a:gdLst>
              <a:gd name="connsiteX0" fmla="*/ 4 w 484930"/>
              <a:gd name="connsiteY0" fmla="*/ 53918 h 125675"/>
              <a:gd name="connsiteX1" fmla="*/ 215904 w 484930"/>
              <a:gd name="connsiteY1" fmla="*/ 1530 h 125675"/>
              <a:gd name="connsiteX2" fmla="*/ 484192 w 484930"/>
              <a:gd name="connsiteY2" fmla="*/ 125355 h 125675"/>
              <a:gd name="connsiteX3" fmla="*/ 287342 w 484930"/>
              <a:gd name="connsiteY3" fmla="*/ 39630 h 125675"/>
              <a:gd name="connsiteX4" fmla="*/ 41279 w 484930"/>
              <a:gd name="connsiteY4" fmla="*/ 112655 h 125675"/>
              <a:gd name="connsiteX5" fmla="*/ 227017 w 484930"/>
              <a:gd name="connsiteY5" fmla="*/ 50743 h 125675"/>
              <a:gd name="connsiteX6" fmla="*/ 53979 w 484930"/>
              <a:gd name="connsiteY6" fmla="*/ 98368 h 125675"/>
              <a:gd name="connsiteX7" fmla="*/ 209554 w 484930"/>
              <a:gd name="connsiteY7" fmla="*/ 18993 h 125675"/>
              <a:gd name="connsiteX8" fmla="*/ 4 w 484930"/>
              <a:gd name="connsiteY8" fmla="*/ 53918 h 12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930" h="125675">
                <a:moveTo>
                  <a:pt x="4" y="53918"/>
                </a:moveTo>
                <a:cubicBezTo>
                  <a:pt x="1062" y="51008"/>
                  <a:pt x="135206" y="-10376"/>
                  <a:pt x="215904" y="1530"/>
                </a:cubicBezTo>
                <a:cubicBezTo>
                  <a:pt x="296602" y="13436"/>
                  <a:pt x="472286" y="119005"/>
                  <a:pt x="484192" y="125355"/>
                </a:cubicBezTo>
                <a:cubicBezTo>
                  <a:pt x="496098" y="131705"/>
                  <a:pt x="361161" y="41747"/>
                  <a:pt x="287342" y="39630"/>
                </a:cubicBezTo>
                <a:cubicBezTo>
                  <a:pt x="213523" y="37513"/>
                  <a:pt x="51333" y="110803"/>
                  <a:pt x="41279" y="112655"/>
                </a:cubicBezTo>
                <a:cubicBezTo>
                  <a:pt x="31225" y="114507"/>
                  <a:pt x="224900" y="53124"/>
                  <a:pt x="227017" y="50743"/>
                </a:cubicBezTo>
                <a:cubicBezTo>
                  <a:pt x="229134" y="48362"/>
                  <a:pt x="56889" y="103660"/>
                  <a:pt x="53979" y="98368"/>
                </a:cubicBezTo>
                <a:cubicBezTo>
                  <a:pt x="51069" y="93076"/>
                  <a:pt x="216698" y="27989"/>
                  <a:pt x="209554" y="18993"/>
                </a:cubicBezTo>
                <a:cubicBezTo>
                  <a:pt x="202410" y="9997"/>
                  <a:pt x="-1054" y="56828"/>
                  <a:pt x="4" y="539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: 図形 496">
            <a:extLst>
              <a:ext uri="{FF2B5EF4-FFF2-40B4-BE49-F238E27FC236}">
                <a16:creationId xmlns:a16="http://schemas.microsoft.com/office/drawing/2014/main" id="{19ED4CB7-2E08-419C-A6F0-51698F55546A}"/>
              </a:ext>
            </a:extLst>
          </p:cNvPr>
          <p:cNvSpPr/>
          <p:nvPr/>
        </p:nvSpPr>
        <p:spPr>
          <a:xfrm>
            <a:off x="3784410" y="2128836"/>
            <a:ext cx="55784" cy="312753"/>
          </a:xfrm>
          <a:custGeom>
            <a:avLst/>
            <a:gdLst>
              <a:gd name="connsiteX0" fmla="*/ 55753 w 55784"/>
              <a:gd name="connsiteY0" fmla="*/ 2 h 312753"/>
              <a:gd name="connsiteX1" fmla="*/ 9715 w 55784"/>
              <a:gd name="connsiteY1" fmla="*/ 228602 h 312753"/>
              <a:gd name="connsiteX2" fmla="*/ 17653 w 55784"/>
              <a:gd name="connsiteY2" fmla="*/ 312739 h 312753"/>
              <a:gd name="connsiteX3" fmla="*/ 1778 w 55784"/>
              <a:gd name="connsiteY3" fmla="*/ 223839 h 312753"/>
              <a:gd name="connsiteX4" fmla="*/ 55753 w 55784"/>
              <a:gd name="connsiteY4" fmla="*/ 2 h 31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84" h="312753">
                <a:moveTo>
                  <a:pt x="55753" y="2"/>
                </a:moveTo>
                <a:cubicBezTo>
                  <a:pt x="57076" y="796"/>
                  <a:pt x="16065" y="176479"/>
                  <a:pt x="9715" y="228602"/>
                </a:cubicBezTo>
                <a:cubicBezTo>
                  <a:pt x="3365" y="280725"/>
                  <a:pt x="18976" y="313533"/>
                  <a:pt x="17653" y="312739"/>
                </a:cubicBezTo>
                <a:cubicBezTo>
                  <a:pt x="16330" y="311945"/>
                  <a:pt x="-6424" y="272787"/>
                  <a:pt x="1778" y="223839"/>
                </a:cubicBezTo>
                <a:cubicBezTo>
                  <a:pt x="9980" y="174891"/>
                  <a:pt x="54430" y="-792"/>
                  <a:pt x="55753" y="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: 図形 497">
            <a:extLst>
              <a:ext uri="{FF2B5EF4-FFF2-40B4-BE49-F238E27FC236}">
                <a16:creationId xmlns:a16="http://schemas.microsoft.com/office/drawing/2014/main" id="{2DE4F411-B533-4969-8AF6-01FA262E9EB7}"/>
              </a:ext>
            </a:extLst>
          </p:cNvPr>
          <p:cNvSpPr/>
          <p:nvPr/>
        </p:nvSpPr>
        <p:spPr>
          <a:xfrm>
            <a:off x="3747669" y="2130425"/>
            <a:ext cx="81592" cy="295527"/>
          </a:xfrm>
          <a:custGeom>
            <a:avLst/>
            <a:gdLst>
              <a:gd name="connsiteX0" fmla="*/ 81381 w 81592"/>
              <a:gd name="connsiteY0" fmla="*/ 0 h 295527"/>
              <a:gd name="connsiteX1" fmla="*/ 25819 w 81592"/>
              <a:gd name="connsiteY1" fmla="*/ 163513 h 295527"/>
              <a:gd name="connsiteX2" fmla="*/ 43281 w 81592"/>
              <a:gd name="connsiteY2" fmla="*/ 293688 h 295527"/>
              <a:gd name="connsiteX3" fmla="*/ 21056 w 81592"/>
              <a:gd name="connsiteY3" fmla="*/ 234950 h 295527"/>
              <a:gd name="connsiteX4" fmla="*/ 2006 w 81592"/>
              <a:gd name="connsiteY4" fmla="*/ 163513 h 295527"/>
              <a:gd name="connsiteX5" fmla="*/ 81381 w 81592"/>
              <a:gd name="connsiteY5" fmla="*/ 0 h 29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92" h="295527">
                <a:moveTo>
                  <a:pt x="81381" y="0"/>
                </a:moveTo>
                <a:cubicBezTo>
                  <a:pt x="85350" y="0"/>
                  <a:pt x="32169" y="114565"/>
                  <a:pt x="25819" y="163513"/>
                </a:cubicBezTo>
                <a:cubicBezTo>
                  <a:pt x="19469" y="212461"/>
                  <a:pt x="44075" y="281782"/>
                  <a:pt x="43281" y="293688"/>
                </a:cubicBezTo>
                <a:cubicBezTo>
                  <a:pt x="42487" y="305594"/>
                  <a:pt x="27935" y="256646"/>
                  <a:pt x="21056" y="234950"/>
                </a:cubicBezTo>
                <a:cubicBezTo>
                  <a:pt x="14177" y="213254"/>
                  <a:pt x="-6461" y="199496"/>
                  <a:pt x="2006" y="163513"/>
                </a:cubicBezTo>
                <a:cubicBezTo>
                  <a:pt x="10473" y="127530"/>
                  <a:pt x="77412" y="0"/>
                  <a:pt x="81381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: 図形 498">
            <a:extLst>
              <a:ext uri="{FF2B5EF4-FFF2-40B4-BE49-F238E27FC236}">
                <a16:creationId xmlns:a16="http://schemas.microsoft.com/office/drawing/2014/main" id="{24665EFF-525E-4A13-8A8A-C76E992C3E1C}"/>
              </a:ext>
            </a:extLst>
          </p:cNvPr>
          <p:cNvSpPr/>
          <p:nvPr/>
        </p:nvSpPr>
        <p:spPr>
          <a:xfrm>
            <a:off x="3053830" y="2415361"/>
            <a:ext cx="347233" cy="45682"/>
          </a:xfrm>
          <a:custGeom>
            <a:avLst/>
            <a:gdLst>
              <a:gd name="connsiteX0" fmla="*/ 520 w 347233"/>
              <a:gd name="connsiteY0" fmla="*/ 814 h 45682"/>
              <a:gd name="connsiteX1" fmla="*/ 346595 w 347233"/>
              <a:gd name="connsiteY1" fmla="*/ 27802 h 45682"/>
              <a:gd name="connsiteX2" fmla="*/ 91008 w 347233"/>
              <a:gd name="connsiteY2" fmla="*/ 45264 h 45682"/>
              <a:gd name="connsiteX3" fmla="*/ 264045 w 347233"/>
              <a:gd name="connsiteY3" fmla="*/ 10339 h 45682"/>
              <a:gd name="connsiteX4" fmla="*/ 520 w 347233"/>
              <a:gd name="connsiteY4" fmla="*/ 814 h 4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233" h="45682">
                <a:moveTo>
                  <a:pt x="520" y="814"/>
                </a:moveTo>
                <a:cubicBezTo>
                  <a:pt x="14278" y="3724"/>
                  <a:pt x="331514" y="20394"/>
                  <a:pt x="346595" y="27802"/>
                </a:cubicBezTo>
                <a:cubicBezTo>
                  <a:pt x="361676" y="35210"/>
                  <a:pt x="104766" y="48174"/>
                  <a:pt x="91008" y="45264"/>
                </a:cubicBezTo>
                <a:cubicBezTo>
                  <a:pt x="77250" y="42354"/>
                  <a:pt x="278068" y="17483"/>
                  <a:pt x="264045" y="10339"/>
                </a:cubicBezTo>
                <a:cubicBezTo>
                  <a:pt x="250022" y="3195"/>
                  <a:pt x="-13238" y="-2096"/>
                  <a:pt x="520" y="81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: 図形 499">
            <a:extLst>
              <a:ext uri="{FF2B5EF4-FFF2-40B4-BE49-F238E27FC236}">
                <a16:creationId xmlns:a16="http://schemas.microsoft.com/office/drawing/2014/main" id="{BA5EC2E5-2BA3-4717-BB27-12F6E59E6918}"/>
              </a:ext>
            </a:extLst>
          </p:cNvPr>
          <p:cNvSpPr/>
          <p:nvPr/>
        </p:nvSpPr>
        <p:spPr>
          <a:xfrm>
            <a:off x="3385828" y="1736644"/>
            <a:ext cx="122588" cy="319068"/>
          </a:xfrm>
          <a:custGeom>
            <a:avLst/>
            <a:gdLst>
              <a:gd name="connsiteX0" fmla="*/ 122547 w 122588"/>
              <a:gd name="connsiteY0" fmla="*/ 81 h 319068"/>
              <a:gd name="connsiteX1" fmla="*/ 28885 w 122588"/>
              <a:gd name="connsiteY1" fmla="*/ 125494 h 319068"/>
              <a:gd name="connsiteX2" fmla="*/ 28885 w 122588"/>
              <a:gd name="connsiteY2" fmla="*/ 315994 h 319068"/>
              <a:gd name="connsiteX3" fmla="*/ 17772 w 122588"/>
              <a:gd name="connsiteY3" fmla="*/ 239794 h 319068"/>
              <a:gd name="connsiteX4" fmla="*/ 310 w 122588"/>
              <a:gd name="connsiteY4" fmla="*/ 193756 h 319068"/>
              <a:gd name="connsiteX5" fmla="*/ 16185 w 122588"/>
              <a:gd name="connsiteY5" fmla="*/ 142956 h 319068"/>
              <a:gd name="connsiteX6" fmla="*/ 122547 w 122588"/>
              <a:gd name="connsiteY6" fmla="*/ 81 h 31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88" h="319068">
                <a:moveTo>
                  <a:pt x="122547" y="81"/>
                </a:moveTo>
                <a:cubicBezTo>
                  <a:pt x="124664" y="-2829"/>
                  <a:pt x="44495" y="72842"/>
                  <a:pt x="28885" y="125494"/>
                </a:cubicBezTo>
                <a:cubicBezTo>
                  <a:pt x="13275" y="178146"/>
                  <a:pt x="30737" y="296944"/>
                  <a:pt x="28885" y="315994"/>
                </a:cubicBezTo>
                <a:cubicBezTo>
                  <a:pt x="27033" y="335044"/>
                  <a:pt x="22534" y="260167"/>
                  <a:pt x="17772" y="239794"/>
                </a:cubicBezTo>
                <a:cubicBezTo>
                  <a:pt x="13010" y="219421"/>
                  <a:pt x="574" y="209896"/>
                  <a:pt x="310" y="193756"/>
                </a:cubicBezTo>
                <a:cubicBezTo>
                  <a:pt x="46" y="177616"/>
                  <a:pt x="-2865" y="176558"/>
                  <a:pt x="16185" y="142956"/>
                </a:cubicBezTo>
                <a:cubicBezTo>
                  <a:pt x="35235" y="109354"/>
                  <a:pt x="120430" y="2991"/>
                  <a:pt x="122547" y="8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: 図形 500">
            <a:extLst>
              <a:ext uri="{FF2B5EF4-FFF2-40B4-BE49-F238E27FC236}">
                <a16:creationId xmlns:a16="http://schemas.microsoft.com/office/drawing/2014/main" id="{976DAB2B-08A2-421A-BB5B-9BF5CB19C552}"/>
              </a:ext>
            </a:extLst>
          </p:cNvPr>
          <p:cNvSpPr/>
          <p:nvPr/>
        </p:nvSpPr>
        <p:spPr>
          <a:xfrm>
            <a:off x="3334547" y="1789052"/>
            <a:ext cx="100806" cy="303992"/>
          </a:xfrm>
          <a:custGeom>
            <a:avLst/>
            <a:gdLst>
              <a:gd name="connsiteX0" fmla="*/ 100803 w 100806"/>
              <a:gd name="connsiteY0" fmla="*/ 61 h 303992"/>
              <a:gd name="connsiteX1" fmla="*/ 27778 w 100806"/>
              <a:gd name="connsiteY1" fmla="*/ 152461 h 303992"/>
              <a:gd name="connsiteX2" fmla="*/ 791 w 100806"/>
              <a:gd name="connsiteY2" fmla="*/ 303273 h 303992"/>
              <a:gd name="connsiteX3" fmla="*/ 8728 w 100806"/>
              <a:gd name="connsiteY3" fmla="*/ 206436 h 303992"/>
              <a:gd name="connsiteX4" fmla="*/ 24603 w 100806"/>
              <a:gd name="connsiteY4" fmla="*/ 134998 h 303992"/>
              <a:gd name="connsiteX5" fmla="*/ 100803 w 100806"/>
              <a:gd name="connsiteY5" fmla="*/ 61 h 30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06" h="303992">
                <a:moveTo>
                  <a:pt x="100803" y="61"/>
                </a:moveTo>
                <a:cubicBezTo>
                  <a:pt x="101332" y="2972"/>
                  <a:pt x="44447" y="101926"/>
                  <a:pt x="27778" y="152461"/>
                </a:cubicBezTo>
                <a:cubicBezTo>
                  <a:pt x="11109" y="202996"/>
                  <a:pt x="3966" y="294277"/>
                  <a:pt x="791" y="303273"/>
                </a:cubicBezTo>
                <a:cubicBezTo>
                  <a:pt x="-2384" y="312269"/>
                  <a:pt x="4759" y="234482"/>
                  <a:pt x="8728" y="206436"/>
                </a:cubicBezTo>
                <a:cubicBezTo>
                  <a:pt x="12697" y="178390"/>
                  <a:pt x="7670" y="171511"/>
                  <a:pt x="24603" y="134998"/>
                </a:cubicBezTo>
                <a:cubicBezTo>
                  <a:pt x="41536" y="98486"/>
                  <a:pt x="100274" y="-2850"/>
                  <a:pt x="100803" y="6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: 図形 501">
            <a:extLst>
              <a:ext uri="{FF2B5EF4-FFF2-40B4-BE49-F238E27FC236}">
                <a16:creationId xmlns:a16="http://schemas.microsoft.com/office/drawing/2014/main" id="{2AB4717A-D367-4F24-B763-12308467BA60}"/>
              </a:ext>
            </a:extLst>
          </p:cNvPr>
          <p:cNvSpPr/>
          <p:nvPr/>
        </p:nvSpPr>
        <p:spPr>
          <a:xfrm>
            <a:off x="3291665" y="1828764"/>
            <a:ext cx="97896" cy="201501"/>
          </a:xfrm>
          <a:custGeom>
            <a:avLst/>
            <a:gdLst>
              <a:gd name="connsiteX0" fmla="*/ 97648 w 97896"/>
              <a:gd name="connsiteY0" fmla="*/ 36 h 201501"/>
              <a:gd name="connsiteX1" fmla="*/ 30973 w 97896"/>
              <a:gd name="connsiteY1" fmla="*/ 82586 h 201501"/>
              <a:gd name="connsiteX2" fmla="*/ 18273 w 97896"/>
              <a:gd name="connsiteY2" fmla="*/ 200061 h 201501"/>
              <a:gd name="connsiteX3" fmla="*/ 8748 w 97896"/>
              <a:gd name="connsiteY3" fmla="*/ 144499 h 201501"/>
              <a:gd name="connsiteX4" fmla="*/ 3985 w 97896"/>
              <a:gd name="connsiteY4" fmla="*/ 92111 h 201501"/>
              <a:gd name="connsiteX5" fmla="*/ 97648 w 97896"/>
              <a:gd name="connsiteY5" fmla="*/ 36 h 20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96" h="201501">
                <a:moveTo>
                  <a:pt x="97648" y="36"/>
                </a:moveTo>
                <a:cubicBezTo>
                  <a:pt x="102146" y="-1552"/>
                  <a:pt x="44202" y="49249"/>
                  <a:pt x="30973" y="82586"/>
                </a:cubicBezTo>
                <a:cubicBezTo>
                  <a:pt x="17744" y="115923"/>
                  <a:pt x="21977" y="189742"/>
                  <a:pt x="18273" y="200061"/>
                </a:cubicBezTo>
                <a:cubicBezTo>
                  <a:pt x="14569" y="210380"/>
                  <a:pt x="11129" y="162491"/>
                  <a:pt x="8748" y="144499"/>
                </a:cubicBezTo>
                <a:cubicBezTo>
                  <a:pt x="6367" y="126507"/>
                  <a:pt x="-6334" y="115130"/>
                  <a:pt x="3985" y="92111"/>
                </a:cubicBezTo>
                <a:cubicBezTo>
                  <a:pt x="14304" y="69092"/>
                  <a:pt x="93150" y="1624"/>
                  <a:pt x="97648" y="3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フリーフォーム: 図形 502">
            <a:extLst>
              <a:ext uri="{FF2B5EF4-FFF2-40B4-BE49-F238E27FC236}">
                <a16:creationId xmlns:a16="http://schemas.microsoft.com/office/drawing/2014/main" id="{F1D6309F-5673-48DA-A7DF-CDC21DFD3A3B}"/>
              </a:ext>
            </a:extLst>
          </p:cNvPr>
          <p:cNvSpPr/>
          <p:nvPr/>
        </p:nvSpPr>
        <p:spPr>
          <a:xfrm>
            <a:off x="3052626" y="1824038"/>
            <a:ext cx="174804" cy="279414"/>
          </a:xfrm>
          <a:custGeom>
            <a:avLst/>
            <a:gdLst>
              <a:gd name="connsiteX0" fmla="*/ 174762 w 174804"/>
              <a:gd name="connsiteY0" fmla="*/ 0 h 279414"/>
              <a:gd name="connsiteX1" fmla="*/ 58874 w 174804"/>
              <a:gd name="connsiteY1" fmla="*/ 168275 h 279414"/>
              <a:gd name="connsiteX2" fmla="*/ 55699 w 174804"/>
              <a:gd name="connsiteY2" fmla="*/ 214312 h 279414"/>
              <a:gd name="connsiteX3" fmla="*/ 79512 w 174804"/>
              <a:gd name="connsiteY3" fmla="*/ 279400 h 279414"/>
              <a:gd name="connsiteX4" fmla="*/ 55699 w 174804"/>
              <a:gd name="connsiteY4" fmla="*/ 220662 h 279414"/>
              <a:gd name="connsiteX5" fmla="*/ 137 w 174804"/>
              <a:gd name="connsiteY5" fmla="*/ 260350 h 279414"/>
              <a:gd name="connsiteX6" fmla="*/ 44587 w 174804"/>
              <a:gd name="connsiteY6" fmla="*/ 169862 h 279414"/>
              <a:gd name="connsiteX7" fmla="*/ 174762 w 174804"/>
              <a:gd name="connsiteY7" fmla="*/ 0 h 27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804" h="279414">
                <a:moveTo>
                  <a:pt x="174762" y="0"/>
                </a:moveTo>
                <a:cubicBezTo>
                  <a:pt x="177143" y="-264"/>
                  <a:pt x="78718" y="132556"/>
                  <a:pt x="58874" y="168275"/>
                </a:cubicBezTo>
                <a:cubicBezTo>
                  <a:pt x="39030" y="203994"/>
                  <a:pt x="52259" y="195791"/>
                  <a:pt x="55699" y="214312"/>
                </a:cubicBezTo>
                <a:cubicBezTo>
                  <a:pt x="59139" y="232833"/>
                  <a:pt x="79512" y="278342"/>
                  <a:pt x="79512" y="279400"/>
                </a:cubicBezTo>
                <a:cubicBezTo>
                  <a:pt x="79512" y="280458"/>
                  <a:pt x="68928" y="223837"/>
                  <a:pt x="55699" y="220662"/>
                </a:cubicBezTo>
                <a:cubicBezTo>
                  <a:pt x="42470" y="217487"/>
                  <a:pt x="1989" y="268817"/>
                  <a:pt x="137" y="260350"/>
                </a:cubicBezTo>
                <a:cubicBezTo>
                  <a:pt x="-1715" y="251883"/>
                  <a:pt x="15218" y="209020"/>
                  <a:pt x="44587" y="169862"/>
                </a:cubicBezTo>
                <a:cubicBezTo>
                  <a:pt x="73956" y="130704"/>
                  <a:pt x="172381" y="264"/>
                  <a:pt x="174762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: 図形 503">
            <a:extLst>
              <a:ext uri="{FF2B5EF4-FFF2-40B4-BE49-F238E27FC236}">
                <a16:creationId xmlns:a16="http://schemas.microsoft.com/office/drawing/2014/main" id="{CCBCAFD5-2407-4938-9F3C-E12C82A2F958}"/>
              </a:ext>
            </a:extLst>
          </p:cNvPr>
          <p:cNvSpPr/>
          <p:nvPr/>
        </p:nvSpPr>
        <p:spPr>
          <a:xfrm>
            <a:off x="2861253" y="2260731"/>
            <a:ext cx="144550" cy="128228"/>
          </a:xfrm>
          <a:custGeom>
            <a:avLst/>
            <a:gdLst>
              <a:gd name="connsiteX0" fmla="*/ 1010 w 144550"/>
              <a:gd name="connsiteY0" fmla="*/ 1457 h 128228"/>
              <a:gd name="connsiteX1" fmla="*/ 142297 w 144550"/>
              <a:gd name="connsiteY1" fmla="*/ 126869 h 128228"/>
              <a:gd name="connsiteX2" fmla="*/ 81972 w 144550"/>
              <a:gd name="connsiteY2" fmla="*/ 63369 h 128228"/>
              <a:gd name="connsiteX3" fmla="*/ 1010 w 144550"/>
              <a:gd name="connsiteY3" fmla="*/ 1457 h 12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550" h="128228">
                <a:moveTo>
                  <a:pt x="1010" y="1457"/>
                </a:moveTo>
                <a:cubicBezTo>
                  <a:pt x="11064" y="12040"/>
                  <a:pt x="128803" y="116550"/>
                  <a:pt x="142297" y="126869"/>
                </a:cubicBezTo>
                <a:cubicBezTo>
                  <a:pt x="155791" y="137188"/>
                  <a:pt x="105255" y="86123"/>
                  <a:pt x="81972" y="63369"/>
                </a:cubicBezTo>
                <a:cubicBezTo>
                  <a:pt x="58689" y="40615"/>
                  <a:pt x="-9044" y="-9126"/>
                  <a:pt x="1010" y="145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: 図形 504">
            <a:extLst>
              <a:ext uri="{FF2B5EF4-FFF2-40B4-BE49-F238E27FC236}">
                <a16:creationId xmlns:a16="http://schemas.microsoft.com/office/drawing/2014/main" id="{5FB32271-9BA0-4C08-AA70-A52639B45AFC}"/>
              </a:ext>
            </a:extLst>
          </p:cNvPr>
          <p:cNvSpPr/>
          <p:nvPr/>
        </p:nvSpPr>
        <p:spPr>
          <a:xfrm>
            <a:off x="2362231" y="3057370"/>
            <a:ext cx="41480" cy="216056"/>
          </a:xfrm>
          <a:custGeom>
            <a:avLst/>
            <a:gdLst>
              <a:gd name="connsiteX0" fmla="*/ 41244 w 41480"/>
              <a:gd name="connsiteY0" fmla="*/ 155 h 216056"/>
              <a:gd name="connsiteX1" fmla="*/ 19019 w 41480"/>
              <a:gd name="connsiteY1" fmla="*/ 166843 h 216056"/>
              <a:gd name="connsiteX2" fmla="*/ 39657 w 41480"/>
              <a:gd name="connsiteY2" fmla="*/ 216055 h 216056"/>
              <a:gd name="connsiteX3" fmla="*/ 11082 w 41480"/>
              <a:gd name="connsiteY3" fmla="*/ 168430 h 216056"/>
              <a:gd name="connsiteX4" fmla="*/ 1557 w 41480"/>
              <a:gd name="connsiteY4" fmla="*/ 136680 h 216056"/>
              <a:gd name="connsiteX5" fmla="*/ 41244 w 41480"/>
              <a:gd name="connsiteY5" fmla="*/ 155 h 21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0" h="216056">
                <a:moveTo>
                  <a:pt x="41244" y="155"/>
                </a:moveTo>
                <a:cubicBezTo>
                  <a:pt x="44154" y="5182"/>
                  <a:pt x="19284" y="130860"/>
                  <a:pt x="19019" y="166843"/>
                </a:cubicBezTo>
                <a:cubicBezTo>
                  <a:pt x="18754" y="202826"/>
                  <a:pt x="40980" y="215791"/>
                  <a:pt x="39657" y="216055"/>
                </a:cubicBezTo>
                <a:cubicBezTo>
                  <a:pt x="38334" y="216319"/>
                  <a:pt x="17432" y="181659"/>
                  <a:pt x="11082" y="168430"/>
                </a:cubicBezTo>
                <a:cubicBezTo>
                  <a:pt x="4732" y="155201"/>
                  <a:pt x="-3470" y="159699"/>
                  <a:pt x="1557" y="136680"/>
                </a:cubicBezTo>
                <a:cubicBezTo>
                  <a:pt x="6584" y="113661"/>
                  <a:pt x="38334" y="-4872"/>
                  <a:pt x="41244" y="15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: 図形 505">
            <a:extLst>
              <a:ext uri="{FF2B5EF4-FFF2-40B4-BE49-F238E27FC236}">
                <a16:creationId xmlns:a16="http://schemas.microsoft.com/office/drawing/2014/main" id="{A6F9A74E-ADED-46FD-9393-37751CE7C001}"/>
              </a:ext>
            </a:extLst>
          </p:cNvPr>
          <p:cNvSpPr/>
          <p:nvPr/>
        </p:nvSpPr>
        <p:spPr>
          <a:xfrm>
            <a:off x="2449611" y="3771792"/>
            <a:ext cx="118402" cy="73397"/>
          </a:xfrm>
          <a:custGeom>
            <a:avLst/>
            <a:gdLst>
              <a:gd name="connsiteX0" fmla="*/ 117377 w 118402"/>
              <a:gd name="connsiteY0" fmla="*/ 1696 h 73397"/>
              <a:gd name="connsiteX1" fmla="*/ 1489 w 118402"/>
              <a:gd name="connsiteY1" fmla="*/ 73133 h 73397"/>
              <a:gd name="connsiteX2" fmla="*/ 55464 w 118402"/>
              <a:gd name="connsiteY2" fmla="*/ 25508 h 73397"/>
              <a:gd name="connsiteX3" fmla="*/ 117377 w 118402"/>
              <a:gd name="connsiteY3" fmla="*/ 1696 h 7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402" h="73397">
                <a:moveTo>
                  <a:pt x="117377" y="1696"/>
                </a:moveTo>
                <a:cubicBezTo>
                  <a:pt x="108381" y="9634"/>
                  <a:pt x="11808" y="69164"/>
                  <a:pt x="1489" y="73133"/>
                </a:cubicBezTo>
                <a:cubicBezTo>
                  <a:pt x="-8830" y="77102"/>
                  <a:pt x="37208" y="35297"/>
                  <a:pt x="55464" y="25508"/>
                </a:cubicBezTo>
                <a:cubicBezTo>
                  <a:pt x="73720" y="15719"/>
                  <a:pt x="126373" y="-6242"/>
                  <a:pt x="117377" y="169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: 図形 506">
            <a:extLst>
              <a:ext uri="{FF2B5EF4-FFF2-40B4-BE49-F238E27FC236}">
                <a16:creationId xmlns:a16="http://schemas.microsoft.com/office/drawing/2014/main" id="{15D375BC-938F-4907-8A87-68798CC460BA}"/>
              </a:ext>
            </a:extLst>
          </p:cNvPr>
          <p:cNvSpPr/>
          <p:nvPr/>
        </p:nvSpPr>
        <p:spPr>
          <a:xfrm>
            <a:off x="2433362" y="3940172"/>
            <a:ext cx="44726" cy="158902"/>
          </a:xfrm>
          <a:custGeom>
            <a:avLst/>
            <a:gdLst>
              <a:gd name="connsiteX0" fmla="*/ 44726 w 44726"/>
              <a:gd name="connsiteY0" fmla="*/ 3 h 158902"/>
              <a:gd name="connsiteX1" fmla="*/ 20913 w 44726"/>
              <a:gd name="connsiteY1" fmla="*/ 80966 h 158902"/>
              <a:gd name="connsiteX2" fmla="*/ 9801 w 44726"/>
              <a:gd name="connsiteY2" fmla="*/ 158753 h 158902"/>
              <a:gd name="connsiteX3" fmla="*/ 276 w 44726"/>
              <a:gd name="connsiteY3" fmla="*/ 100016 h 158902"/>
              <a:gd name="connsiteX4" fmla="*/ 20913 w 44726"/>
              <a:gd name="connsiteY4" fmla="*/ 77791 h 158902"/>
              <a:gd name="connsiteX5" fmla="*/ 44726 w 44726"/>
              <a:gd name="connsiteY5" fmla="*/ 3 h 15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26" h="158902">
                <a:moveTo>
                  <a:pt x="44726" y="3"/>
                </a:moveTo>
                <a:cubicBezTo>
                  <a:pt x="44726" y="532"/>
                  <a:pt x="26734" y="54508"/>
                  <a:pt x="20913" y="80966"/>
                </a:cubicBezTo>
                <a:cubicBezTo>
                  <a:pt x="15092" y="107424"/>
                  <a:pt x="13241" y="155578"/>
                  <a:pt x="9801" y="158753"/>
                </a:cubicBezTo>
                <a:cubicBezTo>
                  <a:pt x="6361" y="161928"/>
                  <a:pt x="-1576" y="113510"/>
                  <a:pt x="276" y="100016"/>
                </a:cubicBezTo>
                <a:cubicBezTo>
                  <a:pt x="2128" y="86522"/>
                  <a:pt x="12976" y="91814"/>
                  <a:pt x="20913" y="77791"/>
                </a:cubicBezTo>
                <a:cubicBezTo>
                  <a:pt x="28850" y="63768"/>
                  <a:pt x="44726" y="-526"/>
                  <a:pt x="44726" y="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: 図形 507">
            <a:extLst>
              <a:ext uri="{FF2B5EF4-FFF2-40B4-BE49-F238E27FC236}">
                <a16:creationId xmlns:a16="http://schemas.microsoft.com/office/drawing/2014/main" id="{E68BC8A4-A9AF-4EC0-BFF6-C448F105598C}"/>
              </a:ext>
            </a:extLst>
          </p:cNvPr>
          <p:cNvSpPr/>
          <p:nvPr/>
        </p:nvSpPr>
        <p:spPr>
          <a:xfrm>
            <a:off x="2482566" y="4176647"/>
            <a:ext cx="276778" cy="70074"/>
          </a:xfrm>
          <a:custGeom>
            <a:avLst/>
            <a:gdLst>
              <a:gd name="connsiteX0" fmla="*/ 284 w 276778"/>
              <a:gd name="connsiteY0" fmla="*/ 66 h 70074"/>
              <a:gd name="connsiteX1" fmla="*/ 117759 w 276778"/>
              <a:gd name="connsiteY1" fmla="*/ 49278 h 70074"/>
              <a:gd name="connsiteX2" fmla="*/ 276509 w 276778"/>
              <a:gd name="connsiteY2" fmla="*/ 69916 h 70074"/>
              <a:gd name="connsiteX3" fmla="*/ 151097 w 276778"/>
              <a:gd name="connsiteY3" fmla="*/ 39753 h 70074"/>
              <a:gd name="connsiteX4" fmla="*/ 284 w 276778"/>
              <a:gd name="connsiteY4" fmla="*/ 66 h 7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78" h="70074">
                <a:moveTo>
                  <a:pt x="284" y="66"/>
                </a:moveTo>
                <a:cubicBezTo>
                  <a:pt x="-5272" y="1653"/>
                  <a:pt x="71722" y="37636"/>
                  <a:pt x="117759" y="49278"/>
                </a:cubicBezTo>
                <a:cubicBezTo>
                  <a:pt x="163796" y="60920"/>
                  <a:pt x="270953" y="71503"/>
                  <a:pt x="276509" y="69916"/>
                </a:cubicBezTo>
                <a:cubicBezTo>
                  <a:pt x="282065" y="68329"/>
                  <a:pt x="200574" y="53776"/>
                  <a:pt x="151097" y="39753"/>
                </a:cubicBezTo>
                <a:cubicBezTo>
                  <a:pt x="101620" y="25730"/>
                  <a:pt x="5840" y="-1521"/>
                  <a:pt x="284" y="6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フリーフォーム: 図形 508">
            <a:extLst>
              <a:ext uri="{FF2B5EF4-FFF2-40B4-BE49-F238E27FC236}">
                <a16:creationId xmlns:a16="http://schemas.microsoft.com/office/drawing/2014/main" id="{A1831C07-7582-4508-99C8-FFF468031E81}"/>
              </a:ext>
            </a:extLst>
          </p:cNvPr>
          <p:cNvSpPr/>
          <p:nvPr/>
        </p:nvSpPr>
        <p:spPr>
          <a:xfrm>
            <a:off x="2828750" y="3718885"/>
            <a:ext cx="129872" cy="202707"/>
          </a:xfrm>
          <a:custGeom>
            <a:avLst/>
            <a:gdLst>
              <a:gd name="connsiteX0" fmla="*/ 128763 w 129872"/>
              <a:gd name="connsiteY0" fmla="*/ 628 h 202707"/>
              <a:gd name="connsiteX1" fmla="*/ 65263 w 129872"/>
              <a:gd name="connsiteY1" fmla="*/ 146678 h 202707"/>
              <a:gd name="connsiteX2" fmla="*/ 116063 w 129872"/>
              <a:gd name="connsiteY2" fmla="*/ 202240 h 202707"/>
              <a:gd name="connsiteX3" fmla="*/ 68438 w 129872"/>
              <a:gd name="connsiteY3" fmla="*/ 172078 h 202707"/>
              <a:gd name="connsiteX4" fmla="*/ 41450 w 129872"/>
              <a:gd name="connsiteY4" fmla="*/ 149853 h 202707"/>
              <a:gd name="connsiteX5" fmla="*/ 65263 w 129872"/>
              <a:gd name="connsiteY5" fmla="*/ 83178 h 202707"/>
              <a:gd name="connsiteX6" fmla="*/ 71613 w 129872"/>
              <a:gd name="connsiteY6" fmla="*/ 59365 h 202707"/>
              <a:gd name="connsiteX7" fmla="*/ 175 w 129872"/>
              <a:gd name="connsiteY7" fmla="*/ 91115 h 202707"/>
              <a:gd name="connsiteX8" fmla="*/ 128763 w 129872"/>
              <a:gd name="connsiteY8" fmla="*/ 628 h 20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872" h="202707">
                <a:moveTo>
                  <a:pt x="128763" y="628"/>
                </a:moveTo>
                <a:cubicBezTo>
                  <a:pt x="139611" y="9889"/>
                  <a:pt x="67380" y="113076"/>
                  <a:pt x="65263" y="146678"/>
                </a:cubicBezTo>
                <a:cubicBezTo>
                  <a:pt x="63146" y="180280"/>
                  <a:pt x="115534" y="198007"/>
                  <a:pt x="116063" y="202240"/>
                </a:cubicBezTo>
                <a:cubicBezTo>
                  <a:pt x="116592" y="206473"/>
                  <a:pt x="80873" y="180809"/>
                  <a:pt x="68438" y="172078"/>
                </a:cubicBezTo>
                <a:cubicBezTo>
                  <a:pt x="56003" y="163347"/>
                  <a:pt x="41979" y="164670"/>
                  <a:pt x="41450" y="149853"/>
                </a:cubicBezTo>
                <a:cubicBezTo>
                  <a:pt x="40921" y="135036"/>
                  <a:pt x="60236" y="98259"/>
                  <a:pt x="65263" y="83178"/>
                </a:cubicBezTo>
                <a:cubicBezTo>
                  <a:pt x="70290" y="68097"/>
                  <a:pt x="82461" y="58042"/>
                  <a:pt x="71613" y="59365"/>
                </a:cubicBezTo>
                <a:cubicBezTo>
                  <a:pt x="60765" y="60688"/>
                  <a:pt x="-3794" y="94819"/>
                  <a:pt x="175" y="91115"/>
                </a:cubicBezTo>
                <a:cubicBezTo>
                  <a:pt x="4144" y="87411"/>
                  <a:pt x="117915" y="-8633"/>
                  <a:pt x="128763" y="62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フリーフォーム: 図形 510">
            <a:extLst>
              <a:ext uri="{FF2B5EF4-FFF2-40B4-BE49-F238E27FC236}">
                <a16:creationId xmlns:a16="http://schemas.microsoft.com/office/drawing/2014/main" id="{8C484C7E-10FA-4FF1-A04A-47AC860CFF26}"/>
              </a:ext>
            </a:extLst>
          </p:cNvPr>
          <p:cNvSpPr/>
          <p:nvPr/>
        </p:nvSpPr>
        <p:spPr>
          <a:xfrm>
            <a:off x="2566981" y="2953691"/>
            <a:ext cx="149958" cy="187265"/>
          </a:xfrm>
          <a:custGeom>
            <a:avLst/>
            <a:gdLst>
              <a:gd name="connsiteX0" fmla="*/ 23819 w 149958"/>
              <a:gd name="connsiteY0" fmla="*/ 2234 h 187265"/>
              <a:gd name="connsiteX1" fmla="*/ 141294 w 149958"/>
              <a:gd name="connsiteY1" fmla="*/ 178447 h 187265"/>
              <a:gd name="connsiteX2" fmla="*/ 125419 w 149958"/>
              <a:gd name="connsiteY2" fmla="*/ 154634 h 187265"/>
              <a:gd name="connsiteX3" fmla="*/ 7 w 149958"/>
              <a:gd name="connsiteY3" fmla="*/ 100659 h 187265"/>
              <a:gd name="connsiteX4" fmla="*/ 119069 w 149958"/>
              <a:gd name="connsiteY4" fmla="*/ 140347 h 187265"/>
              <a:gd name="connsiteX5" fmla="*/ 93669 w 149958"/>
              <a:gd name="connsiteY5" fmla="*/ 81609 h 187265"/>
              <a:gd name="connsiteX6" fmla="*/ 23819 w 149958"/>
              <a:gd name="connsiteY6" fmla="*/ 2234 h 18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958" h="187265">
                <a:moveTo>
                  <a:pt x="23819" y="2234"/>
                </a:moveTo>
                <a:cubicBezTo>
                  <a:pt x="31756" y="18374"/>
                  <a:pt x="124361" y="153047"/>
                  <a:pt x="141294" y="178447"/>
                </a:cubicBezTo>
                <a:cubicBezTo>
                  <a:pt x="158227" y="203847"/>
                  <a:pt x="148967" y="167599"/>
                  <a:pt x="125419" y="154634"/>
                </a:cubicBezTo>
                <a:cubicBezTo>
                  <a:pt x="101871" y="141669"/>
                  <a:pt x="1065" y="103040"/>
                  <a:pt x="7" y="100659"/>
                </a:cubicBezTo>
                <a:cubicBezTo>
                  <a:pt x="-1051" y="98278"/>
                  <a:pt x="103459" y="143522"/>
                  <a:pt x="119069" y="140347"/>
                </a:cubicBezTo>
                <a:cubicBezTo>
                  <a:pt x="134679" y="137172"/>
                  <a:pt x="107692" y="101188"/>
                  <a:pt x="93669" y="81609"/>
                </a:cubicBezTo>
                <a:cubicBezTo>
                  <a:pt x="79646" y="62030"/>
                  <a:pt x="15882" y="-13906"/>
                  <a:pt x="23819" y="223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: 図形 346">
            <a:extLst>
              <a:ext uri="{FF2B5EF4-FFF2-40B4-BE49-F238E27FC236}">
                <a16:creationId xmlns:a16="http://schemas.microsoft.com/office/drawing/2014/main" id="{00ABE072-7325-46FB-A5C9-4B54FA3F9A4B}"/>
              </a:ext>
            </a:extLst>
          </p:cNvPr>
          <p:cNvSpPr/>
          <p:nvPr/>
        </p:nvSpPr>
        <p:spPr>
          <a:xfrm>
            <a:off x="3488674" y="3185716"/>
            <a:ext cx="114961" cy="167897"/>
          </a:xfrm>
          <a:custGeom>
            <a:avLst/>
            <a:gdLst>
              <a:gd name="connsiteX0" fmla="*/ 114951 w 114961"/>
              <a:gd name="connsiteY0" fmla="*/ 397 h 167897"/>
              <a:gd name="connsiteX1" fmla="*/ 16526 w 114961"/>
              <a:gd name="connsiteY1" fmla="*/ 149622 h 167897"/>
              <a:gd name="connsiteX2" fmla="*/ 651 w 114961"/>
              <a:gd name="connsiteY2" fmla="*/ 160734 h 167897"/>
              <a:gd name="connsiteX3" fmla="*/ 22876 w 114961"/>
              <a:gd name="connsiteY3" fmla="*/ 106759 h 167897"/>
              <a:gd name="connsiteX4" fmla="*/ 114951 w 114961"/>
              <a:gd name="connsiteY4" fmla="*/ 397 h 16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61" h="167897">
                <a:moveTo>
                  <a:pt x="114951" y="397"/>
                </a:moveTo>
                <a:cubicBezTo>
                  <a:pt x="113893" y="7541"/>
                  <a:pt x="35576" y="122899"/>
                  <a:pt x="16526" y="149622"/>
                </a:cubicBezTo>
                <a:cubicBezTo>
                  <a:pt x="-2524" y="176345"/>
                  <a:pt x="-407" y="167878"/>
                  <a:pt x="651" y="160734"/>
                </a:cubicBezTo>
                <a:cubicBezTo>
                  <a:pt x="1709" y="153590"/>
                  <a:pt x="7266" y="128984"/>
                  <a:pt x="22876" y="106759"/>
                </a:cubicBezTo>
                <a:cubicBezTo>
                  <a:pt x="38486" y="84534"/>
                  <a:pt x="116009" y="-6747"/>
                  <a:pt x="114951" y="39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フリーフォーム: 図形 511">
            <a:extLst>
              <a:ext uri="{FF2B5EF4-FFF2-40B4-BE49-F238E27FC236}">
                <a16:creationId xmlns:a16="http://schemas.microsoft.com/office/drawing/2014/main" id="{4F436F4A-9AD0-47B7-B5DA-F4C218D217E0}"/>
              </a:ext>
            </a:extLst>
          </p:cNvPr>
          <p:cNvSpPr/>
          <p:nvPr/>
        </p:nvSpPr>
        <p:spPr>
          <a:xfrm>
            <a:off x="3396599" y="3236384"/>
            <a:ext cx="127660" cy="278345"/>
          </a:xfrm>
          <a:custGeom>
            <a:avLst/>
            <a:gdLst>
              <a:gd name="connsiteX0" fmla="*/ 127651 w 127660"/>
              <a:gd name="connsiteY0" fmla="*/ 529 h 278345"/>
              <a:gd name="connsiteX1" fmla="*/ 8589 w 127660"/>
              <a:gd name="connsiteY1" fmla="*/ 210079 h 278345"/>
              <a:gd name="connsiteX2" fmla="*/ 8589 w 127660"/>
              <a:gd name="connsiteY2" fmla="*/ 278341 h 278345"/>
              <a:gd name="connsiteX3" fmla="*/ 2239 w 127660"/>
              <a:gd name="connsiteY3" fmla="*/ 213254 h 278345"/>
              <a:gd name="connsiteX4" fmla="*/ 14939 w 127660"/>
              <a:gd name="connsiteY4" fmla="*/ 151341 h 278345"/>
              <a:gd name="connsiteX5" fmla="*/ 127651 w 127660"/>
              <a:gd name="connsiteY5" fmla="*/ 529 h 27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660" h="278345">
                <a:moveTo>
                  <a:pt x="127651" y="529"/>
                </a:moveTo>
                <a:cubicBezTo>
                  <a:pt x="126593" y="10319"/>
                  <a:pt x="28433" y="163777"/>
                  <a:pt x="8589" y="210079"/>
                </a:cubicBezTo>
                <a:cubicBezTo>
                  <a:pt x="-11255" y="256381"/>
                  <a:pt x="9647" y="277812"/>
                  <a:pt x="8589" y="278341"/>
                </a:cubicBezTo>
                <a:cubicBezTo>
                  <a:pt x="7531" y="278870"/>
                  <a:pt x="1181" y="234421"/>
                  <a:pt x="2239" y="213254"/>
                </a:cubicBezTo>
                <a:cubicBezTo>
                  <a:pt x="3297" y="192087"/>
                  <a:pt x="-8080" y="183091"/>
                  <a:pt x="14939" y="151341"/>
                </a:cubicBezTo>
                <a:cubicBezTo>
                  <a:pt x="37958" y="119591"/>
                  <a:pt x="128709" y="-9261"/>
                  <a:pt x="127651" y="52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フリーフォーム: 図形 512">
            <a:extLst>
              <a:ext uri="{FF2B5EF4-FFF2-40B4-BE49-F238E27FC236}">
                <a16:creationId xmlns:a16="http://schemas.microsoft.com/office/drawing/2014/main" id="{FA8C1742-0C59-419E-B8CC-52253A2F216E}"/>
              </a:ext>
            </a:extLst>
          </p:cNvPr>
          <p:cNvSpPr/>
          <p:nvPr/>
        </p:nvSpPr>
        <p:spPr>
          <a:xfrm>
            <a:off x="3299342" y="3333749"/>
            <a:ext cx="83639" cy="210107"/>
          </a:xfrm>
          <a:custGeom>
            <a:avLst/>
            <a:gdLst>
              <a:gd name="connsiteX0" fmla="*/ 69333 w 83639"/>
              <a:gd name="connsiteY0" fmla="*/ 1 h 210107"/>
              <a:gd name="connsiteX1" fmla="*/ 20121 w 83639"/>
              <a:gd name="connsiteY1" fmla="*/ 136526 h 210107"/>
              <a:gd name="connsiteX2" fmla="*/ 83621 w 83639"/>
              <a:gd name="connsiteY2" fmla="*/ 209551 h 210107"/>
              <a:gd name="connsiteX3" fmla="*/ 26471 w 83639"/>
              <a:gd name="connsiteY3" fmla="*/ 168276 h 210107"/>
              <a:gd name="connsiteX4" fmla="*/ 1071 w 83639"/>
              <a:gd name="connsiteY4" fmla="*/ 133351 h 210107"/>
              <a:gd name="connsiteX5" fmla="*/ 69333 w 83639"/>
              <a:gd name="connsiteY5" fmla="*/ 1 h 210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39" h="210107">
                <a:moveTo>
                  <a:pt x="69333" y="1"/>
                </a:moveTo>
                <a:cubicBezTo>
                  <a:pt x="72508" y="530"/>
                  <a:pt x="17740" y="101601"/>
                  <a:pt x="20121" y="136526"/>
                </a:cubicBezTo>
                <a:cubicBezTo>
                  <a:pt x="22502" y="171451"/>
                  <a:pt x="82563" y="204260"/>
                  <a:pt x="83621" y="209551"/>
                </a:cubicBezTo>
                <a:cubicBezTo>
                  <a:pt x="84679" y="214842"/>
                  <a:pt x="40229" y="180976"/>
                  <a:pt x="26471" y="168276"/>
                </a:cubicBezTo>
                <a:cubicBezTo>
                  <a:pt x="12713" y="155576"/>
                  <a:pt x="-4485" y="156105"/>
                  <a:pt x="1071" y="133351"/>
                </a:cubicBezTo>
                <a:cubicBezTo>
                  <a:pt x="6627" y="110597"/>
                  <a:pt x="66158" y="-528"/>
                  <a:pt x="69333" y="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フリーフォーム: 図形 513">
            <a:extLst>
              <a:ext uri="{FF2B5EF4-FFF2-40B4-BE49-F238E27FC236}">
                <a16:creationId xmlns:a16="http://schemas.microsoft.com/office/drawing/2014/main" id="{4F8EA39D-239D-4FD8-8332-9A8D421573B1}"/>
              </a:ext>
            </a:extLst>
          </p:cNvPr>
          <p:cNvSpPr/>
          <p:nvPr/>
        </p:nvSpPr>
        <p:spPr>
          <a:xfrm>
            <a:off x="3119363" y="3590745"/>
            <a:ext cx="87459" cy="267197"/>
          </a:xfrm>
          <a:custGeom>
            <a:avLst/>
            <a:gdLst>
              <a:gd name="connsiteX0" fmla="*/ 50875 w 87459"/>
              <a:gd name="connsiteY0" fmla="*/ 180 h 267197"/>
              <a:gd name="connsiteX1" fmla="*/ 27062 w 87459"/>
              <a:gd name="connsiteY1" fmla="*/ 204968 h 267197"/>
              <a:gd name="connsiteX2" fmla="*/ 87387 w 87459"/>
              <a:gd name="connsiteY2" fmla="*/ 266880 h 267197"/>
              <a:gd name="connsiteX3" fmla="*/ 12775 w 87459"/>
              <a:gd name="connsiteY3" fmla="*/ 185918 h 267197"/>
              <a:gd name="connsiteX4" fmla="*/ 3250 w 87459"/>
              <a:gd name="connsiteY4" fmla="*/ 168455 h 267197"/>
              <a:gd name="connsiteX5" fmla="*/ 50875 w 87459"/>
              <a:gd name="connsiteY5" fmla="*/ 180 h 26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59" h="267197">
                <a:moveTo>
                  <a:pt x="50875" y="180"/>
                </a:moveTo>
                <a:cubicBezTo>
                  <a:pt x="54844" y="6265"/>
                  <a:pt x="20977" y="160518"/>
                  <a:pt x="27062" y="204968"/>
                </a:cubicBezTo>
                <a:cubicBezTo>
                  <a:pt x="33147" y="249418"/>
                  <a:pt x="89768" y="270055"/>
                  <a:pt x="87387" y="266880"/>
                </a:cubicBezTo>
                <a:cubicBezTo>
                  <a:pt x="85006" y="263705"/>
                  <a:pt x="26798" y="202322"/>
                  <a:pt x="12775" y="185918"/>
                </a:cubicBezTo>
                <a:cubicBezTo>
                  <a:pt x="-1248" y="169514"/>
                  <a:pt x="-2571" y="193326"/>
                  <a:pt x="3250" y="168455"/>
                </a:cubicBezTo>
                <a:cubicBezTo>
                  <a:pt x="9071" y="143584"/>
                  <a:pt x="46906" y="-5905"/>
                  <a:pt x="50875" y="1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フリーフォーム: 図形 514">
            <a:extLst>
              <a:ext uri="{FF2B5EF4-FFF2-40B4-BE49-F238E27FC236}">
                <a16:creationId xmlns:a16="http://schemas.microsoft.com/office/drawing/2014/main" id="{ED596BF4-D065-43A7-A4BB-2ACF3EB62341}"/>
              </a:ext>
            </a:extLst>
          </p:cNvPr>
          <p:cNvSpPr/>
          <p:nvPr/>
        </p:nvSpPr>
        <p:spPr>
          <a:xfrm>
            <a:off x="4008120" y="3557576"/>
            <a:ext cx="334353" cy="225465"/>
          </a:xfrm>
          <a:custGeom>
            <a:avLst/>
            <a:gdLst>
              <a:gd name="connsiteX0" fmla="*/ 318 w 334353"/>
              <a:gd name="connsiteY0" fmla="*/ 12 h 225465"/>
              <a:gd name="connsiteX1" fmla="*/ 181293 w 334353"/>
              <a:gd name="connsiteY1" fmla="*/ 138124 h 225465"/>
              <a:gd name="connsiteX2" fmla="*/ 333693 w 334353"/>
              <a:gd name="connsiteY2" fmla="*/ 225437 h 225465"/>
              <a:gd name="connsiteX3" fmla="*/ 227330 w 334353"/>
              <a:gd name="connsiteY3" fmla="*/ 146062 h 225465"/>
              <a:gd name="connsiteX4" fmla="*/ 318 w 334353"/>
              <a:gd name="connsiteY4" fmla="*/ 12 h 22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53" h="225465">
                <a:moveTo>
                  <a:pt x="318" y="12"/>
                </a:moveTo>
                <a:cubicBezTo>
                  <a:pt x="-7355" y="-1311"/>
                  <a:pt x="125731" y="100553"/>
                  <a:pt x="181293" y="138124"/>
                </a:cubicBezTo>
                <a:cubicBezTo>
                  <a:pt x="236855" y="175695"/>
                  <a:pt x="326020" y="224114"/>
                  <a:pt x="333693" y="225437"/>
                </a:cubicBezTo>
                <a:cubicBezTo>
                  <a:pt x="341366" y="226760"/>
                  <a:pt x="280776" y="182045"/>
                  <a:pt x="227330" y="146062"/>
                </a:cubicBezTo>
                <a:cubicBezTo>
                  <a:pt x="173884" y="110079"/>
                  <a:pt x="7991" y="1335"/>
                  <a:pt x="318" y="1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フリーフォーム: 図形 515">
            <a:extLst>
              <a:ext uri="{FF2B5EF4-FFF2-40B4-BE49-F238E27FC236}">
                <a16:creationId xmlns:a16="http://schemas.microsoft.com/office/drawing/2014/main" id="{6DB62E55-D0C1-4FE5-B8BF-16FBA34B56C4}"/>
              </a:ext>
            </a:extLst>
          </p:cNvPr>
          <p:cNvSpPr/>
          <p:nvPr/>
        </p:nvSpPr>
        <p:spPr>
          <a:xfrm>
            <a:off x="4014665" y="3613148"/>
            <a:ext cx="306796" cy="217494"/>
          </a:xfrm>
          <a:custGeom>
            <a:avLst/>
            <a:gdLst>
              <a:gd name="connsiteX0" fmla="*/ 123 w 306796"/>
              <a:gd name="connsiteY0" fmla="*/ 2 h 217494"/>
              <a:gd name="connsiteX1" fmla="*/ 181098 w 306796"/>
              <a:gd name="connsiteY1" fmla="*/ 136527 h 217494"/>
              <a:gd name="connsiteX2" fmla="*/ 306510 w 306796"/>
              <a:gd name="connsiteY2" fmla="*/ 217490 h 217494"/>
              <a:gd name="connsiteX3" fmla="*/ 209673 w 306796"/>
              <a:gd name="connsiteY3" fmla="*/ 139702 h 217494"/>
              <a:gd name="connsiteX4" fmla="*/ 123 w 306796"/>
              <a:gd name="connsiteY4" fmla="*/ 2 h 21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796" h="217494">
                <a:moveTo>
                  <a:pt x="123" y="2"/>
                </a:moveTo>
                <a:cubicBezTo>
                  <a:pt x="-4640" y="-527"/>
                  <a:pt x="130034" y="100279"/>
                  <a:pt x="181098" y="136527"/>
                </a:cubicBezTo>
                <a:cubicBezTo>
                  <a:pt x="232163" y="172775"/>
                  <a:pt x="301748" y="216961"/>
                  <a:pt x="306510" y="217490"/>
                </a:cubicBezTo>
                <a:cubicBezTo>
                  <a:pt x="311273" y="218019"/>
                  <a:pt x="255711" y="173833"/>
                  <a:pt x="209673" y="139702"/>
                </a:cubicBezTo>
                <a:cubicBezTo>
                  <a:pt x="163636" y="105571"/>
                  <a:pt x="4886" y="531"/>
                  <a:pt x="123" y="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フリーフォーム: 図形 516">
            <a:extLst>
              <a:ext uri="{FF2B5EF4-FFF2-40B4-BE49-F238E27FC236}">
                <a16:creationId xmlns:a16="http://schemas.microsoft.com/office/drawing/2014/main" id="{9B9DB98E-5DDF-4D6E-AE13-29B4CD244147}"/>
              </a:ext>
            </a:extLst>
          </p:cNvPr>
          <p:cNvSpPr/>
          <p:nvPr/>
        </p:nvSpPr>
        <p:spPr>
          <a:xfrm>
            <a:off x="4000838" y="3444698"/>
            <a:ext cx="234229" cy="23818"/>
          </a:xfrm>
          <a:custGeom>
            <a:avLst/>
            <a:gdLst>
              <a:gd name="connsiteX0" fmla="*/ 4425 w 234229"/>
              <a:gd name="connsiteY0" fmla="*/ 19227 h 23818"/>
              <a:gd name="connsiteX1" fmla="*/ 233025 w 234229"/>
              <a:gd name="connsiteY1" fmla="*/ 22402 h 23818"/>
              <a:gd name="connsiteX2" fmla="*/ 91737 w 234229"/>
              <a:gd name="connsiteY2" fmla="*/ 177 h 23818"/>
              <a:gd name="connsiteX3" fmla="*/ 4425 w 234229"/>
              <a:gd name="connsiteY3" fmla="*/ 19227 h 2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229" h="23818">
                <a:moveTo>
                  <a:pt x="4425" y="19227"/>
                </a:moveTo>
                <a:cubicBezTo>
                  <a:pt x="27973" y="22931"/>
                  <a:pt x="218473" y="25577"/>
                  <a:pt x="233025" y="22402"/>
                </a:cubicBezTo>
                <a:cubicBezTo>
                  <a:pt x="247577" y="19227"/>
                  <a:pt x="126133" y="2294"/>
                  <a:pt x="91737" y="177"/>
                </a:cubicBezTo>
                <a:cubicBezTo>
                  <a:pt x="57341" y="-1940"/>
                  <a:pt x="-19123" y="15523"/>
                  <a:pt x="4425" y="1922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: 図形 517">
            <a:extLst>
              <a:ext uri="{FF2B5EF4-FFF2-40B4-BE49-F238E27FC236}">
                <a16:creationId xmlns:a16="http://schemas.microsoft.com/office/drawing/2014/main" id="{0D45FBF4-0581-48B6-8679-395A02B51EB7}"/>
              </a:ext>
            </a:extLst>
          </p:cNvPr>
          <p:cNvSpPr/>
          <p:nvPr/>
        </p:nvSpPr>
        <p:spPr>
          <a:xfrm>
            <a:off x="4093557" y="3508276"/>
            <a:ext cx="62684" cy="334273"/>
          </a:xfrm>
          <a:custGeom>
            <a:avLst/>
            <a:gdLst>
              <a:gd name="connsiteX0" fmla="*/ 62518 w 62684"/>
              <a:gd name="connsiteY0" fmla="*/ 99 h 334273"/>
              <a:gd name="connsiteX1" fmla="*/ 30768 w 62684"/>
              <a:gd name="connsiteY1" fmla="*/ 236637 h 334273"/>
              <a:gd name="connsiteX2" fmla="*/ 606 w 62684"/>
              <a:gd name="connsiteY2" fmla="*/ 333474 h 334273"/>
              <a:gd name="connsiteX3" fmla="*/ 16481 w 62684"/>
              <a:gd name="connsiteY3" fmla="*/ 266799 h 334273"/>
              <a:gd name="connsiteX4" fmla="*/ 62518 w 62684"/>
              <a:gd name="connsiteY4" fmla="*/ 99 h 33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84" h="334273">
                <a:moveTo>
                  <a:pt x="62518" y="99"/>
                </a:moveTo>
                <a:cubicBezTo>
                  <a:pt x="64899" y="-4928"/>
                  <a:pt x="41087" y="181075"/>
                  <a:pt x="30768" y="236637"/>
                </a:cubicBezTo>
                <a:cubicBezTo>
                  <a:pt x="20449" y="292199"/>
                  <a:pt x="2987" y="328447"/>
                  <a:pt x="606" y="333474"/>
                </a:cubicBezTo>
                <a:cubicBezTo>
                  <a:pt x="-1775" y="338501"/>
                  <a:pt x="2723" y="320245"/>
                  <a:pt x="16481" y="266799"/>
                </a:cubicBezTo>
                <a:cubicBezTo>
                  <a:pt x="30239" y="213353"/>
                  <a:pt x="60137" y="5126"/>
                  <a:pt x="62518" y="9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フリーフォーム: 図形 518">
            <a:extLst>
              <a:ext uri="{FF2B5EF4-FFF2-40B4-BE49-F238E27FC236}">
                <a16:creationId xmlns:a16="http://schemas.microsoft.com/office/drawing/2014/main" id="{62AA24E3-EEB8-4386-A060-D0522A9E7EBC}"/>
              </a:ext>
            </a:extLst>
          </p:cNvPr>
          <p:cNvSpPr/>
          <p:nvPr/>
        </p:nvSpPr>
        <p:spPr>
          <a:xfrm>
            <a:off x="4292433" y="3828919"/>
            <a:ext cx="24856" cy="381349"/>
          </a:xfrm>
          <a:custGeom>
            <a:avLst/>
            <a:gdLst>
              <a:gd name="connsiteX0" fmla="*/ 167 w 24856"/>
              <a:gd name="connsiteY0" fmla="*/ 1719 h 381349"/>
              <a:gd name="connsiteX1" fmla="*/ 23980 w 24856"/>
              <a:gd name="connsiteY1" fmla="*/ 204919 h 381349"/>
              <a:gd name="connsiteX2" fmla="*/ 19217 w 24856"/>
              <a:gd name="connsiteY2" fmla="*/ 371606 h 381349"/>
              <a:gd name="connsiteX3" fmla="*/ 14455 w 24856"/>
              <a:gd name="connsiteY3" fmla="*/ 325569 h 381349"/>
              <a:gd name="connsiteX4" fmla="*/ 167 w 24856"/>
              <a:gd name="connsiteY4" fmla="*/ 1719 h 38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56" h="381349">
                <a:moveTo>
                  <a:pt x="167" y="1719"/>
                </a:moveTo>
                <a:cubicBezTo>
                  <a:pt x="1755" y="-18389"/>
                  <a:pt x="20805" y="143271"/>
                  <a:pt x="23980" y="204919"/>
                </a:cubicBezTo>
                <a:cubicBezTo>
                  <a:pt x="27155" y="266567"/>
                  <a:pt x="20805" y="351498"/>
                  <a:pt x="19217" y="371606"/>
                </a:cubicBezTo>
                <a:cubicBezTo>
                  <a:pt x="17630" y="391714"/>
                  <a:pt x="20276" y="382719"/>
                  <a:pt x="14455" y="325569"/>
                </a:cubicBezTo>
                <a:cubicBezTo>
                  <a:pt x="8634" y="268419"/>
                  <a:pt x="-1421" y="21827"/>
                  <a:pt x="167" y="171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: 図形 519">
            <a:extLst>
              <a:ext uri="{FF2B5EF4-FFF2-40B4-BE49-F238E27FC236}">
                <a16:creationId xmlns:a16="http://schemas.microsoft.com/office/drawing/2014/main" id="{983E28CA-755C-474A-8E96-FC126296C194}"/>
              </a:ext>
            </a:extLst>
          </p:cNvPr>
          <p:cNvSpPr/>
          <p:nvPr/>
        </p:nvSpPr>
        <p:spPr>
          <a:xfrm>
            <a:off x="4047584" y="3939959"/>
            <a:ext cx="142703" cy="301269"/>
          </a:xfrm>
          <a:custGeom>
            <a:avLst/>
            <a:gdLst>
              <a:gd name="connsiteX0" fmla="*/ 541 w 142703"/>
              <a:gd name="connsiteY0" fmla="*/ 216 h 301269"/>
              <a:gd name="connsiteX1" fmla="*/ 116429 w 142703"/>
              <a:gd name="connsiteY1" fmla="*/ 251041 h 301269"/>
              <a:gd name="connsiteX2" fmla="*/ 140241 w 142703"/>
              <a:gd name="connsiteY2" fmla="*/ 298666 h 301269"/>
              <a:gd name="connsiteX3" fmla="*/ 75154 w 142703"/>
              <a:gd name="connsiteY3" fmla="*/ 208179 h 301269"/>
              <a:gd name="connsiteX4" fmla="*/ 541 w 142703"/>
              <a:gd name="connsiteY4" fmla="*/ 216 h 30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03" h="301269">
                <a:moveTo>
                  <a:pt x="541" y="216"/>
                </a:moveTo>
                <a:cubicBezTo>
                  <a:pt x="7420" y="7360"/>
                  <a:pt x="93146" y="201299"/>
                  <a:pt x="116429" y="251041"/>
                </a:cubicBezTo>
                <a:cubicBezTo>
                  <a:pt x="139712" y="300783"/>
                  <a:pt x="147120" y="305810"/>
                  <a:pt x="140241" y="298666"/>
                </a:cubicBezTo>
                <a:cubicBezTo>
                  <a:pt x="133362" y="291522"/>
                  <a:pt x="96056" y="251571"/>
                  <a:pt x="75154" y="208179"/>
                </a:cubicBezTo>
                <a:cubicBezTo>
                  <a:pt x="54252" y="164787"/>
                  <a:pt x="-6338" y="-6928"/>
                  <a:pt x="541" y="21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: 図形 520">
            <a:extLst>
              <a:ext uri="{FF2B5EF4-FFF2-40B4-BE49-F238E27FC236}">
                <a16:creationId xmlns:a16="http://schemas.microsoft.com/office/drawing/2014/main" id="{5B83D963-8DBE-49C2-861E-0A92DFE044AC}"/>
              </a:ext>
            </a:extLst>
          </p:cNvPr>
          <p:cNvSpPr/>
          <p:nvPr/>
        </p:nvSpPr>
        <p:spPr>
          <a:xfrm>
            <a:off x="4154678" y="4245865"/>
            <a:ext cx="93484" cy="138382"/>
          </a:xfrm>
          <a:custGeom>
            <a:avLst/>
            <a:gdLst>
              <a:gd name="connsiteX0" fmla="*/ 7747 w 93484"/>
              <a:gd name="connsiteY0" fmla="*/ 698 h 138382"/>
              <a:gd name="connsiteX1" fmla="*/ 93472 w 93484"/>
              <a:gd name="connsiteY1" fmla="*/ 135635 h 138382"/>
              <a:gd name="connsiteX2" fmla="*/ 14097 w 93484"/>
              <a:gd name="connsiteY2" fmla="*/ 84835 h 138382"/>
              <a:gd name="connsiteX3" fmla="*/ 7747 w 93484"/>
              <a:gd name="connsiteY3" fmla="*/ 698 h 13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484" h="138382">
                <a:moveTo>
                  <a:pt x="7747" y="698"/>
                </a:moveTo>
                <a:cubicBezTo>
                  <a:pt x="20976" y="9165"/>
                  <a:pt x="92414" y="121612"/>
                  <a:pt x="93472" y="135635"/>
                </a:cubicBezTo>
                <a:cubicBezTo>
                  <a:pt x="94530" y="149658"/>
                  <a:pt x="28914" y="106531"/>
                  <a:pt x="14097" y="84835"/>
                </a:cubicBezTo>
                <a:cubicBezTo>
                  <a:pt x="-720" y="63139"/>
                  <a:pt x="-5482" y="-7769"/>
                  <a:pt x="7747" y="69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: 図形 521">
            <a:extLst>
              <a:ext uri="{FF2B5EF4-FFF2-40B4-BE49-F238E27FC236}">
                <a16:creationId xmlns:a16="http://schemas.microsoft.com/office/drawing/2014/main" id="{007E7F64-805F-4685-B5E0-C0CA04EC7386}"/>
              </a:ext>
            </a:extLst>
          </p:cNvPr>
          <p:cNvSpPr/>
          <p:nvPr/>
        </p:nvSpPr>
        <p:spPr>
          <a:xfrm>
            <a:off x="4074988" y="4206707"/>
            <a:ext cx="63802" cy="327451"/>
          </a:xfrm>
          <a:custGeom>
            <a:avLst/>
            <a:gdLst>
              <a:gd name="connsiteX0" fmla="*/ 62037 w 63802"/>
              <a:gd name="connsiteY0" fmla="*/ 168 h 327451"/>
              <a:gd name="connsiteX1" fmla="*/ 55687 w 63802"/>
              <a:gd name="connsiteY1" fmla="*/ 170031 h 327451"/>
              <a:gd name="connsiteX2" fmla="*/ 125 w 63802"/>
              <a:gd name="connsiteY2" fmla="*/ 327193 h 327451"/>
              <a:gd name="connsiteX3" fmla="*/ 41400 w 63802"/>
              <a:gd name="connsiteY3" fmla="*/ 201781 h 327451"/>
              <a:gd name="connsiteX4" fmla="*/ 62037 w 63802"/>
              <a:gd name="connsiteY4" fmla="*/ 168 h 32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02" h="327451">
                <a:moveTo>
                  <a:pt x="62037" y="168"/>
                </a:moveTo>
                <a:cubicBezTo>
                  <a:pt x="64418" y="-5124"/>
                  <a:pt x="66006" y="115527"/>
                  <a:pt x="55687" y="170031"/>
                </a:cubicBezTo>
                <a:cubicBezTo>
                  <a:pt x="45368" y="224535"/>
                  <a:pt x="2506" y="321901"/>
                  <a:pt x="125" y="327193"/>
                </a:cubicBezTo>
                <a:cubicBezTo>
                  <a:pt x="-2256" y="332485"/>
                  <a:pt x="29758" y="255227"/>
                  <a:pt x="41400" y="201781"/>
                </a:cubicBezTo>
                <a:cubicBezTo>
                  <a:pt x="53042" y="148335"/>
                  <a:pt x="59656" y="5460"/>
                  <a:pt x="62037" y="16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: 図形 522">
            <a:extLst>
              <a:ext uri="{FF2B5EF4-FFF2-40B4-BE49-F238E27FC236}">
                <a16:creationId xmlns:a16="http://schemas.microsoft.com/office/drawing/2014/main" id="{9C2660C2-05A0-4844-AF39-E4D8D6A40E05}"/>
              </a:ext>
            </a:extLst>
          </p:cNvPr>
          <p:cNvSpPr/>
          <p:nvPr/>
        </p:nvSpPr>
        <p:spPr>
          <a:xfrm>
            <a:off x="4813053" y="4434937"/>
            <a:ext cx="315572" cy="208949"/>
          </a:xfrm>
          <a:custGeom>
            <a:avLst/>
            <a:gdLst>
              <a:gd name="connsiteX0" fmla="*/ 8185 w 315572"/>
              <a:gd name="connsiteY0" fmla="*/ 538 h 208949"/>
              <a:gd name="connsiteX1" fmla="*/ 295522 w 315572"/>
              <a:gd name="connsiteY1" fmla="*/ 197388 h 208949"/>
              <a:gd name="connsiteX2" fmla="*/ 259010 w 315572"/>
              <a:gd name="connsiteY2" fmla="*/ 175163 h 208949"/>
              <a:gd name="connsiteX3" fmla="*/ 247 w 315572"/>
              <a:gd name="connsiteY3" fmla="*/ 86263 h 208949"/>
              <a:gd name="connsiteX4" fmla="*/ 208210 w 315572"/>
              <a:gd name="connsiteY4" fmla="*/ 137063 h 208949"/>
              <a:gd name="connsiteX5" fmla="*/ 8185 w 315572"/>
              <a:gd name="connsiteY5" fmla="*/ 538 h 20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572" h="208949">
                <a:moveTo>
                  <a:pt x="8185" y="538"/>
                </a:moveTo>
                <a:lnTo>
                  <a:pt x="295522" y="197388"/>
                </a:lnTo>
                <a:cubicBezTo>
                  <a:pt x="337326" y="226492"/>
                  <a:pt x="308223" y="193684"/>
                  <a:pt x="259010" y="175163"/>
                </a:cubicBezTo>
                <a:cubicBezTo>
                  <a:pt x="209797" y="156642"/>
                  <a:pt x="8714" y="92613"/>
                  <a:pt x="247" y="86263"/>
                </a:cubicBezTo>
                <a:cubicBezTo>
                  <a:pt x="-8220" y="79913"/>
                  <a:pt x="203183" y="149763"/>
                  <a:pt x="208210" y="137063"/>
                </a:cubicBezTo>
                <a:cubicBezTo>
                  <a:pt x="213237" y="124363"/>
                  <a:pt x="-6367" y="-9516"/>
                  <a:pt x="8185" y="53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4" name="フリーフォーム: 図形 523">
            <a:extLst>
              <a:ext uri="{FF2B5EF4-FFF2-40B4-BE49-F238E27FC236}">
                <a16:creationId xmlns:a16="http://schemas.microsoft.com/office/drawing/2014/main" id="{358EE85F-DF21-455C-95F2-54340DF79156}"/>
              </a:ext>
            </a:extLst>
          </p:cNvPr>
          <p:cNvSpPr/>
          <p:nvPr/>
        </p:nvSpPr>
        <p:spPr>
          <a:xfrm>
            <a:off x="4820199" y="3389422"/>
            <a:ext cx="449616" cy="136229"/>
          </a:xfrm>
          <a:custGeom>
            <a:avLst/>
            <a:gdLst>
              <a:gd name="connsiteX0" fmla="*/ 5801 w 449616"/>
              <a:gd name="connsiteY0" fmla="*/ 3066 h 136229"/>
              <a:gd name="connsiteX1" fmla="*/ 243926 w 449616"/>
              <a:gd name="connsiteY1" fmla="*/ 57041 h 136229"/>
              <a:gd name="connsiteX2" fmla="*/ 432839 w 449616"/>
              <a:gd name="connsiteY2" fmla="*/ 131653 h 136229"/>
              <a:gd name="connsiteX3" fmla="*/ 426489 w 449616"/>
              <a:gd name="connsiteY3" fmla="*/ 122128 h 136229"/>
              <a:gd name="connsiteX4" fmla="*/ 310601 w 449616"/>
              <a:gd name="connsiteY4" fmla="*/ 72916 h 136229"/>
              <a:gd name="connsiteX5" fmla="*/ 175664 w 449616"/>
              <a:gd name="connsiteY5" fmla="*/ 14178 h 136229"/>
              <a:gd name="connsiteX6" fmla="*/ 80414 w 449616"/>
              <a:gd name="connsiteY6" fmla="*/ 7828 h 136229"/>
              <a:gd name="connsiteX7" fmla="*/ 5801 w 449616"/>
              <a:gd name="connsiteY7" fmla="*/ 3066 h 13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9616" h="136229">
                <a:moveTo>
                  <a:pt x="5801" y="3066"/>
                </a:moveTo>
                <a:cubicBezTo>
                  <a:pt x="33053" y="11268"/>
                  <a:pt x="172753" y="35610"/>
                  <a:pt x="243926" y="57041"/>
                </a:cubicBezTo>
                <a:cubicBezTo>
                  <a:pt x="315099" y="78472"/>
                  <a:pt x="402412" y="120805"/>
                  <a:pt x="432839" y="131653"/>
                </a:cubicBezTo>
                <a:cubicBezTo>
                  <a:pt x="463266" y="142501"/>
                  <a:pt x="446862" y="131917"/>
                  <a:pt x="426489" y="122128"/>
                </a:cubicBezTo>
                <a:cubicBezTo>
                  <a:pt x="406116" y="112339"/>
                  <a:pt x="310601" y="72916"/>
                  <a:pt x="310601" y="72916"/>
                </a:cubicBezTo>
                <a:cubicBezTo>
                  <a:pt x="268797" y="54924"/>
                  <a:pt x="214029" y="25026"/>
                  <a:pt x="175664" y="14178"/>
                </a:cubicBezTo>
                <a:cubicBezTo>
                  <a:pt x="137300" y="3330"/>
                  <a:pt x="106079" y="10209"/>
                  <a:pt x="80414" y="7828"/>
                </a:cubicBezTo>
                <a:cubicBezTo>
                  <a:pt x="54749" y="5447"/>
                  <a:pt x="-21451" y="-5136"/>
                  <a:pt x="5801" y="306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5" name="フリーフォーム: 図形 524">
            <a:extLst>
              <a:ext uri="{FF2B5EF4-FFF2-40B4-BE49-F238E27FC236}">
                <a16:creationId xmlns:a16="http://schemas.microsoft.com/office/drawing/2014/main" id="{B1BC593A-4AB2-4903-B258-2DFB4E4C8D9A}"/>
              </a:ext>
            </a:extLst>
          </p:cNvPr>
          <p:cNvSpPr/>
          <p:nvPr/>
        </p:nvSpPr>
        <p:spPr>
          <a:xfrm>
            <a:off x="4819630" y="3556245"/>
            <a:ext cx="602562" cy="449209"/>
          </a:xfrm>
          <a:custGeom>
            <a:avLst/>
            <a:gdLst>
              <a:gd name="connsiteX0" fmla="*/ 20 w 602562"/>
              <a:gd name="connsiteY0" fmla="*/ 7693 h 449209"/>
              <a:gd name="connsiteX1" fmla="*/ 200045 w 602562"/>
              <a:gd name="connsiteY1" fmla="*/ 33093 h 449209"/>
              <a:gd name="connsiteX2" fmla="*/ 217508 w 602562"/>
              <a:gd name="connsiteY2" fmla="*/ 25155 h 449209"/>
              <a:gd name="connsiteX3" fmla="*/ 601683 w 602562"/>
              <a:gd name="connsiteY3" fmla="*/ 406155 h 449209"/>
              <a:gd name="connsiteX4" fmla="*/ 323870 w 602562"/>
              <a:gd name="connsiteY4" fmla="*/ 158505 h 449209"/>
              <a:gd name="connsiteX5" fmla="*/ 361970 w 602562"/>
              <a:gd name="connsiteY5" fmla="*/ 266455 h 449209"/>
              <a:gd name="connsiteX6" fmla="*/ 535008 w 602562"/>
              <a:gd name="connsiteY6" fmla="*/ 449018 h 449209"/>
              <a:gd name="connsiteX7" fmla="*/ 246083 w 602562"/>
              <a:gd name="connsiteY7" fmla="*/ 229943 h 449209"/>
              <a:gd name="connsiteX8" fmla="*/ 293708 w 602562"/>
              <a:gd name="connsiteY8" fmla="*/ 218830 h 449209"/>
              <a:gd name="connsiteX9" fmla="*/ 295295 w 602562"/>
              <a:gd name="connsiteY9" fmla="*/ 158505 h 449209"/>
              <a:gd name="connsiteX10" fmla="*/ 246083 w 602562"/>
              <a:gd name="connsiteY10" fmla="*/ 148980 h 449209"/>
              <a:gd name="connsiteX11" fmla="*/ 215920 w 602562"/>
              <a:gd name="connsiteY11" fmla="*/ 190255 h 449209"/>
              <a:gd name="connsiteX12" fmla="*/ 303233 w 602562"/>
              <a:gd name="connsiteY12" fmla="*/ 141043 h 449209"/>
              <a:gd name="connsiteX13" fmla="*/ 288945 w 602562"/>
              <a:gd name="connsiteY13" fmla="*/ 117230 h 449209"/>
              <a:gd name="connsiteX14" fmla="*/ 212745 w 602562"/>
              <a:gd name="connsiteY14" fmla="*/ 77543 h 449209"/>
              <a:gd name="connsiteX15" fmla="*/ 20 w 602562"/>
              <a:gd name="connsiteY15" fmla="*/ 7693 h 44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2562" h="449209">
                <a:moveTo>
                  <a:pt x="20" y="7693"/>
                </a:moveTo>
                <a:cubicBezTo>
                  <a:pt x="-2097" y="285"/>
                  <a:pt x="163797" y="30183"/>
                  <a:pt x="200045" y="33093"/>
                </a:cubicBezTo>
                <a:cubicBezTo>
                  <a:pt x="236293" y="36003"/>
                  <a:pt x="150568" y="-37022"/>
                  <a:pt x="217508" y="25155"/>
                </a:cubicBezTo>
                <a:cubicBezTo>
                  <a:pt x="284448" y="87332"/>
                  <a:pt x="583956" y="383930"/>
                  <a:pt x="601683" y="406155"/>
                </a:cubicBezTo>
                <a:cubicBezTo>
                  <a:pt x="619410" y="428380"/>
                  <a:pt x="363822" y="181788"/>
                  <a:pt x="323870" y="158505"/>
                </a:cubicBezTo>
                <a:cubicBezTo>
                  <a:pt x="283918" y="135222"/>
                  <a:pt x="326780" y="218036"/>
                  <a:pt x="361970" y="266455"/>
                </a:cubicBezTo>
                <a:cubicBezTo>
                  <a:pt x="397160" y="314874"/>
                  <a:pt x="554323" y="455103"/>
                  <a:pt x="535008" y="449018"/>
                </a:cubicBezTo>
                <a:cubicBezTo>
                  <a:pt x="515693" y="442933"/>
                  <a:pt x="286300" y="268308"/>
                  <a:pt x="246083" y="229943"/>
                </a:cubicBezTo>
                <a:cubicBezTo>
                  <a:pt x="205866" y="191578"/>
                  <a:pt x="285506" y="230736"/>
                  <a:pt x="293708" y="218830"/>
                </a:cubicBezTo>
                <a:cubicBezTo>
                  <a:pt x="301910" y="206924"/>
                  <a:pt x="303233" y="170147"/>
                  <a:pt x="295295" y="158505"/>
                </a:cubicBezTo>
                <a:cubicBezTo>
                  <a:pt x="287358" y="146863"/>
                  <a:pt x="259312" y="143688"/>
                  <a:pt x="246083" y="148980"/>
                </a:cubicBezTo>
                <a:cubicBezTo>
                  <a:pt x="232854" y="154272"/>
                  <a:pt x="206395" y="191578"/>
                  <a:pt x="215920" y="190255"/>
                </a:cubicBezTo>
                <a:cubicBezTo>
                  <a:pt x="225445" y="188932"/>
                  <a:pt x="291062" y="153214"/>
                  <a:pt x="303233" y="141043"/>
                </a:cubicBezTo>
                <a:cubicBezTo>
                  <a:pt x="315404" y="128872"/>
                  <a:pt x="304026" y="127813"/>
                  <a:pt x="288945" y="117230"/>
                </a:cubicBezTo>
                <a:cubicBezTo>
                  <a:pt x="273864" y="106647"/>
                  <a:pt x="255078" y="94212"/>
                  <a:pt x="212745" y="77543"/>
                </a:cubicBezTo>
                <a:cubicBezTo>
                  <a:pt x="170412" y="60874"/>
                  <a:pt x="2137" y="15101"/>
                  <a:pt x="20" y="769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6" name="フリーフォーム: 図形 525">
            <a:extLst>
              <a:ext uri="{FF2B5EF4-FFF2-40B4-BE49-F238E27FC236}">
                <a16:creationId xmlns:a16="http://schemas.microsoft.com/office/drawing/2014/main" id="{0A6A5912-7DBD-4280-857A-F5DA524199B7}"/>
              </a:ext>
            </a:extLst>
          </p:cNvPr>
          <p:cNvSpPr/>
          <p:nvPr/>
        </p:nvSpPr>
        <p:spPr>
          <a:xfrm>
            <a:off x="5240338" y="3765542"/>
            <a:ext cx="386516" cy="352675"/>
          </a:xfrm>
          <a:custGeom>
            <a:avLst/>
            <a:gdLst>
              <a:gd name="connsiteX0" fmla="*/ 0 w 386516"/>
              <a:gd name="connsiteY0" fmla="*/ 8 h 352675"/>
              <a:gd name="connsiteX1" fmla="*/ 357187 w 386516"/>
              <a:gd name="connsiteY1" fmla="*/ 288933 h 352675"/>
              <a:gd name="connsiteX2" fmla="*/ 366712 w 386516"/>
              <a:gd name="connsiteY2" fmla="*/ 352433 h 352675"/>
              <a:gd name="connsiteX3" fmla="*/ 369887 w 386516"/>
              <a:gd name="connsiteY3" fmla="*/ 309571 h 352675"/>
              <a:gd name="connsiteX4" fmla="*/ 354012 w 386516"/>
              <a:gd name="connsiteY4" fmla="*/ 279408 h 352675"/>
              <a:gd name="connsiteX5" fmla="*/ 0 w 386516"/>
              <a:gd name="connsiteY5" fmla="*/ 8 h 35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516" h="352675">
                <a:moveTo>
                  <a:pt x="0" y="8"/>
                </a:moveTo>
                <a:cubicBezTo>
                  <a:pt x="529" y="1595"/>
                  <a:pt x="296068" y="230196"/>
                  <a:pt x="357187" y="288933"/>
                </a:cubicBezTo>
                <a:cubicBezTo>
                  <a:pt x="418306" y="347670"/>
                  <a:pt x="364595" y="348993"/>
                  <a:pt x="366712" y="352433"/>
                </a:cubicBezTo>
                <a:cubicBezTo>
                  <a:pt x="368829" y="355873"/>
                  <a:pt x="372004" y="321742"/>
                  <a:pt x="369887" y="309571"/>
                </a:cubicBezTo>
                <a:cubicBezTo>
                  <a:pt x="367770" y="297400"/>
                  <a:pt x="413808" y="329414"/>
                  <a:pt x="354012" y="279408"/>
                </a:cubicBezTo>
                <a:cubicBezTo>
                  <a:pt x="294216" y="229402"/>
                  <a:pt x="-529" y="-1579"/>
                  <a:pt x="0" y="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7" name="フリーフォーム: 図形 526">
            <a:extLst>
              <a:ext uri="{FF2B5EF4-FFF2-40B4-BE49-F238E27FC236}">
                <a16:creationId xmlns:a16="http://schemas.microsoft.com/office/drawing/2014/main" id="{6849EB86-039E-4E81-9BE6-73180F73E882}"/>
              </a:ext>
            </a:extLst>
          </p:cNvPr>
          <p:cNvSpPr/>
          <p:nvPr/>
        </p:nvSpPr>
        <p:spPr>
          <a:xfrm>
            <a:off x="4762483" y="3668680"/>
            <a:ext cx="232443" cy="351025"/>
          </a:xfrm>
          <a:custGeom>
            <a:avLst/>
            <a:gdLst>
              <a:gd name="connsiteX0" fmla="*/ 17 w 232443"/>
              <a:gd name="connsiteY0" fmla="*/ 33 h 351025"/>
              <a:gd name="connsiteX1" fmla="*/ 184167 w 232443"/>
              <a:gd name="connsiteY1" fmla="*/ 242920 h 351025"/>
              <a:gd name="connsiteX2" fmla="*/ 231792 w 232443"/>
              <a:gd name="connsiteY2" fmla="*/ 350870 h 351025"/>
              <a:gd name="connsiteX3" fmla="*/ 195280 w 232443"/>
              <a:gd name="connsiteY3" fmla="*/ 260383 h 351025"/>
              <a:gd name="connsiteX4" fmla="*/ 17 w 232443"/>
              <a:gd name="connsiteY4" fmla="*/ 33 h 3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43" h="351025">
                <a:moveTo>
                  <a:pt x="17" y="33"/>
                </a:moveTo>
                <a:cubicBezTo>
                  <a:pt x="-1835" y="-2877"/>
                  <a:pt x="145538" y="184447"/>
                  <a:pt x="184167" y="242920"/>
                </a:cubicBezTo>
                <a:cubicBezTo>
                  <a:pt x="222796" y="301393"/>
                  <a:pt x="229940" y="347960"/>
                  <a:pt x="231792" y="350870"/>
                </a:cubicBezTo>
                <a:cubicBezTo>
                  <a:pt x="233644" y="353780"/>
                  <a:pt x="234174" y="315681"/>
                  <a:pt x="195280" y="260383"/>
                </a:cubicBezTo>
                <a:cubicBezTo>
                  <a:pt x="156386" y="205085"/>
                  <a:pt x="1869" y="2943"/>
                  <a:pt x="17" y="3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8" name="フリーフォーム: 図形 527">
            <a:extLst>
              <a:ext uri="{FF2B5EF4-FFF2-40B4-BE49-F238E27FC236}">
                <a16:creationId xmlns:a16="http://schemas.microsoft.com/office/drawing/2014/main" id="{F8AFF172-DB2E-4050-9E3B-46F0A26E130A}"/>
              </a:ext>
            </a:extLst>
          </p:cNvPr>
          <p:cNvSpPr/>
          <p:nvPr/>
        </p:nvSpPr>
        <p:spPr>
          <a:xfrm>
            <a:off x="4510769" y="2932085"/>
            <a:ext cx="171540" cy="237261"/>
          </a:xfrm>
          <a:custGeom>
            <a:avLst/>
            <a:gdLst>
              <a:gd name="connsiteX0" fmla="*/ 40594 w 171540"/>
              <a:gd name="connsiteY0" fmla="*/ 28 h 237261"/>
              <a:gd name="connsiteX1" fmla="*/ 42181 w 171540"/>
              <a:gd name="connsiteY1" fmla="*/ 125440 h 237261"/>
              <a:gd name="connsiteX2" fmla="*/ 170769 w 171540"/>
              <a:gd name="connsiteY2" fmla="*/ 236565 h 237261"/>
              <a:gd name="connsiteX3" fmla="*/ 91394 w 171540"/>
              <a:gd name="connsiteY3" fmla="*/ 169890 h 237261"/>
              <a:gd name="connsiteX4" fmla="*/ 906 w 171540"/>
              <a:gd name="connsiteY4" fmla="*/ 114328 h 237261"/>
              <a:gd name="connsiteX5" fmla="*/ 40594 w 171540"/>
              <a:gd name="connsiteY5" fmla="*/ 28 h 23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540" h="237261">
                <a:moveTo>
                  <a:pt x="40594" y="28"/>
                </a:moveTo>
                <a:cubicBezTo>
                  <a:pt x="47473" y="1880"/>
                  <a:pt x="20485" y="86017"/>
                  <a:pt x="42181" y="125440"/>
                </a:cubicBezTo>
                <a:cubicBezTo>
                  <a:pt x="63877" y="164863"/>
                  <a:pt x="162567" y="229157"/>
                  <a:pt x="170769" y="236565"/>
                </a:cubicBezTo>
                <a:cubicBezTo>
                  <a:pt x="178971" y="243973"/>
                  <a:pt x="119705" y="190263"/>
                  <a:pt x="91394" y="169890"/>
                </a:cubicBezTo>
                <a:cubicBezTo>
                  <a:pt x="63084" y="149517"/>
                  <a:pt x="8314" y="142109"/>
                  <a:pt x="906" y="114328"/>
                </a:cubicBezTo>
                <a:cubicBezTo>
                  <a:pt x="-6502" y="86547"/>
                  <a:pt x="33715" y="-1824"/>
                  <a:pt x="40594" y="2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9" name="フリーフォーム: 図形 528">
            <a:extLst>
              <a:ext uri="{FF2B5EF4-FFF2-40B4-BE49-F238E27FC236}">
                <a16:creationId xmlns:a16="http://schemas.microsoft.com/office/drawing/2014/main" id="{F46D131C-0FD5-4907-A3B0-B31255D19645}"/>
              </a:ext>
            </a:extLst>
          </p:cNvPr>
          <p:cNvSpPr/>
          <p:nvPr/>
        </p:nvSpPr>
        <p:spPr>
          <a:xfrm>
            <a:off x="4468004" y="3267272"/>
            <a:ext cx="281870" cy="251376"/>
          </a:xfrm>
          <a:custGeom>
            <a:avLst/>
            <a:gdLst>
              <a:gd name="connsiteX0" fmla="*/ 3984 w 281870"/>
              <a:gd name="connsiteY0" fmla="*/ 2978 h 251376"/>
              <a:gd name="connsiteX1" fmla="*/ 70659 w 281870"/>
              <a:gd name="connsiteY1" fmla="*/ 44253 h 251376"/>
              <a:gd name="connsiteX2" fmla="*/ 186546 w 281870"/>
              <a:gd name="connsiteY2" fmla="*/ 99816 h 251376"/>
              <a:gd name="connsiteX3" fmla="*/ 242109 w 281870"/>
              <a:gd name="connsiteY3" fmla="*/ 223641 h 251376"/>
              <a:gd name="connsiteX4" fmla="*/ 280209 w 281870"/>
              <a:gd name="connsiteY4" fmla="*/ 244278 h 251376"/>
              <a:gd name="connsiteX5" fmla="*/ 186546 w 281870"/>
              <a:gd name="connsiteY5" fmla="*/ 128391 h 251376"/>
              <a:gd name="connsiteX6" fmla="*/ 3984 w 281870"/>
              <a:gd name="connsiteY6" fmla="*/ 2978 h 2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870" h="251376">
                <a:moveTo>
                  <a:pt x="3984" y="2978"/>
                </a:moveTo>
                <a:cubicBezTo>
                  <a:pt x="-15330" y="-11045"/>
                  <a:pt x="40232" y="28113"/>
                  <a:pt x="70659" y="44253"/>
                </a:cubicBezTo>
                <a:cubicBezTo>
                  <a:pt x="101086" y="60393"/>
                  <a:pt x="157971" y="69918"/>
                  <a:pt x="186546" y="99816"/>
                </a:cubicBezTo>
                <a:cubicBezTo>
                  <a:pt x="215121" y="129714"/>
                  <a:pt x="226499" y="199564"/>
                  <a:pt x="242109" y="223641"/>
                </a:cubicBezTo>
                <a:cubicBezTo>
                  <a:pt x="257719" y="247718"/>
                  <a:pt x="289469" y="260153"/>
                  <a:pt x="280209" y="244278"/>
                </a:cubicBezTo>
                <a:cubicBezTo>
                  <a:pt x="270949" y="228403"/>
                  <a:pt x="233906" y="169666"/>
                  <a:pt x="186546" y="128391"/>
                </a:cubicBezTo>
                <a:cubicBezTo>
                  <a:pt x="139186" y="87116"/>
                  <a:pt x="23298" y="17001"/>
                  <a:pt x="3984" y="297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0" name="フリーフォーム: 図形 529">
            <a:extLst>
              <a:ext uri="{FF2B5EF4-FFF2-40B4-BE49-F238E27FC236}">
                <a16:creationId xmlns:a16="http://schemas.microsoft.com/office/drawing/2014/main" id="{177B0D9A-59CA-4306-B1AB-0239F80F82B2}"/>
              </a:ext>
            </a:extLst>
          </p:cNvPr>
          <p:cNvSpPr/>
          <p:nvPr/>
        </p:nvSpPr>
        <p:spPr>
          <a:xfrm>
            <a:off x="4579707" y="3596386"/>
            <a:ext cx="177159" cy="113654"/>
          </a:xfrm>
          <a:custGeom>
            <a:avLst/>
            <a:gdLst>
              <a:gd name="connsiteX0" fmla="*/ 133581 w 177159"/>
              <a:gd name="connsiteY0" fmla="*/ 4064 h 113654"/>
              <a:gd name="connsiteX1" fmla="*/ 231 w 177159"/>
              <a:gd name="connsiteY1" fmla="*/ 26289 h 113654"/>
              <a:gd name="connsiteX2" fmla="*/ 170093 w 177159"/>
              <a:gd name="connsiteY2" fmla="*/ 53277 h 113654"/>
              <a:gd name="connsiteX3" fmla="*/ 143106 w 177159"/>
              <a:gd name="connsiteY3" fmla="*/ 113602 h 113654"/>
              <a:gd name="connsiteX4" fmla="*/ 133581 w 177159"/>
              <a:gd name="connsiteY4" fmla="*/ 4064 h 11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159" h="113654">
                <a:moveTo>
                  <a:pt x="133581" y="4064"/>
                </a:moveTo>
                <a:cubicBezTo>
                  <a:pt x="109769" y="-10488"/>
                  <a:pt x="-5854" y="18087"/>
                  <a:pt x="231" y="26289"/>
                </a:cubicBezTo>
                <a:cubicBezTo>
                  <a:pt x="6316" y="34491"/>
                  <a:pt x="146281" y="38725"/>
                  <a:pt x="170093" y="53277"/>
                </a:cubicBezTo>
                <a:cubicBezTo>
                  <a:pt x="193905" y="67829"/>
                  <a:pt x="150514" y="115454"/>
                  <a:pt x="143106" y="113602"/>
                </a:cubicBezTo>
                <a:cubicBezTo>
                  <a:pt x="135698" y="111750"/>
                  <a:pt x="157393" y="18616"/>
                  <a:pt x="133581" y="406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1" name="フリーフォーム: 図形 530">
            <a:extLst>
              <a:ext uri="{FF2B5EF4-FFF2-40B4-BE49-F238E27FC236}">
                <a16:creationId xmlns:a16="http://schemas.microsoft.com/office/drawing/2014/main" id="{0E93128C-9171-4BDA-9974-BE96A4651FD5}"/>
              </a:ext>
            </a:extLst>
          </p:cNvPr>
          <p:cNvSpPr/>
          <p:nvPr/>
        </p:nvSpPr>
        <p:spPr>
          <a:xfrm>
            <a:off x="4575777" y="3698921"/>
            <a:ext cx="439888" cy="373690"/>
          </a:xfrm>
          <a:custGeom>
            <a:avLst/>
            <a:gdLst>
              <a:gd name="connsiteX0" fmla="*/ 986 w 439888"/>
              <a:gd name="connsiteY0" fmla="*/ 4717 h 373690"/>
              <a:gd name="connsiteX1" fmla="*/ 215298 w 439888"/>
              <a:gd name="connsiteY1" fmla="*/ 80917 h 373690"/>
              <a:gd name="connsiteX2" fmla="*/ 335948 w 439888"/>
              <a:gd name="connsiteY2" fmla="*/ 244429 h 373690"/>
              <a:gd name="connsiteX3" fmla="*/ 431198 w 439888"/>
              <a:gd name="connsiteY3" fmla="*/ 371429 h 373690"/>
              <a:gd name="connsiteX4" fmla="*/ 107348 w 439888"/>
              <a:gd name="connsiteY4" fmla="*/ 134892 h 373690"/>
              <a:gd name="connsiteX5" fmla="*/ 391511 w 439888"/>
              <a:gd name="connsiteY5" fmla="*/ 323804 h 373690"/>
              <a:gd name="connsiteX6" fmla="*/ 308961 w 439888"/>
              <a:gd name="connsiteY6" fmla="*/ 211092 h 373690"/>
              <a:gd name="connsiteX7" fmla="*/ 986 w 439888"/>
              <a:gd name="connsiteY7" fmla="*/ 4717 h 37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888" h="373690">
                <a:moveTo>
                  <a:pt x="986" y="4717"/>
                </a:moveTo>
                <a:cubicBezTo>
                  <a:pt x="-14625" y="-16979"/>
                  <a:pt x="159471" y="40965"/>
                  <a:pt x="215298" y="80917"/>
                </a:cubicBezTo>
                <a:cubicBezTo>
                  <a:pt x="271125" y="120869"/>
                  <a:pt x="299965" y="196010"/>
                  <a:pt x="335948" y="244429"/>
                </a:cubicBezTo>
                <a:cubicBezTo>
                  <a:pt x="371931" y="292848"/>
                  <a:pt x="469298" y="389685"/>
                  <a:pt x="431198" y="371429"/>
                </a:cubicBezTo>
                <a:cubicBezTo>
                  <a:pt x="393098" y="353173"/>
                  <a:pt x="113962" y="142829"/>
                  <a:pt x="107348" y="134892"/>
                </a:cubicBezTo>
                <a:cubicBezTo>
                  <a:pt x="100734" y="126955"/>
                  <a:pt x="357909" y="311104"/>
                  <a:pt x="391511" y="323804"/>
                </a:cubicBezTo>
                <a:cubicBezTo>
                  <a:pt x="425113" y="336504"/>
                  <a:pt x="369286" y="266390"/>
                  <a:pt x="308961" y="211092"/>
                </a:cubicBezTo>
                <a:cubicBezTo>
                  <a:pt x="248636" y="155794"/>
                  <a:pt x="16597" y="26413"/>
                  <a:pt x="986" y="471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フリーフォーム: 図形 531">
            <a:extLst>
              <a:ext uri="{FF2B5EF4-FFF2-40B4-BE49-F238E27FC236}">
                <a16:creationId xmlns:a16="http://schemas.microsoft.com/office/drawing/2014/main" id="{28F76146-FA7F-477D-A0ED-C0FC316F6EB4}"/>
              </a:ext>
            </a:extLst>
          </p:cNvPr>
          <p:cNvSpPr/>
          <p:nvPr/>
        </p:nvSpPr>
        <p:spPr>
          <a:xfrm>
            <a:off x="4633205" y="3914419"/>
            <a:ext cx="114131" cy="407694"/>
          </a:xfrm>
          <a:custGeom>
            <a:avLst/>
            <a:gdLst>
              <a:gd name="connsiteX0" fmla="*/ 18170 w 114131"/>
              <a:gd name="connsiteY0" fmla="*/ 356 h 407694"/>
              <a:gd name="connsiteX1" fmla="*/ 22933 w 114131"/>
              <a:gd name="connsiteY1" fmla="*/ 154344 h 407694"/>
              <a:gd name="connsiteX2" fmla="*/ 111833 w 114131"/>
              <a:gd name="connsiteY2" fmla="*/ 400406 h 407694"/>
              <a:gd name="connsiteX3" fmla="*/ 83258 w 114131"/>
              <a:gd name="connsiteY3" fmla="*/ 335319 h 407694"/>
              <a:gd name="connsiteX4" fmla="*/ 32458 w 114131"/>
              <a:gd name="connsiteY4" fmla="*/ 259119 h 407694"/>
              <a:gd name="connsiteX5" fmla="*/ 708 w 114131"/>
              <a:gd name="connsiteY5" fmla="*/ 195619 h 407694"/>
              <a:gd name="connsiteX6" fmla="*/ 18170 w 114131"/>
              <a:gd name="connsiteY6" fmla="*/ 356 h 40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131" h="407694">
                <a:moveTo>
                  <a:pt x="18170" y="356"/>
                </a:moveTo>
                <a:cubicBezTo>
                  <a:pt x="21874" y="-6523"/>
                  <a:pt x="7322" y="87669"/>
                  <a:pt x="22933" y="154344"/>
                </a:cubicBezTo>
                <a:cubicBezTo>
                  <a:pt x="38544" y="221019"/>
                  <a:pt x="101779" y="370244"/>
                  <a:pt x="111833" y="400406"/>
                </a:cubicBezTo>
                <a:cubicBezTo>
                  <a:pt x="121887" y="430568"/>
                  <a:pt x="96487" y="358867"/>
                  <a:pt x="83258" y="335319"/>
                </a:cubicBezTo>
                <a:cubicBezTo>
                  <a:pt x="70029" y="311771"/>
                  <a:pt x="46216" y="282402"/>
                  <a:pt x="32458" y="259119"/>
                </a:cubicBezTo>
                <a:cubicBezTo>
                  <a:pt x="18700" y="235836"/>
                  <a:pt x="5206" y="234777"/>
                  <a:pt x="708" y="195619"/>
                </a:cubicBezTo>
                <a:cubicBezTo>
                  <a:pt x="-3790" y="156461"/>
                  <a:pt x="14466" y="7235"/>
                  <a:pt x="18170" y="35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3" name="フリーフォーム: 図形 532">
            <a:extLst>
              <a:ext uri="{FF2B5EF4-FFF2-40B4-BE49-F238E27FC236}">
                <a16:creationId xmlns:a16="http://schemas.microsoft.com/office/drawing/2014/main" id="{F119BE34-7253-4C45-9472-A99D696C4349}"/>
              </a:ext>
            </a:extLst>
          </p:cNvPr>
          <p:cNvSpPr/>
          <p:nvPr/>
        </p:nvSpPr>
        <p:spPr>
          <a:xfrm>
            <a:off x="4303465" y="3763371"/>
            <a:ext cx="226019" cy="161585"/>
          </a:xfrm>
          <a:custGeom>
            <a:avLst/>
            <a:gdLst>
              <a:gd name="connsiteX0" fmla="*/ 248 w 226019"/>
              <a:gd name="connsiteY0" fmla="*/ 592 h 161585"/>
              <a:gd name="connsiteX1" fmla="*/ 216148 w 226019"/>
              <a:gd name="connsiteY1" fmla="*/ 157754 h 161585"/>
              <a:gd name="connsiteX2" fmla="*/ 173285 w 226019"/>
              <a:gd name="connsiteY2" fmla="*/ 105367 h 161585"/>
              <a:gd name="connsiteX3" fmla="*/ 248 w 226019"/>
              <a:gd name="connsiteY3" fmla="*/ 592 h 16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19" h="161585">
                <a:moveTo>
                  <a:pt x="248" y="592"/>
                </a:moveTo>
                <a:cubicBezTo>
                  <a:pt x="7392" y="9323"/>
                  <a:pt x="187309" y="140292"/>
                  <a:pt x="216148" y="157754"/>
                </a:cubicBezTo>
                <a:cubicBezTo>
                  <a:pt x="244987" y="175216"/>
                  <a:pt x="204506" y="128650"/>
                  <a:pt x="173285" y="105367"/>
                </a:cubicBezTo>
                <a:cubicBezTo>
                  <a:pt x="142064" y="82084"/>
                  <a:pt x="-6896" y="-8139"/>
                  <a:pt x="248" y="59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フリーフォーム: 図形 533">
            <a:extLst>
              <a:ext uri="{FF2B5EF4-FFF2-40B4-BE49-F238E27FC236}">
                <a16:creationId xmlns:a16="http://schemas.microsoft.com/office/drawing/2014/main" id="{328BF419-FCA4-4DAF-BD10-CBDE35E85FA1}"/>
              </a:ext>
            </a:extLst>
          </p:cNvPr>
          <p:cNvSpPr/>
          <p:nvPr/>
        </p:nvSpPr>
        <p:spPr>
          <a:xfrm>
            <a:off x="5400490" y="3709130"/>
            <a:ext cx="410787" cy="445378"/>
          </a:xfrm>
          <a:custGeom>
            <a:avLst/>
            <a:gdLst>
              <a:gd name="connsiteX0" fmla="*/ 185 w 410787"/>
              <a:gd name="connsiteY0" fmla="*/ 858 h 445378"/>
              <a:gd name="connsiteX1" fmla="*/ 385948 w 410787"/>
              <a:gd name="connsiteY1" fmla="*/ 429483 h 445378"/>
              <a:gd name="connsiteX2" fmla="*/ 335148 w 410787"/>
              <a:gd name="connsiteY2" fmla="*/ 321533 h 445378"/>
              <a:gd name="connsiteX3" fmla="*/ 185 w 410787"/>
              <a:gd name="connsiteY3" fmla="*/ 858 h 44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787" h="445378">
                <a:moveTo>
                  <a:pt x="185" y="858"/>
                </a:moveTo>
                <a:cubicBezTo>
                  <a:pt x="8652" y="18850"/>
                  <a:pt x="330121" y="376037"/>
                  <a:pt x="385948" y="429483"/>
                </a:cubicBezTo>
                <a:cubicBezTo>
                  <a:pt x="441775" y="482929"/>
                  <a:pt x="394150" y="390060"/>
                  <a:pt x="335148" y="321533"/>
                </a:cubicBezTo>
                <a:cubicBezTo>
                  <a:pt x="276146" y="253006"/>
                  <a:pt x="-8282" y="-17134"/>
                  <a:pt x="185" y="85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5" name="フリーフォーム: 図形 534">
            <a:extLst>
              <a:ext uri="{FF2B5EF4-FFF2-40B4-BE49-F238E27FC236}">
                <a16:creationId xmlns:a16="http://schemas.microsoft.com/office/drawing/2014/main" id="{5350B9F3-1B81-459A-BE67-9B85BE165498}"/>
              </a:ext>
            </a:extLst>
          </p:cNvPr>
          <p:cNvSpPr/>
          <p:nvPr/>
        </p:nvSpPr>
        <p:spPr>
          <a:xfrm>
            <a:off x="5434013" y="4096701"/>
            <a:ext cx="354741" cy="284780"/>
          </a:xfrm>
          <a:custGeom>
            <a:avLst/>
            <a:gdLst>
              <a:gd name="connsiteX0" fmla="*/ 0 w 354741"/>
              <a:gd name="connsiteY0" fmla="*/ 637 h 284780"/>
              <a:gd name="connsiteX1" fmla="*/ 207962 w 354741"/>
              <a:gd name="connsiteY1" fmla="*/ 57787 h 284780"/>
              <a:gd name="connsiteX2" fmla="*/ 354012 w 354741"/>
              <a:gd name="connsiteY2" fmla="*/ 283212 h 284780"/>
              <a:gd name="connsiteX3" fmla="*/ 260350 w 354741"/>
              <a:gd name="connsiteY3" fmla="*/ 154624 h 284780"/>
              <a:gd name="connsiteX4" fmla="*/ 171450 w 354741"/>
              <a:gd name="connsiteY4" fmla="*/ 92712 h 284780"/>
              <a:gd name="connsiteX5" fmla="*/ 244475 w 354741"/>
              <a:gd name="connsiteY5" fmla="*/ 122874 h 284780"/>
              <a:gd name="connsiteX6" fmla="*/ 206375 w 354741"/>
              <a:gd name="connsiteY6" fmla="*/ 81599 h 284780"/>
              <a:gd name="connsiteX7" fmla="*/ 0 w 354741"/>
              <a:gd name="connsiteY7" fmla="*/ 637 h 28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741" h="284780">
                <a:moveTo>
                  <a:pt x="0" y="637"/>
                </a:moveTo>
                <a:cubicBezTo>
                  <a:pt x="264" y="-3332"/>
                  <a:pt x="148960" y="10691"/>
                  <a:pt x="207962" y="57787"/>
                </a:cubicBezTo>
                <a:cubicBezTo>
                  <a:pt x="266964" y="104883"/>
                  <a:pt x="345281" y="267072"/>
                  <a:pt x="354012" y="283212"/>
                </a:cubicBezTo>
                <a:cubicBezTo>
                  <a:pt x="362743" y="299352"/>
                  <a:pt x="290777" y="186374"/>
                  <a:pt x="260350" y="154624"/>
                </a:cubicBezTo>
                <a:cubicBezTo>
                  <a:pt x="229923" y="122874"/>
                  <a:pt x="174096" y="98004"/>
                  <a:pt x="171450" y="92712"/>
                </a:cubicBezTo>
                <a:cubicBezTo>
                  <a:pt x="168804" y="87420"/>
                  <a:pt x="238654" y="124726"/>
                  <a:pt x="244475" y="122874"/>
                </a:cubicBezTo>
                <a:cubicBezTo>
                  <a:pt x="250296" y="121022"/>
                  <a:pt x="248179" y="103295"/>
                  <a:pt x="206375" y="81599"/>
                </a:cubicBezTo>
                <a:cubicBezTo>
                  <a:pt x="164571" y="59903"/>
                  <a:pt x="-264" y="4606"/>
                  <a:pt x="0" y="63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6" name="フリーフォーム: 図形 535">
            <a:extLst>
              <a:ext uri="{FF2B5EF4-FFF2-40B4-BE49-F238E27FC236}">
                <a16:creationId xmlns:a16="http://schemas.microsoft.com/office/drawing/2014/main" id="{36234C0C-F822-49C4-B665-E2E5E0F88DF8}"/>
              </a:ext>
            </a:extLst>
          </p:cNvPr>
          <p:cNvSpPr/>
          <p:nvPr/>
        </p:nvSpPr>
        <p:spPr>
          <a:xfrm>
            <a:off x="5210079" y="4222728"/>
            <a:ext cx="513638" cy="392183"/>
          </a:xfrm>
          <a:custGeom>
            <a:avLst/>
            <a:gdLst>
              <a:gd name="connsiteX0" fmla="*/ 96 w 513638"/>
              <a:gd name="connsiteY0" fmla="*/ 22 h 392183"/>
              <a:gd name="connsiteX1" fmla="*/ 204884 w 513638"/>
              <a:gd name="connsiteY1" fmla="*/ 166710 h 392183"/>
              <a:gd name="connsiteX2" fmla="*/ 403321 w 513638"/>
              <a:gd name="connsiteY2" fmla="*/ 344510 h 392183"/>
              <a:gd name="connsiteX3" fmla="*/ 504921 w 513638"/>
              <a:gd name="connsiteY3" fmla="*/ 381022 h 392183"/>
              <a:gd name="connsiteX4" fmla="*/ 182659 w 513638"/>
              <a:gd name="connsiteY4" fmla="*/ 177822 h 392183"/>
              <a:gd name="connsiteX5" fmla="*/ 96 w 513638"/>
              <a:gd name="connsiteY5" fmla="*/ 22 h 39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638" h="392183">
                <a:moveTo>
                  <a:pt x="96" y="22"/>
                </a:moveTo>
                <a:cubicBezTo>
                  <a:pt x="3800" y="-1830"/>
                  <a:pt x="137680" y="109295"/>
                  <a:pt x="204884" y="166710"/>
                </a:cubicBezTo>
                <a:cubicBezTo>
                  <a:pt x="272088" y="224125"/>
                  <a:pt x="353315" y="308791"/>
                  <a:pt x="403321" y="344510"/>
                </a:cubicBezTo>
                <a:cubicBezTo>
                  <a:pt x="453327" y="380229"/>
                  <a:pt x="541698" y="408803"/>
                  <a:pt x="504921" y="381022"/>
                </a:cubicBezTo>
                <a:cubicBezTo>
                  <a:pt x="468144" y="353241"/>
                  <a:pt x="265473" y="239999"/>
                  <a:pt x="182659" y="177822"/>
                </a:cubicBezTo>
                <a:cubicBezTo>
                  <a:pt x="99845" y="115645"/>
                  <a:pt x="-3608" y="1874"/>
                  <a:pt x="96" y="2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7" name="フリーフォーム: 図形 536">
            <a:extLst>
              <a:ext uri="{FF2B5EF4-FFF2-40B4-BE49-F238E27FC236}">
                <a16:creationId xmlns:a16="http://schemas.microsoft.com/office/drawing/2014/main" id="{6C35E603-971D-45D5-B415-6CDF29AD588D}"/>
              </a:ext>
            </a:extLst>
          </p:cNvPr>
          <p:cNvSpPr/>
          <p:nvPr/>
        </p:nvSpPr>
        <p:spPr>
          <a:xfrm>
            <a:off x="4331461" y="4260794"/>
            <a:ext cx="327169" cy="340559"/>
          </a:xfrm>
          <a:custGeom>
            <a:avLst/>
            <a:gdLst>
              <a:gd name="connsiteX0" fmla="*/ 827 w 327169"/>
              <a:gd name="connsiteY0" fmla="*/ 1644 h 340559"/>
              <a:gd name="connsiteX1" fmla="*/ 316739 w 327169"/>
              <a:gd name="connsiteY1" fmla="*/ 333431 h 340559"/>
              <a:gd name="connsiteX2" fmla="*/ 227839 w 327169"/>
              <a:gd name="connsiteY2" fmla="*/ 211194 h 340559"/>
              <a:gd name="connsiteX3" fmla="*/ 827 w 327169"/>
              <a:gd name="connsiteY3" fmla="*/ 1644 h 340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169" h="340559">
                <a:moveTo>
                  <a:pt x="827" y="1644"/>
                </a:moveTo>
                <a:cubicBezTo>
                  <a:pt x="15644" y="22017"/>
                  <a:pt x="278904" y="298506"/>
                  <a:pt x="316739" y="333431"/>
                </a:cubicBezTo>
                <a:cubicBezTo>
                  <a:pt x="354574" y="368356"/>
                  <a:pt x="281285" y="266492"/>
                  <a:pt x="227839" y="211194"/>
                </a:cubicBezTo>
                <a:cubicBezTo>
                  <a:pt x="174393" y="155896"/>
                  <a:pt x="-13990" y="-18729"/>
                  <a:pt x="827" y="164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8" name="フリーフォーム: 図形 537">
            <a:extLst>
              <a:ext uri="{FF2B5EF4-FFF2-40B4-BE49-F238E27FC236}">
                <a16:creationId xmlns:a16="http://schemas.microsoft.com/office/drawing/2014/main" id="{677F0C72-7543-45BF-9AE7-6CC97F4672E8}"/>
              </a:ext>
            </a:extLst>
          </p:cNvPr>
          <p:cNvSpPr/>
          <p:nvPr/>
        </p:nvSpPr>
        <p:spPr>
          <a:xfrm>
            <a:off x="4671794" y="4724012"/>
            <a:ext cx="102951" cy="251492"/>
          </a:xfrm>
          <a:custGeom>
            <a:avLst/>
            <a:gdLst>
              <a:gd name="connsiteX0" fmla="*/ 219 w 102951"/>
              <a:gd name="connsiteY0" fmla="*/ 388 h 251492"/>
              <a:gd name="connsiteX1" fmla="*/ 74831 w 102951"/>
              <a:gd name="connsiteY1" fmla="*/ 97226 h 251492"/>
              <a:gd name="connsiteX2" fmla="*/ 79594 w 102951"/>
              <a:gd name="connsiteY2" fmla="*/ 251213 h 251492"/>
              <a:gd name="connsiteX3" fmla="*/ 101819 w 102951"/>
              <a:gd name="connsiteY3" fmla="*/ 132151 h 251492"/>
              <a:gd name="connsiteX4" fmla="*/ 219 w 102951"/>
              <a:gd name="connsiteY4" fmla="*/ 388 h 25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51" h="251492">
                <a:moveTo>
                  <a:pt x="219" y="388"/>
                </a:moveTo>
                <a:cubicBezTo>
                  <a:pt x="-4279" y="-5433"/>
                  <a:pt x="61602" y="55422"/>
                  <a:pt x="74831" y="97226"/>
                </a:cubicBezTo>
                <a:cubicBezTo>
                  <a:pt x="88060" y="139030"/>
                  <a:pt x="75096" y="245392"/>
                  <a:pt x="79594" y="251213"/>
                </a:cubicBezTo>
                <a:cubicBezTo>
                  <a:pt x="84092" y="257034"/>
                  <a:pt x="108434" y="170515"/>
                  <a:pt x="101819" y="132151"/>
                </a:cubicBezTo>
                <a:cubicBezTo>
                  <a:pt x="95204" y="93787"/>
                  <a:pt x="4717" y="6209"/>
                  <a:pt x="219" y="38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9" name="フリーフォーム: 図形 538">
            <a:extLst>
              <a:ext uri="{FF2B5EF4-FFF2-40B4-BE49-F238E27FC236}">
                <a16:creationId xmlns:a16="http://schemas.microsoft.com/office/drawing/2014/main" id="{1B029794-C81D-4BBD-B4DE-A88BD6E7F8D8}"/>
              </a:ext>
            </a:extLst>
          </p:cNvPr>
          <p:cNvSpPr/>
          <p:nvPr/>
        </p:nvSpPr>
        <p:spPr>
          <a:xfrm>
            <a:off x="4661628" y="4719175"/>
            <a:ext cx="115412" cy="312454"/>
          </a:xfrm>
          <a:custGeom>
            <a:avLst/>
            <a:gdLst>
              <a:gd name="connsiteX0" fmla="*/ 16735 w 115412"/>
              <a:gd name="connsiteY0" fmla="*/ 463 h 312454"/>
              <a:gd name="connsiteX1" fmla="*/ 18322 w 115412"/>
              <a:gd name="connsiteY1" fmla="*/ 110000 h 312454"/>
              <a:gd name="connsiteX2" fmla="*/ 110397 w 115412"/>
              <a:gd name="connsiteY2" fmla="*/ 303675 h 312454"/>
              <a:gd name="connsiteX3" fmla="*/ 99285 w 115412"/>
              <a:gd name="connsiteY3" fmla="*/ 271925 h 312454"/>
              <a:gd name="connsiteX4" fmla="*/ 65947 w 115412"/>
              <a:gd name="connsiteY4" fmla="*/ 205250 h 312454"/>
              <a:gd name="connsiteX5" fmla="*/ 2447 w 115412"/>
              <a:gd name="connsiteY5" fmla="*/ 149688 h 312454"/>
              <a:gd name="connsiteX6" fmla="*/ 16735 w 115412"/>
              <a:gd name="connsiteY6" fmla="*/ 463 h 31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12" h="312454">
                <a:moveTo>
                  <a:pt x="16735" y="463"/>
                </a:moveTo>
                <a:cubicBezTo>
                  <a:pt x="19381" y="-6152"/>
                  <a:pt x="2712" y="59465"/>
                  <a:pt x="18322" y="110000"/>
                </a:cubicBezTo>
                <a:cubicBezTo>
                  <a:pt x="33932" y="160535"/>
                  <a:pt x="96903" y="276688"/>
                  <a:pt x="110397" y="303675"/>
                </a:cubicBezTo>
                <a:cubicBezTo>
                  <a:pt x="123891" y="330663"/>
                  <a:pt x="106693" y="288329"/>
                  <a:pt x="99285" y="271925"/>
                </a:cubicBezTo>
                <a:cubicBezTo>
                  <a:pt x="91877" y="255521"/>
                  <a:pt x="82087" y="225623"/>
                  <a:pt x="65947" y="205250"/>
                </a:cubicBezTo>
                <a:cubicBezTo>
                  <a:pt x="49807" y="184877"/>
                  <a:pt x="11972" y="176675"/>
                  <a:pt x="2447" y="149688"/>
                </a:cubicBezTo>
                <a:cubicBezTo>
                  <a:pt x="-7078" y="122701"/>
                  <a:pt x="14089" y="7078"/>
                  <a:pt x="16735" y="46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0" name="フリーフォーム: 図形 539">
            <a:extLst>
              <a:ext uri="{FF2B5EF4-FFF2-40B4-BE49-F238E27FC236}">
                <a16:creationId xmlns:a16="http://schemas.microsoft.com/office/drawing/2014/main" id="{22E74FF7-75DA-43EF-941C-35F1E800DDBA}"/>
              </a:ext>
            </a:extLst>
          </p:cNvPr>
          <p:cNvSpPr/>
          <p:nvPr/>
        </p:nvSpPr>
        <p:spPr>
          <a:xfrm>
            <a:off x="4933819" y="5091043"/>
            <a:ext cx="88045" cy="257302"/>
          </a:xfrm>
          <a:custGeom>
            <a:avLst/>
            <a:gdLst>
              <a:gd name="connsiteX0" fmla="*/ 131 w 88045"/>
              <a:gd name="connsiteY0" fmla="*/ 70 h 257302"/>
              <a:gd name="connsiteX1" fmla="*/ 65219 w 88045"/>
              <a:gd name="connsiteY1" fmla="*/ 127070 h 257302"/>
              <a:gd name="connsiteX2" fmla="*/ 79506 w 88045"/>
              <a:gd name="connsiteY2" fmla="*/ 257245 h 257302"/>
              <a:gd name="connsiteX3" fmla="*/ 84269 w 88045"/>
              <a:gd name="connsiteY3" fmla="*/ 111195 h 257302"/>
              <a:gd name="connsiteX4" fmla="*/ 131 w 88045"/>
              <a:gd name="connsiteY4" fmla="*/ 70 h 25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45" h="257302">
                <a:moveTo>
                  <a:pt x="131" y="70"/>
                </a:moveTo>
                <a:cubicBezTo>
                  <a:pt x="-3044" y="2716"/>
                  <a:pt x="51990" y="84208"/>
                  <a:pt x="65219" y="127070"/>
                </a:cubicBezTo>
                <a:cubicBezTo>
                  <a:pt x="78448" y="169932"/>
                  <a:pt x="76331" y="259891"/>
                  <a:pt x="79506" y="257245"/>
                </a:cubicBezTo>
                <a:cubicBezTo>
                  <a:pt x="82681" y="254599"/>
                  <a:pt x="93794" y="152205"/>
                  <a:pt x="84269" y="111195"/>
                </a:cubicBezTo>
                <a:cubicBezTo>
                  <a:pt x="74744" y="70185"/>
                  <a:pt x="3306" y="-2576"/>
                  <a:pt x="131" y="7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1" name="フリーフォーム: 図形 540">
            <a:extLst>
              <a:ext uri="{FF2B5EF4-FFF2-40B4-BE49-F238E27FC236}">
                <a16:creationId xmlns:a16="http://schemas.microsoft.com/office/drawing/2014/main" id="{03D8842D-92F1-4BEC-8E6C-80318700C036}"/>
              </a:ext>
            </a:extLst>
          </p:cNvPr>
          <p:cNvSpPr/>
          <p:nvPr/>
        </p:nvSpPr>
        <p:spPr>
          <a:xfrm>
            <a:off x="4402407" y="5016814"/>
            <a:ext cx="274226" cy="120990"/>
          </a:xfrm>
          <a:custGeom>
            <a:avLst/>
            <a:gdLst>
              <a:gd name="connsiteX0" fmla="*/ 1318 w 274226"/>
              <a:gd name="connsiteY0" fmla="*/ 120336 h 120990"/>
              <a:gd name="connsiteX1" fmla="*/ 106093 w 274226"/>
              <a:gd name="connsiteY1" fmla="*/ 58424 h 120990"/>
              <a:gd name="connsiteX2" fmla="*/ 272781 w 274226"/>
              <a:gd name="connsiteY2" fmla="*/ 2861 h 120990"/>
              <a:gd name="connsiteX3" fmla="*/ 177531 w 274226"/>
              <a:gd name="connsiteY3" fmla="*/ 17149 h 120990"/>
              <a:gd name="connsiteX4" fmla="*/ 1318 w 274226"/>
              <a:gd name="connsiteY4" fmla="*/ 120336 h 12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226" h="120990">
                <a:moveTo>
                  <a:pt x="1318" y="120336"/>
                </a:moveTo>
                <a:cubicBezTo>
                  <a:pt x="-10588" y="127215"/>
                  <a:pt x="60849" y="78003"/>
                  <a:pt x="106093" y="58424"/>
                </a:cubicBezTo>
                <a:cubicBezTo>
                  <a:pt x="151337" y="38845"/>
                  <a:pt x="260875" y="9740"/>
                  <a:pt x="272781" y="2861"/>
                </a:cubicBezTo>
                <a:cubicBezTo>
                  <a:pt x="284687" y="-4018"/>
                  <a:pt x="220394" y="1803"/>
                  <a:pt x="177531" y="17149"/>
                </a:cubicBezTo>
                <a:cubicBezTo>
                  <a:pt x="134668" y="32495"/>
                  <a:pt x="13224" y="113457"/>
                  <a:pt x="1318" y="12033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2" name="フリーフォーム: 図形 541">
            <a:extLst>
              <a:ext uri="{FF2B5EF4-FFF2-40B4-BE49-F238E27FC236}">
                <a16:creationId xmlns:a16="http://schemas.microsoft.com/office/drawing/2014/main" id="{2C9D9B86-554C-4051-A859-26DAD362303B}"/>
              </a:ext>
            </a:extLst>
          </p:cNvPr>
          <p:cNvSpPr/>
          <p:nvPr/>
        </p:nvSpPr>
        <p:spPr>
          <a:xfrm>
            <a:off x="4853693" y="5253036"/>
            <a:ext cx="341898" cy="163538"/>
          </a:xfrm>
          <a:custGeom>
            <a:avLst/>
            <a:gdLst>
              <a:gd name="connsiteX0" fmla="*/ 2470 w 341898"/>
              <a:gd name="connsiteY0" fmla="*/ 2 h 163538"/>
              <a:gd name="connsiteX1" fmla="*/ 308857 w 341898"/>
              <a:gd name="connsiteY1" fmla="*/ 30164 h 163538"/>
              <a:gd name="connsiteX2" fmla="*/ 326320 w 341898"/>
              <a:gd name="connsiteY2" fmla="*/ 33339 h 163538"/>
              <a:gd name="connsiteX3" fmla="*/ 245357 w 341898"/>
              <a:gd name="connsiteY3" fmla="*/ 66677 h 163538"/>
              <a:gd name="connsiteX4" fmla="*/ 145345 w 341898"/>
              <a:gd name="connsiteY4" fmla="*/ 163514 h 163538"/>
              <a:gd name="connsiteX5" fmla="*/ 258057 w 341898"/>
              <a:gd name="connsiteY5" fmla="*/ 57152 h 163538"/>
              <a:gd name="connsiteX6" fmla="*/ 169157 w 341898"/>
              <a:gd name="connsiteY6" fmla="*/ 31752 h 163538"/>
              <a:gd name="connsiteX7" fmla="*/ 2470 w 341898"/>
              <a:gd name="connsiteY7" fmla="*/ 2 h 16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898" h="163538">
                <a:moveTo>
                  <a:pt x="2470" y="2"/>
                </a:moveTo>
                <a:cubicBezTo>
                  <a:pt x="25753" y="-263"/>
                  <a:pt x="254882" y="24608"/>
                  <a:pt x="308857" y="30164"/>
                </a:cubicBezTo>
                <a:cubicBezTo>
                  <a:pt x="362832" y="35720"/>
                  <a:pt x="336903" y="27254"/>
                  <a:pt x="326320" y="33339"/>
                </a:cubicBezTo>
                <a:cubicBezTo>
                  <a:pt x="315737" y="39424"/>
                  <a:pt x="275519" y="44981"/>
                  <a:pt x="245357" y="66677"/>
                </a:cubicBezTo>
                <a:cubicBezTo>
                  <a:pt x="215195" y="88373"/>
                  <a:pt x="143228" y="165102"/>
                  <a:pt x="145345" y="163514"/>
                </a:cubicBezTo>
                <a:cubicBezTo>
                  <a:pt x="147462" y="161926"/>
                  <a:pt x="254088" y="79112"/>
                  <a:pt x="258057" y="57152"/>
                </a:cubicBezTo>
                <a:cubicBezTo>
                  <a:pt x="262026" y="35192"/>
                  <a:pt x="211226" y="41013"/>
                  <a:pt x="169157" y="31752"/>
                </a:cubicBezTo>
                <a:cubicBezTo>
                  <a:pt x="127088" y="22491"/>
                  <a:pt x="-20813" y="267"/>
                  <a:pt x="2470" y="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3" name="フリーフォーム: 図形 542">
            <a:extLst>
              <a:ext uri="{FF2B5EF4-FFF2-40B4-BE49-F238E27FC236}">
                <a16:creationId xmlns:a16="http://schemas.microsoft.com/office/drawing/2014/main" id="{17D13825-99E5-49AB-A14B-6A0DC2DF81B6}"/>
              </a:ext>
            </a:extLst>
          </p:cNvPr>
          <p:cNvSpPr/>
          <p:nvPr/>
        </p:nvSpPr>
        <p:spPr>
          <a:xfrm>
            <a:off x="4499823" y="5142503"/>
            <a:ext cx="350589" cy="36046"/>
          </a:xfrm>
          <a:custGeom>
            <a:avLst/>
            <a:gdLst>
              <a:gd name="connsiteX0" fmla="*/ 740 w 350589"/>
              <a:gd name="connsiteY0" fmla="*/ 997 h 36046"/>
              <a:gd name="connsiteX1" fmla="*/ 338877 w 350589"/>
              <a:gd name="connsiteY1" fmla="*/ 35922 h 36046"/>
              <a:gd name="connsiteX2" fmla="*/ 249977 w 350589"/>
              <a:gd name="connsiteY2" fmla="*/ 12110 h 36046"/>
              <a:gd name="connsiteX3" fmla="*/ 740 w 350589"/>
              <a:gd name="connsiteY3" fmla="*/ 997 h 3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589" h="36046">
                <a:moveTo>
                  <a:pt x="740" y="997"/>
                </a:moveTo>
                <a:cubicBezTo>
                  <a:pt x="15556" y="4966"/>
                  <a:pt x="297338" y="34070"/>
                  <a:pt x="338877" y="35922"/>
                </a:cubicBezTo>
                <a:cubicBezTo>
                  <a:pt x="380417" y="37774"/>
                  <a:pt x="302100" y="18460"/>
                  <a:pt x="249977" y="12110"/>
                </a:cubicBezTo>
                <a:cubicBezTo>
                  <a:pt x="197854" y="5760"/>
                  <a:pt x="-14076" y="-2972"/>
                  <a:pt x="740" y="99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4" name="フリーフォーム: 図形 543">
            <a:extLst>
              <a:ext uri="{FF2B5EF4-FFF2-40B4-BE49-F238E27FC236}">
                <a16:creationId xmlns:a16="http://schemas.microsoft.com/office/drawing/2014/main" id="{8D549621-E2C1-4F7E-AA85-2B1DC3AE89FE}"/>
              </a:ext>
            </a:extLst>
          </p:cNvPr>
          <p:cNvSpPr/>
          <p:nvPr/>
        </p:nvSpPr>
        <p:spPr>
          <a:xfrm>
            <a:off x="4394879" y="4879022"/>
            <a:ext cx="181083" cy="203298"/>
          </a:xfrm>
          <a:custGeom>
            <a:avLst/>
            <a:gdLst>
              <a:gd name="connsiteX0" fmla="*/ 16784 w 181083"/>
              <a:gd name="connsiteY0" fmla="*/ 953 h 203298"/>
              <a:gd name="connsiteX1" fmla="*/ 178709 w 181083"/>
              <a:gd name="connsiteY1" fmla="*/ 108903 h 203298"/>
              <a:gd name="connsiteX2" fmla="*/ 105684 w 181083"/>
              <a:gd name="connsiteY2" fmla="*/ 94616 h 203298"/>
              <a:gd name="connsiteX3" fmla="*/ 909 w 181083"/>
              <a:gd name="connsiteY3" fmla="*/ 202566 h 203298"/>
              <a:gd name="connsiteX4" fmla="*/ 61234 w 181083"/>
              <a:gd name="connsiteY4" fmla="*/ 140653 h 203298"/>
              <a:gd name="connsiteX5" fmla="*/ 170771 w 181083"/>
              <a:gd name="connsiteY5" fmla="*/ 113666 h 203298"/>
              <a:gd name="connsiteX6" fmla="*/ 81871 w 181083"/>
              <a:gd name="connsiteY6" fmla="*/ 58103 h 203298"/>
              <a:gd name="connsiteX7" fmla="*/ 16784 w 181083"/>
              <a:gd name="connsiteY7" fmla="*/ 953 h 20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083" h="203298">
                <a:moveTo>
                  <a:pt x="16784" y="953"/>
                </a:moveTo>
                <a:cubicBezTo>
                  <a:pt x="32924" y="9420"/>
                  <a:pt x="163892" y="93293"/>
                  <a:pt x="178709" y="108903"/>
                </a:cubicBezTo>
                <a:cubicBezTo>
                  <a:pt x="193526" y="124514"/>
                  <a:pt x="135317" y="79006"/>
                  <a:pt x="105684" y="94616"/>
                </a:cubicBezTo>
                <a:cubicBezTo>
                  <a:pt x="76051" y="110227"/>
                  <a:pt x="909" y="202566"/>
                  <a:pt x="909" y="202566"/>
                </a:cubicBezTo>
                <a:cubicBezTo>
                  <a:pt x="-6499" y="210239"/>
                  <a:pt x="32924" y="155470"/>
                  <a:pt x="61234" y="140653"/>
                </a:cubicBezTo>
                <a:cubicBezTo>
                  <a:pt x="89544" y="125836"/>
                  <a:pt x="167332" y="127424"/>
                  <a:pt x="170771" y="113666"/>
                </a:cubicBezTo>
                <a:cubicBezTo>
                  <a:pt x="174210" y="99908"/>
                  <a:pt x="108065" y="73449"/>
                  <a:pt x="81871" y="58103"/>
                </a:cubicBezTo>
                <a:cubicBezTo>
                  <a:pt x="55677" y="42757"/>
                  <a:pt x="644" y="-7514"/>
                  <a:pt x="16784" y="95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5" name="フリーフォーム: 図形 544">
            <a:extLst>
              <a:ext uri="{FF2B5EF4-FFF2-40B4-BE49-F238E27FC236}">
                <a16:creationId xmlns:a16="http://schemas.microsoft.com/office/drawing/2014/main" id="{B68C79C1-435B-4CB6-A41B-DB2DDC12966B}"/>
              </a:ext>
            </a:extLst>
          </p:cNvPr>
          <p:cNvSpPr/>
          <p:nvPr/>
        </p:nvSpPr>
        <p:spPr>
          <a:xfrm>
            <a:off x="4390821" y="4894138"/>
            <a:ext cx="41722" cy="197007"/>
          </a:xfrm>
          <a:custGeom>
            <a:avLst/>
            <a:gdLst>
              <a:gd name="connsiteX0" fmla="*/ 17667 w 41722"/>
              <a:gd name="connsiteY0" fmla="*/ 125 h 197007"/>
              <a:gd name="connsiteX1" fmla="*/ 41479 w 41722"/>
              <a:gd name="connsiteY1" fmla="*/ 55687 h 197007"/>
              <a:gd name="connsiteX2" fmla="*/ 204 w 41722"/>
              <a:gd name="connsiteY2" fmla="*/ 196975 h 197007"/>
              <a:gd name="connsiteX3" fmla="*/ 25604 w 41722"/>
              <a:gd name="connsiteY3" fmla="*/ 68387 h 197007"/>
              <a:gd name="connsiteX4" fmla="*/ 17667 w 41722"/>
              <a:gd name="connsiteY4" fmla="*/ 125 h 19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22" h="197007">
                <a:moveTo>
                  <a:pt x="17667" y="125"/>
                </a:moveTo>
                <a:cubicBezTo>
                  <a:pt x="20313" y="-1992"/>
                  <a:pt x="44389" y="22879"/>
                  <a:pt x="41479" y="55687"/>
                </a:cubicBezTo>
                <a:cubicBezTo>
                  <a:pt x="38569" y="88495"/>
                  <a:pt x="2850" y="194858"/>
                  <a:pt x="204" y="196975"/>
                </a:cubicBezTo>
                <a:cubicBezTo>
                  <a:pt x="-2442" y="199092"/>
                  <a:pt x="21371" y="96433"/>
                  <a:pt x="25604" y="68387"/>
                </a:cubicBezTo>
                <a:cubicBezTo>
                  <a:pt x="29837" y="40341"/>
                  <a:pt x="15021" y="2242"/>
                  <a:pt x="17667" y="12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6" name="フリーフォーム: 図形 545">
            <a:extLst>
              <a:ext uri="{FF2B5EF4-FFF2-40B4-BE49-F238E27FC236}">
                <a16:creationId xmlns:a16="http://schemas.microsoft.com/office/drawing/2014/main" id="{232F0F4F-68CF-41F4-96C7-A5C75BBF84A1}"/>
              </a:ext>
            </a:extLst>
          </p:cNvPr>
          <p:cNvSpPr/>
          <p:nvPr/>
        </p:nvSpPr>
        <p:spPr>
          <a:xfrm>
            <a:off x="4806329" y="5303800"/>
            <a:ext cx="238433" cy="70569"/>
          </a:xfrm>
          <a:custGeom>
            <a:avLst/>
            <a:gdLst>
              <a:gd name="connsiteX0" fmla="*/ 621 w 238433"/>
              <a:gd name="connsiteY0" fmla="*/ 3213 h 70569"/>
              <a:gd name="connsiteX1" fmla="*/ 168896 w 238433"/>
              <a:gd name="connsiteY1" fmla="*/ 39725 h 70569"/>
              <a:gd name="connsiteX2" fmla="*/ 237159 w 238433"/>
              <a:gd name="connsiteY2" fmla="*/ 69888 h 70569"/>
              <a:gd name="connsiteX3" fmla="*/ 116509 w 238433"/>
              <a:gd name="connsiteY3" fmla="*/ 9563 h 70569"/>
              <a:gd name="connsiteX4" fmla="*/ 621 w 238433"/>
              <a:gd name="connsiteY4" fmla="*/ 3213 h 7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33" h="70569">
                <a:moveTo>
                  <a:pt x="621" y="3213"/>
                </a:moveTo>
                <a:cubicBezTo>
                  <a:pt x="9352" y="8240"/>
                  <a:pt x="129473" y="28613"/>
                  <a:pt x="168896" y="39725"/>
                </a:cubicBezTo>
                <a:cubicBezTo>
                  <a:pt x="208319" y="50837"/>
                  <a:pt x="245890" y="74915"/>
                  <a:pt x="237159" y="69888"/>
                </a:cubicBezTo>
                <a:cubicBezTo>
                  <a:pt x="228428" y="64861"/>
                  <a:pt x="155667" y="20940"/>
                  <a:pt x="116509" y="9563"/>
                </a:cubicBezTo>
                <a:cubicBezTo>
                  <a:pt x="77351" y="-1814"/>
                  <a:pt x="-8110" y="-1814"/>
                  <a:pt x="621" y="321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7" name="フリーフォーム: 図形 546">
            <a:extLst>
              <a:ext uri="{FF2B5EF4-FFF2-40B4-BE49-F238E27FC236}">
                <a16:creationId xmlns:a16="http://schemas.microsoft.com/office/drawing/2014/main" id="{B6FDBD21-284E-4AA9-941C-85633EA2A1C4}"/>
              </a:ext>
            </a:extLst>
          </p:cNvPr>
          <p:cNvSpPr/>
          <p:nvPr/>
        </p:nvSpPr>
        <p:spPr>
          <a:xfrm>
            <a:off x="3444149" y="1544619"/>
            <a:ext cx="227828" cy="146116"/>
          </a:xfrm>
          <a:custGeom>
            <a:avLst/>
            <a:gdLst>
              <a:gd name="connsiteX0" fmla="*/ 227739 w 227828"/>
              <a:gd name="connsiteY0" fmla="*/ 19 h 146116"/>
              <a:gd name="connsiteX1" fmla="*/ 64226 w 227828"/>
              <a:gd name="connsiteY1" fmla="*/ 90506 h 146116"/>
              <a:gd name="connsiteX2" fmla="*/ 726 w 227828"/>
              <a:gd name="connsiteY2" fmla="*/ 146069 h 146116"/>
              <a:gd name="connsiteX3" fmla="*/ 40414 w 227828"/>
              <a:gd name="connsiteY3" fmla="*/ 98444 h 146116"/>
              <a:gd name="connsiteX4" fmla="*/ 227739 w 227828"/>
              <a:gd name="connsiteY4" fmla="*/ 19 h 14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28" h="146116">
                <a:moveTo>
                  <a:pt x="227739" y="19"/>
                </a:moveTo>
                <a:cubicBezTo>
                  <a:pt x="231708" y="-1304"/>
                  <a:pt x="102061" y="66164"/>
                  <a:pt x="64226" y="90506"/>
                </a:cubicBezTo>
                <a:cubicBezTo>
                  <a:pt x="26391" y="114848"/>
                  <a:pt x="4695" y="144746"/>
                  <a:pt x="726" y="146069"/>
                </a:cubicBezTo>
                <a:cubicBezTo>
                  <a:pt x="-3243" y="147392"/>
                  <a:pt x="8929" y="120934"/>
                  <a:pt x="40414" y="98444"/>
                </a:cubicBezTo>
                <a:cubicBezTo>
                  <a:pt x="71899" y="75954"/>
                  <a:pt x="223770" y="1342"/>
                  <a:pt x="227739" y="1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8" name="フリーフォーム: 図形 547">
            <a:extLst>
              <a:ext uri="{FF2B5EF4-FFF2-40B4-BE49-F238E27FC236}">
                <a16:creationId xmlns:a16="http://schemas.microsoft.com/office/drawing/2014/main" id="{F1C28C33-9F49-4DD9-836F-6FD7AEACD0E6}"/>
              </a:ext>
            </a:extLst>
          </p:cNvPr>
          <p:cNvSpPr/>
          <p:nvPr/>
        </p:nvSpPr>
        <p:spPr>
          <a:xfrm>
            <a:off x="3203575" y="1804518"/>
            <a:ext cx="168761" cy="6820"/>
          </a:xfrm>
          <a:custGeom>
            <a:avLst/>
            <a:gdLst>
              <a:gd name="connsiteX0" fmla="*/ 0 w 168761"/>
              <a:gd name="connsiteY0" fmla="*/ 3645 h 6820"/>
              <a:gd name="connsiteX1" fmla="*/ 58738 w 168761"/>
              <a:gd name="connsiteY1" fmla="*/ 6820 h 6820"/>
              <a:gd name="connsiteX2" fmla="*/ 168275 w 168761"/>
              <a:gd name="connsiteY2" fmla="*/ 470 h 6820"/>
              <a:gd name="connsiteX3" fmla="*/ 101600 w 168761"/>
              <a:gd name="connsiteY3" fmla="*/ 470 h 6820"/>
              <a:gd name="connsiteX4" fmla="*/ 0 w 168761"/>
              <a:gd name="connsiteY4" fmla="*/ 3645 h 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61" h="6820">
                <a:moveTo>
                  <a:pt x="0" y="3645"/>
                </a:moveTo>
                <a:cubicBezTo>
                  <a:pt x="15346" y="5497"/>
                  <a:pt x="58738" y="6820"/>
                  <a:pt x="58738" y="6820"/>
                </a:cubicBezTo>
                <a:cubicBezTo>
                  <a:pt x="86784" y="6291"/>
                  <a:pt x="161131" y="1528"/>
                  <a:pt x="168275" y="470"/>
                </a:cubicBezTo>
                <a:cubicBezTo>
                  <a:pt x="175419" y="-588"/>
                  <a:pt x="101600" y="470"/>
                  <a:pt x="101600" y="470"/>
                </a:cubicBezTo>
                <a:lnTo>
                  <a:pt x="0" y="364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9" name="フリーフォーム: 図形 548">
            <a:extLst>
              <a:ext uri="{FF2B5EF4-FFF2-40B4-BE49-F238E27FC236}">
                <a16:creationId xmlns:a16="http://schemas.microsoft.com/office/drawing/2014/main" id="{FB6B7789-50F6-45DC-BD84-482127FE8370}"/>
              </a:ext>
            </a:extLst>
          </p:cNvPr>
          <p:cNvSpPr/>
          <p:nvPr/>
        </p:nvSpPr>
        <p:spPr>
          <a:xfrm>
            <a:off x="3058984" y="2068461"/>
            <a:ext cx="60563" cy="254128"/>
          </a:xfrm>
          <a:custGeom>
            <a:avLst/>
            <a:gdLst>
              <a:gd name="connsiteX0" fmla="*/ 55691 w 60563"/>
              <a:gd name="connsiteY0" fmla="*/ 52 h 254128"/>
              <a:gd name="connsiteX1" fmla="*/ 16004 w 60563"/>
              <a:gd name="connsiteY1" fmla="*/ 147689 h 254128"/>
              <a:gd name="connsiteX2" fmla="*/ 60454 w 60563"/>
              <a:gd name="connsiteY2" fmla="*/ 254052 h 254128"/>
              <a:gd name="connsiteX3" fmla="*/ 129 w 60563"/>
              <a:gd name="connsiteY3" fmla="*/ 131814 h 254128"/>
              <a:gd name="connsiteX4" fmla="*/ 55691 w 60563"/>
              <a:gd name="connsiteY4" fmla="*/ 52 h 25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63" h="254128">
                <a:moveTo>
                  <a:pt x="55691" y="52"/>
                </a:moveTo>
                <a:cubicBezTo>
                  <a:pt x="58337" y="2698"/>
                  <a:pt x="15210" y="105356"/>
                  <a:pt x="16004" y="147689"/>
                </a:cubicBezTo>
                <a:cubicBezTo>
                  <a:pt x="16798" y="190022"/>
                  <a:pt x="63100" y="256698"/>
                  <a:pt x="60454" y="254052"/>
                </a:cubicBezTo>
                <a:cubicBezTo>
                  <a:pt x="57808" y="251406"/>
                  <a:pt x="3304" y="167533"/>
                  <a:pt x="129" y="131814"/>
                </a:cubicBezTo>
                <a:cubicBezTo>
                  <a:pt x="-3046" y="96095"/>
                  <a:pt x="53045" y="-2594"/>
                  <a:pt x="55691" y="5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0" name="フリーフォーム: 図形 549">
            <a:extLst>
              <a:ext uri="{FF2B5EF4-FFF2-40B4-BE49-F238E27FC236}">
                <a16:creationId xmlns:a16="http://schemas.microsoft.com/office/drawing/2014/main" id="{18EF3491-6040-47F1-AD99-9A98FA7E51E8}"/>
              </a:ext>
            </a:extLst>
          </p:cNvPr>
          <p:cNvSpPr/>
          <p:nvPr/>
        </p:nvSpPr>
        <p:spPr>
          <a:xfrm>
            <a:off x="2876548" y="2014538"/>
            <a:ext cx="123827" cy="206376"/>
          </a:xfrm>
          <a:custGeom>
            <a:avLst/>
            <a:gdLst>
              <a:gd name="connsiteX0" fmla="*/ 123827 w 123827"/>
              <a:gd name="connsiteY0" fmla="*/ 0 h 206376"/>
              <a:gd name="connsiteX1" fmla="*/ 41277 w 123827"/>
              <a:gd name="connsiteY1" fmla="*/ 127000 h 206376"/>
              <a:gd name="connsiteX2" fmla="*/ 2 w 123827"/>
              <a:gd name="connsiteY2" fmla="*/ 206375 h 206376"/>
              <a:gd name="connsiteX3" fmla="*/ 42865 w 123827"/>
              <a:gd name="connsiteY3" fmla="*/ 125412 h 206376"/>
              <a:gd name="connsiteX4" fmla="*/ 123827 w 123827"/>
              <a:gd name="connsiteY4" fmla="*/ 0 h 20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27" h="206376">
                <a:moveTo>
                  <a:pt x="123827" y="0"/>
                </a:moveTo>
                <a:cubicBezTo>
                  <a:pt x="123562" y="265"/>
                  <a:pt x="61914" y="92604"/>
                  <a:pt x="41277" y="127000"/>
                </a:cubicBezTo>
                <a:cubicBezTo>
                  <a:pt x="20640" y="161396"/>
                  <a:pt x="-263" y="206640"/>
                  <a:pt x="2" y="206375"/>
                </a:cubicBezTo>
                <a:cubicBezTo>
                  <a:pt x="267" y="206110"/>
                  <a:pt x="23021" y="157691"/>
                  <a:pt x="42865" y="125412"/>
                </a:cubicBezTo>
                <a:cubicBezTo>
                  <a:pt x="62709" y="93133"/>
                  <a:pt x="124092" y="-265"/>
                  <a:pt x="123827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1" name="フリーフォーム: 図形 550">
            <a:extLst>
              <a:ext uri="{FF2B5EF4-FFF2-40B4-BE49-F238E27FC236}">
                <a16:creationId xmlns:a16="http://schemas.microsoft.com/office/drawing/2014/main" id="{0D50E438-DA96-4168-A585-065140DBC20B}"/>
              </a:ext>
            </a:extLst>
          </p:cNvPr>
          <p:cNvSpPr/>
          <p:nvPr/>
        </p:nvSpPr>
        <p:spPr>
          <a:xfrm>
            <a:off x="2877692" y="2062028"/>
            <a:ext cx="56247" cy="225743"/>
          </a:xfrm>
          <a:custGeom>
            <a:avLst/>
            <a:gdLst>
              <a:gd name="connsiteX0" fmla="*/ 56008 w 56247"/>
              <a:gd name="connsiteY0" fmla="*/ 135 h 225743"/>
              <a:gd name="connsiteX1" fmla="*/ 21083 w 56247"/>
              <a:gd name="connsiteY1" fmla="*/ 111260 h 225743"/>
              <a:gd name="connsiteX2" fmla="*/ 33783 w 56247"/>
              <a:gd name="connsiteY2" fmla="*/ 225560 h 225743"/>
              <a:gd name="connsiteX3" fmla="*/ 22671 w 56247"/>
              <a:gd name="connsiteY3" fmla="*/ 136660 h 225743"/>
              <a:gd name="connsiteX4" fmla="*/ 446 w 56247"/>
              <a:gd name="connsiteY4" fmla="*/ 89035 h 225743"/>
              <a:gd name="connsiteX5" fmla="*/ 56008 w 56247"/>
              <a:gd name="connsiteY5" fmla="*/ 135 h 22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47" h="225743">
                <a:moveTo>
                  <a:pt x="56008" y="135"/>
                </a:moveTo>
                <a:cubicBezTo>
                  <a:pt x="59447" y="3839"/>
                  <a:pt x="24787" y="73689"/>
                  <a:pt x="21083" y="111260"/>
                </a:cubicBezTo>
                <a:cubicBezTo>
                  <a:pt x="17379" y="148831"/>
                  <a:pt x="33518" y="221327"/>
                  <a:pt x="33783" y="225560"/>
                </a:cubicBezTo>
                <a:cubicBezTo>
                  <a:pt x="34048" y="229793"/>
                  <a:pt x="28227" y="159414"/>
                  <a:pt x="22671" y="136660"/>
                </a:cubicBezTo>
                <a:cubicBezTo>
                  <a:pt x="17115" y="113906"/>
                  <a:pt x="-3258" y="108349"/>
                  <a:pt x="446" y="89035"/>
                </a:cubicBezTo>
                <a:cubicBezTo>
                  <a:pt x="4150" y="69721"/>
                  <a:pt x="52569" y="-3569"/>
                  <a:pt x="56008" y="13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2" name="フリーフォーム: 図形 551">
            <a:extLst>
              <a:ext uri="{FF2B5EF4-FFF2-40B4-BE49-F238E27FC236}">
                <a16:creationId xmlns:a16="http://schemas.microsoft.com/office/drawing/2014/main" id="{0A898819-9D8B-46AC-9A48-450ED023E30F}"/>
              </a:ext>
            </a:extLst>
          </p:cNvPr>
          <p:cNvSpPr/>
          <p:nvPr/>
        </p:nvSpPr>
        <p:spPr>
          <a:xfrm>
            <a:off x="3422815" y="1939912"/>
            <a:ext cx="63381" cy="150847"/>
          </a:xfrm>
          <a:custGeom>
            <a:avLst/>
            <a:gdLst>
              <a:gd name="connsiteX0" fmla="*/ 63335 w 63381"/>
              <a:gd name="connsiteY0" fmla="*/ 13 h 150847"/>
              <a:gd name="connsiteX1" fmla="*/ 7773 w 63381"/>
              <a:gd name="connsiteY1" fmla="*/ 85738 h 150847"/>
              <a:gd name="connsiteX2" fmla="*/ 1423 w 63381"/>
              <a:gd name="connsiteY2" fmla="*/ 150826 h 150847"/>
              <a:gd name="connsiteX3" fmla="*/ 17298 w 63381"/>
              <a:gd name="connsiteY3" fmla="*/ 92088 h 150847"/>
              <a:gd name="connsiteX4" fmla="*/ 63335 w 63381"/>
              <a:gd name="connsiteY4" fmla="*/ 13 h 15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81" h="150847">
                <a:moveTo>
                  <a:pt x="63335" y="13"/>
                </a:moveTo>
                <a:cubicBezTo>
                  <a:pt x="61747" y="-1045"/>
                  <a:pt x="18092" y="60603"/>
                  <a:pt x="7773" y="85738"/>
                </a:cubicBezTo>
                <a:cubicBezTo>
                  <a:pt x="-2546" y="110873"/>
                  <a:pt x="-165" y="149768"/>
                  <a:pt x="1423" y="150826"/>
                </a:cubicBezTo>
                <a:cubicBezTo>
                  <a:pt x="3011" y="151884"/>
                  <a:pt x="8831" y="113784"/>
                  <a:pt x="17298" y="92088"/>
                </a:cubicBezTo>
                <a:cubicBezTo>
                  <a:pt x="25765" y="70392"/>
                  <a:pt x="64923" y="1071"/>
                  <a:pt x="63335" y="1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3" name="フリーフォーム: 図形 552">
            <a:extLst>
              <a:ext uri="{FF2B5EF4-FFF2-40B4-BE49-F238E27FC236}">
                <a16:creationId xmlns:a16="http://schemas.microsoft.com/office/drawing/2014/main" id="{3EEE597E-DAF6-47DF-800E-965E2305FCCC}"/>
              </a:ext>
            </a:extLst>
          </p:cNvPr>
          <p:cNvSpPr/>
          <p:nvPr/>
        </p:nvSpPr>
        <p:spPr>
          <a:xfrm>
            <a:off x="3511057" y="2011692"/>
            <a:ext cx="37280" cy="115136"/>
          </a:xfrm>
          <a:custGeom>
            <a:avLst/>
            <a:gdLst>
              <a:gd name="connsiteX0" fmla="*/ 16368 w 37280"/>
              <a:gd name="connsiteY0" fmla="*/ 1258 h 115136"/>
              <a:gd name="connsiteX1" fmla="*/ 37006 w 37280"/>
              <a:gd name="connsiteY1" fmla="*/ 113971 h 115136"/>
              <a:gd name="connsiteX2" fmla="*/ 493 w 37280"/>
              <a:gd name="connsiteY2" fmla="*/ 56821 h 115136"/>
              <a:gd name="connsiteX3" fmla="*/ 16368 w 37280"/>
              <a:gd name="connsiteY3" fmla="*/ 1258 h 11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80" h="115136">
                <a:moveTo>
                  <a:pt x="16368" y="1258"/>
                </a:moveTo>
                <a:cubicBezTo>
                  <a:pt x="22453" y="10783"/>
                  <a:pt x="39652" y="104711"/>
                  <a:pt x="37006" y="113971"/>
                </a:cubicBezTo>
                <a:cubicBezTo>
                  <a:pt x="34360" y="123232"/>
                  <a:pt x="3668" y="74813"/>
                  <a:pt x="493" y="56821"/>
                </a:cubicBezTo>
                <a:cubicBezTo>
                  <a:pt x="-2682" y="38829"/>
                  <a:pt x="10283" y="-8267"/>
                  <a:pt x="16368" y="125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4" name="フリーフォーム: 図形 553">
            <a:extLst>
              <a:ext uri="{FF2B5EF4-FFF2-40B4-BE49-F238E27FC236}">
                <a16:creationId xmlns:a16="http://schemas.microsoft.com/office/drawing/2014/main" id="{E7FDB310-FBF2-4BDE-89D1-B5F9AD74E8B5}"/>
              </a:ext>
            </a:extLst>
          </p:cNvPr>
          <p:cNvSpPr/>
          <p:nvPr/>
        </p:nvSpPr>
        <p:spPr>
          <a:xfrm>
            <a:off x="3585892" y="1603899"/>
            <a:ext cx="277363" cy="275713"/>
          </a:xfrm>
          <a:custGeom>
            <a:avLst/>
            <a:gdLst>
              <a:gd name="connsiteX0" fmla="*/ 276496 w 277363"/>
              <a:gd name="connsiteY0" fmla="*/ 1064 h 275713"/>
              <a:gd name="connsiteX1" fmla="*/ 85996 w 277363"/>
              <a:gd name="connsiteY1" fmla="*/ 134414 h 275713"/>
              <a:gd name="connsiteX2" fmla="*/ 271 w 277363"/>
              <a:gd name="connsiteY2" fmla="*/ 275701 h 275713"/>
              <a:gd name="connsiteX3" fmla="*/ 62183 w 277363"/>
              <a:gd name="connsiteY3" fmla="*/ 142351 h 275713"/>
              <a:gd name="connsiteX4" fmla="*/ 152671 w 277363"/>
              <a:gd name="connsiteY4" fmla="*/ 75676 h 275713"/>
              <a:gd name="connsiteX5" fmla="*/ 276496 w 277363"/>
              <a:gd name="connsiteY5" fmla="*/ 1064 h 27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363" h="275713">
                <a:moveTo>
                  <a:pt x="276496" y="1064"/>
                </a:moveTo>
                <a:cubicBezTo>
                  <a:pt x="265383" y="10854"/>
                  <a:pt x="132033" y="88641"/>
                  <a:pt x="85996" y="134414"/>
                </a:cubicBezTo>
                <a:cubicBezTo>
                  <a:pt x="39959" y="180187"/>
                  <a:pt x="4240" y="274378"/>
                  <a:pt x="271" y="275701"/>
                </a:cubicBezTo>
                <a:cubicBezTo>
                  <a:pt x="-3698" y="277024"/>
                  <a:pt x="36783" y="175688"/>
                  <a:pt x="62183" y="142351"/>
                </a:cubicBezTo>
                <a:cubicBezTo>
                  <a:pt x="87583" y="109014"/>
                  <a:pt x="116423" y="99753"/>
                  <a:pt x="152671" y="75676"/>
                </a:cubicBezTo>
                <a:cubicBezTo>
                  <a:pt x="188919" y="51599"/>
                  <a:pt x="287609" y="-8726"/>
                  <a:pt x="276496" y="106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5" name="フリーフォーム: 図形 554">
            <a:extLst>
              <a:ext uri="{FF2B5EF4-FFF2-40B4-BE49-F238E27FC236}">
                <a16:creationId xmlns:a16="http://schemas.microsoft.com/office/drawing/2014/main" id="{74333194-6CA7-44C6-8DB5-1A35C9AB7D84}"/>
              </a:ext>
            </a:extLst>
          </p:cNvPr>
          <p:cNvSpPr/>
          <p:nvPr/>
        </p:nvSpPr>
        <p:spPr>
          <a:xfrm>
            <a:off x="3775059" y="1520197"/>
            <a:ext cx="308206" cy="247428"/>
          </a:xfrm>
          <a:custGeom>
            <a:avLst/>
            <a:gdLst>
              <a:gd name="connsiteX0" fmla="*/ 307991 w 308206"/>
              <a:gd name="connsiteY0" fmla="*/ 628 h 247428"/>
              <a:gd name="connsiteX1" fmla="*/ 127016 w 308206"/>
              <a:gd name="connsiteY1" fmla="*/ 89528 h 247428"/>
              <a:gd name="connsiteX2" fmla="*/ 16 w 308206"/>
              <a:gd name="connsiteY2" fmla="*/ 245103 h 247428"/>
              <a:gd name="connsiteX3" fmla="*/ 117491 w 308206"/>
              <a:gd name="connsiteY3" fmla="*/ 184778 h 247428"/>
              <a:gd name="connsiteX4" fmla="*/ 17479 w 308206"/>
              <a:gd name="connsiteY4" fmla="*/ 210178 h 247428"/>
              <a:gd name="connsiteX5" fmla="*/ 88916 w 308206"/>
              <a:gd name="connsiteY5" fmla="*/ 132391 h 247428"/>
              <a:gd name="connsiteX6" fmla="*/ 307991 w 308206"/>
              <a:gd name="connsiteY6" fmla="*/ 628 h 24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206" h="247428">
                <a:moveTo>
                  <a:pt x="307991" y="628"/>
                </a:moveTo>
                <a:cubicBezTo>
                  <a:pt x="314341" y="-6516"/>
                  <a:pt x="178345" y="48782"/>
                  <a:pt x="127016" y="89528"/>
                </a:cubicBezTo>
                <a:cubicBezTo>
                  <a:pt x="75687" y="130274"/>
                  <a:pt x="1603" y="229228"/>
                  <a:pt x="16" y="245103"/>
                </a:cubicBezTo>
                <a:cubicBezTo>
                  <a:pt x="-1572" y="260978"/>
                  <a:pt x="114580" y="190599"/>
                  <a:pt x="117491" y="184778"/>
                </a:cubicBezTo>
                <a:cubicBezTo>
                  <a:pt x="120401" y="178957"/>
                  <a:pt x="22241" y="218909"/>
                  <a:pt x="17479" y="210178"/>
                </a:cubicBezTo>
                <a:cubicBezTo>
                  <a:pt x="12717" y="201447"/>
                  <a:pt x="38910" y="165993"/>
                  <a:pt x="88916" y="132391"/>
                </a:cubicBezTo>
                <a:cubicBezTo>
                  <a:pt x="138922" y="98789"/>
                  <a:pt x="301641" y="7772"/>
                  <a:pt x="307991" y="62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7" name="フリーフォーム: 図形 556">
            <a:extLst>
              <a:ext uri="{FF2B5EF4-FFF2-40B4-BE49-F238E27FC236}">
                <a16:creationId xmlns:a16="http://schemas.microsoft.com/office/drawing/2014/main" id="{6DE183C5-ACD8-467A-ACCD-346D2867C05D}"/>
              </a:ext>
            </a:extLst>
          </p:cNvPr>
          <p:cNvSpPr/>
          <p:nvPr/>
        </p:nvSpPr>
        <p:spPr>
          <a:xfrm>
            <a:off x="3671551" y="1714467"/>
            <a:ext cx="111501" cy="149302"/>
          </a:xfrm>
          <a:custGeom>
            <a:avLst/>
            <a:gdLst>
              <a:gd name="connsiteX0" fmla="*/ 111462 w 111501"/>
              <a:gd name="connsiteY0" fmla="*/ 33 h 149302"/>
              <a:gd name="connsiteX1" fmla="*/ 22562 w 111501"/>
              <a:gd name="connsiteY1" fmla="*/ 77821 h 149302"/>
              <a:gd name="connsiteX2" fmla="*/ 337 w 111501"/>
              <a:gd name="connsiteY2" fmla="*/ 149258 h 149302"/>
              <a:gd name="connsiteX3" fmla="*/ 33674 w 111501"/>
              <a:gd name="connsiteY3" fmla="*/ 87346 h 149302"/>
              <a:gd name="connsiteX4" fmla="*/ 111462 w 111501"/>
              <a:gd name="connsiteY4" fmla="*/ 33 h 14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501" h="149302">
                <a:moveTo>
                  <a:pt x="111462" y="33"/>
                </a:moveTo>
                <a:cubicBezTo>
                  <a:pt x="109610" y="-1554"/>
                  <a:pt x="41083" y="52950"/>
                  <a:pt x="22562" y="77821"/>
                </a:cubicBezTo>
                <a:cubicBezTo>
                  <a:pt x="4041" y="102692"/>
                  <a:pt x="-1515" y="147671"/>
                  <a:pt x="337" y="149258"/>
                </a:cubicBezTo>
                <a:cubicBezTo>
                  <a:pt x="2189" y="150845"/>
                  <a:pt x="18064" y="109836"/>
                  <a:pt x="33674" y="87346"/>
                </a:cubicBezTo>
                <a:cubicBezTo>
                  <a:pt x="49284" y="64856"/>
                  <a:pt x="113314" y="1620"/>
                  <a:pt x="111462" y="3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9" name="フリーフォーム: 図形 558">
            <a:extLst>
              <a:ext uri="{FF2B5EF4-FFF2-40B4-BE49-F238E27FC236}">
                <a16:creationId xmlns:a16="http://schemas.microsoft.com/office/drawing/2014/main" id="{D19BBF99-681E-47D4-A3DB-97188B29848A}"/>
              </a:ext>
            </a:extLst>
          </p:cNvPr>
          <p:cNvSpPr/>
          <p:nvPr/>
        </p:nvSpPr>
        <p:spPr>
          <a:xfrm>
            <a:off x="3768700" y="1669603"/>
            <a:ext cx="178041" cy="304566"/>
          </a:xfrm>
          <a:custGeom>
            <a:avLst/>
            <a:gdLst>
              <a:gd name="connsiteX0" fmla="*/ 177825 w 178041"/>
              <a:gd name="connsiteY0" fmla="*/ 447 h 304566"/>
              <a:gd name="connsiteX1" fmla="*/ 79400 w 178041"/>
              <a:gd name="connsiteY1" fmla="*/ 102047 h 304566"/>
              <a:gd name="connsiteX2" fmla="*/ 9550 w 178041"/>
              <a:gd name="connsiteY2" fmla="*/ 303660 h 304566"/>
              <a:gd name="connsiteX3" fmla="*/ 6375 w 178041"/>
              <a:gd name="connsiteY3" fmla="*/ 173485 h 304566"/>
              <a:gd name="connsiteX4" fmla="*/ 1613 w 178041"/>
              <a:gd name="connsiteY4" fmla="*/ 103635 h 304566"/>
              <a:gd name="connsiteX5" fmla="*/ 4788 w 178041"/>
              <a:gd name="connsiteY5" fmla="*/ 151260 h 304566"/>
              <a:gd name="connsiteX6" fmla="*/ 50825 w 178041"/>
              <a:gd name="connsiteY6" fmla="*/ 138560 h 304566"/>
              <a:gd name="connsiteX7" fmla="*/ 177825 w 178041"/>
              <a:gd name="connsiteY7" fmla="*/ 447 h 30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041" h="304566">
                <a:moveTo>
                  <a:pt x="177825" y="447"/>
                </a:moveTo>
                <a:cubicBezTo>
                  <a:pt x="182587" y="-5638"/>
                  <a:pt x="107446" y="51512"/>
                  <a:pt x="79400" y="102047"/>
                </a:cubicBezTo>
                <a:cubicBezTo>
                  <a:pt x="51354" y="152583"/>
                  <a:pt x="21721" y="291754"/>
                  <a:pt x="9550" y="303660"/>
                </a:cubicBezTo>
                <a:cubicBezTo>
                  <a:pt x="-2621" y="315566"/>
                  <a:pt x="7698" y="206822"/>
                  <a:pt x="6375" y="173485"/>
                </a:cubicBezTo>
                <a:cubicBezTo>
                  <a:pt x="5052" y="140148"/>
                  <a:pt x="1877" y="107339"/>
                  <a:pt x="1613" y="103635"/>
                </a:cubicBezTo>
                <a:cubicBezTo>
                  <a:pt x="1349" y="99931"/>
                  <a:pt x="-3414" y="145439"/>
                  <a:pt x="4788" y="151260"/>
                </a:cubicBezTo>
                <a:cubicBezTo>
                  <a:pt x="12990" y="157081"/>
                  <a:pt x="24102" y="161050"/>
                  <a:pt x="50825" y="138560"/>
                </a:cubicBezTo>
                <a:cubicBezTo>
                  <a:pt x="77548" y="116070"/>
                  <a:pt x="173063" y="6532"/>
                  <a:pt x="177825" y="44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0" name="フリーフォーム: 図形 559">
            <a:extLst>
              <a:ext uri="{FF2B5EF4-FFF2-40B4-BE49-F238E27FC236}">
                <a16:creationId xmlns:a16="http://schemas.microsoft.com/office/drawing/2014/main" id="{C79FEBAC-2F5D-4053-997F-CF1CD736CC3F}"/>
              </a:ext>
            </a:extLst>
          </p:cNvPr>
          <p:cNvSpPr/>
          <p:nvPr/>
        </p:nvSpPr>
        <p:spPr>
          <a:xfrm>
            <a:off x="3545268" y="1885486"/>
            <a:ext cx="36371" cy="286456"/>
          </a:xfrm>
          <a:custGeom>
            <a:avLst/>
            <a:gdLst>
              <a:gd name="connsiteX0" fmla="*/ 36132 w 36371"/>
              <a:gd name="connsiteY0" fmla="*/ 464 h 286456"/>
              <a:gd name="connsiteX1" fmla="*/ 20257 w 36371"/>
              <a:gd name="connsiteY1" fmla="*/ 122702 h 286456"/>
              <a:gd name="connsiteX2" fmla="*/ 23432 w 36371"/>
              <a:gd name="connsiteY2" fmla="*/ 286214 h 286456"/>
              <a:gd name="connsiteX3" fmla="*/ 1207 w 36371"/>
              <a:gd name="connsiteY3" fmla="*/ 157627 h 286456"/>
              <a:gd name="connsiteX4" fmla="*/ 5970 w 36371"/>
              <a:gd name="connsiteY4" fmla="*/ 83014 h 286456"/>
              <a:gd name="connsiteX5" fmla="*/ 36132 w 36371"/>
              <a:gd name="connsiteY5" fmla="*/ 464 h 28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71" h="286456">
                <a:moveTo>
                  <a:pt x="36132" y="464"/>
                </a:moveTo>
                <a:cubicBezTo>
                  <a:pt x="38513" y="7079"/>
                  <a:pt x="22374" y="75077"/>
                  <a:pt x="20257" y="122702"/>
                </a:cubicBezTo>
                <a:cubicBezTo>
                  <a:pt x="18140" y="170327"/>
                  <a:pt x="26607" y="280393"/>
                  <a:pt x="23432" y="286214"/>
                </a:cubicBezTo>
                <a:cubicBezTo>
                  <a:pt x="20257" y="292035"/>
                  <a:pt x="4117" y="191494"/>
                  <a:pt x="1207" y="157627"/>
                </a:cubicBezTo>
                <a:cubicBezTo>
                  <a:pt x="-1703" y="123760"/>
                  <a:pt x="943" y="106297"/>
                  <a:pt x="5970" y="83014"/>
                </a:cubicBezTo>
                <a:cubicBezTo>
                  <a:pt x="10997" y="59731"/>
                  <a:pt x="33751" y="-6151"/>
                  <a:pt x="36132" y="46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1" name="フリーフォーム: 図形 560">
            <a:extLst>
              <a:ext uri="{FF2B5EF4-FFF2-40B4-BE49-F238E27FC236}">
                <a16:creationId xmlns:a16="http://schemas.microsoft.com/office/drawing/2014/main" id="{04A8EAC7-5F5C-4D28-9754-3A80FF669D5A}"/>
              </a:ext>
            </a:extLst>
          </p:cNvPr>
          <p:cNvSpPr/>
          <p:nvPr/>
        </p:nvSpPr>
        <p:spPr>
          <a:xfrm>
            <a:off x="3601661" y="1859114"/>
            <a:ext cx="112195" cy="141078"/>
          </a:xfrm>
          <a:custGeom>
            <a:avLst/>
            <a:gdLst>
              <a:gd name="connsiteX0" fmla="*/ 111502 w 112195"/>
              <a:gd name="connsiteY0" fmla="*/ 1436 h 141078"/>
              <a:gd name="connsiteX1" fmla="*/ 1964 w 112195"/>
              <a:gd name="connsiteY1" fmla="*/ 139549 h 141078"/>
              <a:gd name="connsiteX2" fmla="*/ 46414 w 112195"/>
              <a:gd name="connsiteY2" fmla="*/ 71286 h 141078"/>
              <a:gd name="connsiteX3" fmla="*/ 111502 w 112195"/>
              <a:gd name="connsiteY3" fmla="*/ 1436 h 14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95" h="141078">
                <a:moveTo>
                  <a:pt x="111502" y="1436"/>
                </a:moveTo>
                <a:cubicBezTo>
                  <a:pt x="104094" y="12813"/>
                  <a:pt x="12812" y="127907"/>
                  <a:pt x="1964" y="139549"/>
                </a:cubicBezTo>
                <a:cubicBezTo>
                  <a:pt x="-8884" y="151191"/>
                  <a:pt x="27893" y="93247"/>
                  <a:pt x="46414" y="71286"/>
                </a:cubicBezTo>
                <a:cubicBezTo>
                  <a:pt x="64935" y="49325"/>
                  <a:pt x="118910" y="-9941"/>
                  <a:pt x="111502" y="143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2" name="フリーフォーム: 図形 561">
            <a:extLst>
              <a:ext uri="{FF2B5EF4-FFF2-40B4-BE49-F238E27FC236}">
                <a16:creationId xmlns:a16="http://schemas.microsoft.com/office/drawing/2014/main" id="{CC49D034-F286-4183-B056-29E5405C86CC}"/>
              </a:ext>
            </a:extLst>
          </p:cNvPr>
          <p:cNvSpPr/>
          <p:nvPr/>
        </p:nvSpPr>
        <p:spPr>
          <a:xfrm>
            <a:off x="3553756" y="1937857"/>
            <a:ext cx="135706" cy="125691"/>
          </a:xfrm>
          <a:custGeom>
            <a:avLst/>
            <a:gdLst>
              <a:gd name="connsiteX0" fmla="*/ 135594 w 135706"/>
              <a:gd name="connsiteY0" fmla="*/ 481 h 125691"/>
              <a:gd name="connsiteX1" fmla="*/ 7007 w 135706"/>
              <a:gd name="connsiteY1" fmla="*/ 122718 h 125691"/>
              <a:gd name="connsiteX2" fmla="*/ 29232 w 135706"/>
              <a:gd name="connsiteY2" fmla="*/ 81443 h 125691"/>
              <a:gd name="connsiteX3" fmla="*/ 135594 w 135706"/>
              <a:gd name="connsiteY3" fmla="*/ 481 h 12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706" h="125691">
                <a:moveTo>
                  <a:pt x="135594" y="481"/>
                </a:moveTo>
                <a:cubicBezTo>
                  <a:pt x="131890" y="7360"/>
                  <a:pt x="24734" y="109224"/>
                  <a:pt x="7007" y="122718"/>
                </a:cubicBezTo>
                <a:cubicBezTo>
                  <a:pt x="-10720" y="136212"/>
                  <a:pt x="8330" y="100493"/>
                  <a:pt x="29232" y="81443"/>
                </a:cubicBezTo>
                <a:cubicBezTo>
                  <a:pt x="50134" y="62393"/>
                  <a:pt x="139298" y="-6398"/>
                  <a:pt x="135594" y="48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3" name="フリーフォーム: 図形 562">
            <a:extLst>
              <a:ext uri="{FF2B5EF4-FFF2-40B4-BE49-F238E27FC236}">
                <a16:creationId xmlns:a16="http://schemas.microsoft.com/office/drawing/2014/main" id="{4B3BC015-C744-47DE-B12D-42BE35673E2D}"/>
              </a:ext>
            </a:extLst>
          </p:cNvPr>
          <p:cNvSpPr/>
          <p:nvPr/>
        </p:nvSpPr>
        <p:spPr>
          <a:xfrm>
            <a:off x="2940035" y="2035039"/>
            <a:ext cx="54013" cy="232067"/>
          </a:xfrm>
          <a:custGeom>
            <a:avLst/>
            <a:gdLst>
              <a:gd name="connsiteX0" fmla="*/ 53990 w 54013"/>
              <a:gd name="connsiteY0" fmla="*/ 136 h 232067"/>
              <a:gd name="connsiteX1" fmla="*/ 19065 w 54013"/>
              <a:gd name="connsiteY1" fmla="*/ 73161 h 232067"/>
              <a:gd name="connsiteX2" fmla="*/ 27003 w 54013"/>
              <a:gd name="connsiteY2" fmla="*/ 231911 h 232067"/>
              <a:gd name="connsiteX3" fmla="*/ 15 w 54013"/>
              <a:gd name="connsiteY3" fmla="*/ 101736 h 232067"/>
              <a:gd name="connsiteX4" fmla="*/ 23828 w 54013"/>
              <a:gd name="connsiteY4" fmla="*/ 55699 h 232067"/>
              <a:gd name="connsiteX5" fmla="*/ 53990 w 54013"/>
              <a:gd name="connsiteY5" fmla="*/ 136 h 23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13" h="232067">
                <a:moveTo>
                  <a:pt x="53990" y="136"/>
                </a:moveTo>
                <a:cubicBezTo>
                  <a:pt x="53196" y="3046"/>
                  <a:pt x="23563" y="34532"/>
                  <a:pt x="19065" y="73161"/>
                </a:cubicBezTo>
                <a:cubicBezTo>
                  <a:pt x="14567" y="111790"/>
                  <a:pt x="30178" y="227149"/>
                  <a:pt x="27003" y="231911"/>
                </a:cubicBezTo>
                <a:cubicBezTo>
                  <a:pt x="23828" y="236673"/>
                  <a:pt x="544" y="131105"/>
                  <a:pt x="15" y="101736"/>
                </a:cubicBezTo>
                <a:cubicBezTo>
                  <a:pt x="-514" y="72367"/>
                  <a:pt x="12451" y="69722"/>
                  <a:pt x="23828" y="55699"/>
                </a:cubicBezTo>
                <a:cubicBezTo>
                  <a:pt x="35205" y="41676"/>
                  <a:pt x="54784" y="-2774"/>
                  <a:pt x="53990" y="13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4" name="フリーフォーム: 図形 563">
            <a:extLst>
              <a:ext uri="{FF2B5EF4-FFF2-40B4-BE49-F238E27FC236}">
                <a16:creationId xmlns:a16="http://schemas.microsoft.com/office/drawing/2014/main" id="{7A6ADFFB-34B5-4F02-9503-EA71612C041D}"/>
              </a:ext>
            </a:extLst>
          </p:cNvPr>
          <p:cNvSpPr/>
          <p:nvPr/>
        </p:nvSpPr>
        <p:spPr>
          <a:xfrm>
            <a:off x="3171643" y="1978905"/>
            <a:ext cx="236130" cy="239066"/>
          </a:xfrm>
          <a:custGeom>
            <a:avLst/>
            <a:gdLst>
              <a:gd name="connsiteX0" fmla="*/ 182 w 236130"/>
              <a:gd name="connsiteY0" fmla="*/ 708 h 239066"/>
              <a:gd name="connsiteX1" fmla="*/ 70032 w 236130"/>
              <a:gd name="connsiteY1" fmla="*/ 156283 h 239066"/>
              <a:gd name="connsiteX2" fmla="*/ 235132 w 236130"/>
              <a:gd name="connsiteY2" fmla="*/ 238833 h 239066"/>
              <a:gd name="connsiteX3" fmla="*/ 135120 w 236130"/>
              <a:gd name="connsiteY3" fmla="*/ 178508 h 239066"/>
              <a:gd name="connsiteX4" fmla="*/ 52570 w 236130"/>
              <a:gd name="connsiteY4" fmla="*/ 102308 h 239066"/>
              <a:gd name="connsiteX5" fmla="*/ 182 w 236130"/>
              <a:gd name="connsiteY5" fmla="*/ 708 h 23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30" h="239066">
                <a:moveTo>
                  <a:pt x="182" y="708"/>
                </a:moveTo>
                <a:cubicBezTo>
                  <a:pt x="3092" y="9704"/>
                  <a:pt x="30874" y="116596"/>
                  <a:pt x="70032" y="156283"/>
                </a:cubicBezTo>
                <a:cubicBezTo>
                  <a:pt x="109190" y="195971"/>
                  <a:pt x="224284" y="235129"/>
                  <a:pt x="235132" y="238833"/>
                </a:cubicBezTo>
                <a:cubicBezTo>
                  <a:pt x="245980" y="242537"/>
                  <a:pt x="165547" y="201262"/>
                  <a:pt x="135120" y="178508"/>
                </a:cubicBezTo>
                <a:cubicBezTo>
                  <a:pt x="104693" y="155754"/>
                  <a:pt x="75324" y="133794"/>
                  <a:pt x="52570" y="102308"/>
                </a:cubicBezTo>
                <a:cubicBezTo>
                  <a:pt x="29816" y="70823"/>
                  <a:pt x="-2728" y="-8288"/>
                  <a:pt x="182" y="70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5" name="フリーフォーム: 図形 564">
            <a:extLst>
              <a:ext uri="{FF2B5EF4-FFF2-40B4-BE49-F238E27FC236}">
                <a16:creationId xmlns:a16="http://schemas.microsoft.com/office/drawing/2014/main" id="{6C16A059-FCC3-459F-8060-1FF005503C35}"/>
              </a:ext>
            </a:extLst>
          </p:cNvPr>
          <p:cNvSpPr/>
          <p:nvPr/>
        </p:nvSpPr>
        <p:spPr>
          <a:xfrm>
            <a:off x="4019099" y="2166938"/>
            <a:ext cx="253652" cy="25439"/>
          </a:xfrm>
          <a:custGeom>
            <a:avLst/>
            <a:gdLst>
              <a:gd name="connsiteX0" fmla="*/ 8389 w 253652"/>
              <a:gd name="connsiteY0" fmla="*/ 25400 h 25439"/>
              <a:gd name="connsiteX1" fmla="*/ 244926 w 253652"/>
              <a:gd name="connsiteY1" fmla="*/ 20637 h 25439"/>
              <a:gd name="connsiteX2" fmla="*/ 189364 w 253652"/>
              <a:gd name="connsiteY2" fmla="*/ 0 h 25439"/>
              <a:gd name="connsiteX3" fmla="*/ 62364 w 253652"/>
              <a:gd name="connsiteY3" fmla="*/ 20637 h 25439"/>
              <a:gd name="connsiteX4" fmla="*/ 8389 w 253652"/>
              <a:gd name="connsiteY4" fmla="*/ 25400 h 2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652" h="25439">
                <a:moveTo>
                  <a:pt x="8389" y="25400"/>
                </a:moveTo>
                <a:cubicBezTo>
                  <a:pt x="38816" y="25400"/>
                  <a:pt x="214764" y="24870"/>
                  <a:pt x="244926" y="20637"/>
                </a:cubicBezTo>
                <a:cubicBezTo>
                  <a:pt x="275088" y="16404"/>
                  <a:pt x="219791" y="0"/>
                  <a:pt x="189364" y="0"/>
                </a:cubicBezTo>
                <a:cubicBezTo>
                  <a:pt x="158937" y="0"/>
                  <a:pt x="86441" y="15081"/>
                  <a:pt x="62364" y="20637"/>
                </a:cubicBezTo>
                <a:cubicBezTo>
                  <a:pt x="38287" y="26193"/>
                  <a:pt x="-22038" y="25400"/>
                  <a:pt x="8389" y="2540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6" name="フリーフォーム: 図形 565">
            <a:extLst>
              <a:ext uri="{FF2B5EF4-FFF2-40B4-BE49-F238E27FC236}">
                <a16:creationId xmlns:a16="http://schemas.microsoft.com/office/drawing/2014/main" id="{A3EE0E4B-F0C6-4B90-B4B6-D558FB7C7B88}"/>
              </a:ext>
            </a:extLst>
          </p:cNvPr>
          <p:cNvSpPr/>
          <p:nvPr/>
        </p:nvSpPr>
        <p:spPr>
          <a:xfrm>
            <a:off x="3815434" y="2254032"/>
            <a:ext cx="343836" cy="153174"/>
          </a:xfrm>
          <a:custGeom>
            <a:avLst/>
            <a:gdLst>
              <a:gd name="connsiteX0" fmla="*/ 2504 w 343836"/>
              <a:gd name="connsiteY0" fmla="*/ 152618 h 153174"/>
              <a:gd name="connsiteX1" fmla="*/ 75529 w 343836"/>
              <a:gd name="connsiteY1" fmla="*/ 63718 h 153174"/>
              <a:gd name="connsiteX2" fmla="*/ 178716 w 343836"/>
              <a:gd name="connsiteY2" fmla="*/ 16093 h 153174"/>
              <a:gd name="connsiteX3" fmla="*/ 343816 w 343836"/>
              <a:gd name="connsiteY3" fmla="*/ 218 h 153174"/>
              <a:gd name="connsiteX4" fmla="*/ 167604 w 343836"/>
              <a:gd name="connsiteY4" fmla="*/ 17681 h 153174"/>
              <a:gd name="connsiteX5" fmla="*/ 2504 w 343836"/>
              <a:gd name="connsiteY5" fmla="*/ 152618 h 15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836" h="153174">
                <a:moveTo>
                  <a:pt x="2504" y="152618"/>
                </a:moveTo>
                <a:cubicBezTo>
                  <a:pt x="-12842" y="160291"/>
                  <a:pt x="46160" y="86472"/>
                  <a:pt x="75529" y="63718"/>
                </a:cubicBezTo>
                <a:cubicBezTo>
                  <a:pt x="104898" y="40964"/>
                  <a:pt x="134002" y="26676"/>
                  <a:pt x="178716" y="16093"/>
                </a:cubicBezTo>
                <a:cubicBezTo>
                  <a:pt x="223431" y="5510"/>
                  <a:pt x="345668" y="-47"/>
                  <a:pt x="343816" y="218"/>
                </a:cubicBezTo>
                <a:cubicBezTo>
                  <a:pt x="341964" y="483"/>
                  <a:pt x="224754" y="-4015"/>
                  <a:pt x="167604" y="17681"/>
                </a:cubicBezTo>
                <a:cubicBezTo>
                  <a:pt x="110454" y="39377"/>
                  <a:pt x="17850" y="144945"/>
                  <a:pt x="2504" y="1526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7" name="フリーフォーム: 図形 566">
            <a:extLst>
              <a:ext uri="{FF2B5EF4-FFF2-40B4-BE49-F238E27FC236}">
                <a16:creationId xmlns:a16="http://schemas.microsoft.com/office/drawing/2014/main" id="{BA407180-7B4B-497D-8065-3D6E16B3581F}"/>
              </a:ext>
            </a:extLst>
          </p:cNvPr>
          <p:cNvSpPr/>
          <p:nvPr/>
        </p:nvSpPr>
        <p:spPr>
          <a:xfrm>
            <a:off x="4124160" y="2347835"/>
            <a:ext cx="262473" cy="77922"/>
          </a:xfrm>
          <a:custGeom>
            <a:avLst/>
            <a:gdLst>
              <a:gd name="connsiteX0" fmla="*/ 165 w 262473"/>
              <a:gd name="connsiteY0" fmla="*/ 33415 h 77922"/>
              <a:gd name="connsiteX1" fmla="*/ 211303 w 262473"/>
              <a:gd name="connsiteY1" fmla="*/ 78 h 77922"/>
              <a:gd name="connsiteX2" fmla="*/ 238290 w 262473"/>
              <a:gd name="connsiteY2" fmla="*/ 44528 h 77922"/>
              <a:gd name="connsiteX3" fmla="*/ 104940 w 262473"/>
              <a:gd name="connsiteY3" fmla="*/ 77865 h 77922"/>
              <a:gd name="connsiteX4" fmla="*/ 224003 w 262473"/>
              <a:gd name="connsiteY4" fmla="*/ 36590 h 77922"/>
              <a:gd name="connsiteX5" fmla="*/ 249403 w 262473"/>
              <a:gd name="connsiteY5" fmla="*/ 22303 h 77922"/>
              <a:gd name="connsiteX6" fmla="*/ 165 w 262473"/>
              <a:gd name="connsiteY6" fmla="*/ 33415 h 7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73" h="77922">
                <a:moveTo>
                  <a:pt x="165" y="33415"/>
                </a:moveTo>
                <a:cubicBezTo>
                  <a:pt x="-6185" y="29711"/>
                  <a:pt x="171616" y="-1774"/>
                  <a:pt x="211303" y="78"/>
                </a:cubicBezTo>
                <a:cubicBezTo>
                  <a:pt x="250990" y="1930"/>
                  <a:pt x="256017" y="31564"/>
                  <a:pt x="238290" y="44528"/>
                </a:cubicBezTo>
                <a:cubicBezTo>
                  <a:pt x="220563" y="57492"/>
                  <a:pt x="107321" y="79188"/>
                  <a:pt x="104940" y="77865"/>
                </a:cubicBezTo>
                <a:cubicBezTo>
                  <a:pt x="102559" y="76542"/>
                  <a:pt x="199926" y="45850"/>
                  <a:pt x="224003" y="36590"/>
                </a:cubicBezTo>
                <a:cubicBezTo>
                  <a:pt x="248080" y="27330"/>
                  <a:pt x="281153" y="23626"/>
                  <a:pt x="249403" y="22303"/>
                </a:cubicBezTo>
                <a:cubicBezTo>
                  <a:pt x="217653" y="20980"/>
                  <a:pt x="6515" y="37119"/>
                  <a:pt x="165" y="3341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8" name="フリーフォーム: 図形 567">
            <a:extLst>
              <a:ext uri="{FF2B5EF4-FFF2-40B4-BE49-F238E27FC236}">
                <a16:creationId xmlns:a16="http://schemas.microsoft.com/office/drawing/2014/main" id="{25973C30-0AF2-40B5-A761-AF7F0F7293F9}"/>
              </a:ext>
            </a:extLst>
          </p:cNvPr>
          <p:cNvSpPr/>
          <p:nvPr/>
        </p:nvSpPr>
        <p:spPr>
          <a:xfrm>
            <a:off x="3568937" y="2969971"/>
            <a:ext cx="60317" cy="393200"/>
          </a:xfrm>
          <a:custGeom>
            <a:avLst/>
            <a:gdLst>
              <a:gd name="connsiteX0" fmla="*/ 60088 w 60317"/>
              <a:gd name="connsiteY0" fmla="*/ 242 h 393200"/>
              <a:gd name="connsiteX1" fmla="*/ 21988 w 60317"/>
              <a:gd name="connsiteY1" fmla="*/ 238367 h 393200"/>
              <a:gd name="connsiteX2" fmla="*/ 28338 w 60317"/>
              <a:gd name="connsiteY2" fmla="*/ 390767 h 393200"/>
              <a:gd name="connsiteX3" fmla="*/ 18813 w 60317"/>
              <a:gd name="connsiteY3" fmla="*/ 322504 h 393200"/>
              <a:gd name="connsiteX4" fmla="*/ 1351 w 60317"/>
              <a:gd name="connsiteY4" fmla="*/ 195504 h 393200"/>
              <a:gd name="connsiteX5" fmla="*/ 60088 w 60317"/>
              <a:gd name="connsiteY5" fmla="*/ 242 h 3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17" h="393200">
                <a:moveTo>
                  <a:pt x="60088" y="242"/>
                </a:moveTo>
                <a:cubicBezTo>
                  <a:pt x="63528" y="7386"/>
                  <a:pt x="27280" y="173280"/>
                  <a:pt x="21988" y="238367"/>
                </a:cubicBezTo>
                <a:cubicBezTo>
                  <a:pt x="16696" y="303454"/>
                  <a:pt x="28867" y="376744"/>
                  <a:pt x="28338" y="390767"/>
                </a:cubicBezTo>
                <a:cubicBezTo>
                  <a:pt x="27809" y="404790"/>
                  <a:pt x="23311" y="355048"/>
                  <a:pt x="18813" y="322504"/>
                </a:cubicBezTo>
                <a:cubicBezTo>
                  <a:pt x="14315" y="289960"/>
                  <a:pt x="-5264" y="245510"/>
                  <a:pt x="1351" y="195504"/>
                </a:cubicBezTo>
                <a:cubicBezTo>
                  <a:pt x="7966" y="145498"/>
                  <a:pt x="56648" y="-6902"/>
                  <a:pt x="60088" y="24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9" name="フリーフォーム: 図形 568">
            <a:extLst>
              <a:ext uri="{FF2B5EF4-FFF2-40B4-BE49-F238E27FC236}">
                <a16:creationId xmlns:a16="http://schemas.microsoft.com/office/drawing/2014/main" id="{E66ADA54-C9AA-44ED-86FE-A1554F7E16FA}"/>
              </a:ext>
            </a:extLst>
          </p:cNvPr>
          <p:cNvSpPr/>
          <p:nvPr/>
        </p:nvSpPr>
        <p:spPr>
          <a:xfrm>
            <a:off x="3522708" y="3586154"/>
            <a:ext cx="200092" cy="76346"/>
          </a:xfrm>
          <a:custGeom>
            <a:avLst/>
            <a:gdLst>
              <a:gd name="connsiteX0" fmla="*/ 1542 w 200092"/>
              <a:gd name="connsiteY0" fmla="*/ 9 h 76346"/>
              <a:gd name="connsiteX1" fmla="*/ 180930 w 200092"/>
              <a:gd name="connsiteY1" fmla="*/ 61921 h 76346"/>
              <a:gd name="connsiteX2" fmla="*/ 185692 w 200092"/>
              <a:gd name="connsiteY2" fmla="*/ 76209 h 76346"/>
              <a:gd name="connsiteX3" fmla="*/ 98380 w 200092"/>
              <a:gd name="connsiteY3" fmla="*/ 57159 h 76346"/>
              <a:gd name="connsiteX4" fmla="*/ 1542 w 200092"/>
              <a:gd name="connsiteY4" fmla="*/ 9 h 7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92" h="76346">
                <a:moveTo>
                  <a:pt x="1542" y="9"/>
                </a:moveTo>
                <a:cubicBezTo>
                  <a:pt x="15300" y="803"/>
                  <a:pt x="150238" y="49221"/>
                  <a:pt x="180930" y="61921"/>
                </a:cubicBezTo>
                <a:cubicBezTo>
                  <a:pt x="211622" y="74621"/>
                  <a:pt x="199450" y="77003"/>
                  <a:pt x="185692" y="76209"/>
                </a:cubicBezTo>
                <a:cubicBezTo>
                  <a:pt x="171934" y="75415"/>
                  <a:pt x="126955" y="68007"/>
                  <a:pt x="98380" y="57159"/>
                </a:cubicBezTo>
                <a:cubicBezTo>
                  <a:pt x="69805" y="46311"/>
                  <a:pt x="-12216" y="-785"/>
                  <a:pt x="1542" y="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0" name="フリーフォーム: 図形 569">
            <a:extLst>
              <a:ext uri="{FF2B5EF4-FFF2-40B4-BE49-F238E27FC236}">
                <a16:creationId xmlns:a16="http://schemas.microsoft.com/office/drawing/2014/main" id="{15C7B068-A5AF-4AFF-A96B-5E76CF3260E4}"/>
              </a:ext>
            </a:extLst>
          </p:cNvPr>
          <p:cNvSpPr/>
          <p:nvPr/>
        </p:nvSpPr>
        <p:spPr>
          <a:xfrm>
            <a:off x="2999667" y="2135156"/>
            <a:ext cx="57878" cy="135036"/>
          </a:xfrm>
          <a:custGeom>
            <a:avLst/>
            <a:gdLst>
              <a:gd name="connsiteX0" fmla="*/ 57858 w 57878"/>
              <a:gd name="connsiteY0" fmla="*/ 32 h 135036"/>
              <a:gd name="connsiteX1" fmla="*/ 10233 w 57878"/>
              <a:gd name="connsiteY1" fmla="*/ 87344 h 135036"/>
              <a:gd name="connsiteX2" fmla="*/ 8646 w 57878"/>
              <a:gd name="connsiteY2" fmla="*/ 134969 h 135036"/>
              <a:gd name="connsiteX3" fmla="*/ 3883 w 57878"/>
              <a:gd name="connsiteY3" fmla="*/ 77819 h 135036"/>
              <a:gd name="connsiteX4" fmla="*/ 57858 w 57878"/>
              <a:gd name="connsiteY4" fmla="*/ 32 h 135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78" h="135036">
                <a:moveTo>
                  <a:pt x="57858" y="32"/>
                </a:moveTo>
                <a:cubicBezTo>
                  <a:pt x="58916" y="1620"/>
                  <a:pt x="18435" y="64855"/>
                  <a:pt x="10233" y="87344"/>
                </a:cubicBezTo>
                <a:cubicBezTo>
                  <a:pt x="2031" y="109833"/>
                  <a:pt x="9704" y="136557"/>
                  <a:pt x="8646" y="134969"/>
                </a:cubicBezTo>
                <a:cubicBezTo>
                  <a:pt x="7588" y="133381"/>
                  <a:pt x="-6700" y="100573"/>
                  <a:pt x="3883" y="77819"/>
                </a:cubicBezTo>
                <a:cubicBezTo>
                  <a:pt x="14466" y="55065"/>
                  <a:pt x="56800" y="-1556"/>
                  <a:pt x="57858" y="3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1" name="フリーフォーム: 図形 570">
            <a:extLst>
              <a:ext uri="{FF2B5EF4-FFF2-40B4-BE49-F238E27FC236}">
                <a16:creationId xmlns:a16="http://schemas.microsoft.com/office/drawing/2014/main" id="{8DF4077D-92CD-4CCE-A1E4-E2A954BFA037}"/>
              </a:ext>
            </a:extLst>
          </p:cNvPr>
          <p:cNvSpPr/>
          <p:nvPr/>
        </p:nvSpPr>
        <p:spPr>
          <a:xfrm>
            <a:off x="2491228" y="3062264"/>
            <a:ext cx="23628" cy="222243"/>
          </a:xfrm>
          <a:custGeom>
            <a:avLst/>
            <a:gdLst>
              <a:gd name="connsiteX0" fmla="*/ 12789 w 23628"/>
              <a:gd name="connsiteY0" fmla="*/ 2669 h 222243"/>
              <a:gd name="connsiteX1" fmla="*/ 23372 w 23628"/>
              <a:gd name="connsiteY1" fmla="*/ 214336 h 222243"/>
              <a:gd name="connsiteX2" fmla="*/ 89 w 23628"/>
              <a:gd name="connsiteY2" fmla="*/ 169886 h 222243"/>
              <a:gd name="connsiteX3" fmla="*/ 17022 w 23628"/>
              <a:gd name="connsiteY3" fmla="*/ 100036 h 222243"/>
              <a:gd name="connsiteX4" fmla="*/ 12789 w 23628"/>
              <a:gd name="connsiteY4" fmla="*/ 2669 h 22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8" h="222243">
                <a:moveTo>
                  <a:pt x="12789" y="2669"/>
                </a:moveTo>
                <a:cubicBezTo>
                  <a:pt x="13847" y="21719"/>
                  <a:pt x="25489" y="186467"/>
                  <a:pt x="23372" y="214336"/>
                </a:cubicBezTo>
                <a:cubicBezTo>
                  <a:pt x="21255" y="242205"/>
                  <a:pt x="1147" y="188936"/>
                  <a:pt x="89" y="169886"/>
                </a:cubicBezTo>
                <a:cubicBezTo>
                  <a:pt x="-969" y="150836"/>
                  <a:pt x="7497" y="128258"/>
                  <a:pt x="17022" y="100036"/>
                </a:cubicBezTo>
                <a:cubicBezTo>
                  <a:pt x="26547" y="71814"/>
                  <a:pt x="11731" y="-16381"/>
                  <a:pt x="12789" y="266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2" name="フリーフォーム: 図形 571">
            <a:extLst>
              <a:ext uri="{FF2B5EF4-FFF2-40B4-BE49-F238E27FC236}">
                <a16:creationId xmlns:a16="http://schemas.microsoft.com/office/drawing/2014/main" id="{CDDFCF5F-96DB-45F9-83A3-983E896178AC}"/>
              </a:ext>
            </a:extLst>
          </p:cNvPr>
          <p:cNvSpPr/>
          <p:nvPr/>
        </p:nvSpPr>
        <p:spPr>
          <a:xfrm>
            <a:off x="2365620" y="3600392"/>
            <a:ext cx="321787" cy="25460"/>
          </a:xfrm>
          <a:custGeom>
            <a:avLst/>
            <a:gdLst>
              <a:gd name="connsiteX0" fmla="*/ 1343 w 321787"/>
              <a:gd name="connsiteY0" fmla="*/ 23871 h 25460"/>
              <a:gd name="connsiteX1" fmla="*/ 314080 w 321787"/>
              <a:gd name="connsiteY1" fmla="*/ 20696 h 25460"/>
              <a:gd name="connsiteX2" fmla="*/ 206130 w 321787"/>
              <a:gd name="connsiteY2" fmla="*/ 58 h 25460"/>
              <a:gd name="connsiteX3" fmla="*/ 1343 w 321787"/>
              <a:gd name="connsiteY3" fmla="*/ 23871 h 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787" h="25460">
                <a:moveTo>
                  <a:pt x="1343" y="23871"/>
                </a:moveTo>
                <a:cubicBezTo>
                  <a:pt x="19335" y="27311"/>
                  <a:pt x="279949" y="24665"/>
                  <a:pt x="314080" y="20696"/>
                </a:cubicBezTo>
                <a:cubicBezTo>
                  <a:pt x="348211" y="16727"/>
                  <a:pt x="261163" y="1381"/>
                  <a:pt x="206130" y="58"/>
                </a:cubicBezTo>
                <a:cubicBezTo>
                  <a:pt x="151097" y="-1265"/>
                  <a:pt x="-16649" y="20431"/>
                  <a:pt x="1343" y="2387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3" name="フリーフォーム: 図形 572">
            <a:extLst>
              <a:ext uri="{FF2B5EF4-FFF2-40B4-BE49-F238E27FC236}">
                <a16:creationId xmlns:a16="http://schemas.microsoft.com/office/drawing/2014/main" id="{30419626-394D-4EB1-9C4C-DCD316807ABB}"/>
              </a:ext>
            </a:extLst>
          </p:cNvPr>
          <p:cNvSpPr/>
          <p:nvPr/>
        </p:nvSpPr>
        <p:spPr>
          <a:xfrm>
            <a:off x="2401751" y="2967038"/>
            <a:ext cx="127140" cy="181240"/>
          </a:xfrm>
          <a:custGeom>
            <a:avLst/>
            <a:gdLst>
              <a:gd name="connsiteX0" fmla="*/ 1724 w 127140"/>
              <a:gd name="connsiteY0" fmla="*/ 0 h 181240"/>
              <a:gd name="connsiteX1" fmla="*/ 36649 w 127140"/>
              <a:gd name="connsiteY1" fmla="*/ 98425 h 181240"/>
              <a:gd name="connsiteX2" fmla="*/ 127137 w 127140"/>
              <a:gd name="connsiteY2" fmla="*/ 180975 h 181240"/>
              <a:gd name="connsiteX3" fmla="*/ 39824 w 127140"/>
              <a:gd name="connsiteY3" fmla="*/ 123825 h 181240"/>
              <a:gd name="connsiteX4" fmla="*/ 8074 w 127140"/>
              <a:gd name="connsiteY4" fmla="*/ 98425 h 181240"/>
              <a:gd name="connsiteX5" fmla="*/ 1724 w 127140"/>
              <a:gd name="connsiteY5" fmla="*/ 0 h 18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140" h="181240">
                <a:moveTo>
                  <a:pt x="1724" y="0"/>
                </a:moveTo>
                <a:cubicBezTo>
                  <a:pt x="6486" y="0"/>
                  <a:pt x="15747" y="68263"/>
                  <a:pt x="36649" y="98425"/>
                </a:cubicBezTo>
                <a:cubicBezTo>
                  <a:pt x="57551" y="128587"/>
                  <a:pt x="126608" y="176742"/>
                  <a:pt x="127137" y="180975"/>
                </a:cubicBezTo>
                <a:cubicBezTo>
                  <a:pt x="127666" y="185208"/>
                  <a:pt x="59668" y="137583"/>
                  <a:pt x="39824" y="123825"/>
                </a:cubicBezTo>
                <a:cubicBezTo>
                  <a:pt x="19980" y="110067"/>
                  <a:pt x="13101" y="115887"/>
                  <a:pt x="8074" y="98425"/>
                </a:cubicBezTo>
                <a:cubicBezTo>
                  <a:pt x="3047" y="80963"/>
                  <a:pt x="-3038" y="0"/>
                  <a:pt x="1724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4" name="フリーフォーム: 図形 573">
            <a:extLst>
              <a:ext uri="{FF2B5EF4-FFF2-40B4-BE49-F238E27FC236}">
                <a16:creationId xmlns:a16="http://schemas.microsoft.com/office/drawing/2014/main" id="{19126FB4-1CC1-43AE-9D32-73474DF00507}"/>
              </a:ext>
            </a:extLst>
          </p:cNvPr>
          <p:cNvSpPr/>
          <p:nvPr/>
        </p:nvSpPr>
        <p:spPr>
          <a:xfrm>
            <a:off x="2327580" y="2785954"/>
            <a:ext cx="87179" cy="222626"/>
          </a:xfrm>
          <a:custGeom>
            <a:avLst/>
            <a:gdLst>
              <a:gd name="connsiteX0" fmla="*/ 87008 w 87179"/>
              <a:gd name="connsiteY0" fmla="*/ 109 h 222626"/>
              <a:gd name="connsiteX1" fmla="*/ 26683 w 87179"/>
              <a:gd name="connsiteY1" fmla="*/ 117584 h 222626"/>
              <a:gd name="connsiteX2" fmla="*/ 47320 w 87179"/>
              <a:gd name="connsiteY2" fmla="*/ 222359 h 222626"/>
              <a:gd name="connsiteX3" fmla="*/ 13983 w 87179"/>
              <a:gd name="connsiteY3" fmla="*/ 146159 h 222626"/>
              <a:gd name="connsiteX4" fmla="*/ 4458 w 87179"/>
              <a:gd name="connsiteY4" fmla="*/ 96946 h 222626"/>
              <a:gd name="connsiteX5" fmla="*/ 87008 w 87179"/>
              <a:gd name="connsiteY5" fmla="*/ 109 h 22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179" h="222626">
                <a:moveTo>
                  <a:pt x="87008" y="109"/>
                </a:moveTo>
                <a:cubicBezTo>
                  <a:pt x="90712" y="3549"/>
                  <a:pt x="33298" y="80542"/>
                  <a:pt x="26683" y="117584"/>
                </a:cubicBezTo>
                <a:cubicBezTo>
                  <a:pt x="20068" y="154626"/>
                  <a:pt x="49437" y="217597"/>
                  <a:pt x="47320" y="222359"/>
                </a:cubicBezTo>
                <a:cubicBezTo>
                  <a:pt x="45203" y="227121"/>
                  <a:pt x="21127" y="167061"/>
                  <a:pt x="13983" y="146159"/>
                </a:cubicBezTo>
                <a:cubicBezTo>
                  <a:pt x="6839" y="125257"/>
                  <a:pt x="-7184" y="118642"/>
                  <a:pt x="4458" y="96946"/>
                </a:cubicBezTo>
                <a:cubicBezTo>
                  <a:pt x="16100" y="75250"/>
                  <a:pt x="83304" y="-3331"/>
                  <a:pt x="87008" y="10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5" name="フリーフォーム: 図形 574">
            <a:extLst>
              <a:ext uri="{FF2B5EF4-FFF2-40B4-BE49-F238E27FC236}">
                <a16:creationId xmlns:a16="http://schemas.microsoft.com/office/drawing/2014/main" id="{C28A0E89-A05D-4B23-982F-32A4D156C153}"/>
              </a:ext>
            </a:extLst>
          </p:cNvPr>
          <p:cNvSpPr/>
          <p:nvPr/>
        </p:nvSpPr>
        <p:spPr>
          <a:xfrm>
            <a:off x="2330825" y="2994022"/>
            <a:ext cx="77472" cy="290544"/>
          </a:xfrm>
          <a:custGeom>
            <a:avLst/>
            <a:gdLst>
              <a:gd name="connsiteX0" fmla="*/ 4388 w 77472"/>
              <a:gd name="connsiteY0" fmla="*/ 3 h 290544"/>
              <a:gd name="connsiteX1" fmla="*/ 2800 w 77472"/>
              <a:gd name="connsiteY1" fmla="*/ 103191 h 290544"/>
              <a:gd name="connsiteX2" fmla="*/ 36138 w 77472"/>
              <a:gd name="connsiteY2" fmla="*/ 215903 h 290544"/>
              <a:gd name="connsiteX3" fmla="*/ 77413 w 77472"/>
              <a:gd name="connsiteY3" fmla="*/ 290516 h 290544"/>
              <a:gd name="connsiteX4" fmla="*/ 26613 w 77472"/>
              <a:gd name="connsiteY4" fmla="*/ 207966 h 290544"/>
              <a:gd name="connsiteX5" fmla="*/ 25025 w 77472"/>
              <a:gd name="connsiteY5" fmla="*/ 106366 h 290544"/>
              <a:gd name="connsiteX6" fmla="*/ 4388 w 77472"/>
              <a:gd name="connsiteY6" fmla="*/ 3 h 29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2" h="290544">
                <a:moveTo>
                  <a:pt x="4388" y="3"/>
                </a:moveTo>
                <a:cubicBezTo>
                  <a:pt x="684" y="-526"/>
                  <a:pt x="-2492" y="67208"/>
                  <a:pt x="2800" y="103191"/>
                </a:cubicBezTo>
                <a:cubicBezTo>
                  <a:pt x="8092" y="139174"/>
                  <a:pt x="23703" y="184682"/>
                  <a:pt x="36138" y="215903"/>
                </a:cubicBezTo>
                <a:cubicBezTo>
                  <a:pt x="48573" y="247124"/>
                  <a:pt x="79000" y="291839"/>
                  <a:pt x="77413" y="290516"/>
                </a:cubicBezTo>
                <a:cubicBezTo>
                  <a:pt x="75826" y="289193"/>
                  <a:pt x="35344" y="238658"/>
                  <a:pt x="26613" y="207966"/>
                </a:cubicBezTo>
                <a:cubicBezTo>
                  <a:pt x="17882" y="177274"/>
                  <a:pt x="25025" y="137587"/>
                  <a:pt x="25025" y="106366"/>
                </a:cubicBezTo>
                <a:cubicBezTo>
                  <a:pt x="25025" y="75145"/>
                  <a:pt x="8092" y="532"/>
                  <a:pt x="4388" y="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6" name="フリーフォーム: 図形 575">
            <a:extLst>
              <a:ext uri="{FF2B5EF4-FFF2-40B4-BE49-F238E27FC236}">
                <a16:creationId xmlns:a16="http://schemas.microsoft.com/office/drawing/2014/main" id="{038055E0-6469-4F2F-A56B-A97D51EE3909}"/>
              </a:ext>
            </a:extLst>
          </p:cNvPr>
          <p:cNvSpPr/>
          <p:nvPr/>
        </p:nvSpPr>
        <p:spPr>
          <a:xfrm>
            <a:off x="3130477" y="2108200"/>
            <a:ext cx="83001" cy="265587"/>
          </a:xfrm>
          <a:custGeom>
            <a:avLst/>
            <a:gdLst>
              <a:gd name="connsiteX0" fmla="*/ 58811 w 83001"/>
              <a:gd name="connsiteY0" fmla="*/ 0 h 265587"/>
              <a:gd name="connsiteX1" fmla="*/ 9598 w 83001"/>
              <a:gd name="connsiteY1" fmla="*/ 128588 h 265587"/>
              <a:gd name="connsiteX2" fmla="*/ 82623 w 83001"/>
              <a:gd name="connsiteY2" fmla="*/ 263525 h 265587"/>
              <a:gd name="connsiteX3" fmla="*/ 36586 w 83001"/>
              <a:gd name="connsiteY3" fmla="*/ 204788 h 265587"/>
              <a:gd name="connsiteX4" fmla="*/ 73 w 83001"/>
              <a:gd name="connsiteY4" fmla="*/ 130175 h 265587"/>
              <a:gd name="connsiteX5" fmla="*/ 58811 w 83001"/>
              <a:gd name="connsiteY5" fmla="*/ 0 h 26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001" h="265587">
                <a:moveTo>
                  <a:pt x="58811" y="0"/>
                </a:moveTo>
                <a:cubicBezTo>
                  <a:pt x="60398" y="-264"/>
                  <a:pt x="5629" y="84667"/>
                  <a:pt x="9598" y="128588"/>
                </a:cubicBezTo>
                <a:cubicBezTo>
                  <a:pt x="13567" y="172509"/>
                  <a:pt x="78125" y="250825"/>
                  <a:pt x="82623" y="263525"/>
                </a:cubicBezTo>
                <a:cubicBezTo>
                  <a:pt x="87121" y="276225"/>
                  <a:pt x="50344" y="227013"/>
                  <a:pt x="36586" y="204788"/>
                </a:cubicBezTo>
                <a:cubicBezTo>
                  <a:pt x="22828" y="182563"/>
                  <a:pt x="-1514" y="159279"/>
                  <a:pt x="73" y="130175"/>
                </a:cubicBezTo>
                <a:cubicBezTo>
                  <a:pt x="1660" y="101071"/>
                  <a:pt x="57224" y="264"/>
                  <a:pt x="58811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7" name="フリーフォーム: 図形 576">
            <a:extLst>
              <a:ext uri="{FF2B5EF4-FFF2-40B4-BE49-F238E27FC236}">
                <a16:creationId xmlns:a16="http://schemas.microsoft.com/office/drawing/2014/main" id="{F31BB7AC-EE06-4C30-B638-74E099B45A4D}"/>
              </a:ext>
            </a:extLst>
          </p:cNvPr>
          <p:cNvSpPr/>
          <p:nvPr/>
        </p:nvSpPr>
        <p:spPr>
          <a:xfrm>
            <a:off x="3190154" y="1809743"/>
            <a:ext cx="86892" cy="270361"/>
          </a:xfrm>
          <a:custGeom>
            <a:avLst/>
            <a:gdLst>
              <a:gd name="connsiteX0" fmla="*/ 86446 w 86892"/>
              <a:gd name="connsiteY0" fmla="*/ 7 h 270361"/>
              <a:gd name="connsiteX1" fmla="*/ 721 w 86892"/>
              <a:gd name="connsiteY1" fmla="*/ 98432 h 270361"/>
              <a:gd name="connsiteX2" fmla="*/ 46759 w 86892"/>
              <a:gd name="connsiteY2" fmla="*/ 241307 h 270361"/>
              <a:gd name="connsiteX3" fmla="*/ 72159 w 86892"/>
              <a:gd name="connsiteY3" fmla="*/ 265120 h 270361"/>
              <a:gd name="connsiteX4" fmla="*/ 11834 w 86892"/>
              <a:gd name="connsiteY4" fmla="*/ 171457 h 270361"/>
              <a:gd name="connsiteX5" fmla="*/ 32471 w 86892"/>
              <a:gd name="connsiteY5" fmla="*/ 93670 h 270361"/>
              <a:gd name="connsiteX6" fmla="*/ 86446 w 86892"/>
              <a:gd name="connsiteY6" fmla="*/ 7 h 27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92" h="270361">
                <a:moveTo>
                  <a:pt x="86446" y="7"/>
                </a:moveTo>
                <a:cubicBezTo>
                  <a:pt x="81154" y="801"/>
                  <a:pt x="7335" y="58215"/>
                  <a:pt x="721" y="98432"/>
                </a:cubicBezTo>
                <a:cubicBezTo>
                  <a:pt x="-5893" y="138649"/>
                  <a:pt x="34853" y="213526"/>
                  <a:pt x="46759" y="241307"/>
                </a:cubicBezTo>
                <a:cubicBezTo>
                  <a:pt x="58665" y="269088"/>
                  <a:pt x="77980" y="276762"/>
                  <a:pt x="72159" y="265120"/>
                </a:cubicBezTo>
                <a:cubicBezTo>
                  <a:pt x="66338" y="253478"/>
                  <a:pt x="18449" y="200032"/>
                  <a:pt x="11834" y="171457"/>
                </a:cubicBezTo>
                <a:cubicBezTo>
                  <a:pt x="5219" y="142882"/>
                  <a:pt x="16332" y="121716"/>
                  <a:pt x="32471" y="93670"/>
                </a:cubicBezTo>
                <a:cubicBezTo>
                  <a:pt x="48610" y="65624"/>
                  <a:pt x="91738" y="-787"/>
                  <a:pt x="86446" y="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8" name="フリーフォーム: 図形 577">
            <a:extLst>
              <a:ext uri="{FF2B5EF4-FFF2-40B4-BE49-F238E27FC236}">
                <a16:creationId xmlns:a16="http://schemas.microsoft.com/office/drawing/2014/main" id="{AF09D78B-AFED-4496-B34D-0D9AB06A1F75}"/>
              </a:ext>
            </a:extLst>
          </p:cNvPr>
          <p:cNvSpPr/>
          <p:nvPr/>
        </p:nvSpPr>
        <p:spPr>
          <a:xfrm>
            <a:off x="2915969" y="2451046"/>
            <a:ext cx="180019" cy="66654"/>
          </a:xfrm>
          <a:custGeom>
            <a:avLst/>
            <a:gdLst>
              <a:gd name="connsiteX0" fmla="*/ 1856 w 180019"/>
              <a:gd name="connsiteY0" fmla="*/ 54 h 66654"/>
              <a:gd name="connsiteX1" fmla="*/ 178069 w 180019"/>
              <a:gd name="connsiteY1" fmla="*/ 63554 h 66654"/>
              <a:gd name="connsiteX2" fmla="*/ 90756 w 180019"/>
              <a:gd name="connsiteY2" fmla="*/ 52442 h 66654"/>
              <a:gd name="connsiteX3" fmla="*/ 1856 w 180019"/>
              <a:gd name="connsiteY3" fmla="*/ 54 h 6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19" h="66654">
                <a:moveTo>
                  <a:pt x="1856" y="54"/>
                </a:moveTo>
                <a:cubicBezTo>
                  <a:pt x="16408" y="1906"/>
                  <a:pt x="163252" y="54823"/>
                  <a:pt x="178069" y="63554"/>
                </a:cubicBezTo>
                <a:cubicBezTo>
                  <a:pt x="192886" y="72285"/>
                  <a:pt x="119331" y="60644"/>
                  <a:pt x="90756" y="52442"/>
                </a:cubicBezTo>
                <a:cubicBezTo>
                  <a:pt x="62181" y="44240"/>
                  <a:pt x="-12696" y="-1798"/>
                  <a:pt x="1856" y="5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9" name="フリーフォーム: 図形 578">
            <a:extLst>
              <a:ext uri="{FF2B5EF4-FFF2-40B4-BE49-F238E27FC236}">
                <a16:creationId xmlns:a16="http://schemas.microsoft.com/office/drawing/2014/main" id="{18DFC704-FAE6-4C25-B96F-73934EE19E8D}"/>
              </a:ext>
            </a:extLst>
          </p:cNvPr>
          <p:cNvSpPr/>
          <p:nvPr/>
        </p:nvSpPr>
        <p:spPr>
          <a:xfrm>
            <a:off x="2988916" y="2665182"/>
            <a:ext cx="432409" cy="217730"/>
          </a:xfrm>
          <a:custGeom>
            <a:avLst/>
            <a:gdLst>
              <a:gd name="connsiteX0" fmla="*/ 347 w 432409"/>
              <a:gd name="connsiteY0" fmla="*/ 231 h 217730"/>
              <a:gd name="connsiteX1" fmla="*/ 119409 w 432409"/>
              <a:gd name="connsiteY1" fmla="*/ 119293 h 217730"/>
              <a:gd name="connsiteX2" fmla="*/ 428972 w 432409"/>
              <a:gd name="connsiteY2" fmla="*/ 216131 h 217730"/>
              <a:gd name="connsiteX3" fmla="*/ 273397 w 432409"/>
              <a:gd name="connsiteY3" fmla="*/ 173268 h 217730"/>
              <a:gd name="connsiteX4" fmla="*/ 89247 w 432409"/>
              <a:gd name="connsiteY4" fmla="*/ 90718 h 217730"/>
              <a:gd name="connsiteX5" fmla="*/ 347 w 432409"/>
              <a:gd name="connsiteY5" fmla="*/ 231 h 21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409" h="217730">
                <a:moveTo>
                  <a:pt x="347" y="231"/>
                </a:moveTo>
                <a:cubicBezTo>
                  <a:pt x="5374" y="4994"/>
                  <a:pt x="47972" y="83310"/>
                  <a:pt x="119409" y="119293"/>
                </a:cubicBezTo>
                <a:cubicBezTo>
                  <a:pt x="190846" y="155276"/>
                  <a:pt x="403307" y="207135"/>
                  <a:pt x="428972" y="216131"/>
                </a:cubicBezTo>
                <a:cubicBezTo>
                  <a:pt x="454637" y="225127"/>
                  <a:pt x="330018" y="194170"/>
                  <a:pt x="273397" y="173268"/>
                </a:cubicBezTo>
                <a:cubicBezTo>
                  <a:pt x="216776" y="152366"/>
                  <a:pt x="132639" y="115853"/>
                  <a:pt x="89247" y="90718"/>
                </a:cubicBezTo>
                <a:cubicBezTo>
                  <a:pt x="45855" y="65583"/>
                  <a:pt x="-4680" y="-4532"/>
                  <a:pt x="347" y="23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0" name="フリーフォーム: 図形 579">
            <a:extLst>
              <a:ext uri="{FF2B5EF4-FFF2-40B4-BE49-F238E27FC236}">
                <a16:creationId xmlns:a16="http://schemas.microsoft.com/office/drawing/2014/main" id="{3D02FE09-846A-4E74-8310-F8F215A887A4}"/>
              </a:ext>
            </a:extLst>
          </p:cNvPr>
          <p:cNvSpPr/>
          <p:nvPr/>
        </p:nvSpPr>
        <p:spPr>
          <a:xfrm>
            <a:off x="2935813" y="3738044"/>
            <a:ext cx="555656" cy="122371"/>
          </a:xfrm>
          <a:custGeom>
            <a:avLst/>
            <a:gdLst>
              <a:gd name="connsiteX0" fmla="*/ 39162 w 555656"/>
              <a:gd name="connsiteY0" fmla="*/ 519 h 122371"/>
              <a:gd name="connsiteX1" fmla="*/ 170925 w 555656"/>
              <a:gd name="connsiteY1" fmla="*/ 86244 h 122371"/>
              <a:gd name="connsiteX2" fmla="*/ 553512 w 555656"/>
              <a:gd name="connsiteY2" fmla="*/ 121169 h 122371"/>
              <a:gd name="connsiteX3" fmla="*/ 312212 w 555656"/>
              <a:gd name="connsiteY3" fmla="*/ 108469 h 122371"/>
              <a:gd name="connsiteX4" fmla="*/ 21700 w 555656"/>
              <a:gd name="connsiteY4" fmla="*/ 52906 h 122371"/>
              <a:gd name="connsiteX5" fmla="*/ 39162 w 555656"/>
              <a:gd name="connsiteY5" fmla="*/ 519 h 12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656" h="122371">
                <a:moveTo>
                  <a:pt x="39162" y="519"/>
                </a:moveTo>
                <a:cubicBezTo>
                  <a:pt x="64033" y="6075"/>
                  <a:pt x="85200" y="66136"/>
                  <a:pt x="170925" y="86244"/>
                </a:cubicBezTo>
                <a:cubicBezTo>
                  <a:pt x="256650" y="106352"/>
                  <a:pt x="529964" y="117465"/>
                  <a:pt x="553512" y="121169"/>
                </a:cubicBezTo>
                <a:cubicBezTo>
                  <a:pt x="577060" y="124873"/>
                  <a:pt x="400847" y="119846"/>
                  <a:pt x="312212" y="108469"/>
                </a:cubicBezTo>
                <a:cubicBezTo>
                  <a:pt x="223577" y="97092"/>
                  <a:pt x="68267" y="70369"/>
                  <a:pt x="21700" y="52906"/>
                </a:cubicBezTo>
                <a:cubicBezTo>
                  <a:pt x="-24867" y="35443"/>
                  <a:pt x="14291" y="-5037"/>
                  <a:pt x="39162" y="51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1" name="フリーフォーム: 図形 580">
            <a:extLst>
              <a:ext uri="{FF2B5EF4-FFF2-40B4-BE49-F238E27FC236}">
                <a16:creationId xmlns:a16="http://schemas.microsoft.com/office/drawing/2014/main" id="{E6ED1257-6ED8-4E2A-A7BC-6167718125EF}"/>
              </a:ext>
            </a:extLst>
          </p:cNvPr>
          <p:cNvSpPr/>
          <p:nvPr/>
        </p:nvSpPr>
        <p:spPr>
          <a:xfrm>
            <a:off x="3492343" y="1587314"/>
            <a:ext cx="159069" cy="183383"/>
          </a:xfrm>
          <a:custGeom>
            <a:avLst/>
            <a:gdLst>
              <a:gd name="connsiteX0" fmla="*/ 158907 w 159069"/>
              <a:gd name="connsiteY0" fmla="*/ 186 h 183383"/>
              <a:gd name="connsiteX1" fmla="*/ 74770 w 159069"/>
              <a:gd name="connsiteY1" fmla="*/ 62099 h 183383"/>
              <a:gd name="connsiteX2" fmla="*/ 71595 w 159069"/>
              <a:gd name="connsiteY2" fmla="*/ 122424 h 183383"/>
              <a:gd name="connsiteX3" fmla="*/ 157 w 159069"/>
              <a:gd name="connsiteY3" fmla="*/ 182749 h 183383"/>
              <a:gd name="connsiteX4" fmla="*/ 93820 w 159069"/>
              <a:gd name="connsiteY4" fmla="*/ 82736 h 183383"/>
              <a:gd name="connsiteX5" fmla="*/ 158907 w 159069"/>
              <a:gd name="connsiteY5" fmla="*/ 186 h 18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69" h="183383">
                <a:moveTo>
                  <a:pt x="158907" y="186"/>
                </a:moveTo>
                <a:cubicBezTo>
                  <a:pt x="155732" y="-3254"/>
                  <a:pt x="89322" y="41726"/>
                  <a:pt x="74770" y="62099"/>
                </a:cubicBezTo>
                <a:cubicBezTo>
                  <a:pt x="60218" y="82472"/>
                  <a:pt x="84030" y="102316"/>
                  <a:pt x="71595" y="122424"/>
                </a:cubicBezTo>
                <a:cubicBezTo>
                  <a:pt x="59160" y="142532"/>
                  <a:pt x="-3547" y="189364"/>
                  <a:pt x="157" y="182749"/>
                </a:cubicBezTo>
                <a:cubicBezTo>
                  <a:pt x="3861" y="176134"/>
                  <a:pt x="69743" y="109194"/>
                  <a:pt x="93820" y="82736"/>
                </a:cubicBezTo>
                <a:cubicBezTo>
                  <a:pt x="117897" y="56278"/>
                  <a:pt x="162082" y="3626"/>
                  <a:pt x="158907" y="18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2" name="フリーフォーム: 図形 581">
            <a:extLst>
              <a:ext uri="{FF2B5EF4-FFF2-40B4-BE49-F238E27FC236}">
                <a16:creationId xmlns:a16="http://schemas.microsoft.com/office/drawing/2014/main" id="{7EFF2F48-067B-4B84-964C-B51001504153}"/>
              </a:ext>
            </a:extLst>
          </p:cNvPr>
          <p:cNvSpPr/>
          <p:nvPr/>
        </p:nvSpPr>
        <p:spPr>
          <a:xfrm>
            <a:off x="3156167" y="2481980"/>
            <a:ext cx="359260" cy="27370"/>
          </a:xfrm>
          <a:custGeom>
            <a:avLst/>
            <a:gdLst>
              <a:gd name="connsiteX0" fmla="*/ 2958 w 359260"/>
              <a:gd name="connsiteY0" fmla="*/ 7220 h 27370"/>
              <a:gd name="connsiteX1" fmla="*/ 58521 w 359260"/>
              <a:gd name="connsiteY1" fmla="*/ 5633 h 27370"/>
              <a:gd name="connsiteX2" fmla="*/ 256958 w 359260"/>
              <a:gd name="connsiteY2" fmla="*/ 24683 h 27370"/>
              <a:gd name="connsiteX3" fmla="*/ 355383 w 359260"/>
              <a:gd name="connsiteY3" fmla="*/ 24683 h 27370"/>
              <a:gd name="connsiteX4" fmla="*/ 129958 w 359260"/>
              <a:gd name="connsiteY4" fmla="*/ 870 h 27370"/>
              <a:gd name="connsiteX5" fmla="*/ 2958 w 359260"/>
              <a:gd name="connsiteY5" fmla="*/ 7220 h 2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260" h="27370">
                <a:moveTo>
                  <a:pt x="2958" y="7220"/>
                </a:moveTo>
                <a:cubicBezTo>
                  <a:pt x="-8948" y="8014"/>
                  <a:pt x="16188" y="2723"/>
                  <a:pt x="58521" y="5633"/>
                </a:cubicBezTo>
                <a:cubicBezTo>
                  <a:pt x="100854" y="8543"/>
                  <a:pt x="207481" y="21508"/>
                  <a:pt x="256958" y="24683"/>
                </a:cubicBezTo>
                <a:cubicBezTo>
                  <a:pt x="306435" y="27858"/>
                  <a:pt x="376550" y="28652"/>
                  <a:pt x="355383" y="24683"/>
                </a:cubicBezTo>
                <a:cubicBezTo>
                  <a:pt x="334216" y="20714"/>
                  <a:pt x="182875" y="4574"/>
                  <a:pt x="129958" y="870"/>
                </a:cubicBezTo>
                <a:cubicBezTo>
                  <a:pt x="77041" y="-2834"/>
                  <a:pt x="14864" y="6426"/>
                  <a:pt x="2958" y="722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3" name="フリーフォーム: 図形 582">
            <a:extLst>
              <a:ext uri="{FF2B5EF4-FFF2-40B4-BE49-F238E27FC236}">
                <a16:creationId xmlns:a16="http://schemas.microsoft.com/office/drawing/2014/main" id="{7805B4ED-93B6-4D58-9296-D3DD066E3E7F}"/>
              </a:ext>
            </a:extLst>
          </p:cNvPr>
          <p:cNvSpPr/>
          <p:nvPr/>
        </p:nvSpPr>
        <p:spPr>
          <a:xfrm>
            <a:off x="3222127" y="2722550"/>
            <a:ext cx="250370" cy="57164"/>
          </a:xfrm>
          <a:custGeom>
            <a:avLst/>
            <a:gdLst>
              <a:gd name="connsiteX0" fmla="*/ 498 w 250370"/>
              <a:gd name="connsiteY0" fmla="*/ 57163 h 57164"/>
              <a:gd name="connsiteX1" fmla="*/ 241798 w 250370"/>
              <a:gd name="connsiteY1" fmla="*/ 4775 h 57164"/>
              <a:gd name="connsiteX2" fmla="*/ 179886 w 250370"/>
              <a:gd name="connsiteY2" fmla="*/ 6363 h 57164"/>
              <a:gd name="connsiteX3" fmla="*/ 498 w 250370"/>
              <a:gd name="connsiteY3" fmla="*/ 57163 h 5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370" h="57164">
                <a:moveTo>
                  <a:pt x="498" y="57163"/>
                </a:moveTo>
                <a:cubicBezTo>
                  <a:pt x="10817" y="56898"/>
                  <a:pt x="211900" y="13242"/>
                  <a:pt x="241798" y="4775"/>
                </a:cubicBezTo>
                <a:cubicBezTo>
                  <a:pt x="271696" y="-3692"/>
                  <a:pt x="216663" y="542"/>
                  <a:pt x="179886" y="6363"/>
                </a:cubicBezTo>
                <a:cubicBezTo>
                  <a:pt x="143109" y="12184"/>
                  <a:pt x="-9821" y="57428"/>
                  <a:pt x="498" y="5716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4" name="フリーフォーム: 図形 583">
            <a:extLst>
              <a:ext uri="{FF2B5EF4-FFF2-40B4-BE49-F238E27FC236}">
                <a16:creationId xmlns:a16="http://schemas.microsoft.com/office/drawing/2014/main" id="{34770285-10D0-4AA9-B667-84D92DF327A6}"/>
              </a:ext>
            </a:extLst>
          </p:cNvPr>
          <p:cNvSpPr/>
          <p:nvPr/>
        </p:nvSpPr>
        <p:spPr>
          <a:xfrm>
            <a:off x="3478971" y="3279518"/>
            <a:ext cx="146041" cy="147197"/>
          </a:xfrm>
          <a:custGeom>
            <a:avLst/>
            <a:gdLst>
              <a:gd name="connsiteX0" fmla="*/ 145292 w 146041"/>
              <a:gd name="connsiteY0" fmla="*/ 1845 h 147197"/>
              <a:gd name="connsiteX1" fmla="*/ 72267 w 146041"/>
              <a:gd name="connsiteY1" fmla="*/ 36770 h 147197"/>
              <a:gd name="connsiteX2" fmla="*/ 2417 w 146041"/>
              <a:gd name="connsiteY2" fmla="*/ 146307 h 147197"/>
              <a:gd name="connsiteX3" fmla="*/ 24642 w 146041"/>
              <a:gd name="connsiteY3" fmla="*/ 84395 h 147197"/>
              <a:gd name="connsiteX4" fmla="*/ 145292 w 146041"/>
              <a:gd name="connsiteY4" fmla="*/ 1845 h 14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41" h="147197">
                <a:moveTo>
                  <a:pt x="145292" y="1845"/>
                </a:moveTo>
                <a:cubicBezTo>
                  <a:pt x="153229" y="-6092"/>
                  <a:pt x="96079" y="12693"/>
                  <a:pt x="72267" y="36770"/>
                </a:cubicBezTo>
                <a:cubicBezTo>
                  <a:pt x="48455" y="60847"/>
                  <a:pt x="10354" y="138370"/>
                  <a:pt x="2417" y="146307"/>
                </a:cubicBezTo>
                <a:cubicBezTo>
                  <a:pt x="-5520" y="154244"/>
                  <a:pt x="7179" y="107149"/>
                  <a:pt x="24642" y="84395"/>
                </a:cubicBezTo>
                <a:cubicBezTo>
                  <a:pt x="42104" y="61641"/>
                  <a:pt x="137355" y="9782"/>
                  <a:pt x="145292" y="184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5" name="フリーフォーム: 図形 584">
            <a:extLst>
              <a:ext uri="{FF2B5EF4-FFF2-40B4-BE49-F238E27FC236}">
                <a16:creationId xmlns:a16="http://schemas.microsoft.com/office/drawing/2014/main" id="{F6F85337-BB97-4F2D-A2CE-3DA2DD17A03A}"/>
              </a:ext>
            </a:extLst>
          </p:cNvPr>
          <p:cNvSpPr/>
          <p:nvPr/>
        </p:nvSpPr>
        <p:spPr>
          <a:xfrm>
            <a:off x="3112746" y="3440113"/>
            <a:ext cx="116288" cy="210487"/>
          </a:xfrm>
          <a:custGeom>
            <a:avLst/>
            <a:gdLst>
              <a:gd name="connsiteX0" fmla="*/ 116229 w 116288"/>
              <a:gd name="connsiteY0" fmla="*/ 0 h 210487"/>
              <a:gd name="connsiteX1" fmla="*/ 44792 w 116288"/>
              <a:gd name="connsiteY1" fmla="*/ 85725 h 210487"/>
              <a:gd name="connsiteX2" fmla="*/ 1929 w 116288"/>
              <a:gd name="connsiteY2" fmla="*/ 209550 h 210487"/>
              <a:gd name="connsiteX3" fmla="*/ 9867 w 116288"/>
              <a:gd name="connsiteY3" fmla="*/ 139700 h 210487"/>
              <a:gd name="connsiteX4" fmla="*/ 32092 w 116288"/>
              <a:gd name="connsiteY4" fmla="*/ 85725 h 210487"/>
              <a:gd name="connsiteX5" fmla="*/ 116229 w 116288"/>
              <a:gd name="connsiteY5" fmla="*/ 0 h 21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288" h="210487">
                <a:moveTo>
                  <a:pt x="116229" y="0"/>
                </a:moveTo>
                <a:cubicBezTo>
                  <a:pt x="118346" y="0"/>
                  <a:pt x="63842" y="50800"/>
                  <a:pt x="44792" y="85725"/>
                </a:cubicBezTo>
                <a:cubicBezTo>
                  <a:pt x="25742" y="120650"/>
                  <a:pt x="7750" y="200554"/>
                  <a:pt x="1929" y="209550"/>
                </a:cubicBezTo>
                <a:cubicBezTo>
                  <a:pt x="-3892" y="218546"/>
                  <a:pt x="4840" y="160338"/>
                  <a:pt x="9867" y="139700"/>
                </a:cubicBezTo>
                <a:cubicBezTo>
                  <a:pt x="14894" y="119062"/>
                  <a:pt x="11719" y="110067"/>
                  <a:pt x="32092" y="85725"/>
                </a:cubicBezTo>
                <a:cubicBezTo>
                  <a:pt x="52465" y="61383"/>
                  <a:pt x="114112" y="0"/>
                  <a:pt x="11622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6" name="フリーフォーム: 図形 585">
            <a:extLst>
              <a:ext uri="{FF2B5EF4-FFF2-40B4-BE49-F238E27FC236}">
                <a16:creationId xmlns:a16="http://schemas.microsoft.com/office/drawing/2014/main" id="{85B4CC15-967D-434D-8290-AB9A62133954}"/>
              </a:ext>
            </a:extLst>
          </p:cNvPr>
          <p:cNvSpPr/>
          <p:nvPr/>
        </p:nvSpPr>
        <p:spPr>
          <a:xfrm>
            <a:off x="2662203" y="3705224"/>
            <a:ext cx="152481" cy="91438"/>
          </a:xfrm>
          <a:custGeom>
            <a:avLst/>
            <a:gdLst>
              <a:gd name="connsiteX0" fmla="*/ 152435 w 152481"/>
              <a:gd name="connsiteY0" fmla="*/ 1 h 91438"/>
              <a:gd name="connsiteX1" fmla="*/ 85760 w 152481"/>
              <a:gd name="connsiteY1" fmla="*/ 42864 h 91438"/>
              <a:gd name="connsiteX2" fmla="*/ 65122 w 152481"/>
              <a:gd name="connsiteY2" fmla="*/ 73026 h 91438"/>
              <a:gd name="connsiteX3" fmla="*/ 35 w 152481"/>
              <a:gd name="connsiteY3" fmla="*/ 90489 h 91438"/>
              <a:gd name="connsiteX4" fmla="*/ 74647 w 152481"/>
              <a:gd name="connsiteY4" fmla="*/ 44451 h 91438"/>
              <a:gd name="connsiteX5" fmla="*/ 152435 w 152481"/>
              <a:gd name="connsiteY5" fmla="*/ 1 h 9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481" h="91438">
                <a:moveTo>
                  <a:pt x="152435" y="1"/>
                </a:moveTo>
                <a:cubicBezTo>
                  <a:pt x="154287" y="-263"/>
                  <a:pt x="100312" y="30693"/>
                  <a:pt x="85760" y="42864"/>
                </a:cubicBezTo>
                <a:cubicBezTo>
                  <a:pt x="71208" y="55035"/>
                  <a:pt x="79409" y="65089"/>
                  <a:pt x="65122" y="73026"/>
                </a:cubicBezTo>
                <a:cubicBezTo>
                  <a:pt x="50835" y="80963"/>
                  <a:pt x="-1552" y="95251"/>
                  <a:pt x="35" y="90489"/>
                </a:cubicBezTo>
                <a:cubicBezTo>
                  <a:pt x="1622" y="85727"/>
                  <a:pt x="52157" y="55299"/>
                  <a:pt x="74647" y="44451"/>
                </a:cubicBezTo>
                <a:cubicBezTo>
                  <a:pt x="97137" y="33603"/>
                  <a:pt x="150583" y="265"/>
                  <a:pt x="152435" y="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7" name="フリーフォーム: 図形 586">
            <a:extLst>
              <a:ext uri="{FF2B5EF4-FFF2-40B4-BE49-F238E27FC236}">
                <a16:creationId xmlns:a16="http://schemas.microsoft.com/office/drawing/2014/main" id="{08C72BE6-D295-4196-BD70-E0499550F386}"/>
              </a:ext>
            </a:extLst>
          </p:cNvPr>
          <p:cNvSpPr/>
          <p:nvPr/>
        </p:nvSpPr>
        <p:spPr>
          <a:xfrm>
            <a:off x="2644371" y="3849481"/>
            <a:ext cx="64441" cy="144508"/>
          </a:xfrm>
          <a:custGeom>
            <a:avLst/>
            <a:gdLst>
              <a:gd name="connsiteX0" fmla="*/ 63904 w 64441"/>
              <a:gd name="connsiteY0" fmla="*/ 207 h 144508"/>
              <a:gd name="connsiteX1" fmla="*/ 32154 w 64441"/>
              <a:gd name="connsiteY1" fmla="*/ 49419 h 144508"/>
              <a:gd name="connsiteX2" fmla="*/ 54379 w 64441"/>
              <a:gd name="connsiteY2" fmla="*/ 143082 h 144508"/>
              <a:gd name="connsiteX3" fmla="*/ 35329 w 64441"/>
              <a:gd name="connsiteY3" fmla="*/ 103394 h 144508"/>
              <a:gd name="connsiteX4" fmla="*/ 404 w 64441"/>
              <a:gd name="connsiteY4" fmla="*/ 66882 h 144508"/>
              <a:gd name="connsiteX5" fmla="*/ 63904 w 64441"/>
              <a:gd name="connsiteY5" fmla="*/ 207 h 14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441" h="144508">
                <a:moveTo>
                  <a:pt x="63904" y="207"/>
                </a:moveTo>
                <a:cubicBezTo>
                  <a:pt x="69196" y="-2703"/>
                  <a:pt x="33742" y="25606"/>
                  <a:pt x="32154" y="49419"/>
                </a:cubicBezTo>
                <a:cubicBezTo>
                  <a:pt x="30566" y="73232"/>
                  <a:pt x="53850" y="134086"/>
                  <a:pt x="54379" y="143082"/>
                </a:cubicBezTo>
                <a:cubicBezTo>
                  <a:pt x="54908" y="152078"/>
                  <a:pt x="44325" y="116094"/>
                  <a:pt x="35329" y="103394"/>
                </a:cubicBezTo>
                <a:cubicBezTo>
                  <a:pt x="26333" y="90694"/>
                  <a:pt x="-3829" y="82757"/>
                  <a:pt x="404" y="66882"/>
                </a:cubicBezTo>
                <a:cubicBezTo>
                  <a:pt x="4637" y="51007"/>
                  <a:pt x="58612" y="3117"/>
                  <a:pt x="63904" y="20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8" name="フリーフォーム: 図形 587">
            <a:extLst>
              <a:ext uri="{FF2B5EF4-FFF2-40B4-BE49-F238E27FC236}">
                <a16:creationId xmlns:a16="http://schemas.microsoft.com/office/drawing/2014/main" id="{A945D9DF-C87F-4265-935B-CF713DEAD644}"/>
              </a:ext>
            </a:extLst>
          </p:cNvPr>
          <p:cNvSpPr/>
          <p:nvPr/>
        </p:nvSpPr>
        <p:spPr>
          <a:xfrm>
            <a:off x="2518853" y="3942282"/>
            <a:ext cx="69112" cy="226556"/>
          </a:xfrm>
          <a:custGeom>
            <a:avLst/>
            <a:gdLst>
              <a:gd name="connsiteX0" fmla="*/ 68772 w 69112"/>
              <a:gd name="connsiteY0" fmla="*/ 1068 h 226556"/>
              <a:gd name="connsiteX1" fmla="*/ 3685 w 69112"/>
              <a:gd name="connsiteY1" fmla="*/ 169343 h 226556"/>
              <a:gd name="connsiteX2" fmla="*/ 49722 w 69112"/>
              <a:gd name="connsiteY2" fmla="*/ 226493 h 226556"/>
              <a:gd name="connsiteX3" fmla="*/ 510 w 69112"/>
              <a:gd name="connsiteY3" fmla="*/ 178868 h 226556"/>
              <a:gd name="connsiteX4" fmla="*/ 27497 w 69112"/>
              <a:gd name="connsiteY4" fmla="*/ 101081 h 226556"/>
              <a:gd name="connsiteX5" fmla="*/ 68772 w 69112"/>
              <a:gd name="connsiteY5" fmla="*/ 1068 h 22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112" h="226556">
                <a:moveTo>
                  <a:pt x="68772" y="1068"/>
                </a:moveTo>
                <a:cubicBezTo>
                  <a:pt x="64803" y="12445"/>
                  <a:pt x="6860" y="131772"/>
                  <a:pt x="3685" y="169343"/>
                </a:cubicBezTo>
                <a:cubicBezTo>
                  <a:pt x="510" y="206914"/>
                  <a:pt x="50251" y="224906"/>
                  <a:pt x="49722" y="226493"/>
                </a:cubicBezTo>
                <a:cubicBezTo>
                  <a:pt x="49193" y="228080"/>
                  <a:pt x="4214" y="199770"/>
                  <a:pt x="510" y="178868"/>
                </a:cubicBezTo>
                <a:cubicBezTo>
                  <a:pt x="-3194" y="157966"/>
                  <a:pt x="14003" y="129921"/>
                  <a:pt x="27497" y="101081"/>
                </a:cubicBezTo>
                <a:cubicBezTo>
                  <a:pt x="40991" y="72242"/>
                  <a:pt x="72741" y="-10309"/>
                  <a:pt x="68772" y="106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9" name="フリーフォーム: 図形 588">
            <a:extLst>
              <a:ext uri="{FF2B5EF4-FFF2-40B4-BE49-F238E27FC236}">
                <a16:creationId xmlns:a16="http://schemas.microsoft.com/office/drawing/2014/main" id="{6BB385E7-325A-4907-880D-0FCB92602DAA}"/>
              </a:ext>
            </a:extLst>
          </p:cNvPr>
          <p:cNvSpPr/>
          <p:nvPr/>
        </p:nvSpPr>
        <p:spPr>
          <a:xfrm>
            <a:off x="2514600" y="4206875"/>
            <a:ext cx="170282" cy="71438"/>
          </a:xfrm>
          <a:custGeom>
            <a:avLst/>
            <a:gdLst>
              <a:gd name="connsiteX0" fmla="*/ 0 w 170282"/>
              <a:gd name="connsiteY0" fmla="*/ 0 h 71438"/>
              <a:gd name="connsiteX1" fmla="*/ 109538 w 170282"/>
              <a:gd name="connsiteY1" fmla="*/ 36513 h 71438"/>
              <a:gd name="connsiteX2" fmla="*/ 169863 w 170282"/>
              <a:gd name="connsiteY2" fmla="*/ 49213 h 71438"/>
              <a:gd name="connsiteX3" fmla="*/ 80963 w 170282"/>
              <a:gd name="connsiteY3" fmla="*/ 44450 h 71438"/>
              <a:gd name="connsiteX4" fmla="*/ 122238 w 170282"/>
              <a:gd name="connsiteY4" fmla="*/ 63500 h 71438"/>
              <a:gd name="connsiteX5" fmla="*/ 82550 w 170282"/>
              <a:gd name="connsiteY5" fmla="*/ 71438 h 71438"/>
              <a:gd name="connsiteX6" fmla="*/ 22225 w 170282"/>
              <a:gd name="connsiteY6" fmla="*/ 68263 h 71438"/>
              <a:gd name="connsiteX7" fmla="*/ 50800 w 170282"/>
              <a:gd name="connsiteY7" fmla="*/ 66675 h 71438"/>
              <a:gd name="connsiteX8" fmla="*/ 133350 w 170282"/>
              <a:gd name="connsiteY8" fmla="*/ 66675 h 71438"/>
              <a:gd name="connsiteX9" fmla="*/ 66675 w 170282"/>
              <a:gd name="connsiteY9" fmla="*/ 34925 h 71438"/>
              <a:gd name="connsiteX10" fmla="*/ 0 w 170282"/>
              <a:gd name="connsiteY10" fmla="*/ 0 h 7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282" h="71438">
                <a:moveTo>
                  <a:pt x="0" y="0"/>
                </a:moveTo>
                <a:cubicBezTo>
                  <a:pt x="40614" y="14155"/>
                  <a:pt x="81228" y="28311"/>
                  <a:pt x="109538" y="36513"/>
                </a:cubicBezTo>
                <a:cubicBezTo>
                  <a:pt x="137848" y="44715"/>
                  <a:pt x="174625" y="47890"/>
                  <a:pt x="169863" y="49213"/>
                </a:cubicBezTo>
                <a:cubicBezTo>
                  <a:pt x="165101" y="50536"/>
                  <a:pt x="88900" y="42069"/>
                  <a:pt x="80963" y="44450"/>
                </a:cubicBezTo>
                <a:cubicBezTo>
                  <a:pt x="73026" y="46831"/>
                  <a:pt x="121974" y="59002"/>
                  <a:pt x="122238" y="63500"/>
                </a:cubicBezTo>
                <a:cubicBezTo>
                  <a:pt x="122503" y="67998"/>
                  <a:pt x="99219" y="70644"/>
                  <a:pt x="82550" y="71438"/>
                </a:cubicBezTo>
                <a:lnTo>
                  <a:pt x="22225" y="68263"/>
                </a:lnTo>
                <a:cubicBezTo>
                  <a:pt x="16933" y="67469"/>
                  <a:pt x="32279" y="66940"/>
                  <a:pt x="50800" y="66675"/>
                </a:cubicBezTo>
                <a:cubicBezTo>
                  <a:pt x="69321" y="66410"/>
                  <a:pt x="130704" y="71967"/>
                  <a:pt x="133350" y="66675"/>
                </a:cubicBezTo>
                <a:cubicBezTo>
                  <a:pt x="135996" y="61383"/>
                  <a:pt x="86519" y="44450"/>
                  <a:pt x="66675" y="349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0" name="フリーフォーム: 図形 589">
            <a:extLst>
              <a:ext uri="{FF2B5EF4-FFF2-40B4-BE49-F238E27FC236}">
                <a16:creationId xmlns:a16="http://schemas.microsoft.com/office/drawing/2014/main" id="{8A18E755-154A-4376-95D1-6029FFD3C04E}"/>
              </a:ext>
            </a:extLst>
          </p:cNvPr>
          <p:cNvSpPr/>
          <p:nvPr/>
        </p:nvSpPr>
        <p:spPr>
          <a:xfrm>
            <a:off x="3285857" y="4839569"/>
            <a:ext cx="283201" cy="68255"/>
          </a:xfrm>
          <a:custGeom>
            <a:avLst/>
            <a:gdLst>
              <a:gd name="connsiteX0" fmla="*/ 268 w 283201"/>
              <a:gd name="connsiteY0" fmla="*/ 719 h 68255"/>
              <a:gd name="connsiteX1" fmla="*/ 228868 w 283201"/>
              <a:gd name="connsiteY1" fmla="*/ 48344 h 68255"/>
              <a:gd name="connsiteX2" fmla="*/ 281256 w 283201"/>
              <a:gd name="connsiteY2" fmla="*/ 67394 h 68255"/>
              <a:gd name="connsiteX3" fmla="*/ 184418 w 283201"/>
              <a:gd name="connsiteY3" fmla="*/ 22944 h 68255"/>
              <a:gd name="connsiteX4" fmla="*/ 268 w 283201"/>
              <a:gd name="connsiteY4" fmla="*/ 719 h 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201" h="68255">
                <a:moveTo>
                  <a:pt x="268" y="719"/>
                </a:moveTo>
                <a:cubicBezTo>
                  <a:pt x="7676" y="4952"/>
                  <a:pt x="182037" y="37232"/>
                  <a:pt x="228868" y="48344"/>
                </a:cubicBezTo>
                <a:cubicBezTo>
                  <a:pt x="275699" y="59457"/>
                  <a:pt x="288664" y="71627"/>
                  <a:pt x="281256" y="67394"/>
                </a:cubicBezTo>
                <a:cubicBezTo>
                  <a:pt x="273848" y="63161"/>
                  <a:pt x="228074" y="34056"/>
                  <a:pt x="184418" y="22944"/>
                </a:cubicBezTo>
                <a:cubicBezTo>
                  <a:pt x="140762" y="11832"/>
                  <a:pt x="-7140" y="-3514"/>
                  <a:pt x="268" y="71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1" name="フリーフォーム: 図形 590">
            <a:extLst>
              <a:ext uri="{FF2B5EF4-FFF2-40B4-BE49-F238E27FC236}">
                <a16:creationId xmlns:a16="http://schemas.microsoft.com/office/drawing/2014/main" id="{D0408C02-2411-4218-B4AA-B4EB258F426B}"/>
              </a:ext>
            </a:extLst>
          </p:cNvPr>
          <p:cNvSpPr/>
          <p:nvPr/>
        </p:nvSpPr>
        <p:spPr>
          <a:xfrm>
            <a:off x="3310515" y="4846367"/>
            <a:ext cx="213870" cy="125703"/>
          </a:xfrm>
          <a:custGeom>
            <a:avLst/>
            <a:gdLst>
              <a:gd name="connsiteX0" fmla="*/ 2598 w 213870"/>
              <a:gd name="connsiteY0" fmla="*/ 271 h 125703"/>
              <a:gd name="connsiteX1" fmla="*/ 91498 w 213870"/>
              <a:gd name="connsiteY1" fmla="*/ 89171 h 125703"/>
              <a:gd name="connsiteX2" fmla="*/ 213735 w 213870"/>
              <a:gd name="connsiteY2" fmla="*/ 125683 h 125703"/>
              <a:gd name="connsiteX3" fmla="*/ 113723 w 213870"/>
              <a:gd name="connsiteY3" fmla="*/ 93933 h 125703"/>
              <a:gd name="connsiteX4" fmla="*/ 31173 w 213870"/>
              <a:gd name="connsiteY4" fmla="*/ 62183 h 125703"/>
              <a:gd name="connsiteX5" fmla="*/ 2598 w 213870"/>
              <a:gd name="connsiteY5" fmla="*/ 271 h 12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870" h="125703">
                <a:moveTo>
                  <a:pt x="2598" y="271"/>
                </a:moveTo>
                <a:cubicBezTo>
                  <a:pt x="12652" y="4769"/>
                  <a:pt x="56309" y="68269"/>
                  <a:pt x="91498" y="89171"/>
                </a:cubicBezTo>
                <a:cubicBezTo>
                  <a:pt x="126687" y="110073"/>
                  <a:pt x="210031" y="124889"/>
                  <a:pt x="213735" y="125683"/>
                </a:cubicBezTo>
                <a:cubicBezTo>
                  <a:pt x="217439" y="126477"/>
                  <a:pt x="144150" y="104516"/>
                  <a:pt x="113723" y="93933"/>
                </a:cubicBezTo>
                <a:cubicBezTo>
                  <a:pt x="83296" y="83350"/>
                  <a:pt x="48635" y="75941"/>
                  <a:pt x="31173" y="62183"/>
                </a:cubicBezTo>
                <a:cubicBezTo>
                  <a:pt x="13711" y="48425"/>
                  <a:pt x="-7456" y="-4227"/>
                  <a:pt x="2598" y="27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2" name="フリーフォーム: 図形 591">
            <a:extLst>
              <a:ext uri="{FF2B5EF4-FFF2-40B4-BE49-F238E27FC236}">
                <a16:creationId xmlns:a16="http://schemas.microsoft.com/office/drawing/2014/main" id="{E3153E12-BB9C-439E-AEA0-9CAB916BB0BB}"/>
              </a:ext>
            </a:extLst>
          </p:cNvPr>
          <p:cNvSpPr/>
          <p:nvPr/>
        </p:nvSpPr>
        <p:spPr>
          <a:xfrm>
            <a:off x="3228213" y="4948936"/>
            <a:ext cx="454138" cy="208477"/>
          </a:xfrm>
          <a:custGeom>
            <a:avLst/>
            <a:gdLst>
              <a:gd name="connsiteX0" fmla="*/ 16637 w 454138"/>
              <a:gd name="connsiteY0" fmla="*/ 8827 h 208477"/>
              <a:gd name="connsiteX1" fmla="*/ 69025 w 454138"/>
              <a:gd name="connsiteY1" fmla="*/ 21527 h 208477"/>
              <a:gd name="connsiteX2" fmla="*/ 203962 w 454138"/>
              <a:gd name="connsiteY2" fmla="*/ 72327 h 208477"/>
              <a:gd name="connsiteX3" fmla="*/ 446850 w 454138"/>
              <a:gd name="connsiteY3" fmla="*/ 205677 h 208477"/>
              <a:gd name="connsiteX4" fmla="*/ 359537 w 454138"/>
              <a:gd name="connsiteY4" fmla="*/ 151702 h 208477"/>
              <a:gd name="connsiteX5" fmla="*/ 16637 w 454138"/>
              <a:gd name="connsiteY5" fmla="*/ 8827 h 20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138" h="208477">
                <a:moveTo>
                  <a:pt x="16637" y="8827"/>
                </a:moveTo>
                <a:cubicBezTo>
                  <a:pt x="-31782" y="-12869"/>
                  <a:pt x="37804" y="10944"/>
                  <a:pt x="69025" y="21527"/>
                </a:cubicBezTo>
                <a:cubicBezTo>
                  <a:pt x="100246" y="32110"/>
                  <a:pt x="140991" y="41635"/>
                  <a:pt x="203962" y="72327"/>
                </a:cubicBezTo>
                <a:cubicBezTo>
                  <a:pt x="266933" y="103019"/>
                  <a:pt x="420921" y="192448"/>
                  <a:pt x="446850" y="205677"/>
                </a:cubicBezTo>
                <a:cubicBezTo>
                  <a:pt x="472779" y="218906"/>
                  <a:pt x="426212" y="182658"/>
                  <a:pt x="359537" y="151702"/>
                </a:cubicBezTo>
                <a:cubicBezTo>
                  <a:pt x="292862" y="120746"/>
                  <a:pt x="65056" y="30523"/>
                  <a:pt x="16637" y="882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3" name="フリーフォーム: 図形 592">
            <a:extLst>
              <a:ext uri="{FF2B5EF4-FFF2-40B4-BE49-F238E27FC236}">
                <a16:creationId xmlns:a16="http://schemas.microsoft.com/office/drawing/2014/main" id="{E86F8F9B-BCB9-4889-A0DC-869109B160CF}"/>
              </a:ext>
            </a:extLst>
          </p:cNvPr>
          <p:cNvSpPr/>
          <p:nvPr/>
        </p:nvSpPr>
        <p:spPr>
          <a:xfrm>
            <a:off x="3120510" y="5003638"/>
            <a:ext cx="317019" cy="68482"/>
          </a:xfrm>
          <a:custGeom>
            <a:avLst/>
            <a:gdLst>
              <a:gd name="connsiteX0" fmla="*/ 515 w 317019"/>
              <a:gd name="connsiteY0" fmla="*/ 68425 h 68482"/>
              <a:gd name="connsiteX1" fmla="*/ 187840 w 317019"/>
              <a:gd name="connsiteY1" fmla="*/ 12862 h 68482"/>
              <a:gd name="connsiteX2" fmla="*/ 316428 w 317019"/>
              <a:gd name="connsiteY2" fmla="*/ 63662 h 68482"/>
              <a:gd name="connsiteX3" fmla="*/ 137040 w 317019"/>
              <a:gd name="connsiteY3" fmla="*/ 162 h 68482"/>
              <a:gd name="connsiteX4" fmla="*/ 515 w 317019"/>
              <a:gd name="connsiteY4" fmla="*/ 68425 h 6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019" h="68482">
                <a:moveTo>
                  <a:pt x="515" y="68425"/>
                </a:moveTo>
                <a:cubicBezTo>
                  <a:pt x="8982" y="70542"/>
                  <a:pt x="135188" y="13656"/>
                  <a:pt x="187840" y="12862"/>
                </a:cubicBezTo>
                <a:cubicBezTo>
                  <a:pt x="240492" y="12068"/>
                  <a:pt x="324895" y="65779"/>
                  <a:pt x="316428" y="63662"/>
                </a:cubicBezTo>
                <a:cubicBezTo>
                  <a:pt x="307961" y="61545"/>
                  <a:pt x="184136" y="4131"/>
                  <a:pt x="137040" y="162"/>
                </a:cubicBezTo>
                <a:cubicBezTo>
                  <a:pt x="89944" y="-3807"/>
                  <a:pt x="-7952" y="66308"/>
                  <a:pt x="515" y="6842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4" name="フリーフォーム: 図形 593">
            <a:extLst>
              <a:ext uri="{FF2B5EF4-FFF2-40B4-BE49-F238E27FC236}">
                <a16:creationId xmlns:a16="http://schemas.microsoft.com/office/drawing/2014/main" id="{E703393B-7E9A-4C6C-BF31-FEF8CBE419BE}"/>
              </a:ext>
            </a:extLst>
          </p:cNvPr>
          <p:cNvSpPr/>
          <p:nvPr/>
        </p:nvSpPr>
        <p:spPr>
          <a:xfrm>
            <a:off x="3194050" y="5137741"/>
            <a:ext cx="409795" cy="70952"/>
          </a:xfrm>
          <a:custGeom>
            <a:avLst/>
            <a:gdLst>
              <a:gd name="connsiteX0" fmla="*/ 0 w 409795"/>
              <a:gd name="connsiteY0" fmla="*/ 997 h 70952"/>
              <a:gd name="connsiteX1" fmla="*/ 195263 w 409795"/>
              <a:gd name="connsiteY1" fmla="*/ 8934 h 70952"/>
              <a:gd name="connsiteX2" fmla="*/ 407988 w 409795"/>
              <a:gd name="connsiteY2" fmla="*/ 70847 h 70952"/>
              <a:gd name="connsiteX3" fmla="*/ 292100 w 409795"/>
              <a:gd name="connsiteY3" fmla="*/ 23222 h 70952"/>
              <a:gd name="connsiteX4" fmla="*/ 193675 w 409795"/>
              <a:gd name="connsiteY4" fmla="*/ 2584 h 70952"/>
              <a:gd name="connsiteX5" fmla="*/ 0 w 409795"/>
              <a:gd name="connsiteY5" fmla="*/ 997 h 7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9795" h="70952">
                <a:moveTo>
                  <a:pt x="0" y="997"/>
                </a:moveTo>
                <a:cubicBezTo>
                  <a:pt x="265" y="2055"/>
                  <a:pt x="127265" y="-2708"/>
                  <a:pt x="195263" y="8934"/>
                </a:cubicBezTo>
                <a:cubicBezTo>
                  <a:pt x="263261" y="20576"/>
                  <a:pt x="391849" y="68466"/>
                  <a:pt x="407988" y="70847"/>
                </a:cubicBezTo>
                <a:cubicBezTo>
                  <a:pt x="424127" y="73228"/>
                  <a:pt x="327819" y="34599"/>
                  <a:pt x="292100" y="23222"/>
                </a:cubicBezTo>
                <a:cubicBezTo>
                  <a:pt x="256381" y="11845"/>
                  <a:pt x="236802" y="6288"/>
                  <a:pt x="193675" y="2584"/>
                </a:cubicBezTo>
                <a:cubicBezTo>
                  <a:pt x="150548" y="-1120"/>
                  <a:pt x="-265" y="-61"/>
                  <a:pt x="0" y="99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5" name="フリーフォーム: 図形 594">
            <a:extLst>
              <a:ext uri="{FF2B5EF4-FFF2-40B4-BE49-F238E27FC236}">
                <a16:creationId xmlns:a16="http://schemas.microsoft.com/office/drawing/2014/main" id="{46F558BC-54B8-4F31-9DFC-F79285456548}"/>
              </a:ext>
            </a:extLst>
          </p:cNvPr>
          <p:cNvSpPr/>
          <p:nvPr/>
        </p:nvSpPr>
        <p:spPr>
          <a:xfrm>
            <a:off x="3101139" y="5191883"/>
            <a:ext cx="317067" cy="50065"/>
          </a:xfrm>
          <a:custGeom>
            <a:avLst/>
            <a:gdLst>
              <a:gd name="connsiteX0" fmla="*/ 836 w 317067"/>
              <a:gd name="connsiteY0" fmla="*/ 18292 h 50065"/>
              <a:gd name="connsiteX1" fmla="*/ 159586 w 317067"/>
              <a:gd name="connsiteY1" fmla="*/ 830 h 50065"/>
              <a:gd name="connsiteX2" fmla="*/ 315161 w 317067"/>
              <a:gd name="connsiteY2" fmla="*/ 50042 h 50065"/>
              <a:gd name="connsiteX3" fmla="*/ 231024 w 317067"/>
              <a:gd name="connsiteY3" fmla="*/ 7180 h 50065"/>
              <a:gd name="connsiteX4" fmla="*/ 836 w 317067"/>
              <a:gd name="connsiteY4" fmla="*/ 18292 h 5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067" h="50065">
                <a:moveTo>
                  <a:pt x="836" y="18292"/>
                </a:moveTo>
                <a:cubicBezTo>
                  <a:pt x="-11070" y="17234"/>
                  <a:pt x="107199" y="-4462"/>
                  <a:pt x="159586" y="830"/>
                </a:cubicBezTo>
                <a:cubicBezTo>
                  <a:pt x="211973" y="6122"/>
                  <a:pt x="303255" y="48984"/>
                  <a:pt x="315161" y="50042"/>
                </a:cubicBezTo>
                <a:cubicBezTo>
                  <a:pt x="327067" y="51100"/>
                  <a:pt x="281295" y="15382"/>
                  <a:pt x="231024" y="7180"/>
                </a:cubicBezTo>
                <a:cubicBezTo>
                  <a:pt x="180753" y="-1022"/>
                  <a:pt x="12742" y="19350"/>
                  <a:pt x="836" y="1829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6" name="フリーフォーム: 図形 595">
            <a:extLst>
              <a:ext uri="{FF2B5EF4-FFF2-40B4-BE49-F238E27FC236}">
                <a16:creationId xmlns:a16="http://schemas.microsoft.com/office/drawing/2014/main" id="{DF6183B3-718A-479C-A2D2-EA12622F2F10}"/>
              </a:ext>
            </a:extLst>
          </p:cNvPr>
          <p:cNvSpPr/>
          <p:nvPr/>
        </p:nvSpPr>
        <p:spPr>
          <a:xfrm>
            <a:off x="2736883" y="5331218"/>
            <a:ext cx="606067" cy="168388"/>
          </a:xfrm>
          <a:custGeom>
            <a:avLst/>
            <a:gdLst>
              <a:gd name="connsiteX0" fmla="*/ 4730 w 606067"/>
              <a:gd name="connsiteY0" fmla="*/ 161532 h 168388"/>
              <a:gd name="connsiteX1" fmla="*/ 66642 w 606067"/>
              <a:gd name="connsiteY1" fmla="*/ 152007 h 168388"/>
              <a:gd name="connsiteX2" fmla="*/ 214280 w 606067"/>
              <a:gd name="connsiteY2" fmla="*/ 69457 h 168388"/>
              <a:gd name="connsiteX3" fmla="*/ 380967 w 606067"/>
              <a:gd name="connsiteY3" fmla="*/ 20245 h 168388"/>
              <a:gd name="connsiteX4" fmla="*/ 604805 w 606067"/>
              <a:gd name="connsiteY4" fmla="*/ 5957 h 168388"/>
              <a:gd name="connsiteX5" fmla="*/ 466692 w 606067"/>
              <a:gd name="connsiteY5" fmla="*/ 2782 h 168388"/>
              <a:gd name="connsiteX6" fmla="*/ 355567 w 606067"/>
              <a:gd name="connsiteY6" fmla="*/ 45645 h 168388"/>
              <a:gd name="connsiteX7" fmla="*/ 185705 w 606067"/>
              <a:gd name="connsiteY7" fmla="*/ 72632 h 168388"/>
              <a:gd name="connsiteX8" fmla="*/ 4730 w 606067"/>
              <a:gd name="connsiteY8" fmla="*/ 161532 h 16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067" h="168388">
                <a:moveTo>
                  <a:pt x="4730" y="161532"/>
                </a:moveTo>
                <a:cubicBezTo>
                  <a:pt x="-15114" y="174761"/>
                  <a:pt x="31717" y="167353"/>
                  <a:pt x="66642" y="152007"/>
                </a:cubicBezTo>
                <a:cubicBezTo>
                  <a:pt x="101567" y="136661"/>
                  <a:pt x="161893" y="91417"/>
                  <a:pt x="214280" y="69457"/>
                </a:cubicBezTo>
                <a:cubicBezTo>
                  <a:pt x="266668" y="47497"/>
                  <a:pt x="315880" y="30828"/>
                  <a:pt x="380967" y="20245"/>
                </a:cubicBezTo>
                <a:cubicBezTo>
                  <a:pt x="446054" y="9662"/>
                  <a:pt x="590518" y="8867"/>
                  <a:pt x="604805" y="5957"/>
                </a:cubicBezTo>
                <a:cubicBezTo>
                  <a:pt x="619093" y="3046"/>
                  <a:pt x="508232" y="-3833"/>
                  <a:pt x="466692" y="2782"/>
                </a:cubicBezTo>
                <a:cubicBezTo>
                  <a:pt x="425152" y="9397"/>
                  <a:pt x="402398" y="34003"/>
                  <a:pt x="355567" y="45645"/>
                </a:cubicBezTo>
                <a:cubicBezTo>
                  <a:pt x="308736" y="57287"/>
                  <a:pt x="238092" y="53318"/>
                  <a:pt x="185705" y="72632"/>
                </a:cubicBezTo>
                <a:cubicBezTo>
                  <a:pt x="133318" y="91946"/>
                  <a:pt x="24574" y="148303"/>
                  <a:pt x="4730" y="16153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7" name="フリーフォーム: 図形 596">
            <a:extLst>
              <a:ext uri="{FF2B5EF4-FFF2-40B4-BE49-F238E27FC236}">
                <a16:creationId xmlns:a16="http://schemas.microsoft.com/office/drawing/2014/main" id="{CC63BCCB-7569-4F1E-9B0C-943D4F159F91}"/>
              </a:ext>
            </a:extLst>
          </p:cNvPr>
          <p:cNvSpPr/>
          <p:nvPr/>
        </p:nvSpPr>
        <p:spPr>
          <a:xfrm>
            <a:off x="2482710" y="5556143"/>
            <a:ext cx="385924" cy="216392"/>
          </a:xfrm>
          <a:custGeom>
            <a:avLst/>
            <a:gdLst>
              <a:gd name="connsiteX0" fmla="*/ 385903 w 385924"/>
              <a:gd name="connsiteY0" fmla="*/ 107 h 216392"/>
              <a:gd name="connsiteX1" fmla="*/ 147778 w 385924"/>
              <a:gd name="connsiteY1" fmla="*/ 103295 h 216392"/>
              <a:gd name="connsiteX2" fmla="*/ 101740 w 385924"/>
              <a:gd name="connsiteY2" fmla="*/ 157270 h 216392"/>
              <a:gd name="connsiteX3" fmla="*/ 140 w 385924"/>
              <a:gd name="connsiteY3" fmla="*/ 216007 h 216392"/>
              <a:gd name="connsiteX4" fmla="*/ 125553 w 385924"/>
              <a:gd name="connsiteY4" fmla="*/ 177907 h 216392"/>
              <a:gd name="connsiteX5" fmla="*/ 323990 w 385924"/>
              <a:gd name="connsiteY5" fmla="*/ 87420 h 216392"/>
              <a:gd name="connsiteX6" fmla="*/ 33478 w 385924"/>
              <a:gd name="connsiteY6" fmla="*/ 185845 h 216392"/>
              <a:gd name="connsiteX7" fmla="*/ 133490 w 385924"/>
              <a:gd name="connsiteY7" fmla="*/ 123932 h 216392"/>
              <a:gd name="connsiteX8" fmla="*/ 385903 w 385924"/>
              <a:gd name="connsiteY8" fmla="*/ 107 h 21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924" h="216392">
                <a:moveTo>
                  <a:pt x="385903" y="107"/>
                </a:moveTo>
                <a:cubicBezTo>
                  <a:pt x="388284" y="-3333"/>
                  <a:pt x="195138" y="77101"/>
                  <a:pt x="147778" y="103295"/>
                </a:cubicBezTo>
                <a:cubicBezTo>
                  <a:pt x="100418" y="129489"/>
                  <a:pt x="126346" y="138485"/>
                  <a:pt x="101740" y="157270"/>
                </a:cubicBezTo>
                <a:cubicBezTo>
                  <a:pt x="77134" y="176055"/>
                  <a:pt x="-3829" y="212568"/>
                  <a:pt x="140" y="216007"/>
                </a:cubicBezTo>
                <a:cubicBezTo>
                  <a:pt x="4109" y="219446"/>
                  <a:pt x="71578" y="199338"/>
                  <a:pt x="125553" y="177907"/>
                </a:cubicBezTo>
                <a:cubicBezTo>
                  <a:pt x="179528" y="156476"/>
                  <a:pt x="339336" y="86097"/>
                  <a:pt x="323990" y="87420"/>
                </a:cubicBezTo>
                <a:cubicBezTo>
                  <a:pt x="308644" y="88743"/>
                  <a:pt x="65228" y="179760"/>
                  <a:pt x="33478" y="185845"/>
                </a:cubicBezTo>
                <a:cubicBezTo>
                  <a:pt x="1728" y="191930"/>
                  <a:pt x="73959" y="153830"/>
                  <a:pt x="133490" y="123932"/>
                </a:cubicBezTo>
                <a:cubicBezTo>
                  <a:pt x="193021" y="94034"/>
                  <a:pt x="383522" y="3547"/>
                  <a:pt x="385903" y="10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8" name="フリーフォーム: 図形 597">
            <a:extLst>
              <a:ext uri="{FF2B5EF4-FFF2-40B4-BE49-F238E27FC236}">
                <a16:creationId xmlns:a16="http://schemas.microsoft.com/office/drawing/2014/main" id="{7BCBCA0E-A0AE-4722-B7A5-C4B44CD85509}"/>
              </a:ext>
            </a:extLst>
          </p:cNvPr>
          <p:cNvSpPr/>
          <p:nvPr/>
        </p:nvSpPr>
        <p:spPr>
          <a:xfrm>
            <a:off x="2428436" y="5627990"/>
            <a:ext cx="266239" cy="132927"/>
          </a:xfrm>
          <a:custGeom>
            <a:avLst/>
            <a:gdLst>
              <a:gd name="connsiteX0" fmla="*/ 8377 w 266239"/>
              <a:gd name="connsiteY0" fmla="*/ 131460 h 132927"/>
              <a:gd name="connsiteX1" fmla="*/ 265552 w 266239"/>
              <a:gd name="connsiteY1" fmla="*/ 1285 h 132927"/>
              <a:gd name="connsiteX2" fmla="*/ 81402 w 266239"/>
              <a:gd name="connsiteY2" fmla="*/ 67960 h 132927"/>
              <a:gd name="connsiteX3" fmla="*/ 8377 w 266239"/>
              <a:gd name="connsiteY3" fmla="*/ 131460 h 13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239" h="132927">
                <a:moveTo>
                  <a:pt x="8377" y="131460"/>
                </a:moveTo>
                <a:cubicBezTo>
                  <a:pt x="39069" y="120347"/>
                  <a:pt x="253381" y="11868"/>
                  <a:pt x="265552" y="1285"/>
                </a:cubicBezTo>
                <a:cubicBezTo>
                  <a:pt x="277723" y="-9298"/>
                  <a:pt x="124794" y="48381"/>
                  <a:pt x="81402" y="67960"/>
                </a:cubicBezTo>
                <a:cubicBezTo>
                  <a:pt x="38010" y="87539"/>
                  <a:pt x="-22315" y="142573"/>
                  <a:pt x="8377" y="13146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9" name="フリーフォーム: 図形 598">
            <a:extLst>
              <a:ext uri="{FF2B5EF4-FFF2-40B4-BE49-F238E27FC236}">
                <a16:creationId xmlns:a16="http://schemas.microsoft.com/office/drawing/2014/main" id="{A523BDE2-D5B8-4B83-8AF9-7122CC077D2D}"/>
              </a:ext>
            </a:extLst>
          </p:cNvPr>
          <p:cNvSpPr/>
          <p:nvPr/>
        </p:nvSpPr>
        <p:spPr>
          <a:xfrm>
            <a:off x="1991168" y="5821532"/>
            <a:ext cx="272346" cy="162648"/>
          </a:xfrm>
          <a:custGeom>
            <a:avLst/>
            <a:gdLst>
              <a:gd name="connsiteX0" fmla="*/ 2732 w 272346"/>
              <a:gd name="connsiteY0" fmla="*/ 161756 h 162648"/>
              <a:gd name="connsiteX1" fmla="*/ 269432 w 272346"/>
              <a:gd name="connsiteY1" fmla="*/ 3006 h 162648"/>
              <a:gd name="connsiteX2" fmla="*/ 137670 w 272346"/>
              <a:gd name="connsiteY2" fmla="*/ 64918 h 162648"/>
              <a:gd name="connsiteX3" fmla="*/ 2732 w 272346"/>
              <a:gd name="connsiteY3" fmla="*/ 161756 h 16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346" h="162648">
                <a:moveTo>
                  <a:pt x="2732" y="161756"/>
                </a:moveTo>
                <a:cubicBezTo>
                  <a:pt x="24692" y="151437"/>
                  <a:pt x="246942" y="19146"/>
                  <a:pt x="269432" y="3006"/>
                </a:cubicBezTo>
                <a:cubicBezTo>
                  <a:pt x="291922" y="-13134"/>
                  <a:pt x="178151" y="39783"/>
                  <a:pt x="137670" y="64918"/>
                </a:cubicBezTo>
                <a:cubicBezTo>
                  <a:pt x="97189" y="90053"/>
                  <a:pt x="-19228" y="172075"/>
                  <a:pt x="2732" y="16175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0" name="フリーフォーム: 図形 599">
            <a:extLst>
              <a:ext uri="{FF2B5EF4-FFF2-40B4-BE49-F238E27FC236}">
                <a16:creationId xmlns:a16="http://schemas.microsoft.com/office/drawing/2014/main" id="{02350BD9-90E4-45CE-BC08-969AE4D9D597}"/>
              </a:ext>
            </a:extLst>
          </p:cNvPr>
          <p:cNvSpPr/>
          <p:nvPr/>
        </p:nvSpPr>
        <p:spPr>
          <a:xfrm>
            <a:off x="4431352" y="4719784"/>
            <a:ext cx="175855" cy="122802"/>
          </a:xfrm>
          <a:custGeom>
            <a:avLst/>
            <a:gdLst>
              <a:gd name="connsiteX0" fmla="*/ 174515 w 175855"/>
              <a:gd name="connsiteY0" fmla="*/ 2499 h 122802"/>
              <a:gd name="connsiteX1" fmla="*/ 39048 w 175855"/>
              <a:gd name="connsiteY1" fmla="*/ 97749 h 122802"/>
              <a:gd name="connsiteX2" fmla="*/ 3065 w 175855"/>
              <a:gd name="connsiteY2" fmla="*/ 118916 h 122802"/>
              <a:gd name="connsiteX3" fmla="*/ 102548 w 175855"/>
              <a:gd name="connsiteY3" fmla="*/ 34249 h 122802"/>
              <a:gd name="connsiteX4" fmla="*/ 174515 w 175855"/>
              <a:gd name="connsiteY4" fmla="*/ 2499 h 12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55" h="122802">
                <a:moveTo>
                  <a:pt x="174515" y="2499"/>
                </a:moveTo>
                <a:cubicBezTo>
                  <a:pt x="163932" y="13082"/>
                  <a:pt x="67623" y="78346"/>
                  <a:pt x="39048" y="97749"/>
                </a:cubicBezTo>
                <a:cubicBezTo>
                  <a:pt x="10473" y="117152"/>
                  <a:pt x="-7518" y="129499"/>
                  <a:pt x="3065" y="118916"/>
                </a:cubicBezTo>
                <a:cubicBezTo>
                  <a:pt x="13648" y="108333"/>
                  <a:pt x="74679" y="51182"/>
                  <a:pt x="102548" y="34249"/>
                </a:cubicBezTo>
                <a:cubicBezTo>
                  <a:pt x="130417" y="17316"/>
                  <a:pt x="185098" y="-8084"/>
                  <a:pt x="174515" y="249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1" name="フリーフォーム: 図形 600">
            <a:extLst>
              <a:ext uri="{FF2B5EF4-FFF2-40B4-BE49-F238E27FC236}">
                <a16:creationId xmlns:a16="http://schemas.microsoft.com/office/drawing/2014/main" id="{284E5D83-F920-42D7-B74F-FB25E049ED3B}"/>
              </a:ext>
            </a:extLst>
          </p:cNvPr>
          <p:cNvSpPr/>
          <p:nvPr/>
        </p:nvSpPr>
        <p:spPr>
          <a:xfrm>
            <a:off x="4008223" y="4986211"/>
            <a:ext cx="114822" cy="82259"/>
          </a:xfrm>
          <a:custGeom>
            <a:avLst/>
            <a:gdLst>
              <a:gd name="connsiteX0" fmla="*/ 744 w 114822"/>
              <a:gd name="connsiteY0" fmla="*/ 81089 h 82259"/>
              <a:gd name="connsiteX1" fmla="*/ 112927 w 114822"/>
              <a:gd name="connsiteY1" fmla="*/ 656 h 82259"/>
              <a:gd name="connsiteX2" fmla="*/ 66360 w 114822"/>
              <a:gd name="connsiteY2" fmla="*/ 45106 h 82259"/>
              <a:gd name="connsiteX3" fmla="*/ 744 w 114822"/>
              <a:gd name="connsiteY3" fmla="*/ 81089 h 8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822" h="82259">
                <a:moveTo>
                  <a:pt x="744" y="81089"/>
                </a:moveTo>
                <a:cubicBezTo>
                  <a:pt x="8505" y="73681"/>
                  <a:pt x="101991" y="6653"/>
                  <a:pt x="112927" y="656"/>
                </a:cubicBezTo>
                <a:cubicBezTo>
                  <a:pt x="123863" y="-5341"/>
                  <a:pt x="84704" y="31348"/>
                  <a:pt x="66360" y="45106"/>
                </a:cubicBezTo>
                <a:cubicBezTo>
                  <a:pt x="48016" y="58864"/>
                  <a:pt x="-7017" y="88497"/>
                  <a:pt x="744" y="8108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2" name="フリーフォーム: 図形 601">
            <a:extLst>
              <a:ext uri="{FF2B5EF4-FFF2-40B4-BE49-F238E27FC236}">
                <a16:creationId xmlns:a16="http://schemas.microsoft.com/office/drawing/2014/main" id="{36EE17E6-11B2-4DA2-9CB1-FCF3B149B1BC}"/>
              </a:ext>
            </a:extLst>
          </p:cNvPr>
          <p:cNvSpPr/>
          <p:nvPr/>
        </p:nvSpPr>
        <p:spPr>
          <a:xfrm>
            <a:off x="4926176" y="4701331"/>
            <a:ext cx="79824" cy="93378"/>
          </a:xfrm>
          <a:custGeom>
            <a:avLst/>
            <a:gdLst>
              <a:gd name="connsiteX0" fmla="*/ 79741 w 79824"/>
              <a:gd name="connsiteY0" fmla="*/ 1902 h 93378"/>
              <a:gd name="connsiteX1" fmla="*/ 3541 w 79824"/>
              <a:gd name="connsiteY1" fmla="*/ 92919 h 93378"/>
              <a:gd name="connsiteX2" fmla="*/ 18357 w 79824"/>
              <a:gd name="connsiteY2" fmla="*/ 35769 h 93378"/>
              <a:gd name="connsiteX3" fmla="*/ 79741 w 79824"/>
              <a:gd name="connsiteY3" fmla="*/ 1902 h 9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24" h="93378">
                <a:moveTo>
                  <a:pt x="79741" y="1902"/>
                </a:moveTo>
                <a:cubicBezTo>
                  <a:pt x="77272" y="11427"/>
                  <a:pt x="13772" y="87275"/>
                  <a:pt x="3541" y="92919"/>
                </a:cubicBezTo>
                <a:cubicBezTo>
                  <a:pt x="-6690" y="98564"/>
                  <a:pt x="7421" y="50586"/>
                  <a:pt x="18357" y="35769"/>
                </a:cubicBezTo>
                <a:cubicBezTo>
                  <a:pt x="29293" y="20952"/>
                  <a:pt x="82210" y="-7623"/>
                  <a:pt x="79741" y="190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3" name="フリーフォーム: 図形 602">
            <a:extLst>
              <a:ext uri="{FF2B5EF4-FFF2-40B4-BE49-F238E27FC236}">
                <a16:creationId xmlns:a16="http://schemas.microsoft.com/office/drawing/2014/main" id="{CB59A0FE-501D-4914-9AFF-F1276602F019}"/>
              </a:ext>
            </a:extLst>
          </p:cNvPr>
          <p:cNvSpPr/>
          <p:nvPr/>
        </p:nvSpPr>
        <p:spPr>
          <a:xfrm>
            <a:off x="4434131" y="5003212"/>
            <a:ext cx="240950" cy="139421"/>
          </a:xfrm>
          <a:custGeom>
            <a:avLst/>
            <a:gdLst>
              <a:gd name="connsiteX0" fmla="*/ 79132 w 240950"/>
              <a:gd name="connsiteY0" fmla="*/ 588 h 139421"/>
              <a:gd name="connsiteX1" fmla="*/ 1344 w 240950"/>
              <a:gd name="connsiteY1" fmla="*/ 132351 h 139421"/>
              <a:gd name="connsiteX2" fmla="*/ 156919 w 240950"/>
              <a:gd name="connsiteY2" fmla="*/ 122826 h 139421"/>
              <a:gd name="connsiteX3" fmla="*/ 236294 w 240950"/>
              <a:gd name="connsiteY3" fmla="*/ 133938 h 139421"/>
              <a:gd name="connsiteX4" fmla="*/ 23569 w 240950"/>
              <a:gd name="connsiteY4" fmla="*/ 124413 h 139421"/>
              <a:gd name="connsiteX5" fmla="*/ 36269 w 240950"/>
              <a:gd name="connsiteY5" fmla="*/ 84726 h 139421"/>
              <a:gd name="connsiteX6" fmla="*/ 79132 w 240950"/>
              <a:gd name="connsiteY6" fmla="*/ 588 h 13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950" h="139421">
                <a:moveTo>
                  <a:pt x="79132" y="588"/>
                </a:moveTo>
                <a:cubicBezTo>
                  <a:pt x="73311" y="8525"/>
                  <a:pt x="-11620" y="111978"/>
                  <a:pt x="1344" y="132351"/>
                </a:cubicBezTo>
                <a:cubicBezTo>
                  <a:pt x="14308" y="152724"/>
                  <a:pt x="117761" y="122562"/>
                  <a:pt x="156919" y="122826"/>
                </a:cubicBezTo>
                <a:cubicBezTo>
                  <a:pt x="196077" y="123090"/>
                  <a:pt x="258519" y="133674"/>
                  <a:pt x="236294" y="133938"/>
                </a:cubicBezTo>
                <a:cubicBezTo>
                  <a:pt x="214069" y="134202"/>
                  <a:pt x="56907" y="132615"/>
                  <a:pt x="23569" y="124413"/>
                </a:cubicBezTo>
                <a:cubicBezTo>
                  <a:pt x="-9769" y="116211"/>
                  <a:pt x="27802" y="102188"/>
                  <a:pt x="36269" y="84726"/>
                </a:cubicBezTo>
                <a:cubicBezTo>
                  <a:pt x="44736" y="67264"/>
                  <a:pt x="84953" y="-7349"/>
                  <a:pt x="79132" y="58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4" name="フリーフォーム: 図形 603">
            <a:extLst>
              <a:ext uri="{FF2B5EF4-FFF2-40B4-BE49-F238E27FC236}">
                <a16:creationId xmlns:a16="http://schemas.microsoft.com/office/drawing/2014/main" id="{CBC989B1-51C2-4242-B050-D62D4E3F0E08}"/>
              </a:ext>
            </a:extLst>
          </p:cNvPr>
          <p:cNvSpPr/>
          <p:nvPr/>
        </p:nvSpPr>
        <p:spPr>
          <a:xfrm>
            <a:off x="3530206" y="1300727"/>
            <a:ext cx="322213" cy="124943"/>
          </a:xfrm>
          <a:custGeom>
            <a:avLst/>
            <a:gdLst>
              <a:gd name="connsiteX0" fmla="*/ 8332 w 322213"/>
              <a:gd name="connsiteY0" fmla="*/ 123261 h 124943"/>
              <a:gd name="connsiteX1" fmla="*/ 321069 w 322213"/>
              <a:gd name="connsiteY1" fmla="*/ 1023 h 124943"/>
              <a:gd name="connsiteX2" fmla="*/ 109932 w 322213"/>
              <a:gd name="connsiteY2" fmla="*/ 67698 h 124943"/>
              <a:gd name="connsiteX3" fmla="*/ 8332 w 322213"/>
              <a:gd name="connsiteY3" fmla="*/ 123261 h 1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213" h="124943">
                <a:moveTo>
                  <a:pt x="8332" y="123261"/>
                </a:moveTo>
                <a:cubicBezTo>
                  <a:pt x="43521" y="112149"/>
                  <a:pt x="304136" y="10283"/>
                  <a:pt x="321069" y="1023"/>
                </a:cubicBezTo>
                <a:cubicBezTo>
                  <a:pt x="338002" y="-8237"/>
                  <a:pt x="162319" y="47854"/>
                  <a:pt x="109932" y="67698"/>
                </a:cubicBezTo>
                <a:cubicBezTo>
                  <a:pt x="57545" y="87542"/>
                  <a:pt x="-26857" y="134373"/>
                  <a:pt x="8332" y="12326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5" name="フリーフォーム: 図形 604">
            <a:extLst>
              <a:ext uri="{FF2B5EF4-FFF2-40B4-BE49-F238E27FC236}">
                <a16:creationId xmlns:a16="http://schemas.microsoft.com/office/drawing/2014/main" id="{CCD9ED29-7AE4-4BA8-B2C0-4F1E8CD185B0}"/>
              </a:ext>
            </a:extLst>
          </p:cNvPr>
          <p:cNvSpPr/>
          <p:nvPr/>
        </p:nvSpPr>
        <p:spPr>
          <a:xfrm>
            <a:off x="3886774" y="1201116"/>
            <a:ext cx="231766" cy="169545"/>
          </a:xfrm>
          <a:custGeom>
            <a:avLst/>
            <a:gdLst>
              <a:gd name="connsiteX0" fmla="*/ 229614 w 231766"/>
              <a:gd name="connsiteY0" fmla="*/ 622 h 169545"/>
              <a:gd name="connsiteX1" fmla="*/ 2601 w 231766"/>
              <a:gd name="connsiteY1" fmla="*/ 165722 h 169545"/>
              <a:gd name="connsiteX2" fmla="*/ 112139 w 231766"/>
              <a:gd name="connsiteY2" fmla="*/ 110159 h 169545"/>
              <a:gd name="connsiteX3" fmla="*/ 229614 w 231766"/>
              <a:gd name="connsiteY3" fmla="*/ 622 h 16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766" h="169545">
                <a:moveTo>
                  <a:pt x="229614" y="622"/>
                </a:moveTo>
                <a:cubicBezTo>
                  <a:pt x="211358" y="9883"/>
                  <a:pt x="22180" y="147466"/>
                  <a:pt x="2601" y="165722"/>
                </a:cubicBezTo>
                <a:cubicBezTo>
                  <a:pt x="-16978" y="183978"/>
                  <a:pt x="79331" y="132119"/>
                  <a:pt x="112139" y="110159"/>
                </a:cubicBezTo>
                <a:cubicBezTo>
                  <a:pt x="144947" y="88199"/>
                  <a:pt x="247870" y="-8639"/>
                  <a:pt x="229614" y="62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6" name="フリーフォーム: 図形 605">
            <a:extLst>
              <a:ext uri="{FF2B5EF4-FFF2-40B4-BE49-F238E27FC236}">
                <a16:creationId xmlns:a16="http://schemas.microsoft.com/office/drawing/2014/main" id="{4E251EB1-1F0C-4083-A0EB-302BA082BF48}"/>
              </a:ext>
            </a:extLst>
          </p:cNvPr>
          <p:cNvSpPr/>
          <p:nvPr/>
        </p:nvSpPr>
        <p:spPr>
          <a:xfrm>
            <a:off x="4047976" y="1068786"/>
            <a:ext cx="403624" cy="320283"/>
          </a:xfrm>
          <a:custGeom>
            <a:avLst/>
            <a:gdLst>
              <a:gd name="connsiteX0" fmla="*/ 398612 w 403624"/>
              <a:gd name="connsiteY0" fmla="*/ 12302 h 320283"/>
              <a:gd name="connsiteX1" fmla="*/ 338287 w 403624"/>
              <a:gd name="connsiteY1" fmla="*/ 12302 h 320283"/>
              <a:gd name="connsiteX2" fmla="*/ 198587 w 403624"/>
              <a:gd name="connsiteY2" fmla="*/ 139302 h 320283"/>
              <a:gd name="connsiteX3" fmla="*/ 149 w 403624"/>
              <a:gd name="connsiteY3" fmla="*/ 320277 h 320283"/>
              <a:gd name="connsiteX4" fmla="*/ 166837 w 403624"/>
              <a:gd name="connsiteY4" fmla="*/ 145652 h 320283"/>
              <a:gd name="connsiteX5" fmla="*/ 214462 w 403624"/>
              <a:gd name="connsiteY5" fmla="*/ 77389 h 320283"/>
              <a:gd name="connsiteX6" fmla="*/ 398612 w 403624"/>
              <a:gd name="connsiteY6" fmla="*/ 12302 h 32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624" h="320283">
                <a:moveTo>
                  <a:pt x="398612" y="12302"/>
                </a:moveTo>
                <a:cubicBezTo>
                  <a:pt x="419250" y="1454"/>
                  <a:pt x="371624" y="-8865"/>
                  <a:pt x="338287" y="12302"/>
                </a:cubicBezTo>
                <a:cubicBezTo>
                  <a:pt x="304950" y="33469"/>
                  <a:pt x="254943" y="87973"/>
                  <a:pt x="198587" y="139302"/>
                </a:cubicBezTo>
                <a:cubicBezTo>
                  <a:pt x="142231" y="190631"/>
                  <a:pt x="5440" y="319219"/>
                  <a:pt x="149" y="320277"/>
                </a:cubicBezTo>
                <a:cubicBezTo>
                  <a:pt x="-5142" y="321335"/>
                  <a:pt x="131118" y="186133"/>
                  <a:pt x="166837" y="145652"/>
                </a:cubicBezTo>
                <a:cubicBezTo>
                  <a:pt x="202556" y="105171"/>
                  <a:pt x="181389" y="99614"/>
                  <a:pt x="214462" y="77389"/>
                </a:cubicBezTo>
                <a:cubicBezTo>
                  <a:pt x="247535" y="55164"/>
                  <a:pt x="377974" y="23150"/>
                  <a:pt x="398612" y="1230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7" name="フリーフォーム: 図形 606">
            <a:extLst>
              <a:ext uri="{FF2B5EF4-FFF2-40B4-BE49-F238E27FC236}">
                <a16:creationId xmlns:a16="http://schemas.microsoft.com/office/drawing/2014/main" id="{03E3F779-2AA0-4180-9734-26922D37A42A}"/>
              </a:ext>
            </a:extLst>
          </p:cNvPr>
          <p:cNvSpPr/>
          <p:nvPr/>
        </p:nvSpPr>
        <p:spPr>
          <a:xfrm>
            <a:off x="3871507" y="1276301"/>
            <a:ext cx="234262" cy="111328"/>
          </a:xfrm>
          <a:custGeom>
            <a:avLst/>
            <a:gdLst>
              <a:gd name="connsiteX0" fmla="*/ 406 w 234262"/>
              <a:gd name="connsiteY0" fmla="*/ 111174 h 111328"/>
              <a:gd name="connsiteX1" fmla="*/ 108356 w 234262"/>
              <a:gd name="connsiteY1" fmla="*/ 79424 h 111328"/>
              <a:gd name="connsiteX2" fmla="*/ 233768 w 234262"/>
              <a:gd name="connsiteY2" fmla="*/ 49 h 111328"/>
              <a:gd name="connsiteX3" fmla="*/ 148043 w 234262"/>
              <a:gd name="connsiteY3" fmla="*/ 68312 h 111328"/>
              <a:gd name="connsiteX4" fmla="*/ 406 w 234262"/>
              <a:gd name="connsiteY4" fmla="*/ 111174 h 11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262" h="111328">
                <a:moveTo>
                  <a:pt x="406" y="111174"/>
                </a:moveTo>
                <a:cubicBezTo>
                  <a:pt x="-6209" y="113026"/>
                  <a:pt x="69462" y="97945"/>
                  <a:pt x="108356" y="79424"/>
                </a:cubicBezTo>
                <a:cubicBezTo>
                  <a:pt x="147250" y="60903"/>
                  <a:pt x="227154" y="1901"/>
                  <a:pt x="233768" y="49"/>
                </a:cubicBezTo>
                <a:cubicBezTo>
                  <a:pt x="240383" y="-1803"/>
                  <a:pt x="178999" y="48997"/>
                  <a:pt x="148043" y="68312"/>
                </a:cubicBezTo>
                <a:cubicBezTo>
                  <a:pt x="117087" y="87627"/>
                  <a:pt x="7021" y="109322"/>
                  <a:pt x="406" y="11117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8" name="フリーフォーム: 図形 607">
            <a:extLst>
              <a:ext uri="{FF2B5EF4-FFF2-40B4-BE49-F238E27FC236}">
                <a16:creationId xmlns:a16="http://schemas.microsoft.com/office/drawing/2014/main" id="{32F4A228-EE09-4501-869E-26B6061E4E85}"/>
              </a:ext>
            </a:extLst>
          </p:cNvPr>
          <p:cNvSpPr/>
          <p:nvPr/>
        </p:nvSpPr>
        <p:spPr>
          <a:xfrm>
            <a:off x="3539996" y="1352289"/>
            <a:ext cx="259853" cy="82870"/>
          </a:xfrm>
          <a:custGeom>
            <a:avLst/>
            <a:gdLst>
              <a:gd name="connsiteX0" fmla="*/ 129 w 259853"/>
              <a:gd name="connsiteY0" fmla="*/ 82811 h 82870"/>
              <a:gd name="connsiteX1" fmla="*/ 206504 w 259853"/>
              <a:gd name="connsiteY1" fmla="*/ 28836 h 82870"/>
              <a:gd name="connsiteX2" fmla="*/ 258892 w 259853"/>
              <a:gd name="connsiteY2" fmla="*/ 261 h 82870"/>
              <a:gd name="connsiteX3" fmla="*/ 176342 w 259853"/>
              <a:gd name="connsiteY3" fmla="*/ 17724 h 82870"/>
              <a:gd name="connsiteX4" fmla="*/ 129 w 259853"/>
              <a:gd name="connsiteY4" fmla="*/ 82811 h 8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853" h="82870">
                <a:moveTo>
                  <a:pt x="129" y="82811"/>
                </a:moveTo>
                <a:cubicBezTo>
                  <a:pt x="5156" y="84663"/>
                  <a:pt x="163377" y="42594"/>
                  <a:pt x="206504" y="28836"/>
                </a:cubicBezTo>
                <a:cubicBezTo>
                  <a:pt x="249631" y="15078"/>
                  <a:pt x="263919" y="2113"/>
                  <a:pt x="258892" y="261"/>
                </a:cubicBezTo>
                <a:cubicBezTo>
                  <a:pt x="253865" y="-1591"/>
                  <a:pt x="214971" y="6612"/>
                  <a:pt x="176342" y="17724"/>
                </a:cubicBezTo>
                <a:cubicBezTo>
                  <a:pt x="137713" y="28836"/>
                  <a:pt x="-4898" y="80959"/>
                  <a:pt x="129" y="8281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9" name="フリーフォーム: 図形 608">
            <a:extLst>
              <a:ext uri="{FF2B5EF4-FFF2-40B4-BE49-F238E27FC236}">
                <a16:creationId xmlns:a16="http://schemas.microsoft.com/office/drawing/2014/main" id="{944FBE5E-159A-4FF0-B571-28D621D88945}"/>
              </a:ext>
            </a:extLst>
          </p:cNvPr>
          <p:cNvSpPr/>
          <p:nvPr/>
        </p:nvSpPr>
        <p:spPr>
          <a:xfrm>
            <a:off x="3645097" y="1403342"/>
            <a:ext cx="188229" cy="34177"/>
          </a:xfrm>
          <a:custGeom>
            <a:avLst/>
            <a:gdLst>
              <a:gd name="connsiteX0" fmla="*/ 1391 w 188229"/>
              <a:gd name="connsiteY0" fmla="*/ 31758 h 34177"/>
              <a:gd name="connsiteX1" fmla="*/ 185541 w 188229"/>
              <a:gd name="connsiteY1" fmla="*/ 8 h 34177"/>
              <a:gd name="connsiteX2" fmla="*/ 104578 w 188229"/>
              <a:gd name="connsiteY2" fmla="*/ 28583 h 34177"/>
              <a:gd name="connsiteX3" fmla="*/ 1391 w 188229"/>
              <a:gd name="connsiteY3" fmla="*/ 31758 h 3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29" h="34177">
                <a:moveTo>
                  <a:pt x="1391" y="31758"/>
                </a:moveTo>
                <a:cubicBezTo>
                  <a:pt x="14885" y="26996"/>
                  <a:pt x="168343" y="537"/>
                  <a:pt x="185541" y="8"/>
                </a:cubicBezTo>
                <a:cubicBezTo>
                  <a:pt x="202739" y="-521"/>
                  <a:pt x="132889" y="23556"/>
                  <a:pt x="104578" y="28583"/>
                </a:cubicBezTo>
                <a:cubicBezTo>
                  <a:pt x="76268" y="33610"/>
                  <a:pt x="-12103" y="36520"/>
                  <a:pt x="1391" y="3175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0" name="フリーフォーム: 図形 609">
            <a:extLst>
              <a:ext uri="{FF2B5EF4-FFF2-40B4-BE49-F238E27FC236}">
                <a16:creationId xmlns:a16="http://schemas.microsoft.com/office/drawing/2014/main" id="{06AF6382-63B6-4B25-9DB9-151A3E8192B9}"/>
              </a:ext>
            </a:extLst>
          </p:cNvPr>
          <p:cNvSpPr/>
          <p:nvPr/>
        </p:nvSpPr>
        <p:spPr>
          <a:xfrm>
            <a:off x="3876422" y="1108111"/>
            <a:ext cx="974039" cy="316872"/>
          </a:xfrm>
          <a:custGeom>
            <a:avLst/>
            <a:gdLst>
              <a:gd name="connsiteX0" fmla="*/ 253 w 974039"/>
              <a:gd name="connsiteY0" fmla="*/ 315877 h 316872"/>
              <a:gd name="connsiteX1" fmla="*/ 247903 w 974039"/>
              <a:gd name="connsiteY1" fmla="*/ 260314 h 316872"/>
              <a:gd name="connsiteX2" fmla="*/ 449516 w 974039"/>
              <a:gd name="connsiteY2" fmla="*/ 79339 h 316872"/>
              <a:gd name="connsiteX3" fmla="*/ 597153 w 974039"/>
              <a:gd name="connsiteY3" fmla="*/ 26952 h 316872"/>
              <a:gd name="connsiteX4" fmla="*/ 873378 w 974039"/>
              <a:gd name="connsiteY4" fmla="*/ 34889 h 316872"/>
              <a:gd name="connsiteX5" fmla="*/ 967041 w 974039"/>
              <a:gd name="connsiteY5" fmla="*/ 95214 h 316872"/>
              <a:gd name="connsiteX6" fmla="*/ 706691 w 974039"/>
              <a:gd name="connsiteY6" fmla="*/ 7902 h 316872"/>
              <a:gd name="connsiteX7" fmla="*/ 565403 w 974039"/>
              <a:gd name="connsiteY7" fmla="*/ 28539 h 316872"/>
              <a:gd name="connsiteX8" fmla="*/ 295528 w 974039"/>
              <a:gd name="connsiteY8" fmla="*/ 223802 h 316872"/>
              <a:gd name="connsiteX9" fmla="*/ 253 w 974039"/>
              <a:gd name="connsiteY9" fmla="*/ 315877 h 31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4039" h="316872">
                <a:moveTo>
                  <a:pt x="253" y="315877"/>
                </a:moveTo>
                <a:cubicBezTo>
                  <a:pt x="-7684" y="321962"/>
                  <a:pt x="173026" y="299737"/>
                  <a:pt x="247903" y="260314"/>
                </a:cubicBezTo>
                <a:cubicBezTo>
                  <a:pt x="322780" y="220891"/>
                  <a:pt x="391308" y="118233"/>
                  <a:pt x="449516" y="79339"/>
                </a:cubicBezTo>
                <a:cubicBezTo>
                  <a:pt x="507724" y="40445"/>
                  <a:pt x="526509" y="34360"/>
                  <a:pt x="597153" y="26952"/>
                </a:cubicBezTo>
                <a:cubicBezTo>
                  <a:pt x="667797" y="19544"/>
                  <a:pt x="811730" y="23512"/>
                  <a:pt x="873378" y="34889"/>
                </a:cubicBezTo>
                <a:cubicBezTo>
                  <a:pt x="935026" y="46266"/>
                  <a:pt x="994822" y="99712"/>
                  <a:pt x="967041" y="95214"/>
                </a:cubicBezTo>
                <a:cubicBezTo>
                  <a:pt x="939260" y="90716"/>
                  <a:pt x="773631" y="19014"/>
                  <a:pt x="706691" y="7902"/>
                </a:cubicBezTo>
                <a:cubicBezTo>
                  <a:pt x="639751" y="-3210"/>
                  <a:pt x="633930" y="-7444"/>
                  <a:pt x="565403" y="28539"/>
                </a:cubicBezTo>
                <a:cubicBezTo>
                  <a:pt x="496876" y="64522"/>
                  <a:pt x="382311" y="176706"/>
                  <a:pt x="295528" y="223802"/>
                </a:cubicBezTo>
                <a:cubicBezTo>
                  <a:pt x="208745" y="270898"/>
                  <a:pt x="8190" y="309792"/>
                  <a:pt x="253" y="31587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1" name="フリーフォーム: 図形 610">
            <a:extLst>
              <a:ext uri="{FF2B5EF4-FFF2-40B4-BE49-F238E27FC236}">
                <a16:creationId xmlns:a16="http://schemas.microsoft.com/office/drawing/2014/main" id="{EC7E6AC7-4A95-42F9-BC1F-5C7F5FF4DF8D}"/>
              </a:ext>
            </a:extLst>
          </p:cNvPr>
          <p:cNvSpPr/>
          <p:nvPr/>
        </p:nvSpPr>
        <p:spPr>
          <a:xfrm>
            <a:off x="4914900" y="1066800"/>
            <a:ext cx="610253" cy="13184"/>
          </a:xfrm>
          <a:custGeom>
            <a:avLst/>
            <a:gdLst>
              <a:gd name="connsiteX0" fmla="*/ 0 w 610253"/>
              <a:gd name="connsiteY0" fmla="*/ 9525 h 13184"/>
              <a:gd name="connsiteX1" fmla="*/ 577850 w 610253"/>
              <a:gd name="connsiteY1" fmla="*/ 12700 h 13184"/>
              <a:gd name="connsiteX2" fmla="*/ 477838 w 610253"/>
              <a:gd name="connsiteY2" fmla="*/ 0 h 13184"/>
              <a:gd name="connsiteX3" fmla="*/ 0 w 610253"/>
              <a:gd name="connsiteY3" fmla="*/ 9525 h 1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253" h="13184">
                <a:moveTo>
                  <a:pt x="0" y="9525"/>
                </a:moveTo>
                <a:cubicBezTo>
                  <a:pt x="16669" y="11642"/>
                  <a:pt x="498210" y="14287"/>
                  <a:pt x="577850" y="12700"/>
                </a:cubicBezTo>
                <a:cubicBezTo>
                  <a:pt x="657490" y="11113"/>
                  <a:pt x="577321" y="2646"/>
                  <a:pt x="477838" y="0"/>
                </a:cubicBezTo>
                <a:lnTo>
                  <a:pt x="0" y="95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2" name="フリーフォーム: 図形 611">
            <a:extLst>
              <a:ext uri="{FF2B5EF4-FFF2-40B4-BE49-F238E27FC236}">
                <a16:creationId xmlns:a16="http://schemas.microsoft.com/office/drawing/2014/main" id="{2A1032F0-53B4-426C-953A-98D3DC74D661}"/>
              </a:ext>
            </a:extLst>
          </p:cNvPr>
          <p:cNvSpPr/>
          <p:nvPr/>
        </p:nvSpPr>
        <p:spPr>
          <a:xfrm>
            <a:off x="4845184" y="1224007"/>
            <a:ext cx="228537" cy="249240"/>
          </a:xfrm>
          <a:custGeom>
            <a:avLst/>
            <a:gdLst>
              <a:gd name="connsiteX0" fmla="*/ 14154 w 228537"/>
              <a:gd name="connsiteY0" fmla="*/ 1543 h 249240"/>
              <a:gd name="connsiteX1" fmla="*/ 177666 w 228537"/>
              <a:gd name="connsiteY1" fmla="*/ 128543 h 249240"/>
              <a:gd name="connsiteX2" fmla="*/ 218941 w 228537"/>
              <a:gd name="connsiteY2" fmla="*/ 207918 h 249240"/>
              <a:gd name="connsiteX3" fmla="*/ 223704 w 228537"/>
              <a:gd name="connsiteY3" fmla="*/ 246018 h 249240"/>
              <a:gd name="connsiteX4" fmla="*/ 160204 w 228537"/>
              <a:gd name="connsiteY4" fmla="*/ 126956 h 249240"/>
              <a:gd name="connsiteX5" fmla="*/ 25266 w 228537"/>
              <a:gd name="connsiteY5" fmla="*/ 61868 h 249240"/>
              <a:gd name="connsiteX6" fmla="*/ 14154 w 228537"/>
              <a:gd name="connsiteY6" fmla="*/ 1543 h 24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537" h="249240">
                <a:moveTo>
                  <a:pt x="14154" y="1543"/>
                </a:moveTo>
                <a:cubicBezTo>
                  <a:pt x="39554" y="12655"/>
                  <a:pt x="143535" y="94147"/>
                  <a:pt x="177666" y="128543"/>
                </a:cubicBezTo>
                <a:cubicBezTo>
                  <a:pt x="211797" y="162939"/>
                  <a:pt x="211268" y="188339"/>
                  <a:pt x="218941" y="207918"/>
                </a:cubicBezTo>
                <a:cubicBezTo>
                  <a:pt x="226614" y="227497"/>
                  <a:pt x="233493" y="259512"/>
                  <a:pt x="223704" y="246018"/>
                </a:cubicBezTo>
                <a:cubicBezTo>
                  <a:pt x="213915" y="232524"/>
                  <a:pt x="193277" y="157648"/>
                  <a:pt x="160204" y="126956"/>
                </a:cubicBezTo>
                <a:cubicBezTo>
                  <a:pt x="127131" y="96264"/>
                  <a:pt x="49872" y="81447"/>
                  <a:pt x="25266" y="61868"/>
                </a:cubicBezTo>
                <a:cubicBezTo>
                  <a:pt x="660" y="42289"/>
                  <a:pt x="-11246" y="-9569"/>
                  <a:pt x="14154" y="154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3" name="フリーフォーム: 図形 612">
            <a:extLst>
              <a:ext uri="{FF2B5EF4-FFF2-40B4-BE49-F238E27FC236}">
                <a16:creationId xmlns:a16="http://schemas.microsoft.com/office/drawing/2014/main" id="{F145074C-75DC-4BBB-B114-576E4CA5B783}"/>
              </a:ext>
            </a:extLst>
          </p:cNvPr>
          <p:cNvSpPr/>
          <p:nvPr/>
        </p:nvSpPr>
        <p:spPr>
          <a:xfrm>
            <a:off x="4604494" y="1331923"/>
            <a:ext cx="263350" cy="100370"/>
          </a:xfrm>
          <a:custGeom>
            <a:avLst/>
            <a:gdLst>
              <a:gd name="connsiteX0" fmla="*/ 5606 w 263350"/>
              <a:gd name="connsiteY0" fmla="*/ 1577 h 100370"/>
              <a:gd name="connsiteX1" fmla="*/ 254844 w 263350"/>
              <a:gd name="connsiteY1" fmla="*/ 96827 h 100370"/>
              <a:gd name="connsiteX2" fmla="*/ 194519 w 263350"/>
              <a:gd name="connsiteY2" fmla="*/ 76190 h 100370"/>
              <a:gd name="connsiteX3" fmla="*/ 88156 w 263350"/>
              <a:gd name="connsiteY3" fmla="*/ 39677 h 100370"/>
              <a:gd name="connsiteX4" fmla="*/ 5606 w 263350"/>
              <a:gd name="connsiteY4" fmla="*/ 1577 h 10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350" h="100370">
                <a:moveTo>
                  <a:pt x="5606" y="1577"/>
                </a:moveTo>
                <a:cubicBezTo>
                  <a:pt x="33387" y="11102"/>
                  <a:pt x="223359" y="84392"/>
                  <a:pt x="254844" y="96827"/>
                </a:cubicBezTo>
                <a:cubicBezTo>
                  <a:pt x="286330" y="109263"/>
                  <a:pt x="222300" y="85715"/>
                  <a:pt x="194519" y="76190"/>
                </a:cubicBezTo>
                <a:cubicBezTo>
                  <a:pt x="166738" y="66665"/>
                  <a:pt x="115408" y="51054"/>
                  <a:pt x="88156" y="39677"/>
                </a:cubicBezTo>
                <a:cubicBezTo>
                  <a:pt x="60904" y="28300"/>
                  <a:pt x="-22175" y="-7948"/>
                  <a:pt x="5606" y="157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" name="フリーフォーム: 図形 613">
            <a:extLst>
              <a:ext uri="{FF2B5EF4-FFF2-40B4-BE49-F238E27FC236}">
                <a16:creationId xmlns:a16="http://schemas.microsoft.com/office/drawing/2014/main" id="{094A6308-2EA2-4864-96F1-7BB9EC05AFDE}"/>
              </a:ext>
            </a:extLst>
          </p:cNvPr>
          <p:cNvSpPr/>
          <p:nvPr/>
        </p:nvSpPr>
        <p:spPr>
          <a:xfrm>
            <a:off x="4198682" y="1458688"/>
            <a:ext cx="502413" cy="70085"/>
          </a:xfrm>
          <a:custGeom>
            <a:avLst/>
            <a:gdLst>
              <a:gd name="connsiteX0" fmla="*/ 256 w 502413"/>
              <a:gd name="connsiteY0" fmla="*/ 70075 h 70085"/>
              <a:gd name="connsiteX1" fmla="*/ 363793 w 502413"/>
              <a:gd name="connsiteY1" fmla="*/ 39912 h 70085"/>
              <a:gd name="connsiteX2" fmla="*/ 484443 w 502413"/>
              <a:gd name="connsiteY2" fmla="*/ 225 h 70085"/>
              <a:gd name="connsiteX3" fmla="*/ 482856 w 502413"/>
              <a:gd name="connsiteY3" fmla="*/ 58962 h 70085"/>
              <a:gd name="connsiteX4" fmla="*/ 497143 w 502413"/>
              <a:gd name="connsiteY4" fmla="*/ 19275 h 70085"/>
              <a:gd name="connsiteX5" fmla="*/ 381256 w 502413"/>
              <a:gd name="connsiteY5" fmla="*/ 14512 h 70085"/>
              <a:gd name="connsiteX6" fmla="*/ 306643 w 502413"/>
              <a:gd name="connsiteY6" fmla="*/ 43087 h 70085"/>
              <a:gd name="connsiteX7" fmla="*/ 256 w 502413"/>
              <a:gd name="connsiteY7" fmla="*/ 70075 h 7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413" h="70085">
                <a:moveTo>
                  <a:pt x="256" y="70075"/>
                </a:moveTo>
                <a:cubicBezTo>
                  <a:pt x="9781" y="69546"/>
                  <a:pt x="283095" y="51554"/>
                  <a:pt x="363793" y="39912"/>
                </a:cubicBezTo>
                <a:cubicBezTo>
                  <a:pt x="444491" y="28270"/>
                  <a:pt x="464599" y="-2950"/>
                  <a:pt x="484443" y="225"/>
                </a:cubicBezTo>
                <a:cubicBezTo>
                  <a:pt x="504287" y="3400"/>
                  <a:pt x="480739" y="55787"/>
                  <a:pt x="482856" y="58962"/>
                </a:cubicBezTo>
                <a:cubicBezTo>
                  <a:pt x="484973" y="62137"/>
                  <a:pt x="514076" y="26683"/>
                  <a:pt x="497143" y="19275"/>
                </a:cubicBezTo>
                <a:cubicBezTo>
                  <a:pt x="480210" y="11867"/>
                  <a:pt x="413006" y="10543"/>
                  <a:pt x="381256" y="14512"/>
                </a:cubicBezTo>
                <a:cubicBezTo>
                  <a:pt x="349506" y="18481"/>
                  <a:pt x="364058" y="35943"/>
                  <a:pt x="306643" y="43087"/>
                </a:cubicBezTo>
                <a:cubicBezTo>
                  <a:pt x="249228" y="50231"/>
                  <a:pt x="-9269" y="70604"/>
                  <a:pt x="256" y="7007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" name="フリーフォーム: 図形 614">
            <a:extLst>
              <a:ext uri="{FF2B5EF4-FFF2-40B4-BE49-F238E27FC236}">
                <a16:creationId xmlns:a16="http://schemas.microsoft.com/office/drawing/2014/main" id="{E68F41E2-B96A-4D20-81A2-BB2BF5F130F0}"/>
              </a:ext>
            </a:extLst>
          </p:cNvPr>
          <p:cNvSpPr/>
          <p:nvPr/>
        </p:nvSpPr>
        <p:spPr>
          <a:xfrm>
            <a:off x="4322501" y="1631388"/>
            <a:ext cx="225175" cy="153062"/>
          </a:xfrm>
          <a:custGeom>
            <a:avLst/>
            <a:gdLst>
              <a:gd name="connsiteX0" fmla="*/ 224099 w 225175"/>
              <a:gd name="connsiteY0" fmla="*/ 562 h 153062"/>
              <a:gd name="connsiteX1" fmla="*/ 98687 w 225175"/>
              <a:gd name="connsiteY1" fmla="*/ 97400 h 153062"/>
              <a:gd name="connsiteX2" fmla="*/ 35187 w 225175"/>
              <a:gd name="connsiteY2" fmla="*/ 121212 h 153062"/>
              <a:gd name="connsiteX3" fmla="*/ 262 w 225175"/>
              <a:gd name="connsiteY3" fmla="*/ 152962 h 153062"/>
              <a:gd name="connsiteX4" fmla="*/ 27249 w 225175"/>
              <a:gd name="connsiteY4" fmla="*/ 110100 h 153062"/>
              <a:gd name="connsiteX5" fmla="*/ 152662 w 225175"/>
              <a:gd name="connsiteY5" fmla="*/ 59300 h 153062"/>
              <a:gd name="connsiteX6" fmla="*/ 224099 w 225175"/>
              <a:gd name="connsiteY6" fmla="*/ 562 h 15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175" h="153062">
                <a:moveTo>
                  <a:pt x="224099" y="562"/>
                </a:moveTo>
                <a:cubicBezTo>
                  <a:pt x="215103" y="6912"/>
                  <a:pt x="130172" y="77292"/>
                  <a:pt x="98687" y="97400"/>
                </a:cubicBezTo>
                <a:cubicBezTo>
                  <a:pt x="67202" y="117508"/>
                  <a:pt x="51591" y="111952"/>
                  <a:pt x="35187" y="121212"/>
                </a:cubicBezTo>
                <a:cubicBezTo>
                  <a:pt x="18783" y="130472"/>
                  <a:pt x="1585" y="154814"/>
                  <a:pt x="262" y="152962"/>
                </a:cubicBezTo>
                <a:cubicBezTo>
                  <a:pt x="-1061" y="151110"/>
                  <a:pt x="1849" y="125710"/>
                  <a:pt x="27249" y="110100"/>
                </a:cubicBezTo>
                <a:cubicBezTo>
                  <a:pt x="52649" y="94490"/>
                  <a:pt x="121706" y="75175"/>
                  <a:pt x="152662" y="59300"/>
                </a:cubicBezTo>
                <a:cubicBezTo>
                  <a:pt x="183618" y="43425"/>
                  <a:pt x="233095" y="-5788"/>
                  <a:pt x="224099" y="56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" name="フリーフォーム: 図形 615">
            <a:extLst>
              <a:ext uri="{FF2B5EF4-FFF2-40B4-BE49-F238E27FC236}">
                <a16:creationId xmlns:a16="http://schemas.microsoft.com/office/drawing/2014/main" id="{C53341CC-586F-4845-B933-1947508C6804}"/>
              </a:ext>
            </a:extLst>
          </p:cNvPr>
          <p:cNvSpPr/>
          <p:nvPr/>
        </p:nvSpPr>
        <p:spPr>
          <a:xfrm>
            <a:off x="4429123" y="1824449"/>
            <a:ext cx="93551" cy="344222"/>
          </a:xfrm>
          <a:custGeom>
            <a:avLst/>
            <a:gdLst>
              <a:gd name="connsiteX0" fmla="*/ 2 w 93551"/>
              <a:gd name="connsiteY0" fmla="*/ 1176 h 344222"/>
              <a:gd name="connsiteX1" fmla="*/ 87315 w 93551"/>
              <a:gd name="connsiteY1" fmla="*/ 74201 h 344222"/>
              <a:gd name="connsiteX2" fmla="*/ 85727 w 93551"/>
              <a:gd name="connsiteY2" fmla="*/ 210726 h 344222"/>
              <a:gd name="connsiteX3" fmla="*/ 79377 w 93551"/>
              <a:gd name="connsiteY3" fmla="*/ 331376 h 344222"/>
              <a:gd name="connsiteX4" fmla="*/ 80965 w 93551"/>
              <a:gd name="connsiteY4" fmla="*/ 326614 h 344222"/>
              <a:gd name="connsiteX5" fmla="*/ 84140 w 93551"/>
              <a:gd name="connsiteY5" fmla="*/ 205964 h 344222"/>
              <a:gd name="connsiteX6" fmla="*/ 84140 w 93551"/>
              <a:gd name="connsiteY6" fmla="*/ 129764 h 344222"/>
              <a:gd name="connsiteX7" fmla="*/ 2 w 93551"/>
              <a:gd name="connsiteY7" fmla="*/ 1176 h 34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551" h="344222">
                <a:moveTo>
                  <a:pt x="2" y="1176"/>
                </a:moveTo>
                <a:cubicBezTo>
                  <a:pt x="531" y="-8084"/>
                  <a:pt x="73028" y="39276"/>
                  <a:pt x="87315" y="74201"/>
                </a:cubicBezTo>
                <a:cubicBezTo>
                  <a:pt x="101603" y="109126"/>
                  <a:pt x="87050" y="167864"/>
                  <a:pt x="85727" y="210726"/>
                </a:cubicBezTo>
                <a:cubicBezTo>
                  <a:pt x="84404" y="253588"/>
                  <a:pt x="80171" y="312061"/>
                  <a:pt x="79377" y="331376"/>
                </a:cubicBezTo>
                <a:cubicBezTo>
                  <a:pt x="78583" y="350691"/>
                  <a:pt x="80171" y="347516"/>
                  <a:pt x="80965" y="326614"/>
                </a:cubicBezTo>
                <a:cubicBezTo>
                  <a:pt x="81759" y="305712"/>
                  <a:pt x="83611" y="238772"/>
                  <a:pt x="84140" y="205964"/>
                </a:cubicBezTo>
                <a:cubicBezTo>
                  <a:pt x="84669" y="173156"/>
                  <a:pt x="93930" y="161514"/>
                  <a:pt x="84140" y="129764"/>
                </a:cubicBezTo>
                <a:cubicBezTo>
                  <a:pt x="74350" y="98014"/>
                  <a:pt x="-527" y="10436"/>
                  <a:pt x="2" y="117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" name="フリーフォーム: 図形 616">
            <a:extLst>
              <a:ext uri="{FF2B5EF4-FFF2-40B4-BE49-F238E27FC236}">
                <a16:creationId xmlns:a16="http://schemas.microsoft.com/office/drawing/2014/main" id="{94775A11-DE88-4C67-9327-A023A70AF303}"/>
              </a:ext>
            </a:extLst>
          </p:cNvPr>
          <p:cNvSpPr/>
          <p:nvPr/>
        </p:nvSpPr>
        <p:spPr>
          <a:xfrm>
            <a:off x="4670303" y="1904064"/>
            <a:ext cx="181885" cy="185322"/>
          </a:xfrm>
          <a:custGeom>
            <a:avLst/>
            <a:gdLst>
              <a:gd name="connsiteX0" fmla="*/ 122 w 181885"/>
              <a:gd name="connsiteY0" fmla="*/ 936 h 185322"/>
              <a:gd name="connsiteX1" fmla="*/ 166810 w 181885"/>
              <a:gd name="connsiteY1" fmla="*/ 123174 h 185322"/>
              <a:gd name="connsiteX2" fmla="*/ 173160 w 181885"/>
              <a:gd name="connsiteY2" fmla="*/ 185086 h 185322"/>
              <a:gd name="connsiteX3" fmla="*/ 158872 w 181885"/>
              <a:gd name="connsiteY3" fmla="*/ 102536 h 185322"/>
              <a:gd name="connsiteX4" fmla="*/ 139822 w 181885"/>
              <a:gd name="connsiteY4" fmla="*/ 67611 h 185322"/>
              <a:gd name="connsiteX5" fmla="*/ 122 w 181885"/>
              <a:gd name="connsiteY5" fmla="*/ 936 h 18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885" h="185322">
                <a:moveTo>
                  <a:pt x="122" y="936"/>
                </a:moveTo>
                <a:cubicBezTo>
                  <a:pt x="4620" y="10197"/>
                  <a:pt x="137970" y="92482"/>
                  <a:pt x="166810" y="123174"/>
                </a:cubicBezTo>
                <a:cubicBezTo>
                  <a:pt x="195650" y="153866"/>
                  <a:pt x="174483" y="188526"/>
                  <a:pt x="173160" y="185086"/>
                </a:cubicBezTo>
                <a:cubicBezTo>
                  <a:pt x="171837" y="181646"/>
                  <a:pt x="164428" y="122115"/>
                  <a:pt x="158872" y="102536"/>
                </a:cubicBezTo>
                <a:cubicBezTo>
                  <a:pt x="153316" y="82957"/>
                  <a:pt x="162841" y="81369"/>
                  <a:pt x="139822" y="67611"/>
                </a:cubicBezTo>
                <a:cubicBezTo>
                  <a:pt x="116803" y="53853"/>
                  <a:pt x="-4376" y="-8325"/>
                  <a:pt x="122" y="93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" name="フリーフォーム: 図形 617">
            <a:extLst>
              <a:ext uri="{FF2B5EF4-FFF2-40B4-BE49-F238E27FC236}">
                <a16:creationId xmlns:a16="http://schemas.microsoft.com/office/drawing/2014/main" id="{2E096264-8C7F-4355-8ADD-FC8E01CBA1BF}"/>
              </a:ext>
            </a:extLst>
          </p:cNvPr>
          <p:cNvSpPr/>
          <p:nvPr/>
        </p:nvSpPr>
        <p:spPr>
          <a:xfrm>
            <a:off x="5048117" y="2040013"/>
            <a:ext cx="85285" cy="175373"/>
          </a:xfrm>
          <a:custGeom>
            <a:avLst/>
            <a:gdLst>
              <a:gd name="connsiteX0" fmla="*/ 1721 w 85285"/>
              <a:gd name="connsiteY0" fmla="*/ 4687 h 175373"/>
              <a:gd name="connsiteX1" fmla="*/ 82683 w 85285"/>
              <a:gd name="connsiteY1" fmla="*/ 171375 h 175373"/>
              <a:gd name="connsiteX2" fmla="*/ 62046 w 85285"/>
              <a:gd name="connsiteY2" fmla="*/ 117400 h 175373"/>
              <a:gd name="connsiteX3" fmla="*/ 28708 w 85285"/>
              <a:gd name="connsiteY3" fmla="*/ 49137 h 175373"/>
              <a:gd name="connsiteX4" fmla="*/ 1721 w 85285"/>
              <a:gd name="connsiteY4" fmla="*/ 4687 h 17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85" h="175373">
                <a:moveTo>
                  <a:pt x="1721" y="4687"/>
                </a:moveTo>
                <a:cubicBezTo>
                  <a:pt x="10717" y="25060"/>
                  <a:pt x="72629" y="152590"/>
                  <a:pt x="82683" y="171375"/>
                </a:cubicBezTo>
                <a:cubicBezTo>
                  <a:pt x="92737" y="190160"/>
                  <a:pt x="71042" y="137773"/>
                  <a:pt x="62046" y="117400"/>
                </a:cubicBezTo>
                <a:cubicBezTo>
                  <a:pt x="53050" y="97027"/>
                  <a:pt x="35852" y="62102"/>
                  <a:pt x="28708" y="49137"/>
                </a:cubicBezTo>
                <a:cubicBezTo>
                  <a:pt x="21564" y="36172"/>
                  <a:pt x="-7275" y="-15686"/>
                  <a:pt x="1721" y="468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" name="フリーフォーム: 図形 618">
            <a:extLst>
              <a:ext uri="{FF2B5EF4-FFF2-40B4-BE49-F238E27FC236}">
                <a16:creationId xmlns:a16="http://schemas.microsoft.com/office/drawing/2014/main" id="{64CA83F6-5A7D-452E-8B8B-576BB051AD65}"/>
              </a:ext>
            </a:extLst>
          </p:cNvPr>
          <p:cNvSpPr/>
          <p:nvPr/>
        </p:nvSpPr>
        <p:spPr>
          <a:xfrm>
            <a:off x="4318939" y="2087237"/>
            <a:ext cx="183815" cy="87934"/>
          </a:xfrm>
          <a:custGeom>
            <a:avLst/>
            <a:gdLst>
              <a:gd name="connsiteX0" fmla="*/ 649 w 183815"/>
              <a:gd name="connsiteY0" fmla="*/ 8263 h 87934"/>
              <a:gd name="connsiteX1" fmla="*/ 111774 w 183815"/>
              <a:gd name="connsiteY1" fmla="*/ 9851 h 87934"/>
              <a:gd name="connsiteX2" fmla="*/ 178449 w 183815"/>
              <a:gd name="connsiteY2" fmla="*/ 87638 h 87934"/>
              <a:gd name="connsiteX3" fmla="*/ 167336 w 183815"/>
              <a:gd name="connsiteY3" fmla="*/ 35251 h 87934"/>
              <a:gd name="connsiteX4" fmla="*/ 68911 w 183815"/>
              <a:gd name="connsiteY4" fmla="*/ 1913 h 87934"/>
              <a:gd name="connsiteX5" fmla="*/ 649 w 183815"/>
              <a:gd name="connsiteY5" fmla="*/ 8263 h 8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815" h="87934">
                <a:moveTo>
                  <a:pt x="649" y="8263"/>
                </a:moveTo>
                <a:cubicBezTo>
                  <a:pt x="7793" y="9586"/>
                  <a:pt x="82141" y="-3378"/>
                  <a:pt x="111774" y="9851"/>
                </a:cubicBezTo>
                <a:cubicBezTo>
                  <a:pt x="141407" y="23080"/>
                  <a:pt x="169189" y="83405"/>
                  <a:pt x="178449" y="87638"/>
                </a:cubicBezTo>
                <a:cubicBezTo>
                  <a:pt x="187709" y="91871"/>
                  <a:pt x="185592" y="49539"/>
                  <a:pt x="167336" y="35251"/>
                </a:cubicBezTo>
                <a:cubicBezTo>
                  <a:pt x="149080" y="20963"/>
                  <a:pt x="90607" y="8263"/>
                  <a:pt x="68911" y="1913"/>
                </a:cubicBezTo>
                <a:cubicBezTo>
                  <a:pt x="47215" y="-4437"/>
                  <a:pt x="-6495" y="6940"/>
                  <a:pt x="649" y="826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" name="フリーフォーム: 図形 619">
            <a:extLst>
              <a:ext uri="{FF2B5EF4-FFF2-40B4-BE49-F238E27FC236}">
                <a16:creationId xmlns:a16="http://schemas.microsoft.com/office/drawing/2014/main" id="{51D38CAE-B66D-44AD-A178-A61F20A779D4}"/>
              </a:ext>
            </a:extLst>
          </p:cNvPr>
          <p:cNvSpPr/>
          <p:nvPr/>
        </p:nvSpPr>
        <p:spPr>
          <a:xfrm>
            <a:off x="4606359" y="2049457"/>
            <a:ext cx="384769" cy="238144"/>
          </a:xfrm>
          <a:custGeom>
            <a:avLst/>
            <a:gdLst>
              <a:gd name="connsiteX0" fmla="*/ 566 w 384769"/>
              <a:gd name="connsiteY0" fmla="*/ 6 h 238144"/>
              <a:gd name="connsiteX1" fmla="*/ 91054 w 384769"/>
              <a:gd name="connsiteY1" fmla="*/ 155581 h 238144"/>
              <a:gd name="connsiteX2" fmla="*/ 249804 w 384769"/>
              <a:gd name="connsiteY2" fmla="*/ 185743 h 238144"/>
              <a:gd name="connsiteX3" fmla="*/ 384741 w 384769"/>
              <a:gd name="connsiteY3" fmla="*/ 238131 h 238144"/>
              <a:gd name="connsiteX4" fmla="*/ 238691 w 384769"/>
              <a:gd name="connsiteY4" fmla="*/ 190506 h 238144"/>
              <a:gd name="connsiteX5" fmla="*/ 62479 w 384769"/>
              <a:gd name="connsiteY5" fmla="*/ 149231 h 238144"/>
              <a:gd name="connsiteX6" fmla="*/ 566 w 384769"/>
              <a:gd name="connsiteY6" fmla="*/ 6 h 23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769" h="238144">
                <a:moveTo>
                  <a:pt x="566" y="6"/>
                </a:moveTo>
                <a:cubicBezTo>
                  <a:pt x="5328" y="1064"/>
                  <a:pt x="49514" y="124625"/>
                  <a:pt x="91054" y="155581"/>
                </a:cubicBezTo>
                <a:cubicBezTo>
                  <a:pt x="132594" y="186537"/>
                  <a:pt x="200856" y="171985"/>
                  <a:pt x="249804" y="185743"/>
                </a:cubicBezTo>
                <a:cubicBezTo>
                  <a:pt x="298752" y="199501"/>
                  <a:pt x="386593" y="237337"/>
                  <a:pt x="384741" y="238131"/>
                </a:cubicBezTo>
                <a:cubicBezTo>
                  <a:pt x="382889" y="238925"/>
                  <a:pt x="292401" y="205323"/>
                  <a:pt x="238691" y="190506"/>
                </a:cubicBezTo>
                <a:cubicBezTo>
                  <a:pt x="184981" y="175689"/>
                  <a:pt x="103489" y="173837"/>
                  <a:pt x="62479" y="149231"/>
                </a:cubicBezTo>
                <a:cubicBezTo>
                  <a:pt x="21469" y="124625"/>
                  <a:pt x="-4196" y="-1052"/>
                  <a:pt x="566" y="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" name="フリーフォーム: 図形 620">
            <a:extLst>
              <a:ext uri="{FF2B5EF4-FFF2-40B4-BE49-F238E27FC236}">
                <a16:creationId xmlns:a16="http://schemas.microsoft.com/office/drawing/2014/main" id="{77259243-3844-4881-9C76-486FFF4C0FFE}"/>
              </a:ext>
            </a:extLst>
          </p:cNvPr>
          <p:cNvSpPr/>
          <p:nvPr/>
        </p:nvSpPr>
        <p:spPr>
          <a:xfrm>
            <a:off x="4360728" y="1828702"/>
            <a:ext cx="60757" cy="217851"/>
          </a:xfrm>
          <a:custGeom>
            <a:avLst/>
            <a:gdLst>
              <a:gd name="connsiteX0" fmla="*/ 135 w 60757"/>
              <a:gd name="connsiteY0" fmla="*/ 98 h 217851"/>
              <a:gd name="connsiteX1" fmla="*/ 42997 w 60757"/>
              <a:gd name="connsiteY1" fmla="*/ 149323 h 217851"/>
              <a:gd name="connsiteX2" fmla="*/ 60460 w 60757"/>
              <a:gd name="connsiteY2" fmla="*/ 217586 h 217851"/>
              <a:gd name="connsiteX3" fmla="*/ 30297 w 60757"/>
              <a:gd name="connsiteY3" fmla="*/ 127098 h 217851"/>
              <a:gd name="connsiteX4" fmla="*/ 135 w 60757"/>
              <a:gd name="connsiteY4" fmla="*/ 98 h 21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57" h="217851">
                <a:moveTo>
                  <a:pt x="135" y="98"/>
                </a:moveTo>
                <a:cubicBezTo>
                  <a:pt x="2252" y="3802"/>
                  <a:pt x="32943" y="113075"/>
                  <a:pt x="42997" y="149323"/>
                </a:cubicBezTo>
                <a:cubicBezTo>
                  <a:pt x="53051" y="185571"/>
                  <a:pt x="62577" y="221290"/>
                  <a:pt x="60460" y="217586"/>
                </a:cubicBezTo>
                <a:cubicBezTo>
                  <a:pt x="58343" y="213882"/>
                  <a:pt x="39293" y="156202"/>
                  <a:pt x="30297" y="127098"/>
                </a:cubicBezTo>
                <a:cubicBezTo>
                  <a:pt x="21301" y="97994"/>
                  <a:pt x="-1982" y="-3606"/>
                  <a:pt x="135" y="9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" name="フリーフォーム: 図形 621">
            <a:extLst>
              <a:ext uri="{FF2B5EF4-FFF2-40B4-BE49-F238E27FC236}">
                <a16:creationId xmlns:a16="http://schemas.microsoft.com/office/drawing/2014/main" id="{E3FD5DBB-DAA8-4483-8C5C-38097CE2B17C}"/>
              </a:ext>
            </a:extLst>
          </p:cNvPr>
          <p:cNvSpPr/>
          <p:nvPr/>
        </p:nvSpPr>
        <p:spPr>
          <a:xfrm>
            <a:off x="4520572" y="2207934"/>
            <a:ext cx="346858" cy="256262"/>
          </a:xfrm>
          <a:custGeom>
            <a:avLst/>
            <a:gdLst>
              <a:gd name="connsiteX0" fmla="*/ 628 w 346858"/>
              <a:gd name="connsiteY0" fmla="*/ 279 h 256262"/>
              <a:gd name="connsiteX1" fmla="*/ 183191 w 346858"/>
              <a:gd name="connsiteY1" fmla="*/ 132041 h 256262"/>
              <a:gd name="connsiteX2" fmla="*/ 289553 w 346858"/>
              <a:gd name="connsiteY2" fmla="*/ 163791 h 256262"/>
              <a:gd name="connsiteX3" fmla="*/ 343528 w 346858"/>
              <a:gd name="connsiteY3" fmla="*/ 255866 h 256262"/>
              <a:gd name="connsiteX4" fmla="*/ 195891 w 346858"/>
              <a:gd name="connsiteY4" fmla="*/ 124104 h 256262"/>
              <a:gd name="connsiteX5" fmla="*/ 124453 w 346858"/>
              <a:gd name="connsiteY5" fmla="*/ 97116 h 256262"/>
              <a:gd name="connsiteX6" fmla="*/ 628 w 346858"/>
              <a:gd name="connsiteY6" fmla="*/ 279 h 25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858" h="256262">
                <a:moveTo>
                  <a:pt x="628" y="279"/>
                </a:moveTo>
                <a:cubicBezTo>
                  <a:pt x="10418" y="6100"/>
                  <a:pt x="135037" y="104789"/>
                  <a:pt x="183191" y="132041"/>
                </a:cubicBezTo>
                <a:cubicBezTo>
                  <a:pt x="231345" y="159293"/>
                  <a:pt x="262830" y="143154"/>
                  <a:pt x="289553" y="163791"/>
                </a:cubicBezTo>
                <a:cubicBezTo>
                  <a:pt x="316276" y="184428"/>
                  <a:pt x="359138" y="262480"/>
                  <a:pt x="343528" y="255866"/>
                </a:cubicBezTo>
                <a:cubicBezTo>
                  <a:pt x="327918" y="249252"/>
                  <a:pt x="232403" y="150562"/>
                  <a:pt x="195891" y="124104"/>
                </a:cubicBezTo>
                <a:cubicBezTo>
                  <a:pt x="159379" y="97646"/>
                  <a:pt x="150647" y="112991"/>
                  <a:pt x="124453" y="97116"/>
                </a:cubicBezTo>
                <a:cubicBezTo>
                  <a:pt x="98259" y="81241"/>
                  <a:pt x="-9162" y="-5542"/>
                  <a:pt x="628" y="27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" name="フリーフォーム: 図形 622">
            <a:extLst>
              <a:ext uri="{FF2B5EF4-FFF2-40B4-BE49-F238E27FC236}">
                <a16:creationId xmlns:a16="http://schemas.microsoft.com/office/drawing/2014/main" id="{3F1CE84F-9E22-4235-8EB9-DEB3AD0D5765}"/>
              </a:ext>
            </a:extLst>
          </p:cNvPr>
          <p:cNvSpPr/>
          <p:nvPr/>
        </p:nvSpPr>
        <p:spPr>
          <a:xfrm>
            <a:off x="4413164" y="2093495"/>
            <a:ext cx="434132" cy="393913"/>
          </a:xfrm>
          <a:custGeom>
            <a:avLst/>
            <a:gdLst>
              <a:gd name="connsiteX0" fmla="*/ 1674 w 434132"/>
              <a:gd name="connsiteY0" fmla="*/ 418 h 393913"/>
              <a:gd name="connsiteX1" fmla="*/ 152486 w 434132"/>
              <a:gd name="connsiteY1" fmla="*/ 194093 h 393913"/>
              <a:gd name="connsiteX2" fmla="*/ 290599 w 434132"/>
              <a:gd name="connsiteY2" fmla="*/ 284580 h 393913"/>
              <a:gd name="connsiteX3" fmla="*/ 414424 w 434132"/>
              <a:gd name="connsiteY3" fmla="*/ 383005 h 393913"/>
              <a:gd name="connsiteX4" fmla="*/ 417599 w 434132"/>
              <a:gd name="connsiteY4" fmla="*/ 376655 h 393913"/>
              <a:gd name="connsiteX5" fmla="*/ 255674 w 434132"/>
              <a:gd name="connsiteY5" fmla="*/ 251243 h 393913"/>
              <a:gd name="connsiteX6" fmla="*/ 1674 w 434132"/>
              <a:gd name="connsiteY6" fmla="*/ 418 h 39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32" h="393913">
                <a:moveTo>
                  <a:pt x="1674" y="418"/>
                </a:moveTo>
                <a:cubicBezTo>
                  <a:pt x="-15524" y="-9107"/>
                  <a:pt x="104332" y="146733"/>
                  <a:pt x="152486" y="194093"/>
                </a:cubicBezTo>
                <a:cubicBezTo>
                  <a:pt x="200640" y="241453"/>
                  <a:pt x="246943" y="253095"/>
                  <a:pt x="290599" y="284580"/>
                </a:cubicBezTo>
                <a:cubicBezTo>
                  <a:pt x="334255" y="316065"/>
                  <a:pt x="393257" y="367659"/>
                  <a:pt x="414424" y="383005"/>
                </a:cubicBezTo>
                <a:cubicBezTo>
                  <a:pt x="435591" y="398351"/>
                  <a:pt x="444057" y="398615"/>
                  <a:pt x="417599" y="376655"/>
                </a:cubicBezTo>
                <a:cubicBezTo>
                  <a:pt x="391141" y="354695"/>
                  <a:pt x="322349" y="309187"/>
                  <a:pt x="255674" y="251243"/>
                </a:cubicBezTo>
                <a:cubicBezTo>
                  <a:pt x="188999" y="193299"/>
                  <a:pt x="18872" y="9943"/>
                  <a:pt x="1674" y="4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" name="フリーフォーム: 図形 623">
            <a:extLst>
              <a:ext uri="{FF2B5EF4-FFF2-40B4-BE49-F238E27FC236}">
                <a16:creationId xmlns:a16="http://schemas.microsoft.com/office/drawing/2014/main" id="{EC83296A-18EB-45F3-89C4-FC34E608DEF9}"/>
              </a:ext>
            </a:extLst>
          </p:cNvPr>
          <p:cNvSpPr/>
          <p:nvPr/>
        </p:nvSpPr>
        <p:spPr>
          <a:xfrm>
            <a:off x="5070475" y="1293813"/>
            <a:ext cx="509594" cy="190676"/>
          </a:xfrm>
          <a:custGeom>
            <a:avLst/>
            <a:gdLst>
              <a:gd name="connsiteX0" fmla="*/ 0 w 509594"/>
              <a:gd name="connsiteY0" fmla="*/ 0 h 190676"/>
              <a:gd name="connsiteX1" fmla="*/ 393700 w 509594"/>
              <a:gd name="connsiteY1" fmla="*/ 106362 h 190676"/>
              <a:gd name="connsiteX2" fmla="*/ 509588 w 509594"/>
              <a:gd name="connsiteY2" fmla="*/ 109537 h 190676"/>
              <a:gd name="connsiteX3" fmla="*/ 390525 w 509594"/>
              <a:gd name="connsiteY3" fmla="*/ 139700 h 190676"/>
              <a:gd name="connsiteX4" fmla="*/ 317500 w 509594"/>
              <a:gd name="connsiteY4" fmla="*/ 190500 h 190676"/>
              <a:gd name="connsiteX5" fmla="*/ 393700 w 509594"/>
              <a:gd name="connsiteY5" fmla="*/ 120650 h 190676"/>
              <a:gd name="connsiteX6" fmla="*/ 293688 w 509594"/>
              <a:gd name="connsiteY6" fmla="*/ 93662 h 190676"/>
              <a:gd name="connsiteX7" fmla="*/ 0 w 509594"/>
              <a:gd name="connsiteY7" fmla="*/ 0 h 19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594" h="190676">
                <a:moveTo>
                  <a:pt x="0" y="0"/>
                </a:moveTo>
                <a:cubicBezTo>
                  <a:pt x="154384" y="44053"/>
                  <a:pt x="308769" y="88106"/>
                  <a:pt x="393700" y="106362"/>
                </a:cubicBezTo>
                <a:cubicBezTo>
                  <a:pt x="478631" y="124618"/>
                  <a:pt x="510117" y="103981"/>
                  <a:pt x="509588" y="109537"/>
                </a:cubicBezTo>
                <a:cubicBezTo>
                  <a:pt x="509059" y="115093"/>
                  <a:pt x="422540" y="126206"/>
                  <a:pt x="390525" y="139700"/>
                </a:cubicBezTo>
                <a:cubicBezTo>
                  <a:pt x="358510" y="153194"/>
                  <a:pt x="316971" y="193675"/>
                  <a:pt x="317500" y="190500"/>
                </a:cubicBezTo>
                <a:cubicBezTo>
                  <a:pt x="318029" y="187325"/>
                  <a:pt x="397669" y="136790"/>
                  <a:pt x="393700" y="120650"/>
                </a:cubicBezTo>
                <a:cubicBezTo>
                  <a:pt x="389731" y="104510"/>
                  <a:pt x="293688" y="93662"/>
                  <a:pt x="293688" y="93662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" name="フリーフォーム: 図形 624">
            <a:extLst>
              <a:ext uri="{FF2B5EF4-FFF2-40B4-BE49-F238E27FC236}">
                <a16:creationId xmlns:a16="http://schemas.microsoft.com/office/drawing/2014/main" id="{FC2EDEA2-7D3E-48DD-88E5-F57769C08155}"/>
              </a:ext>
            </a:extLst>
          </p:cNvPr>
          <p:cNvSpPr/>
          <p:nvPr/>
        </p:nvSpPr>
        <p:spPr>
          <a:xfrm>
            <a:off x="5443568" y="1260435"/>
            <a:ext cx="732620" cy="224119"/>
          </a:xfrm>
          <a:custGeom>
            <a:avLst/>
            <a:gdLst>
              <a:gd name="connsiteX0" fmla="*/ 9495 w 732620"/>
              <a:gd name="connsiteY0" fmla="*/ 222290 h 224119"/>
              <a:gd name="connsiteX1" fmla="*/ 71407 w 732620"/>
              <a:gd name="connsiteY1" fmla="*/ 200065 h 224119"/>
              <a:gd name="connsiteX2" fmla="*/ 401607 w 732620"/>
              <a:gd name="connsiteY2" fmla="*/ 109578 h 224119"/>
              <a:gd name="connsiteX3" fmla="*/ 519082 w 732620"/>
              <a:gd name="connsiteY3" fmla="*/ 92115 h 224119"/>
              <a:gd name="connsiteX4" fmla="*/ 280957 w 732620"/>
              <a:gd name="connsiteY4" fmla="*/ 68303 h 224119"/>
              <a:gd name="connsiteX5" fmla="*/ 501620 w 732620"/>
              <a:gd name="connsiteY5" fmla="*/ 55603 h 224119"/>
              <a:gd name="connsiteX6" fmla="*/ 730220 w 732620"/>
              <a:gd name="connsiteY6" fmla="*/ 40 h 224119"/>
              <a:gd name="connsiteX7" fmla="*/ 350807 w 732620"/>
              <a:gd name="connsiteY7" fmla="*/ 65128 h 224119"/>
              <a:gd name="connsiteX8" fmla="*/ 452407 w 732620"/>
              <a:gd name="connsiteY8" fmla="*/ 104815 h 224119"/>
              <a:gd name="connsiteX9" fmla="*/ 212695 w 732620"/>
              <a:gd name="connsiteY9" fmla="*/ 163553 h 224119"/>
              <a:gd name="connsiteX10" fmla="*/ 9495 w 732620"/>
              <a:gd name="connsiteY10" fmla="*/ 222290 h 2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2620" h="224119">
                <a:moveTo>
                  <a:pt x="9495" y="222290"/>
                </a:moveTo>
                <a:cubicBezTo>
                  <a:pt x="-14053" y="228375"/>
                  <a:pt x="6055" y="218850"/>
                  <a:pt x="71407" y="200065"/>
                </a:cubicBezTo>
                <a:cubicBezTo>
                  <a:pt x="136759" y="181280"/>
                  <a:pt x="326995" y="127570"/>
                  <a:pt x="401607" y="109578"/>
                </a:cubicBezTo>
                <a:cubicBezTo>
                  <a:pt x="476219" y="91586"/>
                  <a:pt x="539190" y="98994"/>
                  <a:pt x="519082" y="92115"/>
                </a:cubicBezTo>
                <a:cubicBezTo>
                  <a:pt x="498974" y="85236"/>
                  <a:pt x="283867" y="74388"/>
                  <a:pt x="280957" y="68303"/>
                </a:cubicBezTo>
                <a:cubicBezTo>
                  <a:pt x="278047" y="62218"/>
                  <a:pt x="426743" y="66980"/>
                  <a:pt x="501620" y="55603"/>
                </a:cubicBezTo>
                <a:cubicBezTo>
                  <a:pt x="576497" y="44226"/>
                  <a:pt x="755356" y="-1548"/>
                  <a:pt x="730220" y="40"/>
                </a:cubicBezTo>
                <a:cubicBezTo>
                  <a:pt x="705085" y="1627"/>
                  <a:pt x="397109" y="47665"/>
                  <a:pt x="350807" y="65128"/>
                </a:cubicBezTo>
                <a:cubicBezTo>
                  <a:pt x="304505" y="82590"/>
                  <a:pt x="475426" y="88411"/>
                  <a:pt x="452407" y="104815"/>
                </a:cubicBezTo>
                <a:cubicBezTo>
                  <a:pt x="429388" y="121219"/>
                  <a:pt x="282280" y="143974"/>
                  <a:pt x="212695" y="163553"/>
                </a:cubicBezTo>
                <a:lnTo>
                  <a:pt x="9495" y="22229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" name="フリーフォーム: 図形 625">
            <a:extLst>
              <a:ext uri="{FF2B5EF4-FFF2-40B4-BE49-F238E27FC236}">
                <a16:creationId xmlns:a16="http://schemas.microsoft.com/office/drawing/2014/main" id="{84B7657D-2E72-4574-908A-69B075A1CCCC}"/>
              </a:ext>
            </a:extLst>
          </p:cNvPr>
          <p:cNvSpPr/>
          <p:nvPr/>
        </p:nvSpPr>
        <p:spPr>
          <a:xfrm>
            <a:off x="5090412" y="1402554"/>
            <a:ext cx="312753" cy="54776"/>
          </a:xfrm>
          <a:custGeom>
            <a:avLst/>
            <a:gdLst>
              <a:gd name="connsiteX0" fmla="*/ 701 w 312753"/>
              <a:gd name="connsiteY0" fmla="*/ 54771 h 54776"/>
              <a:gd name="connsiteX1" fmla="*/ 302326 w 312753"/>
              <a:gd name="connsiteY1" fmla="*/ 7146 h 54776"/>
              <a:gd name="connsiteX2" fmla="*/ 221363 w 312753"/>
              <a:gd name="connsiteY2" fmla="*/ 3971 h 54776"/>
              <a:gd name="connsiteX3" fmla="*/ 701 w 312753"/>
              <a:gd name="connsiteY3" fmla="*/ 54771 h 5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753" h="54776">
                <a:moveTo>
                  <a:pt x="701" y="54771"/>
                </a:moveTo>
                <a:cubicBezTo>
                  <a:pt x="14195" y="55300"/>
                  <a:pt x="265549" y="15613"/>
                  <a:pt x="302326" y="7146"/>
                </a:cubicBezTo>
                <a:cubicBezTo>
                  <a:pt x="339103" y="-1321"/>
                  <a:pt x="270575" y="-2114"/>
                  <a:pt x="221363" y="3971"/>
                </a:cubicBezTo>
                <a:cubicBezTo>
                  <a:pt x="172151" y="10056"/>
                  <a:pt x="-12793" y="54242"/>
                  <a:pt x="701" y="5477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" name="フリーフォーム: 図形 626">
            <a:extLst>
              <a:ext uri="{FF2B5EF4-FFF2-40B4-BE49-F238E27FC236}">
                <a16:creationId xmlns:a16="http://schemas.microsoft.com/office/drawing/2014/main" id="{4C398BB1-530E-42A6-A869-A90F12AB8696}"/>
              </a:ext>
            </a:extLst>
          </p:cNvPr>
          <p:cNvSpPr/>
          <p:nvPr/>
        </p:nvSpPr>
        <p:spPr>
          <a:xfrm>
            <a:off x="5177121" y="1487485"/>
            <a:ext cx="689820" cy="109714"/>
          </a:xfrm>
          <a:custGeom>
            <a:avLst/>
            <a:gdLst>
              <a:gd name="connsiteX0" fmla="*/ 1304 w 689820"/>
              <a:gd name="connsiteY0" fmla="*/ 3 h 109714"/>
              <a:gd name="connsiteX1" fmla="*/ 167992 w 689820"/>
              <a:gd name="connsiteY1" fmla="*/ 85728 h 109714"/>
              <a:gd name="connsiteX2" fmla="*/ 564867 w 689820"/>
              <a:gd name="connsiteY2" fmla="*/ 109540 h 109714"/>
              <a:gd name="connsiteX3" fmla="*/ 683929 w 689820"/>
              <a:gd name="connsiteY3" fmla="*/ 96840 h 109714"/>
              <a:gd name="connsiteX4" fmla="*/ 414054 w 689820"/>
              <a:gd name="connsiteY4" fmla="*/ 103190 h 109714"/>
              <a:gd name="connsiteX5" fmla="*/ 245779 w 689820"/>
              <a:gd name="connsiteY5" fmla="*/ 88903 h 109714"/>
              <a:gd name="connsiteX6" fmla="*/ 1304 w 689820"/>
              <a:gd name="connsiteY6" fmla="*/ 3 h 10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9820" h="109714">
                <a:moveTo>
                  <a:pt x="1304" y="3"/>
                </a:moveTo>
                <a:cubicBezTo>
                  <a:pt x="-11660" y="-526"/>
                  <a:pt x="74065" y="67472"/>
                  <a:pt x="167992" y="85728"/>
                </a:cubicBezTo>
                <a:cubicBezTo>
                  <a:pt x="261919" y="103984"/>
                  <a:pt x="478878" y="107688"/>
                  <a:pt x="564867" y="109540"/>
                </a:cubicBezTo>
                <a:cubicBezTo>
                  <a:pt x="650856" y="111392"/>
                  <a:pt x="709064" y="97898"/>
                  <a:pt x="683929" y="96840"/>
                </a:cubicBezTo>
                <a:cubicBezTo>
                  <a:pt x="658794" y="95782"/>
                  <a:pt x="487079" y="104513"/>
                  <a:pt x="414054" y="103190"/>
                </a:cubicBezTo>
                <a:cubicBezTo>
                  <a:pt x="341029" y="101867"/>
                  <a:pt x="309808" y="103191"/>
                  <a:pt x="245779" y="88903"/>
                </a:cubicBezTo>
                <a:cubicBezTo>
                  <a:pt x="181750" y="74616"/>
                  <a:pt x="14268" y="532"/>
                  <a:pt x="1304" y="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" name="フリーフォーム: 図形 627">
            <a:extLst>
              <a:ext uri="{FF2B5EF4-FFF2-40B4-BE49-F238E27FC236}">
                <a16:creationId xmlns:a16="http://schemas.microsoft.com/office/drawing/2014/main" id="{E74BB1D2-616E-4FA7-AFE8-A3CF3E5C2391}"/>
              </a:ext>
            </a:extLst>
          </p:cNvPr>
          <p:cNvSpPr/>
          <p:nvPr/>
        </p:nvSpPr>
        <p:spPr>
          <a:xfrm>
            <a:off x="5274942" y="1615957"/>
            <a:ext cx="578200" cy="252697"/>
          </a:xfrm>
          <a:custGeom>
            <a:avLst/>
            <a:gdLst>
              <a:gd name="connsiteX0" fmla="*/ 1908 w 578200"/>
              <a:gd name="connsiteY0" fmla="*/ 118 h 252697"/>
              <a:gd name="connsiteX1" fmla="*/ 346396 w 578200"/>
              <a:gd name="connsiteY1" fmla="*/ 47743 h 252697"/>
              <a:gd name="connsiteX2" fmla="*/ 279721 w 578200"/>
              <a:gd name="connsiteY2" fmla="*/ 81081 h 252697"/>
              <a:gd name="connsiteX3" fmla="*/ 297183 w 578200"/>
              <a:gd name="connsiteY3" fmla="*/ 157281 h 252697"/>
              <a:gd name="connsiteX4" fmla="*/ 578171 w 578200"/>
              <a:gd name="connsiteY4" fmla="*/ 252531 h 252697"/>
              <a:gd name="connsiteX5" fmla="*/ 314646 w 578200"/>
              <a:gd name="connsiteY5" fmla="*/ 177918 h 252697"/>
              <a:gd name="connsiteX6" fmla="*/ 273371 w 578200"/>
              <a:gd name="connsiteY6" fmla="*/ 89018 h 252697"/>
              <a:gd name="connsiteX7" fmla="*/ 294008 w 578200"/>
              <a:gd name="connsiteY7" fmla="*/ 60443 h 252697"/>
              <a:gd name="connsiteX8" fmla="*/ 209871 w 578200"/>
              <a:gd name="connsiteY8" fmla="*/ 35043 h 252697"/>
              <a:gd name="connsiteX9" fmla="*/ 1908 w 578200"/>
              <a:gd name="connsiteY9" fmla="*/ 118 h 25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8200" h="252697">
                <a:moveTo>
                  <a:pt x="1908" y="118"/>
                </a:moveTo>
                <a:cubicBezTo>
                  <a:pt x="24662" y="2235"/>
                  <a:pt x="300094" y="34249"/>
                  <a:pt x="346396" y="47743"/>
                </a:cubicBezTo>
                <a:cubicBezTo>
                  <a:pt x="392698" y="61237"/>
                  <a:pt x="287923" y="62825"/>
                  <a:pt x="279721" y="81081"/>
                </a:cubicBezTo>
                <a:cubicBezTo>
                  <a:pt x="271519" y="99337"/>
                  <a:pt x="247441" y="128706"/>
                  <a:pt x="297183" y="157281"/>
                </a:cubicBezTo>
                <a:cubicBezTo>
                  <a:pt x="346925" y="185856"/>
                  <a:pt x="575261" y="249092"/>
                  <a:pt x="578171" y="252531"/>
                </a:cubicBezTo>
                <a:cubicBezTo>
                  <a:pt x="581082" y="255971"/>
                  <a:pt x="365446" y="205170"/>
                  <a:pt x="314646" y="177918"/>
                </a:cubicBezTo>
                <a:cubicBezTo>
                  <a:pt x="263846" y="150666"/>
                  <a:pt x="276811" y="108597"/>
                  <a:pt x="273371" y="89018"/>
                </a:cubicBezTo>
                <a:cubicBezTo>
                  <a:pt x="269931" y="69439"/>
                  <a:pt x="304591" y="69439"/>
                  <a:pt x="294008" y="60443"/>
                </a:cubicBezTo>
                <a:cubicBezTo>
                  <a:pt x="283425" y="51447"/>
                  <a:pt x="253263" y="45362"/>
                  <a:pt x="209871" y="35043"/>
                </a:cubicBezTo>
                <a:cubicBezTo>
                  <a:pt x="166479" y="24724"/>
                  <a:pt x="-20846" y="-1999"/>
                  <a:pt x="1908" y="1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" name="フリーフォーム: 図形 628">
            <a:extLst>
              <a:ext uri="{FF2B5EF4-FFF2-40B4-BE49-F238E27FC236}">
                <a16:creationId xmlns:a16="http://schemas.microsoft.com/office/drawing/2014/main" id="{F35BAA6C-F6D9-4921-AC34-A10F1B056FEA}"/>
              </a:ext>
            </a:extLst>
          </p:cNvPr>
          <p:cNvSpPr/>
          <p:nvPr/>
        </p:nvSpPr>
        <p:spPr>
          <a:xfrm>
            <a:off x="5102001" y="1074610"/>
            <a:ext cx="813046" cy="173170"/>
          </a:xfrm>
          <a:custGeom>
            <a:avLst/>
            <a:gdLst>
              <a:gd name="connsiteX0" fmla="*/ 570137 w 813046"/>
              <a:gd name="connsiteY0" fmla="*/ 1715 h 173170"/>
              <a:gd name="connsiteX1" fmla="*/ 789212 w 813046"/>
              <a:gd name="connsiteY1" fmla="*/ 109665 h 173170"/>
              <a:gd name="connsiteX2" fmla="*/ 779687 w 813046"/>
              <a:gd name="connsiteY2" fmla="*/ 143003 h 173170"/>
              <a:gd name="connsiteX3" fmla="*/ 609824 w 813046"/>
              <a:gd name="connsiteY3" fmla="*/ 95378 h 173170"/>
              <a:gd name="connsiteX4" fmla="*/ 732062 w 813046"/>
              <a:gd name="connsiteY4" fmla="*/ 141415 h 173170"/>
              <a:gd name="connsiteX5" fmla="*/ 593949 w 813046"/>
              <a:gd name="connsiteY5" fmla="*/ 160465 h 173170"/>
              <a:gd name="connsiteX6" fmla="*/ 257399 w 813046"/>
              <a:gd name="connsiteY6" fmla="*/ 173165 h 173170"/>
              <a:gd name="connsiteX7" fmla="*/ 11337 w 813046"/>
              <a:gd name="connsiteY7" fmla="*/ 162053 h 173170"/>
              <a:gd name="connsiteX8" fmla="*/ 632049 w 813046"/>
              <a:gd name="connsiteY8" fmla="*/ 162053 h 173170"/>
              <a:gd name="connsiteX9" fmla="*/ 765399 w 813046"/>
              <a:gd name="connsiteY9" fmla="*/ 150940 h 173170"/>
              <a:gd name="connsiteX10" fmla="*/ 811437 w 813046"/>
              <a:gd name="connsiteY10" fmla="*/ 117603 h 173170"/>
              <a:gd name="connsiteX11" fmla="*/ 716187 w 813046"/>
              <a:gd name="connsiteY11" fmla="*/ 47753 h 173170"/>
              <a:gd name="connsiteX12" fmla="*/ 570137 w 813046"/>
              <a:gd name="connsiteY12" fmla="*/ 1715 h 173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3046" h="173170">
                <a:moveTo>
                  <a:pt x="570137" y="1715"/>
                </a:moveTo>
                <a:cubicBezTo>
                  <a:pt x="582308" y="12034"/>
                  <a:pt x="754287" y="86117"/>
                  <a:pt x="789212" y="109665"/>
                </a:cubicBezTo>
                <a:cubicBezTo>
                  <a:pt x="824137" y="133213"/>
                  <a:pt x="809585" y="145384"/>
                  <a:pt x="779687" y="143003"/>
                </a:cubicBezTo>
                <a:cubicBezTo>
                  <a:pt x="749789" y="140622"/>
                  <a:pt x="617761" y="95643"/>
                  <a:pt x="609824" y="95378"/>
                </a:cubicBezTo>
                <a:cubicBezTo>
                  <a:pt x="601887" y="95113"/>
                  <a:pt x="734708" y="130567"/>
                  <a:pt x="732062" y="141415"/>
                </a:cubicBezTo>
                <a:cubicBezTo>
                  <a:pt x="729416" y="152263"/>
                  <a:pt x="673059" y="155173"/>
                  <a:pt x="593949" y="160465"/>
                </a:cubicBezTo>
                <a:cubicBezTo>
                  <a:pt x="514839" y="165757"/>
                  <a:pt x="354501" y="172900"/>
                  <a:pt x="257399" y="173165"/>
                </a:cubicBezTo>
                <a:cubicBezTo>
                  <a:pt x="160297" y="173430"/>
                  <a:pt x="-51105" y="163905"/>
                  <a:pt x="11337" y="162053"/>
                </a:cubicBezTo>
                <a:cubicBezTo>
                  <a:pt x="73779" y="160201"/>
                  <a:pt x="506372" y="163905"/>
                  <a:pt x="632049" y="162053"/>
                </a:cubicBezTo>
                <a:cubicBezTo>
                  <a:pt x="757726" y="160201"/>
                  <a:pt x="735501" y="158348"/>
                  <a:pt x="765399" y="150940"/>
                </a:cubicBezTo>
                <a:cubicBezTo>
                  <a:pt x="795297" y="143532"/>
                  <a:pt x="819639" y="134801"/>
                  <a:pt x="811437" y="117603"/>
                </a:cubicBezTo>
                <a:cubicBezTo>
                  <a:pt x="803235" y="100405"/>
                  <a:pt x="750847" y="65215"/>
                  <a:pt x="716187" y="47753"/>
                </a:cubicBezTo>
                <a:cubicBezTo>
                  <a:pt x="681527" y="30291"/>
                  <a:pt x="557966" y="-8604"/>
                  <a:pt x="570137" y="171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" name="フリーフォーム: 図形 629">
            <a:extLst>
              <a:ext uri="{FF2B5EF4-FFF2-40B4-BE49-F238E27FC236}">
                <a16:creationId xmlns:a16="http://schemas.microsoft.com/office/drawing/2014/main" id="{DDBB987A-9F66-4BCB-9EF3-915D1A5E0814}"/>
              </a:ext>
            </a:extLst>
          </p:cNvPr>
          <p:cNvSpPr/>
          <p:nvPr/>
        </p:nvSpPr>
        <p:spPr>
          <a:xfrm>
            <a:off x="6027738" y="887310"/>
            <a:ext cx="331788" cy="147740"/>
          </a:xfrm>
          <a:custGeom>
            <a:avLst/>
            <a:gdLst>
              <a:gd name="connsiteX0" fmla="*/ 225425 w 331788"/>
              <a:gd name="connsiteY0" fmla="*/ 103 h 147740"/>
              <a:gd name="connsiteX1" fmla="*/ 298450 w 331788"/>
              <a:gd name="connsiteY1" fmla="*/ 71540 h 147740"/>
              <a:gd name="connsiteX2" fmla="*/ 201612 w 331788"/>
              <a:gd name="connsiteY2" fmla="*/ 109640 h 147740"/>
              <a:gd name="connsiteX3" fmla="*/ 331787 w 331788"/>
              <a:gd name="connsiteY3" fmla="*/ 109640 h 147740"/>
              <a:gd name="connsiteX4" fmla="*/ 204787 w 331788"/>
              <a:gd name="connsiteY4" fmla="*/ 109640 h 147740"/>
              <a:gd name="connsiteX5" fmla="*/ 309562 w 331788"/>
              <a:gd name="connsiteY5" fmla="*/ 139803 h 147740"/>
              <a:gd name="connsiteX6" fmla="*/ 0 w 331788"/>
              <a:gd name="connsiteY6" fmla="*/ 147740 h 147740"/>
              <a:gd name="connsiteX7" fmla="*/ 133350 w 331788"/>
              <a:gd name="connsiteY7" fmla="*/ 144565 h 147740"/>
              <a:gd name="connsiteX8" fmla="*/ 282575 w 331788"/>
              <a:gd name="connsiteY8" fmla="*/ 142978 h 147740"/>
              <a:gd name="connsiteX9" fmla="*/ 166687 w 331788"/>
              <a:gd name="connsiteY9" fmla="*/ 119165 h 147740"/>
              <a:gd name="connsiteX10" fmla="*/ 257175 w 331788"/>
              <a:gd name="connsiteY10" fmla="*/ 71540 h 147740"/>
              <a:gd name="connsiteX11" fmla="*/ 285750 w 331788"/>
              <a:gd name="connsiteY11" fmla="*/ 55665 h 147740"/>
              <a:gd name="connsiteX12" fmla="*/ 225425 w 331788"/>
              <a:gd name="connsiteY12" fmla="*/ 103 h 14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1788" h="147740">
                <a:moveTo>
                  <a:pt x="225425" y="103"/>
                </a:moveTo>
                <a:cubicBezTo>
                  <a:pt x="227542" y="2749"/>
                  <a:pt x="302419" y="53284"/>
                  <a:pt x="298450" y="71540"/>
                </a:cubicBezTo>
                <a:cubicBezTo>
                  <a:pt x="294481" y="89796"/>
                  <a:pt x="196056" y="103290"/>
                  <a:pt x="201612" y="109640"/>
                </a:cubicBezTo>
                <a:cubicBezTo>
                  <a:pt x="207168" y="115990"/>
                  <a:pt x="331787" y="109640"/>
                  <a:pt x="331787" y="109640"/>
                </a:cubicBezTo>
                <a:cubicBezTo>
                  <a:pt x="332316" y="109640"/>
                  <a:pt x="208491" y="104613"/>
                  <a:pt x="204787" y="109640"/>
                </a:cubicBezTo>
                <a:cubicBezTo>
                  <a:pt x="201083" y="114667"/>
                  <a:pt x="343693" y="133453"/>
                  <a:pt x="309562" y="139803"/>
                </a:cubicBezTo>
                <a:cubicBezTo>
                  <a:pt x="275431" y="146153"/>
                  <a:pt x="29369" y="146946"/>
                  <a:pt x="0" y="147740"/>
                </a:cubicBezTo>
                <a:lnTo>
                  <a:pt x="133350" y="144565"/>
                </a:lnTo>
                <a:lnTo>
                  <a:pt x="282575" y="142978"/>
                </a:lnTo>
                <a:cubicBezTo>
                  <a:pt x="288131" y="138745"/>
                  <a:pt x="170920" y="131071"/>
                  <a:pt x="166687" y="119165"/>
                </a:cubicBezTo>
                <a:cubicBezTo>
                  <a:pt x="162454" y="107259"/>
                  <a:pt x="237331" y="82123"/>
                  <a:pt x="257175" y="71540"/>
                </a:cubicBezTo>
                <a:cubicBezTo>
                  <a:pt x="277019" y="60957"/>
                  <a:pt x="286015" y="65190"/>
                  <a:pt x="285750" y="55665"/>
                </a:cubicBezTo>
                <a:cubicBezTo>
                  <a:pt x="285485" y="46140"/>
                  <a:pt x="223308" y="-2543"/>
                  <a:pt x="225425" y="10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" name="フリーフォーム: 図形 630">
            <a:extLst>
              <a:ext uri="{FF2B5EF4-FFF2-40B4-BE49-F238E27FC236}">
                <a16:creationId xmlns:a16="http://schemas.microsoft.com/office/drawing/2014/main" id="{D46CCDD1-B83F-4D67-8D36-8D0063673062}"/>
              </a:ext>
            </a:extLst>
          </p:cNvPr>
          <p:cNvSpPr/>
          <p:nvPr/>
        </p:nvSpPr>
        <p:spPr>
          <a:xfrm>
            <a:off x="5971963" y="1026540"/>
            <a:ext cx="578106" cy="122812"/>
          </a:xfrm>
          <a:custGeom>
            <a:avLst/>
            <a:gdLst>
              <a:gd name="connsiteX0" fmla="*/ 36725 w 578106"/>
              <a:gd name="connsiteY0" fmla="*/ 5335 h 122812"/>
              <a:gd name="connsiteX1" fmla="*/ 111337 w 578106"/>
              <a:gd name="connsiteY1" fmla="*/ 5335 h 122812"/>
              <a:gd name="connsiteX2" fmla="*/ 346287 w 578106"/>
              <a:gd name="connsiteY2" fmla="*/ 57723 h 122812"/>
              <a:gd name="connsiteX3" fmla="*/ 398675 w 578106"/>
              <a:gd name="connsiteY3" fmla="*/ 70423 h 122812"/>
              <a:gd name="connsiteX4" fmla="*/ 305012 w 578106"/>
              <a:gd name="connsiteY4" fmla="*/ 94235 h 122812"/>
              <a:gd name="connsiteX5" fmla="*/ 4975 w 578106"/>
              <a:gd name="connsiteY5" fmla="*/ 122810 h 122812"/>
              <a:gd name="connsiteX6" fmla="*/ 578062 w 578106"/>
              <a:gd name="connsiteY6" fmla="*/ 95823 h 122812"/>
              <a:gd name="connsiteX7" fmla="*/ 38312 w 578106"/>
              <a:gd name="connsiteY7" fmla="*/ 111698 h 122812"/>
              <a:gd name="connsiteX8" fmla="*/ 389150 w 578106"/>
              <a:gd name="connsiteY8" fmla="*/ 92648 h 122812"/>
              <a:gd name="connsiteX9" fmla="*/ 211350 w 578106"/>
              <a:gd name="connsiteY9" fmla="*/ 37085 h 122812"/>
              <a:gd name="connsiteX10" fmla="*/ 36725 w 578106"/>
              <a:gd name="connsiteY10" fmla="*/ 5335 h 12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8106" h="122812">
                <a:moveTo>
                  <a:pt x="36725" y="5335"/>
                </a:moveTo>
                <a:cubicBezTo>
                  <a:pt x="20056" y="43"/>
                  <a:pt x="59743" y="-3396"/>
                  <a:pt x="111337" y="5335"/>
                </a:cubicBezTo>
                <a:cubicBezTo>
                  <a:pt x="162931" y="14066"/>
                  <a:pt x="298397" y="46875"/>
                  <a:pt x="346287" y="57723"/>
                </a:cubicBezTo>
                <a:cubicBezTo>
                  <a:pt x="394177" y="68571"/>
                  <a:pt x="405554" y="64338"/>
                  <a:pt x="398675" y="70423"/>
                </a:cubicBezTo>
                <a:cubicBezTo>
                  <a:pt x="391796" y="76508"/>
                  <a:pt x="370629" y="85504"/>
                  <a:pt x="305012" y="94235"/>
                </a:cubicBezTo>
                <a:cubicBezTo>
                  <a:pt x="239395" y="102966"/>
                  <a:pt x="-40533" y="122545"/>
                  <a:pt x="4975" y="122810"/>
                </a:cubicBezTo>
                <a:cubicBezTo>
                  <a:pt x="50483" y="123075"/>
                  <a:pt x="572506" y="97675"/>
                  <a:pt x="578062" y="95823"/>
                </a:cubicBezTo>
                <a:cubicBezTo>
                  <a:pt x="583618" y="93971"/>
                  <a:pt x="69797" y="112227"/>
                  <a:pt x="38312" y="111698"/>
                </a:cubicBezTo>
                <a:cubicBezTo>
                  <a:pt x="6827" y="111169"/>
                  <a:pt x="360310" y="105084"/>
                  <a:pt x="389150" y="92648"/>
                </a:cubicBezTo>
                <a:cubicBezTo>
                  <a:pt x="417990" y="80213"/>
                  <a:pt x="267971" y="48991"/>
                  <a:pt x="211350" y="37085"/>
                </a:cubicBezTo>
                <a:cubicBezTo>
                  <a:pt x="154729" y="25179"/>
                  <a:pt x="53394" y="10627"/>
                  <a:pt x="36725" y="533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" name="フリーフォーム: 図形 631">
            <a:extLst>
              <a:ext uri="{FF2B5EF4-FFF2-40B4-BE49-F238E27FC236}">
                <a16:creationId xmlns:a16="http://schemas.microsoft.com/office/drawing/2014/main" id="{39B1DE39-5864-4F29-968E-1D11AA102BAF}"/>
              </a:ext>
            </a:extLst>
          </p:cNvPr>
          <p:cNvSpPr/>
          <p:nvPr/>
        </p:nvSpPr>
        <p:spPr>
          <a:xfrm>
            <a:off x="5800352" y="1144588"/>
            <a:ext cx="703088" cy="102559"/>
          </a:xfrm>
          <a:custGeom>
            <a:avLst/>
            <a:gdLst>
              <a:gd name="connsiteX0" fmla="*/ 386136 w 703088"/>
              <a:gd name="connsiteY0" fmla="*/ 0 h 102559"/>
              <a:gd name="connsiteX1" fmla="*/ 459161 w 703088"/>
              <a:gd name="connsiteY1" fmla="*/ 88900 h 102559"/>
              <a:gd name="connsiteX2" fmla="*/ 295648 w 703088"/>
              <a:gd name="connsiteY2" fmla="*/ 52387 h 102559"/>
              <a:gd name="connsiteX3" fmla="*/ 295648 w 703088"/>
              <a:gd name="connsiteY3" fmla="*/ 4762 h 102559"/>
              <a:gd name="connsiteX4" fmla="*/ 276598 w 703088"/>
              <a:gd name="connsiteY4" fmla="*/ 30162 h 102559"/>
              <a:gd name="connsiteX5" fmla="*/ 509961 w 703088"/>
              <a:gd name="connsiteY5" fmla="*/ 63500 h 102559"/>
              <a:gd name="connsiteX6" fmla="*/ 597273 w 703088"/>
              <a:gd name="connsiteY6" fmla="*/ 65087 h 102559"/>
              <a:gd name="connsiteX7" fmla="*/ 373 w 703088"/>
              <a:gd name="connsiteY7" fmla="*/ 100012 h 102559"/>
              <a:gd name="connsiteX8" fmla="*/ 695698 w 703088"/>
              <a:gd name="connsiteY8" fmla="*/ 90487 h 102559"/>
              <a:gd name="connsiteX9" fmla="*/ 386136 w 703088"/>
              <a:gd name="connsiteY9" fmla="*/ 0 h 10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3088" h="102559">
                <a:moveTo>
                  <a:pt x="386136" y="0"/>
                </a:moveTo>
                <a:cubicBezTo>
                  <a:pt x="346713" y="-264"/>
                  <a:pt x="474242" y="80169"/>
                  <a:pt x="459161" y="88900"/>
                </a:cubicBezTo>
                <a:cubicBezTo>
                  <a:pt x="444080" y="97631"/>
                  <a:pt x="322900" y="66410"/>
                  <a:pt x="295648" y="52387"/>
                </a:cubicBezTo>
                <a:cubicBezTo>
                  <a:pt x="268396" y="38364"/>
                  <a:pt x="298823" y="8466"/>
                  <a:pt x="295648" y="4762"/>
                </a:cubicBezTo>
                <a:cubicBezTo>
                  <a:pt x="292473" y="1058"/>
                  <a:pt x="240879" y="20372"/>
                  <a:pt x="276598" y="30162"/>
                </a:cubicBezTo>
                <a:cubicBezTo>
                  <a:pt x="312317" y="39952"/>
                  <a:pt x="456515" y="57679"/>
                  <a:pt x="509961" y="63500"/>
                </a:cubicBezTo>
                <a:cubicBezTo>
                  <a:pt x="563407" y="69321"/>
                  <a:pt x="682204" y="59002"/>
                  <a:pt x="597273" y="65087"/>
                </a:cubicBezTo>
                <a:cubicBezTo>
                  <a:pt x="512342" y="71172"/>
                  <a:pt x="-16031" y="95779"/>
                  <a:pt x="373" y="100012"/>
                </a:cubicBezTo>
                <a:cubicBezTo>
                  <a:pt x="16777" y="104245"/>
                  <a:pt x="635108" y="104510"/>
                  <a:pt x="695698" y="90487"/>
                </a:cubicBezTo>
                <a:cubicBezTo>
                  <a:pt x="756288" y="76464"/>
                  <a:pt x="425559" y="264"/>
                  <a:pt x="38613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" name="フリーフォーム: 図形 632">
            <a:extLst>
              <a:ext uri="{FF2B5EF4-FFF2-40B4-BE49-F238E27FC236}">
                <a16:creationId xmlns:a16="http://schemas.microsoft.com/office/drawing/2014/main" id="{F1FE6D12-11E2-401E-B54C-AEDD1F2D66E2}"/>
              </a:ext>
            </a:extLst>
          </p:cNvPr>
          <p:cNvSpPr/>
          <p:nvPr/>
        </p:nvSpPr>
        <p:spPr>
          <a:xfrm>
            <a:off x="6006927" y="1272297"/>
            <a:ext cx="495171" cy="327682"/>
          </a:xfrm>
          <a:custGeom>
            <a:avLst/>
            <a:gdLst>
              <a:gd name="connsiteX0" fmla="*/ 117648 w 495171"/>
              <a:gd name="connsiteY0" fmla="*/ 878 h 327682"/>
              <a:gd name="connsiteX1" fmla="*/ 274811 w 495171"/>
              <a:gd name="connsiteY1" fmla="*/ 61203 h 327682"/>
              <a:gd name="connsiteX2" fmla="*/ 473248 w 495171"/>
              <a:gd name="connsiteY2" fmla="*/ 61203 h 327682"/>
              <a:gd name="connsiteX3" fmla="*/ 370061 w 495171"/>
              <a:gd name="connsiteY3" fmla="*/ 86603 h 327682"/>
              <a:gd name="connsiteX4" fmla="*/ 238298 w 495171"/>
              <a:gd name="connsiteY4" fmla="*/ 86603 h 327682"/>
              <a:gd name="connsiteX5" fmla="*/ 157336 w 495171"/>
              <a:gd name="connsiteY5" fmla="*/ 77078 h 327682"/>
              <a:gd name="connsiteX6" fmla="*/ 384348 w 495171"/>
              <a:gd name="connsiteY6" fmla="*/ 92953 h 327682"/>
              <a:gd name="connsiteX7" fmla="*/ 335136 w 495171"/>
              <a:gd name="connsiteY7" fmla="*/ 89778 h 327682"/>
              <a:gd name="connsiteX8" fmla="*/ 238298 w 495171"/>
              <a:gd name="connsiteY8" fmla="*/ 129466 h 327682"/>
              <a:gd name="connsiteX9" fmla="*/ 301798 w 495171"/>
              <a:gd name="connsiteY9" fmla="*/ 150103 h 327682"/>
              <a:gd name="connsiteX10" fmla="*/ 4936 w 495171"/>
              <a:gd name="connsiteY10" fmla="*/ 150103 h 327682"/>
              <a:gd name="connsiteX11" fmla="*/ 336723 w 495171"/>
              <a:gd name="connsiteY11" fmla="*/ 207253 h 327682"/>
              <a:gd name="connsiteX12" fmla="*/ 173 w 495171"/>
              <a:gd name="connsiteY12" fmla="*/ 167566 h 327682"/>
              <a:gd name="connsiteX13" fmla="*/ 390698 w 495171"/>
              <a:gd name="connsiteY13" fmla="*/ 254878 h 327682"/>
              <a:gd name="connsiteX14" fmla="*/ 468486 w 495171"/>
              <a:gd name="connsiteY14" fmla="*/ 310441 h 327682"/>
              <a:gd name="connsiteX15" fmla="*/ 466898 w 495171"/>
              <a:gd name="connsiteY15" fmla="*/ 319966 h 327682"/>
              <a:gd name="connsiteX16" fmla="*/ 135111 w 495171"/>
              <a:gd name="connsiteY16" fmla="*/ 205666 h 327682"/>
              <a:gd name="connsiteX17" fmla="*/ 374823 w 495171"/>
              <a:gd name="connsiteY17" fmla="*/ 213603 h 327682"/>
              <a:gd name="connsiteX18" fmla="*/ 433561 w 495171"/>
              <a:gd name="connsiteY18" fmla="*/ 181853 h 327682"/>
              <a:gd name="connsiteX19" fmla="*/ 324023 w 495171"/>
              <a:gd name="connsiteY19" fmla="*/ 113591 h 327682"/>
              <a:gd name="connsiteX20" fmla="*/ 117648 w 495171"/>
              <a:gd name="connsiteY20" fmla="*/ 878 h 32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5171" h="327682">
                <a:moveTo>
                  <a:pt x="117648" y="878"/>
                </a:moveTo>
                <a:cubicBezTo>
                  <a:pt x="109446" y="-7853"/>
                  <a:pt x="215544" y="51149"/>
                  <a:pt x="274811" y="61203"/>
                </a:cubicBezTo>
                <a:cubicBezTo>
                  <a:pt x="334078" y="71257"/>
                  <a:pt x="457373" y="56970"/>
                  <a:pt x="473248" y="61203"/>
                </a:cubicBezTo>
                <a:cubicBezTo>
                  <a:pt x="489123" y="65436"/>
                  <a:pt x="409219" y="82370"/>
                  <a:pt x="370061" y="86603"/>
                </a:cubicBezTo>
                <a:cubicBezTo>
                  <a:pt x="330903" y="90836"/>
                  <a:pt x="273752" y="88190"/>
                  <a:pt x="238298" y="86603"/>
                </a:cubicBezTo>
                <a:cubicBezTo>
                  <a:pt x="202844" y="85016"/>
                  <a:pt x="132994" y="76020"/>
                  <a:pt x="157336" y="77078"/>
                </a:cubicBezTo>
                <a:cubicBezTo>
                  <a:pt x="181678" y="78136"/>
                  <a:pt x="354715" y="90836"/>
                  <a:pt x="384348" y="92953"/>
                </a:cubicBezTo>
                <a:cubicBezTo>
                  <a:pt x="413981" y="95070"/>
                  <a:pt x="359478" y="83693"/>
                  <a:pt x="335136" y="89778"/>
                </a:cubicBezTo>
                <a:cubicBezTo>
                  <a:pt x="310794" y="95864"/>
                  <a:pt x="243854" y="119412"/>
                  <a:pt x="238298" y="129466"/>
                </a:cubicBezTo>
                <a:cubicBezTo>
                  <a:pt x="232742" y="139520"/>
                  <a:pt x="340692" y="146663"/>
                  <a:pt x="301798" y="150103"/>
                </a:cubicBezTo>
                <a:cubicBezTo>
                  <a:pt x="262904" y="153543"/>
                  <a:pt x="-885" y="140578"/>
                  <a:pt x="4936" y="150103"/>
                </a:cubicBezTo>
                <a:cubicBezTo>
                  <a:pt x="10757" y="159628"/>
                  <a:pt x="337517" y="204343"/>
                  <a:pt x="336723" y="207253"/>
                </a:cubicBezTo>
                <a:cubicBezTo>
                  <a:pt x="335929" y="210163"/>
                  <a:pt x="-8823" y="159629"/>
                  <a:pt x="173" y="167566"/>
                </a:cubicBezTo>
                <a:cubicBezTo>
                  <a:pt x="9169" y="175504"/>
                  <a:pt x="312646" y="231066"/>
                  <a:pt x="390698" y="254878"/>
                </a:cubicBezTo>
                <a:cubicBezTo>
                  <a:pt x="468750" y="278691"/>
                  <a:pt x="455786" y="299593"/>
                  <a:pt x="468486" y="310441"/>
                </a:cubicBezTo>
                <a:cubicBezTo>
                  <a:pt x="481186" y="321289"/>
                  <a:pt x="522461" y="337429"/>
                  <a:pt x="466898" y="319966"/>
                </a:cubicBezTo>
                <a:cubicBezTo>
                  <a:pt x="411335" y="302503"/>
                  <a:pt x="150457" y="223393"/>
                  <a:pt x="135111" y="205666"/>
                </a:cubicBezTo>
                <a:cubicBezTo>
                  <a:pt x="119765" y="187939"/>
                  <a:pt x="325081" y="217572"/>
                  <a:pt x="374823" y="213603"/>
                </a:cubicBezTo>
                <a:cubicBezTo>
                  <a:pt x="424565" y="209634"/>
                  <a:pt x="442028" y="198522"/>
                  <a:pt x="433561" y="181853"/>
                </a:cubicBezTo>
                <a:cubicBezTo>
                  <a:pt x="425094" y="165184"/>
                  <a:pt x="373500" y="139256"/>
                  <a:pt x="324023" y="113591"/>
                </a:cubicBezTo>
                <a:cubicBezTo>
                  <a:pt x="274546" y="87927"/>
                  <a:pt x="125850" y="9609"/>
                  <a:pt x="117648" y="87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" name="フリーフォーム: 図形 633">
            <a:extLst>
              <a:ext uri="{FF2B5EF4-FFF2-40B4-BE49-F238E27FC236}">
                <a16:creationId xmlns:a16="http://schemas.microsoft.com/office/drawing/2014/main" id="{F821C22C-6CD1-412C-9EF7-7CBDF227CD0A}"/>
              </a:ext>
            </a:extLst>
          </p:cNvPr>
          <p:cNvSpPr/>
          <p:nvPr/>
        </p:nvSpPr>
        <p:spPr>
          <a:xfrm>
            <a:off x="5611813" y="1509705"/>
            <a:ext cx="635769" cy="12708"/>
          </a:xfrm>
          <a:custGeom>
            <a:avLst/>
            <a:gdLst>
              <a:gd name="connsiteX0" fmla="*/ 0 w 635769"/>
              <a:gd name="connsiteY0" fmla="*/ 11120 h 12708"/>
              <a:gd name="connsiteX1" fmla="*/ 133350 w 635769"/>
              <a:gd name="connsiteY1" fmla="*/ 9533 h 12708"/>
              <a:gd name="connsiteX2" fmla="*/ 627062 w 635769"/>
              <a:gd name="connsiteY2" fmla="*/ 12708 h 12708"/>
              <a:gd name="connsiteX3" fmla="*/ 417512 w 635769"/>
              <a:gd name="connsiteY3" fmla="*/ 8 h 12708"/>
              <a:gd name="connsiteX4" fmla="*/ 0 w 635769"/>
              <a:gd name="connsiteY4" fmla="*/ 11120 h 1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769" h="12708">
                <a:moveTo>
                  <a:pt x="0" y="11120"/>
                </a:moveTo>
                <a:lnTo>
                  <a:pt x="133350" y="9533"/>
                </a:lnTo>
                <a:lnTo>
                  <a:pt x="627062" y="12708"/>
                </a:lnTo>
                <a:cubicBezTo>
                  <a:pt x="674422" y="11121"/>
                  <a:pt x="517789" y="273"/>
                  <a:pt x="417512" y="8"/>
                </a:cubicBezTo>
                <a:cubicBezTo>
                  <a:pt x="317235" y="-257"/>
                  <a:pt x="171317" y="5431"/>
                  <a:pt x="0" y="1112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" name="フリーフォーム: 図形 634">
            <a:extLst>
              <a:ext uri="{FF2B5EF4-FFF2-40B4-BE49-F238E27FC236}">
                <a16:creationId xmlns:a16="http://schemas.microsoft.com/office/drawing/2014/main" id="{B11F773C-957A-498B-A6B2-F205FF8A2DDC}"/>
              </a:ext>
            </a:extLst>
          </p:cNvPr>
          <p:cNvSpPr/>
          <p:nvPr/>
        </p:nvSpPr>
        <p:spPr>
          <a:xfrm>
            <a:off x="5622925" y="1563688"/>
            <a:ext cx="406400" cy="7945"/>
          </a:xfrm>
          <a:custGeom>
            <a:avLst/>
            <a:gdLst>
              <a:gd name="connsiteX0" fmla="*/ 0 w 406400"/>
              <a:gd name="connsiteY0" fmla="*/ 0 h 7945"/>
              <a:gd name="connsiteX1" fmla="*/ 80963 w 406400"/>
              <a:gd name="connsiteY1" fmla="*/ 7937 h 7945"/>
              <a:gd name="connsiteX2" fmla="*/ 406400 w 406400"/>
              <a:gd name="connsiteY2" fmla="*/ 1587 h 7945"/>
              <a:gd name="connsiteX3" fmla="*/ 271463 w 406400"/>
              <a:gd name="connsiteY3" fmla="*/ 4762 h 7945"/>
              <a:gd name="connsiteX4" fmla="*/ 0 w 406400"/>
              <a:gd name="connsiteY4" fmla="*/ 0 h 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400" h="7945">
                <a:moveTo>
                  <a:pt x="0" y="0"/>
                </a:moveTo>
                <a:cubicBezTo>
                  <a:pt x="6615" y="3836"/>
                  <a:pt x="13230" y="7673"/>
                  <a:pt x="80963" y="7937"/>
                </a:cubicBezTo>
                <a:cubicBezTo>
                  <a:pt x="148696" y="8201"/>
                  <a:pt x="374650" y="2116"/>
                  <a:pt x="406400" y="1587"/>
                </a:cubicBezTo>
                <a:lnTo>
                  <a:pt x="271463" y="4762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" name="フリーフォーム: 図形 635">
            <a:extLst>
              <a:ext uri="{FF2B5EF4-FFF2-40B4-BE49-F238E27FC236}">
                <a16:creationId xmlns:a16="http://schemas.microsoft.com/office/drawing/2014/main" id="{93B99A58-5002-4F95-8F44-9052AC9654DD}"/>
              </a:ext>
            </a:extLst>
          </p:cNvPr>
          <p:cNvSpPr/>
          <p:nvPr/>
        </p:nvSpPr>
        <p:spPr>
          <a:xfrm>
            <a:off x="5828206" y="1560442"/>
            <a:ext cx="361522" cy="136796"/>
          </a:xfrm>
          <a:custGeom>
            <a:avLst/>
            <a:gdLst>
              <a:gd name="connsiteX0" fmla="*/ 63007 w 361522"/>
              <a:gd name="connsiteY0" fmla="*/ 71 h 136796"/>
              <a:gd name="connsiteX1" fmla="*/ 78882 w 361522"/>
              <a:gd name="connsiteY1" fmla="*/ 77858 h 136796"/>
              <a:gd name="connsiteX2" fmla="*/ 361457 w 361522"/>
              <a:gd name="connsiteY2" fmla="*/ 136596 h 136796"/>
              <a:gd name="connsiteX3" fmla="*/ 104282 w 361522"/>
              <a:gd name="connsiteY3" fmla="*/ 96908 h 136796"/>
              <a:gd name="connsiteX4" fmla="*/ 1094 w 361522"/>
              <a:gd name="connsiteY4" fmla="*/ 92146 h 136796"/>
              <a:gd name="connsiteX5" fmla="*/ 63007 w 361522"/>
              <a:gd name="connsiteY5" fmla="*/ 71 h 13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522" h="136796">
                <a:moveTo>
                  <a:pt x="63007" y="71"/>
                </a:moveTo>
                <a:cubicBezTo>
                  <a:pt x="75972" y="-2310"/>
                  <a:pt x="29140" y="55104"/>
                  <a:pt x="78882" y="77858"/>
                </a:cubicBezTo>
                <a:cubicBezTo>
                  <a:pt x="128624" y="100612"/>
                  <a:pt x="357224" y="133421"/>
                  <a:pt x="361457" y="136596"/>
                </a:cubicBezTo>
                <a:cubicBezTo>
                  <a:pt x="365690" y="139771"/>
                  <a:pt x="164342" y="104316"/>
                  <a:pt x="104282" y="96908"/>
                </a:cubicBezTo>
                <a:cubicBezTo>
                  <a:pt x="44222" y="89500"/>
                  <a:pt x="10884" y="106698"/>
                  <a:pt x="1094" y="92146"/>
                </a:cubicBezTo>
                <a:cubicBezTo>
                  <a:pt x="-8696" y="77594"/>
                  <a:pt x="50042" y="2452"/>
                  <a:pt x="63007" y="7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" name="フリーフォーム: 図形 636">
            <a:extLst>
              <a:ext uri="{FF2B5EF4-FFF2-40B4-BE49-F238E27FC236}">
                <a16:creationId xmlns:a16="http://schemas.microsoft.com/office/drawing/2014/main" id="{3B80FBF7-A51E-4360-B54B-C6F7061D4F0E}"/>
              </a:ext>
            </a:extLst>
          </p:cNvPr>
          <p:cNvSpPr/>
          <p:nvPr/>
        </p:nvSpPr>
        <p:spPr>
          <a:xfrm>
            <a:off x="5620600" y="1674401"/>
            <a:ext cx="458410" cy="347310"/>
          </a:xfrm>
          <a:custGeom>
            <a:avLst/>
            <a:gdLst>
              <a:gd name="connsiteX0" fmla="*/ 7088 w 458410"/>
              <a:gd name="connsiteY0" fmla="*/ 1999 h 347310"/>
              <a:gd name="connsiteX1" fmla="*/ 167425 w 458410"/>
              <a:gd name="connsiteY1" fmla="*/ 1999 h 347310"/>
              <a:gd name="connsiteX2" fmla="*/ 369038 w 458410"/>
              <a:gd name="connsiteY2" fmla="*/ 3587 h 347310"/>
              <a:gd name="connsiteX3" fmla="*/ 216638 w 458410"/>
              <a:gd name="connsiteY3" fmla="*/ 41687 h 347310"/>
              <a:gd name="connsiteX4" fmla="*/ 311888 w 458410"/>
              <a:gd name="connsiteY4" fmla="*/ 90899 h 347310"/>
              <a:gd name="connsiteX5" fmla="*/ 227750 w 458410"/>
              <a:gd name="connsiteY5" fmla="*/ 103599 h 347310"/>
              <a:gd name="connsiteX6" fmla="*/ 170600 w 458410"/>
              <a:gd name="connsiteY6" fmla="*/ 121062 h 347310"/>
              <a:gd name="connsiteX7" fmla="*/ 300775 w 458410"/>
              <a:gd name="connsiteY7" fmla="*/ 160749 h 347310"/>
              <a:gd name="connsiteX8" fmla="*/ 245213 w 458410"/>
              <a:gd name="connsiteY8" fmla="*/ 170274 h 347310"/>
              <a:gd name="connsiteX9" fmla="*/ 188063 w 458410"/>
              <a:gd name="connsiteY9" fmla="*/ 170274 h 347310"/>
              <a:gd name="connsiteX10" fmla="*/ 288075 w 458410"/>
              <a:gd name="connsiteY10" fmla="*/ 233774 h 347310"/>
              <a:gd name="connsiteX11" fmla="*/ 316650 w 458410"/>
              <a:gd name="connsiteY11" fmla="*/ 254412 h 347310"/>
              <a:gd name="connsiteX12" fmla="*/ 156313 w 458410"/>
              <a:gd name="connsiteY12" fmla="*/ 290924 h 347310"/>
              <a:gd name="connsiteX13" fmla="*/ 222988 w 458410"/>
              <a:gd name="connsiteY13" fmla="*/ 289337 h 347310"/>
              <a:gd name="connsiteX14" fmla="*/ 186475 w 458410"/>
              <a:gd name="connsiteY14" fmla="*/ 343312 h 347310"/>
              <a:gd name="connsiteX15" fmla="*/ 30900 w 458410"/>
              <a:gd name="connsiteY15" fmla="*/ 341724 h 347310"/>
              <a:gd name="connsiteX16" fmla="*/ 386500 w 458410"/>
              <a:gd name="connsiteY16" fmla="*/ 329024 h 347310"/>
              <a:gd name="connsiteX17" fmla="*/ 53125 w 458410"/>
              <a:gd name="connsiteY17" fmla="*/ 305212 h 347310"/>
              <a:gd name="connsiteX18" fmla="*/ 84875 w 458410"/>
              <a:gd name="connsiteY18" fmla="*/ 289337 h 347310"/>
              <a:gd name="connsiteX19" fmla="*/ 240450 w 458410"/>
              <a:gd name="connsiteY19" fmla="*/ 146462 h 347310"/>
              <a:gd name="connsiteX20" fmla="*/ 272200 w 458410"/>
              <a:gd name="connsiteY20" fmla="*/ 62324 h 347310"/>
              <a:gd name="connsiteX21" fmla="*/ 453175 w 458410"/>
              <a:gd name="connsiteY21" fmla="*/ 28987 h 347310"/>
              <a:gd name="connsiteX22" fmla="*/ 7088 w 458410"/>
              <a:gd name="connsiteY22" fmla="*/ 1999 h 34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8410" h="347310">
                <a:moveTo>
                  <a:pt x="7088" y="1999"/>
                </a:moveTo>
                <a:cubicBezTo>
                  <a:pt x="-40537" y="-2499"/>
                  <a:pt x="167425" y="1999"/>
                  <a:pt x="167425" y="1999"/>
                </a:cubicBezTo>
                <a:cubicBezTo>
                  <a:pt x="227750" y="2264"/>
                  <a:pt x="360836" y="-3028"/>
                  <a:pt x="369038" y="3587"/>
                </a:cubicBezTo>
                <a:cubicBezTo>
                  <a:pt x="377240" y="10202"/>
                  <a:pt x="226163" y="27135"/>
                  <a:pt x="216638" y="41687"/>
                </a:cubicBezTo>
                <a:cubicBezTo>
                  <a:pt x="207113" y="56239"/>
                  <a:pt x="310036" y="80581"/>
                  <a:pt x="311888" y="90899"/>
                </a:cubicBezTo>
                <a:cubicBezTo>
                  <a:pt x="313740" y="101217"/>
                  <a:pt x="251298" y="98572"/>
                  <a:pt x="227750" y="103599"/>
                </a:cubicBezTo>
                <a:cubicBezTo>
                  <a:pt x="204202" y="108626"/>
                  <a:pt x="158429" y="111537"/>
                  <a:pt x="170600" y="121062"/>
                </a:cubicBezTo>
                <a:cubicBezTo>
                  <a:pt x="182771" y="130587"/>
                  <a:pt x="288340" y="152547"/>
                  <a:pt x="300775" y="160749"/>
                </a:cubicBezTo>
                <a:cubicBezTo>
                  <a:pt x="313211" y="168951"/>
                  <a:pt x="263998" y="168687"/>
                  <a:pt x="245213" y="170274"/>
                </a:cubicBezTo>
                <a:cubicBezTo>
                  <a:pt x="226428" y="171861"/>
                  <a:pt x="180919" y="159691"/>
                  <a:pt x="188063" y="170274"/>
                </a:cubicBezTo>
                <a:cubicBezTo>
                  <a:pt x="195207" y="180857"/>
                  <a:pt x="288075" y="233774"/>
                  <a:pt x="288075" y="233774"/>
                </a:cubicBezTo>
                <a:cubicBezTo>
                  <a:pt x="309506" y="247797"/>
                  <a:pt x="338610" y="244887"/>
                  <a:pt x="316650" y="254412"/>
                </a:cubicBezTo>
                <a:cubicBezTo>
                  <a:pt x="294690" y="263937"/>
                  <a:pt x="171923" y="285103"/>
                  <a:pt x="156313" y="290924"/>
                </a:cubicBezTo>
                <a:cubicBezTo>
                  <a:pt x="140703" y="296745"/>
                  <a:pt x="217961" y="280606"/>
                  <a:pt x="222988" y="289337"/>
                </a:cubicBezTo>
                <a:cubicBezTo>
                  <a:pt x="228015" y="298068"/>
                  <a:pt x="218490" y="334581"/>
                  <a:pt x="186475" y="343312"/>
                </a:cubicBezTo>
                <a:cubicBezTo>
                  <a:pt x="154460" y="352043"/>
                  <a:pt x="-2437" y="344105"/>
                  <a:pt x="30900" y="341724"/>
                </a:cubicBezTo>
                <a:cubicBezTo>
                  <a:pt x="64237" y="339343"/>
                  <a:pt x="382796" y="335109"/>
                  <a:pt x="386500" y="329024"/>
                </a:cubicBezTo>
                <a:cubicBezTo>
                  <a:pt x="390204" y="322939"/>
                  <a:pt x="103396" y="311826"/>
                  <a:pt x="53125" y="305212"/>
                </a:cubicBezTo>
                <a:cubicBezTo>
                  <a:pt x="2854" y="298598"/>
                  <a:pt x="84875" y="289337"/>
                  <a:pt x="84875" y="289337"/>
                </a:cubicBezTo>
                <a:cubicBezTo>
                  <a:pt x="116096" y="262879"/>
                  <a:pt x="209229" y="184298"/>
                  <a:pt x="240450" y="146462"/>
                </a:cubicBezTo>
                <a:cubicBezTo>
                  <a:pt x="271671" y="108626"/>
                  <a:pt x="236746" y="81903"/>
                  <a:pt x="272200" y="62324"/>
                </a:cubicBezTo>
                <a:cubicBezTo>
                  <a:pt x="307654" y="42745"/>
                  <a:pt x="491539" y="38247"/>
                  <a:pt x="453175" y="28987"/>
                </a:cubicBezTo>
                <a:cubicBezTo>
                  <a:pt x="414811" y="19727"/>
                  <a:pt x="54713" y="6497"/>
                  <a:pt x="7088" y="199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" name="フリーフォーム: 図形 637">
            <a:extLst>
              <a:ext uri="{FF2B5EF4-FFF2-40B4-BE49-F238E27FC236}">
                <a16:creationId xmlns:a16="http://schemas.microsoft.com/office/drawing/2014/main" id="{CCE5C947-C660-4B93-AD97-073859C39AA6}"/>
              </a:ext>
            </a:extLst>
          </p:cNvPr>
          <p:cNvSpPr/>
          <p:nvPr/>
        </p:nvSpPr>
        <p:spPr>
          <a:xfrm>
            <a:off x="5077895" y="1490085"/>
            <a:ext cx="781981" cy="577452"/>
          </a:xfrm>
          <a:custGeom>
            <a:avLst/>
            <a:gdLst>
              <a:gd name="connsiteX0" fmla="*/ 518 w 781981"/>
              <a:gd name="connsiteY0" fmla="*/ 2165 h 577452"/>
              <a:gd name="connsiteX1" fmla="*/ 48143 w 781981"/>
              <a:gd name="connsiteY1" fmla="*/ 181553 h 577452"/>
              <a:gd name="connsiteX2" fmla="*/ 43380 w 781981"/>
              <a:gd name="connsiteY2" fmla="*/ 251403 h 577452"/>
              <a:gd name="connsiteX3" fmla="*/ 183080 w 781981"/>
              <a:gd name="connsiteY3" fmla="*/ 376815 h 577452"/>
              <a:gd name="connsiteX4" fmla="*/ 781568 w 781981"/>
              <a:gd name="connsiteY4" fmla="*/ 576840 h 577452"/>
              <a:gd name="connsiteX5" fmla="*/ 83068 w 781981"/>
              <a:gd name="connsiteY5" fmla="*/ 306965 h 577452"/>
              <a:gd name="connsiteX6" fmla="*/ 25918 w 781981"/>
              <a:gd name="connsiteY6" fmla="*/ 94240 h 577452"/>
              <a:gd name="connsiteX7" fmla="*/ 518 w 781981"/>
              <a:gd name="connsiteY7" fmla="*/ 2165 h 57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981" h="577452">
                <a:moveTo>
                  <a:pt x="518" y="2165"/>
                </a:moveTo>
                <a:cubicBezTo>
                  <a:pt x="4222" y="16717"/>
                  <a:pt x="40999" y="140013"/>
                  <a:pt x="48143" y="181553"/>
                </a:cubicBezTo>
                <a:cubicBezTo>
                  <a:pt x="55287" y="223093"/>
                  <a:pt x="20891" y="218859"/>
                  <a:pt x="43380" y="251403"/>
                </a:cubicBezTo>
                <a:cubicBezTo>
                  <a:pt x="65869" y="283947"/>
                  <a:pt x="60049" y="322575"/>
                  <a:pt x="183080" y="376815"/>
                </a:cubicBezTo>
                <a:cubicBezTo>
                  <a:pt x="306111" y="431055"/>
                  <a:pt x="798237" y="588482"/>
                  <a:pt x="781568" y="576840"/>
                </a:cubicBezTo>
                <a:cubicBezTo>
                  <a:pt x="764899" y="565198"/>
                  <a:pt x="209010" y="387398"/>
                  <a:pt x="83068" y="306965"/>
                </a:cubicBezTo>
                <a:cubicBezTo>
                  <a:pt x="-42874" y="226532"/>
                  <a:pt x="38089" y="138954"/>
                  <a:pt x="25918" y="94240"/>
                </a:cubicBezTo>
                <a:cubicBezTo>
                  <a:pt x="13747" y="49526"/>
                  <a:pt x="-3186" y="-12387"/>
                  <a:pt x="518" y="216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6" name="フリーフォーム: 図形 645">
            <a:extLst>
              <a:ext uri="{FF2B5EF4-FFF2-40B4-BE49-F238E27FC236}">
                <a16:creationId xmlns:a16="http://schemas.microsoft.com/office/drawing/2014/main" id="{34F98E88-FB8E-486B-94CB-FB3D4D7CB024}"/>
              </a:ext>
            </a:extLst>
          </p:cNvPr>
          <p:cNvSpPr/>
          <p:nvPr/>
        </p:nvSpPr>
        <p:spPr>
          <a:xfrm>
            <a:off x="4883143" y="1966208"/>
            <a:ext cx="84996" cy="190208"/>
          </a:xfrm>
          <a:custGeom>
            <a:avLst/>
            <a:gdLst>
              <a:gd name="connsiteX0" fmla="*/ 7 w 84996"/>
              <a:gd name="connsiteY0" fmla="*/ 705 h 190208"/>
              <a:gd name="connsiteX1" fmla="*/ 74620 w 84996"/>
              <a:gd name="connsiteY1" fmla="*/ 110242 h 190208"/>
              <a:gd name="connsiteX2" fmla="*/ 82557 w 84996"/>
              <a:gd name="connsiteY2" fmla="*/ 189617 h 190208"/>
              <a:gd name="connsiteX3" fmla="*/ 79382 w 84996"/>
              <a:gd name="connsiteY3" fmla="*/ 68967 h 190208"/>
              <a:gd name="connsiteX4" fmla="*/ 7 w 84996"/>
              <a:gd name="connsiteY4" fmla="*/ 705 h 19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96" h="190208">
                <a:moveTo>
                  <a:pt x="7" y="705"/>
                </a:moveTo>
                <a:cubicBezTo>
                  <a:pt x="-787" y="7584"/>
                  <a:pt x="60862" y="78757"/>
                  <a:pt x="74620" y="110242"/>
                </a:cubicBezTo>
                <a:cubicBezTo>
                  <a:pt x="88378" y="141727"/>
                  <a:pt x="81763" y="196496"/>
                  <a:pt x="82557" y="189617"/>
                </a:cubicBezTo>
                <a:cubicBezTo>
                  <a:pt x="83351" y="182738"/>
                  <a:pt x="89172" y="99130"/>
                  <a:pt x="79382" y="68967"/>
                </a:cubicBezTo>
                <a:cubicBezTo>
                  <a:pt x="69593" y="38805"/>
                  <a:pt x="801" y="-6174"/>
                  <a:pt x="7" y="70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" name="フリーフォーム: 図形 646">
            <a:extLst>
              <a:ext uri="{FF2B5EF4-FFF2-40B4-BE49-F238E27FC236}">
                <a16:creationId xmlns:a16="http://schemas.microsoft.com/office/drawing/2014/main" id="{75328A8B-282E-47D2-AA0E-91D1C2091554}"/>
              </a:ext>
            </a:extLst>
          </p:cNvPr>
          <p:cNvSpPr/>
          <p:nvPr/>
        </p:nvSpPr>
        <p:spPr>
          <a:xfrm>
            <a:off x="4975225" y="2003425"/>
            <a:ext cx="54309" cy="101808"/>
          </a:xfrm>
          <a:custGeom>
            <a:avLst/>
            <a:gdLst>
              <a:gd name="connsiteX0" fmla="*/ 0 w 54309"/>
              <a:gd name="connsiteY0" fmla="*/ 0 h 101808"/>
              <a:gd name="connsiteX1" fmla="*/ 53975 w 54309"/>
              <a:gd name="connsiteY1" fmla="*/ 101600 h 101808"/>
              <a:gd name="connsiteX2" fmla="*/ 0 w 54309"/>
              <a:gd name="connsiteY2" fmla="*/ 0 h 10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309" h="101808">
                <a:moveTo>
                  <a:pt x="0" y="0"/>
                </a:moveTo>
                <a:cubicBezTo>
                  <a:pt x="0" y="0"/>
                  <a:pt x="48683" y="96044"/>
                  <a:pt x="53975" y="101600"/>
                </a:cubicBezTo>
                <a:cubicBezTo>
                  <a:pt x="59267" y="107156"/>
                  <a:pt x="0" y="0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" name="フリーフォーム: 図形 647">
            <a:extLst>
              <a:ext uri="{FF2B5EF4-FFF2-40B4-BE49-F238E27FC236}">
                <a16:creationId xmlns:a16="http://schemas.microsoft.com/office/drawing/2014/main" id="{A9B9E7F0-6AE1-4396-92C8-81E2838A3860}"/>
              </a:ext>
            </a:extLst>
          </p:cNvPr>
          <p:cNvSpPr/>
          <p:nvPr/>
        </p:nvSpPr>
        <p:spPr>
          <a:xfrm>
            <a:off x="4410843" y="1810373"/>
            <a:ext cx="29098" cy="224806"/>
          </a:xfrm>
          <a:custGeom>
            <a:avLst/>
            <a:gdLst>
              <a:gd name="connsiteX0" fmla="*/ 820 w 29098"/>
              <a:gd name="connsiteY0" fmla="*/ 965 h 224806"/>
              <a:gd name="connsiteX1" fmla="*/ 26220 w 29098"/>
              <a:gd name="connsiteY1" fmla="*/ 145427 h 224806"/>
              <a:gd name="connsiteX2" fmla="*/ 27807 w 29098"/>
              <a:gd name="connsiteY2" fmla="*/ 224802 h 224806"/>
              <a:gd name="connsiteX3" fmla="*/ 19870 w 29098"/>
              <a:gd name="connsiteY3" fmla="*/ 142252 h 224806"/>
              <a:gd name="connsiteX4" fmla="*/ 7170 w 29098"/>
              <a:gd name="connsiteY4" fmla="*/ 83515 h 224806"/>
              <a:gd name="connsiteX5" fmla="*/ 820 w 29098"/>
              <a:gd name="connsiteY5" fmla="*/ 965 h 22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98" h="224806">
                <a:moveTo>
                  <a:pt x="820" y="965"/>
                </a:moveTo>
                <a:cubicBezTo>
                  <a:pt x="3995" y="11284"/>
                  <a:pt x="21722" y="108121"/>
                  <a:pt x="26220" y="145427"/>
                </a:cubicBezTo>
                <a:cubicBezTo>
                  <a:pt x="30718" y="182733"/>
                  <a:pt x="28865" y="225331"/>
                  <a:pt x="27807" y="224802"/>
                </a:cubicBezTo>
                <a:cubicBezTo>
                  <a:pt x="26749" y="224273"/>
                  <a:pt x="23309" y="165800"/>
                  <a:pt x="19870" y="142252"/>
                </a:cubicBezTo>
                <a:cubicBezTo>
                  <a:pt x="16431" y="118704"/>
                  <a:pt x="9816" y="100978"/>
                  <a:pt x="7170" y="83515"/>
                </a:cubicBezTo>
                <a:cubicBezTo>
                  <a:pt x="4524" y="66052"/>
                  <a:pt x="-2355" y="-9354"/>
                  <a:pt x="820" y="96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9" name="フリーフォーム: 図形 648">
            <a:extLst>
              <a:ext uri="{FF2B5EF4-FFF2-40B4-BE49-F238E27FC236}">
                <a16:creationId xmlns:a16="http://schemas.microsoft.com/office/drawing/2014/main" id="{C3EEA420-BAF5-4167-8E27-4752939A82EF}"/>
              </a:ext>
            </a:extLst>
          </p:cNvPr>
          <p:cNvSpPr/>
          <p:nvPr/>
        </p:nvSpPr>
        <p:spPr>
          <a:xfrm>
            <a:off x="4717741" y="2097123"/>
            <a:ext cx="106248" cy="133344"/>
          </a:xfrm>
          <a:custGeom>
            <a:avLst/>
            <a:gdLst>
              <a:gd name="connsiteX0" fmla="*/ 309 w 106248"/>
              <a:gd name="connsiteY0" fmla="*/ 1552 h 133344"/>
              <a:gd name="connsiteX1" fmla="*/ 97147 w 106248"/>
              <a:gd name="connsiteY1" fmla="*/ 122202 h 133344"/>
              <a:gd name="connsiteX2" fmla="*/ 98734 w 106248"/>
              <a:gd name="connsiteY2" fmla="*/ 120615 h 133344"/>
              <a:gd name="connsiteX3" fmla="*/ 66984 w 106248"/>
              <a:gd name="connsiteY3" fmla="*/ 57115 h 133344"/>
              <a:gd name="connsiteX4" fmla="*/ 309 w 106248"/>
              <a:gd name="connsiteY4" fmla="*/ 1552 h 13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48" h="133344">
                <a:moveTo>
                  <a:pt x="309" y="1552"/>
                </a:moveTo>
                <a:cubicBezTo>
                  <a:pt x="5336" y="12400"/>
                  <a:pt x="80743" y="102358"/>
                  <a:pt x="97147" y="122202"/>
                </a:cubicBezTo>
                <a:cubicBezTo>
                  <a:pt x="113551" y="142046"/>
                  <a:pt x="103761" y="131463"/>
                  <a:pt x="98734" y="120615"/>
                </a:cubicBezTo>
                <a:cubicBezTo>
                  <a:pt x="93707" y="109767"/>
                  <a:pt x="81007" y="74578"/>
                  <a:pt x="66984" y="57115"/>
                </a:cubicBezTo>
                <a:cubicBezTo>
                  <a:pt x="52961" y="39652"/>
                  <a:pt x="-4718" y="-9296"/>
                  <a:pt x="309" y="155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0" name="フリーフォーム: 図形 649">
            <a:extLst>
              <a:ext uri="{FF2B5EF4-FFF2-40B4-BE49-F238E27FC236}">
                <a16:creationId xmlns:a16="http://schemas.microsoft.com/office/drawing/2014/main" id="{9B0656DE-7785-4896-899A-327D78DC27C1}"/>
              </a:ext>
            </a:extLst>
          </p:cNvPr>
          <p:cNvSpPr/>
          <p:nvPr/>
        </p:nvSpPr>
        <p:spPr>
          <a:xfrm>
            <a:off x="4671886" y="2223982"/>
            <a:ext cx="404253" cy="185899"/>
          </a:xfrm>
          <a:custGeom>
            <a:avLst/>
            <a:gdLst>
              <a:gd name="connsiteX0" fmla="*/ 127 w 404253"/>
              <a:gd name="connsiteY0" fmla="*/ 106 h 185899"/>
              <a:gd name="connsiteX1" fmla="*/ 274764 w 404253"/>
              <a:gd name="connsiteY1" fmla="*/ 66781 h 185899"/>
              <a:gd name="connsiteX2" fmla="*/ 403352 w 404253"/>
              <a:gd name="connsiteY2" fmla="*/ 185843 h 185899"/>
              <a:gd name="connsiteX3" fmla="*/ 311277 w 404253"/>
              <a:gd name="connsiteY3" fmla="*/ 81068 h 185899"/>
              <a:gd name="connsiteX4" fmla="*/ 127 w 404253"/>
              <a:gd name="connsiteY4" fmla="*/ 106 h 18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253" h="185899">
                <a:moveTo>
                  <a:pt x="127" y="106"/>
                </a:moveTo>
                <a:cubicBezTo>
                  <a:pt x="-5958" y="-2275"/>
                  <a:pt x="207560" y="35825"/>
                  <a:pt x="274764" y="66781"/>
                </a:cubicBezTo>
                <a:cubicBezTo>
                  <a:pt x="341968" y="97737"/>
                  <a:pt x="397267" y="183462"/>
                  <a:pt x="403352" y="185843"/>
                </a:cubicBezTo>
                <a:cubicBezTo>
                  <a:pt x="409437" y="188224"/>
                  <a:pt x="385360" y="114406"/>
                  <a:pt x="311277" y="81068"/>
                </a:cubicBezTo>
                <a:cubicBezTo>
                  <a:pt x="237194" y="47731"/>
                  <a:pt x="6212" y="2487"/>
                  <a:pt x="127" y="10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1" name="フリーフォーム: 図形 650">
            <a:extLst>
              <a:ext uri="{FF2B5EF4-FFF2-40B4-BE49-F238E27FC236}">
                <a16:creationId xmlns:a16="http://schemas.microsoft.com/office/drawing/2014/main" id="{3F9F4BE4-DC87-4555-9C64-D07E05A92DFF}"/>
              </a:ext>
            </a:extLst>
          </p:cNvPr>
          <p:cNvSpPr/>
          <p:nvPr/>
        </p:nvSpPr>
        <p:spPr>
          <a:xfrm>
            <a:off x="5236941" y="2265349"/>
            <a:ext cx="111347" cy="249432"/>
          </a:xfrm>
          <a:custGeom>
            <a:avLst/>
            <a:gdLst>
              <a:gd name="connsiteX0" fmla="*/ 6572 w 111347"/>
              <a:gd name="connsiteY0" fmla="*/ 14 h 249432"/>
              <a:gd name="connsiteX1" fmla="*/ 28797 w 111347"/>
              <a:gd name="connsiteY1" fmla="*/ 160351 h 249432"/>
              <a:gd name="connsiteX2" fmla="*/ 111347 w 111347"/>
              <a:gd name="connsiteY2" fmla="*/ 249251 h 249432"/>
              <a:gd name="connsiteX3" fmla="*/ 30384 w 111347"/>
              <a:gd name="connsiteY3" fmla="*/ 182576 h 249432"/>
              <a:gd name="connsiteX4" fmla="*/ 1809 w 111347"/>
              <a:gd name="connsiteY4" fmla="*/ 150826 h 249432"/>
              <a:gd name="connsiteX5" fmla="*/ 6572 w 111347"/>
              <a:gd name="connsiteY5" fmla="*/ 14 h 24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347" h="249432">
                <a:moveTo>
                  <a:pt x="6572" y="14"/>
                </a:moveTo>
                <a:cubicBezTo>
                  <a:pt x="11070" y="1602"/>
                  <a:pt x="11335" y="118812"/>
                  <a:pt x="28797" y="160351"/>
                </a:cubicBezTo>
                <a:cubicBezTo>
                  <a:pt x="46260" y="201891"/>
                  <a:pt x="111083" y="245547"/>
                  <a:pt x="111347" y="249251"/>
                </a:cubicBezTo>
                <a:cubicBezTo>
                  <a:pt x="111611" y="252955"/>
                  <a:pt x="48640" y="198980"/>
                  <a:pt x="30384" y="182576"/>
                </a:cubicBezTo>
                <a:cubicBezTo>
                  <a:pt x="12128" y="166172"/>
                  <a:pt x="6307" y="173845"/>
                  <a:pt x="1809" y="150826"/>
                </a:cubicBezTo>
                <a:cubicBezTo>
                  <a:pt x="-2689" y="127807"/>
                  <a:pt x="2074" y="-1574"/>
                  <a:pt x="6572" y="1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2" name="フリーフォーム: 図形 651">
            <a:extLst>
              <a:ext uri="{FF2B5EF4-FFF2-40B4-BE49-F238E27FC236}">
                <a16:creationId xmlns:a16="http://schemas.microsoft.com/office/drawing/2014/main" id="{B49CCB96-72BB-4C0D-8F31-7C2D14077257}"/>
              </a:ext>
            </a:extLst>
          </p:cNvPr>
          <p:cNvSpPr/>
          <p:nvPr/>
        </p:nvSpPr>
        <p:spPr>
          <a:xfrm>
            <a:off x="4687146" y="2276157"/>
            <a:ext cx="510457" cy="356211"/>
          </a:xfrm>
          <a:custGeom>
            <a:avLst/>
            <a:gdLst>
              <a:gd name="connsiteX0" fmla="*/ 510329 w 510457"/>
              <a:gd name="connsiteY0" fmla="*/ 318 h 356211"/>
              <a:gd name="connsiteX1" fmla="*/ 356342 w 510457"/>
              <a:gd name="connsiteY1" fmla="*/ 57468 h 356211"/>
              <a:gd name="connsiteX2" fmla="*/ 329354 w 510457"/>
              <a:gd name="connsiteY2" fmla="*/ 163831 h 356211"/>
              <a:gd name="connsiteX3" fmla="*/ 346817 w 510457"/>
              <a:gd name="connsiteY3" fmla="*/ 200343 h 356211"/>
              <a:gd name="connsiteX4" fmla="*/ 256329 w 510457"/>
              <a:gd name="connsiteY4" fmla="*/ 168593 h 356211"/>
              <a:gd name="connsiteX5" fmla="*/ 280142 w 510457"/>
              <a:gd name="connsiteY5" fmla="*/ 209868 h 356211"/>
              <a:gd name="connsiteX6" fmla="*/ 291254 w 510457"/>
              <a:gd name="connsiteY6" fmla="*/ 252731 h 356211"/>
              <a:gd name="connsiteX7" fmla="*/ 19792 w 510457"/>
              <a:gd name="connsiteY7" fmla="*/ 154306 h 356211"/>
              <a:gd name="connsiteX8" fmla="*/ 226167 w 510457"/>
              <a:gd name="connsiteY8" fmla="*/ 355918 h 356211"/>
              <a:gd name="connsiteX9" fmla="*/ 35667 w 510457"/>
              <a:gd name="connsiteY9" fmla="*/ 198756 h 356211"/>
              <a:gd name="connsiteX10" fmla="*/ 21379 w 510457"/>
              <a:gd name="connsiteY10" fmla="*/ 179706 h 356211"/>
              <a:gd name="connsiteX11" fmla="*/ 265854 w 510457"/>
              <a:gd name="connsiteY11" fmla="*/ 241618 h 356211"/>
              <a:gd name="connsiteX12" fmla="*/ 335704 w 510457"/>
              <a:gd name="connsiteY12" fmla="*/ 181293 h 356211"/>
              <a:gd name="connsiteX13" fmla="*/ 340467 w 510457"/>
              <a:gd name="connsiteY13" fmla="*/ 136843 h 356211"/>
              <a:gd name="connsiteX14" fmla="*/ 327767 w 510457"/>
              <a:gd name="connsiteY14" fmla="*/ 81281 h 356211"/>
              <a:gd name="connsiteX15" fmla="*/ 510329 w 510457"/>
              <a:gd name="connsiteY15" fmla="*/ 318 h 35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0457" h="356211">
                <a:moveTo>
                  <a:pt x="510329" y="318"/>
                </a:moveTo>
                <a:cubicBezTo>
                  <a:pt x="515091" y="-3651"/>
                  <a:pt x="386504" y="30216"/>
                  <a:pt x="356342" y="57468"/>
                </a:cubicBezTo>
                <a:cubicBezTo>
                  <a:pt x="326179" y="84720"/>
                  <a:pt x="330942" y="140018"/>
                  <a:pt x="329354" y="163831"/>
                </a:cubicBezTo>
                <a:cubicBezTo>
                  <a:pt x="327766" y="187644"/>
                  <a:pt x="358988" y="199549"/>
                  <a:pt x="346817" y="200343"/>
                </a:cubicBezTo>
                <a:cubicBezTo>
                  <a:pt x="334646" y="201137"/>
                  <a:pt x="267441" y="167006"/>
                  <a:pt x="256329" y="168593"/>
                </a:cubicBezTo>
                <a:cubicBezTo>
                  <a:pt x="245217" y="170180"/>
                  <a:pt x="274321" y="195845"/>
                  <a:pt x="280142" y="209868"/>
                </a:cubicBezTo>
                <a:cubicBezTo>
                  <a:pt x="285963" y="223891"/>
                  <a:pt x="334646" y="261991"/>
                  <a:pt x="291254" y="252731"/>
                </a:cubicBezTo>
                <a:cubicBezTo>
                  <a:pt x="247862" y="243471"/>
                  <a:pt x="30640" y="137108"/>
                  <a:pt x="19792" y="154306"/>
                </a:cubicBezTo>
                <a:cubicBezTo>
                  <a:pt x="8944" y="171504"/>
                  <a:pt x="223521" y="348510"/>
                  <a:pt x="226167" y="355918"/>
                </a:cubicBezTo>
                <a:cubicBezTo>
                  <a:pt x="228813" y="363326"/>
                  <a:pt x="69798" y="228125"/>
                  <a:pt x="35667" y="198756"/>
                </a:cubicBezTo>
                <a:cubicBezTo>
                  <a:pt x="1536" y="169387"/>
                  <a:pt x="-16986" y="172562"/>
                  <a:pt x="21379" y="179706"/>
                </a:cubicBezTo>
                <a:cubicBezTo>
                  <a:pt x="59743" y="186850"/>
                  <a:pt x="213467" y="241354"/>
                  <a:pt x="265854" y="241618"/>
                </a:cubicBezTo>
                <a:cubicBezTo>
                  <a:pt x="318241" y="241882"/>
                  <a:pt x="323269" y="198755"/>
                  <a:pt x="335704" y="181293"/>
                </a:cubicBezTo>
                <a:cubicBezTo>
                  <a:pt x="348139" y="163831"/>
                  <a:pt x="341790" y="153512"/>
                  <a:pt x="340467" y="136843"/>
                </a:cubicBezTo>
                <a:cubicBezTo>
                  <a:pt x="339144" y="120174"/>
                  <a:pt x="302632" y="106416"/>
                  <a:pt x="327767" y="81281"/>
                </a:cubicBezTo>
                <a:cubicBezTo>
                  <a:pt x="352902" y="56146"/>
                  <a:pt x="505567" y="4287"/>
                  <a:pt x="510329" y="3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3" name="フリーフォーム: 図形 652">
            <a:extLst>
              <a:ext uri="{FF2B5EF4-FFF2-40B4-BE49-F238E27FC236}">
                <a16:creationId xmlns:a16="http://schemas.microsoft.com/office/drawing/2014/main" id="{CBA67A30-049F-4644-87E2-D3C95029E83D}"/>
              </a:ext>
            </a:extLst>
          </p:cNvPr>
          <p:cNvSpPr/>
          <p:nvPr/>
        </p:nvSpPr>
        <p:spPr>
          <a:xfrm>
            <a:off x="5059196" y="2000250"/>
            <a:ext cx="296669" cy="257777"/>
          </a:xfrm>
          <a:custGeom>
            <a:avLst/>
            <a:gdLst>
              <a:gd name="connsiteX0" fmla="*/ 167 w 296669"/>
              <a:gd name="connsiteY0" fmla="*/ 0 h 257777"/>
              <a:gd name="connsiteX1" fmla="*/ 165267 w 296669"/>
              <a:gd name="connsiteY1" fmla="*/ 114300 h 257777"/>
              <a:gd name="connsiteX2" fmla="*/ 295442 w 296669"/>
              <a:gd name="connsiteY2" fmla="*/ 257175 h 257777"/>
              <a:gd name="connsiteX3" fmla="*/ 228767 w 296669"/>
              <a:gd name="connsiteY3" fmla="*/ 163513 h 257777"/>
              <a:gd name="connsiteX4" fmla="*/ 197017 w 296669"/>
              <a:gd name="connsiteY4" fmla="*/ 112713 h 257777"/>
              <a:gd name="connsiteX5" fmla="*/ 167 w 296669"/>
              <a:gd name="connsiteY5" fmla="*/ 0 h 25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669" h="257777">
                <a:moveTo>
                  <a:pt x="167" y="0"/>
                </a:moveTo>
                <a:cubicBezTo>
                  <a:pt x="-5125" y="264"/>
                  <a:pt x="116055" y="71438"/>
                  <a:pt x="165267" y="114300"/>
                </a:cubicBezTo>
                <a:cubicBezTo>
                  <a:pt x="214480" y="157163"/>
                  <a:pt x="284859" y="248973"/>
                  <a:pt x="295442" y="257175"/>
                </a:cubicBezTo>
                <a:cubicBezTo>
                  <a:pt x="306025" y="265377"/>
                  <a:pt x="245171" y="187590"/>
                  <a:pt x="228767" y="163513"/>
                </a:cubicBezTo>
                <a:cubicBezTo>
                  <a:pt x="212363" y="139436"/>
                  <a:pt x="233265" y="139965"/>
                  <a:pt x="197017" y="112713"/>
                </a:cubicBezTo>
                <a:cubicBezTo>
                  <a:pt x="160769" y="85461"/>
                  <a:pt x="5459" y="-264"/>
                  <a:pt x="167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4" name="フリーフォーム: 図形 653">
            <a:extLst>
              <a:ext uri="{FF2B5EF4-FFF2-40B4-BE49-F238E27FC236}">
                <a16:creationId xmlns:a16="http://schemas.microsoft.com/office/drawing/2014/main" id="{D5C5D075-EDE0-42CA-AE2B-7E446563CBA6}"/>
              </a:ext>
            </a:extLst>
          </p:cNvPr>
          <p:cNvSpPr/>
          <p:nvPr/>
        </p:nvSpPr>
        <p:spPr>
          <a:xfrm>
            <a:off x="5136659" y="2104406"/>
            <a:ext cx="71372" cy="117013"/>
          </a:xfrm>
          <a:custGeom>
            <a:avLst/>
            <a:gdLst>
              <a:gd name="connsiteX0" fmla="*/ 491 w 71372"/>
              <a:gd name="connsiteY0" fmla="*/ 619 h 117013"/>
              <a:gd name="connsiteX1" fmla="*/ 70341 w 71372"/>
              <a:gd name="connsiteY1" fmla="*/ 114919 h 117013"/>
              <a:gd name="connsiteX2" fmla="*/ 40179 w 71372"/>
              <a:gd name="connsiteY2" fmla="*/ 70469 h 117013"/>
              <a:gd name="connsiteX3" fmla="*/ 491 w 71372"/>
              <a:gd name="connsiteY3" fmla="*/ 619 h 11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72" h="117013">
                <a:moveTo>
                  <a:pt x="491" y="619"/>
                </a:moveTo>
                <a:cubicBezTo>
                  <a:pt x="5518" y="8027"/>
                  <a:pt x="63726" y="103277"/>
                  <a:pt x="70341" y="114919"/>
                </a:cubicBezTo>
                <a:cubicBezTo>
                  <a:pt x="76956" y="126561"/>
                  <a:pt x="49968" y="86608"/>
                  <a:pt x="40179" y="70469"/>
                </a:cubicBezTo>
                <a:cubicBezTo>
                  <a:pt x="30390" y="54330"/>
                  <a:pt x="-4536" y="-6789"/>
                  <a:pt x="491" y="61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5" name="フリーフォーム: 図形 654">
            <a:extLst>
              <a:ext uri="{FF2B5EF4-FFF2-40B4-BE49-F238E27FC236}">
                <a16:creationId xmlns:a16="http://schemas.microsoft.com/office/drawing/2014/main" id="{227F626B-C3FB-4EF6-AFA6-051430F208A2}"/>
              </a:ext>
            </a:extLst>
          </p:cNvPr>
          <p:cNvSpPr/>
          <p:nvPr/>
        </p:nvSpPr>
        <p:spPr>
          <a:xfrm>
            <a:off x="5582986" y="1445221"/>
            <a:ext cx="364610" cy="48618"/>
          </a:xfrm>
          <a:custGeom>
            <a:avLst/>
            <a:gdLst>
              <a:gd name="connsiteX0" fmla="*/ 252 w 364610"/>
              <a:gd name="connsiteY0" fmla="*/ 48617 h 48618"/>
              <a:gd name="connsiteX1" fmla="*/ 263777 w 364610"/>
              <a:gd name="connsiteY1" fmla="*/ 992 h 48618"/>
              <a:gd name="connsiteX2" fmla="*/ 363789 w 364610"/>
              <a:gd name="connsiteY2" fmla="*/ 15279 h 48618"/>
              <a:gd name="connsiteX3" fmla="*/ 217739 w 364610"/>
              <a:gd name="connsiteY3" fmla="*/ 2579 h 48618"/>
              <a:gd name="connsiteX4" fmla="*/ 252 w 364610"/>
              <a:gd name="connsiteY4" fmla="*/ 48617 h 4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610" h="48618">
                <a:moveTo>
                  <a:pt x="252" y="48617"/>
                </a:moveTo>
                <a:cubicBezTo>
                  <a:pt x="7925" y="48353"/>
                  <a:pt x="203188" y="6548"/>
                  <a:pt x="263777" y="992"/>
                </a:cubicBezTo>
                <a:cubicBezTo>
                  <a:pt x="324367" y="-4564"/>
                  <a:pt x="371462" y="15015"/>
                  <a:pt x="363789" y="15279"/>
                </a:cubicBezTo>
                <a:cubicBezTo>
                  <a:pt x="356116" y="15543"/>
                  <a:pt x="273831" y="-67"/>
                  <a:pt x="217739" y="2579"/>
                </a:cubicBezTo>
                <a:cubicBezTo>
                  <a:pt x="161647" y="5225"/>
                  <a:pt x="-7421" y="48881"/>
                  <a:pt x="252" y="4861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6" name="フリーフォーム: 図形 655">
            <a:extLst>
              <a:ext uri="{FF2B5EF4-FFF2-40B4-BE49-F238E27FC236}">
                <a16:creationId xmlns:a16="http://schemas.microsoft.com/office/drawing/2014/main" id="{909BFEFB-A5DE-4ECF-B198-468673C44FBE}"/>
              </a:ext>
            </a:extLst>
          </p:cNvPr>
          <p:cNvSpPr/>
          <p:nvPr/>
        </p:nvSpPr>
        <p:spPr>
          <a:xfrm>
            <a:off x="5072096" y="1315571"/>
            <a:ext cx="370373" cy="112091"/>
          </a:xfrm>
          <a:custGeom>
            <a:avLst/>
            <a:gdLst>
              <a:gd name="connsiteX0" fmla="*/ 1554 w 370373"/>
              <a:gd name="connsiteY0" fmla="*/ 467 h 112091"/>
              <a:gd name="connsiteX1" fmla="*/ 69817 w 370373"/>
              <a:gd name="connsiteY1" fmla="*/ 40154 h 112091"/>
              <a:gd name="connsiteX2" fmla="*/ 38067 w 370373"/>
              <a:gd name="connsiteY2" fmla="*/ 111592 h 112091"/>
              <a:gd name="connsiteX3" fmla="*/ 82517 w 370373"/>
              <a:gd name="connsiteY3" fmla="*/ 73492 h 112091"/>
              <a:gd name="connsiteX4" fmla="*/ 369854 w 370373"/>
              <a:gd name="connsiteY4" fmla="*/ 105242 h 112091"/>
              <a:gd name="connsiteX5" fmla="*/ 149192 w 370373"/>
              <a:gd name="connsiteY5" fmla="*/ 65554 h 112091"/>
              <a:gd name="connsiteX6" fmla="*/ 1554 w 370373"/>
              <a:gd name="connsiteY6" fmla="*/ 467 h 11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373" h="112091">
                <a:moveTo>
                  <a:pt x="1554" y="467"/>
                </a:moveTo>
                <a:cubicBezTo>
                  <a:pt x="-11675" y="-3766"/>
                  <a:pt x="63732" y="21633"/>
                  <a:pt x="69817" y="40154"/>
                </a:cubicBezTo>
                <a:cubicBezTo>
                  <a:pt x="75902" y="58675"/>
                  <a:pt x="35950" y="106036"/>
                  <a:pt x="38067" y="111592"/>
                </a:cubicBezTo>
                <a:cubicBezTo>
                  <a:pt x="40184" y="117148"/>
                  <a:pt x="27219" y="74550"/>
                  <a:pt x="82517" y="73492"/>
                </a:cubicBezTo>
                <a:cubicBezTo>
                  <a:pt x="137815" y="72434"/>
                  <a:pt x="358742" y="106565"/>
                  <a:pt x="369854" y="105242"/>
                </a:cubicBezTo>
                <a:cubicBezTo>
                  <a:pt x="380966" y="103919"/>
                  <a:pt x="210840" y="79577"/>
                  <a:pt x="149192" y="65554"/>
                </a:cubicBezTo>
                <a:cubicBezTo>
                  <a:pt x="87544" y="51531"/>
                  <a:pt x="14783" y="4700"/>
                  <a:pt x="1554" y="46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7" name="フリーフォーム: 図形 656">
            <a:extLst>
              <a:ext uri="{FF2B5EF4-FFF2-40B4-BE49-F238E27FC236}">
                <a16:creationId xmlns:a16="http://schemas.microsoft.com/office/drawing/2014/main" id="{9814E49F-4BC8-4ABA-A94B-EBD96ABF2AB9}"/>
              </a:ext>
            </a:extLst>
          </p:cNvPr>
          <p:cNvSpPr/>
          <p:nvPr/>
        </p:nvSpPr>
        <p:spPr>
          <a:xfrm>
            <a:off x="5181646" y="1583110"/>
            <a:ext cx="203616" cy="95788"/>
          </a:xfrm>
          <a:custGeom>
            <a:avLst/>
            <a:gdLst>
              <a:gd name="connsiteX0" fmla="*/ 201567 w 203616"/>
              <a:gd name="connsiteY0" fmla="*/ 4390 h 95788"/>
              <a:gd name="connsiteX1" fmla="*/ 65042 w 203616"/>
              <a:gd name="connsiteY1" fmla="*/ 7565 h 95788"/>
              <a:gd name="connsiteX2" fmla="*/ 12654 w 203616"/>
              <a:gd name="connsiteY2" fmla="*/ 94878 h 95788"/>
              <a:gd name="connsiteX3" fmla="*/ 11067 w 203616"/>
              <a:gd name="connsiteY3" fmla="*/ 50428 h 95788"/>
              <a:gd name="connsiteX4" fmla="*/ 138067 w 203616"/>
              <a:gd name="connsiteY4" fmla="*/ 5978 h 95788"/>
              <a:gd name="connsiteX5" fmla="*/ 201567 w 203616"/>
              <a:gd name="connsiteY5" fmla="*/ 4390 h 9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616" h="95788">
                <a:moveTo>
                  <a:pt x="201567" y="4390"/>
                </a:moveTo>
                <a:cubicBezTo>
                  <a:pt x="189396" y="4654"/>
                  <a:pt x="96527" y="-7516"/>
                  <a:pt x="65042" y="7565"/>
                </a:cubicBezTo>
                <a:cubicBezTo>
                  <a:pt x="33557" y="22646"/>
                  <a:pt x="21650" y="87734"/>
                  <a:pt x="12654" y="94878"/>
                </a:cubicBezTo>
                <a:cubicBezTo>
                  <a:pt x="3658" y="102022"/>
                  <a:pt x="-9835" y="65245"/>
                  <a:pt x="11067" y="50428"/>
                </a:cubicBezTo>
                <a:cubicBezTo>
                  <a:pt x="31969" y="35611"/>
                  <a:pt x="107111" y="13386"/>
                  <a:pt x="138067" y="5978"/>
                </a:cubicBezTo>
                <a:cubicBezTo>
                  <a:pt x="169023" y="-1430"/>
                  <a:pt x="213738" y="4126"/>
                  <a:pt x="201567" y="439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8" name="フリーフォーム: 図形 657">
            <a:extLst>
              <a:ext uri="{FF2B5EF4-FFF2-40B4-BE49-F238E27FC236}">
                <a16:creationId xmlns:a16="http://schemas.microsoft.com/office/drawing/2014/main" id="{5207ABD9-4748-4FCC-A0BE-E3587F98FBF1}"/>
              </a:ext>
            </a:extLst>
          </p:cNvPr>
          <p:cNvSpPr/>
          <p:nvPr/>
        </p:nvSpPr>
        <p:spPr>
          <a:xfrm>
            <a:off x="5349773" y="1012817"/>
            <a:ext cx="282924" cy="122263"/>
          </a:xfrm>
          <a:custGeom>
            <a:avLst/>
            <a:gdLst>
              <a:gd name="connsiteX0" fmla="*/ 282677 w 282924"/>
              <a:gd name="connsiteY0" fmla="*/ 8 h 122263"/>
              <a:gd name="connsiteX1" fmla="*/ 189015 w 282924"/>
              <a:gd name="connsiteY1" fmla="*/ 76208 h 122263"/>
              <a:gd name="connsiteX2" fmla="*/ 102 w 282924"/>
              <a:gd name="connsiteY2" fmla="*/ 122246 h 122263"/>
              <a:gd name="connsiteX3" fmla="*/ 163615 w 282924"/>
              <a:gd name="connsiteY3" fmla="*/ 71446 h 122263"/>
              <a:gd name="connsiteX4" fmla="*/ 282677 w 282924"/>
              <a:gd name="connsiteY4" fmla="*/ 8 h 12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924" h="122263">
                <a:moveTo>
                  <a:pt x="282677" y="8"/>
                </a:moveTo>
                <a:cubicBezTo>
                  <a:pt x="286910" y="802"/>
                  <a:pt x="236111" y="55835"/>
                  <a:pt x="189015" y="76208"/>
                </a:cubicBezTo>
                <a:cubicBezTo>
                  <a:pt x="141919" y="96581"/>
                  <a:pt x="4335" y="123040"/>
                  <a:pt x="102" y="122246"/>
                </a:cubicBezTo>
                <a:cubicBezTo>
                  <a:pt x="-4131" y="121452"/>
                  <a:pt x="123663" y="89702"/>
                  <a:pt x="163615" y="71446"/>
                </a:cubicBezTo>
                <a:cubicBezTo>
                  <a:pt x="203567" y="53190"/>
                  <a:pt x="278444" y="-786"/>
                  <a:pt x="282677" y="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9" name="フリーフォーム: 図形 658">
            <a:extLst>
              <a:ext uri="{FF2B5EF4-FFF2-40B4-BE49-F238E27FC236}">
                <a16:creationId xmlns:a16="http://schemas.microsoft.com/office/drawing/2014/main" id="{52297808-CAD6-40A1-B5D2-98EB43490C3C}"/>
              </a:ext>
            </a:extLst>
          </p:cNvPr>
          <p:cNvSpPr/>
          <p:nvPr/>
        </p:nvSpPr>
        <p:spPr>
          <a:xfrm>
            <a:off x="4983525" y="1268014"/>
            <a:ext cx="390690" cy="176698"/>
          </a:xfrm>
          <a:custGeom>
            <a:avLst/>
            <a:gdLst>
              <a:gd name="connsiteX0" fmla="*/ 1225 w 390690"/>
              <a:gd name="connsiteY0" fmla="*/ 40086 h 176698"/>
              <a:gd name="connsiteX1" fmla="*/ 286975 w 390690"/>
              <a:gd name="connsiteY1" fmla="*/ 399 h 176698"/>
              <a:gd name="connsiteX2" fmla="*/ 380638 w 390690"/>
              <a:gd name="connsiteY2" fmla="*/ 19449 h 176698"/>
              <a:gd name="connsiteX3" fmla="*/ 72663 w 390690"/>
              <a:gd name="connsiteY3" fmla="*/ 16274 h 176698"/>
              <a:gd name="connsiteX4" fmla="*/ 129813 w 390690"/>
              <a:gd name="connsiteY4" fmla="*/ 86124 h 176698"/>
              <a:gd name="connsiteX5" fmla="*/ 164738 w 390690"/>
              <a:gd name="connsiteY5" fmla="*/ 176611 h 176698"/>
              <a:gd name="connsiteX6" fmla="*/ 121875 w 390690"/>
              <a:gd name="connsiteY6" fmla="*/ 101999 h 176698"/>
              <a:gd name="connsiteX7" fmla="*/ 93300 w 390690"/>
              <a:gd name="connsiteY7" fmla="*/ 60724 h 176698"/>
              <a:gd name="connsiteX8" fmla="*/ 180613 w 390690"/>
              <a:gd name="connsiteY8" fmla="*/ 17861 h 176698"/>
              <a:gd name="connsiteX9" fmla="*/ 1225 w 390690"/>
              <a:gd name="connsiteY9" fmla="*/ 40086 h 17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690" h="176698">
                <a:moveTo>
                  <a:pt x="1225" y="40086"/>
                </a:moveTo>
                <a:cubicBezTo>
                  <a:pt x="18952" y="37176"/>
                  <a:pt x="223740" y="3838"/>
                  <a:pt x="286975" y="399"/>
                </a:cubicBezTo>
                <a:cubicBezTo>
                  <a:pt x="350210" y="-3040"/>
                  <a:pt x="416357" y="16803"/>
                  <a:pt x="380638" y="19449"/>
                </a:cubicBezTo>
                <a:cubicBezTo>
                  <a:pt x="344919" y="22095"/>
                  <a:pt x="114467" y="5162"/>
                  <a:pt x="72663" y="16274"/>
                </a:cubicBezTo>
                <a:cubicBezTo>
                  <a:pt x="30859" y="27386"/>
                  <a:pt x="114467" y="59401"/>
                  <a:pt x="129813" y="86124"/>
                </a:cubicBezTo>
                <a:cubicBezTo>
                  <a:pt x="145159" y="112847"/>
                  <a:pt x="166061" y="173965"/>
                  <a:pt x="164738" y="176611"/>
                </a:cubicBezTo>
                <a:cubicBezTo>
                  <a:pt x="163415" y="179257"/>
                  <a:pt x="133781" y="121313"/>
                  <a:pt x="121875" y="101999"/>
                </a:cubicBezTo>
                <a:cubicBezTo>
                  <a:pt x="109969" y="82685"/>
                  <a:pt x="83510" y="74747"/>
                  <a:pt x="93300" y="60724"/>
                </a:cubicBezTo>
                <a:cubicBezTo>
                  <a:pt x="103090" y="46701"/>
                  <a:pt x="197546" y="20771"/>
                  <a:pt x="180613" y="17861"/>
                </a:cubicBezTo>
                <a:cubicBezTo>
                  <a:pt x="163680" y="14951"/>
                  <a:pt x="-16502" y="42996"/>
                  <a:pt x="1225" y="4008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0" name="フリーフォーム: 図形 659">
            <a:extLst>
              <a:ext uri="{FF2B5EF4-FFF2-40B4-BE49-F238E27FC236}">
                <a16:creationId xmlns:a16="http://schemas.microsoft.com/office/drawing/2014/main" id="{BBE0B132-9731-411C-A5C1-55C3706B067B}"/>
              </a:ext>
            </a:extLst>
          </p:cNvPr>
          <p:cNvSpPr/>
          <p:nvPr/>
        </p:nvSpPr>
        <p:spPr>
          <a:xfrm>
            <a:off x="4924421" y="1114126"/>
            <a:ext cx="736825" cy="186120"/>
          </a:xfrm>
          <a:custGeom>
            <a:avLst/>
            <a:gdLst>
              <a:gd name="connsiteX0" fmla="*/ 4 w 736825"/>
              <a:gd name="connsiteY0" fmla="*/ 299 h 186120"/>
              <a:gd name="connsiteX1" fmla="*/ 406404 w 736825"/>
              <a:gd name="connsiteY1" fmla="*/ 27287 h 186120"/>
              <a:gd name="connsiteX2" fmla="*/ 558804 w 736825"/>
              <a:gd name="connsiteY2" fmla="*/ 86024 h 186120"/>
              <a:gd name="connsiteX3" fmla="*/ 333379 w 736825"/>
              <a:gd name="connsiteY3" fmla="*/ 92374 h 186120"/>
              <a:gd name="connsiteX4" fmla="*/ 528642 w 736825"/>
              <a:gd name="connsiteY4" fmla="*/ 93962 h 186120"/>
              <a:gd name="connsiteX5" fmla="*/ 727079 w 736825"/>
              <a:gd name="connsiteY5" fmla="*/ 143174 h 186120"/>
              <a:gd name="connsiteX6" fmla="*/ 322267 w 736825"/>
              <a:gd name="connsiteY6" fmla="*/ 186037 h 186120"/>
              <a:gd name="connsiteX7" fmla="*/ 735017 w 736825"/>
              <a:gd name="connsiteY7" fmla="*/ 132062 h 186120"/>
              <a:gd name="connsiteX8" fmla="*/ 469904 w 736825"/>
              <a:gd name="connsiteY8" fmla="*/ 93962 h 186120"/>
              <a:gd name="connsiteX9" fmla="*/ 398467 w 736825"/>
              <a:gd name="connsiteY9" fmla="*/ 43162 h 186120"/>
              <a:gd name="connsiteX10" fmla="*/ 4 w 736825"/>
              <a:gd name="connsiteY10" fmla="*/ 299 h 18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6825" h="186120">
                <a:moveTo>
                  <a:pt x="4" y="299"/>
                </a:moveTo>
                <a:cubicBezTo>
                  <a:pt x="1327" y="-2347"/>
                  <a:pt x="313271" y="13000"/>
                  <a:pt x="406404" y="27287"/>
                </a:cubicBezTo>
                <a:cubicBezTo>
                  <a:pt x="499537" y="41574"/>
                  <a:pt x="570975" y="75176"/>
                  <a:pt x="558804" y="86024"/>
                </a:cubicBezTo>
                <a:cubicBezTo>
                  <a:pt x="546633" y="96872"/>
                  <a:pt x="338406" y="91051"/>
                  <a:pt x="333379" y="92374"/>
                </a:cubicBezTo>
                <a:cubicBezTo>
                  <a:pt x="328352" y="93697"/>
                  <a:pt x="463025" y="85495"/>
                  <a:pt x="528642" y="93962"/>
                </a:cubicBezTo>
                <a:cubicBezTo>
                  <a:pt x="594259" y="102429"/>
                  <a:pt x="761475" y="127828"/>
                  <a:pt x="727079" y="143174"/>
                </a:cubicBezTo>
                <a:cubicBezTo>
                  <a:pt x="692683" y="158520"/>
                  <a:pt x="320944" y="187889"/>
                  <a:pt x="322267" y="186037"/>
                </a:cubicBezTo>
                <a:cubicBezTo>
                  <a:pt x="323590" y="184185"/>
                  <a:pt x="710411" y="147408"/>
                  <a:pt x="735017" y="132062"/>
                </a:cubicBezTo>
                <a:cubicBezTo>
                  <a:pt x="759623" y="116716"/>
                  <a:pt x="525996" y="108779"/>
                  <a:pt x="469904" y="93962"/>
                </a:cubicBezTo>
                <a:cubicBezTo>
                  <a:pt x="413812" y="79145"/>
                  <a:pt x="472815" y="58772"/>
                  <a:pt x="398467" y="43162"/>
                </a:cubicBezTo>
                <a:cubicBezTo>
                  <a:pt x="324119" y="27552"/>
                  <a:pt x="-1319" y="2945"/>
                  <a:pt x="4" y="29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1" name="フリーフォーム: 図形 660">
            <a:extLst>
              <a:ext uri="{FF2B5EF4-FFF2-40B4-BE49-F238E27FC236}">
                <a16:creationId xmlns:a16="http://schemas.microsoft.com/office/drawing/2014/main" id="{FA0FAE41-E860-41B4-A682-A54C038190FB}"/>
              </a:ext>
            </a:extLst>
          </p:cNvPr>
          <p:cNvSpPr/>
          <p:nvPr/>
        </p:nvSpPr>
        <p:spPr>
          <a:xfrm>
            <a:off x="4386245" y="1190527"/>
            <a:ext cx="303421" cy="26203"/>
          </a:xfrm>
          <a:custGeom>
            <a:avLst/>
            <a:gdLst>
              <a:gd name="connsiteX0" fmla="*/ 18 w 303421"/>
              <a:gd name="connsiteY0" fmla="*/ 25498 h 26203"/>
              <a:gd name="connsiteX1" fmla="*/ 239730 w 303421"/>
              <a:gd name="connsiteY1" fmla="*/ 22323 h 26203"/>
              <a:gd name="connsiteX2" fmla="*/ 303230 w 303421"/>
              <a:gd name="connsiteY2" fmla="*/ 98 h 26203"/>
              <a:gd name="connsiteX3" fmla="*/ 227030 w 303421"/>
              <a:gd name="connsiteY3" fmla="*/ 14386 h 26203"/>
              <a:gd name="connsiteX4" fmla="*/ 18 w 303421"/>
              <a:gd name="connsiteY4" fmla="*/ 25498 h 2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21" h="26203">
                <a:moveTo>
                  <a:pt x="18" y="25498"/>
                </a:moveTo>
                <a:cubicBezTo>
                  <a:pt x="2135" y="26821"/>
                  <a:pt x="189195" y="26556"/>
                  <a:pt x="239730" y="22323"/>
                </a:cubicBezTo>
                <a:cubicBezTo>
                  <a:pt x="290265" y="18090"/>
                  <a:pt x="305347" y="1421"/>
                  <a:pt x="303230" y="98"/>
                </a:cubicBezTo>
                <a:cubicBezTo>
                  <a:pt x="301113" y="-1225"/>
                  <a:pt x="271480" y="11211"/>
                  <a:pt x="227030" y="14386"/>
                </a:cubicBezTo>
                <a:cubicBezTo>
                  <a:pt x="182580" y="17561"/>
                  <a:pt x="-2099" y="24175"/>
                  <a:pt x="18" y="2549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2" name="フリーフォーム: 図形 661">
            <a:extLst>
              <a:ext uri="{FF2B5EF4-FFF2-40B4-BE49-F238E27FC236}">
                <a16:creationId xmlns:a16="http://schemas.microsoft.com/office/drawing/2014/main" id="{BA08ED58-F8C2-4FBA-ABB3-248ADFEDF321}"/>
              </a:ext>
            </a:extLst>
          </p:cNvPr>
          <p:cNvSpPr/>
          <p:nvPr/>
        </p:nvSpPr>
        <p:spPr>
          <a:xfrm>
            <a:off x="4264874" y="1214435"/>
            <a:ext cx="390208" cy="71031"/>
          </a:xfrm>
          <a:custGeom>
            <a:avLst/>
            <a:gdLst>
              <a:gd name="connsiteX0" fmla="*/ 739 w 390208"/>
              <a:gd name="connsiteY0" fmla="*/ 3 h 71031"/>
              <a:gd name="connsiteX1" fmla="*/ 83289 w 390208"/>
              <a:gd name="connsiteY1" fmla="*/ 63503 h 71031"/>
              <a:gd name="connsiteX2" fmla="*/ 242039 w 390208"/>
              <a:gd name="connsiteY2" fmla="*/ 63503 h 71031"/>
              <a:gd name="connsiteX3" fmla="*/ 388089 w 390208"/>
              <a:gd name="connsiteY3" fmla="*/ 66678 h 71031"/>
              <a:gd name="connsiteX4" fmla="*/ 127739 w 390208"/>
              <a:gd name="connsiteY4" fmla="*/ 66678 h 71031"/>
              <a:gd name="connsiteX5" fmla="*/ 739 w 390208"/>
              <a:gd name="connsiteY5" fmla="*/ 3 h 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208" h="71031">
                <a:moveTo>
                  <a:pt x="739" y="3"/>
                </a:moveTo>
                <a:cubicBezTo>
                  <a:pt x="-6669" y="-526"/>
                  <a:pt x="43072" y="52920"/>
                  <a:pt x="83289" y="63503"/>
                </a:cubicBezTo>
                <a:cubicBezTo>
                  <a:pt x="123506" y="74086"/>
                  <a:pt x="191239" y="62974"/>
                  <a:pt x="242039" y="63503"/>
                </a:cubicBezTo>
                <a:cubicBezTo>
                  <a:pt x="292839" y="64032"/>
                  <a:pt x="407139" y="66149"/>
                  <a:pt x="388089" y="66678"/>
                </a:cubicBezTo>
                <a:cubicBezTo>
                  <a:pt x="369039" y="67207"/>
                  <a:pt x="190445" y="76203"/>
                  <a:pt x="127739" y="66678"/>
                </a:cubicBezTo>
                <a:cubicBezTo>
                  <a:pt x="65033" y="57153"/>
                  <a:pt x="8147" y="532"/>
                  <a:pt x="739" y="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4" name="フリーフォーム: 図形 663">
            <a:extLst>
              <a:ext uri="{FF2B5EF4-FFF2-40B4-BE49-F238E27FC236}">
                <a16:creationId xmlns:a16="http://schemas.microsoft.com/office/drawing/2014/main" id="{582C90B3-22BF-4829-9407-D0D12FCED081}"/>
              </a:ext>
            </a:extLst>
          </p:cNvPr>
          <p:cNvSpPr/>
          <p:nvPr/>
        </p:nvSpPr>
        <p:spPr>
          <a:xfrm>
            <a:off x="3967409" y="1300751"/>
            <a:ext cx="626813" cy="135201"/>
          </a:xfrm>
          <a:custGeom>
            <a:avLst/>
            <a:gdLst>
              <a:gd name="connsiteX0" fmla="*/ 1341 w 626813"/>
              <a:gd name="connsiteY0" fmla="*/ 134349 h 135201"/>
              <a:gd name="connsiteX1" fmla="*/ 242641 w 626813"/>
              <a:gd name="connsiteY1" fmla="*/ 37512 h 135201"/>
              <a:gd name="connsiteX2" fmla="*/ 515691 w 626813"/>
              <a:gd name="connsiteY2" fmla="*/ 2587 h 135201"/>
              <a:gd name="connsiteX3" fmla="*/ 622054 w 626813"/>
              <a:gd name="connsiteY3" fmla="*/ 4174 h 135201"/>
              <a:gd name="connsiteX4" fmla="*/ 375991 w 626813"/>
              <a:gd name="connsiteY4" fmla="*/ 16874 h 135201"/>
              <a:gd name="connsiteX5" fmla="*/ 153741 w 626813"/>
              <a:gd name="connsiteY5" fmla="*/ 81962 h 135201"/>
              <a:gd name="connsiteX6" fmla="*/ 1341 w 626813"/>
              <a:gd name="connsiteY6" fmla="*/ 134349 h 13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6813" h="135201">
                <a:moveTo>
                  <a:pt x="1341" y="134349"/>
                </a:moveTo>
                <a:cubicBezTo>
                  <a:pt x="16158" y="126941"/>
                  <a:pt x="156916" y="59472"/>
                  <a:pt x="242641" y="37512"/>
                </a:cubicBezTo>
                <a:cubicBezTo>
                  <a:pt x="328366" y="15552"/>
                  <a:pt x="452455" y="8143"/>
                  <a:pt x="515691" y="2587"/>
                </a:cubicBezTo>
                <a:cubicBezTo>
                  <a:pt x="578927" y="-2969"/>
                  <a:pt x="645337" y="1793"/>
                  <a:pt x="622054" y="4174"/>
                </a:cubicBezTo>
                <a:cubicBezTo>
                  <a:pt x="598771" y="6555"/>
                  <a:pt x="454043" y="3909"/>
                  <a:pt x="375991" y="16874"/>
                </a:cubicBezTo>
                <a:cubicBezTo>
                  <a:pt x="297939" y="29839"/>
                  <a:pt x="209304" y="65029"/>
                  <a:pt x="153741" y="81962"/>
                </a:cubicBezTo>
                <a:cubicBezTo>
                  <a:pt x="98179" y="98895"/>
                  <a:pt x="-13476" y="141757"/>
                  <a:pt x="1341" y="13434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5" name="フリーフォーム: 図形 664">
            <a:extLst>
              <a:ext uri="{FF2B5EF4-FFF2-40B4-BE49-F238E27FC236}">
                <a16:creationId xmlns:a16="http://schemas.microsoft.com/office/drawing/2014/main" id="{55C2A2FC-6069-48B8-891E-9AD06C4EC2F0}"/>
              </a:ext>
            </a:extLst>
          </p:cNvPr>
          <p:cNvSpPr/>
          <p:nvPr/>
        </p:nvSpPr>
        <p:spPr>
          <a:xfrm>
            <a:off x="4489353" y="1406708"/>
            <a:ext cx="547590" cy="144894"/>
          </a:xfrm>
          <a:custGeom>
            <a:avLst/>
            <a:gdLst>
              <a:gd name="connsiteX0" fmla="*/ 97 w 547590"/>
              <a:gd name="connsiteY0" fmla="*/ 4580 h 144894"/>
              <a:gd name="connsiteX1" fmla="*/ 187422 w 547590"/>
              <a:gd name="connsiteY1" fmla="*/ 14105 h 144894"/>
              <a:gd name="connsiteX2" fmla="*/ 538260 w 547590"/>
              <a:gd name="connsiteY2" fmla="*/ 142692 h 144894"/>
              <a:gd name="connsiteX3" fmla="*/ 422372 w 547590"/>
              <a:gd name="connsiteY3" fmla="*/ 90305 h 144894"/>
              <a:gd name="connsiteX4" fmla="*/ 165197 w 547590"/>
              <a:gd name="connsiteY4" fmla="*/ 25217 h 144894"/>
              <a:gd name="connsiteX5" fmla="*/ 97 w 547590"/>
              <a:gd name="connsiteY5" fmla="*/ 4580 h 14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590" h="144894">
                <a:moveTo>
                  <a:pt x="97" y="4580"/>
                </a:moveTo>
                <a:cubicBezTo>
                  <a:pt x="3801" y="2728"/>
                  <a:pt x="97728" y="-8914"/>
                  <a:pt x="187422" y="14105"/>
                </a:cubicBezTo>
                <a:cubicBezTo>
                  <a:pt x="277116" y="37124"/>
                  <a:pt x="499102" y="129992"/>
                  <a:pt x="538260" y="142692"/>
                </a:cubicBezTo>
                <a:cubicBezTo>
                  <a:pt x="577418" y="155392"/>
                  <a:pt x="484549" y="109884"/>
                  <a:pt x="422372" y="90305"/>
                </a:cubicBezTo>
                <a:cubicBezTo>
                  <a:pt x="360195" y="70726"/>
                  <a:pt x="230814" y="40298"/>
                  <a:pt x="165197" y="25217"/>
                </a:cubicBezTo>
                <a:cubicBezTo>
                  <a:pt x="99580" y="10136"/>
                  <a:pt x="-3607" y="6432"/>
                  <a:pt x="97" y="45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6" name="フリーフォーム: 図形 665">
            <a:extLst>
              <a:ext uri="{FF2B5EF4-FFF2-40B4-BE49-F238E27FC236}">
                <a16:creationId xmlns:a16="http://schemas.microsoft.com/office/drawing/2014/main" id="{29D50D55-5C5C-4F2B-9BE5-7934E34FAB3D}"/>
              </a:ext>
            </a:extLst>
          </p:cNvPr>
          <p:cNvSpPr/>
          <p:nvPr/>
        </p:nvSpPr>
        <p:spPr>
          <a:xfrm>
            <a:off x="3883019" y="1425525"/>
            <a:ext cx="373467" cy="128681"/>
          </a:xfrm>
          <a:custGeom>
            <a:avLst/>
            <a:gdLst>
              <a:gd name="connsiteX0" fmla="*/ 6 w 373467"/>
              <a:gd name="connsiteY0" fmla="*/ 50 h 128681"/>
              <a:gd name="connsiteX1" fmla="*/ 334969 w 373467"/>
              <a:gd name="connsiteY1" fmla="*/ 66725 h 128681"/>
              <a:gd name="connsiteX2" fmla="*/ 365131 w 373467"/>
              <a:gd name="connsiteY2" fmla="*/ 128638 h 128681"/>
              <a:gd name="connsiteX3" fmla="*/ 325444 w 373467"/>
              <a:gd name="connsiteY3" fmla="*/ 57200 h 128681"/>
              <a:gd name="connsiteX4" fmla="*/ 6 w 373467"/>
              <a:gd name="connsiteY4" fmla="*/ 50 h 12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67" h="128681">
                <a:moveTo>
                  <a:pt x="6" y="50"/>
                </a:moveTo>
                <a:cubicBezTo>
                  <a:pt x="1593" y="1637"/>
                  <a:pt x="274115" y="45294"/>
                  <a:pt x="334969" y="66725"/>
                </a:cubicBezTo>
                <a:cubicBezTo>
                  <a:pt x="395823" y="88156"/>
                  <a:pt x="366718" y="130225"/>
                  <a:pt x="365131" y="128638"/>
                </a:cubicBezTo>
                <a:cubicBezTo>
                  <a:pt x="363544" y="127051"/>
                  <a:pt x="381271" y="79425"/>
                  <a:pt x="325444" y="57200"/>
                </a:cubicBezTo>
                <a:cubicBezTo>
                  <a:pt x="269617" y="34975"/>
                  <a:pt x="-1581" y="-1537"/>
                  <a:pt x="6" y="5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7" name="フリーフォーム: 図形 666">
            <a:extLst>
              <a:ext uri="{FF2B5EF4-FFF2-40B4-BE49-F238E27FC236}">
                <a16:creationId xmlns:a16="http://schemas.microsoft.com/office/drawing/2014/main" id="{8CD537D1-1B85-44D0-9A9B-D4C763B3EF87}"/>
              </a:ext>
            </a:extLst>
          </p:cNvPr>
          <p:cNvSpPr/>
          <p:nvPr/>
        </p:nvSpPr>
        <p:spPr>
          <a:xfrm>
            <a:off x="4306733" y="2202758"/>
            <a:ext cx="204180" cy="34289"/>
          </a:xfrm>
          <a:custGeom>
            <a:avLst/>
            <a:gdLst>
              <a:gd name="connsiteX0" fmla="*/ 155 w 204180"/>
              <a:gd name="connsiteY0" fmla="*/ 692 h 34289"/>
              <a:gd name="connsiteX1" fmla="*/ 173192 w 204180"/>
              <a:gd name="connsiteY1" fmla="*/ 7042 h 34289"/>
              <a:gd name="connsiteX2" fmla="*/ 201767 w 204180"/>
              <a:gd name="connsiteY2" fmla="*/ 34030 h 34289"/>
              <a:gd name="connsiteX3" fmla="*/ 143030 w 204180"/>
              <a:gd name="connsiteY3" fmla="*/ 19742 h 34289"/>
              <a:gd name="connsiteX4" fmla="*/ 155 w 204180"/>
              <a:gd name="connsiteY4" fmla="*/ 692 h 34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180" h="34289">
                <a:moveTo>
                  <a:pt x="155" y="692"/>
                </a:moveTo>
                <a:cubicBezTo>
                  <a:pt x="5182" y="-1425"/>
                  <a:pt x="139590" y="1486"/>
                  <a:pt x="173192" y="7042"/>
                </a:cubicBezTo>
                <a:cubicBezTo>
                  <a:pt x="206794" y="12598"/>
                  <a:pt x="206794" y="31913"/>
                  <a:pt x="201767" y="34030"/>
                </a:cubicBezTo>
                <a:cubicBezTo>
                  <a:pt x="196740" y="36147"/>
                  <a:pt x="172399" y="24769"/>
                  <a:pt x="143030" y="19742"/>
                </a:cubicBezTo>
                <a:cubicBezTo>
                  <a:pt x="113661" y="14715"/>
                  <a:pt x="-4872" y="2809"/>
                  <a:pt x="155" y="69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8" name="フリーフォーム: 図形 667">
            <a:extLst>
              <a:ext uri="{FF2B5EF4-FFF2-40B4-BE49-F238E27FC236}">
                <a16:creationId xmlns:a16="http://schemas.microsoft.com/office/drawing/2014/main" id="{F67D4B86-CF6D-448B-B644-768AAA219511}"/>
              </a:ext>
            </a:extLst>
          </p:cNvPr>
          <p:cNvSpPr/>
          <p:nvPr/>
        </p:nvSpPr>
        <p:spPr>
          <a:xfrm>
            <a:off x="3595498" y="1970676"/>
            <a:ext cx="97481" cy="149500"/>
          </a:xfrm>
          <a:custGeom>
            <a:avLst/>
            <a:gdLst>
              <a:gd name="connsiteX0" fmla="*/ 95440 w 97481"/>
              <a:gd name="connsiteY0" fmla="*/ 999 h 149500"/>
              <a:gd name="connsiteX1" fmla="*/ 3365 w 97481"/>
              <a:gd name="connsiteY1" fmla="*/ 116887 h 149500"/>
              <a:gd name="connsiteX2" fmla="*/ 24002 w 97481"/>
              <a:gd name="connsiteY2" fmla="*/ 147049 h 149500"/>
              <a:gd name="connsiteX3" fmla="*/ 62102 w 97481"/>
              <a:gd name="connsiteY3" fmla="*/ 66087 h 149500"/>
              <a:gd name="connsiteX4" fmla="*/ 95440 w 97481"/>
              <a:gd name="connsiteY4" fmla="*/ 999 h 14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81" h="149500">
                <a:moveTo>
                  <a:pt x="95440" y="999"/>
                </a:moveTo>
                <a:cubicBezTo>
                  <a:pt x="85651" y="9466"/>
                  <a:pt x="15271" y="92545"/>
                  <a:pt x="3365" y="116887"/>
                </a:cubicBezTo>
                <a:cubicBezTo>
                  <a:pt x="-8541" y="141229"/>
                  <a:pt x="14213" y="155516"/>
                  <a:pt x="24002" y="147049"/>
                </a:cubicBezTo>
                <a:cubicBezTo>
                  <a:pt x="33791" y="138582"/>
                  <a:pt x="46756" y="92281"/>
                  <a:pt x="62102" y="66087"/>
                </a:cubicBezTo>
                <a:cubicBezTo>
                  <a:pt x="77448" y="39893"/>
                  <a:pt x="105229" y="-7468"/>
                  <a:pt x="95440" y="99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9" name="フリーフォーム: 図形 668">
            <a:extLst>
              <a:ext uri="{FF2B5EF4-FFF2-40B4-BE49-F238E27FC236}">
                <a16:creationId xmlns:a16="http://schemas.microsoft.com/office/drawing/2014/main" id="{61097018-76EE-4CF6-B3CD-D8544EE57C05}"/>
              </a:ext>
            </a:extLst>
          </p:cNvPr>
          <p:cNvSpPr/>
          <p:nvPr/>
        </p:nvSpPr>
        <p:spPr>
          <a:xfrm>
            <a:off x="2914135" y="2025617"/>
            <a:ext cx="70461" cy="160470"/>
          </a:xfrm>
          <a:custGeom>
            <a:avLst/>
            <a:gdLst>
              <a:gd name="connsiteX0" fmla="*/ 70365 w 70461"/>
              <a:gd name="connsiteY0" fmla="*/ 33 h 160470"/>
              <a:gd name="connsiteX1" fmla="*/ 19565 w 70461"/>
              <a:gd name="connsiteY1" fmla="*/ 111158 h 160470"/>
              <a:gd name="connsiteX2" fmla="*/ 5278 w 70461"/>
              <a:gd name="connsiteY2" fmla="*/ 160371 h 160470"/>
              <a:gd name="connsiteX3" fmla="*/ 5278 w 70461"/>
              <a:gd name="connsiteY3" fmla="*/ 100046 h 160470"/>
              <a:gd name="connsiteX4" fmla="*/ 70365 w 70461"/>
              <a:gd name="connsiteY4" fmla="*/ 33 h 16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61" h="160470">
                <a:moveTo>
                  <a:pt x="70365" y="33"/>
                </a:moveTo>
                <a:cubicBezTo>
                  <a:pt x="72746" y="1885"/>
                  <a:pt x="30413" y="84435"/>
                  <a:pt x="19565" y="111158"/>
                </a:cubicBezTo>
                <a:cubicBezTo>
                  <a:pt x="8717" y="137881"/>
                  <a:pt x="7659" y="162223"/>
                  <a:pt x="5278" y="160371"/>
                </a:cubicBezTo>
                <a:cubicBezTo>
                  <a:pt x="2897" y="158519"/>
                  <a:pt x="-5305" y="125446"/>
                  <a:pt x="5278" y="100046"/>
                </a:cubicBezTo>
                <a:cubicBezTo>
                  <a:pt x="15861" y="74646"/>
                  <a:pt x="67984" y="-1819"/>
                  <a:pt x="70365" y="3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0" name="フリーフォーム: 図形 669">
            <a:extLst>
              <a:ext uri="{FF2B5EF4-FFF2-40B4-BE49-F238E27FC236}">
                <a16:creationId xmlns:a16="http://schemas.microsoft.com/office/drawing/2014/main" id="{23DAA038-8CCA-4620-882A-333F0EB01685}"/>
              </a:ext>
            </a:extLst>
          </p:cNvPr>
          <p:cNvSpPr/>
          <p:nvPr/>
        </p:nvSpPr>
        <p:spPr>
          <a:xfrm>
            <a:off x="2857237" y="2201319"/>
            <a:ext cx="51285" cy="94781"/>
          </a:xfrm>
          <a:custGeom>
            <a:avLst/>
            <a:gdLst>
              <a:gd name="connsiteX0" fmla="*/ 51063 w 51285"/>
              <a:gd name="connsiteY0" fmla="*/ 544 h 94781"/>
              <a:gd name="connsiteX1" fmla="*/ 19313 w 51285"/>
              <a:gd name="connsiteY1" fmla="*/ 92619 h 94781"/>
              <a:gd name="connsiteX2" fmla="*/ 1851 w 51285"/>
              <a:gd name="connsiteY2" fmla="*/ 57694 h 94781"/>
              <a:gd name="connsiteX3" fmla="*/ 51063 w 51285"/>
              <a:gd name="connsiteY3" fmla="*/ 544 h 9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85" h="94781">
                <a:moveTo>
                  <a:pt x="51063" y="544"/>
                </a:moveTo>
                <a:cubicBezTo>
                  <a:pt x="53973" y="6365"/>
                  <a:pt x="27515" y="83094"/>
                  <a:pt x="19313" y="92619"/>
                </a:cubicBezTo>
                <a:cubicBezTo>
                  <a:pt x="11111" y="102144"/>
                  <a:pt x="-5557" y="78331"/>
                  <a:pt x="1851" y="57694"/>
                </a:cubicBezTo>
                <a:cubicBezTo>
                  <a:pt x="9259" y="37057"/>
                  <a:pt x="48153" y="-5277"/>
                  <a:pt x="51063" y="54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1" name="フリーフォーム: 図形 670">
            <a:extLst>
              <a:ext uri="{FF2B5EF4-FFF2-40B4-BE49-F238E27FC236}">
                <a16:creationId xmlns:a16="http://schemas.microsoft.com/office/drawing/2014/main" id="{D19005C0-7EDB-485F-A5CA-738C8F653AE3}"/>
              </a:ext>
            </a:extLst>
          </p:cNvPr>
          <p:cNvSpPr/>
          <p:nvPr/>
        </p:nvSpPr>
        <p:spPr>
          <a:xfrm>
            <a:off x="3462334" y="1998296"/>
            <a:ext cx="68304" cy="212801"/>
          </a:xfrm>
          <a:custGeom>
            <a:avLst/>
            <a:gdLst>
              <a:gd name="connsiteX0" fmla="*/ 44454 w 68304"/>
              <a:gd name="connsiteY0" fmla="*/ 367 h 212801"/>
              <a:gd name="connsiteX1" fmla="*/ 17466 w 68304"/>
              <a:gd name="connsiteY1" fmla="*/ 68629 h 212801"/>
              <a:gd name="connsiteX2" fmla="*/ 68266 w 68304"/>
              <a:gd name="connsiteY2" fmla="*/ 211504 h 212801"/>
              <a:gd name="connsiteX3" fmla="*/ 25404 w 68304"/>
              <a:gd name="connsiteY3" fmla="*/ 136892 h 212801"/>
              <a:gd name="connsiteX4" fmla="*/ 4 w 68304"/>
              <a:gd name="connsiteY4" fmla="*/ 95617 h 212801"/>
              <a:gd name="connsiteX5" fmla="*/ 44454 w 68304"/>
              <a:gd name="connsiteY5" fmla="*/ 367 h 21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04" h="212801">
                <a:moveTo>
                  <a:pt x="44454" y="367"/>
                </a:moveTo>
                <a:cubicBezTo>
                  <a:pt x="47364" y="-4131"/>
                  <a:pt x="13497" y="33440"/>
                  <a:pt x="17466" y="68629"/>
                </a:cubicBezTo>
                <a:cubicBezTo>
                  <a:pt x="21435" y="103818"/>
                  <a:pt x="66943" y="200127"/>
                  <a:pt x="68266" y="211504"/>
                </a:cubicBezTo>
                <a:cubicBezTo>
                  <a:pt x="69589" y="222881"/>
                  <a:pt x="36781" y="156207"/>
                  <a:pt x="25404" y="136892"/>
                </a:cubicBezTo>
                <a:cubicBezTo>
                  <a:pt x="14027" y="117577"/>
                  <a:pt x="533" y="113079"/>
                  <a:pt x="4" y="95617"/>
                </a:cubicBezTo>
                <a:cubicBezTo>
                  <a:pt x="-525" y="78155"/>
                  <a:pt x="41544" y="4865"/>
                  <a:pt x="44454" y="36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2" name="フリーフォーム: 図形 671">
            <a:extLst>
              <a:ext uri="{FF2B5EF4-FFF2-40B4-BE49-F238E27FC236}">
                <a16:creationId xmlns:a16="http://schemas.microsoft.com/office/drawing/2014/main" id="{BE7C9E1B-A489-48A7-9492-B06EACDF3842}"/>
              </a:ext>
            </a:extLst>
          </p:cNvPr>
          <p:cNvSpPr/>
          <p:nvPr/>
        </p:nvSpPr>
        <p:spPr>
          <a:xfrm>
            <a:off x="3208447" y="2073145"/>
            <a:ext cx="257076" cy="252600"/>
          </a:xfrm>
          <a:custGeom>
            <a:avLst/>
            <a:gdLst>
              <a:gd name="connsiteX0" fmla="*/ 6241 w 257076"/>
              <a:gd name="connsiteY0" fmla="*/ 1718 h 252600"/>
              <a:gd name="connsiteX1" fmla="*/ 91966 w 257076"/>
              <a:gd name="connsiteY1" fmla="*/ 141418 h 252600"/>
              <a:gd name="connsiteX2" fmla="*/ 257066 w 257076"/>
              <a:gd name="connsiteY2" fmla="*/ 252543 h 252600"/>
              <a:gd name="connsiteX3" fmla="*/ 99903 w 257076"/>
              <a:gd name="connsiteY3" fmla="*/ 127130 h 252600"/>
              <a:gd name="connsiteX4" fmla="*/ 17353 w 257076"/>
              <a:gd name="connsiteY4" fmla="*/ 66805 h 252600"/>
              <a:gd name="connsiteX5" fmla="*/ 6241 w 257076"/>
              <a:gd name="connsiteY5" fmla="*/ 1718 h 2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076" h="252600">
                <a:moveTo>
                  <a:pt x="6241" y="1718"/>
                </a:moveTo>
                <a:cubicBezTo>
                  <a:pt x="18676" y="14153"/>
                  <a:pt x="50162" y="99614"/>
                  <a:pt x="91966" y="141418"/>
                </a:cubicBezTo>
                <a:cubicBezTo>
                  <a:pt x="133770" y="183222"/>
                  <a:pt x="255743" y="254924"/>
                  <a:pt x="257066" y="252543"/>
                </a:cubicBezTo>
                <a:cubicBezTo>
                  <a:pt x="258389" y="250162"/>
                  <a:pt x="139855" y="158086"/>
                  <a:pt x="99903" y="127130"/>
                </a:cubicBezTo>
                <a:cubicBezTo>
                  <a:pt x="59951" y="96174"/>
                  <a:pt x="33492" y="85855"/>
                  <a:pt x="17353" y="66805"/>
                </a:cubicBezTo>
                <a:cubicBezTo>
                  <a:pt x="1214" y="47755"/>
                  <a:pt x="-6194" y="-10717"/>
                  <a:pt x="6241" y="17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3" name="フリーフォーム: 図形 672">
            <a:extLst>
              <a:ext uri="{FF2B5EF4-FFF2-40B4-BE49-F238E27FC236}">
                <a16:creationId xmlns:a16="http://schemas.microsoft.com/office/drawing/2014/main" id="{2F2D7CDB-4F77-440E-AFA1-31B063FE4CE9}"/>
              </a:ext>
            </a:extLst>
          </p:cNvPr>
          <p:cNvSpPr/>
          <p:nvPr/>
        </p:nvSpPr>
        <p:spPr>
          <a:xfrm>
            <a:off x="2864134" y="2278898"/>
            <a:ext cx="105351" cy="139622"/>
          </a:xfrm>
          <a:custGeom>
            <a:avLst/>
            <a:gdLst>
              <a:gd name="connsiteX0" fmla="*/ 1304 w 105351"/>
              <a:gd name="connsiteY0" fmla="*/ 752 h 139622"/>
              <a:gd name="connsiteX1" fmla="*/ 104491 w 105351"/>
              <a:gd name="connsiteY1" fmla="*/ 137277 h 139622"/>
              <a:gd name="connsiteX2" fmla="*/ 48929 w 105351"/>
              <a:gd name="connsiteY2" fmla="*/ 83302 h 139622"/>
              <a:gd name="connsiteX3" fmla="*/ 1304 w 105351"/>
              <a:gd name="connsiteY3" fmla="*/ 752 h 13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351" h="139622">
                <a:moveTo>
                  <a:pt x="1304" y="752"/>
                </a:moveTo>
                <a:cubicBezTo>
                  <a:pt x="10564" y="9748"/>
                  <a:pt x="96554" y="123519"/>
                  <a:pt x="104491" y="137277"/>
                </a:cubicBezTo>
                <a:cubicBezTo>
                  <a:pt x="112429" y="151035"/>
                  <a:pt x="63216" y="100500"/>
                  <a:pt x="48929" y="83302"/>
                </a:cubicBezTo>
                <a:cubicBezTo>
                  <a:pt x="34642" y="66104"/>
                  <a:pt x="-7956" y="-8244"/>
                  <a:pt x="1304" y="75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4" name="フリーフォーム: 図形 673">
            <a:extLst>
              <a:ext uri="{FF2B5EF4-FFF2-40B4-BE49-F238E27FC236}">
                <a16:creationId xmlns:a16="http://schemas.microsoft.com/office/drawing/2014/main" id="{73AF0F2B-4658-4B12-86F4-C423F5184D82}"/>
              </a:ext>
            </a:extLst>
          </p:cNvPr>
          <p:cNvSpPr/>
          <p:nvPr/>
        </p:nvSpPr>
        <p:spPr>
          <a:xfrm>
            <a:off x="2967926" y="2520879"/>
            <a:ext cx="204539" cy="27891"/>
          </a:xfrm>
          <a:custGeom>
            <a:avLst/>
            <a:gdLst>
              <a:gd name="connsiteX0" fmla="*/ 699 w 204539"/>
              <a:gd name="connsiteY0" fmla="*/ 27059 h 27891"/>
              <a:gd name="connsiteX1" fmla="*/ 199137 w 204539"/>
              <a:gd name="connsiteY1" fmla="*/ 19121 h 27891"/>
              <a:gd name="connsiteX2" fmla="*/ 135637 w 204539"/>
              <a:gd name="connsiteY2" fmla="*/ 71 h 27891"/>
              <a:gd name="connsiteX3" fmla="*/ 699 w 204539"/>
              <a:gd name="connsiteY3" fmla="*/ 27059 h 2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9" h="27891">
                <a:moveTo>
                  <a:pt x="699" y="27059"/>
                </a:moveTo>
                <a:cubicBezTo>
                  <a:pt x="11282" y="30234"/>
                  <a:pt x="176647" y="23619"/>
                  <a:pt x="199137" y="19121"/>
                </a:cubicBezTo>
                <a:cubicBezTo>
                  <a:pt x="221627" y="14623"/>
                  <a:pt x="168710" y="1658"/>
                  <a:pt x="135637" y="71"/>
                </a:cubicBezTo>
                <a:cubicBezTo>
                  <a:pt x="102564" y="-1517"/>
                  <a:pt x="-9884" y="23884"/>
                  <a:pt x="699" y="2705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5" name="フリーフォーム: 図形 674">
            <a:extLst>
              <a:ext uri="{FF2B5EF4-FFF2-40B4-BE49-F238E27FC236}">
                <a16:creationId xmlns:a16="http://schemas.microsoft.com/office/drawing/2014/main" id="{5EB536E2-A8D1-4D6E-9B91-DA45CA0EDC1A}"/>
              </a:ext>
            </a:extLst>
          </p:cNvPr>
          <p:cNvSpPr/>
          <p:nvPr/>
        </p:nvSpPr>
        <p:spPr>
          <a:xfrm>
            <a:off x="2970143" y="2606674"/>
            <a:ext cx="305353" cy="74650"/>
          </a:xfrm>
          <a:custGeom>
            <a:avLst/>
            <a:gdLst>
              <a:gd name="connsiteX0" fmla="*/ 70 w 305353"/>
              <a:gd name="connsiteY0" fmla="*/ 39689 h 74650"/>
              <a:gd name="connsiteX1" fmla="*/ 166757 w 305353"/>
              <a:gd name="connsiteY1" fmla="*/ 1 h 74650"/>
              <a:gd name="connsiteX2" fmla="*/ 230257 w 305353"/>
              <a:gd name="connsiteY2" fmla="*/ 41276 h 74650"/>
              <a:gd name="connsiteX3" fmla="*/ 304870 w 305353"/>
              <a:gd name="connsiteY3" fmla="*/ 74614 h 74650"/>
              <a:gd name="connsiteX4" fmla="*/ 192157 w 305353"/>
              <a:gd name="connsiteY4" fmla="*/ 34926 h 74650"/>
              <a:gd name="connsiteX5" fmla="*/ 146120 w 305353"/>
              <a:gd name="connsiteY5" fmla="*/ 23814 h 74650"/>
              <a:gd name="connsiteX6" fmla="*/ 70 w 305353"/>
              <a:gd name="connsiteY6" fmla="*/ 39689 h 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353" h="74650">
                <a:moveTo>
                  <a:pt x="70" y="39689"/>
                </a:moveTo>
                <a:cubicBezTo>
                  <a:pt x="3509" y="35720"/>
                  <a:pt x="128393" y="-263"/>
                  <a:pt x="166757" y="1"/>
                </a:cubicBezTo>
                <a:cubicBezTo>
                  <a:pt x="205121" y="265"/>
                  <a:pt x="207238" y="28840"/>
                  <a:pt x="230257" y="41276"/>
                </a:cubicBezTo>
                <a:cubicBezTo>
                  <a:pt x="253276" y="53712"/>
                  <a:pt x="311220" y="75672"/>
                  <a:pt x="304870" y="74614"/>
                </a:cubicBezTo>
                <a:cubicBezTo>
                  <a:pt x="298520" y="73556"/>
                  <a:pt x="218615" y="43393"/>
                  <a:pt x="192157" y="34926"/>
                </a:cubicBezTo>
                <a:cubicBezTo>
                  <a:pt x="165699" y="26459"/>
                  <a:pt x="172314" y="26724"/>
                  <a:pt x="146120" y="23814"/>
                </a:cubicBezTo>
                <a:cubicBezTo>
                  <a:pt x="119926" y="20904"/>
                  <a:pt x="-3369" y="43658"/>
                  <a:pt x="70" y="3968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6" name="フリーフォーム: 図形 675">
            <a:extLst>
              <a:ext uri="{FF2B5EF4-FFF2-40B4-BE49-F238E27FC236}">
                <a16:creationId xmlns:a16="http://schemas.microsoft.com/office/drawing/2014/main" id="{A82FD79B-F23C-440F-BA15-C933502CD6A7}"/>
              </a:ext>
            </a:extLst>
          </p:cNvPr>
          <p:cNvSpPr/>
          <p:nvPr/>
        </p:nvSpPr>
        <p:spPr>
          <a:xfrm>
            <a:off x="3054341" y="2720607"/>
            <a:ext cx="227036" cy="70864"/>
          </a:xfrm>
          <a:custGeom>
            <a:avLst/>
            <a:gdLst>
              <a:gd name="connsiteX0" fmla="*/ 9 w 227036"/>
              <a:gd name="connsiteY0" fmla="*/ 368 h 70864"/>
              <a:gd name="connsiteX1" fmla="*/ 127009 w 227036"/>
              <a:gd name="connsiteY1" fmla="*/ 51168 h 70864"/>
              <a:gd name="connsiteX2" fmla="*/ 227022 w 227036"/>
              <a:gd name="connsiteY2" fmla="*/ 70218 h 70864"/>
              <a:gd name="connsiteX3" fmla="*/ 133359 w 227036"/>
              <a:gd name="connsiteY3" fmla="*/ 30531 h 70864"/>
              <a:gd name="connsiteX4" fmla="*/ 9 w 227036"/>
              <a:gd name="connsiteY4" fmla="*/ 368 h 7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036" h="70864">
                <a:moveTo>
                  <a:pt x="9" y="368"/>
                </a:moveTo>
                <a:cubicBezTo>
                  <a:pt x="-1049" y="3807"/>
                  <a:pt x="89174" y="39526"/>
                  <a:pt x="127009" y="51168"/>
                </a:cubicBezTo>
                <a:cubicBezTo>
                  <a:pt x="164845" y="62810"/>
                  <a:pt x="225964" y="73657"/>
                  <a:pt x="227022" y="70218"/>
                </a:cubicBezTo>
                <a:cubicBezTo>
                  <a:pt x="228080" y="66779"/>
                  <a:pt x="172253" y="42702"/>
                  <a:pt x="133359" y="30531"/>
                </a:cubicBezTo>
                <a:cubicBezTo>
                  <a:pt x="94465" y="18360"/>
                  <a:pt x="1067" y="-3071"/>
                  <a:pt x="9" y="36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7" name="フリーフォーム: 図形 676">
            <a:extLst>
              <a:ext uri="{FF2B5EF4-FFF2-40B4-BE49-F238E27FC236}">
                <a16:creationId xmlns:a16="http://schemas.microsoft.com/office/drawing/2014/main" id="{5D032978-37CB-4FE5-8B7B-CB1B37A0A3DE}"/>
              </a:ext>
            </a:extLst>
          </p:cNvPr>
          <p:cNvSpPr/>
          <p:nvPr/>
        </p:nvSpPr>
        <p:spPr>
          <a:xfrm>
            <a:off x="3173924" y="2960430"/>
            <a:ext cx="461398" cy="130319"/>
          </a:xfrm>
          <a:custGeom>
            <a:avLst/>
            <a:gdLst>
              <a:gd name="connsiteX0" fmla="*/ 458276 w 461398"/>
              <a:gd name="connsiteY0" fmla="*/ 1845 h 130319"/>
              <a:gd name="connsiteX1" fmla="*/ 305876 w 461398"/>
              <a:gd name="connsiteY1" fmla="*/ 36770 h 130319"/>
              <a:gd name="connsiteX2" fmla="*/ 2664 w 461398"/>
              <a:gd name="connsiteY2" fmla="*/ 128845 h 130319"/>
              <a:gd name="connsiteX3" fmla="*/ 174114 w 461398"/>
              <a:gd name="connsiteY3" fmla="*/ 87570 h 130319"/>
              <a:gd name="connsiteX4" fmla="*/ 458276 w 461398"/>
              <a:gd name="connsiteY4" fmla="*/ 1845 h 13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398" h="130319">
                <a:moveTo>
                  <a:pt x="458276" y="1845"/>
                </a:moveTo>
                <a:cubicBezTo>
                  <a:pt x="480236" y="-6622"/>
                  <a:pt x="381811" y="15603"/>
                  <a:pt x="305876" y="36770"/>
                </a:cubicBezTo>
                <a:cubicBezTo>
                  <a:pt x="229941" y="57937"/>
                  <a:pt x="24624" y="120378"/>
                  <a:pt x="2664" y="128845"/>
                </a:cubicBezTo>
                <a:cubicBezTo>
                  <a:pt x="-19296" y="137312"/>
                  <a:pt x="99501" y="107414"/>
                  <a:pt x="174114" y="87570"/>
                </a:cubicBezTo>
                <a:cubicBezTo>
                  <a:pt x="248727" y="67726"/>
                  <a:pt x="436316" y="10312"/>
                  <a:pt x="458276" y="184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8" name="フリーフォーム: 図形 677">
            <a:extLst>
              <a:ext uri="{FF2B5EF4-FFF2-40B4-BE49-F238E27FC236}">
                <a16:creationId xmlns:a16="http://schemas.microsoft.com/office/drawing/2014/main" id="{829A93C6-C5B2-4620-9D3E-F686E275AA70}"/>
              </a:ext>
            </a:extLst>
          </p:cNvPr>
          <p:cNvSpPr/>
          <p:nvPr/>
        </p:nvSpPr>
        <p:spPr>
          <a:xfrm>
            <a:off x="3083795" y="3000066"/>
            <a:ext cx="490483" cy="395963"/>
          </a:xfrm>
          <a:custGeom>
            <a:avLst/>
            <a:gdLst>
              <a:gd name="connsiteX0" fmla="*/ 489668 w 490483"/>
              <a:gd name="connsiteY0" fmla="*/ 309 h 395963"/>
              <a:gd name="connsiteX1" fmla="*/ 410293 w 490483"/>
              <a:gd name="connsiteY1" fmla="*/ 109847 h 395963"/>
              <a:gd name="connsiteX2" fmla="*/ 367430 w 490483"/>
              <a:gd name="connsiteY2" fmla="*/ 182872 h 395963"/>
              <a:gd name="connsiteX3" fmla="*/ 2305 w 490483"/>
              <a:gd name="connsiteY3" fmla="*/ 394009 h 395963"/>
              <a:gd name="connsiteX4" fmla="*/ 211855 w 490483"/>
              <a:gd name="connsiteY4" fmla="*/ 284472 h 395963"/>
              <a:gd name="connsiteX5" fmla="*/ 211855 w 490483"/>
              <a:gd name="connsiteY5" fmla="*/ 222559 h 395963"/>
              <a:gd name="connsiteX6" fmla="*/ 62630 w 490483"/>
              <a:gd name="connsiteY6" fmla="*/ 182872 h 395963"/>
              <a:gd name="connsiteX7" fmla="*/ 315043 w 490483"/>
              <a:gd name="connsiteY7" fmla="*/ 124134 h 395963"/>
              <a:gd name="connsiteX8" fmla="*/ 292818 w 490483"/>
              <a:gd name="connsiteY8" fmla="*/ 73334 h 395963"/>
              <a:gd name="connsiteX9" fmla="*/ 230905 w 490483"/>
              <a:gd name="connsiteY9" fmla="*/ 90797 h 395963"/>
              <a:gd name="connsiteX10" fmla="*/ 129305 w 490483"/>
              <a:gd name="connsiteY10" fmla="*/ 174934 h 395963"/>
              <a:gd name="connsiteX11" fmla="*/ 200743 w 490483"/>
              <a:gd name="connsiteY11" fmla="*/ 209859 h 395963"/>
              <a:gd name="connsiteX12" fmla="*/ 291230 w 490483"/>
              <a:gd name="connsiteY12" fmla="*/ 205097 h 395963"/>
              <a:gd name="connsiteX13" fmla="*/ 356318 w 490483"/>
              <a:gd name="connsiteY13" fmla="*/ 146359 h 395963"/>
              <a:gd name="connsiteX14" fmla="*/ 489668 w 490483"/>
              <a:gd name="connsiteY14" fmla="*/ 309 h 39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0483" h="395963">
                <a:moveTo>
                  <a:pt x="489668" y="309"/>
                </a:moveTo>
                <a:cubicBezTo>
                  <a:pt x="498664" y="-5776"/>
                  <a:pt x="430666" y="79420"/>
                  <a:pt x="410293" y="109847"/>
                </a:cubicBezTo>
                <a:cubicBezTo>
                  <a:pt x="389920" y="140274"/>
                  <a:pt x="435428" y="135512"/>
                  <a:pt x="367430" y="182872"/>
                </a:cubicBezTo>
                <a:cubicBezTo>
                  <a:pt x="299432" y="230232"/>
                  <a:pt x="28234" y="377076"/>
                  <a:pt x="2305" y="394009"/>
                </a:cubicBezTo>
                <a:cubicBezTo>
                  <a:pt x="-23624" y="410942"/>
                  <a:pt x="176930" y="313047"/>
                  <a:pt x="211855" y="284472"/>
                </a:cubicBezTo>
                <a:cubicBezTo>
                  <a:pt x="246780" y="255897"/>
                  <a:pt x="236726" y="239492"/>
                  <a:pt x="211855" y="222559"/>
                </a:cubicBezTo>
                <a:cubicBezTo>
                  <a:pt x="186984" y="205626"/>
                  <a:pt x="45432" y="199276"/>
                  <a:pt x="62630" y="182872"/>
                </a:cubicBezTo>
                <a:cubicBezTo>
                  <a:pt x="79828" y="166468"/>
                  <a:pt x="276678" y="142390"/>
                  <a:pt x="315043" y="124134"/>
                </a:cubicBezTo>
                <a:cubicBezTo>
                  <a:pt x="353408" y="105878"/>
                  <a:pt x="306841" y="78890"/>
                  <a:pt x="292818" y="73334"/>
                </a:cubicBezTo>
                <a:cubicBezTo>
                  <a:pt x="278795" y="67778"/>
                  <a:pt x="258157" y="73864"/>
                  <a:pt x="230905" y="90797"/>
                </a:cubicBezTo>
                <a:cubicBezTo>
                  <a:pt x="203653" y="107730"/>
                  <a:pt x="134332" y="155090"/>
                  <a:pt x="129305" y="174934"/>
                </a:cubicBezTo>
                <a:cubicBezTo>
                  <a:pt x="124278" y="194778"/>
                  <a:pt x="173756" y="204832"/>
                  <a:pt x="200743" y="209859"/>
                </a:cubicBezTo>
                <a:cubicBezTo>
                  <a:pt x="227730" y="214886"/>
                  <a:pt x="265301" y="215680"/>
                  <a:pt x="291230" y="205097"/>
                </a:cubicBezTo>
                <a:cubicBezTo>
                  <a:pt x="317159" y="194514"/>
                  <a:pt x="322187" y="180226"/>
                  <a:pt x="356318" y="146359"/>
                </a:cubicBezTo>
                <a:cubicBezTo>
                  <a:pt x="390449" y="112492"/>
                  <a:pt x="480672" y="6394"/>
                  <a:pt x="489668" y="30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9" name="フリーフォーム: 図形 678">
            <a:extLst>
              <a:ext uri="{FF2B5EF4-FFF2-40B4-BE49-F238E27FC236}">
                <a16:creationId xmlns:a16="http://schemas.microsoft.com/office/drawing/2014/main" id="{86CAE660-0532-48B8-AE6E-93B44E3FE08D}"/>
              </a:ext>
            </a:extLst>
          </p:cNvPr>
          <p:cNvSpPr/>
          <p:nvPr/>
        </p:nvSpPr>
        <p:spPr>
          <a:xfrm>
            <a:off x="2670175" y="3167063"/>
            <a:ext cx="230585" cy="93832"/>
          </a:xfrm>
          <a:custGeom>
            <a:avLst/>
            <a:gdLst>
              <a:gd name="connsiteX0" fmla="*/ 0 w 230585"/>
              <a:gd name="connsiteY0" fmla="*/ 0 h 93832"/>
              <a:gd name="connsiteX1" fmla="*/ 119063 w 230585"/>
              <a:gd name="connsiteY1" fmla="*/ 73025 h 93832"/>
              <a:gd name="connsiteX2" fmla="*/ 230188 w 230585"/>
              <a:gd name="connsiteY2" fmla="*/ 93662 h 93832"/>
              <a:gd name="connsiteX3" fmla="*/ 150813 w 230585"/>
              <a:gd name="connsiteY3" fmla="*/ 65087 h 93832"/>
              <a:gd name="connsiteX4" fmla="*/ 0 w 230585"/>
              <a:gd name="connsiteY4" fmla="*/ 0 h 9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5" h="93832">
                <a:moveTo>
                  <a:pt x="0" y="0"/>
                </a:moveTo>
                <a:cubicBezTo>
                  <a:pt x="40349" y="28707"/>
                  <a:pt x="80698" y="57415"/>
                  <a:pt x="119063" y="73025"/>
                </a:cubicBezTo>
                <a:cubicBezTo>
                  <a:pt x="157428" y="88635"/>
                  <a:pt x="224896" y="94985"/>
                  <a:pt x="230188" y="93662"/>
                </a:cubicBezTo>
                <a:cubicBezTo>
                  <a:pt x="235480" y="92339"/>
                  <a:pt x="186796" y="77522"/>
                  <a:pt x="150813" y="65087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0" name="フリーフォーム: 図形 679">
            <a:extLst>
              <a:ext uri="{FF2B5EF4-FFF2-40B4-BE49-F238E27FC236}">
                <a16:creationId xmlns:a16="http://schemas.microsoft.com/office/drawing/2014/main" id="{A1567007-D617-47D6-ABE6-BD0A1DDEB74F}"/>
              </a:ext>
            </a:extLst>
          </p:cNvPr>
          <p:cNvSpPr/>
          <p:nvPr/>
        </p:nvSpPr>
        <p:spPr>
          <a:xfrm>
            <a:off x="2493727" y="3387692"/>
            <a:ext cx="158448" cy="104855"/>
          </a:xfrm>
          <a:custGeom>
            <a:avLst/>
            <a:gdLst>
              <a:gd name="connsiteX0" fmla="*/ 236 w 158448"/>
              <a:gd name="connsiteY0" fmla="*/ 33 h 104855"/>
              <a:gd name="connsiteX1" fmla="*/ 146286 w 158448"/>
              <a:gd name="connsiteY1" fmla="*/ 61946 h 104855"/>
              <a:gd name="connsiteX2" fmla="*/ 146286 w 158448"/>
              <a:gd name="connsiteY2" fmla="*/ 104808 h 104855"/>
              <a:gd name="connsiteX3" fmla="*/ 112948 w 158448"/>
              <a:gd name="connsiteY3" fmla="*/ 54008 h 104855"/>
              <a:gd name="connsiteX4" fmla="*/ 236 w 158448"/>
              <a:gd name="connsiteY4" fmla="*/ 33 h 10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48" h="104855">
                <a:moveTo>
                  <a:pt x="236" y="33"/>
                </a:moveTo>
                <a:cubicBezTo>
                  <a:pt x="5792" y="1356"/>
                  <a:pt x="121944" y="44483"/>
                  <a:pt x="146286" y="61946"/>
                </a:cubicBezTo>
                <a:cubicBezTo>
                  <a:pt x="170628" y="79409"/>
                  <a:pt x="151842" y="106131"/>
                  <a:pt x="146286" y="104808"/>
                </a:cubicBezTo>
                <a:cubicBezTo>
                  <a:pt x="140730" y="103485"/>
                  <a:pt x="137290" y="70677"/>
                  <a:pt x="112948" y="54008"/>
                </a:cubicBezTo>
                <a:cubicBezTo>
                  <a:pt x="88606" y="37339"/>
                  <a:pt x="-5320" y="-1290"/>
                  <a:pt x="236" y="3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1" name="フリーフォーム: 図形 680">
            <a:extLst>
              <a:ext uri="{FF2B5EF4-FFF2-40B4-BE49-F238E27FC236}">
                <a16:creationId xmlns:a16="http://schemas.microsoft.com/office/drawing/2014/main" id="{7E0E9F88-3A05-4B37-BB66-B01B9325D404}"/>
              </a:ext>
            </a:extLst>
          </p:cNvPr>
          <p:cNvSpPr/>
          <p:nvPr/>
        </p:nvSpPr>
        <p:spPr>
          <a:xfrm>
            <a:off x="2739007" y="3526946"/>
            <a:ext cx="189071" cy="62544"/>
          </a:xfrm>
          <a:custGeom>
            <a:avLst/>
            <a:gdLst>
              <a:gd name="connsiteX0" fmla="*/ 4193 w 189071"/>
              <a:gd name="connsiteY0" fmla="*/ 62392 h 62544"/>
              <a:gd name="connsiteX1" fmla="*/ 166118 w 189071"/>
              <a:gd name="connsiteY1" fmla="*/ 6829 h 62544"/>
              <a:gd name="connsiteX2" fmla="*/ 188343 w 189071"/>
              <a:gd name="connsiteY2" fmla="*/ 43342 h 62544"/>
              <a:gd name="connsiteX3" fmla="*/ 170881 w 189071"/>
              <a:gd name="connsiteY3" fmla="*/ 479 h 62544"/>
              <a:gd name="connsiteX4" fmla="*/ 56581 w 189071"/>
              <a:gd name="connsiteY4" fmla="*/ 22704 h 62544"/>
              <a:gd name="connsiteX5" fmla="*/ 4193 w 189071"/>
              <a:gd name="connsiteY5" fmla="*/ 62392 h 6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071" h="62544">
                <a:moveTo>
                  <a:pt x="4193" y="62392"/>
                </a:moveTo>
                <a:cubicBezTo>
                  <a:pt x="22449" y="59746"/>
                  <a:pt x="135426" y="10004"/>
                  <a:pt x="166118" y="6829"/>
                </a:cubicBezTo>
                <a:cubicBezTo>
                  <a:pt x="196810" y="3654"/>
                  <a:pt x="187549" y="44400"/>
                  <a:pt x="188343" y="43342"/>
                </a:cubicBezTo>
                <a:cubicBezTo>
                  <a:pt x="189137" y="42284"/>
                  <a:pt x="192841" y="3919"/>
                  <a:pt x="170881" y="479"/>
                </a:cubicBezTo>
                <a:cubicBezTo>
                  <a:pt x="148921" y="-2961"/>
                  <a:pt x="81452" y="12914"/>
                  <a:pt x="56581" y="22704"/>
                </a:cubicBezTo>
                <a:cubicBezTo>
                  <a:pt x="31710" y="32494"/>
                  <a:pt x="-14063" y="65038"/>
                  <a:pt x="4193" y="6239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2" name="フリーフォーム: 図形 681">
            <a:extLst>
              <a:ext uri="{FF2B5EF4-FFF2-40B4-BE49-F238E27FC236}">
                <a16:creationId xmlns:a16="http://schemas.microsoft.com/office/drawing/2014/main" id="{C30154D2-F23C-44E8-8312-65E04EB9A202}"/>
              </a:ext>
            </a:extLst>
          </p:cNvPr>
          <p:cNvSpPr/>
          <p:nvPr/>
        </p:nvSpPr>
        <p:spPr>
          <a:xfrm>
            <a:off x="2454887" y="3651310"/>
            <a:ext cx="154403" cy="108629"/>
          </a:xfrm>
          <a:custGeom>
            <a:avLst/>
            <a:gdLst>
              <a:gd name="connsiteX0" fmla="*/ 151788 w 154403"/>
              <a:gd name="connsiteY0" fmla="*/ 1528 h 108629"/>
              <a:gd name="connsiteX1" fmla="*/ 976 w 154403"/>
              <a:gd name="connsiteY1" fmla="*/ 107890 h 108629"/>
              <a:gd name="connsiteX2" fmla="*/ 89876 w 154403"/>
              <a:gd name="connsiteY2" fmla="*/ 47565 h 108629"/>
              <a:gd name="connsiteX3" fmla="*/ 151788 w 154403"/>
              <a:gd name="connsiteY3" fmla="*/ 1528 h 10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403" h="108629">
                <a:moveTo>
                  <a:pt x="151788" y="1528"/>
                </a:moveTo>
                <a:cubicBezTo>
                  <a:pt x="136971" y="11582"/>
                  <a:pt x="11295" y="100217"/>
                  <a:pt x="976" y="107890"/>
                </a:cubicBezTo>
                <a:cubicBezTo>
                  <a:pt x="-9343" y="115563"/>
                  <a:pt x="65005" y="61323"/>
                  <a:pt x="89876" y="47565"/>
                </a:cubicBezTo>
                <a:cubicBezTo>
                  <a:pt x="114747" y="33807"/>
                  <a:pt x="166605" y="-8526"/>
                  <a:pt x="151788" y="152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3" name="フリーフォーム: 図形 682">
            <a:extLst>
              <a:ext uri="{FF2B5EF4-FFF2-40B4-BE49-F238E27FC236}">
                <a16:creationId xmlns:a16="http://schemas.microsoft.com/office/drawing/2014/main" id="{42655A53-0204-4247-BB24-4517D6F18A8A}"/>
              </a:ext>
            </a:extLst>
          </p:cNvPr>
          <p:cNvSpPr/>
          <p:nvPr/>
        </p:nvSpPr>
        <p:spPr>
          <a:xfrm>
            <a:off x="2414042" y="3675458"/>
            <a:ext cx="83151" cy="133411"/>
          </a:xfrm>
          <a:custGeom>
            <a:avLst/>
            <a:gdLst>
              <a:gd name="connsiteX0" fmla="*/ 83096 w 83151"/>
              <a:gd name="connsiteY0" fmla="*/ 7542 h 133411"/>
              <a:gd name="connsiteX1" fmla="*/ 16421 w 83151"/>
              <a:gd name="connsiteY1" fmla="*/ 71042 h 133411"/>
              <a:gd name="connsiteX2" fmla="*/ 27533 w 83151"/>
              <a:gd name="connsiteY2" fmla="*/ 132955 h 133411"/>
              <a:gd name="connsiteX3" fmla="*/ 10071 w 83151"/>
              <a:gd name="connsiteY3" fmla="*/ 37705 h 133411"/>
              <a:gd name="connsiteX4" fmla="*/ 3721 w 83151"/>
              <a:gd name="connsiteY4" fmla="*/ 2780 h 133411"/>
              <a:gd name="connsiteX5" fmla="*/ 83096 w 83151"/>
              <a:gd name="connsiteY5" fmla="*/ 7542 h 13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151" h="133411">
                <a:moveTo>
                  <a:pt x="83096" y="7542"/>
                </a:moveTo>
                <a:cubicBezTo>
                  <a:pt x="85213" y="18919"/>
                  <a:pt x="25681" y="50140"/>
                  <a:pt x="16421" y="71042"/>
                </a:cubicBezTo>
                <a:cubicBezTo>
                  <a:pt x="7160" y="91944"/>
                  <a:pt x="28591" y="138511"/>
                  <a:pt x="27533" y="132955"/>
                </a:cubicBezTo>
                <a:cubicBezTo>
                  <a:pt x="26475" y="127399"/>
                  <a:pt x="14040" y="59401"/>
                  <a:pt x="10071" y="37705"/>
                </a:cubicBezTo>
                <a:cubicBezTo>
                  <a:pt x="6102" y="16009"/>
                  <a:pt x="-6069" y="5161"/>
                  <a:pt x="3721" y="2780"/>
                </a:cubicBezTo>
                <a:cubicBezTo>
                  <a:pt x="13511" y="399"/>
                  <a:pt x="80979" y="-3835"/>
                  <a:pt x="83096" y="754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4" name="フリーフォーム: 図形 683">
            <a:extLst>
              <a:ext uri="{FF2B5EF4-FFF2-40B4-BE49-F238E27FC236}">
                <a16:creationId xmlns:a16="http://schemas.microsoft.com/office/drawing/2014/main" id="{AC6AFF54-BC4A-4ED9-96E0-0E0A43DD7329}"/>
              </a:ext>
            </a:extLst>
          </p:cNvPr>
          <p:cNvSpPr/>
          <p:nvPr/>
        </p:nvSpPr>
        <p:spPr>
          <a:xfrm>
            <a:off x="2384157" y="3722608"/>
            <a:ext cx="33608" cy="173404"/>
          </a:xfrm>
          <a:custGeom>
            <a:avLst/>
            <a:gdLst>
              <a:gd name="connsiteX0" fmla="*/ 25668 w 33608"/>
              <a:gd name="connsiteY0" fmla="*/ 80 h 173404"/>
              <a:gd name="connsiteX1" fmla="*/ 9793 w 33608"/>
              <a:gd name="connsiteY1" fmla="*/ 92155 h 173404"/>
              <a:gd name="connsiteX2" fmla="*/ 33606 w 33608"/>
              <a:gd name="connsiteY2" fmla="*/ 173117 h 173404"/>
              <a:gd name="connsiteX3" fmla="*/ 8206 w 33608"/>
              <a:gd name="connsiteY3" fmla="*/ 117555 h 173404"/>
              <a:gd name="connsiteX4" fmla="*/ 268 w 33608"/>
              <a:gd name="connsiteY4" fmla="*/ 76280 h 173404"/>
              <a:gd name="connsiteX5" fmla="*/ 25668 w 33608"/>
              <a:gd name="connsiteY5" fmla="*/ 80 h 17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08" h="173404">
                <a:moveTo>
                  <a:pt x="25668" y="80"/>
                </a:moveTo>
                <a:cubicBezTo>
                  <a:pt x="27256" y="2726"/>
                  <a:pt x="8470" y="63316"/>
                  <a:pt x="9793" y="92155"/>
                </a:cubicBezTo>
                <a:cubicBezTo>
                  <a:pt x="11116" y="120994"/>
                  <a:pt x="33870" y="168884"/>
                  <a:pt x="33606" y="173117"/>
                </a:cubicBezTo>
                <a:cubicBezTo>
                  <a:pt x="33342" y="177350"/>
                  <a:pt x="13762" y="133694"/>
                  <a:pt x="8206" y="117555"/>
                </a:cubicBezTo>
                <a:cubicBezTo>
                  <a:pt x="2650" y="101416"/>
                  <a:pt x="-1055" y="91626"/>
                  <a:pt x="268" y="76280"/>
                </a:cubicBezTo>
                <a:cubicBezTo>
                  <a:pt x="1591" y="60934"/>
                  <a:pt x="24080" y="-2566"/>
                  <a:pt x="25668" y="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5" name="フリーフォーム: 図形 684">
            <a:extLst>
              <a:ext uri="{FF2B5EF4-FFF2-40B4-BE49-F238E27FC236}">
                <a16:creationId xmlns:a16="http://schemas.microsoft.com/office/drawing/2014/main" id="{E1CCAD78-EE7C-44E7-B4AE-5F4C63124673}"/>
              </a:ext>
            </a:extLst>
          </p:cNvPr>
          <p:cNvSpPr/>
          <p:nvPr/>
        </p:nvSpPr>
        <p:spPr>
          <a:xfrm>
            <a:off x="2687396" y="4022965"/>
            <a:ext cx="127864" cy="134455"/>
          </a:xfrm>
          <a:custGeom>
            <a:avLst/>
            <a:gdLst>
              <a:gd name="connsiteX0" fmla="*/ 242 w 127864"/>
              <a:gd name="connsiteY0" fmla="*/ 1348 h 134455"/>
              <a:gd name="connsiteX1" fmla="*/ 92317 w 127864"/>
              <a:gd name="connsiteY1" fmla="*/ 90248 h 134455"/>
              <a:gd name="connsiteX2" fmla="*/ 127242 w 127864"/>
              <a:gd name="connsiteY2" fmla="*/ 133110 h 134455"/>
              <a:gd name="connsiteX3" fmla="*/ 66917 w 127864"/>
              <a:gd name="connsiteY3" fmla="*/ 42623 h 134455"/>
              <a:gd name="connsiteX4" fmla="*/ 242 w 127864"/>
              <a:gd name="connsiteY4" fmla="*/ 1348 h 13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64" h="134455">
                <a:moveTo>
                  <a:pt x="242" y="1348"/>
                </a:moveTo>
                <a:cubicBezTo>
                  <a:pt x="4475" y="9285"/>
                  <a:pt x="71150" y="68288"/>
                  <a:pt x="92317" y="90248"/>
                </a:cubicBezTo>
                <a:cubicBezTo>
                  <a:pt x="113484" y="112208"/>
                  <a:pt x="131475" y="141047"/>
                  <a:pt x="127242" y="133110"/>
                </a:cubicBezTo>
                <a:cubicBezTo>
                  <a:pt x="123009" y="125173"/>
                  <a:pt x="85438" y="62996"/>
                  <a:pt x="66917" y="42623"/>
                </a:cubicBezTo>
                <a:cubicBezTo>
                  <a:pt x="48396" y="22250"/>
                  <a:pt x="-3991" y="-6589"/>
                  <a:pt x="242" y="134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6" name="フリーフォーム: 図形 685">
            <a:extLst>
              <a:ext uri="{FF2B5EF4-FFF2-40B4-BE49-F238E27FC236}">
                <a16:creationId xmlns:a16="http://schemas.microsoft.com/office/drawing/2014/main" id="{3FDAA685-D09D-44BA-AE08-CB8B19DA8ED2}"/>
              </a:ext>
            </a:extLst>
          </p:cNvPr>
          <p:cNvSpPr/>
          <p:nvPr/>
        </p:nvSpPr>
        <p:spPr>
          <a:xfrm>
            <a:off x="3960283" y="3253186"/>
            <a:ext cx="179941" cy="14947"/>
          </a:xfrm>
          <a:custGeom>
            <a:avLst/>
            <a:gdLst>
              <a:gd name="connsiteX0" fmla="*/ 0 w 179941"/>
              <a:gd name="connsiteY0" fmla="*/ 14947 h 14947"/>
              <a:gd name="connsiteX1" fmla="*/ 179917 w 179941"/>
              <a:gd name="connsiteY1" fmla="*/ 131 h 14947"/>
              <a:gd name="connsiteX2" fmla="*/ 0 w 179941"/>
              <a:gd name="connsiteY2" fmla="*/ 14947 h 1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941" h="14947">
                <a:moveTo>
                  <a:pt x="0" y="14947"/>
                </a:moveTo>
                <a:lnTo>
                  <a:pt x="179917" y="131"/>
                </a:lnTo>
                <a:cubicBezTo>
                  <a:pt x="182386" y="-1633"/>
                  <a:pt x="0" y="14947"/>
                  <a:pt x="0" y="1494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7" name="フリーフォーム: 図形 686">
            <a:extLst>
              <a:ext uri="{FF2B5EF4-FFF2-40B4-BE49-F238E27FC236}">
                <a16:creationId xmlns:a16="http://schemas.microsoft.com/office/drawing/2014/main" id="{6A0D57C9-138E-4F90-86E1-C643A7D91EA1}"/>
              </a:ext>
            </a:extLst>
          </p:cNvPr>
          <p:cNvSpPr/>
          <p:nvPr/>
        </p:nvSpPr>
        <p:spPr>
          <a:xfrm>
            <a:off x="3948217" y="3253537"/>
            <a:ext cx="101790" cy="89010"/>
          </a:xfrm>
          <a:custGeom>
            <a:avLst/>
            <a:gdLst>
              <a:gd name="connsiteX0" fmla="*/ 1483 w 101790"/>
              <a:gd name="connsiteY0" fmla="*/ 88680 h 89010"/>
              <a:gd name="connsiteX1" fmla="*/ 100966 w 101790"/>
              <a:gd name="connsiteY1" fmla="*/ 1896 h 89010"/>
              <a:gd name="connsiteX2" fmla="*/ 45933 w 101790"/>
              <a:gd name="connsiteY2" fmla="*/ 31530 h 89010"/>
              <a:gd name="connsiteX3" fmla="*/ 1483 w 101790"/>
              <a:gd name="connsiteY3" fmla="*/ 88680 h 8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790" h="89010">
                <a:moveTo>
                  <a:pt x="1483" y="88680"/>
                </a:moveTo>
                <a:cubicBezTo>
                  <a:pt x="10655" y="83741"/>
                  <a:pt x="93558" y="11421"/>
                  <a:pt x="100966" y="1896"/>
                </a:cubicBezTo>
                <a:cubicBezTo>
                  <a:pt x="108374" y="-7629"/>
                  <a:pt x="63925" y="21299"/>
                  <a:pt x="45933" y="31530"/>
                </a:cubicBezTo>
                <a:cubicBezTo>
                  <a:pt x="27941" y="41761"/>
                  <a:pt x="-7689" y="93619"/>
                  <a:pt x="1483" y="886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8" name="フリーフォーム: 図形 687">
            <a:extLst>
              <a:ext uri="{FF2B5EF4-FFF2-40B4-BE49-F238E27FC236}">
                <a16:creationId xmlns:a16="http://schemas.microsoft.com/office/drawing/2014/main" id="{EE12D035-B683-49FD-94B2-B742E5035C23}"/>
              </a:ext>
            </a:extLst>
          </p:cNvPr>
          <p:cNvSpPr/>
          <p:nvPr/>
        </p:nvSpPr>
        <p:spPr>
          <a:xfrm>
            <a:off x="3961920" y="3272358"/>
            <a:ext cx="194997" cy="93147"/>
          </a:xfrm>
          <a:custGeom>
            <a:avLst/>
            <a:gdLst>
              <a:gd name="connsiteX0" fmla="*/ 480 w 194997"/>
              <a:gd name="connsiteY0" fmla="*/ 93142 h 93147"/>
              <a:gd name="connsiteX1" fmla="*/ 193097 w 194997"/>
              <a:gd name="connsiteY1" fmla="*/ 69859 h 93147"/>
              <a:gd name="connsiteX2" fmla="*/ 102080 w 194997"/>
              <a:gd name="connsiteY2" fmla="*/ 50809 h 93147"/>
              <a:gd name="connsiteX3" fmla="*/ 154997 w 194997"/>
              <a:gd name="connsiteY3" fmla="*/ 9 h 93147"/>
              <a:gd name="connsiteX4" fmla="*/ 121130 w 194997"/>
              <a:gd name="connsiteY4" fmla="*/ 55042 h 93147"/>
              <a:gd name="connsiteX5" fmla="*/ 138063 w 194997"/>
              <a:gd name="connsiteY5" fmla="*/ 67742 h 93147"/>
              <a:gd name="connsiteX6" fmla="*/ 480 w 194997"/>
              <a:gd name="connsiteY6" fmla="*/ 93142 h 9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997" h="93147">
                <a:moveTo>
                  <a:pt x="480" y="93142"/>
                </a:moveTo>
                <a:cubicBezTo>
                  <a:pt x="9652" y="93495"/>
                  <a:pt x="176164" y="76914"/>
                  <a:pt x="193097" y="69859"/>
                </a:cubicBezTo>
                <a:cubicBezTo>
                  <a:pt x="210030" y="62804"/>
                  <a:pt x="108430" y="62451"/>
                  <a:pt x="102080" y="50809"/>
                </a:cubicBezTo>
                <a:cubicBezTo>
                  <a:pt x="95730" y="39167"/>
                  <a:pt x="151822" y="-696"/>
                  <a:pt x="154997" y="9"/>
                </a:cubicBezTo>
                <a:cubicBezTo>
                  <a:pt x="158172" y="714"/>
                  <a:pt x="123952" y="43753"/>
                  <a:pt x="121130" y="55042"/>
                </a:cubicBezTo>
                <a:cubicBezTo>
                  <a:pt x="118308" y="66331"/>
                  <a:pt x="159935" y="62450"/>
                  <a:pt x="138063" y="67742"/>
                </a:cubicBezTo>
                <a:cubicBezTo>
                  <a:pt x="116191" y="73034"/>
                  <a:pt x="-8692" y="92789"/>
                  <a:pt x="480" y="9314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9" name="フリーフォーム: 図形 688">
            <a:extLst>
              <a:ext uri="{FF2B5EF4-FFF2-40B4-BE49-F238E27FC236}">
                <a16:creationId xmlns:a16="http://schemas.microsoft.com/office/drawing/2014/main" id="{2ABB61B0-5493-4FB6-9930-F5DC10640968}"/>
              </a:ext>
            </a:extLst>
          </p:cNvPr>
          <p:cNvSpPr/>
          <p:nvPr/>
        </p:nvSpPr>
        <p:spPr>
          <a:xfrm>
            <a:off x="3743409" y="2601306"/>
            <a:ext cx="84110" cy="247320"/>
          </a:xfrm>
          <a:custGeom>
            <a:avLst/>
            <a:gdLst>
              <a:gd name="connsiteX0" fmla="*/ 55479 w 84110"/>
              <a:gd name="connsiteY0" fmla="*/ 607 h 247320"/>
              <a:gd name="connsiteX1" fmla="*/ 3091 w 84110"/>
              <a:gd name="connsiteY1" fmla="*/ 118082 h 247320"/>
              <a:gd name="connsiteX2" fmla="*/ 28491 w 84110"/>
              <a:gd name="connsiteY2" fmla="*/ 246669 h 247320"/>
              <a:gd name="connsiteX3" fmla="*/ 84054 w 84110"/>
              <a:gd name="connsiteY3" fmla="*/ 168882 h 247320"/>
              <a:gd name="connsiteX4" fmla="*/ 17379 w 84110"/>
              <a:gd name="connsiteY4" fmla="*/ 189519 h 247320"/>
              <a:gd name="connsiteX5" fmla="*/ 1504 w 84110"/>
              <a:gd name="connsiteY5" fmla="*/ 76807 h 247320"/>
              <a:gd name="connsiteX6" fmla="*/ 55479 w 84110"/>
              <a:gd name="connsiteY6" fmla="*/ 607 h 24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110" h="247320">
                <a:moveTo>
                  <a:pt x="55479" y="607"/>
                </a:moveTo>
                <a:cubicBezTo>
                  <a:pt x="55743" y="7486"/>
                  <a:pt x="7589" y="77072"/>
                  <a:pt x="3091" y="118082"/>
                </a:cubicBezTo>
                <a:cubicBezTo>
                  <a:pt x="-1407" y="159092"/>
                  <a:pt x="14997" y="238202"/>
                  <a:pt x="28491" y="246669"/>
                </a:cubicBezTo>
                <a:cubicBezTo>
                  <a:pt x="41985" y="255136"/>
                  <a:pt x="85906" y="178407"/>
                  <a:pt x="84054" y="168882"/>
                </a:cubicBezTo>
                <a:cubicBezTo>
                  <a:pt x="82202" y="159357"/>
                  <a:pt x="31137" y="204865"/>
                  <a:pt x="17379" y="189519"/>
                </a:cubicBezTo>
                <a:cubicBezTo>
                  <a:pt x="3621" y="174173"/>
                  <a:pt x="-3258" y="106705"/>
                  <a:pt x="1504" y="76807"/>
                </a:cubicBezTo>
                <a:cubicBezTo>
                  <a:pt x="6266" y="46909"/>
                  <a:pt x="55215" y="-6272"/>
                  <a:pt x="55479" y="60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0" name="フリーフォーム: 図形 689">
            <a:extLst>
              <a:ext uri="{FF2B5EF4-FFF2-40B4-BE49-F238E27FC236}">
                <a16:creationId xmlns:a16="http://schemas.microsoft.com/office/drawing/2014/main" id="{11C95F02-5A5F-4855-A5BB-ABD965744AB6}"/>
              </a:ext>
            </a:extLst>
          </p:cNvPr>
          <p:cNvSpPr/>
          <p:nvPr/>
        </p:nvSpPr>
        <p:spPr>
          <a:xfrm>
            <a:off x="3777412" y="2830465"/>
            <a:ext cx="37495" cy="176414"/>
          </a:xfrm>
          <a:custGeom>
            <a:avLst/>
            <a:gdLst>
              <a:gd name="connsiteX0" fmla="*/ 838 w 37495"/>
              <a:gd name="connsiteY0" fmla="*/ 48 h 176414"/>
              <a:gd name="connsiteX1" fmla="*/ 16713 w 37495"/>
              <a:gd name="connsiteY1" fmla="*/ 123873 h 176414"/>
              <a:gd name="connsiteX2" fmla="*/ 37351 w 37495"/>
              <a:gd name="connsiteY2" fmla="*/ 176260 h 176414"/>
              <a:gd name="connsiteX3" fmla="*/ 5601 w 37495"/>
              <a:gd name="connsiteY3" fmla="*/ 109585 h 176414"/>
              <a:gd name="connsiteX4" fmla="*/ 838 w 37495"/>
              <a:gd name="connsiteY4" fmla="*/ 48 h 17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5" h="176414">
                <a:moveTo>
                  <a:pt x="838" y="48"/>
                </a:moveTo>
                <a:cubicBezTo>
                  <a:pt x="2690" y="2429"/>
                  <a:pt x="10628" y="94504"/>
                  <a:pt x="16713" y="123873"/>
                </a:cubicBezTo>
                <a:cubicBezTo>
                  <a:pt x="22798" y="153242"/>
                  <a:pt x="39203" y="178641"/>
                  <a:pt x="37351" y="176260"/>
                </a:cubicBezTo>
                <a:cubicBezTo>
                  <a:pt x="35499" y="173879"/>
                  <a:pt x="11157" y="136308"/>
                  <a:pt x="5601" y="109585"/>
                </a:cubicBezTo>
                <a:cubicBezTo>
                  <a:pt x="45" y="82862"/>
                  <a:pt x="-1014" y="-2333"/>
                  <a:pt x="838" y="4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1" name="フリーフォーム: 図形 690">
            <a:extLst>
              <a:ext uri="{FF2B5EF4-FFF2-40B4-BE49-F238E27FC236}">
                <a16:creationId xmlns:a16="http://schemas.microsoft.com/office/drawing/2014/main" id="{B9038B24-33A9-4255-AE1D-D5B272361675}"/>
              </a:ext>
            </a:extLst>
          </p:cNvPr>
          <p:cNvSpPr/>
          <p:nvPr/>
        </p:nvSpPr>
        <p:spPr>
          <a:xfrm>
            <a:off x="3811244" y="2915734"/>
            <a:ext cx="187840" cy="234370"/>
          </a:xfrm>
          <a:custGeom>
            <a:avLst/>
            <a:gdLst>
              <a:gd name="connsiteX0" fmla="*/ 187669 w 187840"/>
              <a:gd name="connsiteY0" fmla="*/ 504 h 234370"/>
              <a:gd name="connsiteX1" fmla="*/ 44794 w 187840"/>
              <a:gd name="connsiteY1" fmla="*/ 87816 h 234370"/>
              <a:gd name="connsiteX2" fmla="*/ 11456 w 187840"/>
              <a:gd name="connsiteY2" fmla="*/ 232279 h 234370"/>
              <a:gd name="connsiteX3" fmla="*/ 9869 w 187840"/>
              <a:gd name="connsiteY3" fmla="*/ 170366 h 234370"/>
              <a:gd name="connsiteX4" fmla="*/ 13044 w 187840"/>
              <a:gd name="connsiteY4" fmla="*/ 125916 h 234370"/>
              <a:gd name="connsiteX5" fmla="*/ 187669 w 187840"/>
              <a:gd name="connsiteY5" fmla="*/ 504 h 23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840" h="234370">
                <a:moveTo>
                  <a:pt x="187669" y="504"/>
                </a:moveTo>
                <a:cubicBezTo>
                  <a:pt x="192961" y="-5846"/>
                  <a:pt x="74163" y="49187"/>
                  <a:pt x="44794" y="87816"/>
                </a:cubicBezTo>
                <a:cubicBezTo>
                  <a:pt x="15425" y="126445"/>
                  <a:pt x="17277" y="218521"/>
                  <a:pt x="11456" y="232279"/>
                </a:cubicBezTo>
                <a:cubicBezTo>
                  <a:pt x="5635" y="246037"/>
                  <a:pt x="9604" y="188093"/>
                  <a:pt x="9869" y="170366"/>
                </a:cubicBezTo>
                <a:cubicBezTo>
                  <a:pt x="10134" y="152639"/>
                  <a:pt x="-14473" y="152639"/>
                  <a:pt x="13044" y="125916"/>
                </a:cubicBezTo>
                <a:cubicBezTo>
                  <a:pt x="40561" y="99193"/>
                  <a:pt x="182377" y="6854"/>
                  <a:pt x="187669" y="50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2" name="フリーフォーム: 図形 691">
            <a:extLst>
              <a:ext uri="{FF2B5EF4-FFF2-40B4-BE49-F238E27FC236}">
                <a16:creationId xmlns:a16="http://schemas.microsoft.com/office/drawing/2014/main" id="{C7BC6594-BF79-4405-9FE1-AE774173CEA4}"/>
              </a:ext>
            </a:extLst>
          </p:cNvPr>
          <p:cNvSpPr/>
          <p:nvPr/>
        </p:nvSpPr>
        <p:spPr>
          <a:xfrm>
            <a:off x="2417346" y="3858806"/>
            <a:ext cx="91310" cy="130773"/>
          </a:xfrm>
          <a:custGeom>
            <a:avLst/>
            <a:gdLst>
              <a:gd name="connsiteX0" fmla="*/ 2004 w 91310"/>
              <a:gd name="connsiteY0" fmla="*/ 407 h 130773"/>
              <a:gd name="connsiteX1" fmla="*/ 90904 w 91310"/>
              <a:gd name="connsiteY1" fmla="*/ 127407 h 130773"/>
              <a:gd name="connsiteX2" fmla="*/ 33754 w 91310"/>
              <a:gd name="connsiteY2" fmla="*/ 87719 h 130773"/>
              <a:gd name="connsiteX3" fmla="*/ 2004 w 91310"/>
              <a:gd name="connsiteY3" fmla="*/ 407 h 13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10" h="130773">
                <a:moveTo>
                  <a:pt x="2004" y="407"/>
                </a:moveTo>
                <a:cubicBezTo>
                  <a:pt x="11529" y="7022"/>
                  <a:pt x="85612" y="112855"/>
                  <a:pt x="90904" y="127407"/>
                </a:cubicBezTo>
                <a:cubicBezTo>
                  <a:pt x="96196" y="141959"/>
                  <a:pt x="48306" y="105711"/>
                  <a:pt x="33754" y="87719"/>
                </a:cubicBezTo>
                <a:cubicBezTo>
                  <a:pt x="19202" y="69727"/>
                  <a:pt x="-7521" y="-6208"/>
                  <a:pt x="2004" y="40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3" name="フリーフォーム: 図形 692">
            <a:extLst>
              <a:ext uri="{FF2B5EF4-FFF2-40B4-BE49-F238E27FC236}">
                <a16:creationId xmlns:a16="http://schemas.microsoft.com/office/drawing/2014/main" id="{EE8D2B78-BD57-4FCD-81F6-1FDBA31BA0F0}"/>
              </a:ext>
            </a:extLst>
          </p:cNvPr>
          <p:cNvSpPr/>
          <p:nvPr/>
        </p:nvSpPr>
        <p:spPr>
          <a:xfrm>
            <a:off x="3531290" y="3474870"/>
            <a:ext cx="81863" cy="119098"/>
          </a:xfrm>
          <a:custGeom>
            <a:avLst/>
            <a:gdLst>
              <a:gd name="connsiteX0" fmla="*/ 81860 w 81863"/>
              <a:gd name="connsiteY0" fmla="*/ 168 h 119098"/>
              <a:gd name="connsiteX1" fmla="*/ 7248 w 81863"/>
              <a:gd name="connsiteY1" fmla="*/ 114468 h 119098"/>
              <a:gd name="connsiteX2" fmla="*/ 10423 w 81863"/>
              <a:gd name="connsiteY2" fmla="*/ 89068 h 119098"/>
              <a:gd name="connsiteX3" fmla="*/ 81860 w 81863"/>
              <a:gd name="connsiteY3" fmla="*/ 168 h 11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63" h="119098">
                <a:moveTo>
                  <a:pt x="81860" y="168"/>
                </a:moveTo>
                <a:cubicBezTo>
                  <a:pt x="81331" y="4401"/>
                  <a:pt x="19154" y="99651"/>
                  <a:pt x="7248" y="114468"/>
                </a:cubicBezTo>
                <a:cubicBezTo>
                  <a:pt x="-4658" y="129285"/>
                  <a:pt x="-689" y="105208"/>
                  <a:pt x="10423" y="89068"/>
                </a:cubicBezTo>
                <a:cubicBezTo>
                  <a:pt x="21535" y="72928"/>
                  <a:pt x="82389" y="-4065"/>
                  <a:pt x="81860" y="16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4" name="フリーフォーム: 図形 693">
            <a:extLst>
              <a:ext uri="{FF2B5EF4-FFF2-40B4-BE49-F238E27FC236}">
                <a16:creationId xmlns:a16="http://schemas.microsoft.com/office/drawing/2014/main" id="{95A6E688-0B42-46D0-B027-4F09CD347346}"/>
              </a:ext>
            </a:extLst>
          </p:cNvPr>
          <p:cNvSpPr/>
          <p:nvPr/>
        </p:nvSpPr>
        <p:spPr>
          <a:xfrm>
            <a:off x="2914730" y="3505200"/>
            <a:ext cx="152600" cy="174001"/>
          </a:xfrm>
          <a:custGeom>
            <a:avLst/>
            <a:gdLst>
              <a:gd name="connsiteX0" fmla="*/ 152320 w 152600"/>
              <a:gd name="connsiteY0" fmla="*/ 0 h 174001"/>
              <a:gd name="connsiteX1" fmla="*/ 61833 w 152600"/>
              <a:gd name="connsiteY1" fmla="*/ 93663 h 174001"/>
              <a:gd name="connsiteX2" fmla="*/ 4683 w 152600"/>
              <a:gd name="connsiteY2" fmla="*/ 173038 h 174001"/>
              <a:gd name="connsiteX3" fmla="*/ 6270 w 152600"/>
              <a:gd name="connsiteY3" fmla="*/ 134938 h 174001"/>
              <a:gd name="connsiteX4" fmla="*/ 30083 w 152600"/>
              <a:gd name="connsiteY4" fmla="*/ 93663 h 174001"/>
              <a:gd name="connsiteX5" fmla="*/ 152320 w 152600"/>
              <a:gd name="connsiteY5" fmla="*/ 0 h 17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600" h="174001">
                <a:moveTo>
                  <a:pt x="152320" y="0"/>
                </a:moveTo>
                <a:cubicBezTo>
                  <a:pt x="157612" y="0"/>
                  <a:pt x="86439" y="64823"/>
                  <a:pt x="61833" y="93663"/>
                </a:cubicBezTo>
                <a:cubicBezTo>
                  <a:pt x="37227" y="122503"/>
                  <a:pt x="13943" y="166159"/>
                  <a:pt x="4683" y="173038"/>
                </a:cubicBezTo>
                <a:cubicBezTo>
                  <a:pt x="-4577" y="179917"/>
                  <a:pt x="2037" y="148167"/>
                  <a:pt x="6270" y="134938"/>
                </a:cubicBezTo>
                <a:cubicBezTo>
                  <a:pt x="10503" y="121709"/>
                  <a:pt x="10504" y="114036"/>
                  <a:pt x="30083" y="93663"/>
                </a:cubicBezTo>
                <a:cubicBezTo>
                  <a:pt x="49662" y="73290"/>
                  <a:pt x="147028" y="0"/>
                  <a:pt x="15232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5" name="フリーフォーム: 図形 694">
            <a:extLst>
              <a:ext uri="{FF2B5EF4-FFF2-40B4-BE49-F238E27FC236}">
                <a16:creationId xmlns:a16="http://schemas.microsoft.com/office/drawing/2014/main" id="{AC361D7A-E7AF-40DF-B000-A9FE8BC88877}"/>
              </a:ext>
            </a:extLst>
          </p:cNvPr>
          <p:cNvSpPr/>
          <p:nvPr/>
        </p:nvSpPr>
        <p:spPr>
          <a:xfrm>
            <a:off x="2776947" y="3784324"/>
            <a:ext cx="66356" cy="194709"/>
          </a:xfrm>
          <a:custGeom>
            <a:avLst/>
            <a:gdLst>
              <a:gd name="connsiteX0" fmla="*/ 66266 w 66356"/>
              <a:gd name="connsiteY0" fmla="*/ 276 h 194709"/>
              <a:gd name="connsiteX1" fmla="*/ 15466 w 66356"/>
              <a:gd name="connsiteY1" fmla="*/ 106639 h 194709"/>
              <a:gd name="connsiteX2" fmla="*/ 20228 w 66356"/>
              <a:gd name="connsiteY2" fmla="*/ 193951 h 194709"/>
              <a:gd name="connsiteX3" fmla="*/ 1178 w 66356"/>
              <a:gd name="connsiteY3" fmla="*/ 139976 h 194709"/>
              <a:gd name="connsiteX4" fmla="*/ 66266 w 66356"/>
              <a:gd name="connsiteY4" fmla="*/ 276 h 19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56" h="194709">
                <a:moveTo>
                  <a:pt x="66266" y="276"/>
                </a:moveTo>
                <a:cubicBezTo>
                  <a:pt x="68647" y="-5280"/>
                  <a:pt x="23139" y="74360"/>
                  <a:pt x="15466" y="106639"/>
                </a:cubicBezTo>
                <a:cubicBezTo>
                  <a:pt x="7793" y="138918"/>
                  <a:pt x="22609" y="188395"/>
                  <a:pt x="20228" y="193951"/>
                </a:cubicBezTo>
                <a:cubicBezTo>
                  <a:pt x="17847" y="199507"/>
                  <a:pt x="-5437" y="173843"/>
                  <a:pt x="1178" y="139976"/>
                </a:cubicBezTo>
                <a:cubicBezTo>
                  <a:pt x="7793" y="106109"/>
                  <a:pt x="63885" y="5832"/>
                  <a:pt x="66266" y="27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6" name="フリーフォーム: 図形 695">
            <a:extLst>
              <a:ext uri="{FF2B5EF4-FFF2-40B4-BE49-F238E27FC236}">
                <a16:creationId xmlns:a16="http://schemas.microsoft.com/office/drawing/2014/main" id="{A6F84703-D3F5-4515-9DF9-10663D4C6B42}"/>
              </a:ext>
            </a:extLst>
          </p:cNvPr>
          <p:cNvSpPr/>
          <p:nvPr/>
        </p:nvSpPr>
        <p:spPr>
          <a:xfrm>
            <a:off x="2546872" y="4079341"/>
            <a:ext cx="80457" cy="133885"/>
          </a:xfrm>
          <a:custGeom>
            <a:avLst/>
            <a:gdLst>
              <a:gd name="connsiteX0" fmla="*/ 7416 w 80457"/>
              <a:gd name="connsiteY0" fmla="*/ 534 h 133885"/>
              <a:gd name="connsiteX1" fmla="*/ 80441 w 80457"/>
              <a:gd name="connsiteY1" fmla="*/ 130709 h 133885"/>
              <a:gd name="connsiteX2" fmla="*/ 13766 w 80457"/>
              <a:gd name="connsiteY2" fmla="*/ 86259 h 133885"/>
              <a:gd name="connsiteX3" fmla="*/ 7416 w 80457"/>
              <a:gd name="connsiteY3" fmla="*/ 534 h 13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457" h="133885">
                <a:moveTo>
                  <a:pt x="7416" y="534"/>
                </a:moveTo>
                <a:cubicBezTo>
                  <a:pt x="18529" y="7942"/>
                  <a:pt x="79383" y="116422"/>
                  <a:pt x="80441" y="130709"/>
                </a:cubicBezTo>
                <a:cubicBezTo>
                  <a:pt x="81499" y="144996"/>
                  <a:pt x="30435" y="107690"/>
                  <a:pt x="13766" y="86259"/>
                </a:cubicBezTo>
                <a:cubicBezTo>
                  <a:pt x="-2903" y="64828"/>
                  <a:pt x="-3697" y="-6874"/>
                  <a:pt x="7416" y="53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7" name="フリーフォーム: 図形 696">
            <a:extLst>
              <a:ext uri="{FF2B5EF4-FFF2-40B4-BE49-F238E27FC236}">
                <a16:creationId xmlns:a16="http://schemas.microsoft.com/office/drawing/2014/main" id="{EDA4DEB4-33C2-4796-84A5-2C5D5BDD9235}"/>
              </a:ext>
            </a:extLst>
          </p:cNvPr>
          <p:cNvSpPr/>
          <p:nvPr/>
        </p:nvSpPr>
        <p:spPr>
          <a:xfrm>
            <a:off x="2482752" y="4007421"/>
            <a:ext cx="53445" cy="225845"/>
          </a:xfrm>
          <a:custGeom>
            <a:avLst/>
            <a:gdLst>
              <a:gd name="connsiteX0" fmla="*/ 52486 w 53445"/>
              <a:gd name="connsiteY0" fmla="*/ 1017 h 225845"/>
              <a:gd name="connsiteX1" fmla="*/ 31848 w 53445"/>
              <a:gd name="connsiteY1" fmla="*/ 172467 h 225845"/>
              <a:gd name="connsiteX2" fmla="*/ 98 w 53445"/>
              <a:gd name="connsiteY2" fmla="*/ 223267 h 225845"/>
              <a:gd name="connsiteX3" fmla="*/ 42961 w 53445"/>
              <a:gd name="connsiteY3" fmla="*/ 107379 h 225845"/>
              <a:gd name="connsiteX4" fmla="*/ 52486 w 53445"/>
              <a:gd name="connsiteY4" fmla="*/ 1017 h 22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45" h="225845">
                <a:moveTo>
                  <a:pt x="52486" y="1017"/>
                </a:moveTo>
                <a:cubicBezTo>
                  <a:pt x="50634" y="11865"/>
                  <a:pt x="40579" y="135425"/>
                  <a:pt x="31848" y="172467"/>
                </a:cubicBezTo>
                <a:cubicBezTo>
                  <a:pt x="23117" y="209509"/>
                  <a:pt x="-1754" y="234115"/>
                  <a:pt x="98" y="223267"/>
                </a:cubicBezTo>
                <a:cubicBezTo>
                  <a:pt x="1950" y="212419"/>
                  <a:pt x="31319" y="146008"/>
                  <a:pt x="42961" y="107379"/>
                </a:cubicBezTo>
                <a:cubicBezTo>
                  <a:pt x="54603" y="68750"/>
                  <a:pt x="54338" y="-9831"/>
                  <a:pt x="52486" y="101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8" name="フリーフォーム: 図形 697">
            <a:extLst>
              <a:ext uri="{FF2B5EF4-FFF2-40B4-BE49-F238E27FC236}">
                <a16:creationId xmlns:a16="http://schemas.microsoft.com/office/drawing/2014/main" id="{9831861C-9010-455B-B9B3-301D828F9477}"/>
              </a:ext>
            </a:extLst>
          </p:cNvPr>
          <p:cNvSpPr/>
          <p:nvPr/>
        </p:nvSpPr>
        <p:spPr>
          <a:xfrm>
            <a:off x="3088730" y="3931681"/>
            <a:ext cx="402933" cy="111859"/>
          </a:xfrm>
          <a:custGeom>
            <a:avLst/>
            <a:gdLst>
              <a:gd name="connsiteX0" fmla="*/ 2133 w 402933"/>
              <a:gd name="connsiteY0" fmla="*/ 106919 h 111859"/>
              <a:gd name="connsiteX1" fmla="*/ 175170 w 402933"/>
              <a:gd name="connsiteY1" fmla="*/ 94219 h 111859"/>
              <a:gd name="connsiteX2" fmla="*/ 399008 w 402933"/>
              <a:gd name="connsiteY2" fmla="*/ 2144 h 111859"/>
              <a:gd name="connsiteX3" fmla="*/ 295820 w 402933"/>
              <a:gd name="connsiteY3" fmla="*/ 35482 h 111859"/>
              <a:gd name="connsiteX4" fmla="*/ 2133 w 402933"/>
              <a:gd name="connsiteY4" fmla="*/ 106919 h 11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933" h="111859">
                <a:moveTo>
                  <a:pt x="2133" y="106919"/>
                </a:moveTo>
                <a:cubicBezTo>
                  <a:pt x="-17975" y="116709"/>
                  <a:pt x="109024" y="111682"/>
                  <a:pt x="175170" y="94219"/>
                </a:cubicBezTo>
                <a:cubicBezTo>
                  <a:pt x="241316" y="76756"/>
                  <a:pt x="378900" y="11933"/>
                  <a:pt x="399008" y="2144"/>
                </a:cubicBezTo>
                <a:cubicBezTo>
                  <a:pt x="419116" y="-7646"/>
                  <a:pt x="358526" y="18284"/>
                  <a:pt x="295820" y="35482"/>
                </a:cubicBezTo>
                <a:cubicBezTo>
                  <a:pt x="233114" y="52680"/>
                  <a:pt x="22241" y="97129"/>
                  <a:pt x="2133" y="10691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9" name="フリーフォーム: 図形 698">
            <a:extLst>
              <a:ext uri="{FF2B5EF4-FFF2-40B4-BE49-F238E27FC236}">
                <a16:creationId xmlns:a16="http://schemas.microsoft.com/office/drawing/2014/main" id="{461F5D92-E85C-4909-8F6C-E0B84722A9C4}"/>
              </a:ext>
            </a:extLst>
          </p:cNvPr>
          <p:cNvSpPr/>
          <p:nvPr/>
        </p:nvSpPr>
        <p:spPr>
          <a:xfrm>
            <a:off x="3192529" y="3687664"/>
            <a:ext cx="268588" cy="25595"/>
          </a:xfrm>
          <a:custGeom>
            <a:avLst/>
            <a:gdLst>
              <a:gd name="connsiteX0" fmla="*/ 1521 w 268588"/>
              <a:gd name="connsiteY0" fmla="*/ 25499 h 25595"/>
              <a:gd name="connsiteX1" fmla="*/ 204721 w 268588"/>
              <a:gd name="connsiteY1" fmla="*/ 14386 h 25595"/>
              <a:gd name="connsiteX2" fmla="*/ 265046 w 268588"/>
              <a:gd name="connsiteY2" fmla="*/ 99 h 25595"/>
              <a:gd name="connsiteX3" fmla="*/ 118996 w 268588"/>
              <a:gd name="connsiteY3" fmla="*/ 8036 h 25595"/>
              <a:gd name="connsiteX4" fmla="*/ 1521 w 268588"/>
              <a:gd name="connsiteY4" fmla="*/ 25499 h 2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88" h="25595">
                <a:moveTo>
                  <a:pt x="1521" y="25499"/>
                </a:moveTo>
                <a:cubicBezTo>
                  <a:pt x="15808" y="26557"/>
                  <a:pt x="160800" y="18619"/>
                  <a:pt x="204721" y="14386"/>
                </a:cubicBezTo>
                <a:cubicBezTo>
                  <a:pt x="248642" y="10153"/>
                  <a:pt x="279333" y="1157"/>
                  <a:pt x="265046" y="99"/>
                </a:cubicBezTo>
                <a:cubicBezTo>
                  <a:pt x="250759" y="-959"/>
                  <a:pt x="160800" y="6713"/>
                  <a:pt x="118996" y="8036"/>
                </a:cubicBezTo>
                <a:cubicBezTo>
                  <a:pt x="77192" y="9359"/>
                  <a:pt x="-12766" y="24441"/>
                  <a:pt x="1521" y="2549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0" name="フリーフォーム: 図形 699">
            <a:extLst>
              <a:ext uri="{FF2B5EF4-FFF2-40B4-BE49-F238E27FC236}">
                <a16:creationId xmlns:a16="http://schemas.microsoft.com/office/drawing/2014/main" id="{184D62E7-5815-4FE0-8B5F-9E6B440BF9CB}"/>
              </a:ext>
            </a:extLst>
          </p:cNvPr>
          <p:cNvSpPr/>
          <p:nvPr/>
        </p:nvSpPr>
        <p:spPr>
          <a:xfrm>
            <a:off x="4067569" y="3907348"/>
            <a:ext cx="93269" cy="166408"/>
          </a:xfrm>
          <a:custGeom>
            <a:avLst/>
            <a:gdLst>
              <a:gd name="connsiteX0" fmla="*/ 7544 w 93269"/>
              <a:gd name="connsiteY0" fmla="*/ 1077 h 166408"/>
              <a:gd name="connsiteX1" fmla="*/ 51994 w 93269"/>
              <a:gd name="connsiteY1" fmla="*/ 101090 h 166408"/>
              <a:gd name="connsiteX2" fmla="*/ 93269 w 93269"/>
              <a:gd name="connsiteY2" fmla="*/ 166177 h 166408"/>
              <a:gd name="connsiteX3" fmla="*/ 51994 w 93269"/>
              <a:gd name="connsiteY3" fmla="*/ 120140 h 166408"/>
              <a:gd name="connsiteX4" fmla="*/ 4369 w 93269"/>
              <a:gd name="connsiteY4" fmla="*/ 51877 h 166408"/>
              <a:gd name="connsiteX5" fmla="*/ 7544 w 93269"/>
              <a:gd name="connsiteY5" fmla="*/ 1077 h 16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269" h="166408">
                <a:moveTo>
                  <a:pt x="7544" y="1077"/>
                </a:moveTo>
                <a:cubicBezTo>
                  <a:pt x="15481" y="9279"/>
                  <a:pt x="37707" y="73573"/>
                  <a:pt x="51994" y="101090"/>
                </a:cubicBezTo>
                <a:cubicBezTo>
                  <a:pt x="66282" y="128607"/>
                  <a:pt x="93269" y="163002"/>
                  <a:pt x="93269" y="166177"/>
                </a:cubicBezTo>
                <a:cubicBezTo>
                  <a:pt x="93269" y="169352"/>
                  <a:pt x="66811" y="139190"/>
                  <a:pt x="51994" y="120140"/>
                </a:cubicBezTo>
                <a:cubicBezTo>
                  <a:pt x="37177" y="101090"/>
                  <a:pt x="11777" y="70133"/>
                  <a:pt x="4369" y="51877"/>
                </a:cubicBezTo>
                <a:cubicBezTo>
                  <a:pt x="-3039" y="33621"/>
                  <a:pt x="-393" y="-7125"/>
                  <a:pt x="7544" y="107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1" name="フリーフォーム: 図形 700">
            <a:extLst>
              <a:ext uri="{FF2B5EF4-FFF2-40B4-BE49-F238E27FC236}">
                <a16:creationId xmlns:a16="http://schemas.microsoft.com/office/drawing/2014/main" id="{EC75BCD0-4EAE-4445-82CB-B45B8EE2D2EE}"/>
              </a:ext>
            </a:extLst>
          </p:cNvPr>
          <p:cNvSpPr/>
          <p:nvPr/>
        </p:nvSpPr>
        <p:spPr>
          <a:xfrm>
            <a:off x="4213034" y="4156684"/>
            <a:ext cx="132217" cy="146151"/>
          </a:xfrm>
          <a:custGeom>
            <a:avLst/>
            <a:gdLst>
              <a:gd name="connsiteX0" fmla="*/ 191 w 132217"/>
              <a:gd name="connsiteY0" fmla="*/ 979 h 146151"/>
              <a:gd name="connsiteX1" fmla="*/ 127191 w 132217"/>
              <a:gd name="connsiteY1" fmla="*/ 143854 h 146151"/>
              <a:gd name="connsiteX2" fmla="*/ 98616 w 132217"/>
              <a:gd name="connsiteY2" fmla="*/ 83529 h 146151"/>
              <a:gd name="connsiteX3" fmla="*/ 191 w 132217"/>
              <a:gd name="connsiteY3" fmla="*/ 979 h 14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217" h="146151">
                <a:moveTo>
                  <a:pt x="191" y="979"/>
                </a:moveTo>
                <a:cubicBezTo>
                  <a:pt x="4954" y="11033"/>
                  <a:pt x="110787" y="130096"/>
                  <a:pt x="127191" y="143854"/>
                </a:cubicBezTo>
                <a:cubicBezTo>
                  <a:pt x="143595" y="157612"/>
                  <a:pt x="116078" y="106019"/>
                  <a:pt x="98616" y="83529"/>
                </a:cubicBezTo>
                <a:cubicBezTo>
                  <a:pt x="81154" y="61039"/>
                  <a:pt x="-4572" y="-9075"/>
                  <a:pt x="191" y="97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2" name="フリーフォーム: 図形 701">
            <a:extLst>
              <a:ext uri="{FF2B5EF4-FFF2-40B4-BE49-F238E27FC236}">
                <a16:creationId xmlns:a16="http://schemas.microsoft.com/office/drawing/2014/main" id="{03B38739-6620-4CAE-A4D2-E454BF28B1AC}"/>
              </a:ext>
            </a:extLst>
          </p:cNvPr>
          <p:cNvSpPr/>
          <p:nvPr/>
        </p:nvSpPr>
        <p:spPr>
          <a:xfrm>
            <a:off x="2998789" y="2078030"/>
            <a:ext cx="85812" cy="87381"/>
          </a:xfrm>
          <a:custGeom>
            <a:avLst/>
            <a:gdLst>
              <a:gd name="connsiteX0" fmla="*/ 85724 w 85812"/>
              <a:gd name="connsiteY0" fmla="*/ 8 h 87381"/>
              <a:gd name="connsiteX1" fmla="*/ 19049 w 85812"/>
              <a:gd name="connsiteY1" fmla="*/ 66683 h 87381"/>
              <a:gd name="connsiteX2" fmla="*/ 14286 w 85812"/>
              <a:gd name="connsiteY2" fmla="*/ 87320 h 87381"/>
              <a:gd name="connsiteX3" fmla="*/ 3174 w 85812"/>
              <a:gd name="connsiteY3" fmla="*/ 61920 h 87381"/>
              <a:gd name="connsiteX4" fmla="*/ 85724 w 85812"/>
              <a:gd name="connsiteY4" fmla="*/ 8 h 8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12" h="87381">
                <a:moveTo>
                  <a:pt x="85724" y="8"/>
                </a:moveTo>
                <a:cubicBezTo>
                  <a:pt x="88370" y="802"/>
                  <a:pt x="30955" y="52131"/>
                  <a:pt x="19049" y="66683"/>
                </a:cubicBezTo>
                <a:cubicBezTo>
                  <a:pt x="7143" y="81235"/>
                  <a:pt x="16932" y="88114"/>
                  <a:pt x="14286" y="87320"/>
                </a:cubicBezTo>
                <a:cubicBezTo>
                  <a:pt x="11640" y="86526"/>
                  <a:pt x="-7409" y="72503"/>
                  <a:pt x="3174" y="61920"/>
                </a:cubicBezTo>
                <a:cubicBezTo>
                  <a:pt x="13757" y="51337"/>
                  <a:pt x="83078" y="-786"/>
                  <a:pt x="85724" y="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3" name="フリーフォーム: 図形 702">
            <a:extLst>
              <a:ext uri="{FF2B5EF4-FFF2-40B4-BE49-F238E27FC236}">
                <a16:creationId xmlns:a16="http://schemas.microsoft.com/office/drawing/2014/main" id="{7C8385D2-20B4-49C9-AAC9-82325100DE9A}"/>
              </a:ext>
            </a:extLst>
          </p:cNvPr>
          <p:cNvSpPr/>
          <p:nvPr/>
        </p:nvSpPr>
        <p:spPr>
          <a:xfrm>
            <a:off x="3658079" y="1598612"/>
            <a:ext cx="163091" cy="116576"/>
          </a:xfrm>
          <a:custGeom>
            <a:avLst/>
            <a:gdLst>
              <a:gd name="connsiteX0" fmla="*/ 163034 w 163091"/>
              <a:gd name="connsiteY0" fmla="*/ 1 h 116576"/>
              <a:gd name="connsiteX1" fmla="*/ 94771 w 163091"/>
              <a:gd name="connsiteY1" fmla="*/ 44451 h 116576"/>
              <a:gd name="connsiteX2" fmla="*/ 1109 w 163091"/>
              <a:gd name="connsiteY2" fmla="*/ 115888 h 116576"/>
              <a:gd name="connsiteX3" fmla="*/ 40796 w 163091"/>
              <a:gd name="connsiteY3" fmla="*/ 82551 h 116576"/>
              <a:gd name="connsiteX4" fmla="*/ 83659 w 163091"/>
              <a:gd name="connsiteY4" fmla="*/ 42863 h 116576"/>
              <a:gd name="connsiteX5" fmla="*/ 163034 w 163091"/>
              <a:gd name="connsiteY5" fmla="*/ 1 h 11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091" h="116576">
                <a:moveTo>
                  <a:pt x="163034" y="1"/>
                </a:moveTo>
                <a:cubicBezTo>
                  <a:pt x="164886" y="266"/>
                  <a:pt x="121758" y="25137"/>
                  <a:pt x="94771" y="44451"/>
                </a:cubicBezTo>
                <a:cubicBezTo>
                  <a:pt x="67784" y="63765"/>
                  <a:pt x="10105" y="109538"/>
                  <a:pt x="1109" y="115888"/>
                </a:cubicBezTo>
                <a:cubicBezTo>
                  <a:pt x="-7887" y="122238"/>
                  <a:pt x="40796" y="82551"/>
                  <a:pt x="40796" y="82551"/>
                </a:cubicBezTo>
                <a:cubicBezTo>
                  <a:pt x="54554" y="70380"/>
                  <a:pt x="66197" y="55828"/>
                  <a:pt x="83659" y="42863"/>
                </a:cubicBezTo>
                <a:cubicBezTo>
                  <a:pt x="101121" y="29898"/>
                  <a:pt x="161182" y="-264"/>
                  <a:pt x="163034" y="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4" name="フリーフォーム: 図形 703">
            <a:extLst>
              <a:ext uri="{FF2B5EF4-FFF2-40B4-BE49-F238E27FC236}">
                <a16:creationId xmlns:a16="http://schemas.microsoft.com/office/drawing/2014/main" id="{A8D52083-E72F-42EE-908C-1703B5165144}"/>
              </a:ext>
            </a:extLst>
          </p:cNvPr>
          <p:cNvSpPr/>
          <p:nvPr/>
        </p:nvSpPr>
        <p:spPr>
          <a:xfrm>
            <a:off x="3862173" y="1508228"/>
            <a:ext cx="195052" cy="50720"/>
          </a:xfrm>
          <a:custGeom>
            <a:avLst/>
            <a:gdLst>
              <a:gd name="connsiteX0" fmla="*/ 215 w 195052"/>
              <a:gd name="connsiteY0" fmla="*/ 50697 h 50720"/>
              <a:gd name="connsiteX1" fmla="*/ 154202 w 195052"/>
              <a:gd name="connsiteY1" fmla="*/ 9422 h 50720"/>
              <a:gd name="connsiteX2" fmla="*/ 193890 w 195052"/>
              <a:gd name="connsiteY2" fmla="*/ 3072 h 50720"/>
              <a:gd name="connsiteX3" fmla="*/ 122452 w 195052"/>
              <a:gd name="connsiteY3" fmla="*/ 3072 h 50720"/>
              <a:gd name="connsiteX4" fmla="*/ 215 w 195052"/>
              <a:gd name="connsiteY4" fmla="*/ 50697 h 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52" h="50720">
                <a:moveTo>
                  <a:pt x="215" y="50697"/>
                </a:moveTo>
                <a:cubicBezTo>
                  <a:pt x="5506" y="51755"/>
                  <a:pt x="121923" y="17359"/>
                  <a:pt x="154202" y="9422"/>
                </a:cubicBezTo>
                <a:cubicBezTo>
                  <a:pt x="186481" y="1485"/>
                  <a:pt x="199181" y="4130"/>
                  <a:pt x="193890" y="3072"/>
                </a:cubicBezTo>
                <a:cubicBezTo>
                  <a:pt x="188599" y="2014"/>
                  <a:pt x="156319" y="-3278"/>
                  <a:pt x="122452" y="3072"/>
                </a:cubicBezTo>
                <a:cubicBezTo>
                  <a:pt x="88585" y="9422"/>
                  <a:pt x="-5076" y="49639"/>
                  <a:pt x="215" y="5069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7" name="フリーフォーム: 図形 706">
            <a:extLst>
              <a:ext uri="{FF2B5EF4-FFF2-40B4-BE49-F238E27FC236}">
                <a16:creationId xmlns:a16="http://schemas.microsoft.com/office/drawing/2014/main" id="{A7398250-2709-4923-BAF4-3DF273672019}"/>
              </a:ext>
            </a:extLst>
          </p:cNvPr>
          <p:cNvSpPr/>
          <p:nvPr/>
        </p:nvSpPr>
        <p:spPr>
          <a:xfrm>
            <a:off x="3244506" y="1826894"/>
            <a:ext cx="63845" cy="207442"/>
          </a:xfrm>
          <a:custGeom>
            <a:avLst/>
            <a:gdLst>
              <a:gd name="connsiteX0" fmla="*/ 63844 w 63845"/>
              <a:gd name="connsiteY0" fmla="*/ 319 h 207442"/>
              <a:gd name="connsiteX1" fmla="*/ 13044 w 63845"/>
              <a:gd name="connsiteY1" fmla="*/ 97156 h 207442"/>
              <a:gd name="connsiteX2" fmla="*/ 43207 w 63845"/>
              <a:gd name="connsiteY2" fmla="*/ 206694 h 207442"/>
              <a:gd name="connsiteX3" fmla="*/ 1932 w 63845"/>
              <a:gd name="connsiteY3" fmla="*/ 141606 h 207442"/>
              <a:gd name="connsiteX4" fmla="*/ 14632 w 63845"/>
              <a:gd name="connsiteY4" fmla="*/ 68581 h 207442"/>
              <a:gd name="connsiteX5" fmla="*/ 63844 w 63845"/>
              <a:gd name="connsiteY5" fmla="*/ 319 h 20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45" h="207442">
                <a:moveTo>
                  <a:pt x="63844" y="319"/>
                </a:moveTo>
                <a:cubicBezTo>
                  <a:pt x="63579" y="5081"/>
                  <a:pt x="16483" y="62760"/>
                  <a:pt x="13044" y="97156"/>
                </a:cubicBezTo>
                <a:cubicBezTo>
                  <a:pt x="9605" y="131552"/>
                  <a:pt x="45059" y="199286"/>
                  <a:pt x="43207" y="206694"/>
                </a:cubicBezTo>
                <a:cubicBezTo>
                  <a:pt x="41355" y="214102"/>
                  <a:pt x="6694" y="164625"/>
                  <a:pt x="1932" y="141606"/>
                </a:cubicBezTo>
                <a:cubicBezTo>
                  <a:pt x="-2831" y="118587"/>
                  <a:pt x="1138" y="91864"/>
                  <a:pt x="14632" y="68581"/>
                </a:cubicBezTo>
                <a:cubicBezTo>
                  <a:pt x="28126" y="45298"/>
                  <a:pt x="64109" y="-4443"/>
                  <a:pt x="63844" y="31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8" name="フリーフォーム: 図形 707">
            <a:extLst>
              <a:ext uri="{FF2B5EF4-FFF2-40B4-BE49-F238E27FC236}">
                <a16:creationId xmlns:a16="http://schemas.microsoft.com/office/drawing/2014/main" id="{CF564079-B5EC-454C-9C18-FB4A4E103F8F}"/>
              </a:ext>
            </a:extLst>
          </p:cNvPr>
          <p:cNvSpPr/>
          <p:nvPr/>
        </p:nvSpPr>
        <p:spPr>
          <a:xfrm>
            <a:off x="3033097" y="2131912"/>
            <a:ext cx="84753" cy="193990"/>
          </a:xfrm>
          <a:custGeom>
            <a:avLst/>
            <a:gdLst>
              <a:gd name="connsiteX0" fmla="*/ 6966 w 84753"/>
              <a:gd name="connsiteY0" fmla="*/ 101 h 193990"/>
              <a:gd name="connsiteX1" fmla="*/ 22841 w 84753"/>
              <a:gd name="connsiteY1" fmla="*/ 122338 h 193990"/>
              <a:gd name="connsiteX2" fmla="*/ 84753 w 84753"/>
              <a:gd name="connsiteY2" fmla="*/ 193776 h 193990"/>
              <a:gd name="connsiteX3" fmla="*/ 22841 w 84753"/>
              <a:gd name="connsiteY3" fmla="*/ 142976 h 193990"/>
              <a:gd name="connsiteX4" fmla="*/ 616 w 84753"/>
              <a:gd name="connsiteY4" fmla="*/ 101701 h 193990"/>
              <a:gd name="connsiteX5" fmla="*/ 6966 w 84753"/>
              <a:gd name="connsiteY5" fmla="*/ 101 h 19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753" h="193990">
                <a:moveTo>
                  <a:pt x="6966" y="101"/>
                </a:moveTo>
                <a:cubicBezTo>
                  <a:pt x="10670" y="3540"/>
                  <a:pt x="9877" y="90059"/>
                  <a:pt x="22841" y="122338"/>
                </a:cubicBezTo>
                <a:cubicBezTo>
                  <a:pt x="35805" y="154617"/>
                  <a:pt x="84753" y="190336"/>
                  <a:pt x="84753" y="193776"/>
                </a:cubicBezTo>
                <a:cubicBezTo>
                  <a:pt x="84753" y="197216"/>
                  <a:pt x="36864" y="158322"/>
                  <a:pt x="22841" y="142976"/>
                </a:cubicBezTo>
                <a:cubicBezTo>
                  <a:pt x="8818" y="127630"/>
                  <a:pt x="2997" y="121809"/>
                  <a:pt x="616" y="101701"/>
                </a:cubicBezTo>
                <a:cubicBezTo>
                  <a:pt x="-1765" y="81593"/>
                  <a:pt x="3262" y="-3338"/>
                  <a:pt x="6966" y="10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9" name="フリーフォーム: 図形 708">
            <a:extLst>
              <a:ext uri="{FF2B5EF4-FFF2-40B4-BE49-F238E27FC236}">
                <a16:creationId xmlns:a16="http://schemas.microsoft.com/office/drawing/2014/main" id="{BE54D828-466D-4466-81B1-5A6BFFBFF8A6}"/>
              </a:ext>
            </a:extLst>
          </p:cNvPr>
          <p:cNvSpPr/>
          <p:nvPr/>
        </p:nvSpPr>
        <p:spPr>
          <a:xfrm>
            <a:off x="3640456" y="1708930"/>
            <a:ext cx="180666" cy="178611"/>
          </a:xfrm>
          <a:custGeom>
            <a:avLst/>
            <a:gdLst>
              <a:gd name="connsiteX0" fmla="*/ 180657 w 180666"/>
              <a:gd name="connsiteY0" fmla="*/ 808 h 178611"/>
              <a:gd name="connsiteX1" fmla="*/ 93344 w 180666"/>
              <a:gd name="connsiteY1" fmla="*/ 148445 h 178611"/>
              <a:gd name="connsiteX2" fmla="*/ 112394 w 180666"/>
              <a:gd name="connsiteY2" fmla="*/ 177020 h 178611"/>
              <a:gd name="connsiteX3" fmla="*/ 47307 w 180666"/>
              <a:gd name="connsiteY3" fmla="*/ 121458 h 178611"/>
              <a:gd name="connsiteX4" fmla="*/ 1269 w 180666"/>
              <a:gd name="connsiteY4" fmla="*/ 177020 h 178611"/>
              <a:gd name="connsiteX5" fmla="*/ 98107 w 180666"/>
              <a:gd name="connsiteY5" fmla="*/ 92883 h 178611"/>
              <a:gd name="connsiteX6" fmla="*/ 180657 w 180666"/>
              <a:gd name="connsiteY6" fmla="*/ 808 h 17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666" h="178611">
                <a:moveTo>
                  <a:pt x="180657" y="808"/>
                </a:moveTo>
                <a:cubicBezTo>
                  <a:pt x="179863" y="10068"/>
                  <a:pt x="104721" y="119076"/>
                  <a:pt x="93344" y="148445"/>
                </a:cubicBezTo>
                <a:cubicBezTo>
                  <a:pt x="81967" y="177814"/>
                  <a:pt x="120067" y="181518"/>
                  <a:pt x="112394" y="177020"/>
                </a:cubicBezTo>
                <a:cubicBezTo>
                  <a:pt x="104721" y="172522"/>
                  <a:pt x="65828" y="121458"/>
                  <a:pt x="47307" y="121458"/>
                </a:cubicBezTo>
                <a:cubicBezTo>
                  <a:pt x="28786" y="121458"/>
                  <a:pt x="-7198" y="181783"/>
                  <a:pt x="1269" y="177020"/>
                </a:cubicBezTo>
                <a:cubicBezTo>
                  <a:pt x="9736" y="172257"/>
                  <a:pt x="63447" y="121458"/>
                  <a:pt x="98107" y="92883"/>
                </a:cubicBezTo>
                <a:cubicBezTo>
                  <a:pt x="132767" y="64308"/>
                  <a:pt x="181451" y="-8452"/>
                  <a:pt x="180657" y="80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0" name="フリーフォーム: 図形 709">
            <a:extLst>
              <a:ext uri="{FF2B5EF4-FFF2-40B4-BE49-F238E27FC236}">
                <a16:creationId xmlns:a16="http://schemas.microsoft.com/office/drawing/2014/main" id="{214AA3AD-CBBA-475D-9EE0-1F7752E6946F}"/>
              </a:ext>
            </a:extLst>
          </p:cNvPr>
          <p:cNvSpPr/>
          <p:nvPr/>
        </p:nvSpPr>
        <p:spPr>
          <a:xfrm>
            <a:off x="3832985" y="1577934"/>
            <a:ext cx="218317" cy="147871"/>
          </a:xfrm>
          <a:custGeom>
            <a:avLst/>
            <a:gdLst>
              <a:gd name="connsiteX0" fmla="*/ 828 w 218317"/>
              <a:gd name="connsiteY0" fmla="*/ 147679 h 147871"/>
              <a:gd name="connsiteX1" fmla="*/ 97665 w 218317"/>
              <a:gd name="connsiteY1" fmla="*/ 66716 h 147871"/>
              <a:gd name="connsiteX2" fmla="*/ 218315 w 218317"/>
              <a:gd name="connsiteY2" fmla="*/ 41 h 147871"/>
              <a:gd name="connsiteX3" fmla="*/ 94490 w 218317"/>
              <a:gd name="connsiteY3" fmla="*/ 57191 h 147871"/>
              <a:gd name="connsiteX4" fmla="*/ 51628 w 218317"/>
              <a:gd name="connsiteY4" fmla="*/ 88941 h 147871"/>
              <a:gd name="connsiteX5" fmla="*/ 828 w 218317"/>
              <a:gd name="connsiteY5" fmla="*/ 147679 h 14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317" h="147871">
                <a:moveTo>
                  <a:pt x="828" y="147679"/>
                </a:moveTo>
                <a:cubicBezTo>
                  <a:pt x="8501" y="143975"/>
                  <a:pt x="61417" y="91322"/>
                  <a:pt x="97665" y="66716"/>
                </a:cubicBezTo>
                <a:cubicBezTo>
                  <a:pt x="133913" y="42110"/>
                  <a:pt x="218844" y="1628"/>
                  <a:pt x="218315" y="41"/>
                </a:cubicBezTo>
                <a:cubicBezTo>
                  <a:pt x="217786" y="-1546"/>
                  <a:pt x="122271" y="42374"/>
                  <a:pt x="94490" y="57191"/>
                </a:cubicBezTo>
                <a:cubicBezTo>
                  <a:pt x="66709" y="72008"/>
                  <a:pt x="62211" y="77299"/>
                  <a:pt x="51628" y="88941"/>
                </a:cubicBezTo>
                <a:cubicBezTo>
                  <a:pt x="41045" y="100583"/>
                  <a:pt x="-6845" y="151383"/>
                  <a:pt x="828" y="14767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1" name="フリーフォーム: 図形 710">
            <a:extLst>
              <a:ext uri="{FF2B5EF4-FFF2-40B4-BE49-F238E27FC236}">
                <a16:creationId xmlns:a16="http://schemas.microsoft.com/office/drawing/2014/main" id="{FE8BD346-9D98-4037-9541-1F9446D3509E}"/>
              </a:ext>
            </a:extLst>
          </p:cNvPr>
          <p:cNvSpPr/>
          <p:nvPr/>
        </p:nvSpPr>
        <p:spPr>
          <a:xfrm>
            <a:off x="3774865" y="1771573"/>
            <a:ext cx="185991" cy="187762"/>
          </a:xfrm>
          <a:custGeom>
            <a:avLst/>
            <a:gdLst>
              <a:gd name="connsiteX0" fmla="*/ 185948 w 185991"/>
              <a:gd name="connsiteY0" fmla="*/ 77 h 187762"/>
              <a:gd name="connsiteX1" fmla="*/ 60535 w 185991"/>
              <a:gd name="connsiteY1" fmla="*/ 141365 h 187762"/>
              <a:gd name="connsiteX2" fmla="*/ 210 w 185991"/>
              <a:gd name="connsiteY2" fmla="*/ 187402 h 187762"/>
              <a:gd name="connsiteX3" fmla="*/ 46248 w 185991"/>
              <a:gd name="connsiteY3" fmla="*/ 122315 h 187762"/>
              <a:gd name="connsiteX4" fmla="*/ 185948 w 185991"/>
              <a:gd name="connsiteY4" fmla="*/ 77 h 18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91" h="187762">
                <a:moveTo>
                  <a:pt x="185948" y="77"/>
                </a:moveTo>
                <a:cubicBezTo>
                  <a:pt x="188329" y="3252"/>
                  <a:pt x="91491" y="110144"/>
                  <a:pt x="60535" y="141365"/>
                </a:cubicBezTo>
                <a:cubicBezTo>
                  <a:pt x="29579" y="172586"/>
                  <a:pt x="2591" y="190577"/>
                  <a:pt x="210" y="187402"/>
                </a:cubicBezTo>
                <a:cubicBezTo>
                  <a:pt x="-2171" y="184227"/>
                  <a:pt x="15821" y="152478"/>
                  <a:pt x="46248" y="122315"/>
                </a:cubicBezTo>
                <a:cubicBezTo>
                  <a:pt x="76675" y="92152"/>
                  <a:pt x="183567" y="-3098"/>
                  <a:pt x="185948" y="7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2" name="フリーフォーム: 図形 711">
            <a:extLst>
              <a:ext uri="{FF2B5EF4-FFF2-40B4-BE49-F238E27FC236}">
                <a16:creationId xmlns:a16="http://schemas.microsoft.com/office/drawing/2014/main" id="{BFAAC893-46E7-4872-8F46-CF675D9E0835}"/>
              </a:ext>
            </a:extLst>
          </p:cNvPr>
          <p:cNvSpPr/>
          <p:nvPr/>
        </p:nvSpPr>
        <p:spPr>
          <a:xfrm>
            <a:off x="3654113" y="2177419"/>
            <a:ext cx="33040" cy="126657"/>
          </a:xfrm>
          <a:custGeom>
            <a:avLst/>
            <a:gdLst>
              <a:gd name="connsiteX0" fmla="*/ 28887 w 33040"/>
              <a:gd name="connsiteY0" fmla="*/ 631 h 126657"/>
              <a:gd name="connsiteX1" fmla="*/ 32062 w 33040"/>
              <a:gd name="connsiteY1" fmla="*/ 119694 h 126657"/>
              <a:gd name="connsiteX2" fmla="*/ 20950 w 33040"/>
              <a:gd name="connsiteY2" fmla="*/ 108581 h 126657"/>
              <a:gd name="connsiteX3" fmla="*/ 312 w 33040"/>
              <a:gd name="connsiteY3" fmla="*/ 75244 h 126657"/>
              <a:gd name="connsiteX4" fmla="*/ 28887 w 33040"/>
              <a:gd name="connsiteY4" fmla="*/ 631 h 12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40" h="126657">
                <a:moveTo>
                  <a:pt x="28887" y="631"/>
                </a:moveTo>
                <a:cubicBezTo>
                  <a:pt x="34179" y="8039"/>
                  <a:pt x="33385" y="101702"/>
                  <a:pt x="32062" y="119694"/>
                </a:cubicBezTo>
                <a:cubicBezTo>
                  <a:pt x="30739" y="137686"/>
                  <a:pt x="26242" y="115989"/>
                  <a:pt x="20950" y="108581"/>
                </a:cubicBezTo>
                <a:cubicBezTo>
                  <a:pt x="15658" y="101173"/>
                  <a:pt x="-2598" y="97469"/>
                  <a:pt x="312" y="75244"/>
                </a:cubicBezTo>
                <a:cubicBezTo>
                  <a:pt x="3222" y="53019"/>
                  <a:pt x="23595" y="-6777"/>
                  <a:pt x="28887" y="63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3" name="フリーフォーム: 図形 712">
            <a:extLst>
              <a:ext uri="{FF2B5EF4-FFF2-40B4-BE49-F238E27FC236}">
                <a16:creationId xmlns:a16="http://schemas.microsoft.com/office/drawing/2014/main" id="{0E2721D9-19B3-40F8-8D34-C9DA876A2C5C}"/>
              </a:ext>
            </a:extLst>
          </p:cNvPr>
          <p:cNvSpPr/>
          <p:nvPr/>
        </p:nvSpPr>
        <p:spPr>
          <a:xfrm>
            <a:off x="3157220" y="2811396"/>
            <a:ext cx="259378" cy="73889"/>
          </a:xfrm>
          <a:custGeom>
            <a:avLst/>
            <a:gdLst>
              <a:gd name="connsiteX0" fmla="*/ 318 w 259378"/>
              <a:gd name="connsiteY0" fmla="*/ 67 h 73889"/>
              <a:gd name="connsiteX1" fmla="*/ 113030 w 259378"/>
              <a:gd name="connsiteY1" fmla="*/ 68329 h 73889"/>
              <a:gd name="connsiteX2" fmla="*/ 259080 w 259378"/>
              <a:gd name="connsiteY2" fmla="*/ 68329 h 73889"/>
              <a:gd name="connsiteX3" fmla="*/ 147955 w 259378"/>
              <a:gd name="connsiteY3" fmla="*/ 55629 h 73889"/>
              <a:gd name="connsiteX4" fmla="*/ 318 w 259378"/>
              <a:gd name="connsiteY4" fmla="*/ 67 h 7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378" h="73889">
                <a:moveTo>
                  <a:pt x="318" y="67"/>
                </a:moveTo>
                <a:cubicBezTo>
                  <a:pt x="-5503" y="2184"/>
                  <a:pt x="69903" y="56952"/>
                  <a:pt x="113030" y="68329"/>
                </a:cubicBezTo>
                <a:cubicBezTo>
                  <a:pt x="156157" y="79706"/>
                  <a:pt x="253259" y="70446"/>
                  <a:pt x="259080" y="68329"/>
                </a:cubicBezTo>
                <a:cubicBezTo>
                  <a:pt x="264901" y="66212"/>
                  <a:pt x="183938" y="64889"/>
                  <a:pt x="147955" y="55629"/>
                </a:cubicBezTo>
                <a:cubicBezTo>
                  <a:pt x="111972" y="46369"/>
                  <a:pt x="6139" y="-2050"/>
                  <a:pt x="318" y="6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4" name="フリーフォーム: 図形 713">
            <a:extLst>
              <a:ext uri="{FF2B5EF4-FFF2-40B4-BE49-F238E27FC236}">
                <a16:creationId xmlns:a16="http://schemas.microsoft.com/office/drawing/2014/main" id="{1A796B22-B428-46B3-B8BA-2572E57326A7}"/>
              </a:ext>
            </a:extLst>
          </p:cNvPr>
          <p:cNvSpPr/>
          <p:nvPr/>
        </p:nvSpPr>
        <p:spPr>
          <a:xfrm>
            <a:off x="2203174" y="2232883"/>
            <a:ext cx="59758" cy="123894"/>
          </a:xfrm>
          <a:custGeom>
            <a:avLst/>
            <a:gdLst>
              <a:gd name="connsiteX0" fmla="*/ 59014 w 59758"/>
              <a:gd name="connsiteY0" fmla="*/ 730 h 123894"/>
              <a:gd name="connsiteX1" fmla="*/ 33614 w 59758"/>
              <a:gd name="connsiteY1" fmla="*/ 48355 h 123894"/>
              <a:gd name="connsiteX2" fmla="*/ 36789 w 59758"/>
              <a:gd name="connsiteY2" fmla="*/ 122967 h 123894"/>
              <a:gd name="connsiteX3" fmla="*/ 276 w 59758"/>
              <a:gd name="connsiteY3" fmla="*/ 84867 h 123894"/>
              <a:gd name="connsiteX4" fmla="*/ 59014 w 59758"/>
              <a:gd name="connsiteY4" fmla="*/ 730 h 12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58" h="123894">
                <a:moveTo>
                  <a:pt x="59014" y="730"/>
                </a:moveTo>
                <a:cubicBezTo>
                  <a:pt x="64570" y="-5355"/>
                  <a:pt x="37318" y="27982"/>
                  <a:pt x="33614" y="48355"/>
                </a:cubicBezTo>
                <a:cubicBezTo>
                  <a:pt x="29910" y="68728"/>
                  <a:pt x="42345" y="116882"/>
                  <a:pt x="36789" y="122967"/>
                </a:cubicBezTo>
                <a:cubicBezTo>
                  <a:pt x="31233" y="129052"/>
                  <a:pt x="-3428" y="103917"/>
                  <a:pt x="276" y="84867"/>
                </a:cubicBezTo>
                <a:cubicBezTo>
                  <a:pt x="3980" y="65817"/>
                  <a:pt x="53458" y="6815"/>
                  <a:pt x="59014" y="7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5" name="フリーフォーム: 図形 714">
            <a:extLst>
              <a:ext uri="{FF2B5EF4-FFF2-40B4-BE49-F238E27FC236}">
                <a16:creationId xmlns:a16="http://schemas.microsoft.com/office/drawing/2014/main" id="{0A909F71-A6EF-4A6A-85D5-B4A78A0A29DF}"/>
              </a:ext>
            </a:extLst>
          </p:cNvPr>
          <p:cNvSpPr/>
          <p:nvPr/>
        </p:nvSpPr>
        <p:spPr>
          <a:xfrm>
            <a:off x="2809537" y="3569002"/>
            <a:ext cx="125027" cy="204070"/>
          </a:xfrm>
          <a:custGeom>
            <a:avLst/>
            <a:gdLst>
              <a:gd name="connsiteX0" fmla="*/ 124163 w 125027"/>
              <a:gd name="connsiteY0" fmla="*/ 1286 h 204070"/>
              <a:gd name="connsiteX1" fmla="*/ 60663 w 125027"/>
              <a:gd name="connsiteY1" fmla="*/ 90186 h 204070"/>
              <a:gd name="connsiteX2" fmla="*/ 8276 w 125027"/>
              <a:gd name="connsiteY2" fmla="*/ 201311 h 204070"/>
              <a:gd name="connsiteX3" fmla="*/ 11451 w 125027"/>
              <a:gd name="connsiteY3" fmla="*/ 158448 h 204070"/>
              <a:gd name="connsiteX4" fmla="*/ 124163 w 125027"/>
              <a:gd name="connsiteY4" fmla="*/ 1286 h 20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27" h="204070">
                <a:moveTo>
                  <a:pt x="124163" y="1286"/>
                </a:moveTo>
                <a:cubicBezTo>
                  <a:pt x="132365" y="-10091"/>
                  <a:pt x="79977" y="56849"/>
                  <a:pt x="60663" y="90186"/>
                </a:cubicBezTo>
                <a:cubicBezTo>
                  <a:pt x="41348" y="123524"/>
                  <a:pt x="16478" y="189934"/>
                  <a:pt x="8276" y="201311"/>
                </a:cubicBezTo>
                <a:cubicBezTo>
                  <a:pt x="74" y="212688"/>
                  <a:pt x="-6541" y="187023"/>
                  <a:pt x="11451" y="158448"/>
                </a:cubicBezTo>
                <a:cubicBezTo>
                  <a:pt x="29443" y="129873"/>
                  <a:pt x="115961" y="12663"/>
                  <a:pt x="124163" y="128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6" name="フリーフォーム: 図形 715">
            <a:extLst>
              <a:ext uri="{FF2B5EF4-FFF2-40B4-BE49-F238E27FC236}">
                <a16:creationId xmlns:a16="http://schemas.microsoft.com/office/drawing/2014/main" id="{2432660E-6856-4312-9079-18FE1D1AED69}"/>
              </a:ext>
            </a:extLst>
          </p:cNvPr>
          <p:cNvSpPr/>
          <p:nvPr/>
        </p:nvSpPr>
        <p:spPr>
          <a:xfrm>
            <a:off x="2427203" y="3846018"/>
            <a:ext cx="112524" cy="46118"/>
          </a:xfrm>
          <a:custGeom>
            <a:avLst/>
            <a:gdLst>
              <a:gd name="connsiteX0" fmla="*/ 111210 w 112524"/>
              <a:gd name="connsiteY0" fmla="*/ 3670 h 46118"/>
              <a:gd name="connsiteX1" fmla="*/ 4847 w 112524"/>
              <a:gd name="connsiteY1" fmla="*/ 44945 h 46118"/>
              <a:gd name="connsiteX2" fmla="*/ 22310 w 112524"/>
              <a:gd name="connsiteY2" fmla="*/ 32245 h 46118"/>
              <a:gd name="connsiteX3" fmla="*/ 60410 w 112524"/>
              <a:gd name="connsiteY3" fmla="*/ 5257 h 46118"/>
              <a:gd name="connsiteX4" fmla="*/ 111210 w 112524"/>
              <a:gd name="connsiteY4" fmla="*/ 3670 h 4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24" h="46118">
                <a:moveTo>
                  <a:pt x="111210" y="3670"/>
                </a:moveTo>
                <a:cubicBezTo>
                  <a:pt x="101950" y="10285"/>
                  <a:pt x="19664" y="40182"/>
                  <a:pt x="4847" y="44945"/>
                </a:cubicBezTo>
                <a:cubicBezTo>
                  <a:pt x="-9970" y="49708"/>
                  <a:pt x="13050" y="38860"/>
                  <a:pt x="22310" y="32245"/>
                </a:cubicBezTo>
                <a:cubicBezTo>
                  <a:pt x="31570" y="25630"/>
                  <a:pt x="42418" y="10020"/>
                  <a:pt x="60410" y="5257"/>
                </a:cubicBezTo>
                <a:cubicBezTo>
                  <a:pt x="78402" y="494"/>
                  <a:pt x="120470" y="-2945"/>
                  <a:pt x="111210" y="367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7" name="フリーフォーム: 図形 716">
            <a:extLst>
              <a:ext uri="{FF2B5EF4-FFF2-40B4-BE49-F238E27FC236}">
                <a16:creationId xmlns:a16="http://schemas.microsoft.com/office/drawing/2014/main" id="{8FA5B051-8D83-4C52-A12D-A164239291F0}"/>
              </a:ext>
            </a:extLst>
          </p:cNvPr>
          <p:cNvSpPr/>
          <p:nvPr/>
        </p:nvSpPr>
        <p:spPr>
          <a:xfrm>
            <a:off x="3977190" y="3408348"/>
            <a:ext cx="181746" cy="21514"/>
          </a:xfrm>
          <a:custGeom>
            <a:avLst/>
            <a:gdLst>
              <a:gd name="connsiteX0" fmla="*/ 1085 w 181746"/>
              <a:gd name="connsiteY0" fmla="*/ 20652 h 21514"/>
              <a:gd name="connsiteX1" fmla="*/ 178885 w 181746"/>
              <a:gd name="connsiteY1" fmla="*/ 15890 h 21514"/>
              <a:gd name="connsiteX2" fmla="*/ 105860 w 181746"/>
              <a:gd name="connsiteY2" fmla="*/ 15 h 21514"/>
              <a:gd name="connsiteX3" fmla="*/ 1085 w 181746"/>
              <a:gd name="connsiteY3" fmla="*/ 20652 h 2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746" h="21514">
                <a:moveTo>
                  <a:pt x="1085" y="20652"/>
                </a:moveTo>
                <a:cubicBezTo>
                  <a:pt x="13256" y="23298"/>
                  <a:pt x="161423" y="19329"/>
                  <a:pt x="178885" y="15890"/>
                </a:cubicBezTo>
                <a:cubicBezTo>
                  <a:pt x="196347" y="12451"/>
                  <a:pt x="129143" y="-514"/>
                  <a:pt x="105860" y="15"/>
                </a:cubicBezTo>
                <a:cubicBezTo>
                  <a:pt x="82577" y="544"/>
                  <a:pt x="-11086" y="18006"/>
                  <a:pt x="1085" y="2065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8" name="フリーフォーム: 図形 717">
            <a:extLst>
              <a:ext uri="{FF2B5EF4-FFF2-40B4-BE49-F238E27FC236}">
                <a16:creationId xmlns:a16="http://schemas.microsoft.com/office/drawing/2014/main" id="{40BF8841-D302-4CB7-A6BA-123EBACA1D0E}"/>
              </a:ext>
            </a:extLst>
          </p:cNvPr>
          <p:cNvSpPr/>
          <p:nvPr/>
        </p:nvSpPr>
        <p:spPr>
          <a:xfrm>
            <a:off x="4180098" y="3825767"/>
            <a:ext cx="100352" cy="285858"/>
          </a:xfrm>
          <a:custGeom>
            <a:avLst/>
            <a:gdLst>
              <a:gd name="connsiteX0" fmla="*/ 99802 w 100352"/>
              <a:gd name="connsiteY0" fmla="*/ 108 h 285858"/>
              <a:gd name="connsiteX1" fmla="*/ 50590 w 100352"/>
              <a:gd name="connsiteY1" fmla="*/ 84246 h 285858"/>
              <a:gd name="connsiteX2" fmla="*/ 69640 w 100352"/>
              <a:gd name="connsiteY2" fmla="*/ 285858 h 285858"/>
              <a:gd name="connsiteX3" fmla="*/ 28365 w 100352"/>
              <a:gd name="connsiteY3" fmla="*/ 84246 h 285858"/>
              <a:gd name="connsiteX4" fmla="*/ 42652 w 100352"/>
              <a:gd name="connsiteY4" fmla="*/ 66783 h 285858"/>
              <a:gd name="connsiteX5" fmla="*/ 2965 w 100352"/>
              <a:gd name="connsiteY5" fmla="*/ 177908 h 285858"/>
              <a:gd name="connsiteX6" fmla="*/ 12490 w 100352"/>
              <a:gd name="connsiteY6" fmla="*/ 68371 h 285858"/>
              <a:gd name="connsiteX7" fmla="*/ 99802 w 100352"/>
              <a:gd name="connsiteY7" fmla="*/ 108 h 28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52" h="285858">
                <a:moveTo>
                  <a:pt x="99802" y="108"/>
                </a:moveTo>
                <a:cubicBezTo>
                  <a:pt x="106152" y="2754"/>
                  <a:pt x="55617" y="36621"/>
                  <a:pt x="50590" y="84246"/>
                </a:cubicBezTo>
                <a:cubicBezTo>
                  <a:pt x="45563" y="131871"/>
                  <a:pt x="73344" y="285858"/>
                  <a:pt x="69640" y="285858"/>
                </a:cubicBezTo>
                <a:cubicBezTo>
                  <a:pt x="65936" y="285858"/>
                  <a:pt x="32863" y="120759"/>
                  <a:pt x="28365" y="84246"/>
                </a:cubicBezTo>
                <a:cubicBezTo>
                  <a:pt x="23867" y="47733"/>
                  <a:pt x="46885" y="51173"/>
                  <a:pt x="42652" y="66783"/>
                </a:cubicBezTo>
                <a:cubicBezTo>
                  <a:pt x="38419" y="82393"/>
                  <a:pt x="7992" y="177643"/>
                  <a:pt x="2965" y="177908"/>
                </a:cubicBezTo>
                <a:cubicBezTo>
                  <a:pt x="-2062" y="178173"/>
                  <a:pt x="-1798" y="92977"/>
                  <a:pt x="12490" y="68371"/>
                </a:cubicBezTo>
                <a:cubicBezTo>
                  <a:pt x="26778" y="43765"/>
                  <a:pt x="93452" y="-2538"/>
                  <a:pt x="99802" y="10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9" name="フリーフォーム: 図形 718">
            <a:extLst>
              <a:ext uri="{FF2B5EF4-FFF2-40B4-BE49-F238E27FC236}">
                <a16:creationId xmlns:a16="http://schemas.microsoft.com/office/drawing/2014/main" id="{4093D629-556C-47A6-8BD3-F8A74176BBDD}"/>
              </a:ext>
            </a:extLst>
          </p:cNvPr>
          <p:cNvSpPr/>
          <p:nvPr/>
        </p:nvSpPr>
        <p:spPr>
          <a:xfrm>
            <a:off x="4017513" y="4555844"/>
            <a:ext cx="139313" cy="59208"/>
          </a:xfrm>
          <a:custGeom>
            <a:avLst/>
            <a:gdLst>
              <a:gd name="connsiteX0" fmla="*/ 450 w 139313"/>
              <a:gd name="connsiteY0" fmla="*/ 35206 h 59208"/>
              <a:gd name="connsiteX1" fmla="*/ 135387 w 139313"/>
              <a:gd name="connsiteY1" fmla="*/ 281 h 59208"/>
              <a:gd name="connsiteX2" fmla="*/ 102050 w 139313"/>
              <a:gd name="connsiteY2" fmla="*/ 20919 h 59208"/>
              <a:gd name="connsiteX3" fmla="*/ 90937 w 139313"/>
              <a:gd name="connsiteY3" fmla="*/ 59019 h 59208"/>
              <a:gd name="connsiteX4" fmla="*/ 450 w 139313"/>
              <a:gd name="connsiteY4" fmla="*/ 35206 h 5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313" h="59208">
                <a:moveTo>
                  <a:pt x="450" y="35206"/>
                </a:moveTo>
                <a:cubicBezTo>
                  <a:pt x="7858" y="25416"/>
                  <a:pt x="118454" y="2662"/>
                  <a:pt x="135387" y="281"/>
                </a:cubicBezTo>
                <a:cubicBezTo>
                  <a:pt x="152320" y="-2100"/>
                  <a:pt x="109458" y="11129"/>
                  <a:pt x="102050" y="20919"/>
                </a:cubicBezTo>
                <a:cubicBezTo>
                  <a:pt x="94642" y="30709"/>
                  <a:pt x="102579" y="56902"/>
                  <a:pt x="90937" y="59019"/>
                </a:cubicBezTo>
                <a:cubicBezTo>
                  <a:pt x="79295" y="61136"/>
                  <a:pt x="-6958" y="44996"/>
                  <a:pt x="450" y="3520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0" name="フリーフォーム: 図形 719">
            <a:extLst>
              <a:ext uri="{FF2B5EF4-FFF2-40B4-BE49-F238E27FC236}">
                <a16:creationId xmlns:a16="http://schemas.microsoft.com/office/drawing/2014/main" id="{89915BB3-4AA7-43D2-957F-4A021DE540D7}"/>
              </a:ext>
            </a:extLst>
          </p:cNvPr>
          <p:cNvSpPr/>
          <p:nvPr/>
        </p:nvSpPr>
        <p:spPr>
          <a:xfrm>
            <a:off x="4774572" y="4660595"/>
            <a:ext cx="146042" cy="35231"/>
          </a:xfrm>
          <a:custGeom>
            <a:avLst/>
            <a:gdLst>
              <a:gd name="connsiteX0" fmla="*/ 2216 w 146042"/>
              <a:gd name="connsiteY0" fmla="*/ 35230 h 35231"/>
              <a:gd name="connsiteX1" fmla="*/ 145091 w 146042"/>
              <a:gd name="connsiteY1" fmla="*/ 3480 h 35231"/>
              <a:gd name="connsiteX2" fmla="*/ 62541 w 146042"/>
              <a:gd name="connsiteY2" fmla="*/ 1893 h 35231"/>
              <a:gd name="connsiteX3" fmla="*/ 2216 w 146042"/>
              <a:gd name="connsiteY3" fmla="*/ 35230 h 3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42" h="35231">
                <a:moveTo>
                  <a:pt x="2216" y="35230"/>
                </a:moveTo>
                <a:cubicBezTo>
                  <a:pt x="15974" y="35494"/>
                  <a:pt x="135037" y="9036"/>
                  <a:pt x="145091" y="3480"/>
                </a:cubicBezTo>
                <a:cubicBezTo>
                  <a:pt x="155145" y="-2076"/>
                  <a:pt x="82649" y="305"/>
                  <a:pt x="62541" y="1893"/>
                </a:cubicBezTo>
                <a:cubicBezTo>
                  <a:pt x="42433" y="3480"/>
                  <a:pt x="-11542" y="34966"/>
                  <a:pt x="2216" y="352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1" name="フリーフォーム: 図形 720">
            <a:extLst>
              <a:ext uri="{FF2B5EF4-FFF2-40B4-BE49-F238E27FC236}">
                <a16:creationId xmlns:a16="http://schemas.microsoft.com/office/drawing/2014/main" id="{CE3F8043-B527-405C-95E8-E21C60CE7F5E}"/>
              </a:ext>
            </a:extLst>
          </p:cNvPr>
          <p:cNvSpPr/>
          <p:nvPr/>
        </p:nvSpPr>
        <p:spPr>
          <a:xfrm>
            <a:off x="4811670" y="4697187"/>
            <a:ext cx="138057" cy="63577"/>
          </a:xfrm>
          <a:custGeom>
            <a:avLst/>
            <a:gdLst>
              <a:gd name="connsiteX0" fmla="*/ 43 w 138057"/>
              <a:gd name="connsiteY0" fmla="*/ 226 h 63577"/>
              <a:gd name="connsiteX1" fmla="*/ 114343 w 138057"/>
              <a:gd name="connsiteY1" fmla="*/ 62138 h 63577"/>
              <a:gd name="connsiteX2" fmla="*/ 128630 w 138057"/>
              <a:gd name="connsiteY2" fmla="*/ 41501 h 63577"/>
              <a:gd name="connsiteX3" fmla="*/ 43 w 138057"/>
              <a:gd name="connsiteY3" fmla="*/ 226 h 6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57" h="63577">
                <a:moveTo>
                  <a:pt x="43" y="226"/>
                </a:moveTo>
                <a:cubicBezTo>
                  <a:pt x="-2338" y="3665"/>
                  <a:pt x="92912" y="55259"/>
                  <a:pt x="114343" y="62138"/>
                </a:cubicBezTo>
                <a:cubicBezTo>
                  <a:pt x="135774" y="69017"/>
                  <a:pt x="147415" y="49438"/>
                  <a:pt x="128630" y="41501"/>
                </a:cubicBezTo>
                <a:cubicBezTo>
                  <a:pt x="109845" y="33564"/>
                  <a:pt x="2424" y="-3213"/>
                  <a:pt x="43" y="22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2" name="フリーフォーム: 図形 721">
            <a:extLst>
              <a:ext uri="{FF2B5EF4-FFF2-40B4-BE49-F238E27FC236}">
                <a16:creationId xmlns:a16="http://schemas.microsoft.com/office/drawing/2014/main" id="{D1F9263D-E120-4DA9-A410-BF1441043529}"/>
              </a:ext>
            </a:extLst>
          </p:cNvPr>
          <p:cNvSpPr/>
          <p:nvPr/>
        </p:nvSpPr>
        <p:spPr>
          <a:xfrm>
            <a:off x="4492473" y="4821867"/>
            <a:ext cx="77431" cy="118433"/>
          </a:xfrm>
          <a:custGeom>
            <a:avLst/>
            <a:gdLst>
              <a:gd name="connsiteX0" fmla="*/ 152 w 77431"/>
              <a:gd name="connsiteY0" fmla="*/ 118433 h 118433"/>
              <a:gd name="connsiteX1" fmla="*/ 74765 w 77431"/>
              <a:gd name="connsiteY1" fmla="*/ 10483 h 118433"/>
              <a:gd name="connsiteX2" fmla="*/ 55715 w 77431"/>
              <a:gd name="connsiteY2" fmla="*/ 12071 h 118433"/>
              <a:gd name="connsiteX3" fmla="*/ 152 w 77431"/>
              <a:gd name="connsiteY3" fmla="*/ 118433 h 11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431" h="118433">
                <a:moveTo>
                  <a:pt x="152" y="118433"/>
                </a:moveTo>
                <a:cubicBezTo>
                  <a:pt x="3327" y="118168"/>
                  <a:pt x="65505" y="28210"/>
                  <a:pt x="74765" y="10483"/>
                </a:cubicBezTo>
                <a:cubicBezTo>
                  <a:pt x="84025" y="-7244"/>
                  <a:pt x="67092" y="429"/>
                  <a:pt x="55715" y="12071"/>
                </a:cubicBezTo>
                <a:cubicBezTo>
                  <a:pt x="44338" y="23713"/>
                  <a:pt x="-3023" y="118698"/>
                  <a:pt x="152" y="11843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3" name="フリーフォーム: 図形 722">
            <a:extLst>
              <a:ext uri="{FF2B5EF4-FFF2-40B4-BE49-F238E27FC236}">
                <a16:creationId xmlns:a16="http://schemas.microsoft.com/office/drawing/2014/main" id="{2E1E71A0-F340-47F5-AEB2-9029F9BA1115}"/>
              </a:ext>
            </a:extLst>
          </p:cNvPr>
          <p:cNvSpPr/>
          <p:nvPr/>
        </p:nvSpPr>
        <p:spPr>
          <a:xfrm>
            <a:off x="4061813" y="5157768"/>
            <a:ext cx="170392" cy="19556"/>
          </a:xfrm>
          <a:custGeom>
            <a:avLst/>
            <a:gdLst>
              <a:gd name="connsiteX0" fmla="*/ 2187 w 170392"/>
              <a:gd name="connsiteY0" fmla="*/ 19070 h 19556"/>
              <a:gd name="connsiteX1" fmla="*/ 168875 w 170392"/>
              <a:gd name="connsiteY1" fmla="*/ 12720 h 19556"/>
              <a:gd name="connsiteX2" fmla="*/ 79975 w 170392"/>
              <a:gd name="connsiteY2" fmla="*/ 20 h 19556"/>
              <a:gd name="connsiteX3" fmla="*/ 2187 w 170392"/>
              <a:gd name="connsiteY3" fmla="*/ 19070 h 1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392" h="19556">
                <a:moveTo>
                  <a:pt x="2187" y="19070"/>
                </a:moveTo>
                <a:cubicBezTo>
                  <a:pt x="17004" y="21187"/>
                  <a:pt x="155910" y="15895"/>
                  <a:pt x="168875" y="12720"/>
                </a:cubicBezTo>
                <a:cubicBezTo>
                  <a:pt x="181840" y="9545"/>
                  <a:pt x="108285" y="-509"/>
                  <a:pt x="79975" y="20"/>
                </a:cubicBezTo>
                <a:cubicBezTo>
                  <a:pt x="51665" y="549"/>
                  <a:pt x="-12630" y="16953"/>
                  <a:pt x="2187" y="1907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4" name="フリーフォーム: 図形 723">
            <a:extLst>
              <a:ext uri="{FF2B5EF4-FFF2-40B4-BE49-F238E27FC236}">
                <a16:creationId xmlns:a16="http://schemas.microsoft.com/office/drawing/2014/main" id="{B4E3192C-1E52-4FB2-8B95-483D0BFC89A4}"/>
              </a:ext>
            </a:extLst>
          </p:cNvPr>
          <p:cNvSpPr/>
          <p:nvPr/>
        </p:nvSpPr>
        <p:spPr>
          <a:xfrm>
            <a:off x="4182357" y="4594225"/>
            <a:ext cx="43581" cy="152400"/>
          </a:xfrm>
          <a:custGeom>
            <a:avLst/>
            <a:gdLst>
              <a:gd name="connsiteX0" fmla="*/ 43568 w 43581"/>
              <a:gd name="connsiteY0" fmla="*/ 0 h 152400"/>
              <a:gd name="connsiteX1" fmla="*/ 5468 w 43581"/>
              <a:gd name="connsiteY1" fmla="*/ 109538 h 152400"/>
              <a:gd name="connsiteX2" fmla="*/ 13406 w 43581"/>
              <a:gd name="connsiteY2" fmla="*/ 152400 h 152400"/>
              <a:gd name="connsiteX3" fmla="*/ 706 w 43581"/>
              <a:gd name="connsiteY3" fmla="*/ 109538 h 152400"/>
              <a:gd name="connsiteX4" fmla="*/ 43568 w 43581"/>
              <a:gd name="connsiteY4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81" h="152400">
                <a:moveTo>
                  <a:pt x="43568" y="0"/>
                </a:moveTo>
                <a:cubicBezTo>
                  <a:pt x="44362" y="0"/>
                  <a:pt x="10495" y="84138"/>
                  <a:pt x="5468" y="109538"/>
                </a:cubicBezTo>
                <a:cubicBezTo>
                  <a:pt x="441" y="134938"/>
                  <a:pt x="14200" y="152400"/>
                  <a:pt x="13406" y="152400"/>
                </a:cubicBezTo>
                <a:cubicBezTo>
                  <a:pt x="12612" y="152400"/>
                  <a:pt x="-3527" y="133615"/>
                  <a:pt x="706" y="109538"/>
                </a:cubicBezTo>
                <a:cubicBezTo>
                  <a:pt x="4939" y="85461"/>
                  <a:pt x="42774" y="0"/>
                  <a:pt x="43568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5" name="フリーフォーム: 図形 724">
            <a:extLst>
              <a:ext uri="{FF2B5EF4-FFF2-40B4-BE49-F238E27FC236}">
                <a16:creationId xmlns:a16="http://schemas.microsoft.com/office/drawing/2014/main" id="{D53C0DD8-9680-4A77-8D3B-6BB2D65AB25A}"/>
              </a:ext>
            </a:extLst>
          </p:cNvPr>
          <p:cNvSpPr/>
          <p:nvPr/>
        </p:nvSpPr>
        <p:spPr>
          <a:xfrm>
            <a:off x="3957622" y="5748331"/>
            <a:ext cx="31783" cy="309572"/>
          </a:xfrm>
          <a:custGeom>
            <a:avLst/>
            <a:gdLst>
              <a:gd name="connsiteX0" fmla="*/ 16 w 31783"/>
              <a:gd name="connsiteY0" fmla="*/ 7 h 309572"/>
              <a:gd name="connsiteX1" fmla="*/ 31766 w 31783"/>
              <a:gd name="connsiteY1" fmla="*/ 114307 h 309572"/>
              <a:gd name="connsiteX2" fmla="*/ 4778 w 31783"/>
              <a:gd name="connsiteY2" fmla="*/ 309569 h 309572"/>
              <a:gd name="connsiteX3" fmla="*/ 27003 w 31783"/>
              <a:gd name="connsiteY3" fmla="*/ 109544 h 309572"/>
              <a:gd name="connsiteX4" fmla="*/ 16 w 31783"/>
              <a:gd name="connsiteY4" fmla="*/ 7 h 30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83" h="309572">
                <a:moveTo>
                  <a:pt x="16" y="7"/>
                </a:moveTo>
                <a:cubicBezTo>
                  <a:pt x="810" y="801"/>
                  <a:pt x="30972" y="62713"/>
                  <a:pt x="31766" y="114307"/>
                </a:cubicBezTo>
                <a:cubicBezTo>
                  <a:pt x="32560" y="165901"/>
                  <a:pt x="5572" y="310363"/>
                  <a:pt x="4778" y="309569"/>
                </a:cubicBezTo>
                <a:cubicBezTo>
                  <a:pt x="3984" y="308775"/>
                  <a:pt x="27003" y="156375"/>
                  <a:pt x="27003" y="109544"/>
                </a:cubicBezTo>
                <a:cubicBezTo>
                  <a:pt x="27003" y="62713"/>
                  <a:pt x="-778" y="-787"/>
                  <a:pt x="16" y="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6" name="フリーフォーム: 図形 725">
            <a:extLst>
              <a:ext uri="{FF2B5EF4-FFF2-40B4-BE49-F238E27FC236}">
                <a16:creationId xmlns:a16="http://schemas.microsoft.com/office/drawing/2014/main" id="{F4BBE073-BA09-4569-820B-3585F5AC621D}"/>
              </a:ext>
            </a:extLst>
          </p:cNvPr>
          <p:cNvSpPr/>
          <p:nvPr/>
        </p:nvSpPr>
        <p:spPr>
          <a:xfrm>
            <a:off x="3947978" y="5808646"/>
            <a:ext cx="87817" cy="292481"/>
          </a:xfrm>
          <a:custGeom>
            <a:avLst/>
            <a:gdLst>
              <a:gd name="connsiteX0" fmla="*/ 87447 w 87817"/>
              <a:gd name="connsiteY0" fmla="*/ 17 h 292481"/>
              <a:gd name="connsiteX1" fmla="*/ 63635 w 87817"/>
              <a:gd name="connsiteY1" fmla="*/ 239729 h 292481"/>
              <a:gd name="connsiteX2" fmla="*/ 135 w 87817"/>
              <a:gd name="connsiteY2" fmla="*/ 292117 h 292481"/>
              <a:gd name="connsiteX3" fmla="*/ 47760 w 87817"/>
              <a:gd name="connsiteY3" fmla="*/ 227029 h 292481"/>
              <a:gd name="connsiteX4" fmla="*/ 87447 w 87817"/>
              <a:gd name="connsiteY4" fmla="*/ 17 h 29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17" h="292481">
                <a:moveTo>
                  <a:pt x="87447" y="17"/>
                </a:moveTo>
                <a:cubicBezTo>
                  <a:pt x="90093" y="2134"/>
                  <a:pt x="78187" y="191046"/>
                  <a:pt x="63635" y="239729"/>
                </a:cubicBezTo>
                <a:cubicBezTo>
                  <a:pt x="49083" y="288412"/>
                  <a:pt x="2781" y="294234"/>
                  <a:pt x="135" y="292117"/>
                </a:cubicBezTo>
                <a:cubicBezTo>
                  <a:pt x="-2511" y="290000"/>
                  <a:pt x="34266" y="269098"/>
                  <a:pt x="47760" y="227029"/>
                </a:cubicBezTo>
                <a:cubicBezTo>
                  <a:pt x="61254" y="184960"/>
                  <a:pt x="84801" y="-2100"/>
                  <a:pt x="87447" y="1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7" name="フリーフォーム: 図形 726">
            <a:extLst>
              <a:ext uri="{FF2B5EF4-FFF2-40B4-BE49-F238E27FC236}">
                <a16:creationId xmlns:a16="http://schemas.microsoft.com/office/drawing/2014/main" id="{042C33E7-4E89-48E9-A9CE-2EF8AB48AC04}"/>
              </a:ext>
            </a:extLst>
          </p:cNvPr>
          <p:cNvSpPr/>
          <p:nvPr/>
        </p:nvSpPr>
        <p:spPr>
          <a:xfrm>
            <a:off x="3866828" y="5935591"/>
            <a:ext cx="193879" cy="240538"/>
          </a:xfrm>
          <a:custGeom>
            <a:avLst/>
            <a:gdLst>
              <a:gd name="connsiteX0" fmla="*/ 192410 w 193879"/>
              <a:gd name="connsiteY0" fmla="*/ 72 h 240538"/>
              <a:gd name="connsiteX1" fmla="*/ 170185 w 193879"/>
              <a:gd name="connsiteY1" fmla="*/ 149297 h 240538"/>
              <a:gd name="connsiteX2" fmla="*/ 122560 w 193879"/>
              <a:gd name="connsiteY2" fmla="*/ 198509 h 240538"/>
              <a:gd name="connsiteX3" fmla="*/ 322 w 193879"/>
              <a:gd name="connsiteY3" fmla="*/ 239784 h 240538"/>
              <a:gd name="connsiteX4" fmla="*/ 86047 w 193879"/>
              <a:gd name="connsiteY4" fmla="*/ 161997 h 240538"/>
              <a:gd name="connsiteX5" fmla="*/ 59060 w 193879"/>
              <a:gd name="connsiteY5" fmla="*/ 208034 h 240538"/>
              <a:gd name="connsiteX6" fmla="*/ 130497 w 193879"/>
              <a:gd name="connsiteY6" fmla="*/ 169934 h 240538"/>
              <a:gd name="connsiteX7" fmla="*/ 192410 w 193879"/>
              <a:gd name="connsiteY7" fmla="*/ 72 h 24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879" h="240538">
                <a:moveTo>
                  <a:pt x="192410" y="72"/>
                </a:moveTo>
                <a:cubicBezTo>
                  <a:pt x="199025" y="-3367"/>
                  <a:pt x="181827" y="116224"/>
                  <a:pt x="170185" y="149297"/>
                </a:cubicBezTo>
                <a:cubicBezTo>
                  <a:pt x="158543" y="182370"/>
                  <a:pt x="150870" y="183428"/>
                  <a:pt x="122560" y="198509"/>
                </a:cubicBezTo>
                <a:cubicBezTo>
                  <a:pt x="94250" y="213590"/>
                  <a:pt x="6407" y="245869"/>
                  <a:pt x="322" y="239784"/>
                </a:cubicBezTo>
                <a:cubicBezTo>
                  <a:pt x="-5763" y="233699"/>
                  <a:pt x="76257" y="167289"/>
                  <a:pt x="86047" y="161997"/>
                </a:cubicBezTo>
                <a:cubicBezTo>
                  <a:pt x="95837" y="156705"/>
                  <a:pt x="51652" y="206711"/>
                  <a:pt x="59060" y="208034"/>
                </a:cubicBezTo>
                <a:cubicBezTo>
                  <a:pt x="66468" y="209357"/>
                  <a:pt x="107743" y="198509"/>
                  <a:pt x="130497" y="169934"/>
                </a:cubicBezTo>
                <a:cubicBezTo>
                  <a:pt x="153251" y="141359"/>
                  <a:pt x="185795" y="3511"/>
                  <a:pt x="192410" y="7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8" name="フリーフォーム: 図形 727">
            <a:extLst>
              <a:ext uri="{FF2B5EF4-FFF2-40B4-BE49-F238E27FC236}">
                <a16:creationId xmlns:a16="http://schemas.microsoft.com/office/drawing/2014/main" id="{0E939915-E1E3-4EC4-AA40-68BE0B510F94}"/>
              </a:ext>
            </a:extLst>
          </p:cNvPr>
          <p:cNvSpPr/>
          <p:nvPr/>
        </p:nvSpPr>
        <p:spPr>
          <a:xfrm>
            <a:off x="3615896" y="6111675"/>
            <a:ext cx="468174" cy="232109"/>
          </a:xfrm>
          <a:custGeom>
            <a:avLst/>
            <a:gdLst>
              <a:gd name="connsiteX0" fmla="*/ 467154 w 468174"/>
              <a:gd name="connsiteY0" fmla="*/ 200 h 232109"/>
              <a:gd name="connsiteX1" fmla="*/ 322692 w 468174"/>
              <a:gd name="connsiteY1" fmla="*/ 90688 h 232109"/>
              <a:gd name="connsiteX2" fmla="*/ 429 w 468174"/>
              <a:gd name="connsiteY2" fmla="*/ 231975 h 232109"/>
              <a:gd name="connsiteX3" fmla="*/ 257604 w 468174"/>
              <a:gd name="connsiteY3" fmla="*/ 114500 h 232109"/>
              <a:gd name="connsiteX4" fmla="*/ 467154 w 468174"/>
              <a:gd name="connsiteY4" fmla="*/ 200 h 23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174" h="232109">
                <a:moveTo>
                  <a:pt x="467154" y="200"/>
                </a:moveTo>
                <a:cubicBezTo>
                  <a:pt x="478002" y="-3769"/>
                  <a:pt x="400479" y="52059"/>
                  <a:pt x="322692" y="90688"/>
                </a:cubicBezTo>
                <a:cubicBezTo>
                  <a:pt x="244904" y="129317"/>
                  <a:pt x="11277" y="228006"/>
                  <a:pt x="429" y="231975"/>
                </a:cubicBezTo>
                <a:cubicBezTo>
                  <a:pt x="-10419" y="235944"/>
                  <a:pt x="186960" y="151277"/>
                  <a:pt x="257604" y="114500"/>
                </a:cubicBezTo>
                <a:cubicBezTo>
                  <a:pt x="328248" y="77723"/>
                  <a:pt x="456306" y="4169"/>
                  <a:pt x="467154" y="20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9" name="フリーフォーム: 図形 728">
            <a:extLst>
              <a:ext uri="{FF2B5EF4-FFF2-40B4-BE49-F238E27FC236}">
                <a16:creationId xmlns:a16="http://schemas.microsoft.com/office/drawing/2014/main" id="{F5D44ACD-E776-4FD4-9348-2DA536E3E036}"/>
              </a:ext>
            </a:extLst>
          </p:cNvPr>
          <p:cNvSpPr/>
          <p:nvPr/>
        </p:nvSpPr>
        <p:spPr>
          <a:xfrm>
            <a:off x="4113754" y="6085974"/>
            <a:ext cx="467618" cy="190479"/>
          </a:xfrm>
          <a:custGeom>
            <a:avLst/>
            <a:gdLst>
              <a:gd name="connsiteX0" fmla="*/ 466184 w 467618"/>
              <a:gd name="connsiteY0" fmla="*/ 501 h 190479"/>
              <a:gd name="connsiteX1" fmla="*/ 255046 w 467618"/>
              <a:gd name="connsiteY1" fmla="*/ 117976 h 190479"/>
              <a:gd name="connsiteX2" fmla="*/ 201071 w 467618"/>
              <a:gd name="connsiteY2" fmla="*/ 186239 h 190479"/>
              <a:gd name="connsiteX3" fmla="*/ 1046 w 467618"/>
              <a:gd name="connsiteY3" fmla="*/ 181476 h 190479"/>
              <a:gd name="connsiteX4" fmla="*/ 137571 w 467618"/>
              <a:gd name="connsiteY4" fmla="*/ 167189 h 190479"/>
              <a:gd name="connsiteX5" fmla="*/ 466184 w 467618"/>
              <a:gd name="connsiteY5" fmla="*/ 501 h 19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618" h="190479">
                <a:moveTo>
                  <a:pt x="466184" y="501"/>
                </a:moveTo>
                <a:cubicBezTo>
                  <a:pt x="485763" y="-7701"/>
                  <a:pt x="299231" y="87020"/>
                  <a:pt x="255046" y="117976"/>
                </a:cubicBezTo>
                <a:cubicBezTo>
                  <a:pt x="210860" y="148932"/>
                  <a:pt x="243404" y="175656"/>
                  <a:pt x="201071" y="186239"/>
                </a:cubicBezTo>
                <a:cubicBezTo>
                  <a:pt x="158738" y="196822"/>
                  <a:pt x="11629" y="184651"/>
                  <a:pt x="1046" y="181476"/>
                </a:cubicBezTo>
                <a:cubicBezTo>
                  <a:pt x="-9537" y="178301"/>
                  <a:pt x="61900" y="199468"/>
                  <a:pt x="137571" y="167189"/>
                </a:cubicBezTo>
                <a:cubicBezTo>
                  <a:pt x="213242" y="134910"/>
                  <a:pt x="446605" y="8703"/>
                  <a:pt x="466184" y="50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0" name="フリーフォーム: 図形 729">
            <a:extLst>
              <a:ext uri="{FF2B5EF4-FFF2-40B4-BE49-F238E27FC236}">
                <a16:creationId xmlns:a16="http://schemas.microsoft.com/office/drawing/2014/main" id="{4EA9E936-7141-4C64-978A-888D451F7A0D}"/>
              </a:ext>
            </a:extLst>
          </p:cNvPr>
          <p:cNvSpPr/>
          <p:nvPr/>
        </p:nvSpPr>
        <p:spPr>
          <a:xfrm>
            <a:off x="4762750" y="6327417"/>
            <a:ext cx="342335" cy="357937"/>
          </a:xfrm>
          <a:custGeom>
            <a:avLst/>
            <a:gdLst>
              <a:gd name="connsiteX0" fmla="*/ 4513 w 342335"/>
              <a:gd name="connsiteY0" fmla="*/ 49571 h 357937"/>
              <a:gd name="connsiteX1" fmla="*/ 272800 w 342335"/>
              <a:gd name="connsiteY1" fmla="*/ 309921 h 357937"/>
              <a:gd name="connsiteX2" fmla="*/ 301375 w 342335"/>
              <a:gd name="connsiteY2" fmla="*/ 357546 h 357937"/>
              <a:gd name="connsiteX3" fmla="*/ 333125 w 342335"/>
              <a:gd name="connsiteY3" fmla="*/ 309921 h 357937"/>
              <a:gd name="connsiteX4" fmla="*/ 121988 w 342335"/>
              <a:gd name="connsiteY4" fmla="*/ 24171 h 357937"/>
              <a:gd name="connsiteX5" fmla="*/ 4513 w 342335"/>
              <a:gd name="connsiteY5" fmla="*/ 49571 h 35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335" h="357937">
                <a:moveTo>
                  <a:pt x="4513" y="49571"/>
                </a:moveTo>
                <a:cubicBezTo>
                  <a:pt x="29648" y="97196"/>
                  <a:pt x="223323" y="258592"/>
                  <a:pt x="272800" y="309921"/>
                </a:cubicBezTo>
                <a:cubicBezTo>
                  <a:pt x="322277" y="361250"/>
                  <a:pt x="291321" y="357546"/>
                  <a:pt x="301375" y="357546"/>
                </a:cubicBezTo>
                <a:cubicBezTo>
                  <a:pt x="311429" y="357546"/>
                  <a:pt x="363023" y="365483"/>
                  <a:pt x="333125" y="309921"/>
                </a:cubicBezTo>
                <a:cubicBezTo>
                  <a:pt x="303227" y="254359"/>
                  <a:pt x="179138" y="68886"/>
                  <a:pt x="121988" y="24171"/>
                </a:cubicBezTo>
                <a:cubicBezTo>
                  <a:pt x="64838" y="-20544"/>
                  <a:pt x="-20622" y="1946"/>
                  <a:pt x="4513" y="4957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1" name="フリーフォーム: 図形 730">
            <a:extLst>
              <a:ext uri="{FF2B5EF4-FFF2-40B4-BE49-F238E27FC236}">
                <a16:creationId xmlns:a16="http://schemas.microsoft.com/office/drawing/2014/main" id="{F1C12EE9-2C40-4FFE-9AD2-F0E80463B3F4}"/>
              </a:ext>
            </a:extLst>
          </p:cNvPr>
          <p:cNvSpPr/>
          <p:nvPr/>
        </p:nvSpPr>
        <p:spPr>
          <a:xfrm>
            <a:off x="4369396" y="6421762"/>
            <a:ext cx="538960" cy="253892"/>
          </a:xfrm>
          <a:custGeom>
            <a:avLst/>
            <a:gdLst>
              <a:gd name="connsiteX0" fmla="*/ 526454 w 538960"/>
              <a:gd name="connsiteY0" fmla="*/ 93338 h 253892"/>
              <a:gd name="connsiteX1" fmla="*/ 480417 w 538960"/>
              <a:gd name="connsiteY1" fmla="*/ 72701 h 253892"/>
              <a:gd name="connsiteX2" fmla="*/ 261342 w 538960"/>
              <a:gd name="connsiteY2" fmla="*/ 66351 h 253892"/>
              <a:gd name="connsiteX3" fmla="*/ 104179 w 538960"/>
              <a:gd name="connsiteY3" fmla="*/ 88576 h 253892"/>
              <a:gd name="connsiteX4" fmla="*/ 161329 w 538960"/>
              <a:gd name="connsiteY4" fmla="*/ 223513 h 253892"/>
              <a:gd name="connsiteX5" fmla="*/ 48617 w 538960"/>
              <a:gd name="connsiteY5" fmla="*/ 190176 h 253892"/>
              <a:gd name="connsiteX6" fmla="*/ 26392 w 538960"/>
              <a:gd name="connsiteY6" fmla="*/ 253676 h 253892"/>
              <a:gd name="connsiteX7" fmla="*/ 992 w 538960"/>
              <a:gd name="connsiteY7" fmla="*/ 206051 h 253892"/>
              <a:gd name="connsiteX8" fmla="*/ 62904 w 538960"/>
              <a:gd name="connsiteY8" fmla="*/ 83813 h 253892"/>
              <a:gd name="connsiteX9" fmla="*/ 210542 w 538960"/>
              <a:gd name="connsiteY9" fmla="*/ 34601 h 253892"/>
              <a:gd name="connsiteX10" fmla="*/ 289917 w 538960"/>
              <a:gd name="connsiteY10" fmla="*/ 1263 h 253892"/>
              <a:gd name="connsiteX11" fmla="*/ 526454 w 538960"/>
              <a:gd name="connsiteY11" fmla="*/ 93338 h 25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8960" h="253892">
                <a:moveTo>
                  <a:pt x="526454" y="93338"/>
                </a:moveTo>
                <a:cubicBezTo>
                  <a:pt x="558204" y="105244"/>
                  <a:pt x="524602" y="77199"/>
                  <a:pt x="480417" y="72701"/>
                </a:cubicBezTo>
                <a:cubicBezTo>
                  <a:pt x="436232" y="68203"/>
                  <a:pt x="324048" y="63705"/>
                  <a:pt x="261342" y="66351"/>
                </a:cubicBezTo>
                <a:cubicBezTo>
                  <a:pt x="198636" y="68997"/>
                  <a:pt x="120848" y="62382"/>
                  <a:pt x="104179" y="88576"/>
                </a:cubicBezTo>
                <a:cubicBezTo>
                  <a:pt x="87510" y="114770"/>
                  <a:pt x="170589" y="206580"/>
                  <a:pt x="161329" y="223513"/>
                </a:cubicBezTo>
                <a:cubicBezTo>
                  <a:pt x="152069" y="240446"/>
                  <a:pt x="71106" y="185149"/>
                  <a:pt x="48617" y="190176"/>
                </a:cubicBezTo>
                <a:cubicBezTo>
                  <a:pt x="26128" y="195203"/>
                  <a:pt x="34329" y="251030"/>
                  <a:pt x="26392" y="253676"/>
                </a:cubicBezTo>
                <a:cubicBezTo>
                  <a:pt x="18455" y="256322"/>
                  <a:pt x="-5093" y="234361"/>
                  <a:pt x="992" y="206051"/>
                </a:cubicBezTo>
                <a:cubicBezTo>
                  <a:pt x="7077" y="177741"/>
                  <a:pt x="27979" y="112388"/>
                  <a:pt x="62904" y="83813"/>
                </a:cubicBezTo>
                <a:cubicBezTo>
                  <a:pt x="97829" y="55238"/>
                  <a:pt x="172707" y="48359"/>
                  <a:pt x="210542" y="34601"/>
                </a:cubicBezTo>
                <a:cubicBezTo>
                  <a:pt x="248377" y="20843"/>
                  <a:pt x="233825" y="-6145"/>
                  <a:pt x="289917" y="1263"/>
                </a:cubicBezTo>
                <a:cubicBezTo>
                  <a:pt x="346009" y="8671"/>
                  <a:pt x="494704" y="81432"/>
                  <a:pt x="526454" y="9333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2" name="フリーフォーム: 図形 731">
            <a:extLst>
              <a:ext uri="{FF2B5EF4-FFF2-40B4-BE49-F238E27FC236}">
                <a16:creationId xmlns:a16="http://schemas.microsoft.com/office/drawing/2014/main" id="{8BAA801A-A362-4684-9764-12714F52A150}"/>
              </a:ext>
            </a:extLst>
          </p:cNvPr>
          <p:cNvSpPr/>
          <p:nvPr/>
        </p:nvSpPr>
        <p:spPr>
          <a:xfrm>
            <a:off x="3346441" y="6309559"/>
            <a:ext cx="527880" cy="208796"/>
          </a:xfrm>
          <a:custGeom>
            <a:avLst/>
            <a:gdLst>
              <a:gd name="connsiteX0" fmla="*/ 9 w 527880"/>
              <a:gd name="connsiteY0" fmla="*/ 208716 h 208796"/>
              <a:gd name="connsiteX1" fmla="*/ 377834 w 527880"/>
              <a:gd name="connsiteY1" fmla="*/ 35679 h 208796"/>
              <a:gd name="connsiteX2" fmla="*/ 501659 w 527880"/>
              <a:gd name="connsiteY2" fmla="*/ 15041 h 208796"/>
              <a:gd name="connsiteX3" fmla="*/ 452447 w 527880"/>
              <a:gd name="connsiteY3" fmla="*/ 61079 h 208796"/>
              <a:gd name="connsiteX4" fmla="*/ 430222 w 527880"/>
              <a:gd name="connsiteY4" fmla="*/ 100766 h 208796"/>
              <a:gd name="connsiteX5" fmla="*/ 527059 w 527880"/>
              <a:gd name="connsiteY5" fmla="*/ 29329 h 208796"/>
              <a:gd name="connsiteX6" fmla="*/ 366722 w 527880"/>
              <a:gd name="connsiteY6" fmla="*/ 11866 h 208796"/>
              <a:gd name="connsiteX7" fmla="*/ 9 w 527880"/>
              <a:gd name="connsiteY7" fmla="*/ 208716 h 20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880" h="208796">
                <a:moveTo>
                  <a:pt x="9" y="208716"/>
                </a:moveTo>
                <a:cubicBezTo>
                  <a:pt x="1861" y="212685"/>
                  <a:pt x="294226" y="67958"/>
                  <a:pt x="377834" y="35679"/>
                </a:cubicBezTo>
                <a:cubicBezTo>
                  <a:pt x="461442" y="3400"/>
                  <a:pt x="489224" y="10808"/>
                  <a:pt x="501659" y="15041"/>
                </a:cubicBezTo>
                <a:cubicBezTo>
                  <a:pt x="514094" y="19274"/>
                  <a:pt x="464353" y="46792"/>
                  <a:pt x="452447" y="61079"/>
                </a:cubicBezTo>
                <a:cubicBezTo>
                  <a:pt x="440541" y="75366"/>
                  <a:pt x="417787" y="106058"/>
                  <a:pt x="430222" y="100766"/>
                </a:cubicBezTo>
                <a:cubicBezTo>
                  <a:pt x="442657" y="95474"/>
                  <a:pt x="537642" y="44146"/>
                  <a:pt x="527059" y="29329"/>
                </a:cubicBezTo>
                <a:cubicBezTo>
                  <a:pt x="516476" y="14512"/>
                  <a:pt x="458268" y="-17238"/>
                  <a:pt x="366722" y="11866"/>
                </a:cubicBezTo>
                <a:cubicBezTo>
                  <a:pt x="275176" y="40970"/>
                  <a:pt x="-1843" y="204747"/>
                  <a:pt x="9" y="20871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3" name="フリーフォーム: 図形 732">
            <a:extLst>
              <a:ext uri="{FF2B5EF4-FFF2-40B4-BE49-F238E27FC236}">
                <a16:creationId xmlns:a16="http://schemas.microsoft.com/office/drawing/2014/main" id="{A6F00B5B-8D18-400C-869C-C71896DD5F29}"/>
              </a:ext>
            </a:extLst>
          </p:cNvPr>
          <p:cNvSpPr/>
          <p:nvPr/>
        </p:nvSpPr>
        <p:spPr>
          <a:xfrm>
            <a:off x="3816855" y="6247362"/>
            <a:ext cx="405940" cy="291775"/>
          </a:xfrm>
          <a:custGeom>
            <a:avLst/>
            <a:gdLst>
              <a:gd name="connsiteX0" fmla="*/ 1083 w 405940"/>
              <a:gd name="connsiteY0" fmla="*/ 288376 h 291775"/>
              <a:gd name="connsiteX1" fmla="*/ 397958 w 405940"/>
              <a:gd name="connsiteY1" fmla="*/ 2626 h 291775"/>
              <a:gd name="connsiteX2" fmla="*/ 267783 w 405940"/>
              <a:gd name="connsiteY2" fmla="*/ 147088 h 291775"/>
              <a:gd name="connsiteX3" fmla="*/ 278895 w 405940"/>
              <a:gd name="connsiteY3" fmla="*/ 159788 h 291775"/>
              <a:gd name="connsiteX4" fmla="*/ 1083 w 405940"/>
              <a:gd name="connsiteY4" fmla="*/ 288376 h 29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940" h="291775">
                <a:moveTo>
                  <a:pt x="1083" y="288376"/>
                </a:moveTo>
                <a:cubicBezTo>
                  <a:pt x="20927" y="262182"/>
                  <a:pt x="353508" y="26174"/>
                  <a:pt x="397958" y="2626"/>
                </a:cubicBezTo>
                <a:cubicBezTo>
                  <a:pt x="442408" y="-20922"/>
                  <a:pt x="287627" y="120894"/>
                  <a:pt x="267783" y="147088"/>
                </a:cubicBezTo>
                <a:cubicBezTo>
                  <a:pt x="247939" y="173282"/>
                  <a:pt x="317789" y="138092"/>
                  <a:pt x="278895" y="159788"/>
                </a:cubicBezTo>
                <a:cubicBezTo>
                  <a:pt x="240001" y="181484"/>
                  <a:pt x="-18761" y="314570"/>
                  <a:pt x="1083" y="28837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4" name="フリーフォーム: 図形 733">
            <a:extLst>
              <a:ext uri="{FF2B5EF4-FFF2-40B4-BE49-F238E27FC236}">
                <a16:creationId xmlns:a16="http://schemas.microsoft.com/office/drawing/2014/main" id="{02E8DFBC-D239-48DA-8BAF-A3382F7790C7}"/>
              </a:ext>
            </a:extLst>
          </p:cNvPr>
          <p:cNvSpPr/>
          <p:nvPr/>
        </p:nvSpPr>
        <p:spPr>
          <a:xfrm>
            <a:off x="3426716" y="6347610"/>
            <a:ext cx="557936" cy="199496"/>
          </a:xfrm>
          <a:custGeom>
            <a:avLst/>
            <a:gdLst>
              <a:gd name="connsiteX0" fmla="*/ 2284 w 557936"/>
              <a:gd name="connsiteY0" fmla="*/ 153203 h 199496"/>
              <a:gd name="connsiteX1" fmla="*/ 175322 w 557936"/>
              <a:gd name="connsiteY1" fmla="*/ 199240 h 199496"/>
              <a:gd name="connsiteX2" fmla="*/ 438847 w 557936"/>
              <a:gd name="connsiteY2" fmla="*/ 162728 h 199496"/>
              <a:gd name="connsiteX3" fmla="*/ 557909 w 557936"/>
              <a:gd name="connsiteY3" fmla="*/ 803 h 199496"/>
              <a:gd name="connsiteX4" fmla="*/ 448372 w 557936"/>
              <a:gd name="connsiteY4" fmla="*/ 103990 h 199496"/>
              <a:gd name="connsiteX5" fmla="*/ 297559 w 557936"/>
              <a:gd name="connsiteY5" fmla="*/ 184953 h 199496"/>
              <a:gd name="connsiteX6" fmla="*/ 2284 w 557936"/>
              <a:gd name="connsiteY6" fmla="*/ 153203 h 19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7936" h="199496">
                <a:moveTo>
                  <a:pt x="2284" y="153203"/>
                </a:moveTo>
                <a:cubicBezTo>
                  <a:pt x="-18089" y="155584"/>
                  <a:pt x="102562" y="197653"/>
                  <a:pt x="175322" y="199240"/>
                </a:cubicBezTo>
                <a:cubicBezTo>
                  <a:pt x="248082" y="200827"/>
                  <a:pt x="375083" y="195801"/>
                  <a:pt x="438847" y="162728"/>
                </a:cubicBezTo>
                <a:cubicBezTo>
                  <a:pt x="502611" y="129655"/>
                  <a:pt x="556322" y="10593"/>
                  <a:pt x="557909" y="803"/>
                </a:cubicBezTo>
                <a:cubicBezTo>
                  <a:pt x="559497" y="-8987"/>
                  <a:pt x="491764" y="73298"/>
                  <a:pt x="448372" y="103990"/>
                </a:cubicBezTo>
                <a:cubicBezTo>
                  <a:pt x="404980" y="134682"/>
                  <a:pt x="377992" y="175428"/>
                  <a:pt x="297559" y="184953"/>
                </a:cubicBezTo>
                <a:cubicBezTo>
                  <a:pt x="217126" y="194478"/>
                  <a:pt x="22657" y="150822"/>
                  <a:pt x="2284" y="15320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5" name="フリーフォーム: 図形 734">
            <a:extLst>
              <a:ext uri="{FF2B5EF4-FFF2-40B4-BE49-F238E27FC236}">
                <a16:creationId xmlns:a16="http://schemas.microsoft.com/office/drawing/2014/main" id="{4D8FCB82-BB8C-4F7C-B158-14407491E308}"/>
              </a:ext>
            </a:extLst>
          </p:cNvPr>
          <p:cNvSpPr/>
          <p:nvPr/>
        </p:nvSpPr>
        <p:spPr>
          <a:xfrm>
            <a:off x="3685658" y="6468939"/>
            <a:ext cx="427850" cy="164161"/>
          </a:xfrm>
          <a:custGeom>
            <a:avLst/>
            <a:gdLst>
              <a:gd name="connsiteX0" fmla="*/ 517 w 427850"/>
              <a:gd name="connsiteY0" fmla="*/ 163636 h 164161"/>
              <a:gd name="connsiteX1" fmla="*/ 154505 w 427850"/>
              <a:gd name="connsiteY1" fmla="*/ 123949 h 164161"/>
              <a:gd name="connsiteX2" fmla="*/ 427555 w 427850"/>
              <a:gd name="connsiteY2" fmla="*/ 124 h 164161"/>
              <a:gd name="connsiteX3" fmla="*/ 203717 w 427850"/>
              <a:gd name="connsiteY3" fmla="*/ 101724 h 164161"/>
              <a:gd name="connsiteX4" fmla="*/ 517 w 427850"/>
              <a:gd name="connsiteY4" fmla="*/ 163636 h 16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50" h="164161">
                <a:moveTo>
                  <a:pt x="517" y="163636"/>
                </a:moveTo>
                <a:cubicBezTo>
                  <a:pt x="-7685" y="167340"/>
                  <a:pt x="83332" y="151201"/>
                  <a:pt x="154505" y="123949"/>
                </a:cubicBezTo>
                <a:cubicBezTo>
                  <a:pt x="225678" y="96697"/>
                  <a:pt x="419353" y="3828"/>
                  <a:pt x="427555" y="124"/>
                </a:cubicBezTo>
                <a:cubicBezTo>
                  <a:pt x="435757" y="-3580"/>
                  <a:pt x="271186" y="76589"/>
                  <a:pt x="203717" y="101724"/>
                </a:cubicBezTo>
                <a:cubicBezTo>
                  <a:pt x="136248" y="126859"/>
                  <a:pt x="8719" y="159932"/>
                  <a:pt x="517" y="16363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6" name="フリーフォーム: 図形 735">
            <a:extLst>
              <a:ext uri="{FF2B5EF4-FFF2-40B4-BE49-F238E27FC236}">
                <a16:creationId xmlns:a16="http://schemas.microsoft.com/office/drawing/2014/main" id="{B7F3C093-E593-4FF7-8ED3-B94242F4D551}"/>
              </a:ext>
            </a:extLst>
          </p:cNvPr>
          <p:cNvSpPr/>
          <p:nvPr/>
        </p:nvSpPr>
        <p:spPr>
          <a:xfrm>
            <a:off x="4032862" y="6139357"/>
            <a:ext cx="312851" cy="120195"/>
          </a:xfrm>
          <a:custGeom>
            <a:avLst/>
            <a:gdLst>
              <a:gd name="connsiteX0" fmla="*/ 4151 w 312851"/>
              <a:gd name="connsiteY0" fmla="*/ 61418 h 120195"/>
              <a:gd name="connsiteX1" fmla="*/ 281963 w 312851"/>
              <a:gd name="connsiteY1" fmla="*/ 36018 h 120195"/>
              <a:gd name="connsiteX2" fmla="*/ 299426 w 312851"/>
              <a:gd name="connsiteY2" fmla="*/ 1093 h 120195"/>
              <a:gd name="connsiteX3" fmla="*/ 223226 w 312851"/>
              <a:gd name="connsiteY3" fmla="*/ 80468 h 120195"/>
              <a:gd name="connsiteX4" fmla="*/ 123213 w 312851"/>
              <a:gd name="connsiteY4" fmla="*/ 120156 h 120195"/>
              <a:gd name="connsiteX5" fmla="*/ 4151 w 312851"/>
              <a:gd name="connsiteY5" fmla="*/ 61418 h 1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851" h="120195">
                <a:moveTo>
                  <a:pt x="4151" y="61418"/>
                </a:moveTo>
                <a:cubicBezTo>
                  <a:pt x="30609" y="47395"/>
                  <a:pt x="232751" y="46072"/>
                  <a:pt x="281963" y="36018"/>
                </a:cubicBezTo>
                <a:cubicBezTo>
                  <a:pt x="331176" y="25964"/>
                  <a:pt x="309215" y="-6315"/>
                  <a:pt x="299426" y="1093"/>
                </a:cubicBezTo>
                <a:cubicBezTo>
                  <a:pt x="289637" y="8501"/>
                  <a:pt x="252595" y="60624"/>
                  <a:pt x="223226" y="80468"/>
                </a:cubicBezTo>
                <a:cubicBezTo>
                  <a:pt x="193857" y="100312"/>
                  <a:pt x="161578" y="118569"/>
                  <a:pt x="123213" y="120156"/>
                </a:cubicBezTo>
                <a:cubicBezTo>
                  <a:pt x="84848" y="121743"/>
                  <a:pt x="-22307" y="75441"/>
                  <a:pt x="4151" y="614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7" name="フリーフォーム: 図形 736">
            <a:extLst>
              <a:ext uri="{FF2B5EF4-FFF2-40B4-BE49-F238E27FC236}">
                <a16:creationId xmlns:a16="http://schemas.microsoft.com/office/drawing/2014/main" id="{AF1C3C6C-8451-4BBF-9F35-BC2A71103A26}"/>
              </a:ext>
            </a:extLst>
          </p:cNvPr>
          <p:cNvSpPr/>
          <p:nvPr/>
        </p:nvSpPr>
        <p:spPr>
          <a:xfrm>
            <a:off x="4057620" y="6245025"/>
            <a:ext cx="566786" cy="364481"/>
          </a:xfrm>
          <a:custGeom>
            <a:avLst/>
            <a:gdLst>
              <a:gd name="connsiteX0" fmla="*/ 566768 w 566786"/>
              <a:gd name="connsiteY0" fmla="*/ 200 h 364481"/>
              <a:gd name="connsiteX1" fmla="*/ 228630 w 566786"/>
              <a:gd name="connsiteY1" fmla="*/ 268488 h 364481"/>
              <a:gd name="connsiteX2" fmla="*/ 30 w 566786"/>
              <a:gd name="connsiteY2" fmla="*/ 363738 h 364481"/>
              <a:gd name="connsiteX3" fmla="*/ 242918 w 566786"/>
              <a:gd name="connsiteY3" fmla="*/ 227213 h 364481"/>
              <a:gd name="connsiteX4" fmla="*/ 566768 w 566786"/>
              <a:gd name="connsiteY4" fmla="*/ 200 h 36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786" h="364481">
                <a:moveTo>
                  <a:pt x="566768" y="200"/>
                </a:moveTo>
                <a:cubicBezTo>
                  <a:pt x="564387" y="7079"/>
                  <a:pt x="323086" y="207898"/>
                  <a:pt x="228630" y="268488"/>
                </a:cubicBezTo>
                <a:cubicBezTo>
                  <a:pt x="134174" y="329078"/>
                  <a:pt x="-2351" y="370617"/>
                  <a:pt x="30" y="363738"/>
                </a:cubicBezTo>
                <a:cubicBezTo>
                  <a:pt x="2411" y="356859"/>
                  <a:pt x="146874" y="289125"/>
                  <a:pt x="242918" y="227213"/>
                </a:cubicBezTo>
                <a:cubicBezTo>
                  <a:pt x="338962" y="165301"/>
                  <a:pt x="569149" y="-6679"/>
                  <a:pt x="566768" y="20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8" name="フリーフォーム: 図形 737">
            <a:extLst>
              <a:ext uri="{FF2B5EF4-FFF2-40B4-BE49-F238E27FC236}">
                <a16:creationId xmlns:a16="http://schemas.microsoft.com/office/drawing/2014/main" id="{DE967E39-7536-4E7D-8B84-1125B4C83F0D}"/>
              </a:ext>
            </a:extLst>
          </p:cNvPr>
          <p:cNvSpPr/>
          <p:nvPr/>
        </p:nvSpPr>
        <p:spPr>
          <a:xfrm>
            <a:off x="3397100" y="6531132"/>
            <a:ext cx="163287" cy="130024"/>
          </a:xfrm>
          <a:custGeom>
            <a:avLst/>
            <a:gdLst>
              <a:gd name="connsiteX0" fmla="*/ 150 w 163287"/>
              <a:gd name="connsiteY0" fmla="*/ 1431 h 130024"/>
              <a:gd name="connsiteX1" fmla="*/ 131913 w 163287"/>
              <a:gd name="connsiteY1" fmla="*/ 60168 h 130024"/>
              <a:gd name="connsiteX2" fmla="*/ 85875 w 163287"/>
              <a:gd name="connsiteY2" fmla="*/ 45881 h 130024"/>
              <a:gd name="connsiteX3" fmla="*/ 162075 w 163287"/>
              <a:gd name="connsiteY3" fmla="*/ 130018 h 130024"/>
              <a:gd name="connsiteX4" fmla="*/ 150 w 163287"/>
              <a:gd name="connsiteY4" fmla="*/ 1431 h 13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287" h="130024">
                <a:moveTo>
                  <a:pt x="150" y="1431"/>
                </a:moveTo>
                <a:cubicBezTo>
                  <a:pt x="-4877" y="-10211"/>
                  <a:pt x="117626" y="52760"/>
                  <a:pt x="131913" y="60168"/>
                </a:cubicBezTo>
                <a:cubicBezTo>
                  <a:pt x="146200" y="67576"/>
                  <a:pt x="80848" y="34239"/>
                  <a:pt x="85875" y="45881"/>
                </a:cubicBezTo>
                <a:cubicBezTo>
                  <a:pt x="90902" y="57523"/>
                  <a:pt x="174246" y="130812"/>
                  <a:pt x="162075" y="130018"/>
                </a:cubicBezTo>
                <a:cubicBezTo>
                  <a:pt x="149904" y="129224"/>
                  <a:pt x="5177" y="13073"/>
                  <a:pt x="150" y="143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9" name="フリーフォーム: 図形 738">
            <a:extLst>
              <a:ext uri="{FF2B5EF4-FFF2-40B4-BE49-F238E27FC236}">
                <a16:creationId xmlns:a16="http://schemas.microsoft.com/office/drawing/2014/main" id="{6B09A0C3-DAAD-4961-B1C0-3EC2F834139F}"/>
              </a:ext>
            </a:extLst>
          </p:cNvPr>
          <p:cNvSpPr/>
          <p:nvPr/>
        </p:nvSpPr>
        <p:spPr>
          <a:xfrm>
            <a:off x="3733563" y="6467043"/>
            <a:ext cx="529847" cy="201265"/>
          </a:xfrm>
          <a:custGeom>
            <a:avLst/>
            <a:gdLst>
              <a:gd name="connsiteX0" fmla="*/ 237 w 529847"/>
              <a:gd name="connsiteY0" fmla="*/ 198870 h 201265"/>
              <a:gd name="connsiteX1" fmla="*/ 214550 w 529847"/>
              <a:gd name="connsiteY1" fmla="*/ 143307 h 201265"/>
              <a:gd name="connsiteX2" fmla="*/ 527287 w 529847"/>
              <a:gd name="connsiteY2" fmla="*/ 2020 h 201265"/>
              <a:gd name="connsiteX3" fmla="*/ 362187 w 529847"/>
              <a:gd name="connsiteY3" fmla="*/ 60757 h 201265"/>
              <a:gd name="connsiteX4" fmla="*/ 349487 w 529847"/>
              <a:gd name="connsiteY4" fmla="*/ 73457 h 201265"/>
              <a:gd name="connsiteX5" fmla="*/ 400287 w 529847"/>
              <a:gd name="connsiteY5" fmla="*/ 11545 h 201265"/>
              <a:gd name="connsiteX6" fmla="*/ 265350 w 529847"/>
              <a:gd name="connsiteY6" fmla="*/ 51232 h 201265"/>
              <a:gd name="connsiteX7" fmla="*/ 254237 w 529847"/>
              <a:gd name="connsiteY7" fmla="*/ 71870 h 201265"/>
              <a:gd name="connsiteX8" fmla="*/ 237 w 529847"/>
              <a:gd name="connsiteY8" fmla="*/ 198870 h 20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847" h="201265">
                <a:moveTo>
                  <a:pt x="237" y="198870"/>
                </a:moveTo>
                <a:cubicBezTo>
                  <a:pt x="-6378" y="210776"/>
                  <a:pt x="126708" y="176115"/>
                  <a:pt x="214550" y="143307"/>
                </a:cubicBezTo>
                <a:cubicBezTo>
                  <a:pt x="302392" y="110499"/>
                  <a:pt x="502681" y="15778"/>
                  <a:pt x="527287" y="2020"/>
                </a:cubicBezTo>
                <a:cubicBezTo>
                  <a:pt x="551893" y="-11738"/>
                  <a:pt x="391820" y="48851"/>
                  <a:pt x="362187" y="60757"/>
                </a:cubicBezTo>
                <a:cubicBezTo>
                  <a:pt x="332554" y="72663"/>
                  <a:pt x="349487" y="73457"/>
                  <a:pt x="349487" y="73457"/>
                </a:cubicBezTo>
                <a:cubicBezTo>
                  <a:pt x="355837" y="65255"/>
                  <a:pt x="414310" y="15249"/>
                  <a:pt x="400287" y="11545"/>
                </a:cubicBezTo>
                <a:cubicBezTo>
                  <a:pt x="386264" y="7841"/>
                  <a:pt x="289692" y="41178"/>
                  <a:pt x="265350" y="51232"/>
                </a:cubicBezTo>
                <a:cubicBezTo>
                  <a:pt x="241008" y="61286"/>
                  <a:pt x="297893" y="49380"/>
                  <a:pt x="254237" y="71870"/>
                </a:cubicBezTo>
                <a:cubicBezTo>
                  <a:pt x="210581" y="94360"/>
                  <a:pt x="6852" y="186964"/>
                  <a:pt x="237" y="19887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0" name="フリーフォーム: 図形 739">
            <a:extLst>
              <a:ext uri="{FF2B5EF4-FFF2-40B4-BE49-F238E27FC236}">
                <a16:creationId xmlns:a16="http://schemas.microsoft.com/office/drawing/2014/main" id="{4F34328D-B897-4E14-8B8E-A40295B7A6D7}"/>
              </a:ext>
            </a:extLst>
          </p:cNvPr>
          <p:cNvSpPr/>
          <p:nvPr/>
        </p:nvSpPr>
        <p:spPr>
          <a:xfrm>
            <a:off x="4353115" y="6118534"/>
            <a:ext cx="252183" cy="166410"/>
          </a:xfrm>
          <a:custGeom>
            <a:avLst/>
            <a:gdLst>
              <a:gd name="connsiteX0" fmla="*/ 4573 w 252183"/>
              <a:gd name="connsiteY0" fmla="*/ 158441 h 166410"/>
              <a:gd name="connsiteX1" fmla="*/ 247460 w 252183"/>
              <a:gd name="connsiteY1" fmla="*/ 2866 h 166410"/>
              <a:gd name="connsiteX2" fmla="*/ 160148 w 252183"/>
              <a:gd name="connsiteY2" fmla="*/ 63191 h 166410"/>
              <a:gd name="connsiteX3" fmla="*/ 96648 w 252183"/>
              <a:gd name="connsiteY3" fmla="*/ 134629 h 166410"/>
              <a:gd name="connsiteX4" fmla="*/ 4573 w 252183"/>
              <a:gd name="connsiteY4" fmla="*/ 158441 h 16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183" h="166410">
                <a:moveTo>
                  <a:pt x="4573" y="158441"/>
                </a:moveTo>
                <a:cubicBezTo>
                  <a:pt x="29708" y="136480"/>
                  <a:pt x="221531" y="18741"/>
                  <a:pt x="247460" y="2866"/>
                </a:cubicBezTo>
                <a:cubicBezTo>
                  <a:pt x="273389" y="-13009"/>
                  <a:pt x="185283" y="41230"/>
                  <a:pt x="160148" y="63191"/>
                </a:cubicBezTo>
                <a:cubicBezTo>
                  <a:pt x="135013" y="85152"/>
                  <a:pt x="128663" y="117431"/>
                  <a:pt x="96648" y="134629"/>
                </a:cubicBezTo>
                <a:cubicBezTo>
                  <a:pt x="64633" y="151827"/>
                  <a:pt x="-20562" y="180402"/>
                  <a:pt x="4573" y="15844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1" name="フリーフォーム: 図形 740">
            <a:extLst>
              <a:ext uri="{FF2B5EF4-FFF2-40B4-BE49-F238E27FC236}">
                <a16:creationId xmlns:a16="http://schemas.microsoft.com/office/drawing/2014/main" id="{7DF3F887-9914-4336-A1C5-A97D513BEA99}"/>
              </a:ext>
            </a:extLst>
          </p:cNvPr>
          <p:cNvSpPr/>
          <p:nvPr/>
        </p:nvSpPr>
        <p:spPr>
          <a:xfrm>
            <a:off x="4495612" y="5854680"/>
            <a:ext cx="308318" cy="271958"/>
          </a:xfrm>
          <a:custGeom>
            <a:avLst/>
            <a:gdLst>
              <a:gd name="connsiteX0" fmla="*/ 188 w 308318"/>
              <a:gd name="connsiteY0" fmla="*/ 271483 h 271958"/>
              <a:gd name="connsiteX1" fmla="*/ 225613 w 308318"/>
              <a:gd name="connsiteY1" fmla="*/ 187345 h 271958"/>
              <a:gd name="connsiteX2" fmla="*/ 308163 w 308318"/>
              <a:gd name="connsiteY2" fmla="*/ 30183 h 271958"/>
              <a:gd name="connsiteX3" fmla="*/ 246251 w 308318"/>
              <a:gd name="connsiteY3" fmla="*/ 95270 h 271958"/>
              <a:gd name="connsiteX4" fmla="*/ 244663 w 308318"/>
              <a:gd name="connsiteY4" fmla="*/ 20 h 271958"/>
              <a:gd name="connsiteX5" fmla="*/ 166876 w 308318"/>
              <a:gd name="connsiteY5" fmla="*/ 87333 h 271958"/>
              <a:gd name="connsiteX6" fmla="*/ 38288 w 308318"/>
              <a:gd name="connsiteY6" fmla="*/ 149245 h 271958"/>
              <a:gd name="connsiteX7" fmla="*/ 228788 w 308318"/>
              <a:gd name="connsiteY7" fmla="*/ 25420 h 271958"/>
              <a:gd name="connsiteX8" fmla="*/ 236726 w 308318"/>
              <a:gd name="connsiteY8" fmla="*/ 74633 h 271958"/>
              <a:gd name="connsiteX9" fmla="*/ 260538 w 308318"/>
              <a:gd name="connsiteY9" fmla="*/ 79395 h 271958"/>
              <a:gd name="connsiteX10" fmla="*/ 228788 w 308318"/>
              <a:gd name="connsiteY10" fmla="*/ 155595 h 271958"/>
              <a:gd name="connsiteX11" fmla="*/ 187513 w 308318"/>
              <a:gd name="connsiteY11" fmla="*/ 219095 h 271958"/>
              <a:gd name="connsiteX12" fmla="*/ 188 w 308318"/>
              <a:gd name="connsiteY12" fmla="*/ 271483 h 27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8318" h="271958">
                <a:moveTo>
                  <a:pt x="188" y="271483"/>
                </a:moveTo>
                <a:cubicBezTo>
                  <a:pt x="6538" y="266191"/>
                  <a:pt x="174284" y="227562"/>
                  <a:pt x="225613" y="187345"/>
                </a:cubicBezTo>
                <a:cubicBezTo>
                  <a:pt x="276942" y="147128"/>
                  <a:pt x="304723" y="45529"/>
                  <a:pt x="308163" y="30183"/>
                </a:cubicBezTo>
                <a:cubicBezTo>
                  <a:pt x="311603" y="14837"/>
                  <a:pt x="256834" y="100297"/>
                  <a:pt x="246251" y="95270"/>
                </a:cubicBezTo>
                <a:cubicBezTo>
                  <a:pt x="235668" y="90243"/>
                  <a:pt x="257892" y="1343"/>
                  <a:pt x="244663" y="20"/>
                </a:cubicBezTo>
                <a:cubicBezTo>
                  <a:pt x="231434" y="-1303"/>
                  <a:pt x="201272" y="62462"/>
                  <a:pt x="166876" y="87333"/>
                </a:cubicBezTo>
                <a:cubicBezTo>
                  <a:pt x="132480" y="112204"/>
                  <a:pt x="27969" y="159564"/>
                  <a:pt x="38288" y="149245"/>
                </a:cubicBezTo>
                <a:cubicBezTo>
                  <a:pt x="48607" y="138926"/>
                  <a:pt x="195715" y="37855"/>
                  <a:pt x="228788" y="25420"/>
                </a:cubicBezTo>
                <a:cubicBezTo>
                  <a:pt x="261861" y="12985"/>
                  <a:pt x="231434" y="65637"/>
                  <a:pt x="236726" y="74633"/>
                </a:cubicBezTo>
                <a:cubicBezTo>
                  <a:pt x="242018" y="83629"/>
                  <a:pt x="261861" y="65901"/>
                  <a:pt x="260538" y="79395"/>
                </a:cubicBezTo>
                <a:cubicBezTo>
                  <a:pt x="259215" y="92889"/>
                  <a:pt x="240959" y="132312"/>
                  <a:pt x="228788" y="155595"/>
                </a:cubicBezTo>
                <a:cubicBezTo>
                  <a:pt x="216617" y="178878"/>
                  <a:pt x="225613" y="201633"/>
                  <a:pt x="187513" y="219095"/>
                </a:cubicBezTo>
                <a:cubicBezTo>
                  <a:pt x="149413" y="236557"/>
                  <a:pt x="-6162" y="276775"/>
                  <a:pt x="188" y="27148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2" name="フリーフォーム: 図形 741">
            <a:extLst>
              <a:ext uri="{FF2B5EF4-FFF2-40B4-BE49-F238E27FC236}">
                <a16:creationId xmlns:a16="http://schemas.microsoft.com/office/drawing/2014/main" id="{E1B54746-3A13-44B9-AF44-8777660902BD}"/>
              </a:ext>
            </a:extLst>
          </p:cNvPr>
          <p:cNvSpPr/>
          <p:nvPr/>
        </p:nvSpPr>
        <p:spPr>
          <a:xfrm>
            <a:off x="4625732" y="6011085"/>
            <a:ext cx="234060" cy="227096"/>
          </a:xfrm>
          <a:custGeom>
            <a:avLst/>
            <a:gdLst>
              <a:gd name="connsiteX0" fmla="*/ 8181 w 234060"/>
              <a:gd name="connsiteY0" fmla="*/ 221440 h 227096"/>
              <a:gd name="connsiteX1" fmla="*/ 233606 w 234060"/>
              <a:gd name="connsiteY1" fmla="*/ 778 h 227096"/>
              <a:gd name="connsiteX2" fmla="*/ 65331 w 234060"/>
              <a:gd name="connsiteY2" fmla="*/ 150003 h 227096"/>
              <a:gd name="connsiteX3" fmla="*/ 8181 w 234060"/>
              <a:gd name="connsiteY3" fmla="*/ 221440 h 22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060" h="227096">
                <a:moveTo>
                  <a:pt x="8181" y="221440"/>
                </a:moveTo>
                <a:cubicBezTo>
                  <a:pt x="36227" y="196569"/>
                  <a:pt x="224081" y="12684"/>
                  <a:pt x="233606" y="778"/>
                </a:cubicBezTo>
                <a:cubicBezTo>
                  <a:pt x="243131" y="-11128"/>
                  <a:pt x="100256" y="116930"/>
                  <a:pt x="65331" y="150003"/>
                </a:cubicBezTo>
                <a:cubicBezTo>
                  <a:pt x="30406" y="183076"/>
                  <a:pt x="-19865" y="246311"/>
                  <a:pt x="8181" y="22144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3" name="フリーフォーム: 図形 742">
            <a:extLst>
              <a:ext uri="{FF2B5EF4-FFF2-40B4-BE49-F238E27FC236}">
                <a16:creationId xmlns:a16="http://schemas.microsoft.com/office/drawing/2014/main" id="{4ED24740-CBAC-4D66-9D41-33B1F4778B26}"/>
              </a:ext>
            </a:extLst>
          </p:cNvPr>
          <p:cNvSpPr/>
          <p:nvPr/>
        </p:nvSpPr>
        <p:spPr>
          <a:xfrm>
            <a:off x="4781337" y="6155949"/>
            <a:ext cx="151395" cy="240594"/>
          </a:xfrm>
          <a:custGeom>
            <a:avLst/>
            <a:gdLst>
              <a:gd name="connsiteX0" fmla="*/ 213 w 151395"/>
              <a:gd name="connsiteY0" fmla="*/ 376 h 240594"/>
              <a:gd name="connsiteX1" fmla="*/ 35138 w 151395"/>
              <a:gd name="connsiteY1" fmla="*/ 67051 h 240594"/>
              <a:gd name="connsiteX2" fmla="*/ 139913 w 151395"/>
              <a:gd name="connsiteY2" fmla="*/ 233739 h 240594"/>
              <a:gd name="connsiteX3" fmla="*/ 138326 w 151395"/>
              <a:gd name="connsiteY3" fmla="*/ 197226 h 240594"/>
              <a:gd name="connsiteX4" fmla="*/ 47838 w 151395"/>
              <a:gd name="connsiteY4" fmla="*/ 92451 h 240594"/>
              <a:gd name="connsiteX5" fmla="*/ 213 w 151395"/>
              <a:gd name="connsiteY5" fmla="*/ 376 h 24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395" h="240594">
                <a:moveTo>
                  <a:pt x="213" y="376"/>
                </a:moveTo>
                <a:cubicBezTo>
                  <a:pt x="-1904" y="-3857"/>
                  <a:pt x="11855" y="28157"/>
                  <a:pt x="35138" y="67051"/>
                </a:cubicBezTo>
                <a:cubicBezTo>
                  <a:pt x="58421" y="105945"/>
                  <a:pt x="122715" y="212043"/>
                  <a:pt x="139913" y="233739"/>
                </a:cubicBezTo>
                <a:cubicBezTo>
                  <a:pt x="157111" y="255435"/>
                  <a:pt x="153672" y="220774"/>
                  <a:pt x="138326" y="197226"/>
                </a:cubicBezTo>
                <a:cubicBezTo>
                  <a:pt x="122980" y="173678"/>
                  <a:pt x="71650" y="121026"/>
                  <a:pt x="47838" y="92451"/>
                </a:cubicBezTo>
                <a:cubicBezTo>
                  <a:pt x="24026" y="63876"/>
                  <a:pt x="2330" y="4609"/>
                  <a:pt x="213" y="37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4" name="フリーフォーム: 図形 743">
            <a:extLst>
              <a:ext uri="{FF2B5EF4-FFF2-40B4-BE49-F238E27FC236}">
                <a16:creationId xmlns:a16="http://schemas.microsoft.com/office/drawing/2014/main" id="{EE4DF2E4-D688-477F-ABF4-4520F54DB649}"/>
              </a:ext>
            </a:extLst>
          </p:cNvPr>
          <p:cNvSpPr/>
          <p:nvPr/>
        </p:nvSpPr>
        <p:spPr>
          <a:xfrm>
            <a:off x="4108681" y="6527423"/>
            <a:ext cx="248292" cy="137456"/>
          </a:xfrm>
          <a:custGeom>
            <a:avLst/>
            <a:gdLst>
              <a:gd name="connsiteX0" fmla="*/ 245832 w 248292"/>
              <a:gd name="connsiteY0" fmla="*/ 377 h 137456"/>
              <a:gd name="connsiteX1" fmla="*/ 2944 w 248292"/>
              <a:gd name="connsiteY1" fmla="*/ 133727 h 137456"/>
              <a:gd name="connsiteX2" fmla="*/ 120419 w 248292"/>
              <a:gd name="connsiteY2" fmla="*/ 94040 h 137456"/>
              <a:gd name="connsiteX3" fmla="*/ 245832 w 248292"/>
              <a:gd name="connsiteY3" fmla="*/ 377 h 13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292" h="137456">
                <a:moveTo>
                  <a:pt x="245832" y="377"/>
                </a:moveTo>
                <a:cubicBezTo>
                  <a:pt x="226253" y="6992"/>
                  <a:pt x="23846" y="118117"/>
                  <a:pt x="2944" y="133727"/>
                </a:cubicBezTo>
                <a:cubicBezTo>
                  <a:pt x="-17958" y="149337"/>
                  <a:pt x="77821" y="112032"/>
                  <a:pt x="120419" y="94040"/>
                </a:cubicBezTo>
                <a:cubicBezTo>
                  <a:pt x="163017" y="76048"/>
                  <a:pt x="265411" y="-6238"/>
                  <a:pt x="245832" y="37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5" name="フリーフォーム: 図形 744">
            <a:extLst>
              <a:ext uri="{FF2B5EF4-FFF2-40B4-BE49-F238E27FC236}">
                <a16:creationId xmlns:a16="http://schemas.microsoft.com/office/drawing/2014/main" id="{EBF9B868-4E30-46C0-9188-6D98CCC39659}"/>
              </a:ext>
            </a:extLst>
          </p:cNvPr>
          <p:cNvSpPr/>
          <p:nvPr/>
        </p:nvSpPr>
        <p:spPr>
          <a:xfrm>
            <a:off x="3065739" y="6313755"/>
            <a:ext cx="672125" cy="421000"/>
          </a:xfrm>
          <a:custGeom>
            <a:avLst/>
            <a:gdLst>
              <a:gd name="connsiteX0" fmla="*/ 671236 w 672125"/>
              <a:gd name="connsiteY0" fmla="*/ 2908 h 421000"/>
              <a:gd name="connsiteX1" fmla="*/ 47349 w 672125"/>
              <a:gd name="connsiteY1" fmla="*/ 395020 h 421000"/>
              <a:gd name="connsiteX2" fmla="*/ 45761 w 672125"/>
              <a:gd name="connsiteY2" fmla="*/ 379145 h 421000"/>
              <a:gd name="connsiteX3" fmla="*/ 63224 w 672125"/>
              <a:gd name="connsiteY3" fmla="*/ 339458 h 421000"/>
              <a:gd name="connsiteX4" fmla="*/ 182286 w 672125"/>
              <a:gd name="connsiteY4" fmla="*/ 223570 h 421000"/>
              <a:gd name="connsiteX5" fmla="*/ 671236 w 672125"/>
              <a:gd name="connsiteY5" fmla="*/ 2908 h 4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125" h="421000">
                <a:moveTo>
                  <a:pt x="671236" y="2908"/>
                </a:moveTo>
                <a:cubicBezTo>
                  <a:pt x="648746" y="31483"/>
                  <a:pt x="151595" y="332314"/>
                  <a:pt x="47349" y="395020"/>
                </a:cubicBezTo>
                <a:cubicBezTo>
                  <a:pt x="-56897" y="457726"/>
                  <a:pt x="43115" y="388405"/>
                  <a:pt x="45761" y="379145"/>
                </a:cubicBezTo>
                <a:cubicBezTo>
                  <a:pt x="48407" y="369885"/>
                  <a:pt x="40470" y="365387"/>
                  <a:pt x="63224" y="339458"/>
                </a:cubicBezTo>
                <a:cubicBezTo>
                  <a:pt x="85978" y="313529"/>
                  <a:pt x="81480" y="282837"/>
                  <a:pt x="182286" y="223570"/>
                </a:cubicBezTo>
                <a:cubicBezTo>
                  <a:pt x="283092" y="164303"/>
                  <a:pt x="693726" y="-25667"/>
                  <a:pt x="671236" y="290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6" name="フリーフォーム: 図形 745">
            <a:extLst>
              <a:ext uri="{FF2B5EF4-FFF2-40B4-BE49-F238E27FC236}">
                <a16:creationId xmlns:a16="http://schemas.microsoft.com/office/drawing/2014/main" id="{33803533-AFE9-4834-9E24-D803A24293D3}"/>
              </a:ext>
            </a:extLst>
          </p:cNvPr>
          <p:cNvSpPr/>
          <p:nvPr/>
        </p:nvSpPr>
        <p:spPr>
          <a:xfrm>
            <a:off x="3377049" y="6497340"/>
            <a:ext cx="72731" cy="224448"/>
          </a:xfrm>
          <a:custGeom>
            <a:avLst/>
            <a:gdLst>
              <a:gd name="connsiteX0" fmla="*/ 28139 w 72731"/>
              <a:gd name="connsiteY0" fmla="*/ 298 h 224448"/>
              <a:gd name="connsiteX1" fmla="*/ 72589 w 72731"/>
              <a:gd name="connsiteY1" fmla="*/ 209848 h 224448"/>
              <a:gd name="connsiteX2" fmla="*/ 40839 w 72731"/>
              <a:gd name="connsiteY2" fmla="*/ 201910 h 224448"/>
              <a:gd name="connsiteX3" fmla="*/ 1151 w 72731"/>
              <a:gd name="connsiteY3" fmla="*/ 163810 h 224448"/>
              <a:gd name="connsiteX4" fmla="*/ 28139 w 72731"/>
              <a:gd name="connsiteY4" fmla="*/ 298 h 22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31" h="224448">
                <a:moveTo>
                  <a:pt x="28139" y="298"/>
                </a:moveTo>
                <a:cubicBezTo>
                  <a:pt x="40045" y="7971"/>
                  <a:pt x="70472" y="176246"/>
                  <a:pt x="72589" y="209848"/>
                </a:cubicBezTo>
                <a:cubicBezTo>
                  <a:pt x="74706" y="243450"/>
                  <a:pt x="52745" y="209583"/>
                  <a:pt x="40839" y="201910"/>
                </a:cubicBezTo>
                <a:cubicBezTo>
                  <a:pt x="28933" y="194237"/>
                  <a:pt x="7501" y="192649"/>
                  <a:pt x="1151" y="163810"/>
                </a:cubicBezTo>
                <a:cubicBezTo>
                  <a:pt x="-5199" y="134971"/>
                  <a:pt x="16233" y="-7375"/>
                  <a:pt x="28139" y="29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7" name="フリーフォーム: 図形 746">
            <a:extLst>
              <a:ext uri="{FF2B5EF4-FFF2-40B4-BE49-F238E27FC236}">
                <a16:creationId xmlns:a16="http://schemas.microsoft.com/office/drawing/2014/main" id="{74F991A4-0991-4A6A-A560-08F74EB61B5D}"/>
              </a:ext>
            </a:extLst>
          </p:cNvPr>
          <p:cNvSpPr/>
          <p:nvPr/>
        </p:nvSpPr>
        <p:spPr>
          <a:xfrm>
            <a:off x="4417401" y="6490411"/>
            <a:ext cx="250731" cy="317589"/>
          </a:xfrm>
          <a:custGeom>
            <a:avLst/>
            <a:gdLst>
              <a:gd name="connsiteX0" fmla="*/ 52999 w 250731"/>
              <a:gd name="connsiteY0" fmla="*/ 5639 h 317589"/>
              <a:gd name="connsiteX1" fmla="*/ 248262 w 250731"/>
              <a:gd name="connsiteY1" fmla="*/ 302502 h 317589"/>
              <a:gd name="connsiteX2" fmla="*/ 153012 w 250731"/>
              <a:gd name="connsiteY2" fmla="*/ 258052 h 317589"/>
              <a:gd name="connsiteX3" fmla="*/ 6962 w 250731"/>
              <a:gd name="connsiteY3" fmla="*/ 119939 h 317589"/>
              <a:gd name="connsiteX4" fmla="*/ 52999 w 250731"/>
              <a:gd name="connsiteY4" fmla="*/ 5639 h 31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31" h="317589">
                <a:moveTo>
                  <a:pt x="52999" y="5639"/>
                </a:moveTo>
                <a:cubicBezTo>
                  <a:pt x="93216" y="36066"/>
                  <a:pt x="231593" y="260433"/>
                  <a:pt x="248262" y="302502"/>
                </a:cubicBezTo>
                <a:cubicBezTo>
                  <a:pt x="264931" y="344571"/>
                  <a:pt x="193229" y="288479"/>
                  <a:pt x="153012" y="258052"/>
                </a:cubicBezTo>
                <a:cubicBezTo>
                  <a:pt x="112795" y="227625"/>
                  <a:pt x="27070" y="164124"/>
                  <a:pt x="6962" y="119939"/>
                </a:cubicBezTo>
                <a:cubicBezTo>
                  <a:pt x="-13146" y="75754"/>
                  <a:pt x="12782" y="-24788"/>
                  <a:pt x="52999" y="563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8" name="フリーフォーム: 図形 747">
            <a:extLst>
              <a:ext uri="{FF2B5EF4-FFF2-40B4-BE49-F238E27FC236}">
                <a16:creationId xmlns:a16="http://schemas.microsoft.com/office/drawing/2014/main" id="{743E0EAD-3100-4258-BD01-096357C5CDDA}"/>
              </a:ext>
            </a:extLst>
          </p:cNvPr>
          <p:cNvSpPr/>
          <p:nvPr/>
        </p:nvSpPr>
        <p:spPr>
          <a:xfrm>
            <a:off x="3351016" y="6503266"/>
            <a:ext cx="139969" cy="346851"/>
          </a:xfrm>
          <a:custGeom>
            <a:avLst/>
            <a:gdLst>
              <a:gd name="connsiteX0" fmla="*/ 84334 w 139969"/>
              <a:gd name="connsiteY0" fmla="*/ 10247 h 346851"/>
              <a:gd name="connsiteX1" fmla="*/ 139897 w 139969"/>
              <a:gd name="connsiteY1" fmla="*/ 327747 h 346851"/>
              <a:gd name="connsiteX2" fmla="*/ 73222 w 139969"/>
              <a:gd name="connsiteY2" fmla="*/ 288059 h 346851"/>
              <a:gd name="connsiteX3" fmla="*/ 197 w 139969"/>
              <a:gd name="connsiteY3" fmla="*/ 97559 h 346851"/>
              <a:gd name="connsiteX4" fmla="*/ 84334 w 139969"/>
              <a:gd name="connsiteY4" fmla="*/ 10247 h 34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69" h="346851">
                <a:moveTo>
                  <a:pt x="84334" y="10247"/>
                </a:moveTo>
                <a:cubicBezTo>
                  <a:pt x="107617" y="48612"/>
                  <a:pt x="141749" y="281445"/>
                  <a:pt x="139897" y="327747"/>
                </a:cubicBezTo>
                <a:cubicBezTo>
                  <a:pt x="138045" y="374049"/>
                  <a:pt x="96505" y="326424"/>
                  <a:pt x="73222" y="288059"/>
                </a:cubicBezTo>
                <a:cubicBezTo>
                  <a:pt x="49939" y="249694"/>
                  <a:pt x="4430" y="144919"/>
                  <a:pt x="197" y="97559"/>
                </a:cubicBezTo>
                <a:cubicBezTo>
                  <a:pt x="-4036" y="50199"/>
                  <a:pt x="61051" y="-28118"/>
                  <a:pt x="84334" y="1024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9" name="フリーフォーム: 図形 748">
            <a:extLst>
              <a:ext uri="{FF2B5EF4-FFF2-40B4-BE49-F238E27FC236}">
                <a16:creationId xmlns:a16="http://schemas.microsoft.com/office/drawing/2014/main" id="{E879CE52-5CCA-4759-946B-7898F5855E1E}"/>
              </a:ext>
            </a:extLst>
          </p:cNvPr>
          <p:cNvSpPr/>
          <p:nvPr/>
        </p:nvSpPr>
        <p:spPr>
          <a:xfrm>
            <a:off x="5310188" y="4383088"/>
            <a:ext cx="294983" cy="184236"/>
          </a:xfrm>
          <a:custGeom>
            <a:avLst/>
            <a:gdLst>
              <a:gd name="connsiteX0" fmla="*/ 0 w 294983"/>
              <a:gd name="connsiteY0" fmla="*/ 0 h 184236"/>
              <a:gd name="connsiteX1" fmla="*/ 279400 w 294983"/>
              <a:gd name="connsiteY1" fmla="*/ 176212 h 184236"/>
              <a:gd name="connsiteX2" fmla="*/ 234950 w 294983"/>
              <a:gd name="connsiteY2" fmla="*/ 141287 h 184236"/>
              <a:gd name="connsiteX3" fmla="*/ 0 w 294983"/>
              <a:gd name="connsiteY3" fmla="*/ 0 h 18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983" h="184236">
                <a:moveTo>
                  <a:pt x="0" y="0"/>
                </a:moveTo>
                <a:cubicBezTo>
                  <a:pt x="7408" y="5821"/>
                  <a:pt x="240242" y="152664"/>
                  <a:pt x="279400" y="176212"/>
                </a:cubicBezTo>
                <a:cubicBezTo>
                  <a:pt x="318558" y="199760"/>
                  <a:pt x="276490" y="166422"/>
                  <a:pt x="234950" y="141287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0" name="フリーフォーム: 図形 749">
            <a:extLst>
              <a:ext uri="{FF2B5EF4-FFF2-40B4-BE49-F238E27FC236}">
                <a16:creationId xmlns:a16="http://schemas.microsoft.com/office/drawing/2014/main" id="{25DD482A-6A5E-437D-9DA5-7F1DB1A17908}"/>
              </a:ext>
            </a:extLst>
          </p:cNvPr>
          <p:cNvSpPr/>
          <p:nvPr/>
        </p:nvSpPr>
        <p:spPr>
          <a:xfrm>
            <a:off x="5792778" y="4152753"/>
            <a:ext cx="138189" cy="340081"/>
          </a:xfrm>
          <a:custGeom>
            <a:avLst/>
            <a:gdLst>
              <a:gd name="connsiteX0" fmla="*/ 10 w 138189"/>
              <a:gd name="connsiteY0" fmla="*/ 147 h 340081"/>
              <a:gd name="connsiteX1" fmla="*/ 104785 w 138189"/>
              <a:gd name="connsiteY1" fmla="*/ 176360 h 340081"/>
              <a:gd name="connsiteX2" fmla="*/ 138122 w 138189"/>
              <a:gd name="connsiteY2" fmla="*/ 339872 h 340081"/>
              <a:gd name="connsiteX3" fmla="*/ 98435 w 138189"/>
              <a:gd name="connsiteY3" fmla="*/ 206522 h 340081"/>
              <a:gd name="connsiteX4" fmla="*/ 10 w 138189"/>
              <a:gd name="connsiteY4" fmla="*/ 147 h 34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89" h="340081">
                <a:moveTo>
                  <a:pt x="10" y="147"/>
                </a:moveTo>
                <a:cubicBezTo>
                  <a:pt x="1068" y="-4880"/>
                  <a:pt x="81766" y="119739"/>
                  <a:pt x="104785" y="176360"/>
                </a:cubicBezTo>
                <a:cubicBezTo>
                  <a:pt x="127804" y="232981"/>
                  <a:pt x="139180" y="334845"/>
                  <a:pt x="138122" y="339872"/>
                </a:cubicBezTo>
                <a:cubicBezTo>
                  <a:pt x="137064" y="344899"/>
                  <a:pt x="117485" y="258380"/>
                  <a:pt x="98435" y="206522"/>
                </a:cubicBezTo>
                <a:cubicBezTo>
                  <a:pt x="79385" y="154664"/>
                  <a:pt x="-1048" y="5174"/>
                  <a:pt x="10" y="14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1" name="フリーフォーム: 図形 750">
            <a:extLst>
              <a:ext uri="{FF2B5EF4-FFF2-40B4-BE49-F238E27FC236}">
                <a16:creationId xmlns:a16="http://schemas.microsoft.com/office/drawing/2014/main" id="{D8227E0C-198F-496C-8BBE-A3BB88757ABA}"/>
              </a:ext>
            </a:extLst>
          </p:cNvPr>
          <p:cNvSpPr/>
          <p:nvPr/>
        </p:nvSpPr>
        <p:spPr>
          <a:xfrm>
            <a:off x="4711541" y="4154040"/>
            <a:ext cx="545696" cy="118612"/>
          </a:xfrm>
          <a:custGeom>
            <a:avLst/>
            <a:gdLst>
              <a:gd name="connsiteX0" fmla="*/ 84826 w 545696"/>
              <a:gd name="connsiteY0" fmla="*/ 13677 h 118612"/>
              <a:gd name="connsiteX1" fmla="*/ 537792 w 545696"/>
              <a:gd name="connsiteY1" fmla="*/ 117393 h 118612"/>
              <a:gd name="connsiteX2" fmla="*/ 347292 w 545696"/>
              <a:gd name="connsiteY2" fmla="*/ 66593 h 118612"/>
              <a:gd name="connsiteX3" fmla="*/ 21326 w 545696"/>
              <a:gd name="connsiteY3" fmla="*/ 7327 h 118612"/>
              <a:gd name="connsiteX4" fmla="*/ 84826 w 545696"/>
              <a:gd name="connsiteY4" fmla="*/ 13677 h 11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696" h="118612">
                <a:moveTo>
                  <a:pt x="84826" y="13677"/>
                </a:moveTo>
                <a:cubicBezTo>
                  <a:pt x="170904" y="32021"/>
                  <a:pt x="494048" y="108574"/>
                  <a:pt x="537792" y="117393"/>
                </a:cubicBezTo>
                <a:cubicBezTo>
                  <a:pt x="581536" y="126212"/>
                  <a:pt x="433370" y="84937"/>
                  <a:pt x="347292" y="66593"/>
                </a:cubicBezTo>
                <a:cubicBezTo>
                  <a:pt x="261214" y="48249"/>
                  <a:pt x="63307" y="16852"/>
                  <a:pt x="21326" y="7327"/>
                </a:cubicBezTo>
                <a:cubicBezTo>
                  <a:pt x="-20655" y="-2198"/>
                  <a:pt x="-1252" y="-4667"/>
                  <a:pt x="84826" y="1367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2" name="フリーフォーム: 図形 751">
            <a:extLst>
              <a:ext uri="{FF2B5EF4-FFF2-40B4-BE49-F238E27FC236}">
                <a16:creationId xmlns:a16="http://schemas.microsoft.com/office/drawing/2014/main" id="{28864AED-2E88-4E6D-B82B-677C0FA32A1A}"/>
              </a:ext>
            </a:extLst>
          </p:cNvPr>
          <p:cNvSpPr/>
          <p:nvPr/>
        </p:nvSpPr>
        <p:spPr>
          <a:xfrm>
            <a:off x="5731635" y="3907889"/>
            <a:ext cx="446183" cy="429499"/>
          </a:xfrm>
          <a:custGeom>
            <a:avLst/>
            <a:gdLst>
              <a:gd name="connsiteX0" fmla="*/ 298 w 446183"/>
              <a:gd name="connsiteY0" fmla="*/ 1594 h 429499"/>
              <a:gd name="connsiteX1" fmla="*/ 286048 w 446183"/>
              <a:gd name="connsiteY1" fmla="*/ 187861 h 429499"/>
              <a:gd name="connsiteX2" fmla="*/ 444798 w 446183"/>
              <a:gd name="connsiteY2" fmla="*/ 427044 h 429499"/>
              <a:gd name="connsiteX3" fmla="*/ 343198 w 446183"/>
              <a:gd name="connsiteY3" fmla="*/ 293694 h 429499"/>
              <a:gd name="connsiteX4" fmla="*/ 298 w 446183"/>
              <a:gd name="connsiteY4" fmla="*/ 1594 h 42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183" h="429499">
                <a:moveTo>
                  <a:pt x="298" y="1594"/>
                </a:moveTo>
                <a:cubicBezTo>
                  <a:pt x="-9227" y="-16045"/>
                  <a:pt x="211965" y="116953"/>
                  <a:pt x="286048" y="187861"/>
                </a:cubicBezTo>
                <a:cubicBezTo>
                  <a:pt x="360131" y="258769"/>
                  <a:pt x="435273" y="409405"/>
                  <a:pt x="444798" y="427044"/>
                </a:cubicBezTo>
                <a:cubicBezTo>
                  <a:pt x="454323" y="444683"/>
                  <a:pt x="414106" y="363897"/>
                  <a:pt x="343198" y="293694"/>
                </a:cubicBezTo>
                <a:cubicBezTo>
                  <a:pt x="272290" y="223491"/>
                  <a:pt x="9823" y="19233"/>
                  <a:pt x="298" y="159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3" name="フリーフォーム: 図形 752">
            <a:extLst>
              <a:ext uri="{FF2B5EF4-FFF2-40B4-BE49-F238E27FC236}">
                <a16:creationId xmlns:a16="http://schemas.microsoft.com/office/drawing/2014/main" id="{91DDC8CE-063F-4443-87A6-CB72908F0D6E}"/>
              </a:ext>
            </a:extLst>
          </p:cNvPr>
          <p:cNvSpPr/>
          <p:nvPr/>
        </p:nvSpPr>
        <p:spPr>
          <a:xfrm>
            <a:off x="4924417" y="4739167"/>
            <a:ext cx="177392" cy="551399"/>
          </a:xfrm>
          <a:custGeom>
            <a:avLst/>
            <a:gdLst>
              <a:gd name="connsiteX0" fmla="*/ 20116 w 177392"/>
              <a:gd name="connsiteY0" fmla="*/ 50 h 551399"/>
              <a:gd name="connsiteX1" fmla="*/ 45516 w 177392"/>
              <a:gd name="connsiteY1" fmla="*/ 224416 h 551399"/>
              <a:gd name="connsiteX2" fmla="*/ 174633 w 177392"/>
              <a:gd name="connsiteY2" fmla="*/ 546150 h 551399"/>
              <a:gd name="connsiteX3" fmla="*/ 123833 w 177392"/>
              <a:gd name="connsiteY3" fmla="*/ 408566 h 551399"/>
              <a:gd name="connsiteX4" fmla="*/ 7416 w 177392"/>
              <a:gd name="connsiteY4" fmla="*/ 205366 h 551399"/>
              <a:gd name="connsiteX5" fmla="*/ 20116 w 177392"/>
              <a:gd name="connsiteY5" fmla="*/ 50 h 55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392" h="551399">
                <a:moveTo>
                  <a:pt x="20116" y="50"/>
                </a:moveTo>
                <a:cubicBezTo>
                  <a:pt x="26466" y="3225"/>
                  <a:pt x="19763" y="133399"/>
                  <a:pt x="45516" y="224416"/>
                </a:cubicBezTo>
                <a:cubicBezTo>
                  <a:pt x="71269" y="315433"/>
                  <a:pt x="161580" y="515458"/>
                  <a:pt x="174633" y="546150"/>
                </a:cubicBezTo>
                <a:cubicBezTo>
                  <a:pt x="187686" y="576842"/>
                  <a:pt x="151702" y="465363"/>
                  <a:pt x="123833" y="408566"/>
                </a:cubicBezTo>
                <a:cubicBezTo>
                  <a:pt x="95964" y="351769"/>
                  <a:pt x="27524" y="266044"/>
                  <a:pt x="7416" y="205366"/>
                </a:cubicBezTo>
                <a:cubicBezTo>
                  <a:pt x="-12692" y="144688"/>
                  <a:pt x="13766" y="-3125"/>
                  <a:pt x="20116" y="5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4" name="フリーフォーム: 図形 753">
            <a:extLst>
              <a:ext uri="{FF2B5EF4-FFF2-40B4-BE49-F238E27FC236}">
                <a16:creationId xmlns:a16="http://schemas.microsoft.com/office/drawing/2014/main" id="{2220FB00-D3AB-45C9-88F5-47CE6132B368}"/>
              </a:ext>
            </a:extLst>
          </p:cNvPr>
          <p:cNvSpPr/>
          <p:nvPr/>
        </p:nvSpPr>
        <p:spPr>
          <a:xfrm>
            <a:off x="5519305" y="5306969"/>
            <a:ext cx="495441" cy="659469"/>
          </a:xfrm>
          <a:custGeom>
            <a:avLst/>
            <a:gdLst>
              <a:gd name="connsiteX0" fmla="*/ 962 w 495441"/>
              <a:gd name="connsiteY0" fmla="*/ 5864 h 659469"/>
              <a:gd name="connsiteX1" fmla="*/ 53878 w 495441"/>
              <a:gd name="connsiteY1" fmla="*/ 149798 h 659469"/>
              <a:gd name="connsiteX2" fmla="*/ 127962 w 495441"/>
              <a:gd name="connsiteY2" fmla="*/ 308548 h 659469"/>
              <a:gd name="connsiteX3" fmla="*/ 492028 w 495441"/>
              <a:gd name="connsiteY3" fmla="*/ 657798 h 659469"/>
              <a:gd name="connsiteX4" fmla="*/ 299412 w 495441"/>
              <a:gd name="connsiteY4" fmla="*/ 433431 h 659469"/>
              <a:gd name="connsiteX5" fmla="*/ 115262 w 495441"/>
              <a:gd name="connsiteY5" fmla="*/ 261981 h 659469"/>
              <a:gd name="connsiteX6" fmla="*/ 26362 w 495441"/>
              <a:gd name="connsiteY6" fmla="*/ 50314 h 659469"/>
              <a:gd name="connsiteX7" fmla="*/ 962 w 495441"/>
              <a:gd name="connsiteY7" fmla="*/ 5864 h 65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441" h="659469">
                <a:moveTo>
                  <a:pt x="962" y="5864"/>
                </a:moveTo>
                <a:cubicBezTo>
                  <a:pt x="5548" y="22445"/>
                  <a:pt x="32711" y="99351"/>
                  <a:pt x="53878" y="149798"/>
                </a:cubicBezTo>
                <a:cubicBezTo>
                  <a:pt x="75045" y="200245"/>
                  <a:pt x="54937" y="223881"/>
                  <a:pt x="127962" y="308548"/>
                </a:cubicBezTo>
                <a:cubicBezTo>
                  <a:pt x="200987" y="393215"/>
                  <a:pt x="463453" y="636984"/>
                  <a:pt x="492028" y="657798"/>
                </a:cubicBezTo>
                <a:cubicBezTo>
                  <a:pt x="520603" y="678612"/>
                  <a:pt x="362206" y="499400"/>
                  <a:pt x="299412" y="433431"/>
                </a:cubicBezTo>
                <a:cubicBezTo>
                  <a:pt x="236618" y="367462"/>
                  <a:pt x="160770" y="325834"/>
                  <a:pt x="115262" y="261981"/>
                </a:cubicBezTo>
                <a:cubicBezTo>
                  <a:pt x="69754" y="198128"/>
                  <a:pt x="44001" y="91589"/>
                  <a:pt x="26362" y="50314"/>
                </a:cubicBezTo>
                <a:cubicBezTo>
                  <a:pt x="8723" y="9039"/>
                  <a:pt x="-3624" y="-10717"/>
                  <a:pt x="962" y="586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5" name="フリーフォーム: 図形 754">
            <a:extLst>
              <a:ext uri="{FF2B5EF4-FFF2-40B4-BE49-F238E27FC236}">
                <a16:creationId xmlns:a16="http://schemas.microsoft.com/office/drawing/2014/main" id="{801C6701-FED5-4F97-BD66-451621441018}"/>
              </a:ext>
            </a:extLst>
          </p:cNvPr>
          <p:cNvSpPr/>
          <p:nvPr/>
        </p:nvSpPr>
        <p:spPr>
          <a:xfrm>
            <a:off x="5700397" y="6174868"/>
            <a:ext cx="599852" cy="186748"/>
          </a:xfrm>
          <a:custGeom>
            <a:avLst/>
            <a:gdLst>
              <a:gd name="connsiteX0" fmla="*/ 73870 w 599852"/>
              <a:gd name="connsiteY0" fmla="*/ 33315 h 186748"/>
              <a:gd name="connsiteX1" fmla="*/ 581870 w 599852"/>
              <a:gd name="connsiteY1" fmla="*/ 181482 h 186748"/>
              <a:gd name="connsiteX2" fmla="*/ 471803 w 599852"/>
              <a:gd name="connsiteY2" fmla="*/ 151849 h 186748"/>
              <a:gd name="connsiteX3" fmla="*/ 336336 w 599852"/>
              <a:gd name="connsiteY3" fmla="*/ 134915 h 186748"/>
              <a:gd name="connsiteX4" fmla="*/ 29420 w 599852"/>
              <a:gd name="connsiteY4" fmla="*/ 7915 h 186748"/>
              <a:gd name="connsiteX5" fmla="*/ 73870 w 599852"/>
              <a:gd name="connsiteY5" fmla="*/ 33315 h 18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852" h="186748">
                <a:moveTo>
                  <a:pt x="73870" y="33315"/>
                </a:moveTo>
                <a:cubicBezTo>
                  <a:pt x="165945" y="62243"/>
                  <a:pt x="515548" y="161726"/>
                  <a:pt x="581870" y="181482"/>
                </a:cubicBezTo>
                <a:cubicBezTo>
                  <a:pt x="648192" y="201238"/>
                  <a:pt x="512725" y="159610"/>
                  <a:pt x="471803" y="151849"/>
                </a:cubicBezTo>
                <a:cubicBezTo>
                  <a:pt x="430881" y="144088"/>
                  <a:pt x="410066" y="158904"/>
                  <a:pt x="336336" y="134915"/>
                </a:cubicBezTo>
                <a:cubicBezTo>
                  <a:pt x="262606" y="110926"/>
                  <a:pt x="72106" y="25907"/>
                  <a:pt x="29420" y="7915"/>
                </a:cubicBezTo>
                <a:cubicBezTo>
                  <a:pt x="-13266" y="-10077"/>
                  <a:pt x="-18205" y="4387"/>
                  <a:pt x="73870" y="3331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6" name="フリーフォーム: 図形 755">
            <a:extLst>
              <a:ext uri="{FF2B5EF4-FFF2-40B4-BE49-F238E27FC236}">
                <a16:creationId xmlns:a16="http://schemas.microsoft.com/office/drawing/2014/main" id="{15D01819-A3D1-493E-BB1A-09FC45A0551B}"/>
              </a:ext>
            </a:extLst>
          </p:cNvPr>
          <p:cNvSpPr/>
          <p:nvPr/>
        </p:nvSpPr>
        <p:spPr>
          <a:xfrm>
            <a:off x="5062565" y="6222987"/>
            <a:ext cx="756073" cy="392171"/>
          </a:xfrm>
          <a:custGeom>
            <a:avLst/>
            <a:gdLst>
              <a:gd name="connsiteX0" fmla="*/ 502 w 756073"/>
              <a:gd name="connsiteY0" fmla="*/ 13 h 392171"/>
              <a:gd name="connsiteX1" fmla="*/ 474635 w 756073"/>
              <a:gd name="connsiteY1" fmla="*/ 328096 h 392171"/>
              <a:gd name="connsiteX2" fmla="*/ 754035 w 756073"/>
              <a:gd name="connsiteY2" fmla="*/ 391596 h 392171"/>
              <a:gd name="connsiteX3" fmla="*/ 569885 w 756073"/>
              <a:gd name="connsiteY3" fmla="*/ 315396 h 392171"/>
              <a:gd name="connsiteX4" fmla="*/ 502 w 756073"/>
              <a:gd name="connsiteY4" fmla="*/ 13 h 39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073" h="392171">
                <a:moveTo>
                  <a:pt x="502" y="13"/>
                </a:moveTo>
                <a:cubicBezTo>
                  <a:pt x="-15373" y="2130"/>
                  <a:pt x="349046" y="262832"/>
                  <a:pt x="474635" y="328096"/>
                </a:cubicBezTo>
                <a:cubicBezTo>
                  <a:pt x="600224" y="393360"/>
                  <a:pt x="738160" y="393713"/>
                  <a:pt x="754035" y="391596"/>
                </a:cubicBezTo>
                <a:cubicBezTo>
                  <a:pt x="769910" y="389479"/>
                  <a:pt x="691593" y="381013"/>
                  <a:pt x="569885" y="315396"/>
                </a:cubicBezTo>
                <a:cubicBezTo>
                  <a:pt x="448177" y="249779"/>
                  <a:pt x="16377" y="-2104"/>
                  <a:pt x="502" y="1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7" name="フリーフォーム: 図形 756">
            <a:extLst>
              <a:ext uri="{FF2B5EF4-FFF2-40B4-BE49-F238E27FC236}">
                <a16:creationId xmlns:a16="http://schemas.microsoft.com/office/drawing/2014/main" id="{CFE42633-FE25-42F4-A7F1-85969521BB66}"/>
              </a:ext>
            </a:extLst>
          </p:cNvPr>
          <p:cNvSpPr/>
          <p:nvPr/>
        </p:nvSpPr>
        <p:spPr>
          <a:xfrm>
            <a:off x="5425359" y="6540313"/>
            <a:ext cx="291022" cy="101923"/>
          </a:xfrm>
          <a:custGeom>
            <a:avLst/>
            <a:gdLst>
              <a:gd name="connsiteX0" fmla="*/ 6008 w 291022"/>
              <a:gd name="connsiteY0" fmla="*/ 187 h 101923"/>
              <a:gd name="connsiteX1" fmla="*/ 285408 w 291022"/>
              <a:gd name="connsiteY1" fmla="*/ 99670 h 101923"/>
              <a:gd name="connsiteX2" fmla="*/ 185924 w 291022"/>
              <a:gd name="connsiteY2" fmla="*/ 70037 h 101923"/>
              <a:gd name="connsiteX3" fmla="*/ 99141 w 291022"/>
              <a:gd name="connsiteY3" fmla="*/ 74270 h 101923"/>
              <a:gd name="connsiteX4" fmla="*/ 6008 w 291022"/>
              <a:gd name="connsiteY4" fmla="*/ 187 h 10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22" h="101923">
                <a:moveTo>
                  <a:pt x="6008" y="187"/>
                </a:moveTo>
                <a:cubicBezTo>
                  <a:pt x="37053" y="4420"/>
                  <a:pt x="255422" y="88028"/>
                  <a:pt x="285408" y="99670"/>
                </a:cubicBezTo>
                <a:cubicBezTo>
                  <a:pt x="315394" y="111312"/>
                  <a:pt x="216969" y="74270"/>
                  <a:pt x="185924" y="70037"/>
                </a:cubicBezTo>
                <a:cubicBezTo>
                  <a:pt x="154879" y="65804"/>
                  <a:pt x="125247" y="83795"/>
                  <a:pt x="99141" y="74270"/>
                </a:cubicBezTo>
                <a:cubicBezTo>
                  <a:pt x="73036" y="64745"/>
                  <a:pt x="-25037" y="-4046"/>
                  <a:pt x="6008" y="18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8" name="フリーフォーム: 図形 757">
            <a:extLst>
              <a:ext uri="{FF2B5EF4-FFF2-40B4-BE49-F238E27FC236}">
                <a16:creationId xmlns:a16="http://schemas.microsoft.com/office/drawing/2014/main" id="{10F532A9-F6A6-4597-9D03-CD12332312FB}"/>
              </a:ext>
            </a:extLst>
          </p:cNvPr>
          <p:cNvSpPr/>
          <p:nvPr/>
        </p:nvSpPr>
        <p:spPr>
          <a:xfrm>
            <a:off x="3454103" y="975954"/>
            <a:ext cx="769715" cy="340591"/>
          </a:xfrm>
          <a:custGeom>
            <a:avLst/>
            <a:gdLst>
              <a:gd name="connsiteX0" fmla="*/ 297 w 769715"/>
              <a:gd name="connsiteY0" fmla="*/ 332146 h 340591"/>
              <a:gd name="connsiteX1" fmla="*/ 314622 w 769715"/>
              <a:gd name="connsiteY1" fmla="*/ 300396 h 340591"/>
              <a:gd name="connsiteX2" fmla="*/ 755947 w 769715"/>
              <a:gd name="connsiteY2" fmla="*/ 5121 h 340591"/>
              <a:gd name="connsiteX3" fmla="*/ 632122 w 769715"/>
              <a:gd name="connsiteY3" fmla="*/ 122596 h 340591"/>
              <a:gd name="connsiteX4" fmla="*/ 368597 w 769715"/>
              <a:gd name="connsiteY4" fmla="*/ 246421 h 340591"/>
              <a:gd name="connsiteX5" fmla="*/ 297 w 769715"/>
              <a:gd name="connsiteY5" fmla="*/ 332146 h 34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715" h="340591">
                <a:moveTo>
                  <a:pt x="297" y="332146"/>
                </a:moveTo>
                <a:cubicBezTo>
                  <a:pt x="-8699" y="341142"/>
                  <a:pt x="188680" y="354900"/>
                  <a:pt x="314622" y="300396"/>
                </a:cubicBezTo>
                <a:cubicBezTo>
                  <a:pt x="440564" y="245892"/>
                  <a:pt x="703030" y="34754"/>
                  <a:pt x="755947" y="5121"/>
                </a:cubicBezTo>
                <a:cubicBezTo>
                  <a:pt x="808864" y="-24512"/>
                  <a:pt x="696680" y="82379"/>
                  <a:pt x="632122" y="122596"/>
                </a:cubicBezTo>
                <a:cubicBezTo>
                  <a:pt x="567564" y="162813"/>
                  <a:pt x="470197" y="214142"/>
                  <a:pt x="368597" y="246421"/>
                </a:cubicBezTo>
                <a:cubicBezTo>
                  <a:pt x="266997" y="278700"/>
                  <a:pt x="9293" y="323150"/>
                  <a:pt x="297" y="3321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0" name="フリーフォーム: 図形 759">
            <a:extLst>
              <a:ext uri="{FF2B5EF4-FFF2-40B4-BE49-F238E27FC236}">
                <a16:creationId xmlns:a16="http://schemas.microsoft.com/office/drawing/2014/main" id="{44F21615-2BBD-410E-A6C1-C65157A55A22}"/>
              </a:ext>
            </a:extLst>
          </p:cNvPr>
          <p:cNvSpPr/>
          <p:nvPr/>
        </p:nvSpPr>
        <p:spPr>
          <a:xfrm>
            <a:off x="3858836" y="801287"/>
            <a:ext cx="1778944" cy="476087"/>
          </a:xfrm>
          <a:custGeom>
            <a:avLst/>
            <a:gdLst>
              <a:gd name="connsiteX0" fmla="*/ 5139 w 1778944"/>
              <a:gd name="connsiteY0" fmla="*/ 475063 h 476087"/>
              <a:gd name="connsiteX1" fmla="*/ 598864 w 1778944"/>
              <a:gd name="connsiteY1" fmla="*/ 246463 h 476087"/>
              <a:gd name="connsiteX2" fmla="*/ 1033839 w 1778944"/>
              <a:gd name="connsiteY2" fmla="*/ 211538 h 476087"/>
              <a:gd name="connsiteX3" fmla="*/ 1773614 w 1778944"/>
              <a:gd name="connsiteY3" fmla="*/ 1988 h 476087"/>
              <a:gd name="connsiteX4" fmla="*/ 1386264 w 1778944"/>
              <a:gd name="connsiteY4" fmla="*/ 100413 h 476087"/>
              <a:gd name="connsiteX5" fmla="*/ 373439 w 1778944"/>
              <a:gd name="connsiteY5" fmla="*/ 322663 h 476087"/>
              <a:gd name="connsiteX6" fmla="*/ 5139 w 1778944"/>
              <a:gd name="connsiteY6" fmla="*/ 475063 h 47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8944" h="476087">
                <a:moveTo>
                  <a:pt x="5139" y="475063"/>
                </a:moveTo>
                <a:cubicBezTo>
                  <a:pt x="42710" y="462363"/>
                  <a:pt x="427414" y="290384"/>
                  <a:pt x="598864" y="246463"/>
                </a:cubicBezTo>
                <a:cubicBezTo>
                  <a:pt x="770314" y="202542"/>
                  <a:pt x="838047" y="252284"/>
                  <a:pt x="1033839" y="211538"/>
                </a:cubicBezTo>
                <a:cubicBezTo>
                  <a:pt x="1229631" y="170792"/>
                  <a:pt x="1714877" y="20509"/>
                  <a:pt x="1773614" y="1988"/>
                </a:cubicBezTo>
                <a:cubicBezTo>
                  <a:pt x="1832351" y="-16533"/>
                  <a:pt x="1386264" y="100413"/>
                  <a:pt x="1386264" y="100413"/>
                </a:cubicBezTo>
                <a:lnTo>
                  <a:pt x="373439" y="322663"/>
                </a:lnTo>
                <a:cubicBezTo>
                  <a:pt x="140606" y="379284"/>
                  <a:pt x="-32432" y="487763"/>
                  <a:pt x="5139" y="4750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1" name="フリーフォーム: 図形 760">
            <a:extLst>
              <a:ext uri="{FF2B5EF4-FFF2-40B4-BE49-F238E27FC236}">
                <a16:creationId xmlns:a16="http://schemas.microsoft.com/office/drawing/2014/main" id="{956FBE04-5029-47EA-A4AC-519C05CEBC91}"/>
              </a:ext>
            </a:extLst>
          </p:cNvPr>
          <p:cNvSpPr/>
          <p:nvPr/>
        </p:nvSpPr>
        <p:spPr>
          <a:xfrm>
            <a:off x="5314950" y="884198"/>
            <a:ext cx="1216085" cy="78928"/>
          </a:xfrm>
          <a:custGeom>
            <a:avLst/>
            <a:gdLst>
              <a:gd name="connsiteX0" fmla="*/ 0 w 1216085"/>
              <a:gd name="connsiteY0" fmla="*/ 39727 h 78928"/>
              <a:gd name="connsiteX1" fmla="*/ 400050 w 1216085"/>
              <a:gd name="connsiteY1" fmla="*/ 77827 h 78928"/>
              <a:gd name="connsiteX2" fmla="*/ 1216025 w 1216085"/>
              <a:gd name="connsiteY2" fmla="*/ 1627 h 78928"/>
              <a:gd name="connsiteX3" fmla="*/ 447675 w 1216085"/>
              <a:gd name="connsiteY3" fmla="*/ 23852 h 78928"/>
              <a:gd name="connsiteX4" fmla="*/ 0 w 1216085"/>
              <a:gd name="connsiteY4" fmla="*/ 39727 h 7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6085" h="78928">
                <a:moveTo>
                  <a:pt x="0" y="39727"/>
                </a:moveTo>
                <a:cubicBezTo>
                  <a:pt x="98689" y="61952"/>
                  <a:pt x="197379" y="84177"/>
                  <a:pt x="400050" y="77827"/>
                </a:cubicBezTo>
                <a:cubicBezTo>
                  <a:pt x="602721" y="71477"/>
                  <a:pt x="1208088" y="10623"/>
                  <a:pt x="1216025" y="1627"/>
                </a:cubicBezTo>
                <a:cubicBezTo>
                  <a:pt x="1223963" y="-7369"/>
                  <a:pt x="447675" y="23852"/>
                  <a:pt x="447675" y="23852"/>
                </a:cubicBezTo>
                <a:lnTo>
                  <a:pt x="0" y="3972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2" name="フリーフォーム: 図形 761">
            <a:extLst>
              <a:ext uri="{FF2B5EF4-FFF2-40B4-BE49-F238E27FC236}">
                <a16:creationId xmlns:a16="http://schemas.microsoft.com/office/drawing/2014/main" id="{E4F9489F-4B08-4F1B-A34A-E5DC435DE918}"/>
              </a:ext>
            </a:extLst>
          </p:cNvPr>
          <p:cNvSpPr/>
          <p:nvPr/>
        </p:nvSpPr>
        <p:spPr>
          <a:xfrm>
            <a:off x="5829801" y="1074120"/>
            <a:ext cx="765487" cy="139635"/>
          </a:xfrm>
          <a:custGeom>
            <a:avLst/>
            <a:gdLst>
              <a:gd name="connsiteX0" fmla="*/ 9024 w 765487"/>
              <a:gd name="connsiteY0" fmla="*/ 2205 h 139635"/>
              <a:gd name="connsiteX1" fmla="*/ 758324 w 765487"/>
              <a:gd name="connsiteY1" fmla="*/ 138730 h 139635"/>
              <a:gd name="connsiteX2" fmla="*/ 367799 w 765487"/>
              <a:gd name="connsiteY2" fmla="*/ 59355 h 139635"/>
              <a:gd name="connsiteX3" fmla="*/ 9024 w 765487"/>
              <a:gd name="connsiteY3" fmla="*/ 2205 h 13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487" h="139635">
                <a:moveTo>
                  <a:pt x="9024" y="2205"/>
                </a:moveTo>
                <a:cubicBezTo>
                  <a:pt x="74112" y="15434"/>
                  <a:pt x="698528" y="129205"/>
                  <a:pt x="758324" y="138730"/>
                </a:cubicBezTo>
                <a:cubicBezTo>
                  <a:pt x="818120" y="148255"/>
                  <a:pt x="487391" y="79993"/>
                  <a:pt x="367799" y="59355"/>
                </a:cubicBezTo>
                <a:cubicBezTo>
                  <a:pt x="248207" y="38718"/>
                  <a:pt x="-56064" y="-11024"/>
                  <a:pt x="9024" y="22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3" name="フリーフォーム: 図形 762">
            <a:extLst>
              <a:ext uri="{FF2B5EF4-FFF2-40B4-BE49-F238E27FC236}">
                <a16:creationId xmlns:a16="http://schemas.microsoft.com/office/drawing/2014/main" id="{0BCCDD66-2DCF-427A-9E61-1C75BEBA9B44}"/>
              </a:ext>
            </a:extLst>
          </p:cNvPr>
          <p:cNvSpPr/>
          <p:nvPr/>
        </p:nvSpPr>
        <p:spPr>
          <a:xfrm>
            <a:off x="5894034" y="917457"/>
            <a:ext cx="670445" cy="345888"/>
          </a:xfrm>
          <a:custGeom>
            <a:avLst/>
            <a:gdLst>
              <a:gd name="connsiteX0" fmla="*/ 306741 w 670445"/>
              <a:gd name="connsiteY0" fmla="*/ 118 h 345888"/>
              <a:gd name="connsiteX1" fmla="*/ 582966 w 670445"/>
              <a:gd name="connsiteY1" fmla="*/ 127118 h 345888"/>
              <a:gd name="connsiteX2" fmla="*/ 208316 w 670445"/>
              <a:gd name="connsiteY2" fmla="*/ 127118 h 345888"/>
              <a:gd name="connsiteX3" fmla="*/ 421041 w 670445"/>
              <a:gd name="connsiteY3" fmla="*/ 155693 h 345888"/>
              <a:gd name="connsiteX4" fmla="*/ 132116 w 670445"/>
              <a:gd name="connsiteY4" fmla="*/ 200143 h 345888"/>
              <a:gd name="connsiteX5" fmla="*/ 478191 w 670445"/>
              <a:gd name="connsiteY5" fmla="*/ 336668 h 345888"/>
              <a:gd name="connsiteX6" fmla="*/ 548041 w 670445"/>
              <a:gd name="connsiteY6" fmla="*/ 333493 h 345888"/>
              <a:gd name="connsiteX7" fmla="*/ 465491 w 670445"/>
              <a:gd name="connsiteY7" fmla="*/ 333493 h 345888"/>
              <a:gd name="connsiteX8" fmla="*/ 1941 w 670445"/>
              <a:gd name="connsiteY8" fmla="*/ 282693 h 345888"/>
              <a:gd name="connsiteX9" fmla="*/ 665516 w 670445"/>
              <a:gd name="connsiteY9" fmla="*/ 152518 h 345888"/>
              <a:gd name="connsiteX10" fmla="*/ 306741 w 670445"/>
              <a:gd name="connsiteY10" fmla="*/ 118 h 34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0445" h="345888">
                <a:moveTo>
                  <a:pt x="306741" y="118"/>
                </a:moveTo>
                <a:cubicBezTo>
                  <a:pt x="292983" y="-4115"/>
                  <a:pt x="599370" y="105951"/>
                  <a:pt x="582966" y="127118"/>
                </a:cubicBezTo>
                <a:cubicBezTo>
                  <a:pt x="566562" y="148285"/>
                  <a:pt x="235303" y="122356"/>
                  <a:pt x="208316" y="127118"/>
                </a:cubicBezTo>
                <a:cubicBezTo>
                  <a:pt x="181329" y="131880"/>
                  <a:pt x="433741" y="143522"/>
                  <a:pt x="421041" y="155693"/>
                </a:cubicBezTo>
                <a:cubicBezTo>
                  <a:pt x="408341" y="167864"/>
                  <a:pt x="122591" y="169981"/>
                  <a:pt x="132116" y="200143"/>
                </a:cubicBezTo>
                <a:cubicBezTo>
                  <a:pt x="141641" y="230305"/>
                  <a:pt x="408870" y="314443"/>
                  <a:pt x="478191" y="336668"/>
                </a:cubicBezTo>
                <a:cubicBezTo>
                  <a:pt x="547512" y="358893"/>
                  <a:pt x="550158" y="334022"/>
                  <a:pt x="548041" y="333493"/>
                </a:cubicBezTo>
                <a:cubicBezTo>
                  <a:pt x="545924" y="332964"/>
                  <a:pt x="556508" y="341960"/>
                  <a:pt x="465491" y="333493"/>
                </a:cubicBezTo>
                <a:cubicBezTo>
                  <a:pt x="374474" y="325026"/>
                  <a:pt x="-31396" y="312855"/>
                  <a:pt x="1941" y="282693"/>
                </a:cubicBezTo>
                <a:cubicBezTo>
                  <a:pt x="35278" y="252531"/>
                  <a:pt x="612070" y="195380"/>
                  <a:pt x="665516" y="152518"/>
                </a:cubicBezTo>
                <a:cubicBezTo>
                  <a:pt x="718962" y="109656"/>
                  <a:pt x="320499" y="4351"/>
                  <a:pt x="306741" y="1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4" name="フリーフォーム: 図形 763">
            <a:extLst>
              <a:ext uri="{FF2B5EF4-FFF2-40B4-BE49-F238E27FC236}">
                <a16:creationId xmlns:a16="http://schemas.microsoft.com/office/drawing/2014/main" id="{3E59BFC8-66E5-4FC5-B75A-B9FD37E3A71C}"/>
              </a:ext>
            </a:extLst>
          </p:cNvPr>
          <p:cNvSpPr/>
          <p:nvPr/>
        </p:nvSpPr>
        <p:spPr>
          <a:xfrm>
            <a:off x="6116905" y="1263348"/>
            <a:ext cx="436534" cy="205104"/>
          </a:xfrm>
          <a:custGeom>
            <a:avLst/>
            <a:gdLst>
              <a:gd name="connsiteX0" fmla="*/ 4495 w 436534"/>
              <a:gd name="connsiteY0" fmla="*/ 302 h 205104"/>
              <a:gd name="connsiteX1" fmla="*/ 369620 w 436534"/>
              <a:gd name="connsiteY1" fmla="*/ 193977 h 205104"/>
              <a:gd name="connsiteX2" fmla="*/ 420420 w 436534"/>
              <a:gd name="connsiteY2" fmla="*/ 178102 h 205104"/>
              <a:gd name="connsiteX3" fmla="*/ 182295 w 436534"/>
              <a:gd name="connsiteY3" fmla="*/ 149527 h 205104"/>
              <a:gd name="connsiteX4" fmla="*/ 4495 w 436534"/>
              <a:gd name="connsiteY4" fmla="*/ 302 h 20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534" h="205104">
                <a:moveTo>
                  <a:pt x="4495" y="302"/>
                </a:moveTo>
                <a:cubicBezTo>
                  <a:pt x="35716" y="7710"/>
                  <a:pt x="300299" y="164344"/>
                  <a:pt x="369620" y="193977"/>
                </a:cubicBezTo>
                <a:cubicBezTo>
                  <a:pt x="438941" y="223610"/>
                  <a:pt x="451641" y="185510"/>
                  <a:pt x="420420" y="178102"/>
                </a:cubicBezTo>
                <a:cubicBezTo>
                  <a:pt x="389199" y="170694"/>
                  <a:pt x="252145" y="175456"/>
                  <a:pt x="182295" y="149527"/>
                </a:cubicBezTo>
                <a:cubicBezTo>
                  <a:pt x="112445" y="123598"/>
                  <a:pt x="-26726" y="-7106"/>
                  <a:pt x="4495" y="3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5" name="フリーフォーム: 図形 764">
            <a:extLst>
              <a:ext uri="{FF2B5EF4-FFF2-40B4-BE49-F238E27FC236}">
                <a16:creationId xmlns:a16="http://schemas.microsoft.com/office/drawing/2014/main" id="{56CD5B50-8D7D-4E1D-8164-23C8C05989B7}"/>
              </a:ext>
            </a:extLst>
          </p:cNvPr>
          <p:cNvSpPr/>
          <p:nvPr/>
        </p:nvSpPr>
        <p:spPr>
          <a:xfrm>
            <a:off x="5530878" y="1549635"/>
            <a:ext cx="1162839" cy="118202"/>
          </a:xfrm>
          <a:custGeom>
            <a:avLst/>
            <a:gdLst>
              <a:gd name="connsiteX0" fmla="*/ 12672 w 1162839"/>
              <a:gd name="connsiteY0" fmla="*/ 2940 h 118202"/>
              <a:gd name="connsiteX1" fmla="*/ 82522 w 1162839"/>
              <a:gd name="connsiteY1" fmla="*/ 2940 h 118202"/>
              <a:gd name="connsiteX2" fmla="*/ 1047722 w 1162839"/>
              <a:gd name="connsiteY2" fmla="*/ 82315 h 118202"/>
              <a:gd name="connsiteX3" fmla="*/ 1114397 w 1162839"/>
              <a:gd name="connsiteY3" fmla="*/ 117240 h 118202"/>
              <a:gd name="connsiteX4" fmla="*/ 771497 w 1162839"/>
              <a:gd name="connsiteY4" fmla="*/ 47390 h 118202"/>
              <a:gd name="connsiteX5" fmla="*/ 304772 w 1162839"/>
              <a:gd name="connsiteY5" fmla="*/ 34690 h 118202"/>
              <a:gd name="connsiteX6" fmla="*/ 12672 w 1162839"/>
              <a:gd name="connsiteY6" fmla="*/ 2940 h 11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2839" h="118202">
                <a:moveTo>
                  <a:pt x="12672" y="2940"/>
                </a:moveTo>
                <a:cubicBezTo>
                  <a:pt x="-38657" y="-3675"/>
                  <a:pt x="82522" y="2940"/>
                  <a:pt x="82522" y="2940"/>
                </a:cubicBezTo>
                <a:lnTo>
                  <a:pt x="1047722" y="82315"/>
                </a:lnTo>
                <a:cubicBezTo>
                  <a:pt x="1219701" y="101365"/>
                  <a:pt x="1160434" y="123061"/>
                  <a:pt x="1114397" y="117240"/>
                </a:cubicBezTo>
                <a:cubicBezTo>
                  <a:pt x="1068360" y="111419"/>
                  <a:pt x="906435" y="61148"/>
                  <a:pt x="771497" y="47390"/>
                </a:cubicBezTo>
                <a:cubicBezTo>
                  <a:pt x="636560" y="33632"/>
                  <a:pt x="434947" y="37865"/>
                  <a:pt x="304772" y="34690"/>
                </a:cubicBezTo>
                <a:lnTo>
                  <a:pt x="12672" y="294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6" name="フリーフォーム: 図形 765">
            <a:extLst>
              <a:ext uri="{FF2B5EF4-FFF2-40B4-BE49-F238E27FC236}">
                <a16:creationId xmlns:a16="http://schemas.microsoft.com/office/drawing/2014/main" id="{148B3173-AF97-4480-8824-83A8DBEB707B}"/>
              </a:ext>
            </a:extLst>
          </p:cNvPr>
          <p:cNvSpPr/>
          <p:nvPr/>
        </p:nvSpPr>
        <p:spPr>
          <a:xfrm>
            <a:off x="5803601" y="1562081"/>
            <a:ext cx="438749" cy="225572"/>
          </a:xfrm>
          <a:custGeom>
            <a:avLst/>
            <a:gdLst>
              <a:gd name="connsiteX0" fmla="*/ 299 w 438749"/>
              <a:gd name="connsiteY0" fmla="*/ 19 h 225572"/>
              <a:gd name="connsiteX1" fmla="*/ 241599 w 438749"/>
              <a:gd name="connsiteY1" fmla="*/ 209569 h 225572"/>
              <a:gd name="connsiteX2" fmla="*/ 438449 w 438749"/>
              <a:gd name="connsiteY2" fmla="*/ 209569 h 225572"/>
              <a:gd name="connsiteX3" fmla="*/ 197149 w 438749"/>
              <a:gd name="connsiteY3" fmla="*/ 196869 h 225572"/>
              <a:gd name="connsiteX4" fmla="*/ 299 w 438749"/>
              <a:gd name="connsiteY4" fmla="*/ 19 h 22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749" h="225572">
                <a:moveTo>
                  <a:pt x="299" y="19"/>
                </a:moveTo>
                <a:cubicBezTo>
                  <a:pt x="7707" y="2136"/>
                  <a:pt x="168574" y="174644"/>
                  <a:pt x="241599" y="209569"/>
                </a:cubicBezTo>
                <a:cubicBezTo>
                  <a:pt x="314624" y="244494"/>
                  <a:pt x="445857" y="211686"/>
                  <a:pt x="438449" y="209569"/>
                </a:cubicBezTo>
                <a:cubicBezTo>
                  <a:pt x="431041" y="207452"/>
                  <a:pt x="269645" y="225444"/>
                  <a:pt x="197149" y="196869"/>
                </a:cubicBezTo>
                <a:cubicBezTo>
                  <a:pt x="124653" y="168294"/>
                  <a:pt x="-7109" y="-2098"/>
                  <a:pt x="299" y="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7" name="フリーフォーム: 図形 766">
            <a:extLst>
              <a:ext uri="{FF2B5EF4-FFF2-40B4-BE49-F238E27FC236}">
                <a16:creationId xmlns:a16="http://schemas.microsoft.com/office/drawing/2014/main" id="{363EADEF-1E28-4A34-A444-484B6D5D89F2}"/>
              </a:ext>
            </a:extLst>
          </p:cNvPr>
          <p:cNvSpPr/>
          <p:nvPr/>
        </p:nvSpPr>
        <p:spPr>
          <a:xfrm>
            <a:off x="5069687" y="1567601"/>
            <a:ext cx="1275275" cy="399364"/>
          </a:xfrm>
          <a:custGeom>
            <a:avLst/>
            <a:gdLst>
              <a:gd name="connsiteX0" fmla="*/ 13488 w 1275275"/>
              <a:gd name="connsiteY0" fmla="*/ 4024 h 399364"/>
              <a:gd name="connsiteX1" fmla="*/ 543713 w 1275275"/>
              <a:gd name="connsiteY1" fmla="*/ 391374 h 399364"/>
              <a:gd name="connsiteX2" fmla="*/ 740563 w 1275275"/>
              <a:gd name="connsiteY2" fmla="*/ 254849 h 399364"/>
              <a:gd name="connsiteX3" fmla="*/ 1273963 w 1275275"/>
              <a:gd name="connsiteY3" fmla="*/ 318349 h 399364"/>
              <a:gd name="connsiteX4" fmla="*/ 880263 w 1275275"/>
              <a:gd name="connsiteY4" fmla="*/ 296124 h 399364"/>
              <a:gd name="connsiteX5" fmla="*/ 527838 w 1275275"/>
              <a:gd name="connsiteY5" fmla="*/ 397724 h 399364"/>
              <a:gd name="connsiteX6" fmla="*/ 188113 w 1275275"/>
              <a:gd name="connsiteY6" fmla="*/ 200874 h 399364"/>
              <a:gd name="connsiteX7" fmla="*/ 13488 w 1275275"/>
              <a:gd name="connsiteY7" fmla="*/ 4024 h 39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5275" h="399364">
                <a:moveTo>
                  <a:pt x="13488" y="4024"/>
                </a:moveTo>
                <a:cubicBezTo>
                  <a:pt x="72755" y="35774"/>
                  <a:pt x="422534" y="349570"/>
                  <a:pt x="543713" y="391374"/>
                </a:cubicBezTo>
                <a:cubicBezTo>
                  <a:pt x="664892" y="433178"/>
                  <a:pt x="618855" y="267020"/>
                  <a:pt x="740563" y="254849"/>
                </a:cubicBezTo>
                <a:cubicBezTo>
                  <a:pt x="862271" y="242678"/>
                  <a:pt x="1250680" y="311470"/>
                  <a:pt x="1273963" y="318349"/>
                </a:cubicBezTo>
                <a:cubicBezTo>
                  <a:pt x="1297246" y="325228"/>
                  <a:pt x="1004617" y="282895"/>
                  <a:pt x="880263" y="296124"/>
                </a:cubicBezTo>
                <a:cubicBezTo>
                  <a:pt x="755909" y="309353"/>
                  <a:pt x="643196" y="413599"/>
                  <a:pt x="527838" y="397724"/>
                </a:cubicBezTo>
                <a:cubicBezTo>
                  <a:pt x="412480" y="381849"/>
                  <a:pt x="271721" y="264903"/>
                  <a:pt x="188113" y="200874"/>
                </a:cubicBezTo>
                <a:cubicBezTo>
                  <a:pt x="104505" y="136845"/>
                  <a:pt x="-45779" y="-27726"/>
                  <a:pt x="13488" y="40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8" name="フリーフォーム: 図形 767">
            <a:extLst>
              <a:ext uri="{FF2B5EF4-FFF2-40B4-BE49-F238E27FC236}">
                <a16:creationId xmlns:a16="http://schemas.microsoft.com/office/drawing/2014/main" id="{3CBA1B3E-25AF-4993-B0C0-503BC06AF169}"/>
              </a:ext>
            </a:extLst>
          </p:cNvPr>
          <p:cNvSpPr/>
          <p:nvPr/>
        </p:nvSpPr>
        <p:spPr>
          <a:xfrm>
            <a:off x="4358471" y="1511027"/>
            <a:ext cx="952816" cy="315612"/>
          </a:xfrm>
          <a:custGeom>
            <a:avLst/>
            <a:gdLst>
              <a:gd name="connsiteX0" fmla="*/ 804 w 952816"/>
              <a:gd name="connsiteY0" fmla="*/ 254273 h 315612"/>
              <a:gd name="connsiteX1" fmla="*/ 416729 w 952816"/>
              <a:gd name="connsiteY1" fmla="*/ 22498 h 315612"/>
              <a:gd name="connsiteX2" fmla="*/ 585004 w 952816"/>
              <a:gd name="connsiteY2" fmla="*/ 85998 h 315612"/>
              <a:gd name="connsiteX3" fmla="*/ 937429 w 952816"/>
              <a:gd name="connsiteY3" fmla="*/ 311423 h 315612"/>
              <a:gd name="connsiteX4" fmla="*/ 845354 w 952816"/>
              <a:gd name="connsiteY4" fmla="*/ 216173 h 315612"/>
              <a:gd name="connsiteX5" fmla="*/ 448479 w 952816"/>
              <a:gd name="connsiteY5" fmla="*/ 12973 h 315612"/>
              <a:gd name="connsiteX6" fmla="*/ 315129 w 952816"/>
              <a:gd name="connsiteY6" fmla="*/ 44723 h 315612"/>
              <a:gd name="connsiteX7" fmla="*/ 804 w 952816"/>
              <a:gd name="connsiteY7" fmla="*/ 254273 h 31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2816" h="315612">
                <a:moveTo>
                  <a:pt x="804" y="254273"/>
                </a:moveTo>
                <a:cubicBezTo>
                  <a:pt x="17737" y="250569"/>
                  <a:pt x="319362" y="50544"/>
                  <a:pt x="416729" y="22498"/>
                </a:cubicBezTo>
                <a:cubicBezTo>
                  <a:pt x="514096" y="-5548"/>
                  <a:pt x="498221" y="37844"/>
                  <a:pt x="585004" y="85998"/>
                </a:cubicBezTo>
                <a:cubicBezTo>
                  <a:pt x="671787" y="134152"/>
                  <a:pt x="894037" y="289727"/>
                  <a:pt x="937429" y="311423"/>
                </a:cubicBezTo>
                <a:cubicBezTo>
                  <a:pt x="980821" y="333119"/>
                  <a:pt x="926846" y="265915"/>
                  <a:pt x="845354" y="216173"/>
                </a:cubicBezTo>
                <a:cubicBezTo>
                  <a:pt x="763862" y="166431"/>
                  <a:pt x="536850" y="41548"/>
                  <a:pt x="448479" y="12973"/>
                </a:cubicBezTo>
                <a:cubicBezTo>
                  <a:pt x="360108" y="-15602"/>
                  <a:pt x="391329" y="6623"/>
                  <a:pt x="315129" y="44723"/>
                </a:cubicBezTo>
                <a:cubicBezTo>
                  <a:pt x="238929" y="82823"/>
                  <a:pt x="-16129" y="257977"/>
                  <a:pt x="804" y="2542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9" name="フリーフォーム: 図形 768">
            <a:extLst>
              <a:ext uri="{FF2B5EF4-FFF2-40B4-BE49-F238E27FC236}">
                <a16:creationId xmlns:a16="http://schemas.microsoft.com/office/drawing/2014/main" id="{1627FC33-A85F-4B95-B803-C17DA596D99D}"/>
              </a:ext>
            </a:extLst>
          </p:cNvPr>
          <p:cNvSpPr/>
          <p:nvPr/>
        </p:nvSpPr>
        <p:spPr>
          <a:xfrm>
            <a:off x="4481616" y="1661670"/>
            <a:ext cx="1248707" cy="838847"/>
          </a:xfrm>
          <a:custGeom>
            <a:avLst/>
            <a:gdLst>
              <a:gd name="connsiteX0" fmla="*/ 39584 w 1248707"/>
              <a:gd name="connsiteY0" fmla="*/ 17905 h 838847"/>
              <a:gd name="connsiteX1" fmla="*/ 115784 w 1248707"/>
              <a:gd name="connsiteY1" fmla="*/ 75055 h 838847"/>
              <a:gd name="connsiteX2" fmla="*/ 706334 w 1248707"/>
              <a:gd name="connsiteY2" fmla="*/ 329055 h 838847"/>
              <a:gd name="connsiteX3" fmla="*/ 1207984 w 1248707"/>
              <a:gd name="connsiteY3" fmla="*/ 808480 h 838847"/>
              <a:gd name="connsiteX4" fmla="*/ 1147659 w 1248707"/>
              <a:gd name="connsiteY4" fmla="*/ 741805 h 838847"/>
              <a:gd name="connsiteX5" fmla="*/ 582509 w 1248707"/>
              <a:gd name="connsiteY5" fmla="*/ 351280 h 838847"/>
              <a:gd name="connsiteX6" fmla="*/ 39584 w 1248707"/>
              <a:gd name="connsiteY6" fmla="*/ 17905 h 83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8707" h="838847">
                <a:moveTo>
                  <a:pt x="39584" y="17905"/>
                </a:moveTo>
                <a:cubicBezTo>
                  <a:pt x="-38204" y="-28133"/>
                  <a:pt x="4659" y="23197"/>
                  <a:pt x="115784" y="75055"/>
                </a:cubicBezTo>
                <a:cubicBezTo>
                  <a:pt x="226909" y="126913"/>
                  <a:pt x="524301" y="206818"/>
                  <a:pt x="706334" y="329055"/>
                </a:cubicBezTo>
                <a:cubicBezTo>
                  <a:pt x="888367" y="451293"/>
                  <a:pt x="1134430" y="739688"/>
                  <a:pt x="1207984" y="808480"/>
                </a:cubicBezTo>
                <a:cubicBezTo>
                  <a:pt x="1281538" y="877272"/>
                  <a:pt x="1251905" y="818005"/>
                  <a:pt x="1147659" y="741805"/>
                </a:cubicBezTo>
                <a:cubicBezTo>
                  <a:pt x="1043413" y="665605"/>
                  <a:pt x="764013" y="466638"/>
                  <a:pt x="582509" y="351280"/>
                </a:cubicBezTo>
                <a:cubicBezTo>
                  <a:pt x="401005" y="235922"/>
                  <a:pt x="117372" y="63943"/>
                  <a:pt x="39584" y="179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0" name="フリーフォーム: 図形 769">
            <a:extLst>
              <a:ext uri="{FF2B5EF4-FFF2-40B4-BE49-F238E27FC236}">
                <a16:creationId xmlns:a16="http://schemas.microsoft.com/office/drawing/2014/main" id="{20D2302D-3491-4738-B030-79136A467BEA}"/>
              </a:ext>
            </a:extLst>
          </p:cNvPr>
          <p:cNvSpPr/>
          <p:nvPr/>
        </p:nvSpPr>
        <p:spPr>
          <a:xfrm>
            <a:off x="4301605" y="2148123"/>
            <a:ext cx="999095" cy="510176"/>
          </a:xfrm>
          <a:custGeom>
            <a:avLst/>
            <a:gdLst>
              <a:gd name="connsiteX0" fmla="*/ 3695 w 999095"/>
              <a:gd name="connsiteY0" fmla="*/ 1352 h 510176"/>
              <a:gd name="connsiteX1" fmla="*/ 464070 w 999095"/>
              <a:gd name="connsiteY1" fmla="*/ 261702 h 510176"/>
              <a:gd name="connsiteX2" fmla="*/ 997470 w 999095"/>
              <a:gd name="connsiteY2" fmla="*/ 509352 h 510176"/>
              <a:gd name="connsiteX3" fmla="*/ 641870 w 999095"/>
              <a:gd name="connsiteY3" fmla="*/ 347427 h 510176"/>
              <a:gd name="connsiteX4" fmla="*/ 267220 w 999095"/>
              <a:gd name="connsiteY4" fmla="*/ 166452 h 510176"/>
              <a:gd name="connsiteX5" fmla="*/ 3695 w 999095"/>
              <a:gd name="connsiteY5" fmla="*/ 1352 h 51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9095" h="510176">
                <a:moveTo>
                  <a:pt x="3695" y="1352"/>
                </a:moveTo>
                <a:cubicBezTo>
                  <a:pt x="36503" y="17227"/>
                  <a:pt x="298441" y="177035"/>
                  <a:pt x="464070" y="261702"/>
                </a:cubicBezTo>
                <a:cubicBezTo>
                  <a:pt x="629699" y="346369"/>
                  <a:pt x="967837" y="495064"/>
                  <a:pt x="997470" y="509352"/>
                </a:cubicBezTo>
                <a:cubicBezTo>
                  <a:pt x="1027103" y="523640"/>
                  <a:pt x="641870" y="347427"/>
                  <a:pt x="641870" y="347427"/>
                </a:cubicBezTo>
                <a:cubicBezTo>
                  <a:pt x="520162" y="290277"/>
                  <a:pt x="369878" y="219369"/>
                  <a:pt x="267220" y="166452"/>
                </a:cubicBezTo>
                <a:cubicBezTo>
                  <a:pt x="164562" y="113535"/>
                  <a:pt x="-29113" y="-14523"/>
                  <a:pt x="3695" y="13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1" name="フリーフォーム: 図形 770">
            <a:extLst>
              <a:ext uri="{FF2B5EF4-FFF2-40B4-BE49-F238E27FC236}">
                <a16:creationId xmlns:a16="http://schemas.microsoft.com/office/drawing/2014/main" id="{283BB90B-2871-43CE-8C40-83F54E029536}"/>
              </a:ext>
            </a:extLst>
          </p:cNvPr>
          <p:cNvSpPr/>
          <p:nvPr/>
        </p:nvSpPr>
        <p:spPr>
          <a:xfrm>
            <a:off x="4653373" y="2358536"/>
            <a:ext cx="731150" cy="300067"/>
          </a:xfrm>
          <a:custGeom>
            <a:avLst/>
            <a:gdLst>
              <a:gd name="connsiteX0" fmla="*/ 71027 w 731150"/>
              <a:gd name="connsiteY0" fmla="*/ 10014 h 300067"/>
              <a:gd name="connsiteX1" fmla="*/ 125002 w 731150"/>
              <a:gd name="connsiteY1" fmla="*/ 60814 h 300067"/>
              <a:gd name="connsiteX2" fmla="*/ 725077 w 731150"/>
              <a:gd name="connsiteY2" fmla="*/ 292589 h 300067"/>
              <a:gd name="connsiteX3" fmla="*/ 410752 w 731150"/>
              <a:gd name="connsiteY3" fmla="*/ 222739 h 300067"/>
              <a:gd name="connsiteX4" fmla="*/ 20227 w 731150"/>
              <a:gd name="connsiteY4" fmla="*/ 19539 h 300067"/>
              <a:gd name="connsiteX5" fmla="*/ 71027 w 731150"/>
              <a:gd name="connsiteY5" fmla="*/ 10014 h 30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150" h="300067">
                <a:moveTo>
                  <a:pt x="71027" y="10014"/>
                </a:moveTo>
                <a:cubicBezTo>
                  <a:pt x="88489" y="16893"/>
                  <a:pt x="15994" y="13718"/>
                  <a:pt x="125002" y="60814"/>
                </a:cubicBezTo>
                <a:cubicBezTo>
                  <a:pt x="234010" y="107910"/>
                  <a:pt x="677452" y="265602"/>
                  <a:pt x="725077" y="292589"/>
                </a:cubicBezTo>
                <a:cubicBezTo>
                  <a:pt x="772702" y="319576"/>
                  <a:pt x="528227" y="268247"/>
                  <a:pt x="410752" y="222739"/>
                </a:cubicBezTo>
                <a:cubicBezTo>
                  <a:pt x="293277" y="177231"/>
                  <a:pt x="81081" y="51818"/>
                  <a:pt x="20227" y="19539"/>
                </a:cubicBezTo>
                <a:cubicBezTo>
                  <a:pt x="-40627" y="-12740"/>
                  <a:pt x="53565" y="3135"/>
                  <a:pt x="71027" y="100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2" name="フリーフォーム: 図形 771">
            <a:extLst>
              <a:ext uri="{FF2B5EF4-FFF2-40B4-BE49-F238E27FC236}">
                <a16:creationId xmlns:a16="http://schemas.microsoft.com/office/drawing/2014/main" id="{F347E9A4-70CE-4D83-8022-5DF6F12402FA}"/>
              </a:ext>
            </a:extLst>
          </p:cNvPr>
          <p:cNvSpPr/>
          <p:nvPr/>
        </p:nvSpPr>
        <p:spPr>
          <a:xfrm>
            <a:off x="4790666" y="2209756"/>
            <a:ext cx="1031431" cy="415969"/>
          </a:xfrm>
          <a:custGeom>
            <a:avLst/>
            <a:gdLst>
              <a:gd name="connsiteX0" fmla="*/ 6759 w 1031431"/>
              <a:gd name="connsiteY0" fmla="*/ 44 h 415969"/>
              <a:gd name="connsiteX1" fmla="*/ 705259 w 1031431"/>
              <a:gd name="connsiteY1" fmla="*/ 171494 h 415969"/>
              <a:gd name="connsiteX2" fmla="*/ 1019584 w 1031431"/>
              <a:gd name="connsiteY2" fmla="*/ 384219 h 415969"/>
              <a:gd name="connsiteX3" fmla="*/ 917984 w 1031431"/>
              <a:gd name="connsiteY3" fmla="*/ 285794 h 415969"/>
              <a:gd name="connsiteX4" fmla="*/ 479834 w 1031431"/>
              <a:gd name="connsiteY4" fmla="*/ 212769 h 415969"/>
              <a:gd name="connsiteX5" fmla="*/ 717959 w 1031431"/>
              <a:gd name="connsiteY5" fmla="*/ 320719 h 415969"/>
              <a:gd name="connsiteX6" fmla="*/ 406809 w 1031431"/>
              <a:gd name="connsiteY6" fmla="*/ 327069 h 415969"/>
              <a:gd name="connsiteX7" fmla="*/ 483009 w 1031431"/>
              <a:gd name="connsiteY7" fmla="*/ 415969 h 415969"/>
              <a:gd name="connsiteX8" fmla="*/ 308384 w 1031431"/>
              <a:gd name="connsiteY8" fmla="*/ 327069 h 415969"/>
              <a:gd name="connsiteX9" fmla="*/ 737009 w 1031431"/>
              <a:gd name="connsiteY9" fmla="*/ 260394 h 415969"/>
              <a:gd name="connsiteX10" fmla="*/ 375059 w 1031431"/>
              <a:gd name="connsiteY10" fmla="*/ 155619 h 415969"/>
              <a:gd name="connsiteX11" fmla="*/ 6759 w 1031431"/>
              <a:gd name="connsiteY11" fmla="*/ 44 h 41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1431" h="415969">
                <a:moveTo>
                  <a:pt x="6759" y="44"/>
                </a:moveTo>
                <a:cubicBezTo>
                  <a:pt x="61792" y="2690"/>
                  <a:pt x="536455" y="107465"/>
                  <a:pt x="705259" y="171494"/>
                </a:cubicBezTo>
                <a:cubicBezTo>
                  <a:pt x="874063" y="235523"/>
                  <a:pt x="984130" y="365169"/>
                  <a:pt x="1019584" y="384219"/>
                </a:cubicBezTo>
                <a:cubicBezTo>
                  <a:pt x="1055038" y="403269"/>
                  <a:pt x="1007942" y="314369"/>
                  <a:pt x="917984" y="285794"/>
                </a:cubicBezTo>
                <a:cubicBezTo>
                  <a:pt x="828026" y="257219"/>
                  <a:pt x="513171" y="206948"/>
                  <a:pt x="479834" y="212769"/>
                </a:cubicBezTo>
                <a:cubicBezTo>
                  <a:pt x="446497" y="218590"/>
                  <a:pt x="730130" y="301669"/>
                  <a:pt x="717959" y="320719"/>
                </a:cubicBezTo>
                <a:cubicBezTo>
                  <a:pt x="705788" y="339769"/>
                  <a:pt x="445967" y="311194"/>
                  <a:pt x="406809" y="327069"/>
                </a:cubicBezTo>
                <a:cubicBezTo>
                  <a:pt x="367651" y="342944"/>
                  <a:pt x="499413" y="415969"/>
                  <a:pt x="483009" y="415969"/>
                </a:cubicBezTo>
                <a:cubicBezTo>
                  <a:pt x="466605" y="415969"/>
                  <a:pt x="266051" y="352998"/>
                  <a:pt x="308384" y="327069"/>
                </a:cubicBezTo>
                <a:cubicBezTo>
                  <a:pt x="350717" y="301140"/>
                  <a:pt x="725897" y="288969"/>
                  <a:pt x="737009" y="260394"/>
                </a:cubicBezTo>
                <a:cubicBezTo>
                  <a:pt x="748121" y="231819"/>
                  <a:pt x="503117" y="196894"/>
                  <a:pt x="375059" y="155619"/>
                </a:cubicBezTo>
                <a:cubicBezTo>
                  <a:pt x="247001" y="114344"/>
                  <a:pt x="-48274" y="-2602"/>
                  <a:pt x="6759" y="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3" name="フリーフォーム: 図形 772">
            <a:extLst>
              <a:ext uri="{FF2B5EF4-FFF2-40B4-BE49-F238E27FC236}">
                <a16:creationId xmlns:a16="http://schemas.microsoft.com/office/drawing/2014/main" id="{D44B9D71-32EA-40E1-B358-B628A7EE8221}"/>
              </a:ext>
            </a:extLst>
          </p:cNvPr>
          <p:cNvSpPr/>
          <p:nvPr/>
        </p:nvSpPr>
        <p:spPr>
          <a:xfrm>
            <a:off x="4086218" y="1212891"/>
            <a:ext cx="1141677" cy="372134"/>
          </a:xfrm>
          <a:custGeom>
            <a:avLst/>
            <a:gdLst>
              <a:gd name="connsiteX0" fmla="*/ 7 w 1141677"/>
              <a:gd name="connsiteY0" fmla="*/ 177759 h 372134"/>
              <a:gd name="connsiteX1" fmla="*/ 641357 w 1141677"/>
              <a:gd name="connsiteY1" fmla="*/ 3134 h 372134"/>
              <a:gd name="connsiteX2" fmla="*/ 1114432 w 1141677"/>
              <a:gd name="connsiteY2" fmla="*/ 361909 h 372134"/>
              <a:gd name="connsiteX3" fmla="*/ 1038232 w 1141677"/>
              <a:gd name="connsiteY3" fmla="*/ 250784 h 372134"/>
              <a:gd name="connsiteX4" fmla="*/ 654057 w 1141677"/>
              <a:gd name="connsiteY4" fmla="*/ 6309 h 372134"/>
              <a:gd name="connsiteX5" fmla="*/ 7 w 1141677"/>
              <a:gd name="connsiteY5" fmla="*/ 177759 h 37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1677" h="372134">
                <a:moveTo>
                  <a:pt x="7" y="177759"/>
                </a:moveTo>
                <a:cubicBezTo>
                  <a:pt x="-2110" y="177230"/>
                  <a:pt x="455619" y="-27558"/>
                  <a:pt x="641357" y="3134"/>
                </a:cubicBezTo>
                <a:cubicBezTo>
                  <a:pt x="827095" y="33826"/>
                  <a:pt x="1048286" y="320634"/>
                  <a:pt x="1114432" y="361909"/>
                </a:cubicBezTo>
                <a:cubicBezTo>
                  <a:pt x="1180578" y="403184"/>
                  <a:pt x="1114961" y="310051"/>
                  <a:pt x="1038232" y="250784"/>
                </a:cubicBezTo>
                <a:cubicBezTo>
                  <a:pt x="961503" y="191517"/>
                  <a:pt x="832386" y="23242"/>
                  <a:pt x="654057" y="6309"/>
                </a:cubicBezTo>
                <a:cubicBezTo>
                  <a:pt x="475728" y="-10624"/>
                  <a:pt x="2124" y="178288"/>
                  <a:pt x="7" y="1777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4" name="フリーフォーム: 図形 773">
            <a:extLst>
              <a:ext uri="{FF2B5EF4-FFF2-40B4-BE49-F238E27FC236}">
                <a16:creationId xmlns:a16="http://schemas.microsoft.com/office/drawing/2014/main" id="{4AFC9DAC-F07E-457F-B13B-043165CE31E4}"/>
              </a:ext>
            </a:extLst>
          </p:cNvPr>
          <p:cNvSpPr/>
          <p:nvPr/>
        </p:nvSpPr>
        <p:spPr>
          <a:xfrm>
            <a:off x="4973847" y="1120772"/>
            <a:ext cx="997204" cy="64571"/>
          </a:xfrm>
          <a:custGeom>
            <a:avLst/>
            <a:gdLst>
              <a:gd name="connsiteX0" fmla="*/ 4553 w 997204"/>
              <a:gd name="connsiteY0" fmla="*/ 41278 h 64571"/>
              <a:gd name="connsiteX1" fmla="*/ 645903 w 997204"/>
              <a:gd name="connsiteY1" fmla="*/ 63503 h 64571"/>
              <a:gd name="connsiteX2" fmla="*/ 991978 w 997204"/>
              <a:gd name="connsiteY2" fmla="*/ 3 h 64571"/>
              <a:gd name="connsiteX3" fmla="*/ 391903 w 997204"/>
              <a:gd name="connsiteY3" fmla="*/ 60328 h 64571"/>
              <a:gd name="connsiteX4" fmla="*/ 4553 w 997204"/>
              <a:gd name="connsiteY4" fmla="*/ 41278 h 6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204" h="64571">
                <a:moveTo>
                  <a:pt x="4553" y="41278"/>
                </a:moveTo>
                <a:cubicBezTo>
                  <a:pt x="46886" y="41807"/>
                  <a:pt x="481332" y="70382"/>
                  <a:pt x="645903" y="63503"/>
                </a:cubicBezTo>
                <a:cubicBezTo>
                  <a:pt x="810474" y="56624"/>
                  <a:pt x="1034311" y="532"/>
                  <a:pt x="991978" y="3"/>
                </a:cubicBezTo>
                <a:cubicBezTo>
                  <a:pt x="949645" y="-526"/>
                  <a:pt x="559120" y="57682"/>
                  <a:pt x="391903" y="60328"/>
                </a:cubicBezTo>
                <a:cubicBezTo>
                  <a:pt x="224686" y="62974"/>
                  <a:pt x="-37780" y="40749"/>
                  <a:pt x="4553" y="412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5" name="フリーフォーム: 図形 774">
            <a:extLst>
              <a:ext uri="{FF2B5EF4-FFF2-40B4-BE49-F238E27FC236}">
                <a16:creationId xmlns:a16="http://schemas.microsoft.com/office/drawing/2014/main" id="{13190CF2-A1EF-4184-9887-C46124E80B33}"/>
              </a:ext>
            </a:extLst>
          </p:cNvPr>
          <p:cNvSpPr/>
          <p:nvPr/>
        </p:nvSpPr>
        <p:spPr>
          <a:xfrm>
            <a:off x="5359249" y="1298571"/>
            <a:ext cx="1022362" cy="168282"/>
          </a:xfrm>
          <a:custGeom>
            <a:avLst/>
            <a:gdLst>
              <a:gd name="connsiteX0" fmla="*/ 3326 w 1022362"/>
              <a:gd name="connsiteY0" fmla="*/ 168279 h 168282"/>
              <a:gd name="connsiteX1" fmla="*/ 898676 w 1022362"/>
              <a:gd name="connsiteY1" fmla="*/ 73029 h 168282"/>
              <a:gd name="connsiteX2" fmla="*/ 984401 w 1022362"/>
              <a:gd name="connsiteY2" fmla="*/ 4 h 168282"/>
              <a:gd name="connsiteX3" fmla="*/ 609751 w 1022362"/>
              <a:gd name="connsiteY3" fmla="*/ 69854 h 168282"/>
              <a:gd name="connsiteX4" fmla="*/ 3326 w 1022362"/>
              <a:gd name="connsiteY4" fmla="*/ 168279 h 16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62" h="168282">
                <a:moveTo>
                  <a:pt x="3326" y="168279"/>
                </a:moveTo>
                <a:cubicBezTo>
                  <a:pt x="51480" y="168808"/>
                  <a:pt x="735164" y="101075"/>
                  <a:pt x="898676" y="73029"/>
                </a:cubicBezTo>
                <a:cubicBezTo>
                  <a:pt x="1062188" y="44983"/>
                  <a:pt x="1032555" y="533"/>
                  <a:pt x="984401" y="4"/>
                </a:cubicBezTo>
                <a:cubicBezTo>
                  <a:pt x="936247" y="-525"/>
                  <a:pt x="776438" y="42337"/>
                  <a:pt x="609751" y="69854"/>
                </a:cubicBezTo>
                <a:cubicBezTo>
                  <a:pt x="443064" y="97371"/>
                  <a:pt x="-44828" y="167750"/>
                  <a:pt x="3326" y="1682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6" name="フリーフォーム: 図形 775">
            <a:extLst>
              <a:ext uri="{FF2B5EF4-FFF2-40B4-BE49-F238E27FC236}">
                <a16:creationId xmlns:a16="http://schemas.microsoft.com/office/drawing/2014/main" id="{8275B388-6367-4720-BFF9-58388A5BB310}"/>
              </a:ext>
            </a:extLst>
          </p:cNvPr>
          <p:cNvSpPr/>
          <p:nvPr/>
        </p:nvSpPr>
        <p:spPr>
          <a:xfrm>
            <a:off x="4241764" y="1365250"/>
            <a:ext cx="900304" cy="239873"/>
          </a:xfrm>
          <a:custGeom>
            <a:avLst/>
            <a:gdLst>
              <a:gd name="connsiteX0" fmla="*/ 36 w 900304"/>
              <a:gd name="connsiteY0" fmla="*/ 133350 h 239873"/>
              <a:gd name="connsiteX1" fmla="*/ 504861 w 900304"/>
              <a:gd name="connsiteY1" fmla="*/ 41275 h 239873"/>
              <a:gd name="connsiteX2" fmla="*/ 892211 w 900304"/>
              <a:gd name="connsiteY2" fmla="*/ 238125 h 239873"/>
              <a:gd name="connsiteX3" fmla="*/ 749336 w 900304"/>
              <a:gd name="connsiteY3" fmla="*/ 130175 h 239873"/>
              <a:gd name="connsiteX4" fmla="*/ 530261 w 900304"/>
              <a:gd name="connsiteY4" fmla="*/ 0 h 239873"/>
              <a:gd name="connsiteX5" fmla="*/ 36 w 900304"/>
              <a:gd name="connsiteY5" fmla="*/ 133350 h 23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0304" h="239873">
                <a:moveTo>
                  <a:pt x="36" y="133350"/>
                </a:moveTo>
                <a:cubicBezTo>
                  <a:pt x="-4197" y="140229"/>
                  <a:pt x="356165" y="23812"/>
                  <a:pt x="504861" y="41275"/>
                </a:cubicBezTo>
                <a:cubicBezTo>
                  <a:pt x="653557" y="58737"/>
                  <a:pt x="851465" y="223308"/>
                  <a:pt x="892211" y="238125"/>
                </a:cubicBezTo>
                <a:cubicBezTo>
                  <a:pt x="932957" y="252942"/>
                  <a:pt x="809661" y="169863"/>
                  <a:pt x="749336" y="130175"/>
                </a:cubicBezTo>
                <a:cubicBezTo>
                  <a:pt x="689011" y="90487"/>
                  <a:pt x="651969" y="0"/>
                  <a:pt x="530261" y="0"/>
                </a:cubicBezTo>
                <a:cubicBezTo>
                  <a:pt x="408553" y="0"/>
                  <a:pt x="4269" y="126471"/>
                  <a:pt x="36" y="1333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7" name="フリーフォーム: 図形 776">
            <a:extLst>
              <a:ext uri="{FF2B5EF4-FFF2-40B4-BE49-F238E27FC236}">
                <a16:creationId xmlns:a16="http://schemas.microsoft.com/office/drawing/2014/main" id="{348A4E1A-9D85-4CF3-A30B-59644F0B6BFD}"/>
              </a:ext>
            </a:extLst>
          </p:cNvPr>
          <p:cNvSpPr/>
          <p:nvPr/>
        </p:nvSpPr>
        <p:spPr>
          <a:xfrm>
            <a:off x="3389792" y="1436647"/>
            <a:ext cx="940831" cy="181782"/>
          </a:xfrm>
          <a:custGeom>
            <a:avLst/>
            <a:gdLst>
              <a:gd name="connsiteX0" fmla="*/ 1108 w 940831"/>
              <a:gd name="connsiteY0" fmla="*/ 17503 h 181782"/>
              <a:gd name="connsiteX1" fmla="*/ 642458 w 940831"/>
              <a:gd name="connsiteY1" fmla="*/ 52428 h 181782"/>
              <a:gd name="connsiteX2" fmla="*/ 931383 w 940831"/>
              <a:gd name="connsiteY2" fmla="*/ 179428 h 181782"/>
              <a:gd name="connsiteX3" fmla="*/ 836133 w 940831"/>
              <a:gd name="connsiteY3" fmla="*/ 125453 h 181782"/>
              <a:gd name="connsiteX4" fmla="*/ 496408 w 940831"/>
              <a:gd name="connsiteY4" fmla="*/ 7978 h 181782"/>
              <a:gd name="connsiteX5" fmla="*/ 1108 w 940831"/>
              <a:gd name="connsiteY5" fmla="*/ 17503 h 18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0831" h="181782">
                <a:moveTo>
                  <a:pt x="1108" y="17503"/>
                </a:moveTo>
                <a:cubicBezTo>
                  <a:pt x="25450" y="24911"/>
                  <a:pt x="487412" y="25441"/>
                  <a:pt x="642458" y="52428"/>
                </a:cubicBezTo>
                <a:cubicBezTo>
                  <a:pt x="797504" y="79416"/>
                  <a:pt x="899104" y="167257"/>
                  <a:pt x="931383" y="179428"/>
                </a:cubicBezTo>
                <a:cubicBezTo>
                  <a:pt x="963662" y="191599"/>
                  <a:pt x="908629" y="154028"/>
                  <a:pt x="836133" y="125453"/>
                </a:cubicBezTo>
                <a:cubicBezTo>
                  <a:pt x="763637" y="96878"/>
                  <a:pt x="632933" y="27557"/>
                  <a:pt x="496408" y="7978"/>
                </a:cubicBezTo>
                <a:cubicBezTo>
                  <a:pt x="359883" y="-11601"/>
                  <a:pt x="-23234" y="10095"/>
                  <a:pt x="1108" y="175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8" name="フリーフォーム: 図形 777">
            <a:extLst>
              <a:ext uri="{FF2B5EF4-FFF2-40B4-BE49-F238E27FC236}">
                <a16:creationId xmlns:a16="http://schemas.microsoft.com/office/drawing/2014/main" id="{AD76FB52-371A-4C90-854C-D781FAEA28D5}"/>
              </a:ext>
            </a:extLst>
          </p:cNvPr>
          <p:cNvSpPr/>
          <p:nvPr/>
        </p:nvSpPr>
        <p:spPr>
          <a:xfrm>
            <a:off x="4171947" y="1536505"/>
            <a:ext cx="738489" cy="826581"/>
          </a:xfrm>
          <a:custGeom>
            <a:avLst/>
            <a:gdLst>
              <a:gd name="connsiteX0" fmla="*/ 3 w 738489"/>
              <a:gd name="connsiteY0" fmla="*/ 195 h 826581"/>
              <a:gd name="connsiteX1" fmla="*/ 127003 w 738489"/>
              <a:gd name="connsiteY1" fmla="*/ 390720 h 826581"/>
              <a:gd name="connsiteX2" fmla="*/ 215903 w 738489"/>
              <a:gd name="connsiteY2" fmla="*/ 571695 h 826581"/>
              <a:gd name="connsiteX3" fmla="*/ 736603 w 738489"/>
              <a:gd name="connsiteY3" fmla="*/ 825695 h 826581"/>
              <a:gd name="connsiteX4" fmla="*/ 381003 w 738489"/>
              <a:gd name="connsiteY4" fmla="*/ 647895 h 826581"/>
              <a:gd name="connsiteX5" fmla="*/ 123828 w 738489"/>
              <a:gd name="connsiteY5" fmla="*/ 444695 h 826581"/>
              <a:gd name="connsiteX6" fmla="*/ 3 w 738489"/>
              <a:gd name="connsiteY6" fmla="*/ 195 h 82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489" h="826581">
                <a:moveTo>
                  <a:pt x="3" y="195"/>
                </a:moveTo>
                <a:cubicBezTo>
                  <a:pt x="532" y="-8801"/>
                  <a:pt x="91020" y="295470"/>
                  <a:pt x="127003" y="390720"/>
                </a:cubicBezTo>
                <a:cubicBezTo>
                  <a:pt x="162986" y="485970"/>
                  <a:pt x="114303" y="499199"/>
                  <a:pt x="215903" y="571695"/>
                </a:cubicBezTo>
                <a:cubicBezTo>
                  <a:pt x="317503" y="644191"/>
                  <a:pt x="736603" y="825695"/>
                  <a:pt x="736603" y="825695"/>
                </a:cubicBezTo>
                <a:cubicBezTo>
                  <a:pt x="764120" y="838395"/>
                  <a:pt x="483132" y="711395"/>
                  <a:pt x="381003" y="647895"/>
                </a:cubicBezTo>
                <a:cubicBezTo>
                  <a:pt x="278874" y="584395"/>
                  <a:pt x="187328" y="548412"/>
                  <a:pt x="123828" y="444695"/>
                </a:cubicBezTo>
                <a:cubicBezTo>
                  <a:pt x="60328" y="340978"/>
                  <a:pt x="-526" y="9191"/>
                  <a:pt x="3" y="1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9" name="フリーフォーム: 図形 778">
            <a:extLst>
              <a:ext uri="{FF2B5EF4-FFF2-40B4-BE49-F238E27FC236}">
                <a16:creationId xmlns:a16="http://schemas.microsoft.com/office/drawing/2014/main" id="{BF87F998-89E0-431F-9C4E-C6C66B1717AE}"/>
              </a:ext>
            </a:extLst>
          </p:cNvPr>
          <p:cNvSpPr/>
          <p:nvPr/>
        </p:nvSpPr>
        <p:spPr>
          <a:xfrm>
            <a:off x="4253559" y="1950210"/>
            <a:ext cx="556568" cy="520120"/>
          </a:xfrm>
          <a:custGeom>
            <a:avLst/>
            <a:gdLst>
              <a:gd name="connsiteX0" fmla="*/ 29516 w 556568"/>
              <a:gd name="connsiteY0" fmla="*/ 2415 h 520120"/>
              <a:gd name="connsiteX1" fmla="*/ 166041 w 556568"/>
              <a:gd name="connsiteY1" fmla="*/ 262765 h 520120"/>
              <a:gd name="connsiteX2" fmla="*/ 556566 w 556568"/>
              <a:gd name="connsiteY2" fmla="*/ 519940 h 520120"/>
              <a:gd name="connsiteX3" fmla="*/ 172391 w 556568"/>
              <a:gd name="connsiteY3" fmla="*/ 300865 h 520120"/>
              <a:gd name="connsiteX4" fmla="*/ 10466 w 556568"/>
              <a:gd name="connsiteY4" fmla="*/ 142115 h 520120"/>
              <a:gd name="connsiteX5" fmla="*/ 29516 w 556568"/>
              <a:gd name="connsiteY5" fmla="*/ 2415 h 52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568" h="520120">
                <a:moveTo>
                  <a:pt x="29516" y="2415"/>
                </a:moveTo>
                <a:cubicBezTo>
                  <a:pt x="55445" y="22523"/>
                  <a:pt x="78199" y="176511"/>
                  <a:pt x="166041" y="262765"/>
                </a:cubicBezTo>
                <a:cubicBezTo>
                  <a:pt x="253883" y="349019"/>
                  <a:pt x="555508" y="513590"/>
                  <a:pt x="556566" y="519940"/>
                </a:cubicBezTo>
                <a:cubicBezTo>
                  <a:pt x="557624" y="526290"/>
                  <a:pt x="263407" y="363836"/>
                  <a:pt x="172391" y="300865"/>
                </a:cubicBezTo>
                <a:cubicBezTo>
                  <a:pt x="81375" y="237894"/>
                  <a:pt x="32162" y="191327"/>
                  <a:pt x="10466" y="142115"/>
                </a:cubicBezTo>
                <a:cubicBezTo>
                  <a:pt x="-11230" y="92903"/>
                  <a:pt x="3587" y="-17693"/>
                  <a:pt x="29516" y="24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8" name="フリーフォーム: 図形 787">
            <a:extLst>
              <a:ext uri="{FF2B5EF4-FFF2-40B4-BE49-F238E27FC236}">
                <a16:creationId xmlns:a16="http://schemas.microsoft.com/office/drawing/2014/main" id="{21DB6276-C917-466E-8FA3-3D9939196C26}"/>
              </a:ext>
            </a:extLst>
          </p:cNvPr>
          <p:cNvSpPr/>
          <p:nvPr/>
        </p:nvSpPr>
        <p:spPr>
          <a:xfrm>
            <a:off x="3388449" y="4161928"/>
            <a:ext cx="214520" cy="311109"/>
          </a:xfrm>
          <a:custGeom>
            <a:avLst/>
            <a:gdLst>
              <a:gd name="connsiteX0" fmla="*/ 334 w 214520"/>
              <a:gd name="connsiteY0" fmla="*/ 1555 h 311109"/>
              <a:gd name="connsiteX1" fmla="*/ 142151 w 214520"/>
              <a:gd name="connsiteY1" fmla="*/ 90455 h 311109"/>
              <a:gd name="connsiteX2" fmla="*/ 120984 w 214520"/>
              <a:gd name="connsiteY2" fmla="*/ 266139 h 311109"/>
              <a:gd name="connsiteX3" fmla="*/ 40551 w 214520"/>
              <a:gd name="connsiteY3" fmla="*/ 310589 h 311109"/>
              <a:gd name="connsiteX4" fmla="*/ 197184 w 214520"/>
              <a:gd name="connsiteY4" fmla="*/ 247089 h 311109"/>
              <a:gd name="connsiteX5" fmla="*/ 188718 w 214520"/>
              <a:gd name="connsiteY5" fmla="*/ 52355 h 311109"/>
              <a:gd name="connsiteX6" fmla="*/ 334 w 214520"/>
              <a:gd name="connsiteY6" fmla="*/ 1555 h 31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520" h="311109">
                <a:moveTo>
                  <a:pt x="334" y="1555"/>
                </a:moveTo>
                <a:cubicBezTo>
                  <a:pt x="-7427" y="7905"/>
                  <a:pt x="122043" y="46358"/>
                  <a:pt x="142151" y="90455"/>
                </a:cubicBezTo>
                <a:cubicBezTo>
                  <a:pt x="162259" y="134552"/>
                  <a:pt x="137917" y="229450"/>
                  <a:pt x="120984" y="266139"/>
                </a:cubicBezTo>
                <a:cubicBezTo>
                  <a:pt x="104051" y="302828"/>
                  <a:pt x="27851" y="313764"/>
                  <a:pt x="40551" y="310589"/>
                </a:cubicBezTo>
                <a:cubicBezTo>
                  <a:pt x="53251" y="307414"/>
                  <a:pt x="172490" y="290128"/>
                  <a:pt x="197184" y="247089"/>
                </a:cubicBezTo>
                <a:cubicBezTo>
                  <a:pt x="221878" y="204050"/>
                  <a:pt x="221173" y="97158"/>
                  <a:pt x="188718" y="52355"/>
                </a:cubicBezTo>
                <a:cubicBezTo>
                  <a:pt x="156263" y="7552"/>
                  <a:pt x="8095" y="-4795"/>
                  <a:pt x="334" y="15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1" name="フリーフォーム: 図形 790">
            <a:extLst>
              <a:ext uri="{FF2B5EF4-FFF2-40B4-BE49-F238E27FC236}">
                <a16:creationId xmlns:a16="http://schemas.microsoft.com/office/drawing/2014/main" id="{72B84EE0-14F5-4CFC-B3A4-865184EDC85F}"/>
              </a:ext>
            </a:extLst>
          </p:cNvPr>
          <p:cNvSpPr/>
          <p:nvPr/>
        </p:nvSpPr>
        <p:spPr>
          <a:xfrm>
            <a:off x="3250490" y="4149552"/>
            <a:ext cx="87512" cy="333697"/>
          </a:xfrm>
          <a:custGeom>
            <a:avLst/>
            <a:gdLst>
              <a:gd name="connsiteX0" fmla="*/ 87493 w 87512"/>
              <a:gd name="connsiteY0" fmla="*/ 1231 h 333697"/>
              <a:gd name="connsiteX1" fmla="*/ 11293 w 87512"/>
              <a:gd name="connsiteY1" fmla="*/ 117648 h 333697"/>
              <a:gd name="connsiteX2" fmla="*/ 76910 w 87512"/>
              <a:gd name="connsiteY2" fmla="*/ 329315 h 333697"/>
              <a:gd name="connsiteX3" fmla="*/ 32460 w 87512"/>
              <a:gd name="connsiteY3" fmla="*/ 255231 h 333697"/>
              <a:gd name="connsiteX4" fmla="*/ 2827 w 87512"/>
              <a:gd name="connsiteY4" fmla="*/ 187498 h 333697"/>
              <a:gd name="connsiteX5" fmla="*/ 87493 w 87512"/>
              <a:gd name="connsiteY5" fmla="*/ 1231 h 33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512" h="333697">
                <a:moveTo>
                  <a:pt x="87493" y="1231"/>
                </a:moveTo>
                <a:cubicBezTo>
                  <a:pt x="88904" y="-10411"/>
                  <a:pt x="13057" y="62967"/>
                  <a:pt x="11293" y="117648"/>
                </a:cubicBezTo>
                <a:cubicBezTo>
                  <a:pt x="9529" y="172329"/>
                  <a:pt x="73382" y="306385"/>
                  <a:pt x="76910" y="329315"/>
                </a:cubicBezTo>
                <a:cubicBezTo>
                  <a:pt x="80438" y="352245"/>
                  <a:pt x="44807" y="278867"/>
                  <a:pt x="32460" y="255231"/>
                </a:cubicBezTo>
                <a:cubicBezTo>
                  <a:pt x="20113" y="231595"/>
                  <a:pt x="-9167" y="225245"/>
                  <a:pt x="2827" y="187498"/>
                </a:cubicBezTo>
                <a:cubicBezTo>
                  <a:pt x="14821" y="149751"/>
                  <a:pt x="86082" y="12873"/>
                  <a:pt x="87493" y="12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2" name="フリーフォーム: 図形 791">
            <a:extLst>
              <a:ext uri="{FF2B5EF4-FFF2-40B4-BE49-F238E27FC236}">
                <a16:creationId xmlns:a16="http://schemas.microsoft.com/office/drawing/2014/main" id="{BEF222F1-0E5A-439B-8AA3-CAB17C4D2C40}"/>
              </a:ext>
            </a:extLst>
          </p:cNvPr>
          <p:cNvSpPr/>
          <p:nvPr/>
        </p:nvSpPr>
        <p:spPr>
          <a:xfrm>
            <a:off x="3344445" y="4199168"/>
            <a:ext cx="71096" cy="217595"/>
          </a:xfrm>
          <a:custGeom>
            <a:avLst/>
            <a:gdLst>
              <a:gd name="connsiteX0" fmla="*/ 57038 w 71096"/>
              <a:gd name="connsiteY0" fmla="*/ 299 h 217595"/>
              <a:gd name="connsiteX1" fmla="*/ 8355 w 71096"/>
              <a:gd name="connsiteY1" fmla="*/ 61682 h 217595"/>
              <a:gd name="connsiteX2" fmla="*/ 46455 w 71096"/>
              <a:gd name="connsiteY2" fmla="*/ 184449 h 217595"/>
              <a:gd name="connsiteX3" fmla="*/ 69738 w 71096"/>
              <a:gd name="connsiteY3" fmla="*/ 216199 h 217595"/>
              <a:gd name="connsiteX4" fmla="*/ 6238 w 71096"/>
              <a:gd name="connsiteY4" fmla="*/ 150582 h 217595"/>
              <a:gd name="connsiteX5" fmla="*/ 8355 w 71096"/>
              <a:gd name="connsiteY5" fmla="*/ 84965 h 217595"/>
              <a:gd name="connsiteX6" fmla="*/ 57038 w 71096"/>
              <a:gd name="connsiteY6" fmla="*/ 299 h 21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6" h="217595">
                <a:moveTo>
                  <a:pt x="57038" y="299"/>
                </a:moveTo>
                <a:cubicBezTo>
                  <a:pt x="57038" y="-3581"/>
                  <a:pt x="10119" y="30990"/>
                  <a:pt x="8355" y="61682"/>
                </a:cubicBezTo>
                <a:cubicBezTo>
                  <a:pt x="6591" y="92374"/>
                  <a:pt x="36224" y="158696"/>
                  <a:pt x="46455" y="184449"/>
                </a:cubicBezTo>
                <a:cubicBezTo>
                  <a:pt x="56686" y="210202"/>
                  <a:pt x="76441" y="221844"/>
                  <a:pt x="69738" y="216199"/>
                </a:cubicBezTo>
                <a:cubicBezTo>
                  <a:pt x="63035" y="210555"/>
                  <a:pt x="16468" y="172454"/>
                  <a:pt x="6238" y="150582"/>
                </a:cubicBezTo>
                <a:cubicBezTo>
                  <a:pt x="-3992" y="128710"/>
                  <a:pt x="-465" y="105073"/>
                  <a:pt x="8355" y="84965"/>
                </a:cubicBezTo>
                <a:cubicBezTo>
                  <a:pt x="17174" y="64857"/>
                  <a:pt x="57038" y="4179"/>
                  <a:pt x="57038" y="2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4" name="フリーフォーム: 図形 793">
            <a:extLst>
              <a:ext uri="{FF2B5EF4-FFF2-40B4-BE49-F238E27FC236}">
                <a16:creationId xmlns:a16="http://schemas.microsoft.com/office/drawing/2014/main" id="{AF3A9B16-3534-49C6-8BC1-41AF2BE629DD}"/>
              </a:ext>
            </a:extLst>
          </p:cNvPr>
          <p:cNvSpPr/>
          <p:nvPr/>
        </p:nvSpPr>
        <p:spPr>
          <a:xfrm>
            <a:off x="6576461" y="862837"/>
            <a:ext cx="2001809" cy="127763"/>
          </a:xfrm>
          <a:custGeom>
            <a:avLst/>
            <a:gdLst>
              <a:gd name="connsiteX0" fmla="*/ 36006 w 2001809"/>
              <a:gd name="connsiteY0" fmla="*/ 76963 h 127763"/>
              <a:gd name="connsiteX1" fmla="*/ 1957939 w 2001809"/>
              <a:gd name="connsiteY1" fmla="*/ 763 h 127763"/>
              <a:gd name="connsiteX2" fmla="*/ 1331406 w 2001809"/>
              <a:gd name="connsiteY2" fmla="*/ 43096 h 127763"/>
              <a:gd name="connsiteX3" fmla="*/ 747206 w 2001809"/>
              <a:gd name="connsiteY3" fmla="*/ 127763 h 127763"/>
              <a:gd name="connsiteX4" fmla="*/ 36006 w 2001809"/>
              <a:gd name="connsiteY4" fmla="*/ 76963 h 12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809" h="127763">
                <a:moveTo>
                  <a:pt x="36006" y="76963"/>
                </a:moveTo>
                <a:cubicBezTo>
                  <a:pt x="237795" y="55796"/>
                  <a:pt x="1742039" y="6407"/>
                  <a:pt x="1957939" y="763"/>
                </a:cubicBezTo>
                <a:cubicBezTo>
                  <a:pt x="2173839" y="-4882"/>
                  <a:pt x="1533195" y="21929"/>
                  <a:pt x="1331406" y="43096"/>
                </a:cubicBezTo>
                <a:cubicBezTo>
                  <a:pt x="1129617" y="64263"/>
                  <a:pt x="957462" y="127763"/>
                  <a:pt x="747206" y="127763"/>
                </a:cubicBezTo>
                <a:cubicBezTo>
                  <a:pt x="536950" y="127763"/>
                  <a:pt x="-165783" y="98130"/>
                  <a:pt x="36006" y="769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5" name="フリーフォーム: 図形 794">
            <a:extLst>
              <a:ext uri="{FF2B5EF4-FFF2-40B4-BE49-F238E27FC236}">
                <a16:creationId xmlns:a16="http://schemas.microsoft.com/office/drawing/2014/main" id="{8A0F7E99-1848-48DE-BEF0-A49D37B6E42C}"/>
              </a:ext>
            </a:extLst>
          </p:cNvPr>
          <p:cNvSpPr/>
          <p:nvPr/>
        </p:nvSpPr>
        <p:spPr>
          <a:xfrm>
            <a:off x="7039938" y="1278055"/>
            <a:ext cx="661291" cy="239091"/>
          </a:xfrm>
          <a:custGeom>
            <a:avLst/>
            <a:gdLst>
              <a:gd name="connsiteX0" fmla="*/ 4329 w 661291"/>
              <a:gd name="connsiteY0" fmla="*/ 412 h 239091"/>
              <a:gd name="connsiteX1" fmla="*/ 647795 w 661291"/>
              <a:gd name="connsiteY1" fmla="*/ 178212 h 239091"/>
              <a:gd name="connsiteX2" fmla="*/ 436129 w 661291"/>
              <a:gd name="connsiteY2" fmla="*/ 102012 h 239091"/>
              <a:gd name="connsiteX3" fmla="*/ 368395 w 661291"/>
              <a:gd name="connsiteY3" fmla="*/ 237478 h 239091"/>
              <a:gd name="connsiteX4" fmla="*/ 4329 w 661291"/>
              <a:gd name="connsiteY4" fmla="*/ 412 h 2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291" h="239091">
                <a:moveTo>
                  <a:pt x="4329" y="412"/>
                </a:moveTo>
                <a:cubicBezTo>
                  <a:pt x="50895" y="-9466"/>
                  <a:pt x="575828" y="161279"/>
                  <a:pt x="647795" y="178212"/>
                </a:cubicBezTo>
                <a:cubicBezTo>
                  <a:pt x="719762" y="195145"/>
                  <a:pt x="482695" y="92134"/>
                  <a:pt x="436129" y="102012"/>
                </a:cubicBezTo>
                <a:cubicBezTo>
                  <a:pt x="389563" y="111890"/>
                  <a:pt x="436128" y="255822"/>
                  <a:pt x="368395" y="237478"/>
                </a:cubicBezTo>
                <a:cubicBezTo>
                  <a:pt x="300662" y="219134"/>
                  <a:pt x="-42237" y="10290"/>
                  <a:pt x="4329" y="4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6" name="フリーフォーム: 図形 795">
            <a:extLst>
              <a:ext uri="{FF2B5EF4-FFF2-40B4-BE49-F238E27FC236}">
                <a16:creationId xmlns:a16="http://schemas.microsoft.com/office/drawing/2014/main" id="{D1BCF35A-DC85-4348-BCD4-7826FE33F230}"/>
              </a:ext>
            </a:extLst>
          </p:cNvPr>
          <p:cNvSpPr/>
          <p:nvPr/>
        </p:nvSpPr>
        <p:spPr>
          <a:xfrm>
            <a:off x="3697471" y="2450816"/>
            <a:ext cx="534474" cy="280284"/>
          </a:xfrm>
          <a:custGeom>
            <a:avLst/>
            <a:gdLst>
              <a:gd name="connsiteX0" fmla="*/ 10929 w 534474"/>
              <a:gd name="connsiteY0" fmla="*/ 277144 h 280284"/>
              <a:gd name="connsiteX1" fmla="*/ 371609 w 534474"/>
              <a:gd name="connsiteY1" fmla="*/ 94264 h 280284"/>
              <a:gd name="connsiteX2" fmla="*/ 534169 w 534474"/>
              <a:gd name="connsiteY2" fmla="*/ 89184 h 280284"/>
              <a:gd name="connsiteX3" fmla="*/ 336049 w 534474"/>
              <a:gd name="connsiteY3" fmla="*/ 23144 h 280284"/>
              <a:gd name="connsiteX4" fmla="*/ 203969 w 534474"/>
              <a:gd name="connsiteY4" fmla="*/ 12984 h 280284"/>
              <a:gd name="connsiteX5" fmla="*/ 102369 w 534474"/>
              <a:gd name="connsiteY5" fmla="*/ 195864 h 280284"/>
              <a:gd name="connsiteX6" fmla="*/ 10929 w 534474"/>
              <a:gd name="connsiteY6" fmla="*/ 277144 h 28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74" h="280284">
                <a:moveTo>
                  <a:pt x="10929" y="277144"/>
                </a:moveTo>
                <a:cubicBezTo>
                  <a:pt x="55802" y="260211"/>
                  <a:pt x="284402" y="125591"/>
                  <a:pt x="371609" y="94264"/>
                </a:cubicBezTo>
                <a:cubicBezTo>
                  <a:pt x="458816" y="62937"/>
                  <a:pt x="540096" y="101037"/>
                  <a:pt x="534169" y="89184"/>
                </a:cubicBezTo>
                <a:cubicBezTo>
                  <a:pt x="528242" y="77331"/>
                  <a:pt x="391082" y="35844"/>
                  <a:pt x="336049" y="23144"/>
                </a:cubicBezTo>
                <a:cubicBezTo>
                  <a:pt x="281016" y="10444"/>
                  <a:pt x="242916" y="-15803"/>
                  <a:pt x="203969" y="12984"/>
                </a:cubicBezTo>
                <a:cubicBezTo>
                  <a:pt x="165022" y="41771"/>
                  <a:pt x="132849" y="152684"/>
                  <a:pt x="102369" y="195864"/>
                </a:cubicBezTo>
                <a:cubicBezTo>
                  <a:pt x="71889" y="239044"/>
                  <a:pt x="-33944" y="294077"/>
                  <a:pt x="10929" y="2771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: 図形 336">
            <a:extLst>
              <a:ext uri="{FF2B5EF4-FFF2-40B4-BE49-F238E27FC236}">
                <a16:creationId xmlns:a16="http://schemas.microsoft.com/office/drawing/2014/main" id="{A8EEBA9B-F718-41D8-B11A-444F8BF125A1}"/>
              </a:ext>
            </a:extLst>
          </p:cNvPr>
          <p:cNvSpPr/>
          <p:nvPr/>
        </p:nvSpPr>
        <p:spPr>
          <a:xfrm>
            <a:off x="1874898" y="1050392"/>
            <a:ext cx="170889" cy="442208"/>
          </a:xfrm>
          <a:custGeom>
            <a:avLst/>
            <a:gdLst>
              <a:gd name="connsiteX0" fmla="*/ 128527 w 170889"/>
              <a:gd name="connsiteY0" fmla="*/ 533 h 442208"/>
              <a:gd name="connsiteX1" fmla="*/ 33277 w 170889"/>
              <a:gd name="connsiteY1" fmla="*/ 70383 h 442208"/>
              <a:gd name="connsiteX2" fmla="*/ 17402 w 170889"/>
              <a:gd name="connsiteY2" fmla="*/ 171983 h 442208"/>
              <a:gd name="connsiteX3" fmla="*/ 1527 w 170889"/>
              <a:gd name="connsiteY3" fmla="*/ 230721 h 442208"/>
              <a:gd name="connsiteX4" fmla="*/ 1527 w 170889"/>
              <a:gd name="connsiteY4" fmla="*/ 279933 h 442208"/>
              <a:gd name="connsiteX5" fmla="*/ 9465 w 170889"/>
              <a:gd name="connsiteY5" fmla="*/ 356133 h 442208"/>
              <a:gd name="connsiteX6" fmla="*/ 38040 w 170889"/>
              <a:gd name="connsiteY6" fmla="*/ 408521 h 442208"/>
              <a:gd name="connsiteX7" fmla="*/ 84077 w 170889"/>
              <a:gd name="connsiteY7" fmla="*/ 432333 h 442208"/>
              <a:gd name="connsiteX8" fmla="*/ 169802 w 170889"/>
              <a:gd name="connsiteY8" fmla="*/ 441858 h 442208"/>
              <a:gd name="connsiteX9" fmla="*/ 126940 w 170889"/>
              <a:gd name="connsiteY9" fmla="*/ 421221 h 442208"/>
              <a:gd name="connsiteX10" fmla="*/ 47565 w 170889"/>
              <a:gd name="connsiteY10" fmla="*/ 360896 h 442208"/>
              <a:gd name="connsiteX11" fmla="*/ 18990 w 170889"/>
              <a:gd name="connsiteY11" fmla="*/ 233896 h 442208"/>
              <a:gd name="connsiteX12" fmla="*/ 42802 w 170889"/>
              <a:gd name="connsiteY12" fmla="*/ 106896 h 442208"/>
              <a:gd name="connsiteX13" fmla="*/ 128527 w 170889"/>
              <a:gd name="connsiteY13" fmla="*/ 533 h 44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0889" h="442208">
                <a:moveTo>
                  <a:pt x="128527" y="533"/>
                </a:moveTo>
                <a:cubicBezTo>
                  <a:pt x="126940" y="-5552"/>
                  <a:pt x="51798" y="41808"/>
                  <a:pt x="33277" y="70383"/>
                </a:cubicBezTo>
                <a:cubicBezTo>
                  <a:pt x="14756" y="98958"/>
                  <a:pt x="22694" y="145260"/>
                  <a:pt x="17402" y="171983"/>
                </a:cubicBezTo>
                <a:cubicBezTo>
                  <a:pt x="12110" y="198706"/>
                  <a:pt x="4173" y="212729"/>
                  <a:pt x="1527" y="230721"/>
                </a:cubicBezTo>
                <a:cubicBezTo>
                  <a:pt x="-1119" y="248713"/>
                  <a:pt x="204" y="259031"/>
                  <a:pt x="1527" y="279933"/>
                </a:cubicBezTo>
                <a:cubicBezTo>
                  <a:pt x="2850" y="300835"/>
                  <a:pt x="3380" y="334702"/>
                  <a:pt x="9465" y="356133"/>
                </a:cubicBezTo>
                <a:cubicBezTo>
                  <a:pt x="15550" y="377564"/>
                  <a:pt x="25605" y="395821"/>
                  <a:pt x="38040" y="408521"/>
                </a:cubicBezTo>
                <a:cubicBezTo>
                  <a:pt x="50475" y="421221"/>
                  <a:pt x="62117" y="426777"/>
                  <a:pt x="84077" y="432333"/>
                </a:cubicBezTo>
                <a:cubicBezTo>
                  <a:pt x="106037" y="437889"/>
                  <a:pt x="162658" y="443710"/>
                  <a:pt x="169802" y="441858"/>
                </a:cubicBezTo>
                <a:cubicBezTo>
                  <a:pt x="176946" y="440006"/>
                  <a:pt x="147313" y="434715"/>
                  <a:pt x="126940" y="421221"/>
                </a:cubicBezTo>
                <a:cubicBezTo>
                  <a:pt x="106567" y="407727"/>
                  <a:pt x="65557" y="392117"/>
                  <a:pt x="47565" y="360896"/>
                </a:cubicBezTo>
                <a:cubicBezTo>
                  <a:pt x="29573" y="329675"/>
                  <a:pt x="19784" y="276229"/>
                  <a:pt x="18990" y="233896"/>
                </a:cubicBezTo>
                <a:cubicBezTo>
                  <a:pt x="18196" y="191563"/>
                  <a:pt x="23223" y="148436"/>
                  <a:pt x="42802" y="106896"/>
                </a:cubicBezTo>
                <a:cubicBezTo>
                  <a:pt x="62381" y="65356"/>
                  <a:pt x="130114" y="6618"/>
                  <a:pt x="128527" y="5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: 図形 345">
            <a:extLst>
              <a:ext uri="{FF2B5EF4-FFF2-40B4-BE49-F238E27FC236}">
                <a16:creationId xmlns:a16="http://schemas.microsoft.com/office/drawing/2014/main" id="{6E16CFE5-419F-4898-9E52-85034A060366}"/>
              </a:ext>
            </a:extLst>
          </p:cNvPr>
          <p:cNvSpPr/>
          <p:nvPr/>
        </p:nvSpPr>
        <p:spPr>
          <a:xfrm>
            <a:off x="1925530" y="1038212"/>
            <a:ext cx="211796" cy="435981"/>
          </a:xfrm>
          <a:custGeom>
            <a:avLst/>
            <a:gdLst>
              <a:gd name="connsiteX0" fmla="*/ 108 w 211796"/>
              <a:gd name="connsiteY0" fmla="*/ 39701 h 435981"/>
              <a:gd name="connsiteX1" fmla="*/ 77895 w 211796"/>
              <a:gd name="connsiteY1" fmla="*/ 13 h 435981"/>
              <a:gd name="connsiteX2" fmla="*/ 144570 w 211796"/>
              <a:gd name="connsiteY2" fmla="*/ 44463 h 435981"/>
              <a:gd name="connsiteX3" fmla="*/ 208070 w 211796"/>
              <a:gd name="connsiteY3" fmla="*/ 168288 h 435981"/>
              <a:gd name="connsiteX4" fmla="*/ 200133 w 211796"/>
              <a:gd name="connsiteY4" fmla="*/ 314338 h 435981"/>
              <a:gd name="connsiteX5" fmla="*/ 165208 w 211796"/>
              <a:gd name="connsiteY5" fmla="*/ 379426 h 435981"/>
              <a:gd name="connsiteX6" fmla="*/ 155683 w 211796"/>
              <a:gd name="connsiteY6" fmla="*/ 403238 h 435981"/>
              <a:gd name="connsiteX7" fmla="*/ 60433 w 211796"/>
              <a:gd name="connsiteY7" fmla="*/ 431813 h 435981"/>
              <a:gd name="connsiteX8" fmla="*/ 108058 w 211796"/>
              <a:gd name="connsiteY8" fmla="*/ 428638 h 435981"/>
              <a:gd name="connsiteX9" fmla="*/ 169970 w 211796"/>
              <a:gd name="connsiteY9" fmla="*/ 365138 h 435981"/>
              <a:gd name="connsiteX10" fmla="*/ 192195 w 211796"/>
              <a:gd name="connsiteY10" fmla="*/ 193688 h 435981"/>
              <a:gd name="connsiteX11" fmla="*/ 157270 w 211796"/>
              <a:gd name="connsiteY11" fmla="*/ 93676 h 435981"/>
              <a:gd name="connsiteX12" fmla="*/ 95358 w 211796"/>
              <a:gd name="connsiteY12" fmla="*/ 41288 h 435981"/>
              <a:gd name="connsiteX13" fmla="*/ 108 w 211796"/>
              <a:gd name="connsiteY13" fmla="*/ 39701 h 43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1796" h="435981">
                <a:moveTo>
                  <a:pt x="108" y="39701"/>
                </a:moveTo>
                <a:cubicBezTo>
                  <a:pt x="-2803" y="32822"/>
                  <a:pt x="53818" y="-781"/>
                  <a:pt x="77895" y="13"/>
                </a:cubicBezTo>
                <a:cubicBezTo>
                  <a:pt x="101972" y="807"/>
                  <a:pt x="122874" y="16417"/>
                  <a:pt x="144570" y="44463"/>
                </a:cubicBezTo>
                <a:cubicBezTo>
                  <a:pt x="166266" y="72509"/>
                  <a:pt x="198810" y="123309"/>
                  <a:pt x="208070" y="168288"/>
                </a:cubicBezTo>
                <a:cubicBezTo>
                  <a:pt x="217331" y="213267"/>
                  <a:pt x="207277" y="279148"/>
                  <a:pt x="200133" y="314338"/>
                </a:cubicBezTo>
                <a:cubicBezTo>
                  <a:pt x="192989" y="349528"/>
                  <a:pt x="172616" y="364609"/>
                  <a:pt x="165208" y="379426"/>
                </a:cubicBezTo>
                <a:cubicBezTo>
                  <a:pt x="157800" y="394243"/>
                  <a:pt x="173145" y="394507"/>
                  <a:pt x="155683" y="403238"/>
                </a:cubicBezTo>
                <a:cubicBezTo>
                  <a:pt x="138221" y="411969"/>
                  <a:pt x="68370" y="427580"/>
                  <a:pt x="60433" y="431813"/>
                </a:cubicBezTo>
                <a:cubicBezTo>
                  <a:pt x="52496" y="436046"/>
                  <a:pt x="89802" y="439751"/>
                  <a:pt x="108058" y="428638"/>
                </a:cubicBezTo>
                <a:cubicBezTo>
                  <a:pt x="126314" y="417526"/>
                  <a:pt x="155947" y="404296"/>
                  <a:pt x="169970" y="365138"/>
                </a:cubicBezTo>
                <a:cubicBezTo>
                  <a:pt x="183993" y="325980"/>
                  <a:pt x="194312" y="238932"/>
                  <a:pt x="192195" y="193688"/>
                </a:cubicBezTo>
                <a:cubicBezTo>
                  <a:pt x="190078" y="148444"/>
                  <a:pt x="173410" y="119076"/>
                  <a:pt x="157270" y="93676"/>
                </a:cubicBezTo>
                <a:cubicBezTo>
                  <a:pt x="141130" y="68276"/>
                  <a:pt x="117318" y="49490"/>
                  <a:pt x="95358" y="41288"/>
                </a:cubicBezTo>
                <a:cubicBezTo>
                  <a:pt x="73398" y="33086"/>
                  <a:pt x="3019" y="46580"/>
                  <a:pt x="108" y="397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: 図形 487">
            <a:extLst>
              <a:ext uri="{FF2B5EF4-FFF2-40B4-BE49-F238E27FC236}">
                <a16:creationId xmlns:a16="http://schemas.microsoft.com/office/drawing/2014/main" id="{39CFB4CC-BF30-48E1-B8BE-15E785EC99B0}"/>
              </a:ext>
            </a:extLst>
          </p:cNvPr>
          <p:cNvSpPr/>
          <p:nvPr/>
        </p:nvSpPr>
        <p:spPr>
          <a:xfrm>
            <a:off x="1844283" y="1057275"/>
            <a:ext cx="92467" cy="379217"/>
          </a:xfrm>
          <a:custGeom>
            <a:avLst/>
            <a:gdLst>
              <a:gd name="connsiteX0" fmla="*/ 92467 w 92467"/>
              <a:gd name="connsiteY0" fmla="*/ 0 h 379217"/>
              <a:gd name="connsiteX1" fmla="*/ 13092 w 92467"/>
              <a:gd name="connsiteY1" fmla="*/ 103188 h 379217"/>
              <a:gd name="connsiteX2" fmla="*/ 3567 w 92467"/>
              <a:gd name="connsiteY2" fmla="*/ 228600 h 379217"/>
              <a:gd name="connsiteX3" fmla="*/ 49605 w 92467"/>
              <a:gd name="connsiteY3" fmla="*/ 377825 h 379217"/>
              <a:gd name="connsiteX4" fmla="*/ 43255 w 92467"/>
              <a:gd name="connsiteY4" fmla="*/ 295275 h 379217"/>
              <a:gd name="connsiteX5" fmla="*/ 14680 w 92467"/>
              <a:gd name="connsiteY5" fmla="*/ 163513 h 379217"/>
              <a:gd name="connsiteX6" fmla="*/ 60717 w 92467"/>
              <a:gd name="connsiteY6" fmla="*/ 69850 h 379217"/>
              <a:gd name="connsiteX7" fmla="*/ 92467 w 92467"/>
              <a:gd name="connsiteY7" fmla="*/ 0 h 37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467" h="379217">
                <a:moveTo>
                  <a:pt x="92467" y="0"/>
                </a:moveTo>
                <a:cubicBezTo>
                  <a:pt x="60188" y="32544"/>
                  <a:pt x="27909" y="65088"/>
                  <a:pt x="13092" y="103188"/>
                </a:cubicBezTo>
                <a:cubicBezTo>
                  <a:pt x="-1725" y="141288"/>
                  <a:pt x="-2518" y="182827"/>
                  <a:pt x="3567" y="228600"/>
                </a:cubicBezTo>
                <a:cubicBezTo>
                  <a:pt x="9652" y="274373"/>
                  <a:pt x="42990" y="366713"/>
                  <a:pt x="49605" y="377825"/>
                </a:cubicBezTo>
                <a:cubicBezTo>
                  <a:pt x="56220" y="388937"/>
                  <a:pt x="49076" y="330994"/>
                  <a:pt x="43255" y="295275"/>
                </a:cubicBezTo>
                <a:cubicBezTo>
                  <a:pt x="37434" y="259556"/>
                  <a:pt x="11770" y="201084"/>
                  <a:pt x="14680" y="163513"/>
                </a:cubicBezTo>
                <a:cubicBezTo>
                  <a:pt x="17590" y="125942"/>
                  <a:pt x="60717" y="69850"/>
                  <a:pt x="60717" y="69850"/>
                </a:cubicBezTo>
                <a:lnTo>
                  <a:pt x="9246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フリーフォーム: 図形 509">
            <a:extLst>
              <a:ext uri="{FF2B5EF4-FFF2-40B4-BE49-F238E27FC236}">
                <a16:creationId xmlns:a16="http://schemas.microsoft.com/office/drawing/2014/main" id="{96562819-A24E-444B-BD2F-8DB4A3E72EE8}"/>
              </a:ext>
            </a:extLst>
          </p:cNvPr>
          <p:cNvSpPr/>
          <p:nvPr/>
        </p:nvSpPr>
        <p:spPr>
          <a:xfrm>
            <a:off x="1883689" y="1101926"/>
            <a:ext cx="239184" cy="361826"/>
          </a:xfrm>
          <a:custGeom>
            <a:avLst/>
            <a:gdLst>
              <a:gd name="connsiteX0" fmla="*/ 129261 w 239184"/>
              <a:gd name="connsiteY0" fmla="*/ 18849 h 361826"/>
              <a:gd name="connsiteX1" fmla="*/ 49886 w 239184"/>
              <a:gd name="connsiteY1" fmla="*/ 79174 h 361826"/>
              <a:gd name="connsiteX2" fmla="*/ 49886 w 239184"/>
              <a:gd name="connsiteY2" fmla="*/ 236337 h 361826"/>
              <a:gd name="connsiteX3" fmla="*/ 130849 w 239184"/>
              <a:gd name="connsiteY3" fmla="*/ 290312 h 361826"/>
              <a:gd name="connsiteX4" fmla="*/ 189586 w 239184"/>
              <a:gd name="connsiteY4" fmla="*/ 244274 h 361826"/>
              <a:gd name="connsiteX5" fmla="*/ 197524 w 239184"/>
              <a:gd name="connsiteY5" fmla="*/ 58537 h 361826"/>
              <a:gd name="connsiteX6" fmla="*/ 173711 w 239184"/>
              <a:gd name="connsiteY6" fmla="*/ 42662 h 361826"/>
              <a:gd name="connsiteX7" fmla="*/ 221336 w 239184"/>
              <a:gd name="connsiteY7" fmla="*/ 104574 h 361826"/>
              <a:gd name="connsiteX8" fmla="*/ 238799 w 239184"/>
              <a:gd name="connsiteY8" fmla="*/ 225224 h 361826"/>
              <a:gd name="connsiteX9" fmla="*/ 207049 w 239184"/>
              <a:gd name="connsiteY9" fmla="*/ 309362 h 361826"/>
              <a:gd name="connsiteX10" fmla="*/ 173711 w 239184"/>
              <a:gd name="connsiteY10" fmla="*/ 352224 h 361826"/>
              <a:gd name="connsiteX11" fmla="*/ 73699 w 239184"/>
              <a:gd name="connsiteY11" fmla="*/ 352224 h 361826"/>
              <a:gd name="connsiteX12" fmla="*/ 2261 w 239184"/>
              <a:gd name="connsiteY12" fmla="*/ 247449 h 361826"/>
              <a:gd name="connsiteX13" fmla="*/ 18136 w 239184"/>
              <a:gd name="connsiteY13" fmla="*/ 109337 h 361826"/>
              <a:gd name="connsiteX14" fmla="*/ 21311 w 239184"/>
              <a:gd name="connsiteY14" fmla="*/ 50599 h 361826"/>
              <a:gd name="connsiteX15" fmla="*/ 65761 w 239184"/>
              <a:gd name="connsiteY15" fmla="*/ 4562 h 361826"/>
              <a:gd name="connsiteX16" fmla="*/ 129261 w 239184"/>
              <a:gd name="connsiteY16" fmla="*/ 18849 h 36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9184" h="361826">
                <a:moveTo>
                  <a:pt x="129261" y="18849"/>
                </a:moveTo>
                <a:cubicBezTo>
                  <a:pt x="126615" y="31284"/>
                  <a:pt x="63115" y="42926"/>
                  <a:pt x="49886" y="79174"/>
                </a:cubicBezTo>
                <a:cubicBezTo>
                  <a:pt x="36657" y="115422"/>
                  <a:pt x="36392" y="201147"/>
                  <a:pt x="49886" y="236337"/>
                </a:cubicBezTo>
                <a:cubicBezTo>
                  <a:pt x="63380" y="271527"/>
                  <a:pt x="107566" y="288989"/>
                  <a:pt x="130849" y="290312"/>
                </a:cubicBezTo>
                <a:cubicBezTo>
                  <a:pt x="154132" y="291635"/>
                  <a:pt x="178474" y="282903"/>
                  <a:pt x="189586" y="244274"/>
                </a:cubicBezTo>
                <a:cubicBezTo>
                  <a:pt x="200698" y="205645"/>
                  <a:pt x="200170" y="92139"/>
                  <a:pt x="197524" y="58537"/>
                </a:cubicBezTo>
                <a:cubicBezTo>
                  <a:pt x="194878" y="24935"/>
                  <a:pt x="169742" y="34989"/>
                  <a:pt x="173711" y="42662"/>
                </a:cubicBezTo>
                <a:cubicBezTo>
                  <a:pt x="177680" y="50335"/>
                  <a:pt x="210488" y="74147"/>
                  <a:pt x="221336" y="104574"/>
                </a:cubicBezTo>
                <a:cubicBezTo>
                  <a:pt x="232184" y="135001"/>
                  <a:pt x="241180" y="191093"/>
                  <a:pt x="238799" y="225224"/>
                </a:cubicBezTo>
                <a:cubicBezTo>
                  <a:pt x="236418" y="259355"/>
                  <a:pt x="217897" y="288195"/>
                  <a:pt x="207049" y="309362"/>
                </a:cubicBezTo>
                <a:cubicBezTo>
                  <a:pt x="196201" y="330529"/>
                  <a:pt x="195936" y="345080"/>
                  <a:pt x="173711" y="352224"/>
                </a:cubicBezTo>
                <a:cubicBezTo>
                  <a:pt x="151486" y="359368"/>
                  <a:pt x="102274" y="369686"/>
                  <a:pt x="73699" y="352224"/>
                </a:cubicBezTo>
                <a:cubicBezTo>
                  <a:pt x="45124" y="334762"/>
                  <a:pt x="11521" y="287930"/>
                  <a:pt x="2261" y="247449"/>
                </a:cubicBezTo>
                <a:cubicBezTo>
                  <a:pt x="-6999" y="206968"/>
                  <a:pt x="14961" y="142145"/>
                  <a:pt x="18136" y="109337"/>
                </a:cubicBezTo>
                <a:cubicBezTo>
                  <a:pt x="21311" y="76529"/>
                  <a:pt x="13374" y="68061"/>
                  <a:pt x="21311" y="50599"/>
                </a:cubicBezTo>
                <a:cubicBezTo>
                  <a:pt x="29248" y="33137"/>
                  <a:pt x="52003" y="16468"/>
                  <a:pt x="65761" y="4562"/>
                </a:cubicBezTo>
                <a:cubicBezTo>
                  <a:pt x="79519" y="-7344"/>
                  <a:pt x="131907" y="6414"/>
                  <a:pt x="129261" y="18849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6" name="フリーフォーム: 図形 555">
            <a:extLst>
              <a:ext uri="{FF2B5EF4-FFF2-40B4-BE49-F238E27FC236}">
                <a16:creationId xmlns:a16="http://schemas.microsoft.com/office/drawing/2014/main" id="{237DEBD7-0EEF-4517-8662-85BF5639BA1B}"/>
              </a:ext>
            </a:extLst>
          </p:cNvPr>
          <p:cNvSpPr/>
          <p:nvPr/>
        </p:nvSpPr>
        <p:spPr>
          <a:xfrm>
            <a:off x="1946153" y="1054942"/>
            <a:ext cx="167250" cy="137493"/>
          </a:xfrm>
          <a:custGeom>
            <a:avLst/>
            <a:gdLst>
              <a:gd name="connsiteX0" fmla="*/ 54097 w 167250"/>
              <a:gd name="connsiteY0" fmla="*/ 746 h 137493"/>
              <a:gd name="connsiteX1" fmla="*/ 152522 w 167250"/>
              <a:gd name="connsiteY1" fmla="*/ 94408 h 137493"/>
              <a:gd name="connsiteX2" fmla="*/ 165222 w 167250"/>
              <a:gd name="connsiteY2" fmla="*/ 137271 h 137493"/>
              <a:gd name="connsiteX3" fmla="*/ 136647 w 167250"/>
              <a:gd name="connsiteY3" fmla="*/ 108696 h 137493"/>
              <a:gd name="connsiteX4" fmla="*/ 23935 w 167250"/>
              <a:gd name="connsiteY4" fmla="*/ 54721 h 137493"/>
              <a:gd name="connsiteX5" fmla="*/ 1710 w 167250"/>
              <a:gd name="connsiteY5" fmla="*/ 49958 h 137493"/>
              <a:gd name="connsiteX6" fmla="*/ 54097 w 167250"/>
              <a:gd name="connsiteY6" fmla="*/ 746 h 13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250" h="137493">
                <a:moveTo>
                  <a:pt x="54097" y="746"/>
                </a:moveTo>
                <a:cubicBezTo>
                  <a:pt x="79232" y="8154"/>
                  <a:pt x="134001" y="71654"/>
                  <a:pt x="152522" y="94408"/>
                </a:cubicBezTo>
                <a:cubicBezTo>
                  <a:pt x="171043" y="117162"/>
                  <a:pt x="167868" y="134890"/>
                  <a:pt x="165222" y="137271"/>
                </a:cubicBezTo>
                <a:cubicBezTo>
                  <a:pt x="162576" y="139652"/>
                  <a:pt x="160195" y="122454"/>
                  <a:pt x="136647" y="108696"/>
                </a:cubicBezTo>
                <a:cubicBezTo>
                  <a:pt x="113099" y="94938"/>
                  <a:pt x="46424" y="64511"/>
                  <a:pt x="23935" y="54721"/>
                </a:cubicBezTo>
                <a:cubicBezTo>
                  <a:pt x="1445" y="44931"/>
                  <a:pt x="-3052" y="56573"/>
                  <a:pt x="1710" y="49958"/>
                </a:cubicBezTo>
                <a:cubicBezTo>
                  <a:pt x="6472" y="43343"/>
                  <a:pt x="28962" y="-6662"/>
                  <a:pt x="54097" y="746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8" name="フリーフォーム: 図形 557">
            <a:extLst>
              <a:ext uri="{FF2B5EF4-FFF2-40B4-BE49-F238E27FC236}">
                <a16:creationId xmlns:a16="http://schemas.microsoft.com/office/drawing/2014/main" id="{7A458453-6AAA-4A71-A75E-3C0234ACBB7D}"/>
              </a:ext>
            </a:extLst>
          </p:cNvPr>
          <p:cNvSpPr/>
          <p:nvPr/>
        </p:nvSpPr>
        <p:spPr>
          <a:xfrm>
            <a:off x="1905185" y="1106841"/>
            <a:ext cx="209800" cy="308915"/>
          </a:xfrm>
          <a:custGeom>
            <a:avLst/>
            <a:gdLst>
              <a:gd name="connsiteX0" fmla="*/ 125228 w 209800"/>
              <a:gd name="connsiteY0" fmla="*/ 9172 h 308915"/>
              <a:gd name="connsiteX1" fmla="*/ 198253 w 209800"/>
              <a:gd name="connsiteY1" fmla="*/ 98072 h 308915"/>
              <a:gd name="connsiteX2" fmla="*/ 206190 w 209800"/>
              <a:gd name="connsiteY2" fmla="*/ 180622 h 308915"/>
              <a:gd name="connsiteX3" fmla="*/ 163328 w 209800"/>
              <a:gd name="connsiteY3" fmla="*/ 291747 h 308915"/>
              <a:gd name="connsiteX4" fmla="*/ 106178 w 209800"/>
              <a:gd name="connsiteY4" fmla="*/ 307622 h 308915"/>
              <a:gd name="connsiteX5" fmla="*/ 42678 w 209800"/>
              <a:gd name="connsiteY5" fmla="*/ 282222 h 308915"/>
              <a:gd name="connsiteX6" fmla="*/ 4578 w 209800"/>
              <a:gd name="connsiteY6" fmla="*/ 182209 h 308915"/>
              <a:gd name="connsiteX7" fmla="*/ 7753 w 209800"/>
              <a:gd name="connsiteY7" fmla="*/ 83784 h 308915"/>
              <a:gd name="connsiteX8" fmla="*/ 68078 w 209800"/>
              <a:gd name="connsiteY8" fmla="*/ 12347 h 308915"/>
              <a:gd name="connsiteX9" fmla="*/ 125228 w 209800"/>
              <a:gd name="connsiteY9" fmla="*/ 9172 h 30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800" h="308915">
                <a:moveTo>
                  <a:pt x="125228" y="9172"/>
                </a:moveTo>
                <a:cubicBezTo>
                  <a:pt x="146924" y="23460"/>
                  <a:pt x="184759" y="69497"/>
                  <a:pt x="198253" y="98072"/>
                </a:cubicBezTo>
                <a:cubicBezTo>
                  <a:pt x="211747" y="126647"/>
                  <a:pt x="212011" y="148343"/>
                  <a:pt x="206190" y="180622"/>
                </a:cubicBezTo>
                <a:cubicBezTo>
                  <a:pt x="200369" y="212901"/>
                  <a:pt x="179997" y="270580"/>
                  <a:pt x="163328" y="291747"/>
                </a:cubicBezTo>
                <a:cubicBezTo>
                  <a:pt x="146659" y="312914"/>
                  <a:pt x="126286" y="309210"/>
                  <a:pt x="106178" y="307622"/>
                </a:cubicBezTo>
                <a:cubicBezTo>
                  <a:pt x="86070" y="306035"/>
                  <a:pt x="59611" y="303124"/>
                  <a:pt x="42678" y="282222"/>
                </a:cubicBezTo>
                <a:cubicBezTo>
                  <a:pt x="25745" y="261320"/>
                  <a:pt x="10399" y="215282"/>
                  <a:pt x="4578" y="182209"/>
                </a:cubicBezTo>
                <a:cubicBezTo>
                  <a:pt x="-1243" y="149136"/>
                  <a:pt x="-2830" y="112094"/>
                  <a:pt x="7753" y="83784"/>
                </a:cubicBezTo>
                <a:cubicBezTo>
                  <a:pt x="18336" y="55474"/>
                  <a:pt x="49557" y="26370"/>
                  <a:pt x="68078" y="12347"/>
                </a:cubicBezTo>
                <a:cubicBezTo>
                  <a:pt x="86599" y="-1676"/>
                  <a:pt x="103532" y="-5116"/>
                  <a:pt x="125228" y="917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" name="フリーフォーム: 図形 638">
            <a:extLst>
              <a:ext uri="{FF2B5EF4-FFF2-40B4-BE49-F238E27FC236}">
                <a16:creationId xmlns:a16="http://schemas.microsoft.com/office/drawing/2014/main" id="{7540E2D6-D7BE-4F73-8020-0D017B1650D9}"/>
              </a:ext>
            </a:extLst>
          </p:cNvPr>
          <p:cNvSpPr/>
          <p:nvPr/>
        </p:nvSpPr>
        <p:spPr>
          <a:xfrm>
            <a:off x="1851902" y="1061068"/>
            <a:ext cx="107196" cy="272988"/>
          </a:xfrm>
          <a:custGeom>
            <a:avLst/>
            <a:gdLst>
              <a:gd name="connsiteX0" fmla="*/ 107073 w 107196"/>
              <a:gd name="connsiteY0" fmla="*/ 970 h 272988"/>
              <a:gd name="connsiteX1" fmla="*/ 48336 w 107196"/>
              <a:gd name="connsiteY1" fmla="*/ 86695 h 272988"/>
              <a:gd name="connsiteX2" fmla="*/ 37223 w 107196"/>
              <a:gd name="connsiteY2" fmla="*/ 167657 h 272988"/>
              <a:gd name="connsiteX3" fmla="*/ 32461 w 107196"/>
              <a:gd name="connsiteY3" fmla="*/ 267670 h 272988"/>
              <a:gd name="connsiteX4" fmla="*/ 24523 w 107196"/>
              <a:gd name="connsiteY4" fmla="*/ 251795 h 272988"/>
              <a:gd name="connsiteX5" fmla="*/ 5473 w 107196"/>
              <a:gd name="connsiteY5" fmla="*/ 188295 h 272988"/>
              <a:gd name="connsiteX6" fmla="*/ 711 w 107196"/>
              <a:gd name="connsiteY6" fmla="*/ 142257 h 272988"/>
              <a:gd name="connsiteX7" fmla="*/ 18173 w 107196"/>
              <a:gd name="connsiteY7" fmla="*/ 107332 h 272988"/>
              <a:gd name="connsiteX8" fmla="*/ 62623 w 107196"/>
              <a:gd name="connsiteY8" fmla="*/ 43832 h 272988"/>
              <a:gd name="connsiteX9" fmla="*/ 107073 w 107196"/>
              <a:gd name="connsiteY9" fmla="*/ 970 h 27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196" h="272988">
                <a:moveTo>
                  <a:pt x="107073" y="970"/>
                </a:moveTo>
                <a:cubicBezTo>
                  <a:pt x="104692" y="8114"/>
                  <a:pt x="59978" y="58914"/>
                  <a:pt x="48336" y="86695"/>
                </a:cubicBezTo>
                <a:cubicBezTo>
                  <a:pt x="36694" y="114476"/>
                  <a:pt x="39869" y="137495"/>
                  <a:pt x="37223" y="167657"/>
                </a:cubicBezTo>
                <a:cubicBezTo>
                  <a:pt x="34577" y="197819"/>
                  <a:pt x="34578" y="253647"/>
                  <a:pt x="32461" y="267670"/>
                </a:cubicBezTo>
                <a:cubicBezTo>
                  <a:pt x="30344" y="281693"/>
                  <a:pt x="29021" y="265024"/>
                  <a:pt x="24523" y="251795"/>
                </a:cubicBezTo>
                <a:cubicBezTo>
                  <a:pt x="20025" y="238566"/>
                  <a:pt x="9442" y="206551"/>
                  <a:pt x="5473" y="188295"/>
                </a:cubicBezTo>
                <a:cubicBezTo>
                  <a:pt x="1504" y="170039"/>
                  <a:pt x="-1406" y="155751"/>
                  <a:pt x="711" y="142257"/>
                </a:cubicBezTo>
                <a:cubicBezTo>
                  <a:pt x="2828" y="128763"/>
                  <a:pt x="7854" y="123736"/>
                  <a:pt x="18173" y="107332"/>
                </a:cubicBezTo>
                <a:cubicBezTo>
                  <a:pt x="28492" y="90928"/>
                  <a:pt x="48600" y="59707"/>
                  <a:pt x="62623" y="43832"/>
                </a:cubicBezTo>
                <a:cubicBezTo>
                  <a:pt x="76646" y="27957"/>
                  <a:pt x="109454" y="-6174"/>
                  <a:pt x="107073" y="9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" name="フリーフォーム: 図形 639">
            <a:extLst>
              <a:ext uri="{FF2B5EF4-FFF2-40B4-BE49-F238E27FC236}">
                <a16:creationId xmlns:a16="http://schemas.microsoft.com/office/drawing/2014/main" id="{4C6228D7-9A5B-4DD0-8A3F-FC91D49A20EE}"/>
              </a:ext>
            </a:extLst>
          </p:cNvPr>
          <p:cNvSpPr/>
          <p:nvPr/>
        </p:nvSpPr>
        <p:spPr>
          <a:xfrm>
            <a:off x="2461743" y="3063774"/>
            <a:ext cx="45089" cy="211459"/>
          </a:xfrm>
          <a:custGeom>
            <a:avLst/>
            <a:gdLst>
              <a:gd name="connsiteX0" fmla="*/ 44920 w 45089"/>
              <a:gd name="connsiteY0" fmla="*/ 101 h 211459"/>
              <a:gd name="connsiteX1" fmla="*/ 16345 w 45089"/>
              <a:gd name="connsiteY1" fmla="*/ 122339 h 211459"/>
              <a:gd name="connsiteX2" fmla="*/ 32220 w 45089"/>
              <a:gd name="connsiteY2" fmla="*/ 211239 h 211459"/>
              <a:gd name="connsiteX3" fmla="*/ 16345 w 45089"/>
              <a:gd name="connsiteY3" fmla="*/ 146151 h 211459"/>
              <a:gd name="connsiteX4" fmla="*/ 470 w 45089"/>
              <a:gd name="connsiteY4" fmla="*/ 101701 h 211459"/>
              <a:gd name="connsiteX5" fmla="*/ 44920 w 45089"/>
              <a:gd name="connsiteY5" fmla="*/ 101 h 21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89" h="211459">
                <a:moveTo>
                  <a:pt x="44920" y="101"/>
                </a:moveTo>
                <a:cubicBezTo>
                  <a:pt x="47566" y="3541"/>
                  <a:pt x="18462" y="87149"/>
                  <a:pt x="16345" y="122339"/>
                </a:cubicBezTo>
                <a:cubicBezTo>
                  <a:pt x="14228" y="157529"/>
                  <a:pt x="32220" y="207270"/>
                  <a:pt x="32220" y="211239"/>
                </a:cubicBezTo>
                <a:cubicBezTo>
                  <a:pt x="32220" y="215208"/>
                  <a:pt x="21637" y="164407"/>
                  <a:pt x="16345" y="146151"/>
                </a:cubicBezTo>
                <a:cubicBezTo>
                  <a:pt x="11053" y="127895"/>
                  <a:pt x="-2705" y="121545"/>
                  <a:pt x="470" y="101701"/>
                </a:cubicBezTo>
                <a:cubicBezTo>
                  <a:pt x="3645" y="81857"/>
                  <a:pt x="42274" y="-3339"/>
                  <a:pt x="44920" y="10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" name="フリーフォーム: 図形 640">
            <a:extLst>
              <a:ext uri="{FF2B5EF4-FFF2-40B4-BE49-F238E27FC236}">
                <a16:creationId xmlns:a16="http://schemas.microsoft.com/office/drawing/2014/main" id="{C94477E5-D706-4F59-8555-6C6B5C714A79}"/>
              </a:ext>
            </a:extLst>
          </p:cNvPr>
          <p:cNvSpPr/>
          <p:nvPr/>
        </p:nvSpPr>
        <p:spPr>
          <a:xfrm>
            <a:off x="2933700" y="3402013"/>
            <a:ext cx="155575" cy="79375"/>
          </a:xfrm>
          <a:custGeom>
            <a:avLst/>
            <a:gdLst>
              <a:gd name="connsiteX0" fmla="*/ 0 w 155575"/>
              <a:gd name="connsiteY0" fmla="*/ 79375 h 79375"/>
              <a:gd name="connsiteX1" fmla="*/ 155575 w 155575"/>
              <a:gd name="connsiteY1" fmla="*/ 0 h 79375"/>
              <a:gd name="connsiteX2" fmla="*/ 155575 w 155575"/>
              <a:gd name="connsiteY2" fmla="*/ 0 h 79375"/>
              <a:gd name="connsiteX3" fmla="*/ 0 w 155575"/>
              <a:gd name="connsiteY3" fmla="*/ 79375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75" h="79375">
                <a:moveTo>
                  <a:pt x="0" y="79375"/>
                </a:moveTo>
                <a:lnTo>
                  <a:pt x="155575" y="0"/>
                </a:lnTo>
                <a:lnTo>
                  <a:pt x="155575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2" name="フリーフォーム: 図形 641">
            <a:extLst>
              <a:ext uri="{FF2B5EF4-FFF2-40B4-BE49-F238E27FC236}">
                <a16:creationId xmlns:a16="http://schemas.microsoft.com/office/drawing/2014/main" id="{6E2D5D79-4FB4-4BB9-BE9A-258336C9E51D}"/>
              </a:ext>
            </a:extLst>
          </p:cNvPr>
          <p:cNvSpPr/>
          <p:nvPr/>
        </p:nvSpPr>
        <p:spPr>
          <a:xfrm>
            <a:off x="2944105" y="3367594"/>
            <a:ext cx="195750" cy="95729"/>
          </a:xfrm>
          <a:custGeom>
            <a:avLst/>
            <a:gdLst>
              <a:gd name="connsiteX0" fmla="*/ 708 w 195750"/>
              <a:gd name="connsiteY0" fmla="*/ 94744 h 95729"/>
              <a:gd name="connsiteX1" fmla="*/ 191208 w 195750"/>
              <a:gd name="connsiteY1" fmla="*/ 1081 h 95729"/>
              <a:gd name="connsiteX2" fmla="*/ 127708 w 195750"/>
              <a:gd name="connsiteY2" fmla="*/ 47119 h 95729"/>
              <a:gd name="connsiteX3" fmla="*/ 708 w 195750"/>
              <a:gd name="connsiteY3" fmla="*/ 94744 h 9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750" h="95729">
                <a:moveTo>
                  <a:pt x="708" y="94744"/>
                </a:moveTo>
                <a:cubicBezTo>
                  <a:pt x="11291" y="87071"/>
                  <a:pt x="170041" y="9018"/>
                  <a:pt x="191208" y="1081"/>
                </a:cubicBezTo>
                <a:cubicBezTo>
                  <a:pt x="212375" y="-6857"/>
                  <a:pt x="154166" y="30979"/>
                  <a:pt x="127708" y="47119"/>
                </a:cubicBezTo>
                <a:cubicBezTo>
                  <a:pt x="101250" y="63259"/>
                  <a:pt x="-9875" y="102417"/>
                  <a:pt x="708" y="9474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3" name="フリーフォーム: 図形 642">
            <a:extLst>
              <a:ext uri="{FF2B5EF4-FFF2-40B4-BE49-F238E27FC236}">
                <a16:creationId xmlns:a16="http://schemas.microsoft.com/office/drawing/2014/main" id="{8B745F1C-8823-444D-87D0-517A830E3522}"/>
              </a:ext>
            </a:extLst>
          </p:cNvPr>
          <p:cNvSpPr/>
          <p:nvPr/>
        </p:nvSpPr>
        <p:spPr>
          <a:xfrm>
            <a:off x="2672822" y="3452630"/>
            <a:ext cx="100052" cy="101349"/>
          </a:xfrm>
          <a:custGeom>
            <a:avLst/>
            <a:gdLst>
              <a:gd name="connsiteX0" fmla="*/ 2116 w 100052"/>
              <a:gd name="connsiteY0" fmla="*/ 183 h 101349"/>
              <a:gd name="connsiteX1" fmla="*/ 97366 w 100052"/>
              <a:gd name="connsiteY1" fmla="*/ 95433 h 101349"/>
              <a:gd name="connsiteX2" fmla="*/ 70378 w 100052"/>
              <a:gd name="connsiteY2" fmla="*/ 89083 h 101349"/>
              <a:gd name="connsiteX3" fmla="*/ 33866 w 100052"/>
              <a:gd name="connsiteY3" fmla="*/ 71620 h 101349"/>
              <a:gd name="connsiteX4" fmla="*/ 2116 w 100052"/>
              <a:gd name="connsiteY4" fmla="*/ 183 h 10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52" h="101349">
                <a:moveTo>
                  <a:pt x="2116" y="183"/>
                </a:moveTo>
                <a:cubicBezTo>
                  <a:pt x="12699" y="4152"/>
                  <a:pt x="85989" y="80616"/>
                  <a:pt x="97366" y="95433"/>
                </a:cubicBezTo>
                <a:cubicBezTo>
                  <a:pt x="108743" y="110250"/>
                  <a:pt x="80961" y="93052"/>
                  <a:pt x="70378" y="89083"/>
                </a:cubicBezTo>
                <a:cubicBezTo>
                  <a:pt x="59795" y="85114"/>
                  <a:pt x="44185" y="85378"/>
                  <a:pt x="33866" y="71620"/>
                </a:cubicBezTo>
                <a:cubicBezTo>
                  <a:pt x="23547" y="57862"/>
                  <a:pt x="-8467" y="-3786"/>
                  <a:pt x="2116" y="18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4" name="フリーフォーム: 図形 643">
            <a:extLst>
              <a:ext uri="{FF2B5EF4-FFF2-40B4-BE49-F238E27FC236}">
                <a16:creationId xmlns:a16="http://schemas.microsoft.com/office/drawing/2014/main" id="{38CC719B-9CD9-4B5F-BB50-3ECFBE4EEDD3}"/>
              </a:ext>
            </a:extLst>
          </p:cNvPr>
          <p:cNvSpPr/>
          <p:nvPr/>
        </p:nvSpPr>
        <p:spPr>
          <a:xfrm>
            <a:off x="2435543" y="2812910"/>
            <a:ext cx="20350" cy="222846"/>
          </a:xfrm>
          <a:custGeom>
            <a:avLst/>
            <a:gdLst>
              <a:gd name="connsiteX0" fmla="*/ 2857 w 20350"/>
              <a:gd name="connsiteY0" fmla="*/ 140 h 222846"/>
              <a:gd name="connsiteX1" fmla="*/ 1270 w 20350"/>
              <a:gd name="connsiteY1" fmla="*/ 160478 h 222846"/>
              <a:gd name="connsiteX2" fmla="*/ 15557 w 20350"/>
              <a:gd name="connsiteY2" fmla="*/ 222390 h 222846"/>
              <a:gd name="connsiteX3" fmla="*/ 20320 w 20350"/>
              <a:gd name="connsiteY3" fmla="*/ 133490 h 222846"/>
              <a:gd name="connsiteX4" fmla="*/ 2857 w 20350"/>
              <a:gd name="connsiteY4" fmla="*/ 140 h 22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50" h="222846">
                <a:moveTo>
                  <a:pt x="2857" y="140"/>
                </a:moveTo>
                <a:cubicBezTo>
                  <a:pt x="-318" y="4638"/>
                  <a:pt x="-847" y="123436"/>
                  <a:pt x="1270" y="160478"/>
                </a:cubicBezTo>
                <a:cubicBezTo>
                  <a:pt x="3387" y="197520"/>
                  <a:pt x="12382" y="226888"/>
                  <a:pt x="15557" y="222390"/>
                </a:cubicBezTo>
                <a:cubicBezTo>
                  <a:pt x="18732" y="217892"/>
                  <a:pt x="19526" y="166563"/>
                  <a:pt x="20320" y="133490"/>
                </a:cubicBezTo>
                <a:cubicBezTo>
                  <a:pt x="21114" y="100417"/>
                  <a:pt x="6032" y="-4358"/>
                  <a:pt x="2857" y="14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5" name="フリーフォーム: 図形 644">
            <a:extLst>
              <a:ext uri="{FF2B5EF4-FFF2-40B4-BE49-F238E27FC236}">
                <a16:creationId xmlns:a16="http://schemas.microsoft.com/office/drawing/2014/main" id="{FCC3CB40-07B8-4111-8856-ACE4EF56FB59}"/>
              </a:ext>
            </a:extLst>
          </p:cNvPr>
          <p:cNvSpPr/>
          <p:nvPr/>
        </p:nvSpPr>
        <p:spPr>
          <a:xfrm>
            <a:off x="2047869" y="1955915"/>
            <a:ext cx="53103" cy="192648"/>
          </a:xfrm>
          <a:custGeom>
            <a:avLst/>
            <a:gdLst>
              <a:gd name="connsiteX0" fmla="*/ 6 w 53103"/>
              <a:gd name="connsiteY0" fmla="*/ 1473 h 192648"/>
              <a:gd name="connsiteX1" fmla="*/ 46044 w 53103"/>
              <a:gd name="connsiteY1" fmla="*/ 150698 h 192648"/>
              <a:gd name="connsiteX2" fmla="*/ 33344 w 53103"/>
              <a:gd name="connsiteY2" fmla="*/ 191973 h 192648"/>
              <a:gd name="connsiteX3" fmla="*/ 52394 w 53103"/>
              <a:gd name="connsiteY3" fmla="*/ 126885 h 192648"/>
              <a:gd name="connsiteX4" fmla="*/ 42869 w 53103"/>
              <a:gd name="connsiteY4" fmla="*/ 76085 h 192648"/>
              <a:gd name="connsiteX5" fmla="*/ 6 w 53103"/>
              <a:gd name="connsiteY5" fmla="*/ 1473 h 19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03" h="192648">
                <a:moveTo>
                  <a:pt x="6" y="1473"/>
                </a:moveTo>
                <a:cubicBezTo>
                  <a:pt x="535" y="13908"/>
                  <a:pt x="40488" y="118948"/>
                  <a:pt x="46044" y="150698"/>
                </a:cubicBezTo>
                <a:cubicBezTo>
                  <a:pt x="51600" y="182448"/>
                  <a:pt x="32286" y="195942"/>
                  <a:pt x="33344" y="191973"/>
                </a:cubicBezTo>
                <a:cubicBezTo>
                  <a:pt x="34402" y="188004"/>
                  <a:pt x="50807" y="146200"/>
                  <a:pt x="52394" y="126885"/>
                </a:cubicBezTo>
                <a:cubicBezTo>
                  <a:pt x="53981" y="107570"/>
                  <a:pt x="53717" y="93283"/>
                  <a:pt x="42869" y="76085"/>
                </a:cubicBezTo>
                <a:cubicBezTo>
                  <a:pt x="32021" y="58887"/>
                  <a:pt x="-523" y="-10962"/>
                  <a:pt x="6" y="147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3" name="フリーフォーム: 図形 662">
            <a:extLst>
              <a:ext uri="{FF2B5EF4-FFF2-40B4-BE49-F238E27FC236}">
                <a16:creationId xmlns:a16="http://schemas.microsoft.com/office/drawing/2014/main" id="{9EE1A802-0213-4EFB-A13F-8ABF51BED301}"/>
              </a:ext>
            </a:extLst>
          </p:cNvPr>
          <p:cNvSpPr/>
          <p:nvPr/>
        </p:nvSpPr>
        <p:spPr>
          <a:xfrm>
            <a:off x="2732904" y="2139837"/>
            <a:ext cx="112158" cy="333018"/>
          </a:xfrm>
          <a:custGeom>
            <a:avLst/>
            <a:gdLst>
              <a:gd name="connsiteX0" fmla="*/ 111896 w 112158"/>
              <a:gd name="connsiteY0" fmla="*/ 113 h 333018"/>
              <a:gd name="connsiteX1" fmla="*/ 37284 w 112158"/>
              <a:gd name="connsiteY1" fmla="*/ 165213 h 333018"/>
              <a:gd name="connsiteX2" fmla="*/ 3946 w 112158"/>
              <a:gd name="connsiteY2" fmla="*/ 327138 h 333018"/>
              <a:gd name="connsiteX3" fmla="*/ 7121 w 112158"/>
              <a:gd name="connsiteY3" fmla="*/ 287451 h 333018"/>
              <a:gd name="connsiteX4" fmla="*/ 8709 w 112158"/>
              <a:gd name="connsiteY4" fmla="*/ 190613 h 333018"/>
              <a:gd name="connsiteX5" fmla="*/ 111896 w 112158"/>
              <a:gd name="connsiteY5" fmla="*/ 113 h 33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158" h="333018">
                <a:moveTo>
                  <a:pt x="111896" y="113"/>
                </a:moveTo>
                <a:cubicBezTo>
                  <a:pt x="116658" y="-4120"/>
                  <a:pt x="55276" y="110709"/>
                  <a:pt x="37284" y="165213"/>
                </a:cubicBezTo>
                <a:cubicBezTo>
                  <a:pt x="19292" y="219717"/>
                  <a:pt x="8973" y="306765"/>
                  <a:pt x="3946" y="327138"/>
                </a:cubicBezTo>
                <a:cubicBezTo>
                  <a:pt x="-1081" y="347511"/>
                  <a:pt x="6327" y="310205"/>
                  <a:pt x="7121" y="287451"/>
                </a:cubicBezTo>
                <a:cubicBezTo>
                  <a:pt x="7915" y="264697"/>
                  <a:pt x="-10341" y="238238"/>
                  <a:pt x="8709" y="190613"/>
                </a:cubicBezTo>
                <a:cubicBezTo>
                  <a:pt x="27759" y="142988"/>
                  <a:pt x="107134" y="4346"/>
                  <a:pt x="111896" y="11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5" name="フリーフォーム: 図形 704">
            <a:extLst>
              <a:ext uri="{FF2B5EF4-FFF2-40B4-BE49-F238E27FC236}">
                <a16:creationId xmlns:a16="http://schemas.microsoft.com/office/drawing/2014/main" id="{5994DC7B-5463-4A20-B5EF-9138EED3E557}"/>
              </a:ext>
            </a:extLst>
          </p:cNvPr>
          <p:cNvSpPr/>
          <p:nvPr/>
        </p:nvSpPr>
        <p:spPr>
          <a:xfrm>
            <a:off x="4177822" y="2293610"/>
            <a:ext cx="379891" cy="79703"/>
          </a:xfrm>
          <a:custGeom>
            <a:avLst/>
            <a:gdLst>
              <a:gd name="connsiteX0" fmla="*/ 478 w 379891"/>
              <a:gd name="connsiteY0" fmla="*/ 51128 h 79703"/>
              <a:gd name="connsiteX1" fmla="*/ 130653 w 379891"/>
              <a:gd name="connsiteY1" fmla="*/ 35253 h 79703"/>
              <a:gd name="connsiteX2" fmla="*/ 271941 w 379891"/>
              <a:gd name="connsiteY2" fmla="*/ 60653 h 79703"/>
              <a:gd name="connsiteX3" fmla="*/ 379891 w 379891"/>
              <a:gd name="connsiteY3" fmla="*/ 79703 h 79703"/>
              <a:gd name="connsiteX4" fmla="*/ 238603 w 379891"/>
              <a:gd name="connsiteY4" fmla="*/ 38428 h 79703"/>
              <a:gd name="connsiteX5" fmla="*/ 184628 w 379891"/>
              <a:gd name="connsiteY5" fmla="*/ 328 h 79703"/>
              <a:gd name="connsiteX6" fmla="*/ 256066 w 379891"/>
              <a:gd name="connsiteY6" fmla="*/ 60653 h 79703"/>
              <a:gd name="connsiteX7" fmla="*/ 178278 w 379891"/>
              <a:gd name="connsiteY7" fmla="*/ 44778 h 79703"/>
              <a:gd name="connsiteX8" fmla="*/ 478 w 379891"/>
              <a:gd name="connsiteY8" fmla="*/ 51128 h 79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891" h="79703">
                <a:moveTo>
                  <a:pt x="478" y="51128"/>
                </a:moveTo>
                <a:cubicBezTo>
                  <a:pt x="-7460" y="49540"/>
                  <a:pt x="85409" y="33666"/>
                  <a:pt x="130653" y="35253"/>
                </a:cubicBezTo>
                <a:cubicBezTo>
                  <a:pt x="175897" y="36840"/>
                  <a:pt x="271941" y="60653"/>
                  <a:pt x="271941" y="60653"/>
                </a:cubicBezTo>
                <a:lnTo>
                  <a:pt x="379891" y="79703"/>
                </a:lnTo>
                <a:cubicBezTo>
                  <a:pt x="374335" y="75999"/>
                  <a:pt x="271147" y="51657"/>
                  <a:pt x="238603" y="38428"/>
                </a:cubicBezTo>
                <a:cubicBezTo>
                  <a:pt x="206059" y="25199"/>
                  <a:pt x="181718" y="-3376"/>
                  <a:pt x="184628" y="328"/>
                </a:cubicBezTo>
                <a:cubicBezTo>
                  <a:pt x="187539" y="4032"/>
                  <a:pt x="257124" y="53245"/>
                  <a:pt x="256066" y="60653"/>
                </a:cubicBezTo>
                <a:cubicBezTo>
                  <a:pt x="255008" y="68061"/>
                  <a:pt x="216113" y="47424"/>
                  <a:pt x="178278" y="44778"/>
                </a:cubicBezTo>
                <a:cubicBezTo>
                  <a:pt x="140443" y="42132"/>
                  <a:pt x="8416" y="52716"/>
                  <a:pt x="478" y="5112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6" name="フリーフォーム: 図形 705">
            <a:extLst>
              <a:ext uri="{FF2B5EF4-FFF2-40B4-BE49-F238E27FC236}">
                <a16:creationId xmlns:a16="http://schemas.microsoft.com/office/drawing/2014/main" id="{4DCEE60E-8238-45D6-84FA-43F39D9AC77E}"/>
              </a:ext>
            </a:extLst>
          </p:cNvPr>
          <p:cNvSpPr/>
          <p:nvPr/>
        </p:nvSpPr>
        <p:spPr>
          <a:xfrm>
            <a:off x="3911298" y="2768330"/>
            <a:ext cx="154310" cy="141648"/>
          </a:xfrm>
          <a:custGeom>
            <a:avLst/>
            <a:gdLst>
              <a:gd name="connsiteX0" fmla="*/ 302 w 154310"/>
              <a:gd name="connsiteY0" fmla="*/ 141558 h 141648"/>
              <a:gd name="connsiteX1" fmla="*/ 38402 w 154310"/>
              <a:gd name="connsiteY1" fmla="*/ 52658 h 141648"/>
              <a:gd name="connsiteX2" fmla="*/ 154290 w 154310"/>
              <a:gd name="connsiteY2" fmla="*/ 270 h 141648"/>
              <a:gd name="connsiteX3" fmla="*/ 28877 w 154310"/>
              <a:gd name="connsiteY3" fmla="*/ 35195 h 141648"/>
              <a:gd name="connsiteX4" fmla="*/ 302 w 154310"/>
              <a:gd name="connsiteY4" fmla="*/ 141558 h 14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10" h="141648">
                <a:moveTo>
                  <a:pt x="302" y="141558"/>
                </a:moveTo>
                <a:cubicBezTo>
                  <a:pt x="1889" y="144468"/>
                  <a:pt x="12737" y="76206"/>
                  <a:pt x="38402" y="52658"/>
                </a:cubicBezTo>
                <a:cubicBezTo>
                  <a:pt x="64067" y="29110"/>
                  <a:pt x="155877" y="3180"/>
                  <a:pt x="154290" y="270"/>
                </a:cubicBezTo>
                <a:cubicBezTo>
                  <a:pt x="152703" y="-2640"/>
                  <a:pt x="55071" y="18526"/>
                  <a:pt x="28877" y="35195"/>
                </a:cubicBezTo>
                <a:cubicBezTo>
                  <a:pt x="2683" y="51864"/>
                  <a:pt x="-1285" y="138648"/>
                  <a:pt x="302" y="14155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9" name="フリーフォーム: 図形 758">
            <a:extLst>
              <a:ext uri="{FF2B5EF4-FFF2-40B4-BE49-F238E27FC236}">
                <a16:creationId xmlns:a16="http://schemas.microsoft.com/office/drawing/2014/main" id="{5549A73E-A6A7-483C-B8BF-1E63730A0DB6}"/>
              </a:ext>
            </a:extLst>
          </p:cNvPr>
          <p:cNvSpPr/>
          <p:nvPr/>
        </p:nvSpPr>
        <p:spPr>
          <a:xfrm>
            <a:off x="3425227" y="1682688"/>
            <a:ext cx="110138" cy="344623"/>
          </a:xfrm>
          <a:custGeom>
            <a:avLst/>
            <a:gdLst>
              <a:gd name="connsiteX0" fmla="*/ 110136 w 110138"/>
              <a:gd name="connsiteY0" fmla="*/ 62 h 344623"/>
              <a:gd name="connsiteX1" fmla="*/ 14886 w 110138"/>
              <a:gd name="connsiteY1" fmla="*/ 190562 h 344623"/>
              <a:gd name="connsiteX2" fmla="*/ 598 w 110138"/>
              <a:gd name="connsiteY2" fmla="*/ 344550 h 344623"/>
              <a:gd name="connsiteX3" fmla="*/ 18061 w 110138"/>
              <a:gd name="connsiteY3" fmla="*/ 171512 h 344623"/>
              <a:gd name="connsiteX4" fmla="*/ 110136 w 110138"/>
              <a:gd name="connsiteY4" fmla="*/ 62 h 34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38" h="344623">
                <a:moveTo>
                  <a:pt x="110136" y="62"/>
                </a:moveTo>
                <a:cubicBezTo>
                  <a:pt x="109607" y="3237"/>
                  <a:pt x="33142" y="133147"/>
                  <a:pt x="14886" y="190562"/>
                </a:cubicBezTo>
                <a:cubicBezTo>
                  <a:pt x="-3370" y="247977"/>
                  <a:pt x="69" y="347725"/>
                  <a:pt x="598" y="344550"/>
                </a:cubicBezTo>
                <a:cubicBezTo>
                  <a:pt x="1127" y="341375"/>
                  <a:pt x="1657" y="227604"/>
                  <a:pt x="18061" y="171512"/>
                </a:cubicBezTo>
                <a:cubicBezTo>
                  <a:pt x="34465" y="115420"/>
                  <a:pt x="110665" y="-3113"/>
                  <a:pt x="110136" y="6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0" name="フリーフォーム: 図形 779">
            <a:extLst>
              <a:ext uri="{FF2B5EF4-FFF2-40B4-BE49-F238E27FC236}">
                <a16:creationId xmlns:a16="http://schemas.microsoft.com/office/drawing/2014/main" id="{B218C124-D9B9-4C70-8A04-1AFFD87815DC}"/>
              </a:ext>
            </a:extLst>
          </p:cNvPr>
          <p:cNvSpPr/>
          <p:nvPr/>
        </p:nvSpPr>
        <p:spPr>
          <a:xfrm>
            <a:off x="3368669" y="2407772"/>
            <a:ext cx="315984" cy="128395"/>
          </a:xfrm>
          <a:custGeom>
            <a:avLst/>
            <a:gdLst>
              <a:gd name="connsiteX0" fmla="*/ 6 w 315984"/>
              <a:gd name="connsiteY0" fmla="*/ 466 h 128395"/>
              <a:gd name="connsiteX1" fmla="*/ 161931 w 315984"/>
              <a:gd name="connsiteY1" fmla="*/ 43328 h 128395"/>
              <a:gd name="connsiteX2" fmla="*/ 312744 w 315984"/>
              <a:gd name="connsiteY2" fmla="*/ 127466 h 128395"/>
              <a:gd name="connsiteX3" fmla="*/ 260356 w 315984"/>
              <a:gd name="connsiteY3" fmla="*/ 86191 h 128395"/>
              <a:gd name="connsiteX4" fmla="*/ 201619 w 315984"/>
              <a:gd name="connsiteY4" fmla="*/ 52853 h 128395"/>
              <a:gd name="connsiteX5" fmla="*/ 155581 w 315984"/>
              <a:gd name="connsiteY5" fmla="*/ 22691 h 128395"/>
              <a:gd name="connsiteX6" fmla="*/ 6 w 315984"/>
              <a:gd name="connsiteY6" fmla="*/ 466 h 128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984" h="128395">
                <a:moveTo>
                  <a:pt x="6" y="466"/>
                </a:moveTo>
                <a:cubicBezTo>
                  <a:pt x="1064" y="3905"/>
                  <a:pt x="109808" y="22161"/>
                  <a:pt x="161931" y="43328"/>
                </a:cubicBezTo>
                <a:cubicBezTo>
                  <a:pt x="214054" y="64495"/>
                  <a:pt x="296340" y="120322"/>
                  <a:pt x="312744" y="127466"/>
                </a:cubicBezTo>
                <a:cubicBezTo>
                  <a:pt x="329148" y="134610"/>
                  <a:pt x="278877" y="98626"/>
                  <a:pt x="260356" y="86191"/>
                </a:cubicBezTo>
                <a:cubicBezTo>
                  <a:pt x="241835" y="73756"/>
                  <a:pt x="219082" y="63436"/>
                  <a:pt x="201619" y="52853"/>
                </a:cubicBezTo>
                <a:cubicBezTo>
                  <a:pt x="184157" y="42270"/>
                  <a:pt x="186537" y="31951"/>
                  <a:pt x="155581" y="22691"/>
                </a:cubicBezTo>
                <a:cubicBezTo>
                  <a:pt x="124625" y="13431"/>
                  <a:pt x="-1052" y="-2973"/>
                  <a:pt x="6" y="46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1" name="フリーフォーム: 図形 780">
            <a:extLst>
              <a:ext uri="{FF2B5EF4-FFF2-40B4-BE49-F238E27FC236}">
                <a16:creationId xmlns:a16="http://schemas.microsoft.com/office/drawing/2014/main" id="{41756626-7851-4719-835F-7DD4C87DC760}"/>
              </a:ext>
            </a:extLst>
          </p:cNvPr>
          <p:cNvSpPr/>
          <p:nvPr/>
        </p:nvSpPr>
        <p:spPr>
          <a:xfrm>
            <a:off x="2208555" y="2300012"/>
            <a:ext cx="136065" cy="91486"/>
          </a:xfrm>
          <a:custGeom>
            <a:avLst/>
            <a:gdLst>
              <a:gd name="connsiteX0" fmla="*/ 133008 w 136065"/>
              <a:gd name="connsiteY0" fmla="*/ 276 h 91486"/>
              <a:gd name="connsiteX1" fmla="*/ 18708 w 136065"/>
              <a:gd name="connsiteY1" fmla="*/ 81238 h 91486"/>
              <a:gd name="connsiteX2" fmla="*/ 7595 w 136065"/>
              <a:gd name="connsiteY2" fmla="*/ 87588 h 91486"/>
              <a:gd name="connsiteX3" fmla="*/ 94908 w 136065"/>
              <a:gd name="connsiteY3" fmla="*/ 55838 h 91486"/>
              <a:gd name="connsiteX4" fmla="*/ 133008 w 136065"/>
              <a:gd name="connsiteY4" fmla="*/ 276 h 9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065" h="91486">
                <a:moveTo>
                  <a:pt x="133008" y="276"/>
                </a:moveTo>
                <a:cubicBezTo>
                  <a:pt x="120308" y="4509"/>
                  <a:pt x="39610" y="66686"/>
                  <a:pt x="18708" y="81238"/>
                </a:cubicBezTo>
                <a:cubicBezTo>
                  <a:pt x="-2194" y="95790"/>
                  <a:pt x="-5105" y="91821"/>
                  <a:pt x="7595" y="87588"/>
                </a:cubicBezTo>
                <a:cubicBezTo>
                  <a:pt x="20295" y="83355"/>
                  <a:pt x="73741" y="70126"/>
                  <a:pt x="94908" y="55838"/>
                </a:cubicBezTo>
                <a:cubicBezTo>
                  <a:pt x="116075" y="41551"/>
                  <a:pt x="145708" y="-3957"/>
                  <a:pt x="133008" y="27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2" name="フリーフォーム: 図形 781">
            <a:extLst>
              <a:ext uri="{FF2B5EF4-FFF2-40B4-BE49-F238E27FC236}">
                <a16:creationId xmlns:a16="http://schemas.microsoft.com/office/drawing/2014/main" id="{B444955E-658D-466C-8D09-F1CD34437FC3}"/>
              </a:ext>
            </a:extLst>
          </p:cNvPr>
          <p:cNvSpPr/>
          <p:nvPr/>
        </p:nvSpPr>
        <p:spPr>
          <a:xfrm>
            <a:off x="2110532" y="2400766"/>
            <a:ext cx="100934" cy="118413"/>
          </a:xfrm>
          <a:custGeom>
            <a:avLst/>
            <a:gdLst>
              <a:gd name="connsiteX0" fmla="*/ 100856 w 100934"/>
              <a:gd name="connsiteY0" fmla="*/ 1122 h 118413"/>
              <a:gd name="connsiteX1" fmla="*/ 5606 w 100934"/>
              <a:gd name="connsiteY1" fmla="*/ 117009 h 118413"/>
              <a:gd name="connsiteX2" fmla="*/ 21481 w 100934"/>
              <a:gd name="connsiteY2" fmla="*/ 61447 h 118413"/>
              <a:gd name="connsiteX3" fmla="*/ 100856 w 100934"/>
              <a:gd name="connsiteY3" fmla="*/ 1122 h 11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34" h="118413">
                <a:moveTo>
                  <a:pt x="100856" y="1122"/>
                </a:moveTo>
                <a:cubicBezTo>
                  <a:pt x="98210" y="10382"/>
                  <a:pt x="18835" y="106955"/>
                  <a:pt x="5606" y="117009"/>
                </a:cubicBezTo>
                <a:cubicBezTo>
                  <a:pt x="-7623" y="127063"/>
                  <a:pt x="4548" y="80497"/>
                  <a:pt x="21481" y="61447"/>
                </a:cubicBezTo>
                <a:cubicBezTo>
                  <a:pt x="38414" y="42397"/>
                  <a:pt x="103502" y="-8138"/>
                  <a:pt x="100856" y="112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3" name="フリーフォーム: 図形 782">
            <a:extLst>
              <a:ext uri="{FF2B5EF4-FFF2-40B4-BE49-F238E27FC236}">
                <a16:creationId xmlns:a16="http://schemas.microsoft.com/office/drawing/2014/main" id="{B263848D-E321-469A-8D24-9FD65AEB46D2}"/>
              </a:ext>
            </a:extLst>
          </p:cNvPr>
          <p:cNvSpPr/>
          <p:nvPr/>
        </p:nvSpPr>
        <p:spPr>
          <a:xfrm>
            <a:off x="2357898" y="2936710"/>
            <a:ext cx="23383" cy="208491"/>
          </a:xfrm>
          <a:custGeom>
            <a:avLst/>
            <a:gdLst>
              <a:gd name="connsiteX0" fmla="*/ 1127 w 23383"/>
              <a:gd name="connsiteY0" fmla="*/ 165 h 208491"/>
              <a:gd name="connsiteX1" fmla="*/ 23352 w 23383"/>
              <a:gd name="connsiteY1" fmla="*/ 139865 h 208491"/>
              <a:gd name="connsiteX2" fmla="*/ 5890 w 23383"/>
              <a:gd name="connsiteY2" fmla="*/ 208128 h 208491"/>
              <a:gd name="connsiteX3" fmla="*/ 1127 w 23383"/>
              <a:gd name="connsiteY3" fmla="*/ 112878 h 208491"/>
              <a:gd name="connsiteX4" fmla="*/ 1127 w 23383"/>
              <a:gd name="connsiteY4" fmla="*/ 165 h 20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83" h="208491">
                <a:moveTo>
                  <a:pt x="1127" y="165"/>
                </a:moveTo>
                <a:cubicBezTo>
                  <a:pt x="4831" y="4663"/>
                  <a:pt x="22558" y="105205"/>
                  <a:pt x="23352" y="139865"/>
                </a:cubicBezTo>
                <a:cubicBezTo>
                  <a:pt x="24146" y="174525"/>
                  <a:pt x="9594" y="212626"/>
                  <a:pt x="5890" y="208128"/>
                </a:cubicBezTo>
                <a:cubicBezTo>
                  <a:pt x="2186" y="203630"/>
                  <a:pt x="-2048" y="141453"/>
                  <a:pt x="1127" y="112878"/>
                </a:cubicBezTo>
                <a:cubicBezTo>
                  <a:pt x="4302" y="84303"/>
                  <a:pt x="-2577" y="-4333"/>
                  <a:pt x="1127" y="16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4" name="フリーフォーム: 図形 783">
            <a:extLst>
              <a:ext uri="{FF2B5EF4-FFF2-40B4-BE49-F238E27FC236}">
                <a16:creationId xmlns:a16="http://schemas.microsoft.com/office/drawing/2014/main" id="{ABEC96A4-8929-45F0-B591-5EB629FBA849}"/>
              </a:ext>
            </a:extLst>
          </p:cNvPr>
          <p:cNvSpPr/>
          <p:nvPr/>
        </p:nvSpPr>
        <p:spPr>
          <a:xfrm>
            <a:off x="2355766" y="4397375"/>
            <a:ext cx="281367" cy="82904"/>
          </a:xfrm>
          <a:custGeom>
            <a:avLst/>
            <a:gdLst>
              <a:gd name="connsiteX0" fmla="*/ 281072 w 281367"/>
              <a:gd name="connsiteY0" fmla="*/ 14288 h 82904"/>
              <a:gd name="connsiteX1" fmla="*/ 201697 w 281367"/>
              <a:gd name="connsiteY1" fmla="*/ 82550 h 82904"/>
              <a:gd name="connsiteX2" fmla="*/ 84 w 281367"/>
              <a:gd name="connsiteY2" fmla="*/ 0 h 82904"/>
              <a:gd name="connsiteX3" fmla="*/ 177884 w 281367"/>
              <a:gd name="connsiteY3" fmla="*/ 82550 h 82904"/>
              <a:gd name="connsiteX4" fmla="*/ 281072 w 281367"/>
              <a:gd name="connsiteY4" fmla="*/ 14288 h 8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367" h="82904">
                <a:moveTo>
                  <a:pt x="281072" y="14288"/>
                </a:moveTo>
                <a:cubicBezTo>
                  <a:pt x="285041" y="14288"/>
                  <a:pt x="248528" y="84931"/>
                  <a:pt x="201697" y="82550"/>
                </a:cubicBezTo>
                <a:cubicBezTo>
                  <a:pt x="154866" y="80169"/>
                  <a:pt x="4053" y="0"/>
                  <a:pt x="84" y="0"/>
                </a:cubicBezTo>
                <a:cubicBezTo>
                  <a:pt x="-3885" y="0"/>
                  <a:pt x="132640" y="76465"/>
                  <a:pt x="177884" y="82550"/>
                </a:cubicBezTo>
                <a:cubicBezTo>
                  <a:pt x="223128" y="88635"/>
                  <a:pt x="277103" y="14288"/>
                  <a:pt x="281072" y="1428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5" name="フリーフォーム: 図形 784">
            <a:extLst>
              <a:ext uri="{FF2B5EF4-FFF2-40B4-BE49-F238E27FC236}">
                <a16:creationId xmlns:a16="http://schemas.microsoft.com/office/drawing/2014/main" id="{2E0858DB-0F77-4330-BC29-8833717223BC}"/>
              </a:ext>
            </a:extLst>
          </p:cNvPr>
          <p:cNvSpPr/>
          <p:nvPr/>
        </p:nvSpPr>
        <p:spPr>
          <a:xfrm>
            <a:off x="2385040" y="5958855"/>
            <a:ext cx="383859" cy="231458"/>
          </a:xfrm>
          <a:custGeom>
            <a:avLst/>
            <a:gdLst>
              <a:gd name="connsiteX0" fmla="*/ 383560 w 383859"/>
              <a:gd name="connsiteY0" fmla="*/ 8558 h 231458"/>
              <a:gd name="connsiteX1" fmla="*/ 200998 w 383859"/>
              <a:gd name="connsiteY1" fmla="*/ 6970 h 231458"/>
              <a:gd name="connsiteX2" fmla="*/ 94635 w 383859"/>
              <a:gd name="connsiteY2" fmla="*/ 94283 h 231458"/>
              <a:gd name="connsiteX3" fmla="*/ 973 w 383859"/>
              <a:gd name="connsiteY3" fmla="*/ 230808 h 231458"/>
              <a:gd name="connsiteX4" fmla="*/ 154960 w 383859"/>
              <a:gd name="connsiteY4" fmla="*/ 33958 h 231458"/>
              <a:gd name="connsiteX5" fmla="*/ 383560 w 383859"/>
              <a:gd name="connsiteY5" fmla="*/ 8558 h 23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859" h="231458">
                <a:moveTo>
                  <a:pt x="383560" y="8558"/>
                </a:moveTo>
                <a:cubicBezTo>
                  <a:pt x="391233" y="4060"/>
                  <a:pt x="249152" y="-7317"/>
                  <a:pt x="200998" y="6970"/>
                </a:cubicBezTo>
                <a:cubicBezTo>
                  <a:pt x="152844" y="21257"/>
                  <a:pt x="127973" y="56977"/>
                  <a:pt x="94635" y="94283"/>
                </a:cubicBezTo>
                <a:cubicBezTo>
                  <a:pt x="61297" y="131589"/>
                  <a:pt x="-9081" y="240862"/>
                  <a:pt x="973" y="230808"/>
                </a:cubicBezTo>
                <a:cubicBezTo>
                  <a:pt x="11027" y="220754"/>
                  <a:pt x="93577" y="67295"/>
                  <a:pt x="154960" y="33958"/>
                </a:cubicBezTo>
                <a:cubicBezTo>
                  <a:pt x="216343" y="621"/>
                  <a:pt x="375887" y="13056"/>
                  <a:pt x="383560" y="855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6" name="フリーフォーム: 図形 785">
            <a:extLst>
              <a:ext uri="{FF2B5EF4-FFF2-40B4-BE49-F238E27FC236}">
                <a16:creationId xmlns:a16="http://schemas.microsoft.com/office/drawing/2014/main" id="{C660D0E4-B5D4-445E-A409-E3EDBB772FB4}"/>
              </a:ext>
            </a:extLst>
          </p:cNvPr>
          <p:cNvSpPr/>
          <p:nvPr/>
        </p:nvSpPr>
        <p:spPr>
          <a:xfrm>
            <a:off x="1921228" y="6169025"/>
            <a:ext cx="755350" cy="191599"/>
          </a:xfrm>
          <a:custGeom>
            <a:avLst/>
            <a:gdLst>
              <a:gd name="connsiteX0" fmla="*/ 4410 w 755350"/>
              <a:gd name="connsiteY0" fmla="*/ 190500 h 191599"/>
              <a:gd name="connsiteX1" fmla="*/ 575910 w 755350"/>
              <a:gd name="connsiteY1" fmla="*/ 25400 h 191599"/>
              <a:gd name="connsiteX2" fmla="*/ 509235 w 755350"/>
              <a:gd name="connsiteY2" fmla="*/ 100013 h 191599"/>
              <a:gd name="connsiteX3" fmla="*/ 755297 w 755350"/>
              <a:gd name="connsiteY3" fmla="*/ 0 h 191599"/>
              <a:gd name="connsiteX4" fmla="*/ 485422 w 755350"/>
              <a:gd name="connsiteY4" fmla="*/ 98425 h 191599"/>
              <a:gd name="connsiteX5" fmla="*/ 318735 w 755350"/>
              <a:gd name="connsiteY5" fmla="*/ 98425 h 191599"/>
              <a:gd name="connsiteX6" fmla="*/ 4410 w 755350"/>
              <a:gd name="connsiteY6" fmla="*/ 190500 h 19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350" h="191599">
                <a:moveTo>
                  <a:pt x="4410" y="190500"/>
                </a:moveTo>
                <a:cubicBezTo>
                  <a:pt x="47272" y="178329"/>
                  <a:pt x="491773" y="40481"/>
                  <a:pt x="575910" y="25400"/>
                </a:cubicBezTo>
                <a:cubicBezTo>
                  <a:pt x="660047" y="10319"/>
                  <a:pt x="479337" y="104246"/>
                  <a:pt x="509235" y="100013"/>
                </a:cubicBezTo>
                <a:cubicBezTo>
                  <a:pt x="539133" y="95780"/>
                  <a:pt x="759266" y="265"/>
                  <a:pt x="755297" y="0"/>
                </a:cubicBezTo>
                <a:cubicBezTo>
                  <a:pt x="751328" y="-265"/>
                  <a:pt x="558182" y="82021"/>
                  <a:pt x="485422" y="98425"/>
                </a:cubicBezTo>
                <a:cubicBezTo>
                  <a:pt x="412662" y="114829"/>
                  <a:pt x="394141" y="86783"/>
                  <a:pt x="318735" y="98425"/>
                </a:cubicBezTo>
                <a:cubicBezTo>
                  <a:pt x="243329" y="110067"/>
                  <a:pt x="-38452" y="202671"/>
                  <a:pt x="4410" y="19050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7" name="フリーフォーム: 図形 786">
            <a:extLst>
              <a:ext uri="{FF2B5EF4-FFF2-40B4-BE49-F238E27FC236}">
                <a16:creationId xmlns:a16="http://schemas.microsoft.com/office/drawing/2014/main" id="{46BF2322-48AC-4256-9DBE-E03214720AF3}"/>
              </a:ext>
            </a:extLst>
          </p:cNvPr>
          <p:cNvSpPr/>
          <p:nvPr/>
        </p:nvSpPr>
        <p:spPr>
          <a:xfrm>
            <a:off x="2990903" y="6294438"/>
            <a:ext cx="652638" cy="364254"/>
          </a:xfrm>
          <a:custGeom>
            <a:avLst/>
            <a:gdLst>
              <a:gd name="connsiteX0" fmla="*/ 652410 w 652638"/>
              <a:gd name="connsiteY0" fmla="*/ 0 h 364254"/>
              <a:gd name="connsiteX1" fmla="*/ 309510 w 652638"/>
              <a:gd name="connsiteY1" fmla="*/ 158750 h 364254"/>
              <a:gd name="connsiteX2" fmla="*/ 4710 w 652638"/>
              <a:gd name="connsiteY2" fmla="*/ 361950 h 364254"/>
              <a:gd name="connsiteX3" fmla="*/ 133297 w 652638"/>
              <a:gd name="connsiteY3" fmla="*/ 261937 h 364254"/>
              <a:gd name="connsiteX4" fmla="*/ 257122 w 652638"/>
              <a:gd name="connsiteY4" fmla="*/ 160337 h 364254"/>
              <a:gd name="connsiteX5" fmla="*/ 652410 w 652638"/>
              <a:gd name="connsiteY5" fmla="*/ 0 h 364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638" h="364254">
                <a:moveTo>
                  <a:pt x="652410" y="0"/>
                </a:moveTo>
                <a:cubicBezTo>
                  <a:pt x="661141" y="-265"/>
                  <a:pt x="417460" y="98425"/>
                  <a:pt x="309510" y="158750"/>
                </a:cubicBezTo>
                <a:cubicBezTo>
                  <a:pt x="201560" y="219075"/>
                  <a:pt x="34079" y="344752"/>
                  <a:pt x="4710" y="361950"/>
                </a:cubicBezTo>
                <a:cubicBezTo>
                  <a:pt x="-24659" y="379148"/>
                  <a:pt x="91228" y="295539"/>
                  <a:pt x="133297" y="261937"/>
                </a:cubicBezTo>
                <a:cubicBezTo>
                  <a:pt x="175366" y="228335"/>
                  <a:pt x="171397" y="199760"/>
                  <a:pt x="257122" y="160337"/>
                </a:cubicBezTo>
                <a:cubicBezTo>
                  <a:pt x="342847" y="120914"/>
                  <a:pt x="643679" y="265"/>
                  <a:pt x="65241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9" name="フリーフォーム: 図形 788">
            <a:extLst>
              <a:ext uri="{FF2B5EF4-FFF2-40B4-BE49-F238E27FC236}">
                <a16:creationId xmlns:a16="http://schemas.microsoft.com/office/drawing/2014/main" id="{1B874491-F75D-410D-8461-1E3BFFBCD9E3}"/>
              </a:ext>
            </a:extLst>
          </p:cNvPr>
          <p:cNvSpPr/>
          <p:nvPr/>
        </p:nvSpPr>
        <p:spPr>
          <a:xfrm>
            <a:off x="2765119" y="5584256"/>
            <a:ext cx="865975" cy="284732"/>
          </a:xfrm>
          <a:custGeom>
            <a:avLst/>
            <a:gdLst>
              <a:gd name="connsiteX0" fmla="*/ 306 w 865975"/>
              <a:gd name="connsiteY0" fmla="*/ 284732 h 284732"/>
              <a:gd name="connsiteX1" fmla="*/ 565456 w 865975"/>
              <a:gd name="connsiteY1" fmla="*/ 21207 h 284732"/>
              <a:gd name="connsiteX2" fmla="*/ 859144 w 865975"/>
              <a:gd name="connsiteY2" fmla="*/ 24382 h 284732"/>
              <a:gd name="connsiteX3" fmla="*/ 752781 w 865975"/>
              <a:gd name="connsiteY3" fmla="*/ 13269 h 284732"/>
              <a:gd name="connsiteX4" fmla="*/ 530531 w 865975"/>
              <a:gd name="connsiteY4" fmla="*/ 160907 h 284732"/>
              <a:gd name="connsiteX5" fmla="*/ 625781 w 865975"/>
              <a:gd name="connsiteY5" fmla="*/ 72007 h 284732"/>
              <a:gd name="connsiteX6" fmla="*/ 748019 w 865975"/>
              <a:gd name="connsiteY6" fmla="*/ 22794 h 284732"/>
              <a:gd name="connsiteX7" fmla="*/ 646419 w 865975"/>
              <a:gd name="connsiteY7" fmla="*/ 19619 h 284732"/>
              <a:gd name="connsiteX8" fmla="*/ 306 w 865975"/>
              <a:gd name="connsiteY8" fmla="*/ 284732 h 28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975" h="284732">
                <a:moveTo>
                  <a:pt x="306" y="284732"/>
                </a:moveTo>
                <a:cubicBezTo>
                  <a:pt x="-13188" y="284997"/>
                  <a:pt x="422316" y="64599"/>
                  <a:pt x="565456" y="21207"/>
                </a:cubicBezTo>
                <a:cubicBezTo>
                  <a:pt x="708596" y="-22185"/>
                  <a:pt x="827923" y="25705"/>
                  <a:pt x="859144" y="24382"/>
                </a:cubicBezTo>
                <a:cubicBezTo>
                  <a:pt x="890365" y="23059"/>
                  <a:pt x="807550" y="-9485"/>
                  <a:pt x="752781" y="13269"/>
                </a:cubicBezTo>
                <a:cubicBezTo>
                  <a:pt x="698012" y="36023"/>
                  <a:pt x="551698" y="151117"/>
                  <a:pt x="530531" y="160907"/>
                </a:cubicBezTo>
                <a:cubicBezTo>
                  <a:pt x="509364" y="170697"/>
                  <a:pt x="589533" y="95026"/>
                  <a:pt x="625781" y="72007"/>
                </a:cubicBezTo>
                <a:cubicBezTo>
                  <a:pt x="662029" y="48988"/>
                  <a:pt x="744579" y="31525"/>
                  <a:pt x="748019" y="22794"/>
                </a:cubicBezTo>
                <a:cubicBezTo>
                  <a:pt x="751459" y="14063"/>
                  <a:pt x="768127" y="-21921"/>
                  <a:pt x="646419" y="19619"/>
                </a:cubicBezTo>
                <a:cubicBezTo>
                  <a:pt x="524711" y="61159"/>
                  <a:pt x="13800" y="284467"/>
                  <a:pt x="306" y="28473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50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交通, 光, 座る が含まれている画像&#10;&#10;自動的に生成された説明">
            <a:extLst>
              <a:ext uri="{FF2B5EF4-FFF2-40B4-BE49-F238E27FC236}">
                <a16:creationId xmlns:a16="http://schemas.microsoft.com/office/drawing/2014/main" id="{C6B7F721-8D9E-4421-919B-E9B3B8C6EC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117332"/>
            <a:ext cx="12192000" cy="6623335"/>
          </a:xfrm>
          <a:prstGeom prst="rect">
            <a:avLst/>
          </a:prstGeom>
        </p:spPr>
      </p:pic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FE68BFD9-D987-4AED-A7FB-1252D71A3505}"/>
              </a:ext>
            </a:extLst>
          </p:cNvPr>
          <p:cNvSpPr/>
          <p:nvPr/>
        </p:nvSpPr>
        <p:spPr>
          <a:xfrm>
            <a:off x="1882902" y="410140"/>
            <a:ext cx="201746" cy="572639"/>
          </a:xfrm>
          <a:custGeom>
            <a:avLst/>
            <a:gdLst>
              <a:gd name="connsiteX0" fmla="*/ 201486 w 201746"/>
              <a:gd name="connsiteY0" fmla="*/ 2610 h 572639"/>
              <a:gd name="connsiteX1" fmla="*/ 120523 w 201746"/>
              <a:gd name="connsiteY1" fmla="*/ 202635 h 572639"/>
              <a:gd name="connsiteX2" fmla="*/ 37973 w 201746"/>
              <a:gd name="connsiteY2" fmla="*/ 397898 h 572639"/>
              <a:gd name="connsiteX3" fmla="*/ 15748 w 201746"/>
              <a:gd name="connsiteY3" fmla="*/ 539185 h 572639"/>
              <a:gd name="connsiteX4" fmla="*/ 15748 w 201746"/>
              <a:gd name="connsiteY4" fmla="*/ 570935 h 572639"/>
              <a:gd name="connsiteX5" fmla="*/ 7811 w 201746"/>
              <a:gd name="connsiteY5" fmla="*/ 504260 h 572639"/>
              <a:gd name="connsiteX6" fmla="*/ 141161 w 201746"/>
              <a:gd name="connsiteY6" fmla="*/ 116910 h 572639"/>
              <a:gd name="connsiteX7" fmla="*/ 201486 w 201746"/>
              <a:gd name="connsiteY7" fmla="*/ 2610 h 57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746" h="572639">
                <a:moveTo>
                  <a:pt x="201486" y="2610"/>
                </a:moveTo>
                <a:cubicBezTo>
                  <a:pt x="198046" y="16898"/>
                  <a:pt x="147775" y="136754"/>
                  <a:pt x="120523" y="202635"/>
                </a:cubicBezTo>
                <a:cubicBezTo>
                  <a:pt x="93271" y="268516"/>
                  <a:pt x="55435" y="341807"/>
                  <a:pt x="37973" y="397898"/>
                </a:cubicBezTo>
                <a:cubicBezTo>
                  <a:pt x="20511" y="453989"/>
                  <a:pt x="19452" y="510346"/>
                  <a:pt x="15748" y="539185"/>
                </a:cubicBezTo>
                <a:cubicBezTo>
                  <a:pt x="12044" y="568024"/>
                  <a:pt x="17071" y="576756"/>
                  <a:pt x="15748" y="570935"/>
                </a:cubicBezTo>
                <a:cubicBezTo>
                  <a:pt x="14425" y="565114"/>
                  <a:pt x="-13091" y="579931"/>
                  <a:pt x="7811" y="504260"/>
                </a:cubicBezTo>
                <a:cubicBezTo>
                  <a:pt x="28713" y="428589"/>
                  <a:pt x="108617" y="200254"/>
                  <a:pt x="141161" y="116910"/>
                </a:cubicBezTo>
                <a:cubicBezTo>
                  <a:pt x="173705" y="33566"/>
                  <a:pt x="204926" y="-11678"/>
                  <a:pt x="201486" y="2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4307AAA0-4CB0-47B1-BBA6-2E73E6F98194}"/>
              </a:ext>
            </a:extLst>
          </p:cNvPr>
          <p:cNvSpPr/>
          <p:nvPr/>
        </p:nvSpPr>
        <p:spPr>
          <a:xfrm>
            <a:off x="1817267" y="409216"/>
            <a:ext cx="264694" cy="557628"/>
          </a:xfrm>
          <a:custGeom>
            <a:avLst/>
            <a:gdLst>
              <a:gd name="connsiteX0" fmla="*/ 263946 w 264694"/>
              <a:gd name="connsiteY0" fmla="*/ 1947 h 557628"/>
              <a:gd name="connsiteX1" fmla="*/ 114721 w 264694"/>
              <a:gd name="connsiteY1" fmla="*/ 274997 h 557628"/>
              <a:gd name="connsiteX2" fmla="*/ 28996 w 264694"/>
              <a:gd name="connsiteY2" fmla="*/ 440097 h 557628"/>
              <a:gd name="connsiteX3" fmla="*/ 421 w 264694"/>
              <a:gd name="connsiteY3" fmla="*/ 557572 h 557628"/>
              <a:gd name="connsiteX4" fmla="*/ 46458 w 264694"/>
              <a:gd name="connsiteY4" fmla="*/ 425809 h 557628"/>
              <a:gd name="connsiteX5" fmla="*/ 263946 w 264694"/>
              <a:gd name="connsiteY5" fmla="*/ 1947 h 5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694" h="557628">
                <a:moveTo>
                  <a:pt x="263946" y="1947"/>
                </a:moveTo>
                <a:cubicBezTo>
                  <a:pt x="275323" y="-23188"/>
                  <a:pt x="153879" y="201972"/>
                  <a:pt x="114721" y="274997"/>
                </a:cubicBezTo>
                <a:cubicBezTo>
                  <a:pt x="75563" y="348022"/>
                  <a:pt x="48046" y="393001"/>
                  <a:pt x="28996" y="440097"/>
                </a:cubicBezTo>
                <a:cubicBezTo>
                  <a:pt x="9946" y="487193"/>
                  <a:pt x="-2489" y="559953"/>
                  <a:pt x="421" y="557572"/>
                </a:cubicBezTo>
                <a:cubicBezTo>
                  <a:pt x="3331" y="555191"/>
                  <a:pt x="2537" y="516561"/>
                  <a:pt x="46458" y="425809"/>
                </a:cubicBezTo>
                <a:cubicBezTo>
                  <a:pt x="90379" y="335057"/>
                  <a:pt x="252569" y="27082"/>
                  <a:pt x="263946" y="1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4E523894-2A6C-4927-BEB8-515AB36735A8}"/>
              </a:ext>
            </a:extLst>
          </p:cNvPr>
          <p:cNvSpPr/>
          <p:nvPr/>
        </p:nvSpPr>
        <p:spPr>
          <a:xfrm>
            <a:off x="1761693" y="961169"/>
            <a:ext cx="56117" cy="288436"/>
          </a:xfrm>
          <a:custGeom>
            <a:avLst/>
            <a:gdLst>
              <a:gd name="connsiteX0" fmla="*/ 55995 w 56117"/>
              <a:gd name="connsiteY0" fmla="*/ 4031 h 288436"/>
              <a:gd name="connsiteX1" fmla="*/ 16307 w 56117"/>
              <a:gd name="connsiteY1" fmla="*/ 131031 h 288436"/>
              <a:gd name="connsiteX2" fmla="*/ 2020 w 56117"/>
              <a:gd name="connsiteY2" fmla="*/ 286606 h 288436"/>
              <a:gd name="connsiteX3" fmla="*/ 55995 w 56117"/>
              <a:gd name="connsiteY3" fmla="*/ 4031 h 2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17" h="288436">
                <a:moveTo>
                  <a:pt x="55995" y="4031"/>
                </a:moveTo>
                <a:cubicBezTo>
                  <a:pt x="58376" y="-21898"/>
                  <a:pt x="25303" y="83935"/>
                  <a:pt x="16307" y="131031"/>
                </a:cubicBezTo>
                <a:cubicBezTo>
                  <a:pt x="7311" y="178127"/>
                  <a:pt x="-4859" y="305127"/>
                  <a:pt x="2020" y="286606"/>
                </a:cubicBezTo>
                <a:cubicBezTo>
                  <a:pt x="8899" y="268085"/>
                  <a:pt x="53614" y="29960"/>
                  <a:pt x="55995" y="4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3695D184-5EA7-4F2A-951C-1181A6EE37B2}"/>
              </a:ext>
            </a:extLst>
          </p:cNvPr>
          <p:cNvSpPr/>
          <p:nvPr/>
        </p:nvSpPr>
        <p:spPr>
          <a:xfrm>
            <a:off x="1752251" y="915798"/>
            <a:ext cx="71876" cy="278195"/>
          </a:xfrm>
          <a:custGeom>
            <a:avLst/>
            <a:gdLst>
              <a:gd name="connsiteX0" fmla="*/ 71787 w 71876"/>
              <a:gd name="connsiteY0" fmla="*/ 190 h 278195"/>
              <a:gd name="connsiteX1" fmla="*/ 17812 w 71876"/>
              <a:gd name="connsiteY1" fmla="*/ 127190 h 278195"/>
              <a:gd name="connsiteX2" fmla="*/ 8287 w 71876"/>
              <a:gd name="connsiteY2" fmla="*/ 278002 h 278195"/>
              <a:gd name="connsiteX3" fmla="*/ 3524 w 71876"/>
              <a:gd name="connsiteY3" fmla="*/ 155765 h 278195"/>
              <a:gd name="connsiteX4" fmla="*/ 71787 w 71876"/>
              <a:gd name="connsiteY4" fmla="*/ 190 h 27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76" h="278195">
                <a:moveTo>
                  <a:pt x="71787" y="190"/>
                </a:moveTo>
                <a:cubicBezTo>
                  <a:pt x="74168" y="-4572"/>
                  <a:pt x="28395" y="80888"/>
                  <a:pt x="17812" y="127190"/>
                </a:cubicBezTo>
                <a:cubicBezTo>
                  <a:pt x="7229" y="173492"/>
                  <a:pt x="10668" y="273240"/>
                  <a:pt x="8287" y="278002"/>
                </a:cubicBezTo>
                <a:cubicBezTo>
                  <a:pt x="5906" y="282764"/>
                  <a:pt x="-5736" y="198627"/>
                  <a:pt x="3524" y="155765"/>
                </a:cubicBezTo>
                <a:cubicBezTo>
                  <a:pt x="12784" y="112903"/>
                  <a:pt x="69406" y="4952"/>
                  <a:pt x="71787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23CF9456-91FA-435D-B24C-ED19E3C1CC8F}"/>
              </a:ext>
            </a:extLst>
          </p:cNvPr>
          <p:cNvSpPr/>
          <p:nvPr/>
        </p:nvSpPr>
        <p:spPr>
          <a:xfrm>
            <a:off x="2000109" y="591620"/>
            <a:ext cx="151345" cy="333004"/>
          </a:xfrm>
          <a:custGeom>
            <a:avLst/>
            <a:gdLst>
              <a:gd name="connsiteX0" fmla="*/ 150954 w 151345"/>
              <a:gd name="connsiteY0" fmla="*/ 518 h 333004"/>
              <a:gd name="connsiteX1" fmla="*/ 4904 w 151345"/>
              <a:gd name="connsiteY1" fmla="*/ 319605 h 333004"/>
              <a:gd name="connsiteX2" fmla="*/ 46179 w 151345"/>
              <a:gd name="connsiteY2" fmla="*/ 246580 h 333004"/>
              <a:gd name="connsiteX3" fmla="*/ 150954 w 151345"/>
              <a:gd name="connsiteY3" fmla="*/ 518 h 33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345" h="333004">
                <a:moveTo>
                  <a:pt x="150954" y="518"/>
                </a:moveTo>
                <a:cubicBezTo>
                  <a:pt x="144075" y="12689"/>
                  <a:pt x="22366" y="278595"/>
                  <a:pt x="4904" y="319605"/>
                </a:cubicBezTo>
                <a:cubicBezTo>
                  <a:pt x="-12558" y="360615"/>
                  <a:pt x="20250" y="299232"/>
                  <a:pt x="46179" y="246580"/>
                </a:cubicBezTo>
                <a:cubicBezTo>
                  <a:pt x="72108" y="193928"/>
                  <a:pt x="157833" y="-11653"/>
                  <a:pt x="150954" y="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011CC691-2AAB-4755-9872-AC2DF75E1B7F}"/>
              </a:ext>
            </a:extLst>
          </p:cNvPr>
          <p:cNvSpPr/>
          <p:nvPr/>
        </p:nvSpPr>
        <p:spPr>
          <a:xfrm>
            <a:off x="1905447" y="587293"/>
            <a:ext cx="247326" cy="399749"/>
          </a:xfrm>
          <a:custGeom>
            <a:avLst/>
            <a:gdLst>
              <a:gd name="connsiteX0" fmla="*/ 247203 w 247326"/>
              <a:gd name="connsiteY0" fmla="*/ 82 h 399749"/>
              <a:gd name="connsiteX1" fmla="*/ 80516 w 247326"/>
              <a:gd name="connsiteY1" fmla="*/ 263607 h 399749"/>
              <a:gd name="connsiteX2" fmla="*/ 21778 w 247326"/>
              <a:gd name="connsiteY2" fmla="*/ 392195 h 399749"/>
              <a:gd name="connsiteX3" fmla="*/ 1141 w 247326"/>
              <a:gd name="connsiteY3" fmla="*/ 374732 h 399749"/>
              <a:gd name="connsiteX4" fmla="*/ 51941 w 247326"/>
              <a:gd name="connsiteY4" fmla="*/ 292182 h 399749"/>
              <a:gd name="connsiteX5" fmla="*/ 247203 w 247326"/>
              <a:gd name="connsiteY5" fmla="*/ 82 h 39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326" h="399749">
                <a:moveTo>
                  <a:pt x="247203" y="82"/>
                </a:moveTo>
                <a:cubicBezTo>
                  <a:pt x="251965" y="-4680"/>
                  <a:pt x="118087" y="198255"/>
                  <a:pt x="80516" y="263607"/>
                </a:cubicBezTo>
                <a:cubicBezTo>
                  <a:pt x="42945" y="328959"/>
                  <a:pt x="35007" y="373674"/>
                  <a:pt x="21778" y="392195"/>
                </a:cubicBezTo>
                <a:cubicBezTo>
                  <a:pt x="8549" y="410716"/>
                  <a:pt x="-3886" y="391401"/>
                  <a:pt x="1141" y="374732"/>
                </a:cubicBezTo>
                <a:cubicBezTo>
                  <a:pt x="6168" y="358063"/>
                  <a:pt x="13312" y="353565"/>
                  <a:pt x="51941" y="292182"/>
                </a:cubicBezTo>
                <a:cubicBezTo>
                  <a:pt x="90570" y="230799"/>
                  <a:pt x="242441" y="4844"/>
                  <a:pt x="247203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AD478E2F-B4F7-4210-BF79-9A58475F772D}"/>
              </a:ext>
            </a:extLst>
          </p:cNvPr>
          <p:cNvSpPr/>
          <p:nvPr/>
        </p:nvSpPr>
        <p:spPr>
          <a:xfrm>
            <a:off x="1973985" y="744109"/>
            <a:ext cx="93006" cy="198962"/>
          </a:xfrm>
          <a:custGeom>
            <a:avLst/>
            <a:gdLst>
              <a:gd name="connsiteX0" fmla="*/ 92940 w 93006"/>
              <a:gd name="connsiteY0" fmla="*/ 429 h 198962"/>
              <a:gd name="connsiteX1" fmla="*/ 18328 w 93006"/>
              <a:gd name="connsiteY1" fmla="*/ 143304 h 198962"/>
              <a:gd name="connsiteX2" fmla="*/ 4040 w 93006"/>
              <a:gd name="connsiteY2" fmla="*/ 194104 h 198962"/>
              <a:gd name="connsiteX3" fmla="*/ 92940 w 93006"/>
              <a:gd name="connsiteY3" fmla="*/ 429 h 19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06" h="198962">
                <a:moveTo>
                  <a:pt x="92940" y="429"/>
                </a:moveTo>
                <a:cubicBezTo>
                  <a:pt x="95321" y="-8038"/>
                  <a:pt x="33145" y="111025"/>
                  <a:pt x="18328" y="143304"/>
                </a:cubicBezTo>
                <a:cubicBezTo>
                  <a:pt x="3511" y="175583"/>
                  <a:pt x="-5749" y="212360"/>
                  <a:pt x="4040" y="194104"/>
                </a:cubicBezTo>
                <a:cubicBezTo>
                  <a:pt x="13829" y="175848"/>
                  <a:pt x="90559" y="8896"/>
                  <a:pt x="92940" y="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70872029-2035-4FAB-A041-8F48A4DFE4B5}"/>
              </a:ext>
            </a:extLst>
          </p:cNvPr>
          <p:cNvSpPr/>
          <p:nvPr/>
        </p:nvSpPr>
        <p:spPr>
          <a:xfrm>
            <a:off x="1955741" y="902647"/>
            <a:ext cx="100784" cy="70492"/>
          </a:xfrm>
          <a:custGeom>
            <a:avLst/>
            <a:gdLst>
              <a:gd name="connsiteX0" fmla="*/ 59 w 100784"/>
              <a:gd name="connsiteY0" fmla="*/ 70491 h 70492"/>
              <a:gd name="connsiteX1" fmla="*/ 95309 w 100784"/>
              <a:gd name="connsiteY1" fmla="*/ 6991 h 70492"/>
              <a:gd name="connsiteX2" fmla="*/ 81022 w 100784"/>
              <a:gd name="connsiteY2" fmla="*/ 8578 h 70492"/>
              <a:gd name="connsiteX3" fmla="*/ 59 w 100784"/>
              <a:gd name="connsiteY3" fmla="*/ 70491 h 7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4" h="70492">
                <a:moveTo>
                  <a:pt x="59" y="70491"/>
                </a:moveTo>
                <a:cubicBezTo>
                  <a:pt x="2440" y="70227"/>
                  <a:pt x="81815" y="17310"/>
                  <a:pt x="95309" y="6991"/>
                </a:cubicBezTo>
                <a:cubicBezTo>
                  <a:pt x="108803" y="-3328"/>
                  <a:pt x="94780" y="-1741"/>
                  <a:pt x="81022" y="8578"/>
                </a:cubicBezTo>
                <a:cubicBezTo>
                  <a:pt x="67264" y="18897"/>
                  <a:pt x="-2322" y="70755"/>
                  <a:pt x="59" y="70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23932826-FEFD-49BA-9F9E-3696A0D74C42}"/>
              </a:ext>
            </a:extLst>
          </p:cNvPr>
          <p:cNvSpPr/>
          <p:nvPr/>
        </p:nvSpPr>
        <p:spPr>
          <a:xfrm>
            <a:off x="1929252" y="778843"/>
            <a:ext cx="310116" cy="216957"/>
          </a:xfrm>
          <a:custGeom>
            <a:avLst/>
            <a:gdLst>
              <a:gd name="connsiteX0" fmla="*/ 2736 w 310116"/>
              <a:gd name="connsiteY0" fmla="*/ 216520 h 216957"/>
              <a:gd name="connsiteX1" fmla="*/ 131323 w 310116"/>
              <a:gd name="connsiteY1" fmla="*/ 110157 h 216957"/>
              <a:gd name="connsiteX2" fmla="*/ 296423 w 310116"/>
              <a:gd name="connsiteY2" fmla="*/ 11732 h 216957"/>
              <a:gd name="connsiteX3" fmla="*/ 274198 w 310116"/>
              <a:gd name="connsiteY3" fmla="*/ 16495 h 216957"/>
              <a:gd name="connsiteX4" fmla="*/ 63061 w 310116"/>
              <a:gd name="connsiteY4" fmla="*/ 143495 h 216957"/>
              <a:gd name="connsiteX5" fmla="*/ 2736 w 310116"/>
              <a:gd name="connsiteY5" fmla="*/ 216520 h 21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116" h="216957">
                <a:moveTo>
                  <a:pt x="2736" y="216520"/>
                </a:moveTo>
                <a:cubicBezTo>
                  <a:pt x="14113" y="210964"/>
                  <a:pt x="82375" y="144288"/>
                  <a:pt x="131323" y="110157"/>
                </a:cubicBezTo>
                <a:cubicBezTo>
                  <a:pt x="180271" y="76026"/>
                  <a:pt x="272611" y="27342"/>
                  <a:pt x="296423" y="11732"/>
                </a:cubicBezTo>
                <a:cubicBezTo>
                  <a:pt x="320236" y="-3878"/>
                  <a:pt x="313092" y="-5466"/>
                  <a:pt x="274198" y="16495"/>
                </a:cubicBezTo>
                <a:cubicBezTo>
                  <a:pt x="235304" y="38455"/>
                  <a:pt x="109892" y="113597"/>
                  <a:pt x="63061" y="143495"/>
                </a:cubicBezTo>
                <a:cubicBezTo>
                  <a:pt x="16230" y="173393"/>
                  <a:pt x="-8641" y="222076"/>
                  <a:pt x="2736" y="216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88E12EFE-A85F-447F-8178-9EC1151AA304}"/>
              </a:ext>
            </a:extLst>
          </p:cNvPr>
          <p:cNvSpPr/>
          <p:nvPr/>
        </p:nvSpPr>
        <p:spPr>
          <a:xfrm>
            <a:off x="2152210" y="760073"/>
            <a:ext cx="884737" cy="330266"/>
          </a:xfrm>
          <a:custGeom>
            <a:avLst/>
            <a:gdLst>
              <a:gd name="connsiteX0" fmla="*/ 440 w 884737"/>
              <a:gd name="connsiteY0" fmla="*/ 81302 h 330266"/>
              <a:gd name="connsiteX1" fmla="*/ 198878 w 884737"/>
              <a:gd name="connsiteY1" fmla="*/ 8277 h 330266"/>
              <a:gd name="connsiteX2" fmla="*/ 483040 w 884737"/>
              <a:gd name="connsiteY2" fmla="*/ 24152 h 330266"/>
              <a:gd name="connsiteX3" fmla="*/ 814828 w 884737"/>
              <a:gd name="connsiteY3" fmla="*/ 208302 h 330266"/>
              <a:gd name="connsiteX4" fmla="*/ 881503 w 884737"/>
              <a:gd name="connsiteY4" fmla="*/ 328952 h 330266"/>
              <a:gd name="connsiteX5" fmla="*/ 837053 w 884737"/>
              <a:gd name="connsiteY5" fmla="*/ 257515 h 330266"/>
              <a:gd name="connsiteX6" fmla="*/ 527490 w 884737"/>
              <a:gd name="connsiteY6" fmla="*/ 36852 h 330266"/>
              <a:gd name="connsiteX7" fmla="*/ 157603 w 884737"/>
              <a:gd name="connsiteY7" fmla="*/ 19390 h 330266"/>
              <a:gd name="connsiteX8" fmla="*/ 440 w 884737"/>
              <a:gd name="connsiteY8" fmla="*/ 81302 h 33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4737" h="330266">
                <a:moveTo>
                  <a:pt x="440" y="81302"/>
                </a:moveTo>
                <a:cubicBezTo>
                  <a:pt x="7319" y="79450"/>
                  <a:pt x="118445" y="17802"/>
                  <a:pt x="198878" y="8277"/>
                </a:cubicBezTo>
                <a:cubicBezTo>
                  <a:pt x="279311" y="-1248"/>
                  <a:pt x="380382" y="-9185"/>
                  <a:pt x="483040" y="24152"/>
                </a:cubicBezTo>
                <a:cubicBezTo>
                  <a:pt x="585698" y="57489"/>
                  <a:pt x="748418" y="157502"/>
                  <a:pt x="814828" y="208302"/>
                </a:cubicBezTo>
                <a:cubicBezTo>
                  <a:pt x="881239" y="259102"/>
                  <a:pt x="877799" y="320750"/>
                  <a:pt x="881503" y="328952"/>
                </a:cubicBezTo>
                <a:cubicBezTo>
                  <a:pt x="885207" y="337154"/>
                  <a:pt x="896055" y="306198"/>
                  <a:pt x="837053" y="257515"/>
                </a:cubicBezTo>
                <a:cubicBezTo>
                  <a:pt x="778051" y="208832"/>
                  <a:pt x="640732" y="76539"/>
                  <a:pt x="527490" y="36852"/>
                </a:cubicBezTo>
                <a:cubicBezTo>
                  <a:pt x="414248" y="-2835"/>
                  <a:pt x="247032" y="16744"/>
                  <a:pt x="157603" y="19390"/>
                </a:cubicBezTo>
                <a:cubicBezTo>
                  <a:pt x="68174" y="22036"/>
                  <a:pt x="-6439" y="83154"/>
                  <a:pt x="440" y="81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C7479EA3-5936-486F-AA51-81DC1083B44C}"/>
              </a:ext>
            </a:extLst>
          </p:cNvPr>
          <p:cNvSpPr/>
          <p:nvPr/>
        </p:nvSpPr>
        <p:spPr>
          <a:xfrm>
            <a:off x="1782709" y="1267178"/>
            <a:ext cx="33541" cy="442674"/>
          </a:xfrm>
          <a:custGeom>
            <a:avLst/>
            <a:gdLst>
              <a:gd name="connsiteX0" fmla="*/ 54 w 33541"/>
              <a:gd name="connsiteY0" fmla="*/ 2822 h 442674"/>
              <a:gd name="connsiteX1" fmla="*/ 23866 w 33541"/>
              <a:gd name="connsiteY1" fmla="*/ 136172 h 442674"/>
              <a:gd name="connsiteX2" fmla="*/ 12754 w 33541"/>
              <a:gd name="connsiteY2" fmla="*/ 206022 h 442674"/>
              <a:gd name="connsiteX3" fmla="*/ 7991 w 33541"/>
              <a:gd name="connsiteY3" fmla="*/ 312385 h 442674"/>
              <a:gd name="connsiteX4" fmla="*/ 33391 w 33541"/>
              <a:gd name="connsiteY4" fmla="*/ 442560 h 442674"/>
              <a:gd name="connsiteX5" fmla="*/ 19104 w 33541"/>
              <a:gd name="connsiteY5" fmla="*/ 329847 h 442674"/>
              <a:gd name="connsiteX6" fmla="*/ 31804 w 33541"/>
              <a:gd name="connsiteY6" fmla="*/ 67910 h 442674"/>
              <a:gd name="connsiteX7" fmla="*/ 54 w 33541"/>
              <a:gd name="connsiteY7" fmla="*/ 2822 h 44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41" h="442674">
                <a:moveTo>
                  <a:pt x="54" y="2822"/>
                </a:moveTo>
                <a:cubicBezTo>
                  <a:pt x="-1269" y="14199"/>
                  <a:pt x="21749" y="102305"/>
                  <a:pt x="23866" y="136172"/>
                </a:cubicBezTo>
                <a:cubicBezTo>
                  <a:pt x="25983" y="170039"/>
                  <a:pt x="15400" y="176653"/>
                  <a:pt x="12754" y="206022"/>
                </a:cubicBezTo>
                <a:cubicBezTo>
                  <a:pt x="10108" y="235391"/>
                  <a:pt x="4552" y="272962"/>
                  <a:pt x="7991" y="312385"/>
                </a:cubicBezTo>
                <a:cubicBezTo>
                  <a:pt x="11431" y="351808"/>
                  <a:pt x="31539" y="439650"/>
                  <a:pt x="33391" y="442560"/>
                </a:cubicBezTo>
                <a:cubicBezTo>
                  <a:pt x="35243" y="445470"/>
                  <a:pt x="19368" y="392289"/>
                  <a:pt x="19104" y="329847"/>
                </a:cubicBezTo>
                <a:cubicBezTo>
                  <a:pt x="18840" y="267405"/>
                  <a:pt x="35508" y="121091"/>
                  <a:pt x="31804" y="67910"/>
                </a:cubicBezTo>
                <a:cubicBezTo>
                  <a:pt x="28100" y="14729"/>
                  <a:pt x="1377" y="-8555"/>
                  <a:pt x="54" y="2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ACD38ECD-B35F-410D-86EF-FE503B10E728}"/>
              </a:ext>
            </a:extLst>
          </p:cNvPr>
          <p:cNvSpPr/>
          <p:nvPr/>
        </p:nvSpPr>
        <p:spPr>
          <a:xfrm>
            <a:off x="1749351" y="1245811"/>
            <a:ext cx="38580" cy="286675"/>
          </a:xfrm>
          <a:custGeom>
            <a:avLst/>
            <a:gdLst>
              <a:gd name="connsiteX0" fmla="*/ 22299 w 38580"/>
              <a:gd name="connsiteY0" fmla="*/ 377 h 286675"/>
              <a:gd name="connsiteX1" fmla="*/ 19124 w 38580"/>
              <a:gd name="connsiteY1" fmla="*/ 81339 h 286675"/>
              <a:gd name="connsiteX2" fmla="*/ 74 w 38580"/>
              <a:gd name="connsiteY2" fmla="*/ 105152 h 286675"/>
              <a:gd name="connsiteX3" fmla="*/ 27062 w 38580"/>
              <a:gd name="connsiteY3" fmla="*/ 143252 h 286675"/>
              <a:gd name="connsiteX4" fmla="*/ 27062 w 38580"/>
              <a:gd name="connsiteY4" fmla="*/ 167064 h 286675"/>
              <a:gd name="connsiteX5" fmla="*/ 3249 w 38580"/>
              <a:gd name="connsiteY5" fmla="*/ 286127 h 286675"/>
              <a:gd name="connsiteX6" fmla="*/ 38174 w 38580"/>
              <a:gd name="connsiteY6" fmla="*/ 113089 h 286675"/>
              <a:gd name="connsiteX7" fmla="*/ 22299 w 38580"/>
              <a:gd name="connsiteY7" fmla="*/ 52764 h 286675"/>
              <a:gd name="connsiteX8" fmla="*/ 22299 w 38580"/>
              <a:gd name="connsiteY8" fmla="*/ 377 h 28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80" h="286675">
                <a:moveTo>
                  <a:pt x="22299" y="377"/>
                </a:moveTo>
                <a:cubicBezTo>
                  <a:pt x="21770" y="5140"/>
                  <a:pt x="22828" y="63877"/>
                  <a:pt x="19124" y="81339"/>
                </a:cubicBezTo>
                <a:cubicBezTo>
                  <a:pt x="15420" y="98801"/>
                  <a:pt x="-1249" y="94833"/>
                  <a:pt x="74" y="105152"/>
                </a:cubicBezTo>
                <a:cubicBezTo>
                  <a:pt x="1397" y="115471"/>
                  <a:pt x="22564" y="132933"/>
                  <a:pt x="27062" y="143252"/>
                </a:cubicBezTo>
                <a:cubicBezTo>
                  <a:pt x="31560" y="153571"/>
                  <a:pt x="31031" y="143252"/>
                  <a:pt x="27062" y="167064"/>
                </a:cubicBezTo>
                <a:cubicBezTo>
                  <a:pt x="23093" y="190877"/>
                  <a:pt x="1397" y="295123"/>
                  <a:pt x="3249" y="286127"/>
                </a:cubicBezTo>
                <a:cubicBezTo>
                  <a:pt x="5101" y="277131"/>
                  <a:pt x="34999" y="151983"/>
                  <a:pt x="38174" y="113089"/>
                </a:cubicBezTo>
                <a:cubicBezTo>
                  <a:pt x="41349" y="74195"/>
                  <a:pt x="24945" y="68374"/>
                  <a:pt x="22299" y="52764"/>
                </a:cubicBezTo>
                <a:cubicBezTo>
                  <a:pt x="19653" y="37154"/>
                  <a:pt x="22828" y="-4386"/>
                  <a:pt x="22299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9592AF3C-A724-478C-827B-B54E32FC5949}"/>
              </a:ext>
            </a:extLst>
          </p:cNvPr>
          <p:cNvSpPr/>
          <p:nvPr/>
        </p:nvSpPr>
        <p:spPr>
          <a:xfrm>
            <a:off x="1764509" y="1412954"/>
            <a:ext cx="40761" cy="321790"/>
          </a:xfrm>
          <a:custGeom>
            <a:avLst/>
            <a:gdLst>
              <a:gd name="connsiteX0" fmla="*/ 5554 w 40761"/>
              <a:gd name="connsiteY0" fmla="*/ 1509 h 321790"/>
              <a:gd name="connsiteX1" fmla="*/ 32541 w 40761"/>
              <a:gd name="connsiteY1" fmla="*/ 272971 h 321790"/>
              <a:gd name="connsiteX2" fmla="*/ 40479 w 40761"/>
              <a:gd name="connsiteY2" fmla="*/ 320596 h 321790"/>
              <a:gd name="connsiteX3" fmla="*/ 24604 w 40761"/>
              <a:gd name="connsiteY3" fmla="*/ 295196 h 321790"/>
              <a:gd name="connsiteX4" fmla="*/ 791 w 40761"/>
              <a:gd name="connsiteY4" fmla="*/ 169784 h 321790"/>
              <a:gd name="connsiteX5" fmla="*/ 5554 w 40761"/>
              <a:gd name="connsiteY5" fmla="*/ 1509 h 32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61" h="321790">
                <a:moveTo>
                  <a:pt x="5554" y="1509"/>
                </a:moveTo>
                <a:cubicBezTo>
                  <a:pt x="10846" y="18707"/>
                  <a:pt x="26720" y="219790"/>
                  <a:pt x="32541" y="272971"/>
                </a:cubicBezTo>
                <a:cubicBezTo>
                  <a:pt x="38362" y="326152"/>
                  <a:pt x="41802" y="316892"/>
                  <a:pt x="40479" y="320596"/>
                </a:cubicBezTo>
                <a:cubicBezTo>
                  <a:pt x="39156" y="324300"/>
                  <a:pt x="31219" y="320331"/>
                  <a:pt x="24604" y="295196"/>
                </a:cubicBezTo>
                <a:cubicBezTo>
                  <a:pt x="17989" y="270061"/>
                  <a:pt x="2643" y="220848"/>
                  <a:pt x="791" y="169784"/>
                </a:cubicBezTo>
                <a:cubicBezTo>
                  <a:pt x="-1061" y="118720"/>
                  <a:pt x="262" y="-15689"/>
                  <a:pt x="5554" y="1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3BB9BF54-1857-491F-B56D-8EB4154614BE}"/>
              </a:ext>
            </a:extLst>
          </p:cNvPr>
          <p:cNvSpPr/>
          <p:nvPr/>
        </p:nvSpPr>
        <p:spPr>
          <a:xfrm>
            <a:off x="1780653" y="1395335"/>
            <a:ext cx="141594" cy="357303"/>
          </a:xfrm>
          <a:custGeom>
            <a:avLst/>
            <a:gdLst>
              <a:gd name="connsiteX0" fmla="*/ 44972 w 141594"/>
              <a:gd name="connsiteY0" fmla="*/ 78 h 357303"/>
              <a:gd name="connsiteX1" fmla="*/ 70372 w 141594"/>
              <a:gd name="connsiteY1" fmla="*/ 204865 h 357303"/>
              <a:gd name="connsiteX2" fmla="*/ 132285 w 141594"/>
              <a:gd name="connsiteY2" fmla="*/ 238203 h 357303"/>
              <a:gd name="connsiteX3" fmla="*/ 140222 w 141594"/>
              <a:gd name="connsiteY3" fmla="*/ 281065 h 357303"/>
              <a:gd name="connsiteX4" fmla="*/ 121172 w 141594"/>
              <a:gd name="connsiteY4" fmla="*/ 290590 h 357303"/>
              <a:gd name="connsiteX5" fmla="*/ 76722 w 141594"/>
              <a:gd name="connsiteY5" fmla="*/ 300115 h 357303"/>
              <a:gd name="connsiteX6" fmla="*/ 522 w 141594"/>
              <a:gd name="connsiteY6" fmla="*/ 357265 h 357303"/>
              <a:gd name="connsiteX7" fmla="*/ 117997 w 141594"/>
              <a:gd name="connsiteY7" fmla="*/ 290590 h 357303"/>
              <a:gd name="connsiteX8" fmla="*/ 108472 w 141594"/>
              <a:gd name="connsiteY8" fmla="*/ 249315 h 357303"/>
              <a:gd name="connsiteX9" fmla="*/ 62435 w 141594"/>
              <a:gd name="connsiteY9" fmla="*/ 181053 h 357303"/>
              <a:gd name="connsiteX10" fmla="*/ 44972 w 141594"/>
              <a:gd name="connsiteY10" fmla="*/ 78 h 35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594" h="357303">
                <a:moveTo>
                  <a:pt x="44972" y="78"/>
                </a:moveTo>
                <a:cubicBezTo>
                  <a:pt x="46295" y="4047"/>
                  <a:pt x="55820" y="165178"/>
                  <a:pt x="70372" y="204865"/>
                </a:cubicBezTo>
                <a:cubicBezTo>
                  <a:pt x="84924" y="244552"/>
                  <a:pt x="120643" y="225503"/>
                  <a:pt x="132285" y="238203"/>
                </a:cubicBezTo>
                <a:cubicBezTo>
                  <a:pt x="143927" y="250903"/>
                  <a:pt x="142074" y="272334"/>
                  <a:pt x="140222" y="281065"/>
                </a:cubicBezTo>
                <a:cubicBezTo>
                  <a:pt x="138370" y="289796"/>
                  <a:pt x="131755" y="287415"/>
                  <a:pt x="121172" y="290590"/>
                </a:cubicBezTo>
                <a:cubicBezTo>
                  <a:pt x="110589" y="293765"/>
                  <a:pt x="96830" y="289003"/>
                  <a:pt x="76722" y="300115"/>
                </a:cubicBezTo>
                <a:cubicBezTo>
                  <a:pt x="56614" y="311227"/>
                  <a:pt x="-6357" y="358852"/>
                  <a:pt x="522" y="357265"/>
                </a:cubicBezTo>
                <a:cubicBezTo>
                  <a:pt x="7401" y="355678"/>
                  <a:pt x="100005" y="308582"/>
                  <a:pt x="117997" y="290590"/>
                </a:cubicBezTo>
                <a:cubicBezTo>
                  <a:pt x="135989" y="272598"/>
                  <a:pt x="117732" y="267571"/>
                  <a:pt x="108472" y="249315"/>
                </a:cubicBezTo>
                <a:cubicBezTo>
                  <a:pt x="99212" y="231059"/>
                  <a:pt x="74606" y="218624"/>
                  <a:pt x="62435" y="181053"/>
                </a:cubicBezTo>
                <a:cubicBezTo>
                  <a:pt x="50264" y="143482"/>
                  <a:pt x="43649" y="-3891"/>
                  <a:pt x="44972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BD36FB0E-C8AF-451C-A059-5FE0F43A00BE}"/>
              </a:ext>
            </a:extLst>
          </p:cNvPr>
          <p:cNvSpPr/>
          <p:nvPr/>
        </p:nvSpPr>
        <p:spPr>
          <a:xfrm>
            <a:off x="1849960" y="1480573"/>
            <a:ext cx="53779" cy="143966"/>
          </a:xfrm>
          <a:custGeom>
            <a:avLst/>
            <a:gdLst>
              <a:gd name="connsiteX0" fmla="*/ 4240 w 53779"/>
              <a:gd name="connsiteY0" fmla="*/ 565 h 143966"/>
              <a:gd name="connsiteX1" fmla="*/ 21703 w 53779"/>
              <a:gd name="connsiteY1" fmla="*/ 95815 h 143966"/>
              <a:gd name="connsiteX2" fmla="*/ 53453 w 53779"/>
              <a:gd name="connsiteY2" fmla="*/ 141852 h 143966"/>
              <a:gd name="connsiteX3" fmla="*/ 35990 w 53779"/>
              <a:gd name="connsiteY3" fmla="*/ 133915 h 143966"/>
              <a:gd name="connsiteX4" fmla="*/ 1065 w 53779"/>
              <a:gd name="connsiteY4" fmla="*/ 113277 h 143966"/>
              <a:gd name="connsiteX5" fmla="*/ 9003 w 53779"/>
              <a:gd name="connsiteY5" fmla="*/ 57715 h 143966"/>
              <a:gd name="connsiteX6" fmla="*/ 4240 w 53779"/>
              <a:gd name="connsiteY6" fmla="*/ 565 h 14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79" h="143966">
                <a:moveTo>
                  <a:pt x="4240" y="565"/>
                </a:moveTo>
                <a:cubicBezTo>
                  <a:pt x="6357" y="6915"/>
                  <a:pt x="13501" y="72267"/>
                  <a:pt x="21703" y="95815"/>
                </a:cubicBezTo>
                <a:cubicBezTo>
                  <a:pt x="29905" y="119363"/>
                  <a:pt x="51072" y="135502"/>
                  <a:pt x="53453" y="141852"/>
                </a:cubicBezTo>
                <a:cubicBezTo>
                  <a:pt x="55834" y="148202"/>
                  <a:pt x="44721" y="138677"/>
                  <a:pt x="35990" y="133915"/>
                </a:cubicBezTo>
                <a:cubicBezTo>
                  <a:pt x="27259" y="129153"/>
                  <a:pt x="5563" y="125977"/>
                  <a:pt x="1065" y="113277"/>
                </a:cubicBezTo>
                <a:cubicBezTo>
                  <a:pt x="-3433" y="100577"/>
                  <a:pt x="7680" y="72267"/>
                  <a:pt x="9003" y="57715"/>
                </a:cubicBezTo>
                <a:cubicBezTo>
                  <a:pt x="10326" y="43163"/>
                  <a:pt x="2123" y="-5785"/>
                  <a:pt x="4240" y="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3ACDBF06-6352-4021-9747-734507D91603}"/>
              </a:ext>
            </a:extLst>
          </p:cNvPr>
          <p:cNvSpPr/>
          <p:nvPr/>
        </p:nvSpPr>
        <p:spPr>
          <a:xfrm>
            <a:off x="1873063" y="1509695"/>
            <a:ext cx="70046" cy="116248"/>
          </a:xfrm>
          <a:custGeom>
            <a:avLst/>
            <a:gdLst>
              <a:gd name="connsiteX0" fmla="*/ 187 w 70046"/>
              <a:gd name="connsiteY0" fmla="*/ 18 h 116248"/>
              <a:gd name="connsiteX1" fmla="*/ 62100 w 70046"/>
              <a:gd name="connsiteY1" fmla="*/ 44468 h 116248"/>
              <a:gd name="connsiteX2" fmla="*/ 63687 w 70046"/>
              <a:gd name="connsiteY2" fmla="*/ 80980 h 116248"/>
              <a:gd name="connsiteX3" fmla="*/ 70037 w 70046"/>
              <a:gd name="connsiteY3" fmla="*/ 115905 h 116248"/>
              <a:gd name="connsiteX4" fmla="*/ 62100 w 70046"/>
              <a:gd name="connsiteY4" fmla="*/ 95268 h 116248"/>
              <a:gd name="connsiteX5" fmla="*/ 43050 w 70046"/>
              <a:gd name="connsiteY5" fmla="*/ 39705 h 116248"/>
              <a:gd name="connsiteX6" fmla="*/ 187 w 70046"/>
              <a:gd name="connsiteY6" fmla="*/ 18 h 11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46" h="116248">
                <a:moveTo>
                  <a:pt x="187" y="18"/>
                </a:moveTo>
                <a:cubicBezTo>
                  <a:pt x="3362" y="812"/>
                  <a:pt x="51517" y="30974"/>
                  <a:pt x="62100" y="44468"/>
                </a:cubicBezTo>
                <a:cubicBezTo>
                  <a:pt x="72683" y="57962"/>
                  <a:pt x="62364" y="69074"/>
                  <a:pt x="63687" y="80980"/>
                </a:cubicBezTo>
                <a:cubicBezTo>
                  <a:pt x="65010" y="92886"/>
                  <a:pt x="70301" y="113524"/>
                  <a:pt x="70037" y="115905"/>
                </a:cubicBezTo>
                <a:cubicBezTo>
                  <a:pt x="69773" y="118286"/>
                  <a:pt x="66598" y="107968"/>
                  <a:pt x="62100" y="95268"/>
                </a:cubicBezTo>
                <a:cubicBezTo>
                  <a:pt x="57602" y="82568"/>
                  <a:pt x="50988" y="55316"/>
                  <a:pt x="43050" y="39705"/>
                </a:cubicBezTo>
                <a:cubicBezTo>
                  <a:pt x="35113" y="24095"/>
                  <a:pt x="-2988" y="-776"/>
                  <a:pt x="187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ADA2AFA0-8371-439F-9C7C-8E89E6A8849D}"/>
              </a:ext>
            </a:extLst>
          </p:cNvPr>
          <p:cNvSpPr/>
          <p:nvPr/>
        </p:nvSpPr>
        <p:spPr>
          <a:xfrm>
            <a:off x="1886767" y="1520817"/>
            <a:ext cx="56346" cy="95294"/>
          </a:xfrm>
          <a:custGeom>
            <a:avLst/>
            <a:gdLst>
              <a:gd name="connsiteX0" fmla="*/ 771 w 56346"/>
              <a:gd name="connsiteY0" fmla="*/ 8 h 95294"/>
              <a:gd name="connsiteX1" fmla="*/ 13471 w 56346"/>
              <a:gd name="connsiteY1" fmla="*/ 68271 h 95294"/>
              <a:gd name="connsiteX2" fmla="*/ 56333 w 56346"/>
              <a:gd name="connsiteY2" fmla="*/ 95258 h 95294"/>
              <a:gd name="connsiteX3" fmla="*/ 8708 w 56346"/>
              <a:gd name="connsiteY3" fmla="*/ 73033 h 95294"/>
              <a:gd name="connsiteX4" fmla="*/ 771 w 56346"/>
              <a:gd name="connsiteY4" fmla="*/ 8 h 9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46" h="95294">
                <a:moveTo>
                  <a:pt x="771" y="8"/>
                </a:moveTo>
                <a:cubicBezTo>
                  <a:pt x="1565" y="-786"/>
                  <a:pt x="4211" y="52396"/>
                  <a:pt x="13471" y="68271"/>
                </a:cubicBezTo>
                <a:cubicBezTo>
                  <a:pt x="22731" y="84146"/>
                  <a:pt x="57127" y="94464"/>
                  <a:pt x="56333" y="95258"/>
                </a:cubicBezTo>
                <a:cubicBezTo>
                  <a:pt x="55539" y="96052"/>
                  <a:pt x="19821" y="83881"/>
                  <a:pt x="8708" y="73033"/>
                </a:cubicBezTo>
                <a:cubicBezTo>
                  <a:pt x="-2405" y="62185"/>
                  <a:pt x="-23" y="802"/>
                  <a:pt x="77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1637BC04-77B7-4822-899A-2FE96A4090B2}"/>
              </a:ext>
            </a:extLst>
          </p:cNvPr>
          <p:cNvSpPr/>
          <p:nvPr/>
        </p:nvSpPr>
        <p:spPr>
          <a:xfrm>
            <a:off x="1771987" y="1693830"/>
            <a:ext cx="178622" cy="57432"/>
          </a:xfrm>
          <a:custGeom>
            <a:avLst/>
            <a:gdLst>
              <a:gd name="connsiteX0" fmla="*/ 2838 w 178622"/>
              <a:gd name="connsiteY0" fmla="*/ 54008 h 57432"/>
              <a:gd name="connsiteX1" fmla="*/ 177463 w 178622"/>
              <a:gd name="connsiteY1" fmla="*/ 33 h 57432"/>
              <a:gd name="connsiteX2" fmla="*/ 75863 w 178622"/>
              <a:gd name="connsiteY2" fmla="*/ 46070 h 57432"/>
              <a:gd name="connsiteX3" fmla="*/ 2838 w 178622"/>
              <a:gd name="connsiteY3" fmla="*/ 54008 h 5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22" h="57432">
                <a:moveTo>
                  <a:pt x="2838" y="54008"/>
                </a:moveTo>
                <a:cubicBezTo>
                  <a:pt x="19771" y="46335"/>
                  <a:pt x="165292" y="1356"/>
                  <a:pt x="177463" y="33"/>
                </a:cubicBezTo>
                <a:cubicBezTo>
                  <a:pt x="189634" y="-1290"/>
                  <a:pt x="102586" y="36810"/>
                  <a:pt x="75863" y="46070"/>
                </a:cubicBezTo>
                <a:cubicBezTo>
                  <a:pt x="49140" y="55330"/>
                  <a:pt x="-14095" y="61681"/>
                  <a:pt x="2838" y="54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540F83F4-9223-4486-BF3C-329B5CD85DE9}"/>
              </a:ext>
            </a:extLst>
          </p:cNvPr>
          <p:cNvSpPr/>
          <p:nvPr/>
        </p:nvSpPr>
        <p:spPr>
          <a:xfrm>
            <a:off x="1784348" y="1766752"/>
            <a:ext cx="125488" cy="84398"/>
          </a:xfrm>
          <a:custGeom>
            <a:avLst/>
            <a:gdLst>
              <a:gd name="connsiteX0" fmla="*/ 2 w 125488"/>
              <a:gd name="connsiteY0" fmla="*/ 136 h 84398"/>
              <a:gd name="connsiteX1" fmla="*/ 103190 w 125488"/>
              <a:gd name="connsiteY1" fmla="*/ 35061 h 84398"/>
              <a:gd name="connsiteX2" fmla="*/ 125415 w 125488"/>
              <a:gd name="connsiteY2" fmla="*/ 84273 h 84398"/>
              <a:gd name="connsiteX3" fmla="*/ 100015 w 125488"/>
              <a:gd name="connsiteY3" fmla="*/ 47761 h 84398"/>
              <a:gd name="connsiteX4" fmla="*/ 2 w 125488"/>
              <a:gd name="connsiteY4" fmla="*/ 136 h 8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88" h="84398">
                <a:moveTo>
                  <a:pt x="2" y="136"/>
                </a:moveTo>
                <a:cubicBezTo>
                  <a:pt x="531" y="-1981"/>
                  <a:pt x="82288" y="21038"/>
                  <a:pt x="103190" y="35061"/>
                </a:cubicBezTo>
                <a:cubicBezTo>
                  <a:pt x="124092" y="49084"/>
                  <a:pt x="125944" y="82156"/>
                  <a:pt x="125415" y="84273"/>
                </a:cubicBezTo>
                <a:cubicBezTo>
                  <a:pt x="124886" y="86390"/>
                  <a:pt x="121182" y="61255"/>
                  <a:pt x="100015" y="47761"/>
                </a:cubicBezTo>
                <a:cubicBezTo>
                  <a:pt x="78848" y="34267"/>
                  <a:pt x="-527" y="2253"/>
                  <a:pt x="2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EF3CC17D-FF82-4272-A6AA-24885E1379EE}"/>
              </a:ext>
            </a:extLst>
          </p:cNvPr>
          <p:cNvSpPr/>
          <p:nvPr/>
        </p:nvSpPr>
        <p:spPr>
          <a:xfrm>
            <a:off x="1860287" y="1738268"/>
            <a:ext cx="112382" cy="100134"/>
          </a:xfrm>
          <a:custGeom>
            <a:avLst/>
            <a:gdLst>
              <a:gd name="connsiteX0" fmla="*/ 263 w 112382"/>
              <a:gd name="connsiteY0" fmla="*/ 45 h 100134"/>
              <a:gd name="connsiteX1" fmla="*/ 87576 w 112382"/>
              <a:gd name="connsiteY1" fmla="*/ 61957 h 100134"/>
              <a:gd name="connsiteX2" fmla="*/ 111388 w 112382"/>
              <a:gd name="connsiteY2" fmla="*/ 100057 h 100134"/>
              <a:gd name="connsiteX3" fmla="*/ 62176 w 112382"/>
              <a:gd name="connsiteY3" fmla="*/ 52432 h 100134"/>
              <a:gd name="connsiteX4" fmla="*/ 263 w 112382"/>
              <a:gd name="connsiteY4" fmla="*/ 45 h 10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82" h="100134">
                <a:moveTo>
                  <a:pt x="263" y="45"/>
                </a:moveTo>
                <a:cubicBezTo>
                  <a:pt x="4496" y="1632"/>
                  <a:pt x="69055" y="45289"/>
                  <a:pt x="87576" y="61957"/>
                </a:cubicBezTo>
                <a:cubicBezTo>
                  <a:pt x="106097" y="78625"/>
                  <a:pt x="115621" y="101644"/>
                  <a:pt x="111388" y="100057"/>
                </a:cubicBezTo>
                <a:cubicBezTo>
                  <a:pt x="107155" y="98470"/>
                  <a:pt x="80432" y="66190"/>
                  <a:pt x="62176" y="52432"/>
                </a:cubicBezTo>
                <a:cubicBezTo>
                  <a:pt x="43920" y="38674"/>
                  <a:pt x="-3970" y="-1542"/>
                  <a:pt x="263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F301AA9B-1110-4517-A7A0-4C205C04B0A9}"/>
              </a:ext>
            </a:extLst>
          </p:cNvPr>
          <p:cNvSpPr/>
          <p:nvPr/>
        </p:nvSpPr>
        <p:spPr>
          <a:xfrm>
            <a:off x="1964617" y="784559"/>
            <a:ext cx="708737" cy="206159"/>
          </a:xfrm>
          <a:custGeom>
            <a:avLst/>
            <a:gdLst>
              <a:gd name="connsiteX0" fmla="*/ 708 w 708737"/>
              <a:gd name="connsiteY0" fmla="*/ 206041 h 206159"/>
              <a:gd name="connsiteX1" fmla="*/ 267408 w 708737"/>
              <a:gd name="connsiteY1" fmla="*/ 42529 h 206159"/>
              <a:gd name="connsiteX2" fmla="*/ 586496 w 708737"/>
              <a:gd name="connsiteY2" fmla="*/ 40941 h 206159"/>
              <a:gd name="connsiteX3" fmla="*/ 708733 w 708737"/>
              <a:gd name="connsiteY3" fmla="*/ 47291 h 206159"/>
              <a:gd name="connsiteX4" fmla="*/ 583321 w 708737"/>
              <a:gd name="connsiteY4" fmla="*/ 20304 h 206159"/>
              <a:gd name="connsiteX5" fmla="*/ 348371 w 708737"/>
              <a:gd name="connsiteY5" fmla="*/ 13954 h 206159"/>
              <a:gd name="connsiteX6" fmla="*/ 708 w 708737"/>
              <a:gd name="connsiteY6" fmla="*/ 206041 h 20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737" h="206159">
                <a:moveTo>
                  <a:pt x="708" y="206041"/>
                </a:moveTo>
                <a:cubicBezTo>
                  <a:pt x="-12786" y="210803"/>
                  <a:pt x="169777" y="70046"/>
                  <a:pt x="267408" y="42529"/>
                </a:cubicBezTo>
                <a:cubicBezTo>
                  <a:pt x="365039" y="15012"/>
                  <a:pt x="512942" y="40147"/>
                  <a:pt x="586496" y="40941"/>
                </a:cubicBezTo>
                <a:cubicBezTo>
                  <a:pt x="660050" y="41735"/>
                  <a:pt x="709262" y="50730"/>
                  <a:pt x="708733" y="47291"/>
                </a:cubicBezTo>
                <a:cubicBezTo>
                  <a:pt x="708204" y="43852"/>
                  <a:pt x="643381" y="25860"/>
                  <a:pt x="583321" y="20304"/>
                </a:cubicBezTo>
                <a:cubicBezTo>
                  <a:pt x="523261" y="14748"/>
                  <a:pt x="442563" y="-18325"/>
                  <a:pt x="348371" y="13954"/>
                </a:cubicBezTo>
                <a:cubicBezTo>
                  <a:pt x="254179" y="46233"/>
                  <a:pt x="14202" y="201279"/>
                  <a:pt x="708" y="206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DBBC8CE1-9DC6-4A37-AE94-A10DBBAC84D9}"/>
              </a:ext>
            </a:extLst>
          </p:cNvPr>
          <p:cNvSpPr/>
          <p:nvPr/>
        </p:nvSpPr>
        <p:spPr>
          <a:xfrm>
            <a:off x="2008803" y="820945"/>
            <a:ext cx="364007" cy="163437"/>
          </a:xfrm>
          <a:custGeom>
            <a:avLst/>
            <a:gdLst>
              <a:gd name="connsiteX0" fmla="*/ 972 w 364007"/>
              <a:gd name="connsiteY0" fmla="*/ 163305 h 163437"/>
              <a:gd name="connsiteX1" fmla="*/ 188297 w 364007"/>
              <a:gd name="connsiteY1" fmla="*/ 53768 h 163437"/>
              <a:gd name="connsiteX2" fmla="*/ 361335 w 364007"/>
              <a:gd name="connsiteY2" fmla="*/ 1380 h 163437"/>
              <a:gd name="connsiteX3" fmla="*/ 272435 w 364007"/>
              <a:gd name="connsiteY3" fmla="*/ 29955 h 163437"/>
              <a:gd name="connsiteX4" fmla="*/ 972 w 364007"/>
              <a:gd name="connsiteY4" fmla="*/ 163305 h 16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07" h="163437">
                <a:moveTo>
                  <a:pt x="972" y="163305"/>
                </a:moveTo>
                <a:cubicBezTo>
                  <a:pt x="-13051" y="167274"/>
                  <a:pt x="128237" y="80755"/>
                  <a:pt x="188297" y="53768"/>
                </a:cubicBezTo>
                <a:cubicBezTo>
                  <a:pt x="248358" y="26780"/>
                  <a:pt x="347312" y="5349"/>
                  <a:pt x="361335" y="1380"/>
                </a:cubicBezTo>
                <a:cubicBezTo>
                  <a:pt x="375358" y="-2589"/>
                  <a:pt x="332496" y="586"/>
                  <a:pt x="272435" y="29955"/>
                </a:cubicBezTo>
                <a:cubicBezTo>
                  <a:pt x="212375" y="59324"/>
                  <a:pt x="14995" y="159336"/>
                  <a:pt x="972" y="163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87C6F93F-990C-4AA9-BE1A-BA808AD2E624}"/>
              </a:ext>
            </a:extLst>
          </p:cNvPr>
          <p:cNvSpPr/>
          <p:nvPr/>
        </p:nvSpPr>
        <p:spPr>
          <a:xfrm>
            <a:off x="1962937" y="1530339"/>
            <a:ext cx="129882" cy="26116"/>
          </a:xfrm>
          <a:custGeom>
            <a:avLst/>
            <a:gdLst>
              <a:gd name="connsiteX0" fmla="*/ 801 w 129882"/>
              <a:gd name="connsiteY0" fmla="*/ 11 h 26116"/>
              <a:gd name="connsiteX1" fmla="*/ 127801 w 129882"/>
              <a:gd name="connsiteY1" fmla="*/ 22236 h 26116"/>
              <a:gd name="connsiteX2" fmla="*/ 75413 w 129882"/>
              <a:gd name="connsiteY2" fmla="*/ 25411 h 26116"/>
              <a:gd name="connsiteX3" fmla="*/ 801 w 129882"/>
              <a:gd name="connsiteY3" fmla="*/ 11 h 2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882" h="26116">
                <a:moveTo>
                  <a:pt x="801" y="11"/>
                </a:moveTo>
                <a:cubicBezTo>
                  <a:pt x="9532" y="-518"/>
                  <a:pt x="115366" y="18003"/>
                  <a:pt x="127801" y="22236"/>
                </a:cubicBezTo>
                <a:cubicBezTo>
                  <a:pt x="140236" y="26469"/>
                  <a:pt x="93669" y="26734"/>
                  <a:pt x="75413" y="25411"/>
                </a:cubicBezTo>
                <a:cubicBezTo>
                  <a:pt x="57157" y="24088"/>
                  <a:pt x="-7930" y="540"/>
                  <a:pt x="80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9A187BA0-D61F-4D17-9CDE-1C6311AC4099}"/>
              </a:ext>
            </a:extLst>
          </p:cNvPr>
          <p:cNvSpPr/>
          <p:nvPr/>
        </p:nvSpPr>
        <p:spPr>
          <a:xfrm>
            <a:off x="2014334" y="1576227"/>
            <a:ext cx="125406" cy="45849"/>
          </a:xfrm>
          <a:custGeom>
            <a:avLst/>
            <a:gdLst>
              <a:gd name="connsiteX0" fmla="*/ 204 w 125406"/>
              <a:gd name="connsiteY0" fmla="*/ 44611 h 45849"/>
              <a:gd name="connsiteX1" fmla="*/ 120854 w 125406"/>
              <a:gd name="connsiteY1" fmla="*/ 161 h 45849"/>
              <a:gd name="connsiteX2" fmla="*/ 92279 w 125406"/>
              <a:gd name="connsiteY2" fmla="*/ 30323 h 45849"/>
              <a:gd name="connsiteX3" fmla="*/ 204 w 125406"/>
              <a:gd name="connsiteY3" fmla="*/ 44611 h 4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06" h="45849">
                <a:moveTo>
                  <a:pt x="204" y="44611"/>
                </a:moveTo>
                <a:cubicBezTo>
                  <a:pt x="4967" y="39584"/>
                  <a:pt x="105508" y="2542"/>
                  <a:pt x="120854" y="161"/>
                </a:cubicBezTo>
                <a:cubicBezTo>
                  <a:pt x="136200" y="-2220"/>
                  <a:pt x="109212" y="22386"/>
                  <a:pt x="92279" y="30323"/>
                </a:cubicBezTo>
                <a:cubicBezTo>
                  <a:pt x="75346" y="38260"/>
                  <a:pt x="-4559" y="49638"/>
                  <a:pt x="204" y="44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04A3B622-641F-4CDA-9776-33C6846F360A}"/>
              </a:ext>
            </a:extLst>
          </p:cNvPr>
          <p:cNvSpPr/>
          <p:nvPr/>
        </p:nvSpPr>
        <p:spPr>
          <a:xfrm>
            <a:off x="3028346" y="1079500"/>
            <a:ext cx="280630" cy="15875"/>
          </a:xfrm>
          <a:custGeom>
            <a:avLst/>
            <a:gdLst>
              <a:gd name="connsiteX0" fmla="*/ 3779 w 280630"/>
              <a:gd name="connsiteY0" fmla="*/ 0 h 15875"/>
              <a:gd name="connsiteX1" fmla="*/ 278417 w 280630"/>
              <a:gd name="connsiteY1" fmla="*/ 9525 h 15875"/>
              <a:gd name="connsiteX2" fmla="*/ 127604 w 280630"/>
              <a:gd name="connsiteY2" fmla="*/ 15875 h 15875"/>
              <a:gd name="connsiteX3" fmla="*/ 3779 w 280630"/>
              <a:gd name="connsiteY3" fmla="*/ 0 h 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630" h="15875">
                <a:moveTo>
                  <a:pt x="3779" y="0"/>
                </a:moveTo>
                <a:lnTo>
                  <a:pt x="278417" y="9525"/>
                </a:lnTo>
                <a:cubicBezTo>
                  <a:pt x="299054" y="12171"/>
                  <a:pt x="169673" y="15875"/>
                  <a:pt x="127604" y="15875"/>
                </a:cubicBezTo>
                <a:cubicBezTo>
                  <a:pt x="85535" y="15875"/>
                  <a:pt x="-21356" y="1058"/>
                  <a:pt x="377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02B7519D-321B-42DA-8C5E-74781DCFB8EB}"/>
              </a:ext>
            </a:extLst>
          </p:cNvPr>
          <p:cNvSpPr/>
          <p:nvPr/>
        </p:nvSpPr>
        <p:spPr>
          <a:xfrm>
            <a:off x="2433638" y="1087799"/>
            <a:ext cx="592680" cy="259989"/>
          </a:xfrm>
          <a:custGeom>
            <a:avLst/>
            <a:gdLst>
              <a:gd name="connsiteX0" fmla="*/ 588962 w 592680"/>
              <a:gd name="connsiteY0" fmla="*/ 5989 h 259989"/>
              <a:gd name="connsiteX1" fmla="*/ 534987 w 592680"/>
              <a:gd name="connsiteY1" fmla="*/ 7576 h 259989"/>
              <a:gd name="connsiteX2" fmla="*/ 382587 w 592680"/>
              <a:gd name="connsiteY2" fmla="*/ 61551 h 259989"/>
              <a:gd name="connsiteX3" fmla="*/ 204787 w 592680"/>
              <a:gd name="connsiteY3" fmla="*/ 144101 h 259989"/>
              <a:gd name="connsiteX4" fmla="*/ 0 w 592680"/>
              <a:gd name="connsiteY4" fmla="*/ 259989 h 259989"/>
              <a:gd name="connsiteX5" fmla="*/ 207962 w 592680"/>
              <a:gd name="connsiteY5" fmla="*/ 144101 h 259989"/>
              <a:gd name="connsiteX6" fmla="*/ 442912 w 592680"/>
              <a:gd name="connsiteY6" fmla="*/ 59964 h 259989"/>
              <a:gd name="connsiteX7" fmla="*/ 588962 w 592680"/>
              <a:gd name="connsiteY7" fmla="*/ 5989 h 25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680" h="259989">
                <a:moveTo>
                  <a:pt x="588962" y="5989"/>
                </a:moveTo>
                <a:cubicBezTo>
                  <a:pt x="604308" y="-2742"/>
                  <a:pt x="569383" y="-1684"/>
                  <a:pt x="534987" y="7576"/>
                </a:cubicBezTo>
                <a:cubicBezTo>
                  <a:pt x="500591" y="16836"/>
                  <a:pt x="437620" y="38797"/>
                  <a:pt x="382587" y="61551"/>
                </a:cubicBezTo>
                <a:cubicBezTo>
                  <a:pt x="327554" y="84305"/>
                  <a:pt x="268551" y="111028"/>
                  <a:pt x="204787" y="144101"/>
                </a:cubicBezTo>
                <a:cubicBezTo>
                  <a:pt x="141022" y="177174"/>
                  <a:pt x="0" y="259989"/>
                  <a:pt x="0" y="259989"/>
                </a:cubicBezTo>
                <a:cubicBezTo>
                  <a:pt x="529" y="259989"/>
                  <a:pt x="134143" y="177438"/>
                  <a:pt x="207962" y="144101"/>
                </a:cubicBezTo>
                <a:cubicBezTo>
                  <a:pt x="281781" y="110764"/>
                  <a:pt x="374914" y="81660"/>
                  <a:pt x="442912" y="59964"/>
                </a:cubicBezTo>
                <a:cubicBezTo>
                  <a:pt x="510910" y="38268"/>
                  <a:pt x="573616" y="14720"/>
                  <a:pt x="588962" y="5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7ED3C89A-945D-498E-9212-CB6F0B9033B9}"/>
              </a:ext>
            </a:extLst>
          </p:cNvPr>
          <p:cNvSpPr/>
          <p:nvPr/>
        </p:nvSpPr>
        <p:spPr>
          <a:xfrm>
            <a:off x="2755872" y="1041860"/>
            <a:ext cx="139733" cy="130033"/>
          </a:xfrm>
          <a:custGeom>
            <a:avLst/>
            <a:gdLst>
              <a:gd name="connsiteX0" fmla="*/ 139728 w 139733"/>
              <a:gd name="connsiteY0" fmla="*/ 1128 h 130033"/>
              <a:gd name="connsiteX1" fmla="*/ 38128 w 139733"/>
              <a:gd name="connsiteY1" fmla="*/ 29703 h 130033"/>
              <a:gd name="connsiteX2" fmla="*/ 28 w 139733"/>
              <a:gd name="connsiteY2" fmla="*/ 129715 h 130033"/>
              <a:gd name="connsiteX3" fmla="*/ 42891 w 139733"/>
              <a:gd name="connsiteY3" fmla="*/ 59865 h 130033"/>
              <a:gd name="connsiteX4" fmla="*/ 139728 w 139733"/>
              <a:gd name="connsiteY4" fmla="*/ 1128 h 13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33" h="130033">
                <a:moveTo>
                  <a:pt x="139728" y="1128"/>
                </a:moveTo>
                <a:cubicBezTo>
                  <a:pt x="138934" y="-3899"/>
                  <a:pt x="61411" y="8272"/>
                  <a:pt x="38128" y="29703"/>
                </a:cubicBezTo>
                <a:cubicBezTo>
                  <a:pt x="14845" y="51134"/>
                  <a:pt x="-766" y="124688"/>
                  <a:pt x="28" y="129715"/>
                </a:cubicBezTo>
                <a:cubicBezTo>
                  <a:pt x="822" y="134742"/>
                  <a:pt x="25693" y="78915"/>
                  <a:pt x="42891" y="59865"/>
                </a:cubicBezTo>
                <a:cubicBezTo>
                  <a:pt x="60089" y="40815"/>
                  <a:pt x="140522" y="6155"/>
                  <a:pt x="139728" y="1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4C27E3F7-F382-40BB-B7A1-85A721BE64CB}"/>
              </a:ext>
            </a:extLst>
          </p:cNvPr>
          <p:cNvSpPr/>
          <p:nvPr/>
        </p:nvSpPr>
        <p:spPr>
          <a:xfrm>
            <a:off x="2620562" y="1009635"/>
            <a:ext cx="139900" cy="166821"/>
          </a:xfrm>
          <a:custGeom>
            <a:avLst/>
            <a:gdLst>
              <a:gd name="connsiteX0" fmla="*/ 401 w 139900"/>
              <a:gd name="connsiteY0" fmla="*/ 15 h 166821"/>
              <a:gd name="connsiteX1" fmla="*/ 135338 w 139900"/>
              <a:gd name="connsiteY1" fmla="*/ 42878 h 166821"/>
              <a:gd name="connsiteX2" fmla="*/ 109938 w 139900"/>
              <a:gd name="connsiteY2" fmla="*/ 166703 h 166821"/>
              <a:gd name="connsiteX3" fmla="*/ 127401 w 139900"/>
              <a:gd name="connsiteY3" fmla="*/ 65103 h 166821"/>
              <a:gd name="connsiteX4" fmla="*/ 94063 w 139900"/>
              <a:gd name="connsiteY4" fmla="*/ 38115 h 166821"/>
              <a:gd name="connsiteX5" fmla="*/ 401 w 139900"/>
              <a:gd name="connsiteY5" fmla="*/ 15 h 16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00" h="166821">
                <a:moveTo>
                  <a:pt x="401" y="15"/>
                </a:moveTo>
                <a:cubicBezTo>
                  <a:pt x="7280" y="809"/>
                  <a:pt x="117082" y="15097"/>
                  <a:pt x="135338" y="42878"/>
                </a:cubicBezTo>
                <a:cubicBezTo>
                  <a:pt x="153594" y="70659"/>
                  <a:pt x="111261" y="162999"/>
                  <a:pt x="109938" y="166703"/>
                </a:cubicBezTo>
                <a:cubicBezTo>
                  <a:pt x="108615" y="170407"/>
                  <a:pt x="130047" y="86534"/>
                  <a:pt x="127401" y="65103"/>
                </a:cubicBezTo>
                <a:cubicBezTo>
                  <a:pt x="124755" y="43672"/>
                  <a:pt x="110996" y="46317"/>
                  <a:pt x="94063" y="38115"/>
                </a:cubicBezTo>
                <a:cubicBezTo>
                  <a:pt x="77130" y="29913"/>
                  <a:pt x="-6478" y="-779"/>
                  <a:pt x="401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F53BE919-15D4-409F-9556-5FD452A5879A}"/>
              </a:ext>
            </a:extLst>
          </p:cNvPr>
          <p:cNvSpPr/>
          <p:nvPr/>
        </p:nvSpPr>
        <p:spPr>
          <a:xfrm>
            <a:off x="2449072" y="1110337"/>
            <a:ext cx="607830" cy="248803"/>
          </a:xfrm>
          <a:custGeom>
            <a:avLst/>
            <a:gdLst>
              <a:gd name="connsiteX0" fmla="*/ 441 w 607830"/>
              <a:gd name="connsiteY0" fmla="*/ 248563 h 248803"/>
              <a:gd name="connsiteX1" fmla="*/ 294128 w 607830"/>
              <a:gd name="connsiteY1" fmla="*/ 99338 h 248803"/>
              <a:gd name="connsiteX2" fmla="*/ 605278 w 607830"/>
              <a:gd name="connsiteY2" fmla="*/ 913 h 248803"/>
              <a:gd name="connsiteX3" fmla="*/ 430653 w 607830"/>
              <a:gd name="connsiteY3" fmla="*/ 54888 h 248803"/>
              <a:gd name="connsiteX4" fmla="*/ 232216 w 607830"/>
              <a:gd name="connsiteY4" fmla="*/ 132676 h 248803"/>
              <a:gd name="connsiteX5" fmla="*/ 441 w 607830"/>
              <a:gd name="connsiteY5" fmla="*/ 248563 h 24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830" h="248803">
                <a:moveTo>
                  <a:pt x="441" y="248563"/>
                </a:moveTo>
                <a:cubicBezTo>
                  <a:pt x="10760" y="243007"/>
                  <a:pt x="193322" y="140613"/>
                  <a:pt x="294128" y="99338"/>
                </a:cubicBezTo>
                <a:cubicBezTo>
                  <a:pt x="394934" y="58063"/>
                  <a:pt x="582524" y="8321"/>
                  <a:pt x="605278" y="913"/>
                </a:cubicBezTo>
                <a:cubicBezTo>
                  <a:pt x="628032" y="-6495"/>
                  <a:pt x="492830" y="32928"/>
                  <a:pt x="430653" y="54888"/>
                </a:cubicBezTo>
                <a:cubicBezTo>
                  <a:pt x="368476" y="76848"/>
                  <a:pt x="301008" y="103307"/>
                  <a:pt x="232216" y="132676"/>
                </a:cubicBezTo>
                <a:cubicBezTo>
                  <a:pt x="163424" y="162045"/>
                  <a:pt x="-9878" y="254119"/>
                  <a:pt x="441" y="248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C2C9B077-6BE6-484A-8F98-2C362F8681F7}"/>
              </a:ext>
            </a:extLst>
          </p:cNvPr>
          <p:cNvSpPr/>
          <p:nvPr/>
        </p:nvSpPr>
        <p:spPr>
          <a:xfrm>
            <a:off x="3043314" y="1106290"/>
            <a:ext cx="235496" cy="4985"/>
          </a:xfrm>
          <a:custGeom>
            <a:avLst/>
            <a:gdLst>
              <a:gd name="connsiteX0" fmla="*/ 4686 w 235496"/>
              <a:gd name="connsiteY0" fmla="*/ 198 h 4985"/>
              <a:gd name="connsiteX1" fmla="*/ 91999 w 235496"/>
              <a:gd name="connsiteY1" fmla="*/ 4960 h 4985"/>
              <a:gd name="connsiteX2" fmla="*/ 234874 w 235496"/>
              <a:gd name="connsiteY2" fmla="*/ 1785 h 4985"/>
              <a:gd name="connsiteX3" fmla="*/ 4686 w 235496"/>
              <a:gd name="connsiteY3" fmla="*/ 198 h 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96" h="4985">
                <a:moveTo>
                  <a:pt x="4686" y="198"/>
                </a:moveTo>
                <a:cubicBezTo>
                  <a:pt x="-19126" y="727"/>
                  <a:pt x="53634" y="4696"/>
                  <a:pt x="91999" y="4960"/>
                </a:cubicBezTo>
                <a:cubicBezTo>
                  <a:pt x="130364" y="5224"/>
                  <a:pt x="244928" y="3372"/>
                  <a:pt x="234874" y="1785"/>
                </a:cubicBezTo>
                <a:cubicBezTo>
                  <a:pt x="224820" y="198"/>
                  <a:pt x="28498" y="-331"/>
                  <a:pt x="4686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1E757820-1060-4810-9837-965E0B408695}"/>
              </a:ext>
            </a:extLst>
          </p:cNvPr>
          <p:cNvSpPr/>
          <p:nvPr/>
        </p:nvSpPr>
        <p:spPr>
          <a:xfrm>
            <a:off x="3046161" y="1114065"/>
            <a:ext cx="244945" cy="24579"/>
          </a:xfrm>
          <a:custGeom>
            <a:avLst/>
            <a:gdLst>
              <a:gd name="connsiteX0" fmla="*/ 1839 w 244945"/>
              <a:gd name="connsiteY0" fmla="*/ 22585 h 24579"/>
              <a:gd name="connsiteX1" fmla="*/ 241552 w 244945"/>
              <a:gd name="connsiteY1" fmla="*/ 20998 h 24579"/>
              <a:gd name="connsiteX2" fmla="*/ 135189 w 244945"/>
              <a:gd name="connsiteY2" fmla="*/ 360 h 24579"/>
              <a:gd name="connsiteX3" fmla="*/ 1839 w 244945"/>
              <a:gd name="connsiteY3" fmla="*/ 22585 h 24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45" h="24579">
                <a:moveTo>
                  <a:pt x="1839" y="22585"/>
                </a:moveTo>
                <a:cubicBezTo>
                  <a:pt x="19566" y="26025"/>
                  <a:pt x="219327" y="24702"/>
                  <a:pt x="241552" y="20998"/>
                </a:cubicBezTo>
                <a:cubicBezTo>
                  <a:pt x="263777" y="17294"/>
                  <a:pt x="170908" y="3800"/>
                  <a:pt x="135189" y="360"/>
                </a:cubicBezTo>
                <a:cubicBezTo>
                  <a:pt x="99470" y="-3080"/>
                  <a:pt x="-15888" y="19145"/>
                  <a:pt x="1839" y="22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4B082A7C-8559-4D47-8E55-F49AC16F9454}"/>
              </a:ext>
            </a:extLst>
          </p:cNvPr>
          <p:cNvSpPr/>
          <p:nvPr/>
        </p:nvSpPr>
        <p:spPr>
          <a:xfrm>
            <a:off x="2444848" y="1196975"/>
            <a:ext cx="431702" cy="204134"/>
          </a:xfrm>
          <a:custGeom>
            <a:avLst/>
            <a:gdLst>
              <a:gd name="connsiteX0" fmla="*/ 431702 w 431702"/>
              <a:gd name="connsiteY0" fmla="*/ 0 h 204134"/>
              <a:gd name="connsiteX1" fmla="*/ 171352 w 431702"/>
              <a:gd name="connsiteY1" fmla="*/ 92075 h 204134"/>
              <a:gd name="connsiteX2" fmla="*/ 1490 w 431702"/>
              <a:gd name="connsiteY2" fmla="*/ 203200 h 204134"/>
              <a:gd name="connsiteX3" fmla="*/ 98327 w 431702"/>
              <a:gd name="connsiteY3" fmla="*/ 141288 h 204134"/>
              <a:gd name="connsiteX4" fmla="*/ 265015 w 431702"/>
              <a:gd name="connsiteY4" fmla="*/ 69850 h 204134"/>
              <a:gd name="connsiteX5" fmla="*/ 431702 w 431702"/>
              <a:gd name="connsiteY5" fmla="*/ 0 h 20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1702" h="204134">
                <a:moveTo>
                  <a:pt x="431702" y="0"/>
                </a:moveTo>
                <a:cubicBezTo>
                  <a:pt x="337378" y="29104"/>
                  <a:pt x="243054" y="58208"/>
                  <a:pt x="171352" y="92075"/>
                </a:cubicBezTo>
                <a:cubicBezTo>
                  <a:pt x="99650" y="125942"/>
                  <a:pt x="13661" y="194998"/>
                  <a:pt x="1490" y="203200"/>
                </a:cubicBezTo>
                <a:cubicBezTo>
                  <a:pt x="-10681" y="211402"/>
                  <a:pt x="54406" y="163513"/>
                  <a:pt x="98327" y="141288"/>
                </a:cubicBezTo>
                <a:cubicBezTo>
                  <a:pt x="142248" y="119063"/>
                  <a:pt x="265015" y="69850"/>
                  <a:pt x="265015" y="69850"/>
                </a:cubicBezTo>
                <a:lnTo>
                  <a:pt x="43170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B516CC30-5B59-4A36-ABCE-DD19906CAC20}"/>
              </a:ext>
            </a:extLst>
          </p:cNvPr>
          <p:cNvSpPr/>
          <p:nvPr/>
        </p:nvSpPr>
        <p:spPr>
          <a:xfrm>
            <a:off x="2228450" y="1338873"/>
            <a:ext cx="225025" cy="138470"/>
          </a:xfrm>
          <a:custGeom>
            <a:avLst/>
            <a:gdLst>
              <a:gd name="connsiteX0" fmla="*/ 224238 w 225025"/>
              <a:gd name="connsiteY0" fmla="*/ 977 h 138470"/>
              <a:gd name="connsiteX1" fmla="*/ 154388 w 225025"/>
              <a:gd name="connsiteY1" fmla="*/ 50190 h 138470"/>
              <a:gd name="connsiteX2" fmla="*/ 400 w 225025"/>
              <a:gd name="connsiteY2" fmla="*/ 137502 h 138470"/>
              <a:gd name="connsiteX3" fmla="*/ 113113 w 225025"/>
              <a:gd name="connsiteY3" fmla="*/ 93052 h 138470"/>
              <a:gd name="connsiteX4" fmla="*/ 224238 w 225025"/>
              <a:gd name="connsiteY4" fmla="*/ 977 h 13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25" h="138470">
                <a:moveTo>
                  <a:pt x="224238" y="977"/>
                </a:moveTo>
                <a:cubicBezTo>
                  <a:pt x="231117" y="-6167"/>
                  <a:pt x="191694" y="27436"/>
                  <a:pt x="154388" y="50190"/>
                </a:cubicBezTo>
                <a:cubicBezTo>
                  <a:pt x="117082" y="72944"/>
                  <a:pt x="7279" y="130358"/>
                  <a:pt x="400" y="137502"/>
                </a:cubicBezTo>
                <a:cubicBezTo>
                  <a:pt x="-6479" y="144646"/>
                  <a:pt x="77130" y="110514"/>
                  <a:pt x="113113" y="93052"/>
                </a:cubicBezTo>
                <a:cubicBezTo>
                  <a:pt x="149096" y="75590"/>
                  <a:pt x="217359" y="8121"/>
                  <a:pt x="224238" y="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4B96BFD1-D2BB-4DF5-BB25-F738D5F23478}"/>
              </a:ext>
            </a:extLst>
          </p:cNvPr>
          <p:cNvSpPr/>
          <p:nvPr/>
        </p:nvSpPr>
        <p:spPr>
          <a:xfrm>
            <a:off x="2166966" y="1396566"/>
            <a:ext cx="280269" cy="322906"/>
          </a:xfrm>
          <a:custGeom>
            <a:avLst/>
            <a:gdLst>
              <a:gd name="connsiteX0" fmla="*/ 279372 w 280269"/>
              <a:gd name="connsiteY0" fmla="*/ 434 h 322906"/>
              <a:gd name="connsiteX1" fmla="*/ 133322 w 280269"/>
              <a:gd name="connsiteY1" fmla="*/ 129022 h 322906"/>
              <a:gd name="connsiteX2" fmla="*/ 52359 w 280269"/>
              <a:gd name="connsiteY2" fmla="*/ 241734 h 322906"/>
              <a:gd name="connsiteX3" fmla="*/ 1559 w 280269"/>
              <a:gd name="connsiteY3" fmla="*/ 321109 h 322906"/>
              <a:gd name="connsiteX4" fmla="*/ 111097 w 280269"/>
              <a:gd name="connsiteY4" fmla="*/ 163947 h 322906"/>
              <a:gd name="connsiteX5" fmla="*/ 190472 w 280269"/>
              <a:gd name="connsiteY5" fmla="*/ 89334 h 322906"/>
              <a:gd name="connsiteX6" fmla="*/ 279372 w 280269"/>
              <a:gd name="connsiteY6" fmla="*/ 434 h 32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269" h="322906">
                <a:moveTo>
                  <a:pt x="279372" y="434"/>
                </a:moveTo>
                <a:cubicBezTo>
                  <a:pt x="269847" y="7049"/>
                  <a:pt x="171157" y="88805"/>
                  <a:pt x="133322" y="129022"/>
                </a:cubicBezTo>
                <a:cubicBezTo>
                  <a:pt x="95486" y="169239"/>
                  <a:pt x="74320" y="209719"/>
                  <a:pt x="52359" y="241734"/>
                </a:cubicBezTo>
                <a:cubicBezTo>
                  <a:pt x="30398" y="273749"/>
                  <a:pt x="-8231" y="334073"/>
                  <a:pt x="1559" y="321109"/>
                </a:cubicBezTo>
                <a:cubicBezTo>
                  <a:pt x="11349" y="308145"/>
                  <a:pt x="79611" y="202576"/>
                  <a:pt x="111097" y="163947"/>
                </a:cubicBezTo>
                <a:cubicBezTo>
                  <a:pt x="142582" y="125318"/>
                  <a:pt x="160839" y="114205"/>
                  <a:pt x="190472" y="89334"/>
                </a:cubicBezTo>
                <a:cubicBezTo>
                  <a:pt x="220105" y="64463"/>
                  <a:pt x="288897" y="-6181"/>
                  <a:pt x="279372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ED9933E5-C537-4550-B4A9-B116D2355FA6}"/>
              </a:ext>
            </a:extLst>
          </p:cNvPr>
          <p:cNvSpPr/>
          <p:nvPr/>
        </p:nvSpPr>
        <p:spPr>
          <a:xfrm>
            <a:off x="2037084" y="1400947"/>
            <a:ext cx="353970" cy="414180"/>
          </a:xfrm>
          <a:custGeom>
            <a:avLst/>
            <a:gdLst>
              <a:gd name="connsiteX0" fmla="*/ 350516 w 353970"/>
              <a:gd name="connsiteY0" fmla="*/ 5578 h 414180"/>
              <a:gd name="connsiteX1" fmla="*/ 158429 w 353970"/>
              <a:gd name="connsiteY1" fmla="*/ 232591 h 414180"/>
              <a:gd name="connsiteX2" fmla="*/ 117154 w 353970"/>
              <a:gd name="connsiteY2" fmla="*/ 297678 h 414180"/>
              <a:gd name="connsiteX3" fmla="*/ 17141 w 353970"/>
              <a:gd name="connsiteY3" fmla="*/ 396103 h 414180"/>
              <a:gd name="connsiteX4" fmla="*/ 17141 w 353970"/>
              <a:gd name="connsiteY4" fmla="*/ 392928 h 414180"/>
              <a:gd name="connsiteX5" fmla="*/ 187004 w 353970"/>
              <a:gd name="connsiteY5" fmla="*/ 181791 h 414180"/>
              <a:gd name="connsiteX6" fmla="*/ 274316 w 353970"/>
              <a:gd name="connsiteY6" fmla="*/ 78603 h 414180"/>
              <a:gd name="connsiteX7" fmla="*/ 350516 w 353970"/>
              <a:gd name="connsiteY7" fmla="*/ 5578 h 41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970" h="414180">
                <a:moveTo>
                  <a:pt x="350516" y="5578"/>
                </a:moveTo>
                <a:cubicBezTo>
                  <a:pt x="331202" y="31243"/>
                  <a:pt x="197323" y="183908"/>
                  <a:pt x="158429" y="232591"/>
                </a:cubicBezTo>
                <a:cubicBezTo>
                  <a:pt x="119535" y="281274"/>
                  <a:pt x="140702" y="270426"/>
                  <a:pt x="117154" y="297678"/>
                </a:cubicBezTo>
                <a:cubicBezTo>
                  <a:pt x="93606" y="324930"/>
                  <a:pt x="33810" y="380228"/>
                  <a:pt x="17141" y="396103"/>
                </a:cubicBezTo>
                <a:cubicBezTo>
                  <a:pt x="472" y="411978"/>
                  <a:pt x="-11170" y="428647"/>
                  <a:pt x="17141" y="392928"/>
                </a:cubicBezTo>
                <a:cubicBezTo>
                  <a:pt x="45451" y="357209"/>
                  <a:pt x="144142" y="234178"/>
                  <a:pt x="187004" y="181791"/>
                </a:cubicBezTo>
                <a:cubicBezTo>
                  <a:pt x="229866" y="129404"/>
                  <a:pt x="245476" y="107707"/>
                  <a:pt x="274316" y="78603"/>
                </a:cubicBezTo>
                <a:cubicBezTo>
                  <a:pt x="303155" y="49499"/>
                  <a:pt x="369830" y="-20087"/>
                  <a:pt x="350516" y="5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AAC9DBF5-9574-428C-A89F-55B9EB8EBF22}"/>
              </a:ext>
            </a:extLst>
          </p:cNvPr>
          <p:cNvSpPr/>
          <p:nvPr/>
        </p:nvSpPr>
        <p:spPr>
          <a:xfrm>
            <a:off x="1903399" y="1701675"/>
            <a:ext cx="281015" cy="251195"/>
          </a:xfrm>
          <a:custGeom>
            <a:avLst/>
            <a:gdLst>
              <a:gd name="connsiteX0" fmla="*/ 281001 w 281015"/>
              <a:gd name="connsiteY0" fmla="*/ 125 h 251195"/>
              <a:gd name="connsiteX1" fmla="*/ 146064 w 281015"/>
              <a:gd name="connsiteY1" fmla="*/ 141413 h 251195"/>
              <a:gd name="connsiteX2" fmla="*/ 14 w 281015"/>
              <a:gd name="connsiteY2" fmla="*/ 250950 h 251195"/>
              <a:gd name="connsiteX3" fmla="*/ 138126 w 281015"/>
              <a:gd name="connsiteY3" fmla="*/ 166813 h 251195"/>
              <a:gd name="connsiteX4" fmla="*/ 281001 w 281015"/>
              <a:gd name="connsiteY4" fmla="*/ 125 h 25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015" h="251195">
                <a:moveTo>
                  <a:pt x="281001" y="125"/>
                </a:moveTo>
                <a:cubicBezTo>
                  <a:pt x="282324" y="-4108"/>
                  <a:pt x="192895" y="99609"/>
                  <a:pt x="146064" y="141413"/>
                </a:cubicBezTo>
                <a:cubicBezTo>
                  <a:pt x="99233" y="183217"/>
                  <a:pt x="1337" y="246717"/>
                  <a:pt x="14" y="250950"/>
                </a:cubicBezTo>
                <a:cubicBezTo>
                  <a:pt x="-1309" y="255183"/>
                  <a:pt x="91295" y="203855"/>
                  <a:pt x="138126" y="166813"/>
                </a:cubicBezTo>
                <a:cubicBezTo>
                  <a:pt x="184957" y="129771"/>
                  <a:pt x="279678" y="4358"/>
                  <a:pt x="281001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B18CC10D-8D6F-4D63-920C-F76DF7341892}"/>
              </a:ext>
            </a:extLst>
          </p:cNvPr>
          <p:cNvSpPr/>
          <p:nvPr/>
        </p:nvSpPr>
        <p:spPr>
          <a:xfrm>
            <a:off x="1882721" y="1790700"/>
            <a:ext cx="184204" cy="141289"/>
          </a:xfrm>
          <a:custGeom>
            <a:avLst/>
            <a:gdLst>
              <a:gd name="connsiteX0" fmla="*/ 184204 w 184204"/>
              <a:gd name="connsiteY0" fmla="*/ 0 h 141289"/>
              <a:gd name="connsiteX1" fmla="*/ 54 w 184204"/>
              <a:gd name="connsiteY1" fmla="*/ 141288 h 141289"/>
              <a:gd name="connsiteX2" fmla="*/ 184204 w 184204"/>
              <a:gd name="connsiteY2" fmla="*/ 0 h 1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04" h="141289">
                <a:moveTo>
                  <a:pt x="184204" y="0"/>
                </a:moveTo>
                <a:cubicBezTo>
                  <a:pt x="184204" y="0"/>
                  <a:pt x="-3650" y="140759"/>
                  <a:pt x="54" y="141288"/>
                </a:cubicBezTo>
                <a:cubicBezTo>
                  <a:pt x="3758" y="141817"/>
                  <a:pt x="184204" y="0"/>
                  <a:pt x="1842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F1C7BBD7-528D-4468-81B2-593FD17B9009}"/>
              </a:ext>
            </a:extLst>
          </p:cNvPr>
          <p:cNvSpPr/>
          <p:nvPr/>
        </p:nvSpPr>
        <p:spPr>
          <a:xfrm>
            <a:off x="1875960" y="1782627"/>
            <a:ext cx="194675" cy="166824"/>
          </a:xfrm>
          <a:custGeom>
            <a:avLst/>
            <a:gdLst>
              <a:gd name="connsiteX0" fmla="*/ 192553 w 194675"/>
              <a:gd name="connsiteY0" fmla="*/ 6486 h 166824"/>
              <a:gd name="connsiteX1" fmla="*/ 70315 w 194675"/>
              <a:gd name="connsiteY1" fmla="*/ 108086 h 166824"/>
              <a:gd name="connsiteX2" fmla="*/ 465 w 194675"/>
              <a:gd name="connsiteY2" fmla="*/ 166823 h 166824"/>
              <a:gd name="connsiteX3" fmla="*/ 44915 w 194675"/>
              <a:gd name="connsiteY3" fmla="*/ 109673 h 166824"/>
              <a:gd name="connsiteX4" fmla="*/ 140165 w 194675"/>
              <a:gd name="connsiteY4" fmla="*/ 22361 h 166824"/>
              <a:gd name="connsiteX5" fmla="*/ 192553 w 194675"/>
              <a:gd name="connsiteY5" fmla="*/ 6486 h 16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675" h="166824">
                <a:moveTo>
                  <a:pt x="192553" y="6486"/>
                </a:moveTo>
                <a:cubicBezTo>
                  <a:pt x="180911" y="20773"/>
                  <a:pt x="102330" y="81363"/>
                  <a:pt x="70315" y="108086"/>
                </a:cubicBezTo>
                <a:cubicBezTo>
                  <a:pt x="38300" y="134809"/>
                  <a:pt x="4698" y="166559"/>
                  <a:pt x="465" y="166823"/>
                </a:cubicBezTo>
                <a:cubicBezTo>
                  <a:pt x="-3768" y="167087"/>
                  <a:pt x="21632" y="133750"/>
                  <a:pt x="44915" y="109673"/>
                </a:cubicBezTo>
                <a:cubicBezTo>
                  <a:pt x="68198" y="85596"/>
                  <a:pt x="115030" y="41411"/>
                  <a:pt x="140165" y="22361"/>
                </a:cubicBezTo>
                <a:cubicBezTo>
                  <a:pt x="165300" y="3311"/>
                  <a:pt x="204195" y="-7801"/>
                  <a:pt x="192553" y="6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2BCE1466-32E4-43FB-9931-B448B4041E62}"/>
              </a:ext>
            </a:extLst>
          </p:cNvPr>
          <p:cNvSpPr/>
          <p:nvPr/>
        </p:nvSpPr>
        <p:spPr>
          <a:xfrm>
            <a:off x="1690678" y="1812634"/>
            <a:ext cx="251101" cy="234973"/>
          </a:xfrm>
          <a:custGeom>
            <a:avLst/>
            <a:gdLst>
              <a:gd name="connsiteX0" fmla="*/ 209560 w 251101"/>
              <a:gd name="connsiteY0" fmla="*/ 291 h 234973"/>
              <a:gd name="connsiteX1" fmla="*/ 234960 w 251101"/>
              <a:gd name="connsiteY1" fmla="*/ 52679 h 234973"/>
              <a:gd name="connsiteX2" fmla="*/ 168285 w 251101"/>
              <a:gd name="connsiteY2" fmla="*/ 120941 h 234973"/>
              <a:gd name="connsiteX3" fmla="*/ 10 w 251101"/>
              <a:gd name="connsiteY3" fmla="*/ 233654 h 234973"/>
              <a:gd name="connsiteX4" fmla="*/ 160347 w 251101"/>
              <a:gd name="connsiteY4" fmla="*/ 173329 h 234973"/>
              <a:gd name="connsiteX5" fmla="*/ 249247 w 251101"/>
              <a:gd name="connsiteY5" fmla="*/ 36804 h 234973"/>
              <a:gd name="connsiteX6" fmla="*/ 209560 w 251101"/>
              <a:gd name="connsiteY6" fmla="*/ 291 h 23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101" h="234973">
                <a:moveTo>
                  <a:pt x="209560" y="291"/>
                </a:moveTo>
                <a:cubicBezTo>
                  <a:pt x="207179" y="2937"/>
                  <a:pt x="241839" y="32571"/>
                  <a:pt x="234960" y="52679"/>
                </a:cubicBezTo>
                <a:cubicBezTo>
                  <a:pt x="228081" y="72787"/>
                  <a:pt x="207443" y="90779"/>
                  <a:pt x="168285" y="120941"/>
                </a:cubicBezTo>
                <a:cubicBezTo>
                  <a:pt x="129127" y="151103"/>
                  <a:pt x="1333" y="224923"/>
                  <a:pt x="10" y="233654"/>
                </a:cubicBezTo>
                <a:cubicBezTo>
                  <a:pt x="-1313" y="242385"/>
                  <a:pt x="118808" y="206137"/>
                  <a:pt x="160347" y="173329"/>
                </a:cubicBezTo>
                <a:cubicBezTo>
                  <a:pt x="201886" y="140521"/>
                  <a:pt x="237341" y="60352"/>
                  <a:pt x="249247" y="36804"/>
                </a:cubicBezTo>
                <a:cubicBezTo>
                  <a:pt x="261153" y="13256"/>
                  <a:pt x="211941" y="-2355"/>
                  <a:pt x="209560" y="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286C212F-84FF-4307-A7C0-4C0F6CA46FB2}"/>
              </a:ext>
            </a:extLst>
          </p:cNvPr>
          <p:cNvSpPr/>
          <p:nvPr/>
        </p:nvSpPr>
        <p:spPr>
          <a:xfrm>
            <a:off x="1865305" y="1755751"/>
            <a:ext cx="69916" cy="81028"/>
          </a:xfrm>
          <a:custGeom>
            <a:avLst/>
            <a:gdLst>
              <a:gd name="connsiteX0" fmla="*/ 8 w 69916"/>
              <a:gd name="connsiteY0" fmla="*/ 24 h 81028"/>
              <a:gd name="connsiteX1" fmla="*/ 65095 w 69916"/>
              <a:gd name="connsiteY1" fmla="*/ 46062 h 81028"/>
              <a:gd name="connsiteX2" fmla="*/ 65095 w 69916"/>
              <a:gd name="connsiteY2" fmla="*/ 80987 h 81028"/>
              <a:gd name="connsiteX3" fmla="*/ 60333 w 69916"/>
              <a:gd name="connsiteY3" fmla="*/ 52412 h 81028"/>
              <a:gd name="connsiteX4" fmla="*/ 8 w 69916"/>
              <a:gd name="connsiteY4" fmla="*/ 24 h 8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6" h="81028">
                <a:moveTo>
                  <a:pt x="8" y="24"/>
                </a:moveTo>
                <a:cubicBezTo>
                  <a:pt x="802" y="-1034"/>
                  <a:pt x="54247" y="32568"/>
                  <a:pt x="65095" y="46062"/>
                </a:cubicBezTo>
                <a:cubicBezTo>
                  <a:pt x="75943" y="59556"/>
                  <a:pt x="65095" y="80987"/>
                  <a:pt x="65095" y="80987"/>
                </a:cubicBezTo>
                <a:cubicBezTo>
                  <a:pt x="64301" y="82045"/>
                  <a:pt x="65625" y="62466"/>
                  <a:pt x="60333" y="52412"/>
                </a:cubicBezTo>
                <a:cubicBezTo>
                  <a:pt x="55041" y="42358"/>
                  <a:pt x="-786" y="1082"/>
                  <a:pt x="8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D7975CD9-1E22-4E89-B9CB-8E2EFB0CD706}"/>
              </a:ext>
            </a:extLst>
          </p:cNvPr>
          <p:cNvSpPr/>
          <p:nvPr/>
        </p:nvSpPr>
        <p:spPr>
          <a:xfrm>
            <a:off x="1879752" y="1899292"/>
            <a:ext cx="201185" cy="59693"/>
          </a:xfrm>
          <a:custGeom>
            <a:avLst/>
            <a:gdLst>
              <a:gd name="connsiteX0" fmla="*/ 1436 w 201185"/>
              <a:gd name="connsiteY0" fmla="*/ 59683 h 59693"/>
              <a:gd name="connsiteX1" fmla="*/ 198286 w 201185"/>
              <a:gd name="connsiteY1" fmla="*/ 4121 h 59693"/>
              <a:gd name="connsiteX2" fmla="*/ 112561 w 201185"/>
              <a:gd name="connsiteY2" fmla="*/ 8883 h 59693"/>
              <a:gd name="connsiteX3" fmla="*/ 1436 w 201185"/>
              <a:gd name="connsiteY3" fmla="*/ 59683 h 5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185" h="59693">
                <a:moveTo>
                  <a:pt x="1436" y="59683"/>
                </a:moveTo>
                <a:cubicBezTo>
                  <a:pt x="15723" y="58889"/>
                  <a:pt x="179765" y="12588"/>
                  <a:pt x="198286" y="4121"/>
                </a:cubicBezTo>
                <a:cubicBezTo>
                  <a:pt x="216807" y="-4346"/>
                  <a:pt x="141665" y="1739"/>
                  <a:pt x="112561" y="8883"/>
                </a:cubicBezTo>
                <a:cubicBezTo>
                  <a:pt x="83457" y="16027"/>
                  <a:pt x="-12851" y="60477"/>
                  <a:pt x="1436" y="59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852BE5C1-8F12-4FC5-A777-724CF0D23B78}"/>
              </a:ext>
            </a:extLst>
          </p:cNvPr>
          <p:cNvSpPr/>
          <p:nvPr/>
        </p:nvSpPr>
        <p:spPr>
          <a:xfrm>
            <a:off x="1806022" y="1978215"/>
            <a:ext cx="262638" cy="304872"/>
          </a:xfrm>
          <a:custGeom>
            <a:avLst/>
            <a:gdLst>
              <a:gd name="connsiteX0" fmla="*/ 553 w 262638"/>
              <a:gd name="connsiteY0" fmla="*/ 42673 h 304872"/>
              <a:gd name="connsiteX1" fmla="*/ 208516 w 262638"/>
              <a:gd name="connsiteY1" fmla="*/ 2985 h 304872"/>
              <a:gd name="connsiteX2" fmla="*/ 224391 w 262638"/>
              <a:gd name="connsiteY2" fmla="*/ 25210 h 304872"/>
              <a:gd name="connsiteX3" fmla="*/ 237091 w 262638"/>
              <a:gd name="connsiteY3" fmla="*/ 85535 h 304872"/>
              <a:gd name="connsiteX4" fmla="*/ 206928 w 262638"/>
              <a:gd name="connsiteY4" fmla="*/ 191898 h 304872"/>
              <a:gd name="connsiteX5" fmla="*/ 140253 w 262638"/>
              <a:gd name="connsiteY5" fmla="*/ 301435 h 304872"/>
              <a:gd name="connsiteX6" fmla="*/ 259316 w 262638"/>
              <a:gd name="connsiteY6" fmla="*/ 55373 h 304872"/>
              <a:gd name="connsiteX7" fmla="*/ 222803 w 262638"/>
              <a:gd name="connsiteY7" fmla="*/ 6160 h 304872"/>
              <a:gd name="connsiteX8" fmla="*/ 151366 w 262638"/>
              <a:gd name="connsiteY8" fmla="*/ 2985 h 304872"/>
              <a:gd name="connsiteX9" fmla="*/ 553 w 262638"/>
              <a:gd name="connsiteY9" fmla="*/ 42673 h 30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638" h="304872">
                <a:moveTo>
                  <a:pt x="553" y="42673"/>
                </a:moveTo>
                <a:cubicBezTo>
                  <a:pt x="10078" y="42673"/>
                  <a:pt x="171210" y="5895"/>
                  <a:pt x="208516" y="2985"/>
                </a:cubicBezTo>
                <a:cubicBezTo>
                  <a:pt x="245822" y="75"/>
                  <a:pt x="219629" y="11452"/>
                  <a:pt x="224391" y="25210"/>
                </a:cubicBezTo>
                <a:cubicBezTo>
                  <a:pt x="229153" y="38968"/>
                  <a:pt x="240002" y="57754"/>
                  <a:pt x="237091" y="85535"/>
                </a:cubicBezTo>
                <a:cubicBezTo>
                  <a:pt x="234180" y="113316"/>
                  <a:pt x="223068" y="155915"/>
                  <a:pt x="206928" y="191898"/>
                </a:cubicBezTo>
                <a:cubicBezTo>
                  <a:pt x="190788" y="227881"/>
                  <a:pt x="131522" y="324189"/>
                  <a:pt x="140253" y="301435"/>
                </a:cubicBezTo>
                <a:cubicBezTo>
                  <a:pt x="148984" y="278681"/>
                  <a:pt x="245558" y="104585"/>
                  <a:pt x="259316" y="55373"/>
                </a:cubicBezTo>
                <a:cubicBezTo>
                  <a:pt x="273074" y="6161"/>
                  <a:pt x="240795" y="14891"/>
                  <a:pt x="222803" y="6160"/>
                </a:cubicBezTo>
                <a:cubicBezTo>
                  <a:pt x="204811" y="-2571"/>
                  <a:pt x="195816" y="-455"/>
                  <a:pt x="151366" y="2985"/>
                </a:cubicBezTo>
                <a:cubicBezTo>
                  <a:pt x="106916" y="6425"/>
                  <a:pt x="-8972" y="42673"/>
                  <a:pt x="553" y="42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A2A1F994-05DF-4737-8A95-3F29697D5FA6}"/>
              </a:ext>
            </a:extLst>
          </p:cNvPr>
          <p:cNvSpPr/>
          <p:nvPr/>
        </p:nvSpPr>
        <p:spPr>
          <a:xfrm>
            <a:off x="1870059" y="1042647"/>
            <a:ext cx="100029" cy="373693"/>
          </a:xfrm>
          <a:custGeom>
            <a:avLst/>
            <a:gdLst>
              <a:gd name="connsiteX0" fmla="*/ 100029 w 100029"/>
              <a:gd name="connsiteY0" fmla="*/ 341 h 373693"/>
              <a:gd name="connsiteX1" fmla="*/ 17479 w 100029"/>
              <a:gd name="connsiteY1" fmla="*/ 120991 h 373693"/>
              <a:gd name="connsiteX2" fmla="*/ 16 w 100029"/>
              <a:gd name="connsiteY2" fmla="*/ 259103 h 373693"/>
              <a:gd name="connsiteX3" fmla="*/ 14304 w 100029"/>
              <a:gd name="connsiteY3" fmla="*/ 373403 h 373693"/>
              <a:gd name="connsiteX4" fmla="*/ 12716 w 100029"/>
              <a:gd name="connsiteY4" fmla="*/ 287678 h 373693"/>
              <a:gd name="connsiteX5" fmla="*/ 19066 w 100029"/>
              <a:gd name="connsiteY5" fmla="*/ 159091 h 373693"/>
              <a:gd name="connsiteX6" fmla="*/ 100029 w 100029"/>
              <a:gd name="connsiteY6" fmla="*/ 341 h 37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29" h="373693">
                <a:moveTo>
                  <a:pt x="100029" y="341"/>
                </a:moveTo>
                <a:cubicBezTo>
                  <a:pt x="99765" y="-6009"/>
                  <a:pt x="34148" y="77864"/>
                  <a:pt x="17479" y="120991"/>
                </a:cubicBezTo>
                <a:cubicBezTo>
                  <a:pt x="810" y="164118"/>
                  <a:pt x="545" y="217034"/>
                  <a:pt x="16" y="259103"/>
                </a:cubicBezTo>
                <a:cubicBezTo>
                  <a:pt x="-513" y="301172"/>
                  <a:pt x="12187" y="368641"/>
                  <a:pt x="14304" y="373403"/>
                </a:cubicBezTo>
                <a:cubicBezTo>
                  <a:pt x="16421" y="378165"/>
                  <a:pt x="11922" y="323397"/>
                  <a:pt x="12716" y="287678"/>
                </a:cubicBezTo>
                <a:cubicBezTo>
                  <a:pt x="13510" y="251959"/>
                  <a:pt x="5572" y="205128"/>
                  <a:pt x="19066" y="159091"/>
                </a:cubicBezTo>
                <a:cubicBezTo>
                  <a:pt x="32560" y="113054"/>
                  <a:pt x="100293" y="6691"/>
                  <a:pt x="100029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87DB8066-430D-4BAA-9677-D288850539E9}"/>
              </a:ext>
            </a:extLst>
          </p:cNvPr>
          <p:cNvSpPr/>
          <p:nvPr/>
        </p:nvSpPr>
        <p:spPr>
          <a:xfrm>
            <a:off x="1837270" y="1026429"/>
            <a:ext cx="136138" cy="417779"/>
          </a:xfrm>
          <a:custGeom>
            <a:avLst/>
            <a:gdLst>
              <a:gd name="connsiteX0" fmla="*/ 135993 w 136138"/>
              <a:gd name="connsiteY0" fmla="*/ 3859 h 417779"/>
              <a:gd name="connsiteX1" fmla="*/ 34393 w 136138"/>
              <a:gd name="connsiteY1" fmla="*/ 119746 h 417779"/>
              <a:gd name="connsiteX2" fmla="*/ 10580 w 136138"/>
              <a:gd name="connsiteY2" fmla="*/ 248334 h 417779"/>
              <a:gd name="connsiteX3" fmla="*/ 35980 w 136138"/>
              <a:gd name="connsiteY3" fmla="*/ 394384 h 417779"/>
              <a:gd name="connsiteX4" fmla="*/ 48680 w 136138"/>
              <a:gd name="connsiteY4" fmla="*/ 407084 h 417779"/>
              <a:gd name="connsiteX5" fmla="*/ 15343 w 136138"/>
              <a:gd name="connsiteY5" fmla="*/ 289609 h 417779"/>
              <a:gd name="connsiteX6" fmla="*/ 1055 w 136138"/>
              <a:gd name="connsiteY6" fmla="*/ 200709 h 417779"/>
              <a:gd name="connsiteX7" fmla="*/ 42330 w 136138"/>
              <a:gd name="connsiteY7" fmla="*/ 103871 h 417779"/>
              <a:gd name="connsiteX8" fmla="*/ 56618 w 136138"/>
              <a:gd name="connsiteY8" fmla="*/ 34021 h 417779"/>
              <a:gd name="connsiteX9" fmla="*/ 135993 w 136138"/>
              <a:gd name="connsiteY9" fmla="*/ 3859 h 41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138" h="417779">
                <a:moveTo>
                  <a:pt x="135993" y="3859"/>
                </a:moveTo>
                <a:cubicBezTo>
                  <a:pt x="132289" y="18146"/>
                  <a:pt x="55295" y="79000"/>
                  <a:pt x="34393" y="119746"/>
                </a:cubicBezTo>
                <a:cubicBezTo>
                  <a:pt x="13491" y="160492"/>
                  <a:pt x="10315" y="202561"/>
                  <a:pt x="10580" y="248334"/>
                </a:cubicBezTo>
                <a:cubicBezTo>
                  <a:pt x="10844" y="294107"/>
                  <a:pt x="29630" y="367926"/>
                  <a:pt x="35980" y="394384"/>
                </a:cubicBezTo>
                <a:cubicBezTo>
                  <a:pt x="42330" y="420842"/>
                  <a:pt x="52119" y="424546"/>
                  <a:pt x="48680" y="407084"/>
                </a:cubicBezTo>
                <a:cubicBezTo>
                  <a:pt x="45241" y="389622"/>
                  <a:pt x="23280" y="324005"/>
                  <a:pt x="15343" y="289609"/>
                </a:cubicBezTo>
                <a:cubicBezTo>
                  <a:pt x="7406" y="255213"/>
                  <a:pt x="-3443" y="231665"/>
                  <a:pt x="1055" y="200709"/>
                </a:cubicBezTo>
                <a:cubicBezTo>
                  <a:pt x="5553" y="169753"/>
                  <a:pt x="33070" y="131652"/>
                  <a:pt x="42330" y="103871"/>
                </a:cubicBezTo>
                <a:cubicBezTo>
                  <a:pt x="51590" y="76090"/>
                  <a:pt x="41537" y="49631"/>
                  <a:pt x="56618" y="34021"/>
                </a:cubicBezTo>
                <a:cubicBezTo>
                  <a:pt x="71699" y="18411"/>
                  <a:pt x="139697" y="-10428"/>
                  <a:pt x="135993" y="3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77074094-4824-4D2B-9422-99D7113CCB39}"/>
              </a:ext>
            </a:extLst>
          </p:cNvPr>
          <p:cNvSpPr/>
          <p:nvPr/>
        </p:nvSpPr>
        <p:spPr>
          <a:xfrm>
            <a:off x="1995438" y="1031821"/>
            <a:ext cx="151459" cy="240366"/>
          </a:xfrm>
          <a:custGeom>
            <a:avLst/>
            <a:gdLst>
              <a:gd name="connsiteX0" fmla="*/ 50 w 151459"/>
              <a:gd name="connsiteY0" fmla="*/ 1642 h 240366"/>
              <a:gd name="connsiteX1" fmla="*/ 117525 w 151459"/>
              <a:gd name="connsiteY1" fmla="*/ 85779 h 240366"/>
              <a:gd name="connsiteX2" fmla="*/ 147687 w 151459"/>
              <a:gd name="connsiteY2" fmla="*/ 225479 h 240366"/>
              <a:gd name="connsiteX3" fmla="*/ 146100 w 151459"/>
              <a:gd name="connsiteY3" fmla="*/ 215954 h 240366"/>
              <a:gd name="connsiteX4" fmla="*/ 103237 w 151459"/>
              <a:gd name="connsiteY4" fmla="*/ 44504 h 240366"/>
              <a:gd name="connsiteX5" fmla="*/ 50 w 151459"/>
              <a:gd name="connsiteY5" fmla="*/ 1642 h 24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9" h="240366">
                <a:moveTo>
                  <a:pt x="50" y="1642"/>
                </a:moveTo>
                <a:cubicBezTo>
                  <a:pt x="2431" y="8521"/>
                  <a:pt x="92919" y="48473"/>
                  <a:pt x="117525" y="85779"/>
                </a:cubicBezTo>
                <a:cubicBezTo>
                  <a:pt x="142131" y="123085"/>
                  <a:pt x="142925" y="203783"/>
                  <a:pt x="147687" y="225479"/>
                </a:cubicBezTo>
                <a:cubicBezTo>
                  <a:pt x="152449" y="247175"/>
                  <a:pt x="153508" y="246116"/>
                  <a:pt x="146100" y="215954"/>
                </a:cubicBezTo>
                <a:cubicBezTo>
                  <a:pt x="138692" y="185792"/>
                  <a:pt x="125991" y="79429"/>
                  <a:pt x="103237" y="44504"/>
                </a:cubicBezTo>
                <a:cubicBezTo>
                  <a:pt x="80483" y="9579"/>
                  <a:pt x="-2331" y="-5237"/>
                  <a:pt x="50" y="1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84F3F126-780A-41F2-A7E7-6E8725C4DA55}"/>
              </a:ext>
            </a:extLst>
          </p:cNvPr>
          <p:cNvSpPr/>
          <p:nvPr/>
        </p:nvSpPr>
        <p:spPr>
          <a:xfrm>
            <a:off x="2014523" y="1265175"/>
            <a:ext cx="134131" cy="208250"/>
          </a:xfrm>
          <a:custGeom>
            <a:avLst/>
            <a:gdLst>
              <a:gd name="connsiteX0" fmla="*/ 133365 w 134131"/>
              <a:gd name="connsiteY0" fmla="*/ 63 h 208250"/>
              <a:gd name="connsiteX1" fmla="*/ 106377 w 134131"/>
              <a:gd name="connsiteY1" fmla="*/ 122300 h 208250"/>
              <a:gd name="connsiteX2" fmla="*/ 80977 w 134131"/>
              <a:gd name="connsiteY2" fmla="*/ 160400 h 208250"/>
              <a:gd name="connsiteX3" fmla="*/ 15 w 134131"/>
              <a:gd name="connsiteY3" fmla="*/ 208025 h 208250"/>
              <a:gd name="connsiteX4" fmla="*/ 74627 w 134131"/>
              <a:gd name="connsiteY4" fmla="*/ 139763 h 208250"/>
              <a:gd name="connsiteX5" fmla="*/ 133365 w 134131"/>
              <a:gd name="connsiteY5" fmla="*/ 63 h 20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31" h="208250">
                <a:moveTo>
                  <a:pt x="133365" y="63"/>
                </a:moveTo>
                <a:cubicBezTo>
                  <a:pt x="138657" y="-2847"/>
                  <a:pt x="115108" y="95577"/>
                  <a:pt x="106377" y="122300"/>
                </a:cubicBezTo>
                <a:cubicBezTo>
                  <a:pt x="97646" y="149023"/>
                  <a:pt x="98704" y="146113"/>
                  <a:pt x="80977" y="160400"/>
                </a:cubicBezTo>
                <a:cubicBezTo>
                  <a:pt x="63250" y="174688"/>
                  <a:pt x="1073" y="211464"/>
                  <a:pt x="15" y="208025"/>
                </a:cubicBezTo>
                <a:cubicBezTo>
                  <a:pt x="-1043" y="204586"/>
                  <a:pt x="52667" y="170984"/>
                  <a:pt x="74627" y="139763"/>
                </a:cubicBezTo>
                <a:cubicBezTo>
                  <a:pt x="96587" y="108542"/>
                  <a:pt x="128073" y="2973"/>
                  <a:pt x="133365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96E93CB5-C840-4053-99F3-F339881CC177}"/>
              </a:ext>
            </a:extLst>
          </p:cNvPr>
          <p:cNvSpPr/>
          <p:nvPr/>
        </p:nvSpPr>
        <p:spPr>
          <a:xfrm>
            <a:off x="1998657" y="1082423"/>
            <a:ext cx="118770" cy="249139"/>
          </a:xfrm>
          <a:custGeom>
            <a:avLst/>
            <a:gdLst>
              <a:gd name="connsiteX0" fmla="*/ 6 w 118770"/>
              <a:gd name="connsiteY0" fmla="*/ 252 h 249139"/>
              <a:gd name="connsiteX1" fmla="*/ 92081 w 118770"/>
              <a:gd name="connsiteY1" fmla="*/ 57402 h 249139"/>
              <a:gd name="connsiteX2" fmla="*/ 117481 w 118770"/>
              <a:gd name="connsiteY2" fmla="*/ 154240 h 249139"/>
              <a:gd name="connsiteX3" fmla="*/ 114306 w 118770"/>
              <a:gd name="connsiteY3" fmla="*/ 247902 h 249139"/>
              <a:gd name="connsiteX4" fmla="*/ 107956 w 118770"/>
              <a:gd name="connsiteY4" fmla="*/ 84390 h 249139"/>
              <a:gd name="connsiteX5" fmla="*/ 96843 w 118770"/>
              <a:gd name="connsiteY5" fmla="*/ 38352 h 249139"/>
              <a:gd name="connsiteX6" fmla="*/ 6 w 118770"/>
              <a:gd name="connsiteY6" fmla="*/ 252 h 24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770" h="249139">
                <a:moveTo>
                  <a:pt x="6" y="252"/>
                </a:moveTo>
                <a:cubicBezTo>
                  <a:pt x="-788" y="3427"/>
                  <a:pt x="72502" y="31737"/>
                  <a:pt x="92081" y="57402"/>
                </a:cubicBezTo>
                <a:cubicBezTo>
                  <a:pt x="111660" y="83067"/>
                  <a:pt x="113777" y="122490"/>
                  <a:pt x="117481" y="154240"/>
                </a:cubicBezTo>
                <a:cubicBezTo>
                  <a:pt x="121185" y="185990"/>
                  <a:pt x="115893" y="259544"/>
                  <a:pt x="114306" y="247902"/>
                </a:cubicBezTo>
                <a:cubicBezTo>
                  <a:pt x="112719" y="236260"/>
                  <a:pt x="110867" y="119315"/>
                  <a:pt x="107956" y="84390"/>
                </a:cubicBezTo>
                <a:cubicBezTo>
                  <a:pt x="105046" y="49465"/>
                  <a:pt x="116687" y="52110"/>
                  <a:pt x="96843" y="38352"/>
                </a:cubicBezTo>
                <a:cubicBezTo>
                  <a:pt x="76999" y="24594"/>
                  <a:pt x="800" y="-2923"/>
                  <a:pt x="6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A50129A6-8BA3-4F61-B9FD-8EF46081ABB8}"/>
              </a:ext>
            </a:extLst>
          </p:cNvPr>
          <p:cNvSpPr/>
          <p:nvPr/>
        </p:nvSpPr>
        <p:spPr>
          <a:xfrm>
            <a:off x="1891072" y="1379177"/>
            <a:ext cx="113581" cy="77970"/>
          </a:xfrm>
          <a:custGeom>
            <a:avLst/>
            <a:gdLst>
              <a:gd name="connsiteX0" fmla="*/ 1228 w 113581"/>
              <a:gd name="connsiteY0" fmla="*/ 361 h 77970"/>
              <a:gd name="connsiteX1" fmla="*/ 112353 w 113581"/>
              <a:gd name="connsiteY1" fmla="*/ 76561 h 77970"/>
              <a:gd name="connsiteX2" fmla="*/ 56791 w 113581"/>
              <a:gd name="connsiteY2" fmla="*/ 47986 h 77970"/>
              <a:gd name="connsiteX3" fmla="*/ 1228 w 113581"/>
              <a:gd name="connsiteY3" fmla="*/ 361 h 7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81" h="77970">
                <a:moveTo>
                  <a:pt x="1228" y="361"/>
                </a:moveTo>
                <a:cubicBezTo>
                  <a:pt x="10488" y="5123"/>
                  <a:pt x="103093" y="68624"/>
                  <a:pt x="112353" y="76561"/>
                </a:cubicBezTo>
                <a:cubicBezTo>
                  <a:pt x="121613" y="84498"/>
                  <a:pt x="76105" y="56717"/>
                  <a:pt x="56791" y="47986"/>
                </a:cubicBezTo>
                <a:cubicBezTo>
                  <a:pt x="37477" y="39255"/>
                  <a:pt x="-8032" y="-4401"/>
                  <a:pt x="1228" y="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3F6D2539-61F5-406E-82B0-5C49405BC2D3}"/>
              </a:ext>
            </a:extLst>
          </p:cNvPr>
          <p:cNvSpPr/>
          <p:nvPr/>
        </p:nvSpPr>
        <p:spPr>
          <a:xfrm>
            <a:off x="1884038" y="1416050"/>
            <a:ext cx="216225" cy="73060"/>
          </a:xfrm>
          <a:custGeom>
            <a:avLst/>
            <a:gdLst>
              <a:gd name="connsiteX0" fmla="*/ 325 w 216225"/>
              <a:gd name="connsiteY0" fmla="*/ 22225 h 73060"/>
              <a:gd name="connsiteX1" fmla="*/ 68587 w 216225"/>
              <a:gd name="connsiteY1" fmla="*/ 69850 h 73060"/>
              <a:gd name="connsiteX2" fmla="*/ 178125 w 216225"/>
              <a:gd name="connsiteY2" fmla="*/ 38100 h 73060"/>
              <a:gd name="connsiteX3" fmla="*/ 216225 w 216225"/>
              <a:gd name="connsiteY3" fmla="*/ 0 h 73060"/>
              <a:gd name="connsiteX4" fmla="*/ 167012 w 216225"/>
              <a:gd name="connsiteY4" fmla="*/ 47625 h 73060"/>
              <a:gd name="connsiteX5" fmla="*/ 95575 w 216225"/>
              <a:gd name="connsiteY5" fmla="*/ 73025 h 73060"/>
              <a:gd name="connsiteX6" fmla="*/ 325 w 216225"/>
              <a:gd name="connsiteY6" fmla="*/ 22225 h 7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25" h="73060">
                <a:moveTo>
                  <a:pt x="325" y="22225"/>
                </a:moveTo>
                <a:cubicBezTo>
                  <a:pt x="-4173" y="21696"/>
                  <a:pt x="38954" y="67204"/>
                  <a:pt x="68587" y="69850"/>
                </a:cubicBezTo>
                <a:cubicBezTo>
                  <a:pt x="98220" y="72496"/>
                  <a:pt x="153519" y="49742"/>
                  <a:pt x="178125" y="38100"/>
                </a:cubicBezTo>
                <a:cubicBezTo>
                  <a:pt x="202731" y="26458"/>
                  <a:pt x="216225" y="0"/>
                  <a:pt x="216225" y="0"/>
                </a:cubicBezTo>
                <a:cubicBezTo>
                  <a:pt x="214373" y="1587"/>
                  <a:pt x="187120" y="35454"/>
                  <a:pt x="167012" y="47625"/>
                </a:cubicBezTo>
                <a:cubicBezTo>
                  <a:pt x="146904" y="59796"/>
                  <a:pt x="123621" y="71438"/>
                  <a:pt x="95575" y="73025"/>
                </a:cubicBezTo>
                <a:cubicBezTo>
                  <a:pt x="67529" y="74612"/>
                  <a:pt x="4823" y="22754"/>
                  <a:pt x="325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8CF2C700-14AA-4199-990D-418784C9797B}"/>
              </a:ext>
            </a:extLst>
          </p:cNvPr>
          <p:cNvSpPr/>
          <p:nvPr/>
        </p:nvSpPr>
        <p:spPr>
          <a:xfrm>
            <a:off x="3316106" y="1088938"/>
            <a:ext cx="167698" cy="227178"/>
          </a:xfrm>
          <a:custGeom>
            <a:avLst/>
            <a:gdLst>
              <a:gd name="connsiteX0" fmla="*/ 182 w 167698"/>
              <a:gd name="connsiteY0" fmla="*/ 3262 h 227178"/>
              <a:gd name="connsiteX1" fmla="*/ 87494 w 167698"/>
              <a:gd name="connsiteY1" fmla="*/ 55650 h 227178"/>
              <a:gd name="connsiteX2" fmla="*/ 71619 w 167698"/>
              <a:gd name="connsiteY2" fmla="*/ 54062 h 227178"/>
              <a:gd name="connsiteX3" fmla="*/ 74794 w 167698"/>
              <a:gd name="connsiteY3" fmla="*/ 103275 h 227178"/>
              <a:gd name="connsiteX4" fmla="*/ 166869 w 167698"/>
              <a:gd name="connsiteY4" fmla="*/ 225512 h 227178"/>
              <a:gd name="connsiteX5" fmla="*/ 114482 w 167698"/>
              <a:gd name="connsiteY5" fmla="*/ 163600 h 227178"/>
              <a:gd name="connsiteX6" fmla="*/ 182 w 167698"/>
              <a:gd name="connsiteY6" fmla="*/ 3262 h 22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698" h="227178">
                <a:moveTo>
                  <a:pt x="182" y="3262"/>
                </a:moveTo>
                <a:cubicBezTo>
                  <a:pt x="-4316" y="-14730"/>
                  <a:pt x="75588" y="47183"/>
                  <a:pt x="87494" y="55650"/>
                </a:cubicBezTo>
                <a:cubicBezTo>
                  <a:pt x="99400" y="64117"/>
                  <a:pt x="73736" y="46125"/>
                  <a:pt x="71619" y="54062"/>
                </a:cubicBezTo>
                <a:cubicBezTo>
                  <a:pt x="69502" y="61999"/>
                  <a:pt x="58919" y="74700"/>
                  <a:pt x="74794" y="103275"/>
                </a:cubicBezTo>
                <a:cubicBezTo>
                  <a:pt x="90669" y="131850"/>
                  <a:pt x="160254" y="215458"/>
                  <a:pt x="166869" y="225512"/>
                </a:cubicBezTo>
                <a:cubicBezTo>
                  <a:pt x="173484" y="235566"/>
                  <a:pt x="139088" y="198260"/>
                  <a:pt x="114482" y="163600"/>
                </a:cubicBezTo>
                <a:cubicBezTo>
                  <a:pt x="89876" y="128940"/>
                  <a:pt x="4680" y="21254"/>
                  <a:pt x="182" y="3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9F5AFC24-F78E-429C-B583-FAD087FA9D25}"/>
              </a:ext>
            </a:extLst>
          </p:cNvPr>
          <p:cNvSpPr/>
          <p:nvPr/>
        </p:nvSpPr>
        <p:spPr>
          <a:xfrm>
            <a:off x="3303420" y="1157286"/>
            <a:ext cx="185509" cy="268892"/>
          </a:xfrm>
          <a:custGeom>
            <a:avLst/>
            <a:gdLst>
              <a:gd name="connsiteX0" fmla="*/ 168 w 185509"/>
              <a:gd name="connsiteY0" fmla="*/ 2 h 268892"/>
              <a:gd name="connsiteX1" fmla="*/ 79543 w 185509"/>
              <a:gd name="connsiteY1" fmla="*/ 133352 h 268892"/>
              <a:gd name="connsiteX2" fmla="*/ 95418 w 185509"/>
              <a:gd name="connsiteY2" fmla="*/ 184152 h 268892"/>
              <a:gd name="connsiteX3" fmla="*/ 93830 w 185509"/>
              <a:gd name="connsiteY3" fmla="*/ 266702 h 268892"/>
              <a:gd name="connsiteX4" fmla="*/ 181143 w 185509"/>
              <a:gd name="connsiteY4" fmla="*/ 239714 h 268892"/>
              <a:gd name="connsiteX5" fmla="*/ 170030 w 185509"/>
              <a:gd name="connsiteY5" fmla="*/ 182564 h 268892"/>
              <a:gd name="connsiteX6" fmla="*/ 149393 w 185509"/>
              <a:gd name="connsiteY6" fmla="*/ 223839 h 268892"/>
              <a:gd name="connsiteX7" fmla="*/ 103355 w 185509"/>
              <a:gd name="connsiteY7" fmla="*/ 136527 h 268892"/>
              <a:gd name="connsiteX8" fmla="*/ 168 w 185509"/>
              <a:gd name="connsiteY8" fmla="*/ 2 h 26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509" h="268892">
                <a:moveTo>
                  <a:pt x="168" y="2"/>
                </a:moveTo>
                <a:cubicBezTo>
                  <a:pt x="-3801" y="-527"/>
                  <a:pt x="63668" y="102660"/>
                  <a:pt x="79543" y="133352"/>
                </a:cubicBezTo>
                <a:cubicBezTo>
                  <a:pt x="95418" y="164044"/>
                  <a:pt x="93037" y="161927"/>
                  <a:pt x="95418" y="184152"/>
                </a:cubicBezTo>
                <a:cubicBezTo>
                  <a:pt x="97799" y="206377"/>
                  <a:pt x="79543" y="257442"/>
                  <a:pt x="93830" y="266702"/>
                </a:cubicBezTo>
                <a:cubicBezTo>
                  <a:pt x="108117" y="275962"/>
                  <a:pt x="168443" y="253737"/>
                  <a:pt x="181143" y="239714"/>
                </a:cubicBezTo>
                <a:cubicBezTo>
                  <a:pt x="193843" y="225691"/>
                  <a:pt x="175322" y="185210"/>
                  <a:pt x="170030" y="182564"/>
                </a:cubicBezTo>
                <a:cubicBezTo>
                  <a:pt x="164738" y="179918"/>
                  <a:pt x="160505" y="231512"/>
                  <a:pt x="149393" y="223839"/>
                </a:cubicBezTo>
                <a:cubicBezTo>
                  <a:pt x="138281" y="216166"/>
                  <a:pt x="127167" y="174098"/>
                  <a:pt x="103355" y="136527"/>
                </a:cubicBezTo>
                <a:cubicBezTo>
                  <a:pt x="79543" y="98956"/>
                  <a:pt x="4137" y="531"/>
                  <a:pt x="16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C09D5F0B-DEE6-4F55-806A-2CBC0E41D117}"/>
              </a:ext>
            </a:extLst>
          </p:cNvPr>
          <p:cNvSpPr/>
          <p:nvPr/>
        </p:nvSpPr>
        <p:spPr>
          <a:xfrm>
            <a:off x="2914544" y="1341429"/>
            <a:ext cx="438104" cy="174660"/>
          </a:xfrm>
          <a:custGeom>
            <a:avLst/>
            <a:gdLst>
              <a:gd name="connsiteX0" fmla="*/ 1694 w 438104"/>
              <a:gd name="connsiteY0" fmla="*/ 174634 h 174660"/>
              <a:gd name="connsiteX1" fmla="*/ 189019 w 438104"/>
              <a:gd name="connsiteY1" fmla="*/ 50809 h 174660"/>
              <a:gd name="connsiteX2" fmla="*/ 360469 w 438104"/>
              <a:gd name="connsiteY2" fmla="*/ 9 h 174660"/>
              <a:gd name="connsiteX3" fmla="*/ 304906 w 438104"/>
              <a:gd name="connsiteY3" fmla="*/ 53984 h 174660"/>
              <a:gd name="connsiteX4" fmla="*/ 371581 w 438104"/>
              <a:gd name="connsiteY4" fmla="*/ 63509 h 174660"/>
              <a:gd name="connsiteX5" fmla="*/ 435081 w 438104"/>
              <a:gd name="connsiteY5" fmla="*/ 76209 h 174660"/>
              <a:gd name="connsiteX6" fmla="*/ 269981 w 438104"/>
              <a:gd name="connsiteY6" fmla="*/ 95259 h 174660"/>
              <a:gd name="connsiteX7" fmla="*/ 387456 w 438104"/>
              <a:gd name="connsiteY7" fmla="*/ 77796 h 174660"/>
              <a:gd name="connsiteX8" fmla="*/ 296969 w 438104"/>
              <a:gd name="connsiteY8" fmla="*/ 65096 h 174660"/>
              <a:gd name="connsiteX9" fmla="*/ 303319 w 438104"/>
              <a:gd name="connsiteY9" fmla="*/ 39696 h 174660"/>
              <a:gd name="connsiteX10" fmla="*/ 1694 w 438104"/>
              <a:gd name="connsiteY10" fmla="*/ 174634 h 17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104" h="174660">
                <a:moveTo>
                  <a:pt x="1694" y="174634"/>
                </a:moveTo>
                <a:cubicBezTo>
                  <a:pt x="-17356" y="176486"/>
                  <a:pt x="129223" y="79913"/>
                  <a:pt x="189019" y="50809"/>
                </a:cubicBezTo>
                <a:cubicBezTo>
                  <a:pt x="248815" y="21705"/>
                  <a:pt x="341155" y="-520"/>
                  <a:pt x="360469" y="9"/>
                </a:cubicBezTo>
                <a:cubicBezTo>
                  <a:pt x="379783" y="538"/>
                  <a:pt x="303054" y="43401"/>
                  <a:pt x="304906" y="53984"/>
                </a:cubicBezTo>
                <a:cubicBezTo>
                  <a:pt x="306758" y="64567"/>
                  <a:pt x="349885" y="59805"/>
                  <a:pt x="371581" y="63509"/>
                </a:cubicBezTo>
                <a:cubicBezTo>
                  <a:pt x="393277" y="67213"/>
                  <a:pt x="452014" y="70917"/>
                  <a:pt x="435081" y="76209"/>
                </a:cubicBezTo>
                <a:cubicBezTo>
                  <a:pt x="418148" y="81501"/>
                  <a:pt x="277918" y="94995"/>
                  <a:pt x="269981" y="95259"/>
                </a:cubicBezTo>
                <a:cubicBezTo>
                  <a:pt x="262044" y="95523"/>
                  <a:pt x="382958" y="82823"/>
                  <a:pt x="387456" y="77796"/>
                </a:cubicBezTo>
                <a:cubicBezTo>
                  <a:pt x="391954" y="72769"/>
                  <a:pt x="310992" y="71446"/>
                  <a:pt x="296969" y="65096"/>
                </a:cubicBezTo>
                <a:cubicBezTo>
                  <a:pt x="282946" y="58746"/>
                  <a:pt x="351473" y="23556"/>
                  <a:pt x="303319" y="39696"/>
                </a:cubicBezTo>
                <a:cubicBezTo>
                  <a:pt x="255165" y="55836"/>
                  <a:pt x="20744" y="172782"/>
                  <a:pt x="1694" y="174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1EC3FAA7-9D6E-4CEC-9E02-8B58C6CCE402}"/>
              </a:ext>
            </a:extLst>
          </p:cNvPr>
          <p:cNvSpPr/>
          <p:nvPr/>
        </p:nvSpPr>
        <p:spPr>
          <a:xfrm>
            <a:off x="2354231" y="1582511"/>
            <a:ext cx="581154" cy="378052"/>
          </a:xfrm>
          <a:custGeom>
            <a:avLst/>
            <a:gdLst>
              <a:gd name="connsiteX0" fmla="*/ 32 w 581154"/>
              <a:gd name="connsiteY0" fmla="*/ 378052 h 378052"/>
              <a:gd name="connsiteX1" fmla="*/ 300069 w 581154"/>
              <a:gd name="connsiteY1" fmla="*/ 155802 h 378052"/>
              <a:gd name="connsiteX2" fmla="*/ 431832 w 581154"/>
              <a:gd name="connsiteY2" fmla="*/ 36739 h 378052"/>
              <a:gd name="connsiteX3" fmla="*/ 581057 w 581154"/>
              <a:gd name="connsiteY3" fmla="*/ 227 h 378052"/>
              <a:gd name="connsiteX4" fmla="*/ 452469 w 581154"/>
              <a:gd name="connsiteY4" fmla="*/ 49439 h 378052"/>
              <a:gd name="connsiteX5" fmla="*/ 319119 w 581154"/>
              <a:gd name="connsiteY5" fmla="*/ 155802 h 378052"/>
              <a:gd name="connsiteX6" fmla="*/ 32 w 581154"/>
              <a:gd name="connsiteY6" fmla="*/ 378052 h 37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154" h="378052">
                <a:moveTo>
                  <a:pt x="32" y="378052"/>
                </a:moveTo>
                <a:cubicBezTo>
                  <a:pt x="-3143" y="378052"/>
                  <a:pt x="228102" y="212688"/>
                  <a:pt x="300069" y="155802"/>
                </a:cubicBezTo>
                <a:cubicBezTo>
                  <a:pt x="372036" y="98916"/>
                  <a:pt x="385001" y="62668"/>
                  <a:pt x="431832" y="36739"/>
                </a:cubicBezTo>
                <a:cubicBezTo>
                  <a:pt x="478663" y="10810"/>
                  <a:pt x="577618" y="-1890"/>
                  <a:pt x="581057" y="227"/>
                </a:cubicBezTo>
                <a:cubicBezTo>
                  <a:pt x="584497" y="2344"/>
                  <a:pt x="496125" y="23510"/>
                  <a:pt x="452469" y="49439"/>
                </a:cubicBezTo>
                <a:cubicBezTo>
                  <a:pt x="408813" y="75368"/>
                  <a:pt x="394525" y="103415"/>
                  <a:pt x="319119" y="155802"/>
                </a:cubicBezTo>
                <a:lnTo>
                  <a:pt x="32" y="37805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9E71E3F7-7C8C-4495-89FF-DA67923EC3EF}"/>
              </a:ext>
            </a:extLst>
          </p:cNvPr>
          <p:cNvSpPr/>
          <p:nvPr/>
        </p:nvSpPr>
        <p:spPr>
          <a:xfrm>
            <a:off x="2916849" y="1432594"/>
            <a:ext cx="563405" cy="147532"/>
          </a:xfrm>
          <a:custGeom>
            <a:avLst/>
            <a:gdLst>
              <a:gd name="connsiteX0" fmla="*/ 7326 w 563405"/>
              <a:gd name="connsiteY0" fmla="*/ 143794 h 147532"/>
              <a:gd name="connsiteX1" fmla="*/ 113689 w 563405"/>
              <a:gd name="connsiteY1" fmla="*/ 123156 h 147532"/>
              <a:gd name="connsiteX2" fmla="*/ 505801 w 563405"/>
              <a:gd name="connsiteY2" fmla="*/ 23144 h 147532"/>
              <a:gd name="connsiteX3" fmla="*/ 537551 w 563405"/>
              <a:gd name="connsiteY3" fmla="*/ 2506 h 147532"/>
              <a:gd name="connsiteX4" fmla="*/ 275614 w 563405"/>
              <a:gd name="connsiteY4" fmla="*/ 64419 h 147532"/>
              <a:gd name="connsiteX5" fmla="*/ 7326 w 563405"/>
              <a:gd name="connsiteY5" fmla="*/ 143794 h 14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405" h="147532">
                <a:moveTo>
                  <a:pt x="7326" y="143794"/>
                </a:moveTo>
                <a:cubicBezTo>
                  <a:pt x="-19661" y="153583"/>
                  <a:pt x="30610" y="143264"/>
                  <a:pt x="113689" y="123156"/>
                </a:cubicBezTo>
                <a:cubicBezTo>
                  <a:pt x="196768" y="103048"/>
                  <a:pt x="435157" y="43252"/>
                  <a:pt x="505801" y="23144"/>
                </a:cubicBezTo>
                <a:cubicBezTo>
                  <a:pt x="576445" y="3036"/>
                  <a:pt x="575916" y="-4373"/>
                  <a:pt x="537551" y="2506"/>
                </a:cubicBezTo>
                <a:cubicBezTo>
                  <a:pt x="499187" y="9385"/>
                  <a:pt x="365572" y="41665"/>
                  <a:pt x="275614" y="64419"/>
                </a:cubicBezTo>
                <a:cubicBezTo>
                  <a:pt x="185656" y="87173"/>
                  <a:pt x="34313" y="134005"/>
                  <a:pt x="7326" y="143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8FBC6BA7-CBAF-4CAE-AB30-56C02AED9551}"/>
              </a:ext>
            </a:extLst>
          </p:cNvPr>
          <p:cNvSpPr/>
          <p:nvPr/>
        </p:nvSpPr>
        <p:spPr>
          <a:xfrm>
            <a:off x="2387422" y="1502986"/>
            <a:ext cx="1102705" cy="489429"/>
          </a:xfrm>
          <a:custGeom>
            <a:avLst/>
            <a:gdLst>
              <a:gd name="connsiteX0" fmla="*/ 178 w 1102705"/>
              <a:gd name="connsiteY0" fmla="*/ 489327 h 489429"/>
              <a:gd name="connsiteX1" fmla="*/ 335141 w 1102705"/>
              <a:gd name="connsiteY1" fmla="*/ 248027 h 489429"/>
              <a:gd name="connsiteX2" fmla="*/ 609778 w 1102705"/>
              <a:gd name="connsiteY2" fmla="*/ 100389 h 489429"/>
              <a:gd name="connsiteX3" fmla="*/ 1098728 w 1102705"/>
              <a:gd name="connsiteY3" fmla="*/ 1964 h 489429"/>
              <a:gd name="connsiteX4" fmla="*/ 832028 w 1102705"/>
              <a:gd name="connsiteY4" fmla="*/ 40064 h 489429"/>
              <a:gd name="connsiteX5" fmla="*/ 668516 w 1102705"/>
              <a:gd name="connsiteY5" fmla="*/ 105152 h 489429"/>
              <a:gd name="connsiteX6" fmla="*/ 381178 w 1102705"/>
              <a:gd name="connsiteY6" fmla="*/ 217864 h 489429"/>
              <a:gd name="connsiteX7" fmla="*/ 178 w 1102705"/>
              <a:gd name="connsiteY7" fmla="*/ 489327 h 48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705" h="489429">
                <a:moveTo>
                  <a:pt x="178" y="489327"/>
                </a:moveTo>
                <a:cubicBezTo>
                  <a:pt x="-7495" y="494354"/>
                  <a:pt x="233541" y="312850"/>
                  <a:pt x="335141" y="248027"/>
                </a:cubicBezTo>
                <a:cubicBezTo>
                  <a:pt x="436741" y="183204"/>
                  <a:pt x="482514" y="141399"/>
                  <a:pt x="609778" y="100389"/>
                </a:cubicBezTo>
                <a:cubicBezTo>
                  <a:pt x="737042" y="59379"/>
                  <a:pt x="1061686" y="12018"/>
                  <a:pt x="1098728" y="1964"/>
                </a:cubicBezTo>
                <a:cubicBezTo>
                  <a:pt x="1135770" y="-8090"/>
                  <a:pt x="903730" y="22866"/>
                  <a:pt x="832028" y="40064"/>
                </a:cubicBezTo>
                <a:cubicBezTo>
                  <a:pt x="760326" y="57262"/>
                  <a:pt x="668516" y="105152"/>
                  <a:pt x="668516" y="105152"/>
                </a:cubicBezTo>
                <a:cubicBezTo>
                  <a:pt x="593374" y="134785"/>
                  <a:pt x="488599" y="154364"/>
                  <a:pt x="381178" y="217864"/>
                </a:cubicBezTo>
                <a:cubicBezTo>
                  <a:pt x="273757" y="281364"/>
                  <a:pt x="7851" y="484300"/>
                  <a:pt x="178" y="489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7429399A-C8F4-4AF9-BE68-3976DA22D45B}"/>
              </a:ext>
            </a:extLst>
          </p:cNvPr>
          <p:cNvSpPr/>
          <p:nvPr/>
        </p:nvSpPr>
        <p:spPr>
          <a:xfrm>
            <a:off x="2249402" y="1866854"/>
            <a:ext cx="104787" cy="65222"/>
          </a:xfrm>
          <a:custGeom>
            <a:avLst/>
            <a:gdLst>
              <a:gd name="connsiteX0" fmla="*/ 86 w 104787"/>
              <a:gd name="connsiteY0" fmla="*/ 46 h 65222"/>
              <a:gd name="connsiteX1" fmla="*/ 96923 w 104787"/>
              <a:gd name="connsiteY1" fmla="*/ 36559 h 65222"/>
              <a:gd name="connsiteX2" fmla="*/ 96923 w 104787"/>
              <a:gd name="connsiteY2" fmla="*/ 65134 h 65222"/>
              <a:gd name="connsiteX3" fmla="*/ 79461 w 104787"/>
              <a:gd name="connsiteY3" fmla="*/ 44496 h 65222"/>
              <a:gd name="connsiteX4" fmla="*/ 86 w 104787"/>
              <a:gd name="connsiteY4" fmla="*/ 46 h 6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87" h="65222">
                <a:moveTo>
                  <a:pt x="86" y="46"/>
                </a:moveTo>
                <a:cubicBezTo>
                  <a:pt x="2996" y="-1277"/>
                  <a:pt x="80784" y="25711"/>
                  <a:pt x="96923" y="36559"/>
                </a:cubicBezTo>
                <a:cubicBezTo>
                  <a:pt x="113062" y="47407"/>
                  <a:pt x="99833" y="63811"/>
                  <a:pt x="96923" y="65134"/>
                </a:cubicBezTo>
                <a:cubicBezTo>
                  <a:pt x="94013" y="66457"/>
                  <a:pt x="90044" y="52698"/>
                  <a:pt x="79461" y="44496"/>
                </a:cubicBezTo>
                <a:cubicBezTo>
                  <a:pt x="68878" y="36294"/>
                  <a:pt x="-2824" y="1369"/>
                  <a:pt x="86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74197764-E4D7-42E4-B706-412264D5B1E5}"/>
              </a:ext>
            </a:extLst>
          </p:cNvPr>
          <p:cNvSpPr/>
          <p:nvPr/>
        </p:nvSpPr>
        <p:spPr>
          <a:xfrm>
            <a:off x="2060480" y="1944218"/>
            <a:ext cx="139829" cy="214827"/>
          </a:xfrm>
          <a:custGeom>
            <a:avLst/>
            <a:gdLst>
              <a:gd name="connsiteX0" fmla="*/ 95 w 139829"/>
              <a:gd name="connsiteY0" fmla="*/ 470 h 214827"/>
              <a:gd name="connsiteX1" fmla="*/ 50895 w 139829"/>
              <a:gd name="connsiteY1" fmla="*/ 98895 h 214827"/>
              <a:gd name="connsiteX2" fmla="*/ 63595 w 139829"/>
              <a:gd name="connsiteY2" fmla="*/ 171920 h 214827"/>
              <a:gd name="connsiteX3" fmla="*/ 139795 w 139829"/>
              <a:gd name="connsiteY3" fmla="*/ 213195 h 214827"/>
              <a:gd name="connsiteX4" fmla="*/ 73120 w 139829"/>
              <a:gd name="connsiteY4" fmla="*/ 200495 h 214827"/>
              <a:gd name="connsiteX5" fmla="*/ 52483 w 139829"/>
              <a:gd name="connsiteY5" fmla="*/ 144932 h 214827"/>
              <a:gd name="connsiteX6" fmla="*/ 38195 w 139829"/>
              <a:gd name="connsiteY6" fmla="*/ 63970 h 214827"/>
              <a:gd name="connsiteX7" fmla="*/ 95 w 139829"/>
              <a:gd name="connsiteY7" fmla="*/ 470 h 21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829" h="214827">
                <a:moveTo>
                  <a:pt x="95" y="470"/>
                </a:moveTo>
                <a:cubicBezTo>
                  <a:pt x="2212" y="6291"/>
                  <a:pt x="40312" y="70320"/>
                  <a:pt x="50895" y="98895"/>
                </a:cubicBezTo>
                <a:cubicBezTo>
                  <a:pt x="61478" y="127470"/>
                  <a:pt x="48778" y="152870"/>
                  <a:pt x="63595" y="171920"/>
                </a:cubicBezTo>
                <a:cubicBezTo>
                  <a:pt x="78412" y="190970"/>
                  <a:pt x="138208" y="208433"/>
                  <a:pt x="139795" y="213195"/>
                </a:cubicBezTo>
                <a:cubicBezTo>
                  <a:pt x="141382" y="217957"/>
                  <a:pt x="87672" y="211872"/>
                  <a:pt x="73120" y="200495"/>
                </a:cubicBezTo>
                <a:cubicBezTo>
                  <a:pt x="58568" y="189118"/>
                  <a:pt x="58304" y="167686"/>
                  <a:pt x="52483" y="144932"/>
                </a:cubicBezTo>
                <a:cubicBezTo>
                  <a:pt x="46662" y="122178"/>
                  <a:pt x="44810" y="83549"/>
                  <a:pt x="38195" y="63970"/>
                </a:cubicBezTo>
                <a:cubicBezTo>
                  <a:pt x="31580" y="44391"/>
                  <a:pt x="-2022" y="-5351"/>
                  <a:pt x="95" y="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D307175E-A57E-4145-BE9A-2816DDAB35FC}"/>
              </a:ext>
            </a:extLst>
          </p:cNvPr>
          <p:cNvSpPr/>
          <p:nvPr/>
        </p:nvSpPr>
        <p:spPr>
          <a:xfrm>
            <a:off x="1904028" y="2164608"/>
            <a:ext cx="310535" cy="218573"/>
          </a:xfrm>
          <a:custGeom>
            <a:avLst/>
            <a:gdLst>
              <a:gd name="connsiteX0" fmla="*/ 172422 w 310535"/>
              <a:gd name="connsiteY0" fmla="*/ 2330 h 218573"/>
              <a:gd name="connsiteX1" fmla="*/ 4147 w 310535"/>
              <a:gd name="connsiteY1" fmla="*/ 208705 h 218573"/>
              <a:gd name="connsiteX2" fmla="*/ 61297 w 310535"/>
              <a:gd name="connsiteY2" fmla="*/ 183305 h 218573"/>
              <a:gd name="connsiteX3" fmla="*/ 170835 w 310535"/>
              <a:gd name="connsiteY3" fmla="*/ 162667 h 218573"/>
              <a:gd name="connsiteX4" fmla="*/ 310535 w 310535"/>
              <a:gd name="connsiteY4" fmla="*/ 169017 h 218573"/>
              <a:gd name="connsiteX5" fmla="*/ 59710 w 310535"/>
              <a:gd name="connsiteY5" fmla="*/ 164255 h 218573"/>
              <a:gd name="connsiteX6" fmla="*/ 126385 w 310535"/>
              <a:gd name="connsiteY6" fmla="*/ 100755 h 218573"/>
              <a:gd name="connsiteX7" fmla="*/ 172422 w 310535"/>
              <a:gd name="connsiteY7" fmla="*/ 2330 h 2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535" h="218573">
                <a:moveTo>
                  <a:pt x="172422" y="2330"/>
                </a:moveTo>
                <a:cubicBezTo>
                  <a:pt x="152049" y="20322"/>
                  <a:pt x="22668" y="178543"/>
                  <a:pt x="4147" y="208705"/>
                </a:cubicBezTo>
                <a:cubicBezTo>
                  <a:pt x="-14374" y="238868"/>
                  <a:pt x="33516" y="190978"/>
                  <a:pt x="61297" y="183305"/>
                </a:cubicBezTo>
                <a:cubicBezTo>
                  <a:pt x="89078" y="175632"/>
                  <a:pt x="129295" y="165048"/>
                  <a:pt x="170835" y="162667"/>
                </a:cubicBezTo>
                <a:cubicBezTo>
                  <a:pt x="212375" y="160286"/>
                  <a:pt x="310535" y="169017"/>
                  <a:pt x="310535" y="169017"/>
                </a:cubicBezTo>
                <a:cubicBezTo>
                  <a:pt x="292014" y="169282"/>
                  <a:pt x="90402" y="175632"/>
                  <a:pt x="59710" y="164255"/>
                </a:cubicBezTo>
                <a:cubicBezTo>
                  <a:pt x="29018" y="152878"/>
                  <a:pt x="108129" y="125890"/>
                  <a:pt x="126385" y="100755"/>
                </a:cubicBezTo>
                <a:cubicBezTo>
                  <a:pt x="144641" y="75620"/>
                  <a:pt x="192795" y="-15662"/>
                  <a:pt x="172422" y="2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051DDC3C-2B70-4E24-80E8-03155CD2E327}"/>
              </a:ext>
            </a:extLst>
          </p:cNvPr>
          <p:cNvSpPr/>
          <p:nvPr/>
        </p:nvSpPr>
        <p:spPr>
          <a:xfrm>
            <a:off x="1813345" y="2270100"/>
            <a:ext cx="143379" cy="262287"/>
          </a:xfrm>
          <a:custGeom>
            <a:avLst/>
            <a:gdLst>
              <a:gd name="connsiteX0" fmla="*/ 142455 w 143379"/>
              <a:gd name="connsiteY0" fmla="*/ 25 h 262287"/>
              <a:gd name="connsiteX1" fmla="*/ 80543 w 143379"/>
              <a:gd name="connsiteY1" fmla="*/ 95275 h 262287"/>
              <a:gd name="connsiteX2" fmla="*/ 53555 w 143379"/>
              <a:gd name="connsiteY2" fmla="*/ 144488 h 262287"/>
              <a:gd name="connsiteX3" fmla="*/ 1168 w 143379"/>
              <a:gd name="connsiteY3" fmla="*/ 261963 h 262287"/>
              <a:gd name="connsiteX4" fmla="*/ 109118 w 143379"/>
              <a:gd name="connsiteY4" fmla="*/ 104800 h 262287"/>
              <a:gd name="connsiteX5" fmla="*/ 142455 w 143379"/>
              <a:gd name="connsiteY5" fmla="*/ 25 h 26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379" h="262287">
                <a:moveTo>
                  <a:pt x="142455" y="25"/>
                </a:moveTo>
                <a:cubicBezTo>
                  <a:pt x="137693" y="-1562"/>
                  <a:pt x="95360" y="71198"/>
                  <a:pt x="80543" y="95275"/>
                </a:cubicBezTo>
                <a:cubicBezTo>
                  <a:pt x="65726" y="119352"/>
                  <a:pt x="66784" y="116707"/>
                  <a:pt x="53555" y="144488"/>
                </a:cubicBezTo>
                <a:cubicBezTo>
                  <a:pt x="40326" y="172269"/>
                  <a:pt x="-8092" y="268578"/>
                  <a:pt x="1168" y="261963"/>
                </a:cubicBezTo>
                <a:cubicBezTo>
                  <a:pt x="10428" y="255348"/>
                  <a:pt x="85041" y="148192"/>
                  <a:pt x="109118" y="104800"/>
                </a:cubicBezTo>
                <a:cubicBezTo>
                  <a:pt x="133195" y="61408"/>
                  <a:pt x="147217" y="1612"/>
                  <a:pt x="14245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72A6C307-5F39-42E7-A703-950E1ABD8374}"/>
              </a:ext>
            </a:extLst>
          </p:cNvPr>
          <p:cNvSpPr/>
          <p:nvPr/>
        </p:nvSpPr>
        <p:spPr>
          <a:xfrm>
            <a:off x="1829883" y="2365069"/>
            <a:ext cx="329711" cy="157476"/>
          </a:xfrm>
          <a:custGeom>
            <a:avLst/>
            <a:gdLst>
              <a:gd name="connsiteX0" fmla="*/ 505 w 329711"/>
              <a:gd name="connsiteY0" fmla="*/ 157469 h 157476"/>
              <a:gd name="connsiteX1" fmla="*/ 179892 w 329711"/>
              <a:gd name="connsiteY1" fmla="*/ 16181 h 157476"/>
              <a:gd name="connsiteX2" fmla="*/ 278317 w 329711"/>
              <a:gd name="connsiteY2" fmla="*/ 22531 h 157476"/>
              <a:gd name="connsiteX3" fmla="*/ 325942 w 329711"/>
              <a:gd name="connsiteY3" fmla="*/ 25706 h 157476"/>
              <a:gd name="connsiteX4" fmla="*/ 181480 w 329711"/>
              <a:gd name="connsiteY4" fmla="*/ 306 h 157476"/>
              <a:gd name="connsiteX5" fmla="*/ 127505 w 329711"/>
              <a:gd name="connsiteY5" fmla="*/ 22531 h 157476"/>
              <a:gd name="connsiteX6" fmla="*/ 505 w 329711"/>
              <a:gd name="connsiteY6" fmla="*/ 157469 h 15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711" h="157476">
                <a:moveTo>
                  <a:pt x="505" y="157469"/>
                </a:moveTo>
                <a:cubicBezTo>
                  <a:pt x="9236" y="156411"/>
                  <a:pt x="133590" y="38671"/>
                  <a:pt x="179892" y="16181"/>
                </a:cubicBezTo>
                <a:cubicBezTo>
                  <a:pt x="226194" y="-6309"/>
                  <a:pt x="278317" y="22531"/>
                  <a:pt x="278317" y="22531"/>
                </a:cubicBezTo>
                <a:cubicBezTo>
                  <a:pt x="302659" y="24118"/>
                  <a:pt x="342081" y="29410"/>
                  <a:pt x="325942" y="25706"/>
                </a:cubicBezTo>
                <a:cubicBezTo>
                  <a:pt x="309803" y="22002"/>
                  <a:pt x="214553" y="835"/>
                  <a:pt x="181480" y="306"/>
                </a:cubicBezTo>
                <a:cubicBezTo>
                  <a:pt x="148407" y="-223"/>
                  <a:pt x="156345" y="-2604"/>
                  <a:pt x="127505" y="22531"/>
                </a:cubicBezTo>
                <a:cubicBezTo>
                  <a:pt x="98665" y="47666"/>
                  <a:pt x="-8226" y="158527"/>
                  <a:pt x="505" y="157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7725A77F-544D-4167-BB67-0FEA87F1B29F}"/>
              </a:ext>
            </a:extLst>
          </p:cNvPr>
          <p:cNvSpPr/>
          <p:nvPr/>
        </p:nvSpPr>
        <p:spPr>
          <a:xfrm>
            <a:off x="1914277" y="2392170"/>
            <a:ext cx="230534" cy="284541"/>
          </a:xfrm>
          <a:custGeom>
            <a:avLst/>
            <a:gdLst>
              <a:gd name="connsiteX0" fmla="*/ 230436 w 230534"/>
              <a:gd name="connsiteY0" fmla="*/ 193 h 284541"/>
              <a:gd name="connsiteX1" fmla="*/ 73273 w 230534"/>
              <a:gd name="connsiteY1" fmla="*/ 127193 h 284541"/>
              <a:gd name="connsiteX2" fmla="*/ 248 w 230534"/>
              <a:gd name="connsiteY2" fmla="*/ 284355 h 284541"/>
              <a:gd name="connsiteX3" fmla="*/ 95498 w 230534"/>
              <a:gd name="connsiteY3" fmla="*/ 155768 h 284541"/>
              <a:gd name="connsiteX4" fmla="*/ 230436 w 230534"/>
              <a:gd name="connsiteY4" fmla="*/ 193 h 28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34" h="284541">
                <a:moveTo>
                  <a:pt x="230436" y="193"/>
                </a:moveTo>
                <a:cubicBezTo>
                  <a:pt x="226732" y="-4569"/>
                  <a:pt x="111638" y="79833"/>
                  <a:pt x="73273" y="127193"/>
                </a:cubicBezTo>
                <a:cubicBezTo>
                  <a:pt x="34908" y="174553"/>
                  <a:pt x="-3456" y="279593"/>
                  <a:pt x="248" y="284355"/>
                </a:cubicBezTo>
                <a:cubicBezTo>
                  <a:pt x="3952" y="289117"/>
                  <a:pt x="58192" y="201276"/>
                  <a:pt x="95498" y="155768"/>
                </a:cubicBezTo>
                <a:cubicBezTo>
                  <a:pt x="132804" y="110260"/>
                  <a:pt x="234140" y="4955"/>
                  <a:pt x="230436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3ACAB0C3-E7D4-41CE-93A6-574165A15E23}"/>
              </a:ext>
            </a:extLst>
          </p:cNvPr>
          <p:cNvSpPr/>
          <p:nvPr/>
        </p:nvSpPr>
        <p:spPr>
          <a:xfrm>
            <a:off x="2262098" y="2140798"/>
            <a:ext cx="193992" cy="141030"/>
          </a:xfrm>
          <a:custGeom>
            <a:avLst/>
            <a:gdLst>
              <a:gd name="connsiteX0" fmla="*/ 90 w 193992"/>
              <a:gd name="connsiteY0" fmla="*/ 8677 h 141030"/>
              <a:gd name="connsiteX1" fmla="*/ 11202 w 193992"/>
              <a:gd name="connsiteY1" fmla="*/ 137265 h 141030"/>
              <a:gd name="connsiteX2" fmla="*/ 44540 w 193992"/>
              <a:gd name="connsiteY2" fmla="*/ 100752 h 141030"/>
              <a:gd name="connsiteX3" fmla="*/ 123915 w 193992"/>
              <a:gd name="connsiteY3" fmla="*/ 38840 h 141030"/>
              <a:gd name="connsiteX4" fmla="*/ 193765 w 193992"/>
              <a:gd name="connsiteY4" fmla="*/ 740 h 141030"/>
              <a:gd name="connsiteX5" fmla="*/ 100102 w 193992"/>
              <a:gd name="connsiteY5" fmla="*/ 72177 h 141030"/>
              <a:gd name="connsiteX6" fmla="*/ 15965 w 193992"/>
              <a:gd name="connsiteY6" fmla="*/ 127740 h 141030"/>
              <a:gd name="connsiteX7" fmla="*/ 90 w 193992"/>
              <a:gd name="connsiteY7" fmla="*/ 8677 h 14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992" h="141030">
                <a:moveTo>
                  <a:pt x="90" y="8677"/>
                </a:moveTo>
                <a:cubicBezTo>
                  <a:pt x="-704" y="10264"/>
                  <a:pt x="3794" y="121919"/>
                  <a:pt x="11202" y="137265"/>
                </a:cubicBezTo>
                <a:cubicBezTo>
                  <a:pt x="18610" y="152611"/>
                  <a:pt x="25755" y="117156"/>
                  <a:pt x="44540" y="100752"/>
                </a:cubicBezTo>
                <a:cubicBezTo>
                  <a:pt x="63326" y="84348"/>
                  <a:pt x="99044" y="55509"/>
                  <a:pt x="123915" y="38840"/>
                </a:cubicBezTo>
                <a:cubicBezTo>
                  <a:pt x="148786" y="22171"/>
                  <a:pt x="197734" y="-4816"/>
                  <a:pt x="193765" y="740"/>
                </a:cubicBezTo>
                <a:cubicBezTo>
                  <a:pt x="189796" y="6296"/>
                  <a:pt x="129735" y="51010"/>
                  <a:pt x="100102" y="72177"/>
                </a:cubicBezTo>
                <a:cubicBezTo>
                  <a:pt x="70469" y="93344"/>
                  <a:pt x="30252" y="134354"/>
                  <a:pt x="15965" y="127740"/>
                </a:cubicBezTo>
                <a:cubicBezTo>
                  <a:pt x="1678" y="121126"/>
                  <a:pt x="884" y="7090"/>
                  <a:pt x="90" y="8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214463BE-6643-4BEB-A008-41C302D4E7BB}"/>
              </a:ext>
            </a:extLst>
          </p:cNvPr>
          <p:cNvSpPr/>
          <p:nvPr/>
        </p:nvSpPr>
        <p:spPr>
          <a:xfrm>
            <a:off x="2270252" y="2104320"/>
            <a:ext cx="184584" cy="81017"/>
          </a:xfrm>
          <a:custGeom>
            <a:avLst/>
            <a:gdLst>
              <a:gd name="connsiteX0" fmla="*/ 1461 w 184584"/>
              <a:gd name="connsiteY0" fmla="*/ 80080 h 81017"/>
              <a:gd name="connsiteX1" fmla="*/ 74486 w 184584"/>
              <a:gd name="connsiteY1" fmla="*/ 57855 h 81017"/>
              <a:gd name="connsiteX2" fmla="*/ 160211 w 184584"/>
              <a:gd name="connsiteY2" fmla="*/ 3880 h 81017"/>
              <a:gd name="connsiteX3" fmla="*/ 184023 w 184584"/>
              <a:gd name="connsiteY3" fmla="*/ 7055 h 81017"/>
              <a:gd name="connsiteX4" fmla="*/ 142748 w 184584"/>
              <a:gd name="connsiteY4" fmla="*/ 29280 h 81017"/>
              <a:gd name="connsiteX5" fmla="*/ 1461 w 184584"/>
              <a:gd name="connsiteY5" fmla="*/ 80080 h 8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584" h="81017">
                <a:moveTo>
                  <a:pt x="1461" y="80080"/>
                </a:moveTo>
                <a:cubicBezTo>
                  <a:pt x="-9916" y="84842"/>
                  <a:pt x="48028" y="70555"/>
                  <a:pt x="74486" y="57855"/>
                </a:cubicBezTo>
                <a:cubicBezTo>
                  <a:pt x="100944" y="45155"/>
                  <a:pt x="141955" y="12347"/>
                  <a:pt x="160211" y="3880"/>
                </a:cubicBezTo>
                <a:cubicBezTo>
                  <a:pt x="178467" y="-4587"/>
                  <a:pt x="186933" y="2822"/>
                  <a:pt x="184023" y="7055"/>
                </a:cubicBezTo>
                <a:cubicBezTo>
                  <a:pt x="181113" y="11288"/>
                  <a:pt x="172117" y="15257"/>
                  <a:pt x="142748" y="29280"/>
                </a:cubicBezTo>
                <a:cubicBezTo>
                  <a:pt x="113379" y="43303"/>
                  <a:pt x="12838" y="75318"/>
                  <a:pt x="1461" y="80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F4EB3029-2E94-44BF-B7D4-87FABF98D12B}"/>
              </a:ext>
            </a:extLst>
          </p:cNvPr>
          <p:cNvSpPr/>
          <p:nvPr/>
        </p:nvSpPr>
        <p:spPr>
          <a:xfrm>
            <a:off x="2370133" y="1993851"/>
            <a:ext cx="46143" cy="153201"/>
          </a:xfrm>
          <a:custGeom>
            <a:avLst/>
            <a:gdLst>
              <a:gd name="connsiteX0" fmla="*/ 46042 w 46143"/>
              <a:gd name="connsiteY0" fmla="*/ 49 h 153201"/>
              <a:gd name="connsiteX1" fmla="*/ 25405 w 46143"/>
              <a:gd name="connsiteY1" fmla="*/ 58787 h 153201"/>
              <a:gd name="connsiteX2" fmla="*/ 17467 w 46143"/>
              <a:gd name="connsiteY2" fmla="*/ 152449 h 153201"/>
              <a:gd name="connsiteX3" fmla="*/ 5 w 46143"/>
              <a:gd name="connsiteY3" fmla="*/ 100062 h 153201"/>
              <a:gd name="connsiteX4" fmla="*/ 15880 w 46143"/>
              <a:gd name="connsiteY4" fmla="*/ 49262 h 153201"/>
              <a:gd name="connsiteX5" fmla="*/ 46042 w 46143"/>
              <a:gd name="connsiteY5" fmla="*/ 49 h 15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43" h="153201">
                <a:moveTo>
                  <a:pt x="46042" y="49"/>
                </a:moveTo>
                <a:cubicBezTo>
                  <a:pt x="47629" y="1636"/>
                  <a:pt x="30167" y="33387"/>
                  <a:pt x="25405" y="58787"/>
                </a:cubicBezTo>
                <a:cubicBezTo>
                  <a:pt x="20643" y="84187"/>
                  <a:pt x="21700" y="145570"/>
                  <a:pt x="17467" y="152449"/>
                </a:cubicBezTo>
                <a:cubicBezTo>
                  <a:pt x="13234" y="159328"/>
                  <a:pt x="269" y="117260"/>
                  <a:pt x="5" y="100062"/>
                </a:cubicBezTo>
                <a:cubicBezTo>
                  <a:pt x="-259" y="82864"/>
                  <a:pt x="9795" y="63020"/>
                  <a:pt x="15880" y="49262"/>
                </a:cubicBezTo>
                <a:cubicBezTo>
                  <a:pt x="21965" y="35504"/>
                  <a:pt x="44455" y="-1538"/>
                  <a:pt x="46042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4126E6C1-AE1D-4169-9761-61A3EEC1F56E}"/>
              </a:ext>
            </a:extLst>
          </p:cNvPr>
          <p:cNvSpPr/>
          <p:nvPr/>
        </p:nvSpPr>
        <p:spPr>
          <a:xfrm>
            <a:off x="2084051" y="2219292"/>
            <a:ext cx="172123" cy="21502"/>
          </a:xfrm>
          <a:custGeom>
            <a:avLst/>
            <a:gdLst>
              <a:gd name="connsiteX0" fmla="*/ 1924 w 172123"/>
              <a:gd name="connsiteY0" fmla="*/ 33 h 21502"/>
              <a:gd name="connsiteX1" fmla="*/ 170199 w 172123"/>
              <a:gd name="connsiteY1" fmla="*/ 20671 h 21502"/>
              <a:gd name="connsiteX2" fmla="*/ 86062 w 172123"/>
              <a:gd name="connsiteY2" fmla="*/ 15908 h 21502"/>
              <a:gd name="connsiteX3" fmla="*/ 1924 w 172123"/>
              <a:gd name="connsiteY3" fmla="*/ 33 h 2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123" h="21502">
                <a:moveTo>
                  <a:pt x="1924" y="33"/>
                </a:moveTo>
                <a:cubicBezTo>
                  <a:pt x="15947" y="827"/>
                  <a:pt x="156176" y="18025"/>
                  <a:pt x="170199" y="20671"/>
                </a:cubicBezTo>
                <a:cubicBezTo>
                  <a:pt x="184222" y="23317"/>
                  <a:pt x="118077" y="19083"/>
                  <a:pt x="86062" y="15908"/>
                </a:cubicBezTo>
                <a:cubicBezTo>
                  <a:pt x="54048" y="12733"/>
                  <a:pt x="-12099" y="-761"/>
                  <a:pt x="1924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592F6216-E309-4858-96D6-D254466711D6}"/>
              </a:ext>
            </a:extLst>
          </p:cNvPr>
          <p:cNvSpPr/>
          <p:nvPr/>
        </p:nvSpPr>
        <p:spPr>
          <a:xfrm>
            <a:off x="2078907" y="2190508"/>
            <a:ext cx="189387" cy="22835"/>
          </a:xfrm>
          <a:custGeom>
            <a:avLst/>
            <a:gdLst>
              <a:gd name="connsiteX0" fmla="*/ 718 w 189387"/>
              <a:gd name="connsiteY0" fmla="*/ 11355 h 22835"/>
              <a:gd name="connsiteX1" fmla="*/ 184868 w 189387"/>
              <a:gd name="connsiteY1" fmla="*/ 242 h 22835"/>
              <a:gd name="connsiteX2" fmla="*/ 122956 w 189387"/>
              <a:gd name="connsiteY2" fmla="*/ 22467 h 22835"/>
              <a:gd name="connsiteX3" fmla="*/ 718 w 189387"/>
              <a:gd name="connsiteY3" fmla="*/ 11355 h 2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87" h="22835">
                <a:moveTo>
                  <a:pt x="718" y="11355"/>
                </a:moveTo>
                <a:cubicBezTo>
                  <a:pt x="11037" y="7651"/>
                  <a:pt x="164495" y="-1610"/>
                  <a:pt x="184868" y="242"/>
                </a:cubicBezTo>
                <a:cubicBezTo>
                  <a:pt x="205241" y="2094"/>
                  <a:pt x="151796" y="20086"/>
                  <a:pt x="122956" y="22467"/>
                </a:cubicBezTo>
                <a:cubicBezTo>
                  <a:pt x="94117" y="24848"/>
                  <a:pt x="-9601" y="15059"/>
                  <a:pt x="718" y="11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3428F572-242B-4AC4-8579-B1902C94A0A3}"/>
              </a:ext>
            </a:extLst>
          </p:cNvPr>
          <p:cNvSpPr/>
          <p:nvPr/>
        </p:nvSpPr>
        <p:spPr>
          <a:xfrm>
            <a:off x="2403020" y="1683375"/>
            <a:ext cx="510269" cy="299762"/>
          </a:xfrm>
          <a:custGeom>
            <a:avLst/>
            <a:gdLst>
              <a:gd name="connsiteX0" fmla="*/ 455 w 510269"/>
              <a:gd name="connsiteY0" fmla="*/ 299413 h 299762"/>
              <a:gd name="connsiteX1" fmla="*/ 214768 w 510269"/>
              <a:gd name="connsiteY1" fmla="*/ 174000 h 299762"/>
              <a:gd name="connsiteX2" fmla="*/ 386218 w 510269"/>
              <a:gd name="connsiteY2" fmla="*/ 51763 h 299762"/>
              <a:gd name="connsiteX3" fmla="*/ 510043 w 510269"/>
              <a:gd name="connsiteY3" fmla="*/ 963 h 299762"/>
              <a:gd name="connsiteX4" fmla="*/ 356055 w 510269"/>
              <a:gd name="connsiteY4" fmla="*/ 91450 h 299762"/>
              <a:gd name="connsiteX5" fmla="*/ 163968 w 510269"/>
              <a:gd name="connsiteY5" fmla="*/ 207338 h 299762"/>
              <a:gd name="connsiteX6" fmla="*/ 455 w 510269"/>
              <a:gd name="connsiteY6" fmla="*/ 299413 h 29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269" h="299762">
                <a:moveTo>
                  <a:pt x="455" y="299413"/>
                </a:moveTo>
                <a:cubicBezTo>
                  <a:pt x="8922" y="293857"/>
                  <a:pt x="150474" y="215275"/>
                  <a:pt x="214768" y="174000"/>
                </a:cubicBezTo>
                <a:cubicBezTo>
                  <a:pt x="279062" y="132725"/>
                  <a:pt x="337006" y="80602"/>
                  <a:pt x="386218" y="51763"/>
                </a:cubicBezTo>
                <a:cubicBezTo>
                  <a:pt x="435430" y="22924"/>
                  <a:pt x="515070" y="-5652"/>
                  <a:pt x="510043" y="963"/>
                </a:cubicBezTo>
                <a:cubicBezTo>
                  <a:pt x="505016" y="7578"/>
                  <a:pt x="413734" y="57054"/>
                  <a:pt x="356055" y="91450"/>
                </a:cubicBezTo>
                <a:lnTo>
                  <a:pt x="163968" y="207338"/>
                </a:lnTo>
                <a:cubicBezTo>
                  <a:pt x="103643" y="243057"/>
                  <a:pt x="-8012" y="304969"/>
                  <a:pt x="455" y="299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2B8AF97B-BCBA-407B-A0B7-E4B63201B18E}"/>
              </a:ext>
            </a:extLst>
          </p:cNvPr>
          <p:cNvSpPr/>
          <p:nvPr/>
        </p:nvSpPr>
        <p:spPr>
          <a:xfrm>
            <a:off x="2905466" y="1543021"/>
            <a:ext cx="475233" cy="140612"/>
          </a:xfrm>
          <a:custGeom>
            <a:avLst/>
            <a:gdLst>
              <a:gd name="connsiteX0" fmla="*/ 2834 w 475233"/>
              <a:gd name="connsiteY0" fmla="*/ 138142 h 140612"/>
              <a:gd name="connsiteX1" fmla="*/ 61572 w 475233"/>
              <a:gd name="connsiteY1" fmla="*/ 127029 h 140612"/>
              <a:gd name="connsiteX2" fmla="*/ 352084 w 475233"/>
              <a:gd name="connsiteY2" fmla="*/ 47654 h 140612"/>
              <a:gd name="connsiteX3" fmla="*/ 474322 w 475233"/>
              <a:gd name="connsiteY3" fmla="*/ 29 h 140612"/>
              <a:gd name="connsiteX4" fmla="*/ 296522 w 475233"/>
              <a:gd name="connsiteY4" fmla="*/ 54004 h 140612"/>
              <a:gd name="connsiteX5" fmla="*/ 113959 w 475233"/>
              <a:gd name="connsiteY5" fmla="*/ 100042 h 140612"/>
              <a:gd name="connsiteX6" fmla="*/ 2834 w 475233"/>
              <a:gd name="connsiteY6" fmla="*/ 138142 h 14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233" h="140612">
                <a:moveTo>
                  <a:pt x="2834" y="138142"/>
                </a:moveTo>
                <a:cubicBezTo>
                  <a:pt x="-5897" y="142640"/>
                  <a:pt x="3364" y="142110"/>
                  <a:pt x="61572" y="127029"/>
                </a:cubicBezTo>
                <a:cubicBezTo>
                  <a:pt x="119780" y="111948"/>
                  <a:pt x="283292" y="68821"/>
                  <a:pt x="352084" y="47654"/>
                </a:cubicBezTo>
                <a:cubicBezTo>
                  <a:pt x="420876" y="26487"/>
                  <a:pt x="483582" y="-1029"/>
                  <a:pt x="474322" y="29"/>
                </a:cubicBezTo>
                <a:cubicBezTo>
                  <a:pt x="465062" y="1087"/>
                  <a:pt x="356583" y="37335"/>
                  <a:pt x="296522" y="54004"/>
                </a:cubicBezTo>
                <a:cubicBezTo>
                  <a:pt x="236461" y="70673"/>
                  <a:pt x="163436" y="85490"/>
                  <a:pt x="113959" y="100042"/>
                </a:cubicBezTo>
                <a:cubicBezTo>
                  <a:pt x="64482" y="114594"/>
                  <a:pt x="11565" y="133644"/>
                  <a:pt x="2834" y="138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9DF78662-B8C9-4913-A641-2DCB7844A6A3}"/>
              </a:ext>
            </a:extLst>
          </p:cNvPr>
          <p:cNvSpPr/>
          <p:nvPr/>
        </p:nvSpPr>
        <p:spPr>
          <a:xfrm>
            <a:off x="2438170" y="1909124"/>
            <a:ext cx="264277" cy="97477"/>
          </a:xfrm>
          <a:custGeom>
            <a:avLst/>
            <a:gdLst>
              <a:gd name="connsiteX0" fmla="*/ 230 w 264277"/>
              <a:gd name="connsiteY0" fmla="*/ 97476 h 97477"/>
              <a:gd name="connsiteX1" fmla="*/ 235180 w 264277"/>
              <a:gd name="connsiteY1" fmla="*/ 40326 h 97477"/>
              <a:gd name="connsiteX2" fmla="*/ 260580 w 264277"/>
              <a:gd name="connsiteY2" fmla="*/ 639 h 97477"/>
              <a:gd name="connsiteX3" fmla="*/ 235180 w 264277"/>
              <a:gd name="connsiteY3" fmla="*/ 72076 h 97477"/>
              <a:gd name="connsiteX4" fmla="*/ 246293 w 264277"/>
              <a:gd name="connsiteY4" fmla="*/ 59376 h 97477"/>
              <a:gd name="connsiteX5" fmla="*/ 260580 w 264277"/>
              <a:gd name="connsiteY5" fmla="*/ 639 h 97477"/>
              <a:gd name="connsiteX6" fmla="*/ 192318 w 264277"/>
              <a:gd name="connsiteY6" fmla="*/ 38739 h 97477"/>
              <a:gd name="connsiteX7" fmla="*/ 230 w 264277"/>
              <a:gd name="connsiteY7" fmla="*/ 97476 h 9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277" h="97477">
                <a:moveTo>
                  <a:pt x="230" y="97476"/>
                </a:moveTo>
                <a:cubicBezTo>
                  <a:pt x="7374" y="97740"/>
                  <a:pt x="191788" y="56465"/>
                  <a:pt x="235180" y="40326"/>
                </a:cubicBezTo>
                <a:cubicBezTo>
                  <a:pt x="278572" y="24187"/>
                  <a:pt x="260580" y="-4653"/>
                  <a:pt x="260580" y="639"/>
                </a:cubicBezTo>
                <a:cubicBezTo>
                  <a:pt x="260580" y="5931"/>
                  <a:pt x="237561" y="62287"/>
                  <a:pt x="235180" y="72076"/>
                </a:cubicBezTo>
                <a:cubicBezTo>
                  <a:pt x="232799" y="81865"/>
                  <a:pt x="242060" y="71282"/>
                  <a:pt x="246293" y="59376"/>
                </a:cubicBezTo>
                <a:cubicBezTo>
                  <a:pt x="250526" y="47470"/>
                  <a:pt x="269576" y="4078"/>
                  <a:pt x="260580" y="639"/>
                </a:cubicBezTo>
                <a:cubicBezTo>
                  <a:pt x="251584" y="-2800"/>
                  <a:pt x="230682" y="25775"/>
                  <a:pt x="192318" y="38739"/>
                </a:cubicBezTo>
                <a:cubicBezTo>
                  <a:pt x="153954" y="51703"/>
                  <a:pt x="-6914" y="97212"/>
                  <a:pt x="230" y="97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FCA0B06F-4355-4094-A2FD-E77E6649F9A2}"/>
              </a:ext>
            </a:extLst>
          </p:cNvPr>
          <p:cNvSpPr/>
          <p:nvPr/>
        </p:nvSpPr>
        <p:spPr>
          <a:xfrm>
            <a:off x="2716842" y="1684164"/>
            <a:ext cx="243087" cy="245119"/>
          </a:xfrm>
          <a:custGeom>
            <a:avLst/>
            <a:gdLst>
              <a:gd name="connsiteX0" fmla="*/ 958 w 243087"/>
              <a:gd name="connsiteY0" fmla="*/ 244649 h 245119"/>
              <a:gd name="connsiteX1" fmla="*/ 237496 w 243087"/>
              <a:gd name="connsiteY1" fmla="*/ 8111 h 245119"/>
              <a:gd name="connsiteX2" fmla="*/ 156533 w 243087"/>
              <a:gd name="connsiteY2" fmla="*/ 68436 h 245119"/>
              <a:gd name="connsiteX3" fmla="*/ 958 w 243087"/>
              <a:gd name="connsiteY3" fmla="*/ 244649 h 24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87" h="245119">
                <a:moveTo>
                  <a:pt x="958" y="244649"/>
                </a:moveTo>
                <a:cubicBezTo>
                  <a:pt x="14452" y="234595"/>
                  <a:pt x="211567" y="37480"/>
                  <a:pt x="237496" y="8111"/>
                </a:cubicBezTo>
                <a:cubicBezTo>
                  <a:pt x="263425" y="-21258"/>
                  <a:pt x="192781" y="36157"/>
                  <a:pt x="156533" y="68436"/>
                </a:cubicBezTo>
                <a:cubicBezTo>
                  <a:pt x="120285" y="100715"/>
                  <a:pt x="-12536" y="254703"/>
                  <a:pt x="958" y="244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516BA10D-234C-42C2-92BD-D108650492DE}"/>
              </a:ext>
            </a:extLst>
          </p:cNvPr>
          <p:cNvSpPr/>
          <p:nvPr/>
        </p:nvSpPr>
        <p:spPr>
          <a:xfrm>
            <a:off x="2831490" y="1627136"/>
            <a:ext cx="442733" cy="365259"/>
          </a:xfrm>
          <a:custGeom>
            <a:avLst/>
            <a:gdLst>
              <a:gd name="connsiteX0" fmla="*/ 126023 w 442733"/>
              <a:gd name="connsiteY0" fmla="*/ 112764 h 365259"/>
              <a:gd name="connsiteX1" fmla="*/ 338748 w 442733"/>
              <a:gd name="connsiteY1" fmla="*/ 41327 h 365259"/>
              <a:gd name="connsiteX2" fmla="*/ 438760 w 442733"/>
              <a:gd name="connsiteY2" fmla="*/ 52 h 365259"/>
              <a:gd name="connsiteX3" fmla="*/ 413360 w 442733"/>
              <a:gd name="connsiteY3" fmla="*/ 49264 h 365259"/>
              <a:gd name="connsiteX4" fmla="*/ 326048 w 442733"/>
              <a:gd name="connsiteY4" fmla="*/ 108002 h 365259"/>
              <a:gd name="connsiteX5" fmla="*/ 265723 w 442733"/>
              <a:gd name="connsiteY5" fmla="*/ 147689 h 365259"/>
              <a:gd name="connsiteX6" fmla="*/ 213335 w 442733"/>
              <a:gd name="connsiteY6" fmla="*/ 206427 h 365259"/>
              <a:gd name="connsiteX7" fmla="*/ 146660 w 442733"/>
              <a:gd name="connsiteY7" fmla="*/ 257227 h 365259"/>
              <a:gd name="connsiteX8" fmla="*/ 610 w 442733"/>
              <a:gd name="connsiteY8" fmla="*/ 365177 h 365259"/>
              <a:gd name="connsiteX9" fmla="*/ 100623 w 442733"/>
              <a:gd name="connsiteY9" fmla="*/ 273102 h 365259"/>
              <a:gd name="connsiteX10" fmla="*/ 248260 w 442733"/>
              <a:gd name="connsiteY10" fmla="*/ 165152 h 365259"/>
              <a:gd name="connsiteX11" fmla="*/ 418123 w 442733"/>
              <a:gd name="connsiteY11" fmla="*/ 33389 h 365259"/>
              <a:gd name="connsiteX12" fmla="*/ 360973 w 442733"/>
              <a:gd name="connsiteY12" fmla="*/ 46089 h 365259"/>
              <a:gd name="connsiteX13" fmla="*/ 126023 w 442733"/>
              <a:gd name="connsiteY13" fmla="*/ 112764 h 365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2733" h="365259">
                <a:moveTo>
                  <a:pt x="126023" y="112764"/>
                </a:moveTo>
                <a:lnTo>
                  <a:pt x="338748" y="41327"/>
                </a:lnTo>
                <a:cubicBezTo>
                  <a:pt x="390871" y="22542"/>
                  <a:pt x="426325" y="-1271"/>
                  <a:pt x="438760" y="52"/>
                </a:cubicBezTo>
                <a:cubicBezTo>
                  <a:pt x="451195" y="1375"/>
                  <a:pt x="432145" y="31272"/>
                  <a:pt x="413360" y="49264"/>
                </a:cubicBezTo>
                <a:cubicBezTo>
                  <a:pt x="394575" y="67256"/>
                  <a:pt x="350654" y="91598"/>
                  <a:pt x="326048" y="108002"/>
                </a:cubicBezTo>
                <a:cubicBezTo>
                  <a:pt x="301442" y="124406"/>
                  <a:pt x="284509" y="131285"/>
                  <a:pt x="265723" y="147689"/>
                </a:cubicBezTo>
                <a:cubicBezTo>
                  <a:pt x="246938" y="164093"/>
                  <a:pt x="233179" y="188171"/>
                  <a:pt x="213335" y="206427"/>
                </a:cubicBezTo>
                <a:cubicBezTo>
                  <a:pt x="193491" y="224683"/>
                  <a:pt x="146660" y="257227"/>
                  <a:pt x="146660" y="257227"/>
                </a:cubicBezTo>
                <a:cubicBezTo>
                  <a:pt x="111206" y="283685"/>
                  <a:pt x="8283" y="362531"/>
                  <a:pt x="610" y="365177"/>
                </a:cubicBezTo>
                <a:cubicBezTo>
                  <a:pt x="-7063" y="367823"/>
                  <a:pt x="59348" y="306439"/>
                  <a:pt x="100623" y="273102"/>
                </a:cubicBezTo>
                <a:cubicBezTo>
                  <a:pt x="141898" y="239765"/>
                  <a:pt x="195343" y="205104"/>
                  <a:pt x="248260" y="165152"/>
                </a:cubicBezTo>
                <a:cubicBezTo>
                  <a:pt x="301177" y="125200"/>
                  <a:pt x="399338" y="53233"/>
                  <a:pt x="418123" y="33389"/>
                </a:cubicBezTo>
                <a:cubicBezTo>
                  <a:pt x="436908" y="13545"/>
                  <a:pt x="360973" y="46089"/>
                  <a:pt x="360973" y="46089"/>
                </a:cubicBezTo>
                <a:lnTo>
                  <a:pt x="126023" y="1127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FB5B9F5D-70B5-4ADD-9F19-5F511CB9E617}"/>
              </a:ext>
            </a:extLst>
          </p:cNvPr>
          <p:cNvSpPr/>
          <p:nvPr/>
        </p:nvSpPr>
        <p:spPr>
          <a:xfrm>
            <a:off x="1970959" y="2268298"/>
            <a:ext cx="113671" cy="48939"/>
          </a:xfrm>
          <a:custGeom>
            <a:avLst/>
            <a:gdLst>
              <a:gd name="connsiteX0" fmla="*/ 716 w 113671"/>
              <a:gd name="connsiteY0" fmla="*/ 47865 h 48939"/>
              <a:gd name="connsiteX1" fmla="*/ 111841 w 113671"/>
              <a:gd name="connsiteY1" fmla="*/ 240 h 48939"/>
              <a:gd name="connsiteX2" fmla="*/ 65804 w 113671"/>
              <a:gd name="connsiteY2" fmla="*/ 30402 h 48939"/>
              <a:gd name="connsiteX3" fmla="*/ 716 w 113671"/>
              <a:gd name="connsiteY3" fmla="*/ 47865 h 4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671" h="48939">
                <a:moveTo>
                  <a:pt x="716" y="47865"/>
                </a:moveTo>
                <a:cubicBezTo>
                  <a:pt x="8389" y="42838"/>
                  <a:pt x="100993" y="3150"/>
                  <a:pt x="111841" y="240"/>
                </a:cubicBezTo>
                <a:cubicBezTo>
                  <a:pt x="122689" y="-2670"/>
                  <a:pt x="82473" y="21671"/>
                  <a:pt x="65804" y="30402"/>
                </a:cubicBezTo>
                <a:cubicBezTo>
                  <a:pt x="49135" y="39133"/>
                  <a:pt x="-6957" y="52892"/>
                  <a:pt x="716" y="47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FA09ACF4-059D-4E5D-A551-63F4C80AB552}"/>
              </a:ext>
            </a:extLst>
          </p:cNvPr>
          <p:cNvSpPr/>
          <p:nvPr/>
        </p:nvSpPr>
        <p:spPr>
          <a:xfrm>
            <a:off x="2075196" y="2238180"/>
            <a:ext cx="155887" cy="67673"/>
          </a:xfrm>
          <a:custGeom>
            <a:avLst/>
            <a:gdLst>
              <a:gd name="connsiteX0" fmla="*/ 1254 w 155887"/>
              <a:gd name="connsiteY0" fmla="*/ 66870 h 67673"/>
              <a:gd name="connsiteX1" fmla="*/ 148892 w 155887"/>
              <a:gd name="connsiteY1" fmla="*/ 195 h 67673"/>
              <a:gd name="connsiteX2" fmla="*/ 126667 w 155887"/>
              <a:gd name="connsiteY2" fmla="*/ 46233 h 67673"/>
              <a:gd name="connsiteX3" fmla="*/ 79042 w 155887"/>
              <a:gd name="connsiteY3" fmla="*/ 38295 h 67673"/>
              <a:gd name="connsiteX4" fmla="*/ 1254 w 155887"/>
              <a:gd name="connsiteY4" fmla="*/ 66870 h 6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887" h="67673">
                <a:moveTo>
                  <a:pt x="1254" y="66870"/>
                </a:moveTo>
                <a:cubicBezTo>
                  <a:pt x="12896" y="60520"/>
                  <a:pt x="127990" y="3634"/>
                  <a:pt x="148892" y="195"/>
                </a:cubicBezTo>
                <a:cubicBezTo>
                  <a:pt x="169794" y="-3245"/>
                  <a:pt x="138309" y="39883"/>
                  <a:pt x="126667" y="46233"/>
                </a:cubicBezTo>
                <a:cubicBezTo>
                  <a:pt x="115025" y="52583"/>
                  <a:pt x="95711" y="36708"/>
                  <a:pt x="79042" y="38295"/>
                </a:cubicBezTo>
                <a:cubicBezTo>
                  <a:pt x="62373" y="39882"/>
                  <a:pt x="-10388" y="73220"/>
                  <a:pt x="1254" y="66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434B4AF4-7EB3-4111-A262-3610A0F15B72}"/>
              </a:ext>
            </a:extLst>
          </p:cNvPr>
          <p:cNvSpPr/>
          <p:nvPr/>
        </p:nvSpPr>
        <p:spPr>
          <a:xfrm>
            <a:off x="1966690" y="2289139"/>
            <a:ext cx="360850" cy="363589"/>
          </a:xfrm>
          <a:custGeom>
            <a:avLst/>
            <a:gdLst>
              <a:gd name="connsiteX0" fmla="*/ 223 w 360850"/>
              <a:gd name="connsiteY0" fmla="*/ 363574 h 363589"/>
              <a:gd name="connsiteX1" fmla="*/ 206598 w 360850"/>
              <a:gd name="connsiteY1" fmla="*/ 128624 h 363589"/>
              <a:gd name="connsiteX2" fmla="*/ 360585 w 360850"/>
              <a:gd name="connsiteY2" fmla="*/ 36 h 363589"/>
              <a:gd name="connsiteX3" fmla="*/ 170085 w 360850"/>
              <a:gd name="connsiteY3" fmla="*/ 139736 h 363589"/>
              <a:gd name="connsiteX4" fmla="*/ 223 w 360850"/>
              <a:gd name="connsiteY4" fmla="*/ 363574 h 36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50" h="363589">
                <a:moveTo>
                  <a:pt x="223" y="363574"/>
                </a:moveTo>
                <a:cubicBezTo>
                  <a:pt x="6309" y="361722"/>
                  <a:pt x="146538" y="189214"/>
                  <a:pt x="206598" y="128624"/>
                </a:cubicBezTo>
                <a:cubicBezTo>
                  <a:pt x="266658" y="68034"/>
                  <a:pt x="366671" y="-1816"/>
                  <a:pt x="360585" y="36"/>
                </a:cubicBezTo>
                <a:cubicBezTo>
                  <a:pt x="354500" y="1888"/>
                  <a:pt x="226441" y="83380"/>
                  <a:pt x="170085" y="139736"/>
                </a:cubicBezTo>
                <a:cubicBezTo>
                  <a:pt x="113729" y="196092"/>
                  <a:pt x="-5863" y="365426"/>
                  <a:pt x="223" y="363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16294E15-07AF-4A46-A7A6-91B207C55BDF}"/>
              </a:ext>
            </a:extLst>
          </p:cNvPr>
          <p:cNvSpPr/>
          <p:nvPr/>
        </p:nvSpPr>
        <p:spPr>
          <a:xfrm>
            <a:off x="2009231" y="2295503"/>
            <a:ext cx="342224" cy="345739"/>
          </a:xfrm>
          <a:custGeom>
            <a:avLst/>
            <a:gdLst>
              <a:gd name="connsiteX0" fmla="*/ 341857 w 342224"/>
              <a:gd name="connsiteY0" fmla="*/ 22 h 345739"/>
              <a:gd name="connsiteX1" fmla="*/ 135482 w 342224"/>
              <a:gd name="connsiteY1" fmla="*/ 187347 h 345739"/>
              <a:gd name="connsiteX2" fmla="*/ 154532 w 342224"/>
              <a:gd name="connsiteY2" fmla="*/ 215922 h 345739"/>
              <a:gd name="connsiteX3" fmla="*/ 86269 w 342224"/>
              <a:gd name="connsiteY3" fmla="*/ 260372 h 345739"/>
              <a:gd name="connsiteX4" fmla="*/ 2132 w 342224"/>
              <a:gd name="connsiteY4" fmla="*/ 344510 h 345739"/>
              <a:gd name="connsiteX5" fmla="*/ 179932 w 342224"/>
              <a:gd name="connsiteY5" fmla="*/ 190522 h 345739"/>
              <a:gd name="connsiteX6" fmla="*/ 186282 w 342224"/>
              <a:gd name="connsiteY6" fmla="*/ 174647 h 345739"/>
              <a:gd name="connsiteX7" fmla="*/ 341857 w 342224"/>
              <a:gd name="connsiteY7" fmla="*/ 22 h 34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224" h="345739">
                <a:moveTo>
                  <a:pt x="341857" y="22"/>
                </a:moveTo>
                <a:cubicBezTo>
                  <a:pt x="333390" y="2139"/>
                  <a:pt x="166703" y="151364"/>
                  <a:pt x="135482" y="187347"/>
                </a:cubicBezTo>
                <a:cubicBezTo>
                  <a:pt x="104261" y="223330"/>
                  <a:pt x="162734" y="203751"/>
                  <a:pt x="154532" y="215922"/>
                </a:cubicBezTo>
                <a:cubicBezTo>
                  <a:pt x="146330" y="228093"/>
                  <a:pt x="111669" y="238941"/>
                  <a:pt x="86269" y="260372"/>
                </a:cubicBezTo>
                <a:cubicBezTo>
                  <a:pt x="60869" y="281803"/>
                  <a:pt x="-13478" y="356152"/>
                  <a:pt x="2132" y="344510"/>
                </a:cubicBezTo>
                <a:cubicBezTo>
                  <a:pt x="17742" y="332868"/>
                  <a:pt x="149240" y="218833"/>
                  <a:pt x="179932" y="190522"/>
                </a:cubicBezTo>
                <a:cubicBezTo>
                  <a:pt x="210624" y="162212"/>
                  <a:pt x="162470" y="205339"/>
                  <a:pt x="186282" y="174647"/>
                </a:cubicBezTo>
                <a:cubicBezTo>
                  <a:pt x="210094" y="143955"/>
                  <a:pt x="350324" y="-2095"/>
                  <a:pt x="341857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A77C87B2-9279-4565-8B8A-A1897638F1F8}"/>
              </a:ext>
            </a:extLst>
          </p:cNvPr>
          <p:cNvSpPr/>
          <p:nvPr/>
        </p:nvSpPr>
        <p:spPr>
          <a:xfrm>
            <a:off x="2045667" y="2560517"/>
            <a:ext cx="123546" cy="5444"/>
          </a:xfrm>
          <a:custGeom>
            <a:avLst/>
            <a:gdLst>
              <a:gd name="connsiteX0" fmla="*/ 621 w 123546"/>
              <a:gd name="connsiteY0" fmla="*/ 1708 h 5444"/>
              <a:gd name="connsiteX1" fmla="*/ 121271 w 123546"/>
              <a:gd name="connsiteY1" fmla="*/ 121 h 5444"/>
              <a:gd name="connsiteX2" fmla="*/ 75233 w 123546"/>
              <a:gd name="connsiteY2" fmla="*/ 4883 h 5444"/>
              <a:gd name="connsiteX3" fmla="*/ 621 w 123546"/>
              <a:gd name="connsiteY3" fmla="*/ 1708 h 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46" h="5444">
                <a:moveTo>
                  <a:pt x="621" y="1708"/>
                </a:moveTo>
                <a:cubicBezTo>
                  <a:pt x="8294" y="914"/>
                  <a:pt x="108836" y="-408"/>
                  <a:pt x="121271" y="121"/>
                </a:cubicBezTo>
                <a:cubicBezTo>
                  <a:pt x="133706" y="650"/>
                  <a:pt x="91902" y="2766"/>
                  <a:pt x="75233" y="4883"/>
                </a:cubicBezTo>
                <a:cubicBezTo>
                  <a:pt x="58564" y="7000"/>
                  <a:pt x="-7052" y="2502"/>
                  <a:pt x="621" y="1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E7482BFB-3F8D-4BBD-B2CC-ECBBFC2C923C}"/>
              </a:ext>
            </a:extLst>
          </p:cNvPr>
          <p:cNvSpPr/>
          <p:nvPr/>
        </p:nvSpPr>
        <p:spPr>
          <a:xfrm>
            <a:off x="1900150" y="2641592"/>
            <a:ext cx="438654" cy="65472"/>
          </a:xfrm>
          <a:custGeom>
            <a:avLst/>
            <a:gdLst>
              <a:gd name="connsiteX0" fmla="*/ 88 w 438654"/>
              <a:gd name="connsiteY0" fmla="*/ 42871 h 65472"/>
              <a:gd name="connsiteX1" fmla="*/ 176300 w 438654"/>
              <a:gd name="connsiteY1" fmla="*/ 11121 h 65472"/>
              <a:gd name="connsiteX2" fmla="*/ 423950 w 438654"/>
              <a:gd name="connsiteY2" fmla="*/ 65096 h 65472"/>
              <a:gd name="connsiteX3" fmla="*/ 382675 w 438654"/>
              <a:gd name="connsiteY3" fmla="*/ 33346 h 65472"/>
              <a:gd name="connsiteX4" fmla="*/ 155663 w 438654"/>
              <a:gd name="connsiteY4" fmla="*/ 8 h 65472"/>
              <a:gd name="connsiteX5" fmla="*/ 88 w 438654"/>
              <a:gd name="connsiteY5" fmla="*/ 42871 h 6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654" h="65472">
                <a:moveTo>
                  <a:pt x="88" y="42871"/>
                </a:moveTo>
                <a:cubicBezTo>
                  <a:pt x="3527" y="44723"/>
                  <a:pt x="105656" y="7417"/>
                  <a:pt x="176300" y="11121"/>
                </a:cubicBezTo>
                <a:cubicBezTo>
                  <a:pt x="246944" y="14825"/>
                  <a:pt x="389554" y="61392"/>
                  <a:pt x="423950" y="65096"/>
                </a:cubicBezTo>
                <a:cubicBezTo>
                  <a:pt x="458346" y="68800"/>
                  <a:pt x="427389" y="44194"/>
                  <a:pt x="382675" y="33346"/>
                </a:cubicBezTo>
                <a:cubicBezTo>
                  <a:pt x="337961" y="22498"/>
                  <a:pt x="217046" y="-521"/>
                  <a:pt x="155663" y="8"/>
                </a:cubicBezTo>
                <a:cubicBezTo>
                  <a:pt x="94280" y="537"/>
                  <a:pt x="-3351" y="41019"/>
                  <a:pt x="88" y="42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1531475F-BF31-42CE-8F15-88F1BEF18E97}"/>
              </a:ext>
            </a:extLst>
          </p:cNvPr>
          <p:cNvSpPr/>
          <p:nvPr/>
        </p:nvSpPr>
        <p:spPr>
          <a:xfrm>
            <a:off x="2647950" y="2430241"/>
            <a:ext cx="183730" cy="571073"/>
          </a:xfrm>
          <a:custGeom>
            <a:avLst/>
            <a:gdLst>
              <a:gd name="connsiteX0" fmla="*/ 0 w 183730"/>
              <a:gd name="connsiteY0" fmla="*/ 222 h 571073"/>
              <a:gd name="connsiteX1" fmla="*/ 90488 w 183730"/>
              <a:gd name="connsiteY1" fmla="*/ 365347 h 571073"/>
              <a:gd name="connsiteX2" fmla="*/ 179388 w 183730"/>
              <a:gd name="connsiteY2" fmla="*/ 563784 h 571073"/>
              <a:gd name="connsiteX3" fmla="*/ 166688 w 183730"/>
              <a:gd name="connsiteY3" fmla="*/ 519334 h 571073"/>
              <a:gd name="connsiteX4" fmla="*/ 138113 w 183730"/>
              <a:gd name="connsiteY4" fmla="*/ 435197 h 571073"/>
              <a:gd name="connsiteX5" fmla="*/ 92075 w 183730"/>
              <a:gd name="connsiteY5" fmla="*/ 312959 h 571073"/>
              <a:gd name="connsiteX6" fmla="*/ 0 w 183730"/>
              <a:gd name="connsiteY6" fmla="*/ 222 h 57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730" h="571073">
                <a:moveTo>
                  <a:pt x="0" y="222"/>
                </a:moveTo>
                <a:cubicBezTo>
                  <a:pt x="-265" y="8953"/>
                  <a:pt x="60590" y="271420"/>
                  <a:pt x="90488" y="365347"/>
                </a:cubicBezTo>
                <a:cubicBezTo>
                  <a:pt x="120386" y="459274"/>
                  <a:pt x="166688" y="538120"/>
                  <a:pt x="179388" y="563784"/>
                </a:cubicBezTo>
                <a:cubicBezTo>
                  <a:pt x="192088" y="589448"/>
                  <a:pt x="173567" y="540765"/>
                  <a:pt x="166688" y="519334"/>
                </a:cubicBezTo>
                <a:cubicBezTo>
                  <a:pt x="159809" y="497903"/>
                  <a:pt x="150548" y="469593"/>
                  <a:pt x="138113" y="435197"/>
                </a:cubicBezTo>
                <a:cubicBezTo>
                  <a:pt x="125678" y="400801"/>
                  <a:pt x="112977" y="383867"/>
                  <a:pt x="92075" y="312959"/>
                </a:cubicBezTo>
                <a:cubicBezTo>
                  <a:pt x="71173" y="242051"/>
                  <a:pt x="265" y="-8509"/>
                  <a:pt x="0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09387EEF-0343-4132-8AAD-C338BDF410EB}"/>
              </a:ext>
            </a:extLst>
          </p:cNvPr>
          <p:cNvSpPr/>
          <p:nvPr/>
        </p:nvSpPr>
        <p:spPr>
          <a:xfrm>
            <a:off x="2333515" y="2694488"/>
            <a:ext cx="133543" cy="68255"/>
          </a:xfrm>
          <a:custGeom>
            <a:avLst/>
            <a:gdLst>
              <a:gd name="connsiteX0" fmla="*/ 110 w 133543"/>
              <a:gd name="connsiteY0" fmla="*/ 1087 h 68255"/>
              <a:gd name="connsiteX1" fmla="*/ 127110 w 133543"/>
              <a:gd name="connsiteY1" fmla="*/ 67762 h 68255"/>
              <a:gd name="connsiteX2" fmla="*/ 104885 w 133543"/>
              <a:gd name="connsiteY2" fmla="*/ 29662 h 68255"/>
              <a:gd name="connsiteX3" fmla="*/ 110 w 133543"/>
              <a:gd name="connsiteY3" fmla="*/ 1087 h 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43" h="68255">
                <a:moveTo>
                  <a:pt x="110" y="1087"/>
                </a:moveTo>
                <a:cubicBezTo>
                  <a:pt x="3814" y="7437"/>
                  <a:pt x="109647" y="62999"/>
                  <a:pt x="127110" y="67762"/>
                </a:cubicBezTo>
                <a:cubicBezTo>
                  <a:pt x="144573" y="72525"/>
                  <a:pt x="122877" y="41568"/>
                  <a:pt x="104885" y="29662"/>
                </a:cubicBezTo>
                <a:cubicBezTo>
                  <a:pt x="86893" y="17756"/>
                  <a:pt x="-3594" y="-5263"/>
                  <a:pt x="110" y="1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9677E2F0-759C-4556-83E4-6E70D57054E4}"/>
              </a:ext>
            </a:extLst>
          </p:cNvPr>
          <p:cNvSpPr/>
          <p:nvPr/>
        </p:nvSpPr>
        <p:spPr>
          <a:xfrm>
            <a:off x="2341482" y="2711347"/>
            <a:ext cx="189127" cy="84973"/>
          </a:xfrm>
          <a:custGeom>
            <a:avLst/>
            <a:gdLst>
              <a:gd name="connsiteX0" fmla="*/ 81 w 189127"/>
              <a:gd name="connsiteY0" fmla="*/ 103 h 84973"/>
              <a:gd name="connsiteX1" fmla="*/ 119143 w 189127"/>
              <a:gd name="connsiteY1" fmla="*/ 74716 h 84973"/>
              <a:gd name="connsiteX2" fmla="*/ 188993 w 189127"/>
              <a:gd name="connsiteY2" fmla="*/ 82653 h 84973"/>
              <a:gd name="connsiteX3" fmla="*/ 138193 w 189127"/>
              <a:gd name="connsiteY3" fmla="*/ 58841 h 84973"/>
              <a:gd name="connsiteX4" fmla="*/ 81 w 189127"/>
              <a:gd name="connsiteY4" fmla="*/ 103 h 8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127" h="84973">
                <a:moveTo>
                  <a:pt x="81" y="103"/>
                </a:moveTo>
                <a:cubicBezTo>
                  <a:pt x="-3094" y="2749"/>
                  <a:pt x="87658" y="60958"/>
                  <a:pt x="119143" y="74716"/>
                </a:cubicBezTo>
                <a:cubicBezTo>
                  <a:pt x="150628" y="88474"/>
                  <a:pt x="185818" y="85299"/>
                  <a:pt x="188993" y="82653"/>
                </a:cubicBezTo>
                <a:cubicBezTo>
                  <a:pt x="192168" y="80007"/>
                  <a:pt x="138193" y="58841"/>
                  <a:pt x="138193" y="58841"/>
                </a:cubicBezTo>
                <a:cubicBezTo>
                  <a:pt x="109618" y="46141"/>
                  <a:pt x="3256" y="-2543"/>
                  <a:pt x="81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67884E1B-2BEF-4DFD-880C-F6CDCCC16336}"/>
              </a:ext>
            </a:extLst>
          </p:cNvPr>
          <p:cNvSpPr/>
          <p:nvPr/>
        </p:nvSpPr>
        <p:spPr>
          <a:xfrm>
            <a:off x="2360613" y="2733675"/>
            <a:ext cx="475802" cy="257311"/>
          </a:xfrm>
          <a:custGeom>
            <a:avLst/>
            <a:gdLst>
              <a:gd name="connsiteX0" fmla="*/ 0 w 475802"/>
              <a:gd name="connsiteY0" fmla="*/ 0 h 257311"/>
              <a:gd name="connsiteX1" fmla="*/ 304800 w 475802"/>
              <a:gd name="connsiteY1" fmla="*/ 185738 h 257311"/>
              <a:gd name="connsiteX2" fmla="*/ 471487 w 475802"/>
              <a:gd name="connsiteY2" fmla="*/ 257175 h 257311"/>
              <a:gd name="connsiteX3" fmla="*/ 400050 w 475802"/>
              <a:gd name="connsiteY3" fmla="*/ 200025 h 257311"/>
              <a:gd name="connsiteX4" fmla="*/ 120650 w 475802"/>
              <a:gd name="connsiteY4" fmla="*/ 74613 h 257311"/>
              <a:gd name="connsiteX5" fmla="*/ 0 w 475802"/>
              <a:gd name="connsiteY5" fmla="*/ 0 h 25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02" h="257311">
                <a:moveTo>
                  <a:pt x="0" y="0"/>
                </a:moveTo>
                <a:cubicBezTo>
                  <a:pt x="113109" y="71438"/>
                  <a:pt x="226219" y="142876"/>
                  <a:pt x="304800" y="185738"/>
                </a:cubicBezTo>
                <a:cubicBezTo>
                  <a:pt x="383381" y="228601"/>
                  <a:pt x="455612" y="254794"/>
                  <a:pt x="471487" y="257175"/>
                </a:cubicBezTo>
                <a:cubicBezTo>
                  <a:pt x="487362" y="259556"/>
                  <a:pt x="458523" y="230452"/>
                  <a:pt x="400050" y="200025"/>
                </a:cubicBezTo>
                <a:cubicBezTo>
                  <a:pt x="341577" y="169598"/>
                  <a:pt x="120650" y="74613"/>
                  <a:pt x="120650" y="7461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3A8167E4-7759-482B-A085-D8643F661985}"/>
              </a:ext>
            </a:extLst>
          </p:cNvPr>
          <p:cNvSpPr/>
          <p:nvPr/>
        </p:nvSpPr>
        <p:spPr>
          <a:xfrm>
            <a:off x="2467331" y="2800363"/>
            <a:ext cx="362589" cy="212857"/>
          </a:xfrm>
          <a:custGeom>
            <a:avLst/>
            <a:gdLst>
              <a:gd name="connsiteX0" fmla="*/ 9169 w 362589"/>
              <a:gd name="connsiteY0" fmla="*/ 3162 h 212857"/>
              <a:gd name="connsiteX1" fmla="*/ 231419 w 362589"/>
              <a:gd name="connsiteY1" fmla="*/ 165087 h 212857"/>
              <a:gd name="connsiteX2" fmla="*/ 361594 w 362589"/>
              <a:gd name="connsiteY2" fmla="*/ 212712 h 212857"/>
              <a:gd name="connsiteX3" fmla="*/ 294919 w 362589"/>
              <a:gd name="connsiteY3" fmla="*/ 180962 h 212857"/>
              <a:gd name="connsiteX4" fmla="*/ 64732 w 362589"/>
              <a:gd name="connsiteY4" fmla="*/ 65075 h 212857"/>
              <a:gd name="connsiteX5" fmla="*/ 9169 w 362589"/>
              <a:gd name="connsiteY5" fmla="*/ 3162 h 21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589" h="212857">
                <a:moveTo>
                  <a:pt x="9169" y="3162"/>
                </a:moveTo>
                <a:cubicBezTo>
                  <a:pt x="36950" y="19831"/>
                  <a:pt x="172682" y="130162"/>
                  <a:pt x="231419" y="165087"/>
                </a:cubicBezTo>
                <a:cubicBezTo>
                  <a:pt x="290157" y="200012"/>
                  <a:pt x="351011" y="210066"/>
                  <a:pt x="361594" y="212712"/>
                </a:cubicBezTo>
                <a:cubicBezTo>
                  <a:pt x="372177" y="215358"/>
                  <a:pt x="294919" y="180962"/>
                  <a:pt x="294919" y="180962"/>
                </a:cubicBezTo>
                <a:cubicBezTo>
                  <a:pt x="245442" y="156356"/>
                  <a:pt x="107859" y="90210"/>
                  <a:pt x="64732" y="65075"/>
                </a:cubicBezTo>
                <a:cubicBezTo>
                  <a:pt x="21605" y="39940"/>
                  <a:pt x="-18612" y="-13507"/>
                  <a:pt x="9169" y="3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BD9FDA88-CF93-4E03-8F33-D911DF3B92C8}"/>
              </a:ext>
            </a:extLst>
          </p:cNvPr>
          <p:cNvSpPr/>
          <p:nvPr/>
        </p:nvSpPr>
        <p:spPr>
          <a:xfrm>
            <a:off x="2897019" y="1724011"/>
            <a:ext cx="342011" cy="281014"/>
          </a:xfrm>
          <a:custGeom>
            <a:avLst/>
            <a:gdLst>
              <a:gd name="connsiteX0" fmla="*/ 341481 w 342011"/>
              <a:gd name="connsiteY0" fmla="*/ 14 h 281014"/>
              <a:gd name="connsiteX1" fmla="*/ 257344 w 342011"/>
              <a:gd name="connsiteY1" fmla="*/ 107964 h 281014"/>
              <a:gd name="connsiteX2" fmla="*/ 195431 w 342011"/>
              <a:gd name="connsiteY2" fmla="*/ 133364 h 281014"/>
              <a:gd name="connsiteX3" fmla="*/ 122406 w 342011"/>
              <a:gd name="connsiteY3" fmla="*/ 184164 h 281014"/>
              <a:gd name="connsiteX4" fmla="*/ 169 w 342011"/>
              <a:gd name="connsiteY4" fmla="*/ 281002 h 281014"/>
              <a:gd name="connsiteX5" fmla="*/ 98594 w 342011"/>
              <a:gd name="connsiteY5" fmla="*/ 190514 h 281014"/>
              <a:gd name="connsiteX6" fmla="*/ 214481 w 342011"/>
              <a:gd name="connsiteY6" fmla="*/ 115902 h 281014"/>
              <a:gd name="connsiteX7" fmla="*/ 341481 w 342011"/>
              <a:gd name="connsiteY7" fmla="*/ 14 h 28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011" h="281014">
                <a:moveTo>
                  <a:pt x="341481" y="14"/>
                </a:moveTo>
                <a:cubicBezTo>
                  <a:pt x="348625" y="-1309"/>
                  <a:pt x="281686" y="85739"/>
                  <a:pt x="257344" y="107964"/>
                </a:cubicBezTo>
                <a:cubicBezTo>
                  <a:pt x="233002" y="130189"/>
                  <a:pt x="217921" y="120664"/>
                  <a:pt x="195431" y="133364"/>
                </a:cubicBezTo>
                <a:cubicBezTo>
                  <a:pt x="172941" y="146064"/>
                  <a:pt x="154950" y="159558"/>
                  <a:pt x="122406" y="184164"/>
                </a:cubicBezTo>
                <a:cubicBezTo>
                  <a:pt x="89862" y="208770"/>
                  <a:pt x="4138" y="279944"/>
                  <a:pt x="169" y="281002"/>
                </a:cubicBezTo>
                <a:cubicBezTo>
                  <a:pt x="-3800" y="282060"/>
                  <a:pt x="62875" y="218031"/>
                  <a:pt x="98594" y="190514"/>
                </a:cubicBezTo>
                <a:cubicBezTo>
                  <a:pt x="134313" y="162997"/>
                  <a:pt x="167121" y="148181"/>
                  <a:pt x="214481" y="115902"/>
                </a:cubicBezTo>
                <a:cubicBezTo>
                  <a:pt x="261841" y="83623"/>
                  <a:pt x="334337" y="1337"/>
                  <a:pt x="341481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3F5A5DF4-6332-4B2F-8650-1A465EBC54C6}"/>
              </a:ext>
            </a:extLst>
          </p:cNvPr>
          <p:cNvSpPr/>
          <p:nvPr/>
        </p:nvSpPr>
        <p:spPr>
          <a:xfrm>
            <a:off x="2691900" y="2018676"/>
            <a:ext cx="216640" cy="203995"/>
          </a:xfrm>
          <a:custGeom>
            <a:avLst/>
            <a:gdLst>
              <a:gd name="connsiteX0" fmla="*/ 216400 w 216640"/>
              <a:gd name="connsiteY0" fmla="*/ 624 h 203995"/>
              <a:gd name="connsiteX1" fmla="*/ 95750 w 216640"/>
              <a:gd name="connsiteY1" fmla="*/ 70474 h 203995"/>
              <a:gd name="connsiteX2" fmla="*/ 65588 w 216640"/>
              <a:gd name="connsiteY2" fmla="*/ 126037 h 203995"/>
              <a:gd name="connsiteX3" fmla="*/ 33838 w 216640"/>
              <a:gd name="connsiteY3" fmla="*/ 186362 h 203995"/>
              <a:gd name="connsiteX4" fmla="*/ 500 w 216640"/>
              <a:gd name="connsiteY4" fmla="*/ 199062 h 203995"/>
              <a:gd name="connsiteX5" fmla="*/ 60825 w 216640"/>
              <a:gd name="connsiteY5" fmla="*/ 113337 h 203995"/>
              <a:gd name="connsiteX6" fmla="*/ 216400 w 216640"/>
              <a:gd name="connsiteY6" fmla="*/ 624 h 20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640" h="203995">
                <a:moveTo>
                  <a:pt x="216400" y="624"/>
                </a:moveTo>
                <a:cubicBezTo>
                  <a:pt x="222221" y="-6520"/>
                  <a:pt x="120885" y="49572"/>
                  <a:pt x="95750" y="70474"/>
                </a:cubicBezTo>
                <a:cubicBezTo>
                  <a:pt x="70615" y="91376"/>
                  <a:pt x="65588" y="126037"/>
                  <a:pt x="65588" y="126037"/>
                </a:cubicBezTo>
                <a:cubicBezTo>
                  <a:pt x="55269" y="145352"/>
                  <a:pt x="44686" y="174191"/>
                  <a:pt x="33838" y="186362"/>
                </a:cubicBezTo>
                <a:cubicBezTo>
                  <a:pt x="22990" y="198533"/>
                  <a:pt x="-3998" y="211233"/>
                  <a:pt x="500" y="199062"/>
                </a:cubicBezTo>
                <a:cubicBezTo>
                  <a:pt x="4998" y="186891"/>
                  <a:pt x="28017" y="143764"/>
                  <a:pt x="60825" y="113337"/>
                </a:cubicBezTo>
                <a:cubicBezTo>
                  <a:pt x="93633" y="82910"/>
                  <a:pt x="210579" y="7768"/>
                  <a:pt x="216400" y="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1859137B-6F01-400E-AB98-DF863C3291B5}"/>
              </a:ext>
            </a:extLst>
          </p:cNvPr>
          <p:cNvSpPr/>
          <p:nvPr/>
        </p:nvSpPr>
        <p:spPr>
          <a:xfrm>
            <a:off x="2831262" y="2056766"/>
            <a:ext cx="88217" cy="209595"/>
          </a:xfrm>
          <a:custGeom>
            <a:avLst/>
            <a:gdLst>
              <a:gd name="connsiteX0" fmla="*/ 88151 w 88217"/>
              <a:gd name="connsiteY0" fmla="*/ 634 h 209595"/>
              <a:gd name="connsiteX1" fmla="*/ 16713 w 88217"/>
              <a:gd name="connsiteY1" fmla="*/ 95884 h 209595"/>
              <a:gd name="connsiteX2" fmla="*/ 16713 w 88217"/>
              <a:gd name="connsiteY2" fmla="*/ 208597 h 209595"/>
              <a:gd name="connsiteX3" fmla="*/ 2426 w 88217"/>
              <a:gd name="connsiteY3" fmla="*/ 143509 h 209595"/>
              <a:gd name="connsiteX4" fmla="*/ 88151 w 88217"/>
              <a:gd name="connsiteY4" fmla="*/ 634 h 20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17" h="209595">
                <a:moveTo>
                  <a:pt x="88151" y="634"/>
                </a:moveTo>
                <a:cubicBezTo>
                  <a:pt x="90532" y="-7303"/>
                  <a:pt x="28619" y="61224"/>
                  <a:pt x="16713" y="95884"/>
                </a:cubicBezTo>
                <a:cubicBezTo>
                  <a:pt x="4807" y="130544"/>
                  <a:pt x="19094" y="200660"/>
                  <a:pt x="16713" y="208597"/>
                </a:cubicBezTo>
                <a:cubicBezTo>
                  <a:pt x="14332" y="216534"/>
                  <a:pt x="-7099" y="175524"/>
                  <a:pt x="2426" y="143509"/>
                </a:cubicBezTo>
                <a:cubicBezTo>
                  <a:pt x="11951" y="111494"/>
                  <a:pt x="85770" y="8571"/>
                  <a:pt x="88151" y="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E475336E-AB79-42F7-BBA5-939DB79BEA0C}"/>
              </a:ext>
            </a:extLst>
          </p:cNvPr>
          <p:cNvSpPr/>
          <p:nvPr/>
        </p:nvSpPr>
        <p:spPr>
          <a:xfrm>
            <a:off x="3304643" y="1507698"/>
            <a:ext cx="319810" cy="152857"/>
          </a:xfrm>
          <a:custGeom>
            <a:avLst/>
            <a:gdLst>
              <a:gd name="connsiteX0" fmla="*/ 319620 w 319810"/>
              <a:gd name="connsiteY0" fmla="*/ 427 h 152857"/>
              <a:gd name="connsiteX1" fmla="*/ 195795 w 319810"/>
              <a:gd name="connsiteY1" fmla="*/ 49640 h 152857"/>
              <a:gd name="connsiteX2" fmla="*/ 122770 w 319810"/>
              <a:gd name="connsiteY2" fmla="*/ 81390 h 152857"/>
              <a:gd name="connsiteX3" fmla="*/ 79907 w 319810"/>
              <a:gd name="connsiteY3" fmla="*/ 73452 h 152857"/>
              <a:gd name="connsiteX4" fmla="*/ 67207 w 319810"/>
              <a:gd name="connsiteY4" fmla="*/ 95677 h 152857"/>
              <a:gd name="connsiteX5" fmla="*/ 32282 w 319810"/>
              <a:gd name="connsiteY5" fmla="*/ 108377 h 152857"/>
              <a:gd name="connsiteX6" fmla="*/ 532 w 319810"/>
              <a:gd name="connsiteY6" fmla="*/ 152827 h 152857"/>
              <a:gd name="connsiteX7" fmla="*/ 59270 w 319810"/>
              <a:gd name="connsiteY7" fmla="*/ 114727 h 152857"/>
              <a:gd name="connsiteX8" fmla="*/ 165632 w 319810"/>
              <a:gd name="connsiteY8" fmla="*/ 79802 h 152857"/>
              <a:gd name="connsiteX9" fmla="*/ 319620 w 319810"/>
              <a:gd name="connsiteY9" fmla="*/ 427 h 15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810" h="152857">
                <a:moveTo>
                  <a:pt x="319620" y="427"/>
                </a:moveTo>
                <a:cubicBezTo>
                  <a:pt x="324647" y="-4600"/>
                  <a:pt x="228603" y="36146"/>
                  <a:pt x="195795" y="49640"/>
                </a:cubicBezTo>
                <a:cubicBezTo>
                  <a:pt x="162987" y="63134"/>
                  <a:pt x="142085" y="77421"/>
                  <a:pt x="122770" y="81390"/>
                </a:cubicBezTo>
                <a:cubicBezTo>
                  <a:pt x="103455" y="85359"/>
                  <a:pt x="89167" y="71071"/>
                  <a:pt x="79907" y="73452"/>
                </a:cubicBezTo>
                <a:cubicBezTo>
                  <a:pt x="70646" y="75833"/>
                  <a:pt x="75144" y="89856"/>
                  <a:pt x="67207" y="95677"/>
                </a:cubicBezTo>
                <a:cubicBezTo>
                  <a:pt x="59270" y="101498"/>
                  <a:pt x="43394" y="98852"/>
                  <a:pt x="32282" y="108377"/>
                </a:cubicBezTo>
                <a:cubicBezTo>
                  <a:pt x="21169" y="117902"/>
                  <a:pt x="-3966" y="151769"/>
                  <a:pt x="532" y="152827"/>
                </a:cubicBezTo>
                <a:cubicBezTo>
                  <a:pt x="5030" y="153885"/>
                  <a:pt x="31753" y="126898"/>
                  <a:pt x="59270" y="114727"/>
                </a:cubicBezTo>
                <a:cubicBezTo>
                  <a:pt x="86787" y="102556"/>
                  <a:pt x="125945" y="96735"/>
                  <a:pt x="165632" y="79802"/>
                </a:cubicBezTo>
                <a:cubicBezTo>
                  <a:pt x="205319" y="62869"/>
                  <a:pt x="314593" y="5454"/>
                  <a:pt x="319620" y="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EC9B034D-54D4-43A6-8124-DFC8AA01BFE3}"/>
              </a:ext>
            </a:extLst>
          </p:cNvPr>
          <p:cNvSpPr/>
          <p:nvPr/>
        </p:nvSpPr>
        <p:spPr>
          <a:xfrm>
            <a:off x="3263847" y="1521904"/>
            <a:ext cx="344962" cy="222802"/>
          </a:xfrm>
          <a:custGeom>
            <a:avLst/>
            <a:gdLst>
              <a:gd name="connsiteX0" fmla="*/ 344541 w 344962"/>
              <a:gd name="connsiteY0" fmla="*/ 509 h 222802"/>
              <a:gd name="connsiteX1" fmla="*/ 149278 w 344962"/>
              <a:gd name="connsiteY1" fmla="*/ 116396 h 222802"/>
              <a:gd name="connsiteX2" fmla="*/ 74666 w 344962"/>
              <a:gd name="connsiteY2" fmla="*/ 164021 h 222802"/>
              <a:gd name="connsiteX3" fmla="*/ 53 w 344962"/>
              <a:gd name="connsiteY3" fmla="*/ 222759 h 222802"/>
              <a:gd name="connsiteX4" fmla="*/ 61966 w 344962"/>
              <a:gd name="connsiteY4" fmla="*/ 154496 h 222802"/>
              <a:gd name="connsiteX5" fmla="*/ 12753 w 344962"/>
              <a:gd name="connsiteY5" fmla="*/ 154496 h 222802"/>
              <a:gd name="connsiteX6" fmla="*/ 74666 w 344962"/>
              <a:gd name="connsiteY6" fmla="*/ 152909 h 222802"/>
              <a:gd name="connsiteX7" fmla="*/ 196903 w 344962"/>
              <a:gd name="connsiteY7" fmla="*/ 76709 h 222802"/>
              <a:gd name="connsiteX8" fmla="*/ 344541 w 344962"/>
              <a:gd name="connsiteY8" fmla="*/ 509 h 22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962" h="222802">
                <a:moveTo>
                  <a:pt x="344541" y="509"/>
                </a:moveTo>
                <a:cubicBezTo>
                  <a:pt x="336604" y="7123"/>
                  <a:pt x="194257" y="89144"/>
                  <a:pt x="149278" y="116396"/>
                </a:cubicBezTo>
                <a:cubicBezTo>
                  <a:pt x="104299" y="143648"/>
                  <a:pt x="99537" y="146294"/>
                  <a:pt x="74666" y="164021"/>
                </a:cubicBezTo>
                <a:cubicBezTo>
                  <a:pt x="49795" y="181748"/>
                  <a:pt x="2170" y="224347"/>
                  <a:pt x="53" y="222759"/>
                </a:cubicBezTo>
                <a:cubicBezTo>
                  <a:pt x="-2064" y="221171"/>
                  <a:pt x="59849" y="165873"/>
                  <a:pt x="61966" y="154496"/>
                </a:cubicBezTo>
                <a:cubicBezTo>
                  <a:pt x="64083" y="143119"/>
                  <a:pt x="10636" y="154760"/>
                  <a:pt x="12753" y="154496"/>
                </a:cubicBezTo>
                <a:cubicBezTo>
                  <a:pt x="14870" y="154232"/>
                  <a:pt x="43974" y="165873"/>
                  <a:pt x="74666" y="152909"/>
                </a:cubicBezTo>
                <a:cubicBezTo>
                  <a:pt x="105358" y="139945"/>
                  <a:pt x="147426" y="99992"/>
                  <a:pt x="196903" y="76709"/>
                </a:cubicBezTo>
                <a:cubicBezTo>
                  <a:pt x="246380" y="53426"/>
                  <a:pt x="352478" y="-6105"/>
                  <a:pt x="344541" y="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1529195E-B66E-4415-9ABB-3CC7AEB93BEF}"/>
              </a:ext>
            </a:extLst>
          </p:cNvPr>
          <p:cNvSpPr/>
          <p:nvPr/>
        </p:nvSpPr>
        <p:spPr>
          <a:xfrm>
            <a:off x="3438525" y="1447270"/>
            <a:ext cx="785858" cy="103736"/>
          </a:xfrm>
          <a:custGeom>
            <a:avLst/>
            <a:gdLst>
              <a:gd name="connsiteX0" fmla="*/ 0 w 785858"/>
              <a:gd name="connsiteY0" fmla="*/ 19580 h 103736"/>
              <a:gd name="connsiteX1" fmla="*/ 209550 w 785858"/>
              <a:gd name="connsiteY1" fmla="*/ 11643 h 103736"/>
              <a:gd name="connsiteX2" fmla="*/ 439738 w 785858"/>
              <a:gd name="connsiteY2" fmla="*/ 16405 h 103736"/>
              <a:gd name="connsiteX3" fmla="*/ 638175 w 785858"/>
              <a:gd name="connsiteY3" fmla="*/ 21168 h 103736"/>
              <a:gd name="connsiteX4" fmla="*/ 785813 w 785858"/>
              <a:gd name="connsiteY4" fmla="*/ 103718 h 103736"/>
              <a:gd name="connsiteX5" fmla="*/ 623888 w 785858"/>
              <a:gd name="connsiteY5" fmla="*/ 13230 h 103736"/>
              <a:gd name="connsiteX6" fmla="*/ 454025 w 785858"/>
              <a:gd name="connsiteY6" fmla="*/ 530 h 103736"/>
              <a:gd name="connsiteX7" fmla="*/ 0 w 785858"/>
              <a:gd name="connsiteY7" fmla="*/ 19580 h 10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858" h="103736">
                <a:moveTo>
                  <a:pt x="0" y="19580"/>
                </a:moveTo>
                <a:cubicBezTo>
                  <a:pt x="68130" y="15876"/>
                  <a:pt x="136260" y="12172"/>
                  <a:pt x="209550" y="11643"/>
                </a:cubicBezTo>
                <a:cubicBezTo>
                  <a:pt x="282840" y="11114"/>
                  <a:pt x="368301" y="14817"/>
                  <a:pt x="439738" y="16405"/>
                </a:cubicBezTo>
                <a:cubicBezTo>
                  <a:pt x="511176" y="17992"/>
                  <a:pt x="580496" y="6616"/>
                  <a:pt x="638175" y="21168"/>
                </a:cubicBezTo>
                <a:cubicBezTo>
                  <a:pt x="695854" y="35720"/>
                  <a:pt x="788194" y="105041"/>
                  <a:pt x="785813" y="103718"/>
                </a:cubicBezTo>
                <a:cubicBezTo>
                  <a:pt x="783432" y="102395"/>
                  <a:pt x="679186" y="30428"/>
                  <a:pt x="623888" y="13230"/>
                </a:cubicBezTo>
                <a:cubicBezTo>
                  <a:pt x="568590" y="-3968"/>
                  <a:pt x="454025" y="530"/>
                  <a:pt x="454025" y="530"/>
                </a:cubicBezTo>
                <a:lnTo>
                  <a:pt x="0" y="195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2841F3D7-B1DE-4A02-ABB6-57319AB2C53A}"/>
              </a:ext>
            </a:extLst>
          </p:cNvPr>
          <p:cNvSpPr/>
          <p:nvPr/>
        </p:nvSpPr>
        <p:spPr>
          <a:xfrm>
            <a:off x="3411059" y="1452544"/>
            <a:ext cx="338148" cy="16889"/>
          </a:xfrm>
          <a:custGeom>
            <a:avLst/>
            <a:gdLst>
              <a:gd name="connsiteX0" fmla="*/ 479 w 338148"/>
              <a:gd name="connsiteY0" fmla="*/ 12719 h 16889"/>
              <a:gd name="connsiteX1" fmla="*/ 324329 w 338148"/>
              <a:gd name="connsiteY1" fmla="*/ 19 h 16889"/>
              <a:gd name="connsiteX2" fmla="*/ 252891 w 338148"/>
              <a:gd name="connsiteY2" fmla="*/ 15894 h 16889"/>
              <a:gd name="connsiteX3" fmla="*/ 479 w 338148"/>
              <a:gd name="connsiteY3" fmla="*/ 12719 h 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148" h="16889">
                <a:moveTo>
                  <a:pt x="479" y="12719"/>
                </a:moveTo>
                <a:cubicBezTo>
                  <a:pt x="12385" y="10073"/>
                  <a:pt x="282260" y="-510"/>
                  <a:pt x="324329" y="19"/>
                </a:cubicBezTo>
                <a:cubicBezTo>
                  <a:pt x="366398" y="548"/>
                  <a:pt x="303691" y="13248"/>
                  <a:pt x="252891" y="15894"/>
                </a:cubicBezTo>
                <a:cubicBezTo>
                  <a:pt x="202091" y="18540"/>
                  <a:pt x="-11427" y="15365"/>
                  <a:pt x="479" y="12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E84CA294-CC8F-4437-9C7C-E70DB8AD2BD2}"/>
              </a:ext>
            </a:extLst>
          </p:cNvPr>
          <p:cNvSpPr/>
          <p:nvPr/>
        </p:nvSpPr>
        <p:spPr>
          <a:xfrm>
            <a:off x="3474356" y="1470309"/>
            <a:ext cx="710505" cy="55325"/>
          </a:xfrm>
          <a:custGeom>
            <a:avLst/>
            <a:gdLst>
              <a:gd name="connsiteX0" fmla="*/ 682 w 710505"/>
              <a:gd name="connsiteY0" fmla="*/ 39404 h 55325"/>
              <a:gd name="connsiteX1" fmla="*/ 341994 w 710505"/>
              <a:gd name="connsiteY1" fmla="*/ 25116 h 55325"/>
              <a:gd name="connsiteX2" fmla="*/ 605519 w 710505"/>
              <a:gd name="connsiteY2" fmla="*/ 12416 h 55325"/>
              <a:gd name="connsiteX3" fmla="*/ 705532 w 710505"/>
              <a:gd name="connsiteY3" fmla="*/ 55279 h 55325"/>
              <a:gd name="connsiteX4" fmla="*/ 465819 w 710505"/>
              <a:gd name="connsiteY4" fmla="*/ 2891 h 55325"/>
              <a:gd name="connsiteX5" fmla="*/ 259444 w 710505"/>
              <a:gd name="connsiteY5" fmla="*/ 9241 h 55325"/>
              <a:gd name="connsiteX6" fmla="*/ 682 w 710505"/>
              <a:gd name="connsiteY6" fmla="*/ 39404 h 5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505" h="55325">
                <a:moveTo>
                  <a:pt x="682" y="39404"/>
                </a:moveTo>
                <a:cubicBezTo>
                  <a:pt x="14440" y="42050"/>
                  <a:pt x="241188" y="29614"/>
                  <a:pt x="341994" y="25116"/>
                </a:cubicBezTo>
                <a:cubicBezTo>
                  <a:pt x="442800" y="20618"/>
                  <a:pt x="544929" y="7389"/>
                  <a:pt x="605519" y="12416"/>
                </a:cubicBezTo>
                <a:cubicBezTo>
                  <a:pt x="666109" y="17443"/>
                  <a:pt x="728815" y="56867"/>
                  <a:pt x="705532" y="55279"/>
                </a:cubicBezTo>
                <a:cubicBezTo>
                  <a:pt x="682249" y="53692"/>
                  <a:pt x="540167" y="10564"/>
                  <a:pt x="465819" y="2891"/>
                </a:cubicBezTo>
                <a:cubicBezTo>
                  <a:pt x="391471" y="-4782"/>
                  <a:pt x="334056" y="4743"/>
                  <a:pt x="259444" y="9241"/>
                </a:cubicBezTo>
                <a:cubicBezTo>
                  <a:pt x="184832" y="13739"/>
                  <a:pt x="-13076" y="36758"/>
                  <a:pt x="682" y="39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A3E49EC2-B913-488A-A561-396498FB6A03}"/>
              </a:ext>
            </a:extLst>
          </p:cNvPr>
          <p:cNvSpPr/>
          <p:nvPr/>
        </p:nvSpPr>
        <p:spPr>
          <a:xfrm>
            <a:off x="3498504" y="1490574"/>
            <a:ext cx="489631" cy="535238"/>
          </a:xfrm>
          <a:custGeom>
            <a:avLst/>
            <a:gdLst>
              <a:gd name="connsiteX0" fmla="*/ 489296 w 489631"/>
              <a:gd name="connsiteY0" fmla="*/ 89 h 535238"/>
              <a:gd name="connsiteX1" fmla="*/ 305146 w 489631"/>
              <a:gd name="connsiteY1" fmla="*/ 44539 h 535238"/>
              <a:gd name="connsiteX2" fmla="*/ 98771 w 489631"/>
              <a:gd name="connsiteY2" fmla="*/ 225514 h 535238"/>
              <a:gd name="connsiteX3" fmla="*/ 1934 w 489631"/>
              <a:gd name="connsiteY3" fmla="*/ 435064 h 535238"/>
              <a:gd name="connsiteX4" fmla="*/ 33684 w 489631"/>
              <a:gd name="connsiteY4" fmla="*/ 535076 h 535238"/>
              <a:gd name="connsiteX5" fmla="*/ 28921 w 489631"/>
              <a:gd name="connsiteY5" fmla="*/ 414426 h 535238"/>
              <a:gd name="connsiteX6" fmla="*/ 140046 w 489631"/>
              <a:gd name="connsiteY6" fmla="*/ 204876 h 535238"/>
              <a:gd name="connsiteX7" fmla="*/ 344834 w 489631"/>
              <a:gd name="connsiteY7" fmla="*/ 50889 h 535238"/>
              <a:gd name="connsiteX8" fmla="*/ 489296 w 489631"/>
              <a:gd name="connsiteY8" fmla="*/ 89 h 53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631" h="535238">
                <a:moveTo>
                  <a:pt x="489296" y="89"/>
                </a:moveTo>
                <a:cubicBezTo>
                  <a:pt x="482681" y="-969"/>
                  <a:pt x="370233" y="6968"/>
                  <a:pt x="305146" y="44539"/>
                </a:cubicBezTo>
                <a:cubicBezTo>
                  <a:pt x="240059" y="82110"/>
                  <a:pt x="149306" y="160426"/>
                  <a:pt x="98771" y="225514"/>
                </a:cubicBezTo>
                <a:cubicBezTo>
                  <a:pt x="48236" y="290602"/>
                  <a:pt x="12782" y="383470"/>
                  <a:pt x="1934" y="435064"/>
                </a:cubicBezTo>
                <a:cubicBezTo>
                  <a:pt x="-8914" y="486658"/>
                  <a:pt x="29186" y="538516"/>
                  <a:pt x="33684" y="535076"/>
                </a:cubicBezTo>
                <a:cubicBezTo>
                  <a:pt x="38182" y="531636"/>
                  <a:pt x="11194" y="469459"/>
                  <a:pt x="28921" y="414426"/>
                </a:cubicBezTo>
                <a:cubicBezTo>
                  <a:pt x="46648" y="359393"/>
                  <a:pt x="87394" y="265465"/>
                  <a:pt x="140046" y="204876"/>
                </a:cubicBezTo>
                <a:cubicBezTo>
                  <a:pt x="192698" y="144287"/>
                  <a:pt x="286361" y="83433"/>
                  <a:pt x="344834" y="50889"/>
                </a:cubicBezTo>
                <a:cubicBezTo>
                  <a:pt x="403307" y="18345"/>
                  <a:pt x="495911" y="1147"/>
                  <a:pt x="489296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DC4803D4-71BC-4494-91C9-6E292836326F}"/>
              </a:ext>
            </a:extLst>
          </p:cNvPr>
          <p:cNvSpPr/>
          <p:nvPr/>
        </p:nvSpPr>
        <p:spPr>
          <a:xfrm>
            <a:off x="3476398" y="1484308"/>
            <a:ext cx="492423" cy="548786"/>
          </a:xfrm>
          <a:custGeom>
            <a:avLst/>
            <a:gdLst>
              <a:gd name="connsiteX0" fmla="*/ 492352 w 492423"/>
              <a:gd name="connsiteY0" fmla="*/ 5 h 548786"/>
              <a:gd name="connsiteX1" fmla="*/ 273277 w 492423"/>
              <a:gd name="connsiteY1" fmla="*/ 69855 h 548786"/>
              <a:gd name="connsiteX2" fmla="*/ 128815 w 492423"/>
              <a:gd name="connsiteY2" fmla="*/ 176217 h 548786"/>
              <a:gd name="connsiteX3" fmla="*/ 14515 w 492423"/>
              <a:gd name="connsiteY3" fmla="*/ 371480 h 548786"/>
              <a:gd name="connsiteX4" fmla="*/ 41502 w 492423"/>
              <a:gd name="connsiteY4" fmla="*/ 544517 h 548786"/>
              <a:gd name="connsiteX5" fmla="*/ 14515 w 492423"/>
              <a:gd name="connsiteY5" fmla="*/ 485780 h 548786"/>
              <a:gd name="connsiteX6" fmla="*/ 3402 w 492423"/>
              <a:gd name="connsiteY6" fmla="*/ 373067 h 548786"/>
              <a:gd name="connsiteX7" fmla="*/ 74840 w 492423"/>
              <a:gd name="connsiteY7" fmla="*/ 244480 h 548786"/>
              <a:gd name="connsiteX8" fmla="*/ 249465 w 492423"/>
              <a:gd name="connsiteY8" fmla="*/ 73030 h 548786"/>
              <a:gd name="connsiteX9" fmla="*/ 492352 w 492423"/>
              <a:gd name="connsiteY9" fmla="*/ 5 h 54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423" h="548786">
                <a:moveTo>
                  <a:pt x="492352" y="5"/>
                </a:moveTo>
                <a:cubicBezTo>
                  <a:pt x="496321" y="-524"/>
                  <a:pt x="333866" y="40486"/>
                  <a:pt x="273277" y="69855"/>
                </a:cubicBezTo>
                <a:cubicBezTo>
                  <a:pt x="212687" y="99224"/>
                  <a:pt x="171942" y="125946"/>
                  <a:pt x="128815" y="176217"/>
                </a:cubicBezTo>
                <a:cubicBezTo>
                  <a:pt x="85688" y="226488"/>
                  <a:pt x="29067" y="310097"/>
                  <a:pt x="14515" y="371480"/>
                </a:cubicBezTo>
                <a:cubicBezTo>
                  <a:pt x="-37" y="432863"/>
                  <a:pt x="41502" y="525467"/>
                  <a:pt x="41502" y="544517"/>
                </a:cubicBezTo>
                <a:cubicBezTo>
                  <a:pt x="41502" y="563567"/>
                  <a:pt x="20865" y="514355"/>
                  <a:pt x="14515" y="485780"/>
                </a:cubicBezTo>
                <a:cubicBezTo>
                  <a:pt x="8165" y="457205"/>
                  <a:pt x="-6652" y="413284"/>
                  <a:pt x="3402" y="373067"/>
                </a:cubicBezTo>
                <a:cubicBezTo>
                  <a:pt x="13456" y="332850"/>
                  <a:pt x="33830" y="294486"/>
                  <a:pt x="74840" y="244480"/>
                </a:cubicBezTo>
                <a:cubicBezTo>
                  <a:pt x="115850" y="194474"/>
                  <a:pt x="181732" y="112982"/>
                  <a:pt x="249465" y="73030"/>
                </a:cubicBezTo>
                <a:cubicBezTo>
                  <a:pt x="317198" y="33078"/>
                  <a:pt x="488383" y="534"/>
                  <a:pt x="49235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74459D80-C43C-4961-8BBB-225664849333}"/>
              </a:ext>
            </a:extLst>
          </p:cNvPr>
          <p:cNvSpPr/>
          <p:nvPr/>
        </p:nvSpPr>
        <p:spPr>
          <a:xfrm>
            <a:off x="3557491" y="1528726"/>
            <a:ext cx="265232" cy="201690"/>
          </a:xfrm>
          <a:custGeom>
            <a:avLst/>
            <a:gdLst>
              <a:gd name="connsiteX0" fmla="*/ 265209 w 265232"/>
              <a:gd name="connsiteY0" fmla="*/ 37 h 201690"/>
              <a:gd name="connsiteX1" fmla="*/ 74709 w 265232"/>
              <a:gd name="connsiteY1" fmla="*/ 98462 h 201690"/>
              <a:gd name="connsiteX2" fmla="*/ 97 w 265232"/>
              <a:gd name="connsiteY2" fmla="*/ 201649 h 201690"/>
              <a:gd name="connsiteX3" fmla="*/ 87409 w 265232"/>
              <a:gd name="connsiteY3" fmla="*/ 109574 h 201690"/>
              <a:gd name="connsiteX4" fmla="*/ 265209 w 265232"/>
              <a:gd name="connsiteY4" fmla="*/ 37 h 20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232" h="201690">
                <a:moveTo>
                  <a:pt x="265209" y="37"/>
                </a:moveTo>
                <a:cubicBezTo>
                  <a:pt x="263092" y="-1815"/>
                  <a:pt x="118894" y="64860"/>
                  <a:pt x="74709" y="98462"/>
                </a:cubicBezTo>
                <a:cubicBezTo>
                  <a:pt x="30524" y="132064"/>
                  <a:pt x="-2020" y="199797"/>
                  <a:pt x="97" y="201649"/>
                </a:cubicBezTo>
                <a:cubicBezTo>
                  <a:pt x="2214" y="203501"/>
                  <a:pt x="48515" y="142382"/>
                  <a:pt x="87409" y="109574"/>
                </a:cubicBezTo>
                <a:cubicBezTo>
                  <a:pt x="126303" y="76766"/>
                  <a:pt x="267326" y="1889"/>
                  <a:pt x="265209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4A3F55BB-8221-418C-BDD7-FA66648C80EA}"/>
              </a:ext>
            </a:extLst>
          </p:cNvPr>
          <p:cNvSpPr/>
          <p:nvPr/>
        </p:nvSpPr>
        <p:spPr>
          <a:xfrm>
            <a:off x="4062134" y="1531938"/>
            <a:ext cx="204703" cy="268490"/>
          </a:xfrm>
          <a:custGeom>
            <a:avLst/>
            <a:gdLst>
              <a:gd name="connsiteX0" fmla="*/ 279 w 204703"/>
              <a:gd name="connsiteY0" fmla="*/ 1587 h 268490"/>
              <a:gd name="connsiteX1" fmla="*/ 135216 w 204703"/>
              <a:gd name="connsiteY1" fmla="*/ 79375 h 268490"/>
              <a:gd name="connsiteX2" fmla="*/ 203479 w 204703"/>
              <a:gd name="connsiteY2" fmla="*/ 268287 h 268490"/>
              <a:gd name="connsiteX3" fmla="*/ 173316 w 204703"/>
              <a:gd name="connsiteY3" fmla="*/ 114300 h 268490"/>
              <a:gd name="connsiteX4" fmla="*/ 101879 w 204703"/>
              <a:gd name="connsiteY4" fmla="*/ 33337 h 268490"/>
              <a:gd name="connsiteX5" fmla="*/ 279 w 204703"/>
              <a:gd name="connsiteY5" fmla="*/ 1587 h 26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03" h="268490">
                <a:moveTo>
                  <a:pt x="279" y="1587"/>
                </a:moveTo>
                <a:cubicBezTo>
                  <a:pt x="5835" y="9260"/>
                  <a:pt x="101349" y="34925"/>
                  <a:pt x="135216" y="79375"/>
                </a:cubicBezTo>
                <a:cubicBezTo>
                  <a:pt x="169083" y="123825"/>
                  <a:pt x="197129" y="262466"/>
                  <a:pt x="203479" y="268287"/>
                </a:cubicBezTo>
                <a:cubicBezTo>
                  <a:pt x="209829" y="274108"/>
                  <a:pt x="190249" y="153458"/>
                  <a:pt x="173316" y="114300"/>
                </a:cubicBezTo>
                <a:cubicBezTo>
                  <a:pt x="156383" y="75142"/>
                  <a:pt x="130189" y="51064"/>
                  <a:pt x="101879" y="33337"/>
                </a:cubicBezTo>
                <a:cubicBezTo>
                  <a:pt x="73569" y="15610"/>
                  <a:pt x="-5277" y="-6086"/>
                  <a:pt x="279" y="1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465F4CAE-356B-45DD-A9FF-3F79905D0E78}"/>
              </a:ext>
            </a:extLst>
          </p:cNvPr>
          <p:cNvSpPr/>
          <p:nvPr/>
        </p:nvSpPr>
        <p:spPr>
          <a:xfrm>
            <a:off x="4217974" y="1547628"/>
            <a:ext cx="127495" cy="665859"/>
          </a:xfrm>
          <a:custGeom>
            <a:avLst/>
            <a:gdLst>
              <a:gd name="connsiteX0" fmla="*/ 14 w 127495"/>
              <a:gd name="connsiteY0" fmla="*/ 185 h 665859"/>
              <a:gd name="connsiteX1" fmla="*/ 74626 w 127495"/>
              <a:gd name="connsiteY1" fmla="*/ 162110 h 665859"/>
              <a:gd name="connsiteX2" fmla="*/ 106376 w 127495"/>
              <a:gd name="connsiteY2" fmla="*/ 279585 h 665859"/>
              <a:gd name="connsiteX3" fmla="*/ 117489 w 127495"/>
              <a:gd name="connsiteY3" fmla="*/ 338322 h 665859"/>
              <a:gd name="connsiteX4" fmla="*/ 104789 w 127495"/>
              <a:gd name="connsiteY4" fmla="*/ 339910 h 665859"/>
              <a:gd name="connsiteX5" fmla="*/ 123839 w 127495"/>
              <a:gd name="connsiteY5" fmla="*/ 509772 h 665859"/>
              <a:gd name="connsiteX6" fmla="*/ 127014 w 127495"/>
              <a:gd name="connsiteY6" fmla="*/ 635185 h 665859"/>
              <a:gd name="connsiteX7" fmla="*/ 117489 w 127495"/>
              <a:gd name="connsiteY7" fmla="*/ 636772 h 665859"/>
              <a:gd name="connsiteX8" fmla="*/ 95264 w 127495"/>
              <a:gd name="connsiteY8" fmla="*/ 308160 h 665859"/>
              <a:gd name="connsiteX9" fmla="*/ 80976 w 127495"/>
              <a:gd name="connsiteY9" fmla="*/ 195447 h 665859"/>
              <a:gd name="connsiteX10" fmla="*/ 14 w 127495"/>
              <a:gd name="connsiteY10" fmla="*/ 185 h 66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495" h="665859">
                <a:moveTo>
                  <a:pt x="14" y="185"/>
                </a:moveTo>
                <a:cubicBezTo>
                  <a:pt x="-1044" y="-5371"/>
                  <a:pt x="56899" y="115543"/>
                  <a:pt x="74626" y="162110"/>
                </a:cubicBezTo>
                <a:cubicBezTo>
                  <a:pt x="92353" y="208677"/>
                  <a:pt x="99232" y="250216"/>
                  <a:pt x="106376" y="279585"/>
                </a:cubicBezTo>
                <a:cubicBezTo>
                  <a:pt x="113520" y="308954"/>
                  <a:pt x="117753" y="328268"/>
                  <a:pt x="117489" y="338322"/>
                </a:cubicBezTo>
                <a:cubicBezTo>
                  <a:pt x="117225" y="348376"/>
                  <a:pt x="103731" y="311335"/>
                  <a:pt x="104789" y="339910"/>
                </a:cubicBezTo>
                <a:cubicBezTo>
                  <a:pt x="105847" y="368485"/>
                  <a:pt x="120135" y="460560"/>
                  <a:pt x="123839" y="509772"/>
                </a:cubicBezTo>
                <a:cubicBezTo>
                  <a:pt x="127543" y="558985"/>
                  <a:pt x="128072" y="614018"/>
                  <a:pt x="127014" y="635185"/>
                </a:cubicBezTo>
                <a:cubicBezTo>
                  <a:pt x="125956" y="656352"/>
                  <a:pt x="122781" y="691276"/>
                  <a:pt x="117489" y="636772"/>
                </a:cubicBezTo>
                <a:cubicBezTo>
                  <a:pt x="112197" y="582268"/>
                  <a:pt x="101350" y="381714"/>
                  <a:pt x="95264" y="308160"/>
                </a:cubicBezTo>
                <a:cubicBezTo>
                  <a:pt x="89179" y="234606"/>
                  <a:pt x="97380" y="243866"/>
                  <a:pt x="80976" y="195447"/>
                </a:cubicBezTo>
                <a:cubicBezTo>
                  <a:pt x="64572" y="147028"/>
                  <a:pt x="1072" y="5741"/>
                  <a:pt x="14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DAA9A728-D0C6-4CDD-B9B7-8A4786AF9093}"/>
              </a:ext>
            </a:extLst>
          </p:cNvPr>
          <p:cNvSpPr/>
          <p:nvPr/>
        </p:nvSpPr>
        <p:spPr>
          <a:xfrm>
            <a:off x="4247474" y="1808163"/>
            <a:ext cx="113360" cy="445267"/>
          </a:xfrm>
          <a:custGeom>
            <a:avLst/>
            <a:gdLst>
              <a:gd name="connsiteX0" fmla="*/ 16551 w 113360"/>
              <a:gd name="connsiteY0" fmla="*/ 0 h 445267"/>
              <a:gd name="connsiteX1" fmla="*/ 18139 w 113360"/>
              <a:gd name="connsiteY1" fmla="*/ 220662 h 445267"/>
              <a:gd name="connsiteX2" fmla="*/ 676 w 113360"/>
              <a:gd name="connsiteY2" fmla="*/ 277812 h 445267"/>
              <a:gd name="connsiteX3" fmla="*/ 45126 w 113360"/>
              <a:gd name="connsiteY3" fmla="*/ 346075 h 445267"/>
              <a:gd name="connsiteX4" fmla="*/ 111801 w 113360"/>
              <a:gd name="connsiteY4" fmla="*/ 444500 h 445267"/>
              <a:gd name="connsiteX5" fmla="*/ 87989 w 113360"/>
              <a:gd name="connsiteY5" fmla="*/ 382587 h 445267"/>
              <a:gd name="connsiteX6" fmla="*/ 40364 w 113360"/>
              <a:gd name="connsiteY6" fmla="*/ 222250 h 445267"/>
              <a:gd name="connsiteX7" fmla="*/ 16551 w 113360"/>
              <a:gd name="connsiteY7" fmla="*/ 0 h 44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360" h="445267">
                <a:moveTo>
                  <a:pt x="16551" y="0"/>
                </a:moveTo>
                <a:cubicBezTo>
                  <a:pt x="12847" y="-265"/>
                  <a:pt x="20785" y="174360"/>
                  <a:pt x="18139" y="220662"/>
                </a:cubicBezTo>
                <a:cubicBezTo>
                  <a:pt x="15493" y="266964"/>
                  <a:pt x="-3822" y="256910"/>
                  <a:pt x="676" y="277812"/>
                </a:cubicBezTo>
                <a:cubicBezTo>
                  <a:pt x="5174" y="298714"/>
                  <a:pt x="26605" y="318294"/>
                  <a:pt x="45126" y="346075"/>
                </a:cubicBezTo>
                <a:cubicBezTo>
                  <a:pt x="63647" y="373856"/>
                  <a:pt x="104657" y="438415"/>
                  <a:pt x="111801" y="444500"/>
                </a:cubicBezTo>
                <a:cubicBezTo>
                  <a:pt x="118945" y="450585"/>
                  <a:pt x="99895" y="419629"/>
                  <a:pt x="87989" y="382587"/>
                </a:cubicBezTo>
                <a:cubicBezTo>
                  <a:pt x="76083" y="345545"/>
                  <a:pt x="48831" y="284162"/>
                  <a:pt x="40364" y="222250"/>
                </a:cubicBezTo>
                <a:cubicBezTo>
                  <a:pt x="31897" y="160338"/>
                  <a:pt x="20255" y="265"/>
                  <a:pt x="165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783AC4EC-3FB0-47B0-BCAE-217A682F5F54}"/>
              </a:ext>
            </a:extLst>
          </p:cNvPr>
          <p:cNvSpPr/>
          <p:nvPr/>
        </p:nvSpPr>
        <p:spPr>
          <a:xfrm>
            <a:off x="3266957" y="1552281"/>
            <a:ext cx="287041" cy="213103"/>
          </a:xfrm>
          <a:custGeom>
            <a:avLst/>
            <a:gdLst>
              <a:gd name="connsiteX0" fmla="*/ 285868 w 287041"/>
              <a:gd name="connsiteY0" fmla="*/ 294 h 213103"/>
              <a:gd name="connsiteX1" fmla="*/ 171568 w 287041"/>
              <a:gd name="connsiteY1" fmla="*/ 130469 h 213103"/>
              <a:gd name="connsiteX2" fmla="*/ 111243 w 287041"/>
              <a:gd name="connsiteY2" fmla="*/ 179682 h 213103"/>
              <a:gd name="connsiteX3" fmla="*/ 118 w 287041"/>
              <a:gd name="connsiteY3" fmla="*/ 213019 h 213103"/>
              <a:gd name="connsiteX4" fmla="*/ 93781 w 287041"/>
              <a:gd name="connsiteY4" fmla="*/ 170157 h 213103"/>
              <a:gd name="connsiteX5" fmla="*/ 285868 w 287041"/>
              <a:gd name="connsiteY5" fmla="*/ 294 h 21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041" h="213103">
                <a:moveTo>
                  <a:pt x="285868" y="294"/>
                </a:moveTo>
                <a:cubicBezTo>
                  <a:pt x="298833" y="-6321"/>
                  <a:pt x="200672" y="100571"/>
                  <a:pt x="171568" y="130469"/>
                </a:cubicBezTo>
                <a:cubicBezTo>
                  <a:pt x="142464" y="160367"/>
                  <a:pt x="139818" y="165924"/>
                  <a:pt x="111243" y="179682"/>
                </a:cubicBezTo>
                <a:cubicBezTo>
                  <a:pt x="82668" y="193440"/>
                  <a:pt x="3028" y="214606"/>
                  <a:pt x="118" y="213019"/>
                </a:cubicBezTo>
                <a:cubicBezTo>
                  <a:pt x="-2792" y="211432"/>
                  <a:pt x="48537" y="202171"/>
                  <a:pt x="93781" y="170157"/>
                </a:cubicBezTo>
                <a:cubicBezTo>
                  <a:pt x="139025" y="138143"/>
                  <a:pt x="272903" y="6909"/>
                  <a:pt x="285868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4EABCF7F-1D99-4526-BA30-B19850B6D4D3}"/>
              </a:ext>
            </a:extLst>
          </p:cNvPr>
          <p:cNvSpPr/>
          <p:nvPr/>
        </p:nvSpPr>
        <p:spPr>
          <a:xfrm>
            <a:off x="3294377" y="1604779"/>
            <a:ext cx="284150" cy="270464"/>
          </a:xfrm>
          <a:custGeom>
            <a:avLst/>
            <a:gdLst>
              <a:gd name="connsiteX0" fmla="*/ 283848 w 284150"/>
              <a:gd name="connsiteY0" fmla="*/ 184 h 270464"/>
              <a:gd name="connsiteX1" fmla="*/ 153673 w 284150"/>
              <a:gd name="connsiteY1" fmla="*/ 125596 h 270464"/>
              <a:gd name="connsiteX2" fmla="*/ 58423 w 284150"/>
              <a:gd name="connsiteY2" fmla="*/ 198621 h 270464"/>
              <a:gd name="connsiteX3" fmla="*/ 1273 w 284150"/>
              <a:gd name="connsiteY3" fmla="*/ 270059 h 270464"/>
              <a:gd name="connsiteX4" fmla="*/ 112398 w 284150"/>
              <a:gd name="connsiteY4" fmla="*/ 165284 h 270464"/>
              <a:gd name="connsiteX5" fmla="*/ 187011 w 284150"/>
              <a:gd name="connsiteY5" fmla="*/ 98609 h 270464"/>
              <a:gd name="connsiteX6" fmla="*/ 283848 w 284150"/>
              <a:gd name="connsiteY6" fmla="*/ 184 h 27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150" h="270464">
                <a:moveTo>
                  <a:pt x="283848" y="184"/>
                </a:moveTo>
                <a:cubicBezTo>
                  <a:pt x="278292" y="4682"/>
                  <a:pt x="191244" y="92523"/>
                  <a:pt x="153673" y="125596"/>
                </a:cubicBezTo>
                <a:cubicBezTo>
                  <a:pt x="116102" y="158669"/>
                  <a:pt x="83823" y="174544"/>
                  <a:pt x="58423" y="198621"/>
                </a:cubicBezTo>
                <a:cubicBezTo>
                  <a:pt x="33023" y="222698"/>
                  <a:pt x="-7723" y="275615"/>
                  <a:pt x="1273" y="270059"/>
                </a:cubicBezTo>
                <a:cubicBezTo>
                  <a:pt x="10269" y="264503"/>
                  <a:pt x="112398" y="165284"/>
                  <a:pt x="112398" y="165284"/>
                </a:cubicBezTo>
                <a:cubicBezTo>
                  <a:pt x="143354" y="136709"/>
                  <a:pt x="157113" y="122686"/>
                  <a:pt x="187011" y="98609"/>
                </a:cubicBezTo>
                <a:cubicBezTo>
                  <a:pt x="216909" y="74532"/>
                  <a:pt x="289404" y="-4314"/>
                  <a:pt x="283848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095FCC25-5E5F-40D8-8B62-57907F4ED973}"/>
              </a:ext>
            </a:extLst>
          </p:cNvPr>
          <p:cNvSpPr/>
          <p:nvPr/>
        </p:nvSpPr>
        <p:spPr>
          <a:xfrm>
            <a:off x="3008510" y="2274616"/>
            <a:ext cx="458772" cy="135262"/>
          </a:xfrm>
          <a:custGeom>
            <a:avLst/>
            <a:gdLst>
              <a:gd name="connsiteX0" fmla="*/ 4565 w 458772"/>
              <a:gd name="connsiteY0" fmla="*/ 272 h 135262"/>
              <a:gd name="connsiteX1" fmla="*/ 183953 w 458772"/>
              <a:gd name="connsiteY1" fmla="*/ 105047 h 135262"/>
              <a:gd name="connsiteX2" fmla="*/ 458590 w 458772"/>
              <a:gd name="connsiteY2" fmla="*/ 135209 h 135262"/>
              <a:gd name="connsiteX3" fmla="*/ 229990 w 458772"/>
              <a:gd name="connsiteY3" fmla="*/ 112984 h 135262"/>
              <a:gd name="connsiteX4" fmla="*/ 90290 w 458772"/>
              <a:gd name="connsiteY4" fmla="*/ 98697 h 135262"/>
              <a:gd name="connsiteX5" fmla="*/ 55365 w 458772"/>
              <a:gd name="connsiteY5" fmla="*/ 74884 h 135262"/>
              <a:gd name="connsiteX6" fmla="*/ 4565 w 458772"/>
              <a:gd name="connsiteY6" fmla="*/ 272 h 13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8772" h="135262">
                <a:moveTo>
                  <a:pt x="4565" y="272"/>
                </a:moveTo>
                <a:cubicBezTo>
                  <a:pt x="25996" y="5299"/>
                  <a:pt x="108282" y="82558"/>
                  <a:pt x="183953" y="105047"/>
                </a:cubicBezTo>
                <a:cubicBezTo>
                  <a:pt x="259624" y="127537"/>
                  <a:pt x="450917" y="133886"/>
                  <a:pt x="458590" y="135209"/>
                </a:cubicBezTo>
                <a:cubicBezTo>
                  <a:pt x="466263" y="136532"/>
                  <a:pt x="229990" y="112984"/>
                  <a:pt x="229990" y="112984"/>
                </a:cubicBezTo>
                <a:cubicBezTo>
                  <a:pt x="168607" y="106899"/>
                  <a:pt x="119394" y="105047"/>
                  <a:pt x="90290" y="98697"/>
                </a:cubicBezTo>
                <a:cubicBezTo>
                  <a:pt x="61186" y="92347"/>
                  <a:pt x="67271" y="88378"/>
                  <a:pt x="55365" y="74884"/>
                </a:cubicBezTo>
                <a:cubicBezTo>
                  <a:pt x="43459" y="61390"/>
                  <a:pt x="-16866" y="-4755"/>
                  <a:pt x="4565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B46151B0-DB45-4C36-878B-46F0682E44FA}"/>
              </a:ext>
            </a:extLst>
          </p:cNvPr>
          <p:cNvSpPr/>
          <p:nvPr/>
        </p:nvSpPr>
        <p:spPr>
          <a:xfrm>
            <a:off x="3003549" y="2303436"/>
            <a:ext cx="392889" cy="119303"/>
          </a:xfrm>
          <a:custGeom>
            <a:avLst/>
            <a:gdLst>
              <a:gd name="connsiteX0" fmla="*/ 1 w 392889"/>
              <a:gd name="connsiteY0" fmla="*/ 27 h 119303"/>
              <a:gd name="connsiteX1" fmla="*/ 73026 w 392889"/>
              <a:gd name="connsiteY1" fmla="*/ 88927 h 119303"/>
              <a:gd name="connsiteX2" fmla="*/ 388939 w 392889"/>
              <a:gd name="connsiteY2" fmla="*/ 119089 h 119303"/>
              <a:gd name="connsiteX3" fmla="*/ 258764 w 392889"/>
              <a:gd name="connsiteY3" fmla="*/ 103214 h 119303"/>
              <a:gd name="connsiteX4" fmla="*/ 71439 w 392889"/>
              <a:gd name="connsiteY4" fmla="*/ 79402 h 119303"/>
              <a:gd name="connsiteX5" fmla="*/ 1 w 392889"/>
              <a:gd name="connsiteY5" fmla="*/ 27 h 11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889" h="119303">
                <a:moveTo>
                  <a:pt x="1" y="27"/>
                </a:moveTo>
                <a:cubicBezTo>
                  <a:pt x="265" y="1614"/>
                  <a:pt x="8203" y="69083"/>
                  <a:pt x="73026" y="88927"/>
                </a:cubicBezTo>
                <a:cubicBezTo>
                  <a:pt x="137849" y="108771"/>
                  <a:pt x="357983" y="116708"/>
                  <a:pt x="388939" y="119089"/>
                </a:cubicBezTo>
                <a:cubicBezTo>
                  <a:pt x="419895" y="121470"/>
                  <a:pt x="258764" y="103214"/>
                  <a:pt x="258764" y="103214"/>
                </a:cubicBezTo>
                <a:cubicBezTo>
                  <a:pt x="205847" y="96600"/>
                  <a:pt x="114566" y="92366"/>
                  <a:pt x="71439" y="79402"/>
                </a:cubicBezTo>
                <a:cubicBezTo>
                  <a:pt x="28312" y="66438"/>
                  <a:pt x="-263" y="-1560"/>
                  <a:pt x="1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F9E9949B-0006-48FA-AD82-5F15EC51DABD}"/>
              </a:ext>
            </a:extLst>
          </p:cNvPr>
          <p:cNvSpPr/>
          <p:nvPr/>
        </p:nvSpPr>
        <p:spPr>
          <a:xfrm>
            <a:off x="3174015" y="2132349"/>
            <a:ext cx="496133" cy="361180"/>
          </a:xfrm>
          <a:custGeom>
            <a:avLst/>
            <a:gdLst>
              <a:gd name="connsiteX0" fmla="*/ 985 w 496133"/>
              <a:gd name="connsiteY0" fmla="*/ 1251 h 361180"/>
              <a:gd name="connsiteX1" fmla="*/ 112110 w 496133"/>
              <a:gd name="connsiteY1" fmla="*/ 91739 h 361180"/>
              <a:gd name="connsiteX2" fmla="*/ 301023 w 496133"/>
              <a:gd name="connsiteY2" fmla="*/ 248901 h 361180"/>
              <a:gd name="connsiteX3" fmla="*/ 489935 w 496133"/>
              <a:gd name="connsiteY3" fmla="*/ 356851 h 361180"/>
              <a:gd name="connsiteX4" fmla="*/ 426435 w 496133"/>
              <a:gd name="connsiteY4" fmla="*/ 323514 h 361180"/>
              <a:gd name="connsiteX5" fmla="*/ 191485 w 496133"/>
              <a:gd name="connsiteY5" fmla="*/ 174289 h 361180"/>
              <a:gd name="connsiteX6" fmla="*/ 985 w 496133"/>
              <a:gd name="connsiteY6" fmla="*/ 1251 h 36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133" h="361180">
                <a:moveTo>
                  <a:pt x="985" y="1251"/>
                </a:moveTo>
                <a:cubicBezTo>
                  <a:pt x="-12244" y="-12507"/>
                  <a:pt x="112110" y="91739"/>
                  <a:pt x="112110" y="91739"/>
                </a:cubicBezTo>
                <a:cubicBezTo>
                  <a:pt x="162116" y="133014"/>
                  <a:pt x="238052" y="204716"/>
                  <a:pt x="301023" y="248901"/>
                </a:cubicBezTo>
                <a:cubicBezTo>
                  <a:pt x="363994" y="293086"/>
                  <a:pt x="469033" y="344416"/>
                  <a:pt x="489935" y="356851"/>
                </a:cubicBezTo>
                <a:cubicBezTo>
                  <a:pt x="510837" y="369287"/>
                  <a:pt x="476177" y="353941"/>
                  <a:pt x="426435" y="323514"/>
                </a:cubicBezTo>
                <a:cubicBezTo>
                  <a:pt x="376693" y="293087"/>
                  <a:pt x="261864" y="226412"/>
                  <a:pt x="191485" y="174289"/>
                </a:cubicBezTo>
                <a:cubicBezTo>
                  <a:pt x="121106" y="122166"/>
                  <a:pt x="14214" y="15009"/>
                  <a:pt x="985" y="1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F1E1B1FB-BF32-4D3C-8472-5B46B9FED08D}"/>
              </a:ext>
            </a:extLst>
          </p:cNvPr>
          <p:cNvSpPr/>
          <p:nvPr/>
        </p:nvSpPr>
        <p:spPr>
          <a:xfrm>
            <a:off x="3171751" y="2158972"/>
            <a:ext cx="210194" cy="241703"/>
          </a:xfrm>
          <a:custGeom>
            <a:avLst/>
            <a:gdLst>
              <a:gd name="connsiteX0" fmla="*/ 74 w 210194"/>
              <a:gd name="connsiteY0" fmla="*/ 28 h 241703"/>
              <a:gd name="connsiteX1" fmla="*/ 147712 w 210194"/>
              <a:gd name="connsiteY1" fmla="*/ 195291 h 241703"/>
              <a:gd name="connsiteX2" fmla="*/ 209624 w 210194"/>
              <a:gd name="connsiteY2" fmla="*/ 241328 h 241703"/>
              <a:gd name="connsiteX3" fmla="*/ 168349 w 210194"/>
              <a:gd name="connsiteY3" fmla="*/ 181003 h 241703"/>
              <a:gd name="connsiteX4" fmla="*/ 74 w 210194"/>
              <a:gd name="connsiteY4" fmla="*/ 28 h 24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94" h="241703">
                <a:moveTo>
                  <a:pt x="74" y="28"/>
                </a:moveTo>
                <a:cubicBezTo>
                  <a:pt x="-3366" y="2409"/>
                  <a:pt x="112787" y="155074"/>
                  <a:pt x="147712" y="195291"/>
                </a:cubicBezTo>
                <a:cubicBezTo>
                  <a:pt x="182637" y="235508"/>
                  <a:pt x="206185" y="243709"/>
                  <a:pt x="209624" y="241328"/>
                </a:cubicBezTo>
                <a:cubicBezTo>
                  <a:pt x="213064" y="238947"/>
                  <a:pt x="201157" y="218574"/>
                  <a:pt x="168349" y="181003"/>
                </a:cubicBezTo>
                <a:cubicBezTo>
                  <a:pt x="135541" y="143432"/>
                  <a:pt x="3514" y="-2353"/>
                  <a:pt x="74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2FD60A37-03E0-4514-A573-D13A15CBB700}"/>
              </a:ext>
            </a:extLst>
          </p:cNvPr>
          <p:cNvSpPr/>
          <p:nvPr/>
        </p:nvSpPr>
        <p:spPr>
          <a:xfrm>
            <a:off x="3395610" y="2060291"/>
            <a:ext cx="141816" cy="283698"/>
          </a:xfrm>
          <a:custGeom>
            <a:avLst/>
            <a:gdLst>
              <a:gd name="connsiteX0" fmla="*/ 53 w 141816"/>
              <a:gd name="connsiteY0" fmla="*/ 284 h 283698"/>
              <a:gd name="connsiteX1" fmla="*/ 98478 w 141816"/>
              <a:gd name="connsiteY1" fmla="*/ 189197 h 283698"/>
              <a:gd name="connsiteX2" fmla="*/ 141340 w 141816"/>
              <a:gd name="connsiteY2" fmla="*/ 281272 h 283698"/>
              <a:gd name="connsiteX3" fmla="*/ 112765 w 141816"/>
              <a:gd name="connsiteY3" fmla="*/ 235234 h 283698"/>
              <a:gd name="connsiteX4" fmla="*/ 53 w 141816"/>
              <a:gd name="connsiteY4" fmla="*/ 284 h 28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816" h="283698">
                <a:moveTo>
                  <a:pt x="53" y="284"/>
                </a:moveTo>
                <a:cubicBezTo>
                  <a:pt x="-2328" y="-7389"/>
                  <a:pt x="74930" y="142366"/>
                  <a:pt x="98478" y="189197"/>
                </a:cubicBezTo>
                <a:cubicBezTo>
                  <a:pt x="122026" y="236028"/>
                  <a:pt x="138959" y="273599"/>
                  <a:pt x="141340" y="281272"/>
                </a:cubicBezTo>
                <a:cubicBezTo>
                  <a:pt x="143721" y="288945"/>
                  <a:pt x="137636" y="279684"/>
                  <a:pt x="112765" y="235234"/>
                </a:cubicBezTo>
                <a:cubicBezTo>
                  <a:pt x="87894" y="190784"/>
                  <a:pt x="2434" y="7957"/>
                  <a:pt x="53" y="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EAB374CF-24E0-45A2-8DE9-E10E930A4608}"/>
              </a:ext>
            </a:extLst>
          </p:cNvPr>
          <p:cNvSpPr/>
          <p:nvPr/>
        </p:nvSpPr>
        <p:spPr>
          <a:xfrm>
            <a:off x="3369356" y="2042755"/>
            <a:ext cx="460440" cy="496426"/>
          </a:xfrm>
          <a:custGeom>
            <a:avLst/>
            <a:gdLst>
              <a:gd name="connsiteX0" fmla="*/ 13607 w 460440"/>
              <a:gd name="connsiteY0" fmla="*/ 358 h 496426"/>
              <a:gd name="connsiteX1" fmla="*/ 35832 w 460440"/>
              <a:gd name="connsiteY1" fmla="*/ 135295 h 496426"/>
              <a:gd name="connsiteX2" fmla="*/ 89807 w 460440"/>
              <a:gd name="connsiteY2" fmla="*/ 248008 h 496426"/>
              <a:gd name="connsiteX3" fmla="*/ 150132 w 460440"/>
              <a:gd name="connsiteY3" fmla="*/ 309920 h 496426"/>
              <a:gd name="connsiteX4" fmla="*/ 277132 w 460440"/>
              <a:gd name="connsiteY4" fmla="*/ 365483 h 496426"/>
              <a:gd name="connsiteX5" fmla="*/ 410482 w 460440"/>
              <a:gd name="connsiteY5" fmla="*/ 455970 h 496426"/>
              <a:gd name="connsiteX6" fmla="*/ 456519 w 460440"/>
              <a:gd name="connsiteY6" fmla="*/ 494070 h 496426"/>
              <a:gd name="connsiteX7" fmla="*/ 319994 w 460440"/>
              <a:gd name="connsiteY7" fmla="*/ 392470 h 496426"/>
              <a:gd name="connsiteX8" fmla="*/ 94569 w 460440"/>
              <a:gd name="connsiteY8" fmla="*/ 236895 h 496426"/>
              <a:gd name="connsiteX9" fmla="*/ 5669 w 460440"/>
              <a:gd name="connsiteY9" fmla="*/ 100370 h 496426"/>
              <a:gd name="connsiteX10" fmla="*/ 13607 w 460440"/>
              <a:gd name="connsiteY10" fmla="*/ 358 h 49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440" h="496426">
                <a:moveTo>
                  <a:pt x="13607" y="358"/>
                </a:moveTo>
                <a:cubicBezTo>
                  <a:pt x="18634" y="6179"/>
                  <a:pt x="23132" y="94020"/>
                  <a:pt x="35832" y="135295"/>
                </a:cubicBezTo>
                <a:cubicBezTo>
                  <a:pt x="48532" y="176570"/>
                  <a:pt x="70757" y="218904"/>
                  <a:pt x="89807" y="248008"/>
                </a:cubicBezTo>
                <a:cubicBezTo>
                  <a:pt x="108857" y="277112"/>
                  <a:pt x="118911" y="290341"/>
                  <a:pt x="150132" y="309920"/>
                </a:cubicBezTo>
                <a:cubicBezTo>
                  <a:pt x="181353" y="329499"/>
                  <a:pt x="233740" y="341141"/>
                  <a:pt x="277132" y="365483"/>
                </a:cubicBezTo>
                <a:cubicBezTo>
                  <a:pt x="320524" y="389825"/>
                  <a:pt x="380584" y="434539"/>
                  <a:pt x="410482" y="455970"/>
                </a:cubicBezTo>
                <a:cubicBezTo>
                  <a:pt x="440380" y="477401"/>
                  <a:pt x="471600" y="504653"/>
                  <a:pt x="456519" y="494070"/>
                </a:cubicBezTo>
                <a:cubicBezTo>
                  <a:pt x="441438" y="483487"/>
                  <a:pt x="380319" y="435332"/>
                  <a:pt x="319994" y="392470"/>
                </a:cubicBezTo>
                <a:cubicBezTo>
                  <a:pt x="259669" y="349608"/>
                  <a:pt x="146956" y="285578"/>
                  <a:pt x="94569" y="236895"/>
                </a:cubicBezTo>
                <a:cubicBezTo>
                  <a:pt x="42182" y="188212"/>
                  <a:pt x="20221" y="139793"/>
                  <a:pt x="5669" y="100370"/>
                </a:cubicBezTo>
                <a:cubicBezTo>
                  <a:pt x="-8883" y="60947"/>
                  <a:pt x="8580" y="-5463"/>
                  <a:pt x="13607" y="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C07E26D8-E841-4D2F-885C-15886AE09B5F}"/>
              </a:ext>
            </a:extLst>
          </p:cNvPr>
          <p:cNvSpPr/>
          <p:nvPr/>
        </p:nvSpPr>
        <p:spPr>
          <a:xfrm>
            <a:off x="3460860" y="2157426"/>
            <a:ext cx="259105" cy="237487"/>
          </a:xfrm>
          <a:custGeom>
            <a:avLst/>
            <a:gdLst>
              <a:gd name="connsiteX0" fmla="*/ 11003 w 259105"/>
              <a:gd name="connsiteY0" fmla="*/ 12687 h 237487"/>
              <a:gd name="connsiteX1" fmla="*/ 52278 w 259105"/>
              <a:gd name="connsiteY1" fmla="*/ 41262 h 237487"/>
              <a:gd name="connsiteX2" fmla="*/ 138003 w 259105"/>
              <a:gd name="connsiteY2" fmla="*/ 161912 h 237487"/>
              <a:gd name="connsiteX3" fmla="*/ 257065 w 259105"/>
              <a:gd name="connsiteY3" fmla="*/ 233349 h 237487"/>
              <a:gd name="connsiteX4" fmla="*/ 11003 w 259105"/>
              <a:gd name="connsiteY4" fmla="*/ 12687 h 23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105" h="237487">
                <a:moveTo>
                  <a:pt x="11003" y="12687"/>
                </a:moveTo>
                <a:cubicBezTo>
                  <a:pt x="-23128" y="-19327"/>
                  <a:pt x="31111" y="16391"/>
                  <a:pt x="52278" y="41262"/>
                </a:cubicBezTo>
                <a:cubicBezTo>
                  <a:pt x="73445" y="66133"/>
                  <a:pt x="103872" y="129898"/>
                  <a:pt x="138003" y="161912"/>
                </a:cubicBezTo>
                <a:cubicBezTo>
                  <a:pt x="172134" y="193926"/>
                  <a:pt x="274792" y="253722"/>
                  <a:pt x="257065" y="233349"/>
                </a:cubicBezTo>
                <a:cubicBezTo>
                  <a:pt x="239338" y="212976"/>
                  <a:pt x="45134" y="44701"/>
                  <a:pt x="11003" y="12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8268CD94-891A-4F8F-8E99-F9E685B06369}"/>
              </a:ext>
            </a:extLst>
          </p:cNvPr>
          <p:cNvSpPr/>
          <p:nvPr/>
        </p:nvSpPr>
        <p:spPr>
          <a:xfrm>
            <a:off x="3593799" y="2201845"/>
            <a:ext cx="157253" cy="214380"/>
          </a:xfrm>
          <a:custGeom>
            <a:avLst/>
            <a:gdLst>
              <a:gd name="connsiteX0" fmla="*/ 301 w 157253"/>
              <a:gd name="connsiteY0" fmla="*/ 18 h 214380"/>
              <a:gd name="connsiteX1" fmla="*/ 124126 w 157253"/>
              <a:gd name="connsiteY1" fmla="*/ 144480 h 214380"/>
              <a:gd name="connsiteX2" fmla="*/ 155876 w 157253"/>
              <a:gd name="connsiteY2" fmla="*/ 214330 h 214380"/>
              <a:gd name="connsiteX3" fmla="*/ 90789 w 157253"/>
              <a:gd name="connsiteY3" fmla="*/ 134955 h 214380"/>
              <a:gd name="connsiteX4" fmla="*/ 301 w 157253"/>
              <a:gd name="connsiteY4" fmla="*/ 18 h 21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253" h="214380">
                <a:moveTo>
                  <a:pt x="301" y="18"/>
                </a:moveTo>
                <a:cubicBezTo>
                  <a:pt x="5857" y="1605"/>
                  <a:pt x="98197" y="108761"/>
                  <a:pt x="124126" y="144480"/>
                </a:cubicBezTo>
                <a:cubicBezTo>
                  <a:pt x="150055" y="180199"/>
                  <a:pt x="161432" y="215917"/>
                  <a:pt x="155876" y="214330"/>
                </a:cubicBezTo>
                <a:cubicBezTo>
                  <a:pt x="150320" y="212743"/>
                  <a:pt x="114072" y="169880"/>
                  <a:pt x="90789" y="134955"/>
                </a:cubicBezTo>
                <a:cubicBezTo>
                  <a:pt x="67506" y="100030"/>
                  <a:pt x="-5255" y="-1569"/>
                  <a:pt x="30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CCD62CC8-FCA5-47E6-9972-A25877DAEF54}"/>
              </a:ext>
            </a:extLst>
          </p:cNvPr>
          <p:cNvSpPr/>
          <p:nvPr/>
        </p:nvSpPr>
        <p:spPr>
          <a:xfrm>
            <a:off x="3560140" y="2171697"/>
            <a:ext cx="108581" cy="168508"/>
          </a:xfrm>
          <a:custGeom>
            <a:avLst/>
            <a:gdLst>
              <a:gd name="connsiteX0" fmla="*/ 19673 w 108581"/>
              <a:gd name="connsiteY0" fmla="*/ 3 h 168508"/>
              <a:gd name="connsiteX1" fmla="*/ 29198 w 108581"/>
              <a:gd name="connsiteY1" fmla="*/ 85728 h 168508"/>
              <a:gd name="connsiteX2" fmla="*/ 108573 w 108581"/>
              <a:gd name="connsiteY2" fmla="*/ 168278 h 168508"/>
              <a:gd name="connsiteX3" fmla="*/ 33960 w 108581"/>
              <a:gd name="connsiteY3" fmla="*/ 109541 h 168508"/>
              <a:gd name="connsiteX4" fmla="*/ 623 w 108581"/>
              <a:gd name="connsiteY4" fmla="*/ 82553 h 168508"/>
              <a:gd name="connsiteX5" fmla="*/ 19673 w 108581"/>
              <a:gd name="connsiteY5" fmla="*/ 3 h 16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81" h="168508">
                <a:moveTo>
                  <a:pt x="19673" y="3"/>
                </a:moveTo>
                <a:cubicBezTo>
                  <a:pt x="24436" y="532"/>
                  <a:pt x="14381" y="57682"/>
                  <a:pt x="29198" y="85728"/>
                </a:cubicBezTo>
                <a:cubicBezTo>
                  <a:pt x="44015" y="113774"/>
                  <a:pt x="107779" y="164309"/>
                  <a:pt x="108573" y="168278"/>
                </a:cubicBezTo>
                <a:cubicBezTo>
                  <a:pt x="109367" y="172247"/>
                  <a:pt x="51952" y="123829"/>
                  <a:pt x="33960" y="109541"/>
                </a:cubicBezTo>
                <a:cubicBezTo>
                  <a:pt x="15968" y="95253"/>
                  <a:pt x="4856" y="98693"/>
                  <a:pt x="623" y="82553"/>
                </a:cubicBezTo>
                <a:cubicBezTo>
                  <a:pt x="-3610" y="66413"/>
                  <a:pt x="14910" y="-526"/>
                  <a:pt x="1967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D11305CE-61C6-478B-A6D1-B9BA3498CB9B}"/>
              </a:ext>
            </a:extLst>
          </p:cNvPr>
          <p:cNvSpPr/>
          <p:nvPr/>
        </p:nvSpPr>
        <p:spPr>
          <a:xfrm>
            <a:off x="2992000" y="1811025"/>
            <a:ext cx="205407" cy="368712"/>
          </a:xfrm>
          <a:custGeom>
            <a:avLst/>
            <a:gdLst>
              <a:gd name="connsiteX0" fmla="*/ 205225 w 205407"/>
              <a:gd name="connsiteY0" fmla="*/ 313 h 368712"/>
              <a:gd name="connsiteX1" fmla="*/ 103625 w 205407"/>
              <a:gd name="connsiteY1" fmla="*/ 135250 h 368712"/>
              <a:gd name="connsiteX2" fmla="*/ 48063 w 205407"/>
              <a:gd name="connsiteY2" fmla="*/ 201925 h 368712"/>
              <a:gd name="connsiteX3" fmla="*/ 438 w 205407"/>
              <a:gd name="connsiteY3" fmla="*/ 368613 h 368712"/>
              <a:gd name="connsiteX4" fmla="*/ 76638 w 205407"/>
              <a:gd name="connsiteY4" fmla="*/ 176525 h 368712"/>
              <a:gd name="connsiteX5" fmla="*/ 205225 w 205407"/>
              <a:gd name="connsiteY5" fmla="*/ 313 h 36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407" h="368712">
                <a:moveTo>
                  <a:pt x="205225" y="313"/>
                </a:moveTo>
                <a:cubicBezTo>
                  <a:pt x="209723" y="-6566"/>
                  <a:pt x="129819" y="101648"/>
                  <a:pt x="103625" y="135250"/>
                </a:cubicBezTo>
                <a:cubicBezTo>
                  <a:pt x="77431" y="168852"/>
                  <a:pt x="65261" y="163031"/>
                  <a:pt x="48063" y="201925"/>
                </a:cubicBezTo>
                <a:cubicBezTo>
                  <a:pt x="30865" y="240819"/>
                  <a:pt x="-4324" y="372846"/>
                  <a:pt x="438" y="368613"/>
                </a:cubicBezTo>
                <a:cubicBezTo>
                  <a:pt x="5200" y="364380"/>
                  <a:pt x="39596" y="236586"/>
                  <a:pt x="76638" y="176525"/>
                </a:cubicBezTo>
                <a:cubicBezTo>
                  <a:pt x="113680" y="116465"/>
                  <a:pt x="200727" y="7192"/>
                  <a:pt x="205225" y="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6E3B40C9-D168-4E44-A6B1-9076ED57F8AE}"/>
              </a:ext>
            </a:extLst>
          </p:cNvPr>
          <p:cNvSpPr/>
          <p:nvPr/>
        </p:nvSpPr>
        <p:spPr>
          <a:xfrm>
            <a:off x="2908207" y="1982237"/>
            <a:ext cx="111963" cy="127451"/>
          </a:xfrm>
          <a:custGeom>
            <a:avLst/>
            <a:gdLst>
              <a:gd name="connsiteX0" fmla="*/ 93 w 111963"/>
              <a:gd name="connsiteY0" fmla="*/ 43413 h 127451"/>
              <a:gd name="connsiteX1" fmla="*/ 106456 w 111963"/>
              <a:gd name="connsiteY1" fmla="*/ 2138 h 127451"/>
              <a:gd name="connsiteX2" fmla="*/ 96931 w 111963"/>
              <a:gd name="connsiteY2" fmla="*/ 122788 h 127451"/>
              <a:gd name="connsiteX3" fmla="*/ 98518 w 111963"/>
              <a:gd name="connsiteY3" fmla="*/ 94213 h 127451"/>
              <a:gd name="connsiteX4" fmla="*/ 87406 w 111963"/>
              <a:gd name="connsiteY4" fmla="*/ 14838 h 127451"/>
              <a:gd name="connsiteX5" fmla="*/ 93 w 111963"/>
              <a:gd name="connsiteY5" fmla="*/ 43413 h 12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63" h="127451">
                <a:moveTo>
                  <a:pt x="93" y="43413"/>
                </a:moveTo>
                <a:cubicBezTo>
                  <a:pt x="3268" y="41296"/>
                  <a:pt x="90316" y="-11091"/>
                  <a:pt x="106456" y="2138"/>
                </a:cubicBezTo>
                <a:cubicBezTo>
                  <a:pt x="122596" y="15367"/>
                  <a:pt x="98254" y="107442"/>
                  <a:pt x="96931" y="122788"/>
                </a:cubicBezTo>
                <a:cubicBezTo>
                  <a:pt x="95608" y="138134"/>
                  <a:pt x="100106" y="112205"/>
                  <a:pt x="98518" y="94213"/>
                </a:cubicBezTo>
                <a:cubicBezTo>
                  <a:pt x="96931" y="76221"/>
                  <a:pt x="99577" y="25157"/>
                  <a:pt x="87406" y="14838"/>
                </a:cubicBezTo>
                <a:cubicBezTo>
                  <a:pt x="75235" y="4519"/>
                  <a:pt x="-3082" y="45530"/>
                  <a:pt x="93" y="43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23BFDF9A-B8AF-4C1D-B7BB-6CA025DFAD63}"/>
              </a:ext>
            </a:extLst>
          </p:cNvPr>
          <p:cNvSpPr/>
          <p:nvPr/>
        </p:nvSpPr>
        <p:spPr>
          <a:xfrm>
            <a:off x="3643768" y="1699649"/>
            <a:ext cx="386978" cy="299076"/>
          </a:xfrm>
          <a:custGeom>
            <a:avLst/>
            <a:gdLst>
              <a:gd name="connsiteX0" fmla="*/ 386895 w 386978"/>
              <a:gd name="connsiteY0" fmla="*/ 564 h 299076"/>
              <a:gd name="connsiteX1" fmla="*/ 205920 w 386978"/>
              <a:gd name="connsiteY1" fmla="*/ 86289 h 299076"/>
              <a:gd name="connsiteX2" fmla="*/ 110670 w 386978"/>
              <a:gd name="connsiteY2" fmla="*/ 183126 h 299076"/>
              <a:gd name="connsiteX3" fmla="*/ 5895 w 386978"/>
              <a:gd name="connsiteY3" fmla="*/ 260914 h 299076"/>
              <a:gd name="connsiteX4" fmla="*/ 20182 w 386978"/>
              <a:gd name="connsiteY4" fmla="*/ 297426 h 299076"/>
              <a:gd name="connsiteX5" fmla="*/ 78920 w 386978"/>
              <a:gd name="connsiteY5" fmla="*/ 210114 h 299076"/>
              <a:gd name="connsiteX6" fmla="*/ 182107 w 386978"/>
              <a:gd name="connsiteY6" fmla="*/ 129151 h 299076"/>
              <a:gd name="connsiteX7" fmla="*/ 386895 w 386978"/>
              <a:gd name="connsiteY7" fmla="*/ 564 h 29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978" h="299076">
                <a:moveTo>
                  <a:pt x="386895" y="564"/>
                </a:moveTo>
                <a:cubicBezTo>
                  <a:pt x="390864" y="-6579"/>
                  <a:pt x="251957" y="55862"/>
                  <a:pt x="205920" y="86289"/>
                </a:cubicBezTo>
                <a:cubicBezTo>
                  <a:pt x="159883" y="116716"/>
                  <a:pt x="144007" y="154022"/>
                  <a:pt x="110670" y="183126"/>
                </a:cubicBezTo>
                <a:cubicBezTo>
                  <a:pt x="77333" y="212230"/>
                  <a:pt x="20976" y="241864"/>
                  <a:pt x="5895" y="260914"/>
                </a:cubicBezTo>
                <a:cubicBezTo>
                  <a:pt x="-9186" y="279964"/>
                  <a:pt x="8011" y="305893"/>
                  <a:pt x="20182" y="297426"/>
                </a:cubicBezTo>
                <a:cubicBezTo>
                  <a:pt x="32353" y="288959"/>
                  <a:pt x="51933" y="238160"/>
                  <a:pt x="78920" y="210114"/>
                </a:cubicBezTo>
                <a:cubicBezTo>
                  <a:pt x="105907" y="182068"/>
                  <a:pt x="133688" y="161959"/>
                  <a:pt x="182107" y="129151"/>
                </a:cubicBezTo>
                <a:cubicBezTo>
                  <a:pt x="230526" y="96343"/>
                  <a:pt x="382926" y="7707"/>
                  <a:pt x="386895" y="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E3DB5C90-20A2-4869-84B0-FFA4AF17C98E}"/>
              </a:ext>
            </a:extLst>
          </p:cNvPr>
          <p:cNvSpPr/>
          <p:nvPr/>
        </p:nvSpPr>
        <p:spPr>
          <a:xfrm>
            <a:off x="3812392" y="1981591"/>
            <a:ext cx="160103" cy="126869"/>
          </a:xfrm>
          <a:custGeom>
            <a:avLst/>
            <a:gdLst>
              <a:gd name="connsiteX0" fmla="*/ 783 w 160103"/>
              <a:gd name="connsiteY0" fmla="*/ 125022 h 126869"/>
              <a:gd name="connsiteX1" fmla="*/ 91271 w 160103"/>
              <a:gd name="connsiteY1" fmla="*/ 47234 h 126869"/>
              <a:gd name="connsiteX2" fmla="*/ 159533 w 160103"/>
              <a:gd name="connsiteY2" fmla="*/ 1197 h 126869"/>
              <a:gd name="connsiteX3" fmla="*/ 53171 w 160103"/>
              <a:gd name="connsiteY3" fmla="*/ 94859 h 126869"/>
              <a:gd name="connsiteX4" fmla="*/ 783 w 160103"/>
              <a:gd name="connsiteY4" fmla="*/ 125022 h 12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03" h="126869">
                <a:moveTo>
                  <a:pt x="783" y="125022"/>
                </a:moveTo>
                <a:cubicBezTo>
                  <a:pt x="7133" y="117085"/>
                  <a:pt x="64813" y="67872"/>
                  <a:pt x="91271" y="47234"/>
                </a:cubicBezTo>
                <a:cubicBezTo>
                  <a:pt x="117729" y="26596"/>
                  <a:pt x="165883" y="-6740"/>
                  <a:pt x="159533" y="1197"/>
                </a:cubicBezTo>
                <a:cubicBezTo>
                  <a:pt x="153183" y="9134"/>
                  <a:pt x="78306" y="75809"/>
                  <a:pt x="53171" y="94859"/>
                </a:cubicBezTo>
                <a:cubicBezTo>
                  <a:pt x="28036" y="113909"/>
                  <a:pt x="-5567" y="132959"/>
                  <a:pt x="783" y="125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640377A3-3E13-4806-8222-CBF2A1F1686D}"/>
              </a:ext>
            </a:extLst>
          </p:cNvPr>
          <p:cNvSpPr/>
          <p:nvPr/>
        </p:nvSpPr>
        <p:spPr>
          <a:xfrm>
            <a:off x="3816796" y="1970072"/>
            <a:ext cx="209894" cy="166994"/>
          </a:xfrm>
          <a:custGeom>
            <a:avLst/>
            <a:gdLst>
              <a:gd name="connsiteX0" fmla="*/ 205929 w 209894"/>
              <a:gd name="connsiteY0" fmla="*/ 1603 h 166994"/>
              <a:gd name="connsiteX1" fmla="*/ 1142 w 209894"/>
              <a:gd name="connsiteY1" fmla="*/ 165116 h 166994"/>
              <a:gd name="connsiteX2" fmla="*/ 126554 w 209894"/>
              <a:gd name="connsiteY2" fmla="*/ 85741 h 166994"/>
              <a:gd name="connsiteX3" fmla="*/ 205929 w 209894"/>
              <a:gd name="connsiteY3" fmla="*/ 1603 h 16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894" h="166994">
                <a:moveTo>
                  <a:pt x="205929" y="1603"/>
                </a:moveTo>
                <a:cubicBezTo>
                  <a:pt x="185027" y="14832"/>
                  <a:pt x="14371" y="151093"/>
                  <a:pt x="1142" y="165116"/>
                </a:cubicBezTo>
                <a:cubicBezTo>
                  <a:pt x="-12087" y="179139"/>
                  <a:pt x="93217" y="110876"/>
                  <a:pt x="126554" y="85741"/>
                </a:cubicBezTo>
                <a:cubicBezTo>
                  <a:pt x="159891" y="60606"/>
                  <a:pt x="226831" y="-11626"/>
                  <a:pt x="205929" y="1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8EBB8D95-805C-4D10-8843-A251C4C46EBA}"/>
              </a:ext>
            </a:extLst>
          </p:cNvPr>
          <p:cNvSpPr/>
          <p:nvPr/>
        </p:nvSpPr>
        <p:spPr>
          <a:xfrm>
            <a:off x="3661719" y="2178711"/>
            <a:ext cx="147716" cy="99655"/>
          </a:xfrm>
          <a:custGeom>
            <a:avLst/>
            <a:gdLst>
              <a:gd name="connsiteX0" fmla="*/ 2231 w 147716"/>
              <a:gd name="connsiteY0" fmla="*/ 99352 h 99655"/>
              <a:gd name="connsiteX1" fmla="*/ 146694 w 147716"/>
              <a:gd name="connsiteY1" fmla="*/ 2514 h 99655"/>
              <a:gd name="connsiteX2" fmla="*/ 64144 w 147716"/>
              <a:gd name="connsiteY2" fmla="*/ 32677 h 99655"/>
              <a:gd name="connsiteX3" fmla="*/ 2231 w 147716"/>
              <a:gd name="connsiteY3" fmla="*/ 99352 h 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16" h="99655">
                <a:moveTo>
                  <a:pt x="2231" y="99352"/>
                </a:moveTo>
                <a:cubicBezTo>
                  <a:pt x="15989" y="94325"/>
                  <a:pt x="136375" y="13626"/>
                  <a:pt x="146694" y="2514"/>
                </a:cubicBezTo>
                <a:cubicBezTo>
                  <a:pt x="157013" y="-8598"/>
                  <a:pt x="86369" y="19977"/>
                  <a:pt x="64144" y="32677"/>
                </a:cubicBezTo>
                <a:cubicBezTo>
                  <a:pt x="41919" y="45377"/>
                  <a:pt x="-11527" y="104379"/>
                  <a:pt x="2231" y="99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53A6AEF0-98E6-4FEC-BC38-C0C6E0C6561A}"/>
              </a:ext>
            </a:extLst>
          </p:cNvPr>
          <p:cNvSpPr/>
          <p:nvPr/>
        </p:nvSpPr>
        <p:spPr>
          <a:xfrm>
            <a:off x="3816828" y="2219297"/>
            <a:ext cx="455943" cy="105056"/>
          </a:xfrm>
          <a:custGeom>
            <a:avLst/>
            <a:gdLst>
              <a:gd name="connsiteX0" fmla="*/ 1110 w 455943"/>
              <a:gd name="connsiteY0" fmla="*/ 104803 h 105056"/>
              <a:gd name="connsiteX1" fmla="*/ 234472 w 455943"/>
              <a:gd name="connsiteY1" fmla="*/ 28 h 105056"/>
              <a:gd name="connsiteX2" fmla="*/ 453547 w 455943"/>
              <a:gd name="connsiteY2" fmla="*/ 93691 h 105056"/>
              <a:gd name="connsiteX3" fmla="*/ 339247 w 455943"/>
              <a:gd name="connsiteY3" fmla="*/ 44478 h 105056"/>
              <a:gd name="connsiteX4" fmla="*/ 155097 w 455943"/>
              <a:gd name="connsiteY4" fmla="*/ 30191 h 105056"/>
              <a:gd name="connsiteX5" fmla="*/ 1110 w 455943"/>
              <a:gd name="connsiteY5" fmla="*/ 104803 h 10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943" h="105056">
                <a:moveTo>
                  <a:pt x="1110" y="104803"/>
                </a:moveTo>
                <a:cubicBezTo>
                  <a:pt x="14339" y="99776"/>
                  <a:pt x="159066" y="1880"/>
                  <a:pt x="234472" y="28"/>
                </a:cubicBezTo>
                <a:cubicBezTo>
                  <a:pt x="309878" y="-1824"/>
                  <a:pt x="436085" y="86283"/>
                  <a:pt x="453547" y="93691"/>
                </a:cubicBezTo>
                <a:cubicBezTo>
                  <a:pt x="471009" y="101099"/>
                  <a:pt x="388989" y="55061"/>
                  <a:pt x="339247" y="44478"/>
                </a:cubicBezTo>
                <a:cubicBezTo>
                  <a:pt x="289505" y="33895"/>
                  <a:pt x="214099" y="21989"/>
                  <a:pt x="155097" y="30191"/>
                </a:cubicBezTo>
                <a:cubicBezTo>
                  <a:pt x="96095" y="38393"/>
                  <a:pt x="-12119" y="109830"/>
                  <a:pt x="1110" y="104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6B9F5310-AFD6-4B39-9933-0A8307621A1D}"/>
              </a:ext>
            </a:extLst>
          </p:cNvPr>
          <p:cNvSpPr/>
          <p:nvPr/>
        </p:nvSpPr>
        <p:spPr>
          <a:xfrm>
            <a:off x="2185849" y="2705083"/>
            <a:ext cx="123985" cy="366730"/>
          </a:xfrm>
          <a:custGeom>
            <a:avLst/>
            <a:gdLst>
              <a:gd name="connsiteX0" fmla="*/ 123964 w 123985"/>
              <a:gd name="connsiteY0" fmla="*/ 17 h 366730"/>
              <a:gd name="connsiteX1" fmla="*/ 19189 w 123985"/>
              <a:gd name="connsiteY1" fmla="*/ 195280 h 366730"/>
              <a:gd name="connsiteX2" fmla="*/ 11251 w 123985"/>
              <a:gd name="connsiteY2" fmla="*/ 311167 h 366730"/>
              <a:gd name="connsiteX3" fmla="*/ 87451 w 123985"/>
              <a:gd name="connsiteY3" fmla="*/ 366730 h 366730"/>
              <a:gd name="connsiteX4" fmla="*/ 17601 w 123985"/>
              <a:gd name="connsiteY4" fmla="*/ 311167 h 366730"/>
              <a:gd name="connsiteX5" fmla="*/ 9664 w 123985"/>
              <a:gd name="connsiteY5" fmla="*/ 206392 h 366730"/>
              <a:gd name="connsiteX6" fmla="*/ 123964 w 123985"/>
              <a:gd name="connsiteY6" fmla="*/ 17 h 36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85" h="366730">
                <a:moveTo>
                  <a:pt x="123964" y="17"/>
                </a:moveTo>
                <a:cubicBezTo>
                  <a:pt x="125551" y="-1835"/>
                  <a:pt x="37974" y="143422"/>
                  <a:pt x="19189" y="195280"/>
                </a:cubicBezTo>
                <a:cubicBezTo>
                  <a:pt x="404" y="247138"/>
                  <a:pt x="-126" y="282592"/>
                  <a:pt x="11251" y="311167"/>
                </a:cubicBezTo>
                <a:cubicBezTo>
                  <a:pt x="22628" y="339742"/>
                  <a:pt x="86393" y="366730"/>
                  <a:pt x="87451" y="366730"/>
                </a:cubicBezTo>
                <a:cubicBezTo>
                  <a:pt x="88509" y="366730"/>
                  <a:pt x="30565" y="337890"/>
                  <a:pt x="17601" y="311167"/>
                </a:cubicBezTo>
                <a:cubicBezTo>
                  <a:pt x="4636" y="284444"/>
                  <a:pt x="-10180" y="257457"/>
                  <a:pt x="9664" y="206392"/>
                </a:cubicBezTo>
                <a:cubicBezTo>
                  <a:pt x="29508" y="155328"/>
                  <a:pt x="122377" y="1869"/>
                  <a:pt x="12396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2859A956-AB0C-4926-B181-CC04778B73C4}"/>
              </a:ext>
            </a:extLst>
          </p:cNvPr>
          <p:cNvSpPr/>
          <p:nvPr/>
        </p:nvSpPr>
        <p:spPr>
          <a:xfrm>
            <a:off x="2195316" y="2704552"/>
            <a:ext cx="154213" cy="236478"/>
          </a:xfrm>
          <a:custGeom>
            <a:avLst/>
            <a:gdLst>
              <a:gd name="connsiteX0" fmla="*/ 154184 w 154213"/>
              <a:gd name="connsiteY0" fmla="*/ 2136 h 236478"/>
              <a:gd name="connsiteX1" fmla="*/ 35122 w 154213"/>
              <a:gd name="connsiteY1" fmla="*/ 191048 h 236478"/>
              <a:gd name="connsiteX2" fmla="*/ 197 w 154213"/>
              <a:gd name="connsiteY2" fmla="*/ 230736 h 236478"/>
              <a:gd name="connsiteX3" fmla="*/ 46234 w 154213"/>
              <a:gd name="connsiteY3" fmla="*/ 97386 h 236478"/>
              <a:gd name="connsiteX4" fmla="*/ 154184 w 154213"/>
              <a:gd name="connsiteY4" fmla="*/ 2136 h 23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213" h="236478">
                <a:moveTo>
                  <a:pt x="154184" y="2136"/>
                </a:moveTo>
                <a:cubicBezTo>
                  <a:pt x="152332" y="17746"/>
                  <a:pt x="60786" y="152948"/>
                  <a:pt x="35122" y="191048"/>
                </a:cubicBezTo>
                <a:cubicBezTo>
                  <a:pt x="9458" y="229148"/>
                  <a:pt x="-1655" y="246346"/>
                  <a:pt x="197" y="230736"/>
                </a:cubicBezTo>
                <a:cubicBezTo>
                  <a:pt x="2049" y="215126"/>
                  <a:pt x="21363" y="134428"/>
                  <a:pt x="46234" y="97386"/>
                </a:cubicBezTo>
                <a:cubicBezTo>
                  <a:pt x="71105" y="60344"/>
                  <a:pt x="156036" y="-13474"/>
                  <a:pt x="154184" y="2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2FAFF62A-9F49-47A6-B0C6-AFAF717AA568}"/>
              </a:ext>
            </a:extLst>
          </p:cNvPr>
          <p:cNvSpPr/>
          <p:nvPr/>
        </p:nvSpPr>
        <p:spPr>
          <a:xfrm>
            <a:off x="2243106" y="2744453"/>
            <a:ext cx="117614" cy="389376"/>
          </a:xfrm>
          <a:custGeom>
            <a:avLst/>
            <a:gdLst>
              <a:gd name="connsiteX0" fmla="*/ 117507 w 117614"/>
              <a:gd name="connsiteY0" fmla="*/ 1922 h 389376"/>
              <a:gd name="connsiteX1" fmla="*/ 39719 w 117614"/>
              <a:gd name="connsiteY1" fmla="*/ 154322 h 389376"/>
              <a:gd name="connsiteX2" fmla="*/ 42894 w 117614"/>
              <a:gd name="connsiteY2" fmla="*/ 225760 h 389376"/>
              <a:gd name="connsiteX3" fmla="*/ 23844 w 117614"/>
              <a:gd name="connsiteY3" fmla="*/ 333710 h 389376"/>
              <a:gd name="connsiteX4" fmla="*/ 12732 w 117614"/>
              <a:gd name="connsiteY4" fmla="*/ 389272 h 389376"/>
              <a:gd name="connsiteX5" fmla="*/ 63532 w 117614"/>
              <a:gd name="connsiteY5" fmla="*/ 321010 h 389376"/>
              <a:gd name="connsiteX6" fmla="*/ 32 w 117614"/>
              <a:gd name="connsiteY6" fmla="*/ 259097 h 389376"/>
              <a:gd name="connsiteX7" fmla="*/ 55594 w 117614"/>
              <a:gd name="connsiteY7" fmla="*/ 81297 h 389376"/>
              <a:gd name="connsiteX8" fmla="*/ 117507 w 117614"/>
              <a:gd name="connsiteY8" fmla="*/ 1922 h 38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14" h="389376">
                <a:moveTo>
                  <a:pt x="117507" y="1922"/>
                </a:moveTo>
                <a:cubicBezTo>
                  <a:pt x="114861" y="14093"/>
                  <a:pt x="52154" y="117016"/>
                  <a:pt x="39719" y="154322"/>
                </a:cubicBezTo>
                <a:cubicBezTo>
                  <a:pt x="27284" y="191628"/>
                  <a:pt x="45540" y="195862"/>
                  <a:pt x="42894" y="225760"/>
                </a:cubicBezTo>
                <a:cubicBezTo>
                  <a:pt x="40248" y="255658"/>
                  <a:pt x="28871" y="306458"/>
                  <a:pt x="23844" y="333710"/>
                </a:cubicBezTo>
                <a:cubicBezTo>
                  <a:pt x="18817" y="360962"/>
                  <a:pt x="6117" y="391389"/>
                  <a:pt x="12732" y="389272"/>
                </a:cubicBezTo>
                <a:cubicBezTo>
                  <a:pt x="19347" y="387155"/>
                  <a:pt x="65649" y="342706"/>
                  <a:pt x="63532" y="321010"/>
                </a:cubicBezTo>
                <a:cubicBezTo>
                  <a:pt x="61415" y="299314"/>
                  <a:pt x="1355" y="299049"/>
                  <a:pt x="32" y="259097"/>
                </a:cubicBezTo>
                <a:cubicBezTo>
                  <a:pt x="-1291" y="219145"/>
                  <a:pt x="37867" y="124953"/>
                  <a:pt x="55594" y="81297"/>
                </a:cubicBezTo>
                <a:cubicBezTo>
                  <a:pt x="73321" y="37641"/>
                  <a:pt x="120153" y="-10249"/>
                  <a:pt x="117507" y="1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0953C41B-86C7-41C4-8766-CFF7D2A555AA}"/>
              </a:ext>
            </a:extLst>
          </p:cNvPr>
          <p:cNvSpPr/>
          <p:nvPr/>
        </p:nvSpPr>
        <p:spPr>
          <a:xfrm>
            <a:off x="2265647" y="3078166"/>
            <a:ext cx="55297" cy="264846"/>
          </a:xfrm>
          <a:custGeom>
            <a:avLst/>
            <a:gdLst>
              <a:gd name="connsiteX0" fmla="*/ 55278 w 55297"/>
              <a:gd name="connsiteY0" fmla="*/ 1584 h 264846"/>
              <a:gd name="connsiteX1" fmla="*/ 2891 w 55297"/>
              <a:gd name="connsiteY1" fmla="*/ 260347 h 264846"/>
              <a:gd name="connsiteX2" fmla="*/ 9241 w 55297"/>
              <a:gd name="connsiteY2" fmla="*/ 155572 h 264846"/>
              <a:gd name="connsiteX3" fmla="*/ 55278 w 55297"/>
              <a:gd name="connsiteY3" fmla="*/ 1584 h 26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97" h="264846">
                <a:moveTo>
                  <a:pt x="55278" y="1584"/>
                </a:moveTo>
                <a:cubicBezTo>
                  <a:pt x="54220" y="19046"/>
                  <a:pt x="10564" y="234682"/>
                  <a:pt x="2891" y="260347"/>
                </a:cubicBezTo>
                <a:cubicBezTo>
                  <a:pt x="-4782" y="286012"/>
                  <a:pt x="4743" y="195259"/>
                  <a:pt x="9241" y="155572"/>
                </a:cubicBezTo>
                <a:cubicBezTo>
                  <a:pt x="13739" y="115885"/>
                  <a:pt x="56336" y="-15878"/>
                  <a:pt x="55278" y="1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89BDB8A7-B816-4799-B857-D77ED8BB8EF4}"/>
              </a:ext>
            </a:extLst>
          </p:cNvPr>
          <p:cNvSpPr/>
          <p:nvPr/>
        </p:nvSpPr>
        <p:spPr>
          <a:xfrm>
            <a:off x="2324001" y="3088990"/>
            <a:ext cx="47753" cy="259613"/>
          </a:xfrm>
          <a:custGeom>
            <a:avLst/>
            <a:gdLst>
              <a:gd name="connsiteX0" fmla="*/ 1687 w 47753"/>
              <a:gd name="connsiteY0" fmla="*/ 285 h 259613"/>
              <a:gd name="connsiteX1" fmla="*/ 4862 w 47753"/>
              <a:gd name="connsiteY1" fmla="*/ 138398 h 259613"/>
              <a:gd name="connsiteX2" fmla="*/ 47724 w 47753"/>
              <a:gd name="connsiteY2" fmla="*/ 259048 h 259613"/>
              <a:gd name="connsiteX3" fmla="*/ 11212 w 47753"/>
              <a:gd name="connsiteY3" fmla="*/ 176498 h 259613"/>
              <a:gd name="connsiteX4" fmla="*/ 1687 w 47753"/>
              <a:gd name="connsiteY4" fmla="*/ 285 h 25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3" h="259613">
                <a:moveTo>
                  <a:pt x="1687" y="285"/>
                </a:moveTo>
                <a:cubicBezTo>
                  <a:pt x="629" y="-6065"/>
                  <a:pt x="-2811" y="95271"/>
                  <a:pt x="4862" y="138398"/>
                </a:cubicBezTo>
                <a:cubicBezTo>
                  <a:pt x="12535" y="181525"/>
                  <a:pt x="46666" y="252698"/>
                  <a:pt x="47724" y="259048"/>
                </a:cubicBezTo>
                <a:cubicBezTo>
                  <a:pt x="48782" y="265398"/>
                  <a:pt x="21002" y="216979"/>
                  <a:pt x="11212" y="176498"/>
                </a:cubicBezTo>
                <a:cubicBezTo>
                  <a:pt x="1422" y="136017"/>
                  <a:pt x="2745" y="6635"/>
                  <a:pt x="1687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0A967EB6-F441-4F36-9016-5D72DE72EDB3}"/>
              </a:ext>
            </a:extLst>
          </p:cNvPr>
          <p:cNvSpPr/>
          <p:nvPr/>
        </p:nvSpPr>
        <p:spPr>
          <a:xfrm>
            <a:off x="2333333" y="3324225"/>
            <a:ext cx="84856" cy="275112"/>
          </a:xfrm>
          <a:custGeom>
            <a:avLst/>
            <a:gdLst>
              <a:gd name="connsiteX0" fmla="*/ 25692 w 84856"/>
              <a:gd name="connsiteY0" fmla="*/ 0 h 275112"/>
              <a:gd name="connsiteX1" fmla="*/ 292 w 84856"/>
              <a:gd name="connsiteY1" fmla="*/ 133350 h 275112"/>
              <a:gd name="connsiteX2" fmla="*/ 46330 w 84856"/>
              <a:gd name="connsiteY2" fmla="*/ 203200 h 275112"/>
              <a:gd name="connsiteX3" fmla="*/ 84430 w 84856"/>
              <a:gd name="connsiteY3" fmla="*/ 274638 h 275112"/>
              <a:gd name="connsiteX4" fmla="*/ 20930 w 84856"/>
              <a:gd name="connsiteY4" fmla="*/ 166688 h 275112"/>
              <a:gd name="connsiteX5" fmla="*/ 5055 w 84856"/>
              <a:gd name="connsiteY5" fmla="*/ 133350 h 275112"/>
              <a:gd name="connsiteX6" fmla="*/ 25692 w 84856"/>
              <a:gd name="connsiteY6" fmla="*/ 0 h 27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56" h="275112">
                <a:moveTo>
                  <a:pt x="25692" y="0"/>
                </a:moveTo>
                <a:cubicBezTo>
                  <a:pt x="24898" y="0"/>
                  <a:pt x="-3148" y="99483"/>
                  <a:pt x="292" y="133350"/>
                </a:cubicBezTo>
                <a:cubicBezTo>
                  <a:pt x="3732" y="167217"/>
                  <a:pt x="32307" y="179652"/>
                  <a:pt x="46330" y="203200"/>
                </a:cubicBezTo>
                <a:cubicBezTo>
                  <a:pt x="60353" y="226748"/>
                  <a:pt x="88663" y="280723"/>
                  <a:pt x="84430" y="274638"/>
                </a:cubicBezTo>
                <a:cubicBezTo>
                  <a:pt x="80197" y="268553"/>
                  <a:pt x="34159" y="190236"/>
                  <a:pt x="20930" y="166688"/>
                </a:cubicBezTo>
                <a:cubicBezTo>
                  <a:pt x="7701" y="143140"/>
                  <a:pt x="2938" y="156898"/>
                  <a:pt x="5055" y="133350"/>
                </a:cubicBezTo>
                <a:cubicBezTo>
                  <a:pt x="7172" y="109802"/>
                  <a:pt x="26486" y="0"/>
                  <a:pt x="2569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4E07B893-B4BF-491A-92E3-72803685E304}"/>
              </a:ext>
            </a:extLst>
          </p:cNvPr>
          <p:cNvSpPr/>
          <p:nvPr/>
        </p:nvSpPr>
        <p:spPr>
          <a:xfrm>
            <a:off x="2322815" y="3516211"/>
            <a:ext cx="86186" cy="296513"/>
          </a:xfrm>
          <a:custGeom>
            <a:avLst/>
            <a:gdLst>
              <a:gd name="connsiteX0" fmla="*/ 85423 w 86186"/>
              <a:gd name="connsiteY0" fmla="*/ 102 h 296513"/>
              <a:gd name="connsiteX1" fmla="*/ 1285 w 86186"/>
              <a:gd name="connsiteY1" fmla="*/ 95352 h 296513"/>
              <a:gd name="connsiteX2" fmla="*/ 36210 w 86186"/>
              <a:gd name="connsiteY2" fmla="*/ 162027 h 296513"/>
              <a:gd name="connsiteX3" fmla="*/ 60023 w 86186"/>
              <a:gd name="connsiteY3" fmla="*/ 208064 h 296513"/>
              <a:gd name="connsiteX4" fmla="*/ 18748 w 86186"/>
              <a:gd name="connsiteY4" fmla="*/ 282677 h 296513"/>
              <a:gd name="connsiteX5" fmla="*/ 21923 w 86186"/>
              <a:gd name="connsiteY5" fmla="*/ 289027 h 296513"/>
              <a:gd name="connsiteX6" fmla="*/ 72723 w 86186"/>
              <a:gd name="connsiteY6" fmla="*/ 201714 h 296513"/>
              <a:gd name="connsiteX7" fmla="*/ 44148 w 86186"/>
              <a:gd name="connsiteY7" fmla="*/ 114402 h 296513"/>
              <a:gd name="connsiteX8" fmla="*/ 85423 w 86186"/>
              <a:gd name="connsiteY8" fmla="*/ 102 h 29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86" h="296513">
                <a:moveTo>
                  <a:pt x="85423" y="102"/>
                </a:moveTo>
                <a:cubicBezTo>
                  <a:pt x="78279" y="-3073"/>
                  <a:pt x="9487" y="68364"/>
                  <a:pt x="1285" y="95352"/>
                </a:cubicBezTo>
                <a:cubicBezTo>
                  <a:pt x="-6917" y="122340"/>
                  <a:pt x="26420" y="143242"/>
                  <a:pt x="36210" y="162027"/>
                </a:cubicBezTo>
                <a:cubicBezTo>
                  <a:pt x="46000" y="180812"/>
                  <a:pt x="62933" y="187956"/>
                  <a:pt x="60023" y="208064"/>
                </a:cubicBezTo>
                <a:cubicBezTo>
                  <a:pt x="57113" y="228172"/>
                  <a:pt x="25098" y="269183"/>
                  <a:pt x="18748" y="282677"/>
                </a:cubicBezTo>
                <a:cubicBezTo>
                  <a:pt x="12398" y="296171"/>
                  <a:pt x="12927" y="302521"/>
                  <a:pt x="21923" y="289027"/>
                </a:cubicBezTo>
                <a:cubicBezTo>
                  <a:pt x="30919" y="275533"/>
                  <a:pt x="69019" y="230818"/>
                  <a:pt x="72723" y="201714"/>
                </a:cubicBezTo>
                <a:cubicBezTo>
                  <a:pt x="76427" y="172610"/>
                  <a:pt x="40973" y="147739"/>
                  <a:pt x="44148" y="114402"/>
                </a:cubicBezTo>
                <a:cubicBezTo>
                  <a:pt x="47323" y="81065"/>
                  <a:pt x="92567" y="3277"/>
                  <a:pt x="85423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79C063DD-2AD6-41E3-A5C6-ABA50CBF5A53}"/>
              </a:ext>
            </a:extLst>
          </p:cNvPr>
          <p:cNvSpPr/>
          <p:nvPr/>
        </p:nvSpPr>
        <p:spPr>
          <a:xfrm>
            <a:off x="2330023" y="3811195"/>
            <a:ext cx="66054" cy="385810"/>
          </a:xfrm>
          <a:custGeom>
            <a:avLst/>
            <a:gdLst>
              <a:gd name="connsiteX0" fmla="*/ 11540 w 66054"/>
              <a:gd name="connsiteY0" fmla="*/ 9918 h 385810"/>
              <a:gd name="connsiteX1" fmla="*/ 60752 w 66054"/>
              <a:gd name="connsiteY1" fmla="*/ 381393 h 385810"/>
              <a:gd name="connsiteX2" fmla="*/ 427 w 66054"/>
              <a:gd name="connsiteY2" fmla="*/ 222643 h 385810"/>
              <a:gd name="connsiteX3" fmla="*/ 35352 w 66054"/>
              <a:gd name="connsiteY3" fmla="*/ 352818 h 385810"/>
              <a:gd name="connsiteX4" fmla="*/ 65515 w 66054"/>
              <a:gd name="connsiteY4" fmla="*/ 327418 h 385810"/>
              <a:gd name="connsiteX5" fmla="*/ 52815 w 66054"/>
              <a:gd name="connsiteY5" fmla="*/ 124218 h 385810"/>
              <a:gd name="connsiteX6" fmla="*/ 11540 w 66054"/>
              <a:gd name="connsiteY6" fmla="*/ 9918 h 38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054" h="385810">
                <a:moveTo>
                  <a:pt x="11540" y="9918"/>
                </a:moveTo>
                <a:cubicBezTo>
                  <a:pt x="12863" y="52780"/>
                  <a:pt x="62604" y="345939"/>
                  <a:pt x="60752" y="381393"/>
                </a:cubicBezTo>
                <a:cubicBezTo>
                  <a:pt x="58900" y="416847"/>
                  <a:pt x="4660" y="227405"/>
                  <a:pt x="427" y="222643"/>
                </a:cubicBezTo>
                <a:cubicBezTo>
                  <a:pt x="-3806" y="217881"/>
                  <a:pt x="24504" y="335356"/>
                  <a:pt x="35352" y="352818"/>
                </a:cubicBezTo>
                <a:cubicBezTo>
                  <a:pt x="46200" y="370280"/>
                  <a:pt x="62605" y="365518"/>
                  <a:pt x="65515" y="327418"/>
                </a:cubicBezTo>
                <a:cubicBezTo>
                  <a:pt x="68425" y="289318"/>
                  <a:pt x="58901" y="174489"/>
                  <a:pt x="52815" y="124218"/>
                </a:cubicBezTo>
                <a:cubicBezTo>
                  <a:pt x="46730" y="73947"/>
                  <a:pt x="10217" y="-32944"/>
                  <a:pt x="11540" y="9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56000304-B4FE-423B-A93E-4713B61B080B}"/>
              </a:ext>
            </a:extLst>
          </p:cNvPr>
          <p:cNvSpPr/>
          <p:nvPr/>
        </p:nvSpPr>
        <p:spPr>
          <a:xfrm>
            <a:off x="2344603" y="4190936"/>
            <a:ext cx="532345" cy="226584"/>
          </a:xfrm>
          <a:custGeom>
            <a:avLst/>
            <a:gdLst>
              <a:gd name="connsiteX0" fmla="*/ 135 w 532345"/>
              <a:gd name="connsiteY0" fmla="*/ 64 h 226584"/>
              <a:gd name="connsiteX1" fmla="*/ 104910 w 532345"/>
              <a:gd name="connsiteY1" fmla="*/ 208027 h 226584"/>
              <a:gd name="connsiteX2" fmla="*/ 273185 w 532345"/>
              <a:gd name="connsiteY2" fmla="*/ 217552 h 226584"/>
              <a:gd name="connsiteX3" fmla="*/ 530360 w 532345"/>
              <a:gd name="connsiteY3" fmla="*/ 217552 h 226584"/>
              <a:gd name="connsiteX4" fmla="*/ 125547 w 532345"/>
              <a:gd name="connsiteY4" fmla="*/ 185802 h 226584"/>
              <a:gd name="connsiteX5" fmla="*/ 135 w 532345"/>
              <a:gd name="connsiteY5" fmla="*/ 64 h 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345" h="226584">
                <a:moveTo>
                  <a:pt x="135" y="64"/>
                </a:moveTo>
                <a:cubicBezTo>
                  <a:pt x="-3304" y="3768"/>
                  <a:pt x="59402" y="171779"/>
                  <a:pt x="104910" y="208027"/>
                </a:cubicBezTo>
                <a:cubicBezTo>
                  <a:pt x="150418" y="244275"/>
                  <a:pt x="202277" y="215965"/>
                  <a:pt x="273185" y="217552"/>
                </a:cubicBezTo>
                <a:cubicBezTo>
                  <a:pt x="344093" y="219140"/>
                  <a:pt x="554966" y="222844"/>
                  <a:pt x="530360" y="217552"/>
                </a:cubicBezTo>
                <a:cubicBezTo>
                  <a:pt x="505754" y="212260"/>
                  <a:pt x="212595" y="219404"/>
                  <a:pt x="125547" y="185802"/>
                </a:cubicBezTo>
                <a:cubicBezTo>
                  <a:pt x="38499" y="152200"/>
                  <a:pt x="3574" y="-3640"/>
                  <a:pt x="135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609E6433-99FB-4013-A905-E6E37AEB757D}"/>
              </a:ext>
            </a:extLst>
          </p:cNvPr>
          <p:cNvSpPr/>
          <p:nvPr/>
        </p:nvSpPr>
        <p:spPr>
          <a:xfrm>
            <a:off x="2375947" y="3203281"/>
            <a:ext cx="57730" cy="373570"/>
          </a:xfrm>
          <a:custGeom>
            <a:avLst/>
            <a:gdLst>
              <a:gd name="connsiteX0" fmla="*/ 33878 w 57730"/>
              <a:gd name="connsiteY0" fmla="*/ 294 h 373570"/>
              <a:gd name="connsiteX1" fmla="*/ 22766 w 57730"/>
              <a:gd name="connsiteY1" fmla="*/ 192382 h 373570"/>
              <a:gd name="connsiteX2" fmla="*/ 57691 w 57730"/>
              <a:gd name="connsiteY2" fmla="*/ 373357 h 373570"/>
              <a:gd name="connsiteX3" fmla="*/ 14828 w 57730"/>
              <a:gd name="connsiteY3" fmla="*/ 227307 h 373570"/>
              <a:gd name="connsiteX4" fmla="*/ 541 w 57730"/>
              <a:gd name="connsiteY4" fmla="*/ 149519 h 373570"/>
              <a:gd name="connsiteX5" fmla="*/ 33878 w 57730"/>
              <a:gd name="connsiteY5" fmla="*/ 294 h 3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30" h="373570">
                <a:moveTo>
                  <a:pt x="33878" y="294"/>
                </a:moveTo>
                <a:cubicBezTo>
                  <a:pt x="37582" y="7438"/>
                  <a:pt x="18797" y="130205"/>
                  <a:pt x="22766" y="192382"/>
                </a:cubicBezTo>
                <a:cubicBezTo>
                  <a:pt x="26735" y="254559"/>
                  <a:pt x="59014" y="367536"/>
                  <a:pt x="57691" y="373357"/>
                </a:cubicBezTo>
                <a:cubicBezTo>
                  <a:pt x="56368" y="379178"/>
                  <a:pt x="24353" y="264613"/>
                  <a:pt x="14828" y="227307"/>
                </a:cubicBezTo>
                <a:cubicBezTo>
                  <a:pt x="5303" y="190001"/>
                  <a:pt x="-2105" y="181004"/>
                  <a:pt x="541" y="149519"/>
                </a:cubicBezTo>
                <a:cubicBezTo>
                  <a:pt x="3187" y="118034"/>
                  <a:pt x="30174" y="-6850"/>
                  <a:pt x="33878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A5706237-EDA8-4481-A31A-EF683DB7DC07}"/>
              </a:ext>
            </a:extLst>
          </p:cNvPr>
          <p:cNvSpPr/>
          <p:nvPr/>
        </p:nvSpPr>
        <p:spPr>
          <a:xfrm>
            <a:off x="2394430" y="3733991"/>
            <a:ext cx="68727" cy="503826"/>
          </a:xfrm>
          <a:custGeom>
            <a:avLst/>
            <a:gdLst>
              <a:gd name="connsiteX0" fmla="*/ 59845 w 68727"/>
              <a:gd name="connsiteY0" fmla="*/ 2984 h 503826"/>
              <a:gd name="connsiteX1" fmla="*/ 21745 w 68727"/>
              <a:gd name="connsiteY1" fmla="*/ 274447 h 503826"/>
              <a:gd name="connsiteX2" fmla="*/ 67783 w 68727"/>
              <a:gd name="connsiteY2" fmla="*/ 498284 h 503826"/>
              <a:gd name="connsiteX3" fmla="*/ 48733 w 68727"/>
              <a:gd name="connsiteY3" fmla="*/ 418909 h 503826"/>
              <a:gd name="connsiteX4" fmla="*/ 1108 w 68727"/>
              <a:gd name="connsiteY4" fmla="*/ 234759 h 503826"/>
              <a:gd name="connsiteX5" fmla="*/ 20158 w 68727"/>
              <a:gd name="connsiteY5" fmla="*/ 136334 h 503826"/>
              <a:gd name="connsiteX6" fmla="*/ 59845 w 68727"/>
              <a:gd name="connsiteY6" fmla="*/ 2984 h 50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27" h="503826">
                <a:moveTo>
                  <a:pt x="59845" y="2984"/>
                </a:moveTo>
                <a:cubicBezTo>
                  <a:pt x="60109" y="26003"/>
                  <a:pt x="20422" y="191897"/>
                  <a:pt x="21745" y="274447"/>
                </a:cubicBezTo>
                <a:cubicBezTo>
                  <a:pt x="23068" y="356997"/>
                  <a:pt x="63285" y="474207"/>
                  <a:pt x="67783" y="498284"/>
                </a:cubicBezTo>
                <a:cubicBezTo>
                  <a:pt x="72281" y="522361"/>
                  <a:pt x="59845" y="462830"/>
                  <a:pt x="48733" y="418909"/>
                </a:cubicBezTo>
                <a:cubicBezTo>
                  <a:pt x="37621" y="374988"/>
                  <a:pt x="5870" y="281855"/>
                  <a:pt x="1108" y="234759"/>
                </a:cubicBezTo>
                <a:cubicBezTo>
                  <a:pt x="-3654" y="187663"/>
                  <a:pt x="7723" y="176286"/>
                  <a:pt x="20158" y="136334"/>
                </a:cubicBezTo>
                <a:cubicBezTo>
                  <a:pt x="32593" y="96382"/>
                  <a:pt x="59581" y="-20035"/>
                  <a:pt x="59845" y="2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6DCB58ED-9D3D-4997-9734-B9C1F75B7709}"/>
              </a:ext>
            </a:extLst>
          </p:cNvPr>
          <p:cNvSpPr/>
          <p:nvPr/>
        </p:nvSpPr>
        <p:spPr>
          <a:xfrm>
            <a:off x="2444667" y="4202094"/>
            <a:ext cx="392359" cy="136496"/>
          </a:xfrm>
          <a:custGeom>
            <a:avLst/>
            <a:gdLst>
              <a:gd name="connsiteX0" fmla="*/ 83 w 392359"/>
              <a:gd name="connsiteY0" fmla="*/ 31769 h 136496"/>
              <a:gd name="connsiteX1" fmla="*/ 131846 w 392359"/>
              <a:gd name="connsiteY1" fmla="*/ 130194 h 136496"/>
              <a:gd name="connsiteX2" fmla="*/ 188996 w 392359"/>
              <a:gd name="connsiteY2" fmla="*/ 112731 h 136496"/>
              <a:gd name="connsiteX3" fmla="*/ 392196 w 392359"/>
              <a:gd name="connsiteY3" fmla="*/ 19 h 136496"/>
              <a:gd name="connsiteX4" fmla="*/ 152483 w 392359"/>
              <a:gd name="connsiteY4" fmla="*/ 103206 h 136496"/>
              <a:gd name="connsiteX5" fmla="*/ 83 w 392359"/>
              <a:gd name="connsiteY5" fmla="*/ 31769 h 13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359" h="136496">
                <a:moveTo>
                  <a:pt x="83" y="31769"/>
                </a:moveTo>
                <a:cubicBezTo>
                  <a:pt x="-3356" y="36267"/>
                  <a:pt x="100361" y="116700"/>
                  <a:pt x="131846" y="130194"/>
                </a:cubicBezTo>
                <a:cubicBezTo>
                  <a:pt x="163331" y="143688"/>
                  <a:pt x="145604" y="134427"/>
                  <a:pt x="188996" y="112731"/>
                </a:cubicBezTo>
                <a:cubicBezTo>
                  <a:pt x="232388" y="91035"/>
                  <a:pt x="398281" y="1606"/>
                  <a:pt x="392196" y="19"/>
                </a:cubicBezTo>
                <a:cubicBezTo>
                  <a:pt x="386111" y="-1568"/>
                  <a:pt x="212808" y="95004"/>
                  <a:pt x="152483" y="103206"/>
                </a:cubicBezTo>
                <a:cubicBezTo>
                  <a:pt x="92158" y="111408"/>
                  <a:pt x="3522" y="27271"/>
                  <a:pt x="83" y="31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E03A92E9-0525-4797-990E-AB2684A5C101}"/>
              </a:ext>
            </a:extLst>
          </p:cNvPr>
          <p:cNvSpPr/>
          <p:nvPr/>
        </p:nvSpPr>
        <p:spPr>
          <a:xfrm>
            <a:off x="2446155" y="4149725"/>
            <a:ext cx="510234" cy="211500"/>
          </a:xfrm>
          <a:custGeom>
            <a:avLst/>
            <a:gdLst>
              <a:gd name="connsiteX0" fmla="*/ 509770 w 510234"/>
              <a:gd name="connsiteY0" fmla="*/ 0 h 211500"/>
              <a:gd name="connsiteX1" fmla="*/ 222433 w 510234"/>
              <a:gd name="connsiteY1" fmla="*/ 169863 h 211500"/>
              <a:gd name="connsiteX2" fmla="*/ 124008 w 510234"/>
              <a:gd name="connsiteY2" fmla="*/ 196850 h 211500"/>
              <a:gd name="connsiteX3" fmla="*/ 183 w 510234"/>
              <a:gd name="connsiteY3" fmla="*/ 115888 h 211500"/>
              <a:gd name="connsiteX4" fmla="*/ 98608 w 510234"/>
              <a:gd name="connsiteY4" fmla="*/ 185738 h 211500"/>
              <a:gd name="connsiteX5" fmla="*/ 195445 w 510234"/>
              <a:gd name="connsiteY5" fmla="*/ 211138 h 211500"/>
              <a:gd name="connsiteX6" fmla="*/ 287520 w 510234"/>
              <a:gd name="connsiteY6" fmla="*/ 169863 h 211500"/>
              <a:gd name="connsiteX7" fmla="*/ 509770 w 510234"/>
              <a:gd name="connsiteY7" fmla="*/ 0 h 21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234" h="211500">
                <a:moveTo>
                  <a:pt x="509770" y="0"/>
                </a:moveTo>
                <a:cubicBezTo>
                  <a:pt x="498922" y="0"/>
                  <a:pt x="286727" y="137055"/>
                  <a:pt x="222433" y="169863"/>
                </a:cubicBezTo>
                <a:cubicBezTo>
                  <a:pt x="158139" y="202671"/>
                  <a:pt x="161050" y="205846"/>
                  <a:pt x="124008" y="196850"/>
                </a:cubicBezTo>
                <a:cubicBezTo>
                  <a:pt x="86966" y="187854"/>
                  <a:pt x="4416" y="117740"/>
                  <a:pt x="183" y="115888"/>
                </a:cubicBezTo>
                <a:cubicBezTo>
                  <a:pt x="-4050" y="114036"/>
                  <a:pt x="66064" y="169863"/>
                  <a:pt x="98608" y="185738"/>
                </a:cubicBezTo>
                <a:cubicBezTo>
                  <a:pt x="131152" y="201613"/>
                  <a:pt x="163960" y="213784"/>
                  <a:pt x="195445" y="211138"/>
                </a:cubicBezTo>
                <a:cubicBezTo>
                  <a:pt x="226930" y="208492"/>
                  <a:pt x="236720" y="204788"/>
                  <a:pt x="287520" y="169863"/>
                </a:cubicBezTo>
                <a:cubicBezTo>
                  <a:pt x="338320" y="134938"/>
                  <a:pt x="520618" y="0"/>
                  <a:pt x="5097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B4CB350F-1CC3-4558-A6AA-714727DD804A}"/>
              </a:ext>
            </a:extLst>
          </p:cNvPr>
          <p:cNvSpPr/>
          <p:nvPr/>
        </p:nvSpPr>
        <p:spPr>
          <a:xfrm>
            <a:off x="2844909" y="4165572"/>
            <a:ext cx="137244" cy="205979"/>
          </a:xfrm>
          <a:custGeom>
            <a:avLst/>
            <a:gdLst>
              <a:gd name="connsiteX0" fmla="*/ 118954 w 137244"/>
              <a:gd name="connsiteY0" fmla="*/ 28 h 205979"/>
              <a:gd name="connsiteX1" fmla="*/ 42754 w 137244"/>
              <a:gd name="connsiteY1" fmla="*/ 92103 h 205979"/>
              <a:gd name="connsiteX2" fmla="*/ 136416 w 137244"/>
              <a:gd name="connsiteY2" fmla="*/ 203228 h 205979"/>
              <a:gd name="connsiteX3" fmla="*/ 84029 w 137244"/>
              <a:gd name="connsiteY3" fmla="*/ 168303 h 205979"/>
              <a:gd name="connsiteX4" fmla="*/ 6241 w 137244"/>
              <a:gd name="connsiteY4" fmla="*/ 125441 h 205979"/>
              <a:gd name="connsiteX5" fmla="*/ 15766 w 137244"/>
              <a:gd name="connsiteY5" fmla="*/ 82578 h 205979"/>
              <a:gd name="connsiteX6" fmla="*/ 118954 w 137244"/>
              <a:gd name="connsiteY6" fmla="*/ 28 h 20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244" h="205979">
                <a:moveTo>
                  <a:pt x="118954" y="28"/>
                </a:moveTo>
                <a:cubicBezTo>
                  <a:pt x="123452" y="1616"/>
                  <a:pt x="39844" y="58236"/>
                  <a:pt x="42754" y="92103"/>
                </a:cubicBezTo>
                <a:cubicBezTo>
                  <a:pt x="45664" y="125970"/>
                  <a:pt x="129537" y="190528"/>
                  <a:pt x="136416" y="203228"/>
                </a:cubicBezTo>
                <a:cubicBezTo>
                  <a:pt x="143295" y="215928"/>
                  <a:pt x="105725" y="181267"/>
                  <a:pt x="84029" y="168303"/>
                </a:cubicBezTo>
                <a:cubicBezTo>
                  <a:pt x="62333" y="155339"/>
                  <a:pt x="17618" y="139728"/>
                  <a:pt x="6241" y="125441"/>
                </a:cubicBezTo>
                <a:cubicBezTo>
                  <a:pt x="-5136" y="111154"/>
                  <a:pt x="-374" y="102157"/>
                  <a:pt x="15766" y="82578"/>
                </a:cubicBezTo>
                <a:cubicBezTo>
                  <a:pt x="31906" y="62999"/>
                  <a:pt x="114456" y="-1560"/>
                  <a:pt x="118954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11B50B06-AECB-48FF-90DA-F02603FAB1ED}"/>
              </a:ext>
            </a:extLst>
          </p:cNvPr>
          <p:cNvSpPr/>
          <p:nvPr/>
        </p:nvSpPr>
        <p:spPr>
          <a:xfrm>
            <a:off x="2401604" y="4174097"/>
            <a:ext cx="208260" cy="178904"/>
          </a:xfrm>
          <a:custGeom>
            <a:avLst/>
            <a:gdLst>
              <a:gd name="connsiteX0" fmla="*/ 25684 w 208260"/>
              <a:gd name="connsiteY0" fmla="*/ 1028 h 178904"/>
              <a:gd name="connsiteX1" fmla="*/ 52671 w 208260"/>
              <a:gd name="connsiteY1" fmla="*/ 166128 h 178904"/>
              <a:gd name="connsiteX2" fmla="*/ 127284 w 208260"/>
              <a:gd name="connsiteY2" fmla="*/ 166128 h 178904"/>
              <a:gd name="connsiteX3" fmla="*/ 205071 w 208260"/>
              <a:gd name="connsiteY3" fmla="*/ 151841 h 178904"/>
              <a:gd name="connsiteX4" fmla="*/ 12984 w 208260"/>
              <a:gd name="connsiteY4" fmla="*/ 156603 h 178904"/>
              <a:gd name="connsiteX5" fmla="*/ 20921 w 208260"/>
              <a:gd name="connsiteY5" fmla="*/ 99453 h 178904"/>
              <a:gd name="connsiteX6" fmla="*/ 25684 w 208260"/>
              <a:gd name="connsiteY6" fmla="*/ 1028 h 17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260" h="178904">
                <a:moveTo>
                  <a:pt x="25684" y="1028"/>
                </a:moveTo>
                <a:cubicBezTo>
                  <a:pt x="30976" y="12141"/>
                  <a:pt x="35738" y="138611"/>
                  <a:pt x="52671" y="166128"/>
                </a:cubicBezTo>
                <a:cubicBezTo>
                  <a:pt x="69604" y="193645"/>
                  <a:pt x="101884" y="168509"/>
                  <a:pt x="127284" y="166128"/>
                </a:cubicBezTo>
                <a:cubicBezTo>
                  <a:pt x="152684" y="163747"/>
                  <a:pt x="224121" y="153428"/>
                  <a:pt x="205071" y="151841"/>
                </a:cubicBezTo>
                <a:cubicBezTo>
                  <a:pt x="186021" y="150254"/>
                  <a:pt x="43676" y="165334"/>
                  <a:pt x="12984" y="156603"/>
                </a:cubicBezTo>
                <a:cubicBezTo>
                  <a:pt x="-17708" y="147872"/>
                  <a:pt x="14836" y="126970"/>
                  <a:pt x="20921" y="99453"/>
                </a:cubicBezTo>
                <a:cubicBezTo>
                  <a:pt x="27006" y="71936"/>
                  <a:pt x="20392" y="-10085"/>
                  <a:pt x="25684" y="1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443AEBC6-50CA-4BBB-8E99-03D2C8CBF47D}"/>
              </a:ext>
            </a:extLst>
          </p:cNvPr>
          <p:cNvSpPr/>
          <p:nvPr/>
        </p:nvSpPr>
        <p:spPr>
          <a:xfrm>
            <a:off x="2314459" y="895493"/>
            <a:ext cx="395918" cy="93749"/>
          </a:xfrm>
          <a:custGeom>
            <a:avLst/>
            <a:gdLst>
              <a:gd name="connsiteX0" fmla="*/ 395404 w 395918"/>
              <a:gd name="connsiteY0" fmla="*/ 20495 h 93749"/>
              <a:gd name="connsiteX1" fmla="*/ 122354 w 395918"/>
              <a:gd name="connsiteY1" fmla="*/ 3032 h 93749"/>
              <a:gd name="connsiteX2" fmla="*/ 116 w 395918"/>
              <a:gd name="connsiteY2" fmla="*/ 93520 h 93749"/>
              <a:gd name="connsiteX3" fmla="*/ 101716 w 395918"/>
              <a:gd name="connsiteY3" fmla="*/ 28432 h 93749"/>
              <a:gd name="connsiteX4" fmla="*/ 189029 w 395918"/>
              <a:gd name="connsiteY4" fmla="*/ 10970 h 93749"/>
              <a:gd name="connsiteX5" fmla="*/ 395404 w 395918"/>
              <a:gd name="connsiteY5" fmla="*/ 20495 h 9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918" h="93749">
                <a:moveTo>
                  <a:pt x="395404" y="20495"/>
                </a:moveTo>
                <a:cubicBezTo>
                  <a:pt x="384292" y="19172"/>
                  <a:pt x="188235" y="-9139"/>
                  <a:pt x="122354" y="3032"/>
                </a:cubicBezTo>
                <a:cubicBezTo>
                  <a:pt x="56473" y="15203"/>
                  <a:pt x="3556" y="89287"/>
                  <a:pt x="116" y="93520"/>
                </a:cubicBezTo>
                <a:cubicBezTo>
                  <a:pt x="-3324" y="97753"/>
                  <a:pt x="70230" y="42190"/>
                  <a:pt x="101716" y="28432"/>
                </a:cubicBezTo>
                <a:cubicBezTo>
                  <a:pt x="133201" y="14674"/>
                  <a:pt x="143785" y="13880"/>
                  <a:pt x="189029" y="10970"/>
                </a:cubicBezTo>
                <a:cubicBezTo>
                  <a:pt x="234273" y="8060"/>
                  <a:pt x="406516" y="21818"/>
                  <a:pt x="395404" y="20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87347ACE-20A5-46D7-9810-CE01D2028F03}"/>
              </a:ext>
            </a:extLst>
          </p:cNvPr>
          <p:cNvSpPr/>
          <p:nvPr/>
        </p:nvSpPr>
        <p:spPr>
          <a:xfrm>
            <a:off x="2276442" y="977890"/>
            <a:ext cx="163897" cy="313142"/>
          </a:xfrm>
          <a:custGeom>
            <a:avLst/>
            <a:gdLst>
              <a:gd name="connsiteX0" fmla="*/ 163546 w 163897"/>
              <a:gd name="connsiteY0" fmla="*/ 10 h 313142"/>
              <a:gd name="connsiteX1" fmla="*/ 77821 w 163897"/>
              <a:gd name="connsiteY1" fmla="*/ 63510 h 313142"/>
              <a:gd name="connsiteX2" fmla="*/ 120683 w 163897"/>
              <a:gd name="connsiteY2" fmla="*/ 107960 h 313142"/>
              <a:gd name="connsiteX3" fmla="*/ 100046 w 163897"/>
              <a:gd name="connsiteY3" fmla="*/ 147648 h 313142"/>
              <a:gd name="connsiteX4" fmla="*/ 112746 w 163897"/>
              <a:gd name="connsiteY4" fmla="*/ 201623 h 313142"/>
              <a:gd name="connsiteX5" fmla="*/ 77821 w 163897"/>
              <a:gd name="connsiteY5" fmla="*/ 246073 h 313142"/>
              <a:gd name="connsiteX6" fmla="*/ 11146 w 163897"/>
              <a:gd name="connsiteY6" fmla="*/ 266710 h 313142"/>
              <a:gd name="connsiteX7" fmla="*/ 7971 w 163897"/>
              <a:gd name="connsiteY7" fmla="*/ 312748 h 313142"/>
              <a:gd name="connsiteX8" fmla="*/ 90521 w 163897"/>
              <a:gd name="connsiteY8" fmla="*/ 238135 h 313142"/>
              <a:gd name="connsiteX9" fmla="*/ 127033 w 163897"/>
              <a:gd name="connsiteY9" fmla="*/ 163523 h 313142"/>
              <a:gd name="connsiteX10" fmla="*/ 115921 w 163897"/>
              <a:gd name="connsiteY10" fmla="*/ 84148 h 313142"/>
              <a:gd name="connsiteX11" fmla="*/ 109571 w 163897"/>
              <a:gd name="connsiteY11" fmla="*/ 68273 h 313142"/>
              <a:gd name="connsiteX12" fmla="*/ 163546 w 163897"/>
              <a:gd name="connsiteY12" fmla="*/ 10 h 31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897" h="313142">
                <a:moveTo>
                  <a:pt x="163546" y="10"/>
                </a:moveTo>
                <a:cubicBezTo>
                  <a:pt x="158254" y="-784"/>
                  <a:pt x="84965" y="45518"/>
                  <a:pt x="77821" y="63510"/>
                </a:cubicBezTo>
                <a:cubicBezTo>
                  <a:pt x="70677" y="81502"/>
                  <a:pt x="116979" y="93937"/>
                  <a:pt x="120683" y="107960"/>
                </a:cubicBezTo>
                <a:cubicBezTo>
                  <a:pt x="124387" y="121983"/>
                  <a:pt x="101369" y="132038"/>
                  <a:pt x="100046" y="147648"/>
                </a:cubicBezTo>
                <a:cubicBezTo>
                  <a:pt x="98723" y="163258"/>
                  <a:pt x="116450" y="185219"/>
                  <a:pt x="112746" y="201623"/>
                </a:cubicBezTo>
                <a:cubicBezTo>
                  <a:pt x="109042" y="218027"/>
                  <a:pt x="94754" y="235225"/>
                  <a:pt x="77821" y="246073"/>
                </a:cubicBezTo>
                <a:cubicBezTo>
                  <a:pt x="60888" y="256921"/>
                  <a:pt x="22788" y="255598"/>
                  <a:pt x="11146" y="266710"/>
                </a:cubicBezTo>
                <a:cubicBezTo>
                  <a:pt x="-496" y="277823"/>
                  <a:pt x="-5258" y="317510"/>
                  <a:pt x="7971" y="312748"/>
                </a:cubicBezTo>
                <a:cubicBezTo>
                  <a:pt x="21200" y="307986"/>
                  <a:pt x="70677" y="263006"/>
                  <a:pt x="90521" y="238135"/>
                </a:cubicBezTo>
                <a:cubicBezTo>
                  <a:pt x="110365" y="213264"/>
                  <a:pt x="122800" y="189187"/>
                  <a:pt x="127033" y="163523"/>
                </a:cubicBezTo>
                <a:cubicBezTo>
                  <a:pt x="131266" y="137859"/>
                  <a:pt x="118831" y="100023"/>
                  <a:pt x="115921" y="84148"/>
                </a:cubicBezTo>
                <a:cubicBezTo>
                  <a:pt x="113011" y="68273"/>
                  <a:pt x="106396" y="78856"/>
                  <a:pt x="109571" y="68273"/>
                </a:cubicBezTo>
                <a:cubicBezTo>
                  <a:pt x="112746" y="57690"/>
                  <a:pt x="168838" y="804"/>
                  <a:pt x="163546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21D934E0-0D4A-43C7-9EFF-2A566C41F962}"/>
              </a:ext>
            </a:extLst>
          </p:cNvPr>
          <p:cNvSpPr/>
          <p:nvPr/>
        </p:nvSpPr>
        <p:spPr>
          <a:xfrm>
            <a:off x="2587004" y="957231"/>
            <a:ext cx="176816" cy="63549"/>
          </a:xfrm>
          <a:custGeom>
            <a:avLst/>
            <a:gdLst>
              <a:gd name="connsiteX0" fmla="*/ 621 w 176816"/>
              <a:gd name="connsiteY0" fmla="*/ 32 h 63549"/>
              <a:gd name="connsiteX1" fmla="*/ 132384 w 176816"/>
              <a:gd name="connsiteY1" fmla="*/ 27019 h 63549"/>
              <a:gd name="connsiteX2" fmla="*/ 175246 w 176816"/>
              <a:gd name="connsiteY2" fmla="*/ 63532 h 63549"/>
              <a:gd name="connsiteX3" fmla="*/ 86346 w 176816"/>
              <a:gd name="connsiteY3" fmla="*/ 22257 h 63549"/>
              <a:gd name="connsiteX4" fmla="*/ 621 w 176816"/>
              <a:gd name="connsiteY4" fmla="*/ 32 h 6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16" h="63549">
                <a:moveTo>
                  <a:pt x="621" y="32"/>
                </a:moveTo>
                <a:cubicBezTo>
                  <a:pt x="8294" y="826"/>
                  <a:pt x="103280" y="16436"/>
                  <a:pt x="132384" y="27019"/>
                </a:cubicBezTo>
                <a:cubicBezTo>
                  <a:pt x="161488" y="37602"/>
                  <a:pt x="182919" y="64326"/>
                  <a:pt x="175246" y="63532"/>
                </a:cubicBezTo>
                <a:cubicBezTo>
                  <a:pt x="167573" y="62738"/>
                  <a:pt x="114392" y="31517"/>
                  <a:pt x="86346" y="22257"/>
                </a:cubicBezTo>
                <a:cubicBezTo>
                  <a:pt x="58300" y="12997"/>
                  <a:pt x="-7052" y="-762"/>
                  <a:pt x="621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88826471-1582-40FB-B452-E33D8303D7B3}"/>
              </a:ext>
            </a:extLst>
          </p:cNvPr>
          <p:cNvSpPr/>
          <p:nvPr/>
        </p:nvSpPr>
        <p:spPr>
          <a:xfrm>
            <a:off x="2196570" y="1092761"/>
            <a:ext cx="14125" cy="244485"/>
          </a:xfrm>
          <a:custGeom>
            <a:avLst/>
            <a:gdLst>
              <a:gd name="connsiteX0" fmla="*/ 5293 w 14125"/>
              <a:gd name="connsiteY0" fmla="*/ 2614 h 244485"/>
              <a:gd name="connsiteX1" fmla="*/ 13230 w 14125"/>
              <a:gd name="connsiteY1" fmla="*/ 202639 h 244485"/>
              <a:gd name="connsiteX2" fmla="*/ 13230 w 14125"/>
              <a:gd name="connsiteY2" fmla="*/ 242327 h 244485"/>
              <a:gd name="connsiteX3" fmla="*/ 6880 w 14125"/>
              <a:gd name="connsiteY3" fmla="*/ 164539 h 244485"/>
              <a:gd name="connsiteX4" fmla="*/ 530 w 14125"/>
              <a:gd name="connsiteY4" fmla="*/ 91514 h 244485"/>
              <a:gd name="connsiteX5" fmla="*/ 5293 w 14125"/>
              <a:gd name="connsiteY5" fmla="*/ 2614 h 24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25" h="244485">
                <a:moveTo>
                  <a:pt x="5293" y="2614"/>
                </a:moveTo>
                <a:cubicBezTo>
                  <a:pt x="7410" y="21135"/>
                  <a:pt x="11907" y="162687"/>
                  <a:pt x="13230" y="202639"/>
                </a:cubicBezTo>
                <a:cubicBezTo>
                  <a:pt x="14553" y="242591"/>
                  <a:pt x="14288" y="248677"/>
                  <a:pt x="13230" y="242327"/>
                </a:cubicBezTo>
                <a:cubicBezTo>
                  <a:pt x="12172" y="235977"/>
                  <a:pt x="8997" y="189675"/>
                  <a:pt x="6880" y="164539"/>
                </a:cubicBezTo>
                <a:cubicBezTo>
                  <a:pt x="4763" y="139404"/>
                  <a:pt x="2647" y="113739"/>
                  <a:pt x="530" y="91514"/>
                </a:cubicBezTo>
                <a:cubicBezTo>
                  <a:pt x="-1587" y="69289"/>
                  <a:pt x="3176" y="-15907"/>
                  <a:pt x="5293" y="2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DFF76E92-2C2A-4DC2-860C-347B82B19AD6}"/>
              </a:ext>
            </a:extLst>
          </p:cNvPr>
          <p:cNvSpPr/>
          <p:nvPr/>
        </p:nvSpPr>
        <p:spPr>
          <a:xfrm>
            <a:off x="2244260" y="1209675"/>
            <a:ext cx="35437" cy="203257"/>
          </a:xfrm>
          <a:custGeom>
            <a:avLst/>
            <a:gdLst>
              <a:gd name="connsiteX0" fmla="*/ 17928 w 35437"/>
              <a:gd name="connsiteY0" fmla="*/ 0 h 203257"/>
              <a:gd name="connsiteX1" fmla="*/ 9990 w 35437"/>
              <a:gd name="connsiteY1" fmla="*/ 107950 h 203257"/>
              <a:gd name="connsiteX2" fmla="*/ 35390 w 35437"/>
              <a:gd name="connsiteY2" fmla="*/ 157163 h 203257"/>
              <a:gd name="connsiteX3" fmla="*/ 16340 w 35437"/>
              <a:gd name="connsiteY3" fmla="*/ 203200 h 203257"/>
              <a:gd name="connsiteX4" fmla="*/ 16340 w 35437"/>
              <a:gd name="connsiteY4" fmla="*/ 147638 h 203257"/>
              <a:gd name="connsiteX5" fmla="*/ 465 w 35437"/>
              <a:gd name="connsiteY5" fmla="*/ 106363 h 203257"/>
              <a:gd name="connsiteX6" fmla="*/ 17928 w 35437"/>
              <a:gd name="connsiteY6" fmla="*/ 0 h 20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37" h="203257">
                <a:moveTo>
                  <a:pt x="17928" y="0"/>
                </a:moveTo>
                <a:cubicBezTo>
                  <a:pt x="19515" y="264"/>
                  <a:pt x="7080" y="81756"/>
                  <a:pt x="9990" y="107950"/>
                </a:cubicBezTo>
                <a:cubicBezTo>
                  <a:pt x="12900" y="134144"/>
                  <a:pt x="34332" y="141288"/>
                  <a:pt x="35390" y="157163"/>
                </a:cubicBezTo>
                <a:cubicBezTo>
                  <a:pt x="36448" y="173038"/>
                  <a:pt x="19515" y="204787"/>
                  <a:pt x="16340" y="203200"/>
                </a:cubicBezTo>
                <a:cubicBezTo>
                  <a:pt x="13165" y="201613"/>
                  <a:pt x="18986" y="163777"/>
                  <a:pt x="16340" y="147638"/>
                </a:cubicBezTo>
                <a:cubicBezTo>
                  <a:pt x="13694" y="131499"/>
                  <a:pt x="4169" y="127265"/>
                  <a:pt x="465" y="106363"/>
                </a:cubicBezTo>
                <a:cubicBezTo>
                  <a:pt x="-3239" y="85461"/>
                  <a:pt x="16341" y="-264"/>
                  <a:pt x="179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1A490C2D-F392-45FE-B699-0A8FF70FAFDF}"/>
              </a:ext>
            </a:extLst>
          </p:cNvPr>
          <p:cNvSpPr/>
          <p:nvPr/>
        </p:nvSpPr>
        <p:spPr>
          <a:xfrm>
            <a:off x="2144533" y="1409683"/>
            <a:ext cx="98746" cy="18633"/>
          </a:xfrm>
          <a:custGeom>
            <a:avLst/>
            <a:gdLst>
              <a:gd name="connsiteX0" fmla="*/ 180 w 98746"/>
              <a:gd name="connsiteY0" fmla="*/ 14305 h 18633"/>
              <a:gd name="connsiteX1" fmla="*/ 95430 w 98746"/>
              <a:gd name="connsiteY1" fmla="*/ 17 h 18633"/>
              <a:gd name="connsiteX2" fmla="*/ 71617 w 98746"/>
              <a:gd name="connsiteY2" fmla="*/ 17480 h 18633"/>
              <a:gd name="connsiteX3" fmla="*/ 180 w 98746"/>
              <a:gd name="connsiteY3" fmla="*/ 14305 h 1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746" h="18633">
                <a:moveTo>
                  <a:pt x="180" y="14305"/>
                </a:moveTo>
                <a:cubicBezTo>
                  <a:pt x="4149" y="11395"/>
                  <a:pt x="83524" y="-512"/>
                  <a:pt x="95430" y="17"/>
                </a:cubicBezTo>
                <a:cubicBezTo>
                  <a:pt x="107336" y="546"/>
                  <a:pt x="84317" y="14570"/>
                  <a:pt x="71617" y="17480"/>
                </a:cubicBezTo>
                <a:cubicBezTo>
                  <a:pt x="58917" y="20391"/>
                  <a:pt x="-3789" y="17215"/>
                  <a:pt x="180" y="14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BE3142FF-9C74-4661-BB80-FFFAE4745BB6}"/>
              </a:ext>
            </a:extLst>
          </p:cNvPr>
          <p:cNvSpPr/>
          <p:nvPr/>
        </p:nvSpPr>
        <p:spPr>
          <a:xfrm>
            <a:off x="2166766" y="1493002"/>
            <a:ext cx="99143" cy="62824"/>
          </a:xfrm>
          <a:custGeom>
            <a:avLst/>
            <a:gdLst>
              <a:gd name="connsiteX0" fmla="*/ 1759 w 99143"/>
              <a:gd name="connsiteY0" fmla="*/ 62748 h 62824"/>
              <a:gd name="connsiteX1" fmla="*/ 98597 w 99143"/>
              <a:gd name="connsiteY1" fmla="*/ 2423 h 62824"/>
              <a:gd name="connsiteX2" fmla="*/ 39859 w 99143"/>
              <a:gd name="connsiteY2" fmla="*/ 15123 h 62824"/>
              <a:gd name="connsiteX3" fmla="*/ 1759 w 99143"/>
              <a:gd name="connsiteY3" fmla="*/ 62748 h 6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143" h="62824">
                <a:moveTo>
                  <a:pt x="1759" y="62748"/>
                </a:moveTo>
                <a:cubicBezTo>
                  <a:pt x="11549" y="60631"/>
                  <a:pt x="92247" y="10360"/>
                  <a:pt x="98597" y="2423"/>
                </a:cubicBezTo>
                <a:cubicBezTo>
                  <a:pt x="104947" y="-5514"/>
                  <a:pt x="54147" y="7979"/>
                  <a:pt x="39859" y="15123"/>
                </a:cubicBezTo>
                <a:cubicBezTo>
                  <a:pt x="25572" y="22267"/>
                  <a:pt x="-8031" y="64865"/>
                  <a:pt x="1759" y="62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1FEC99EB-B097-4D1B-BBA1-C4C0537D9874}"/>
              </a:ext>
            </a:extLst>
          </p:cNvPr>
          <p:cNvSpPr/>
          <p:nvPr/>
        </p:nvSpPr>
        <p:spPr>
          <a:xfrm>
            <a:off x="2165350" y="1436391"/>
            <a:ext cx="79377" cy="49509"/>
          </a:xfrm>
          <a:custGeom>
            <a:avLst/>
            <a:gdLst>
              <a:gd name="connsiteX0" fmla="*/ 0 w 79377"/>
              <a:gd name="connsiteY0" fmla="*/ 49509 h 49509"/>
              <a:gd name="connsiteX1" fmla="*/ 79375 w 79377"/>
              <a:gd name="connsiteY1" fmla="*/ 297 h 49509"/>
              <a:gd name="connsiteX2" fmla="*/ 0 w 79377"/>
              <a:gd name="connsiteY2" fmla="*/ 49509 h 4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377" h="49509">
                <a:moveTo>
                  <a:pt x="0" y="49509"/>
                </a:moveTo>
                <a:cubicBezTo>
                  <a:pt x="0" y="49509"/>
                  <a:pt x="78846" y="5059"/>
                  <a:pt x="79375" y="297"/>
                </a:cubicBezTo>
                <a:cubicBezTo>
                  <a:pt x="79904" y="-4466"/>
                  <a:pt x="0" y="49509"/>
                  <a:pt x="0" y="49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6EF76A1C-1BAD-4326-A153-856B05A0B908}"/>
              </a:ext>
            </a:extLst>
          </p:cNvPr>
          <p:cNvSpPr/>
          <p:nvPr/>
        </p:nvSpPr>
        <p:spPr>
          <a:xfrm>
            <a:off x="2506535" y="3641627"/>
            <a:ext cx="354419" cy="351208"/>
          </a:xfrm>
          <a:custGeom>
            <a:avLst/>
            <a:gdLst>
              <a:gd name="connsiteX0" fmla="*/ 128 w 354419"/>
              <a:gd name="connsiteY0" fmla="*/ 350936 h 351208"/>
              <a:gd name="connsiteX1" fmla="*/ 101728 w 354419"/>
              <a:gd name="connsiteY1" fmla="*/ 133448 h 351208"/>
              <a:gd name="connsiteX2" fmla="*/ 333503 w 354419"/>
              <a:gd name="connsiteY2" fmla="*/ 14386 h 351208"/>
              <a:gd name="connsiteX3" fmla="*/ 328740 w 354419"/>
              <a:gd name="connsiteY3" fmla="*/ 11211 h 351208"/>
              <a:gd name="connsiteX4" fmla="*/ 203328 w 354419"/>
              <a:gd name="connsiteY4" fmla="*/ 96936 h 351208"/>
              <a:gd name="connsiteX5" fmla="*/ 181103 w 354419"/>
              <a:gd name="connsiteY5" fmla="*/ 123923 h 351208"/>
              <a:gd name="connsiteX6" fmla="*/ 82678 w 354419"/>
              <a:gd name="connsiteY6" fmla="*/ 177898 h 351208"/>
              <a:gd name="connsiteX7" fmla="*/ 128 w 354419"/>
              <a:gd name="connsiteY7" fmla="*/ 350936 h 35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419" h="351208">
                <a:moveTo>
                  <a:pt x="128" y="350936"/>
                </a:moveTo>
                <a:cubicBezTo>
                  <a:pt x="3303" y="343528"/>
                  <a:pt x="46166" y="189540"/>
                  <a:pt x="101728" y="133448"/>
                </a:cubicBezTo>
                <a:cubicBezTo>
                  <a:pt x="157290" y="77356"/>
                  <a:pt x="295668" y="34759"/>
                  <a:pt x="333503" y="14386"/>
                </a:cubicBezTo>
                <a:cubicBezTo>
                  <a:pt x="371338" y="-5987"/>
                  <a:pt x="350436" y="-2547"/>
                  <a:pt x="328740" y="11211"/>
                </a:cubicBezTo>
                <a:cubicBezTo>
                  <a:pt x="307044" y="24969"/>
                  <a:pt x="227934" y="78151"/>
                  <a:pt x="203328" y="96936"/>
                </a:cubicBezTo>
                <a:cubicBezTo>
                  <a:pt x="178722" y="115721"/>
                  <a:pt x="201211" y="110429"/>
                  <a:pt x="181103" y="123923"/>
                </a:cubicBezTo>
                <a:cubicBezTo>
                  <a:pt x="160995" y="137417"/>
                  <a:pt x="112047" y="143238"/>
                  <a:pt x="82678" y="177898"/>
                </a:cubicBezTo>
                <a:cubicBezTo>
                  <a:pt x="53309" y="212558"/>
                  <a:pt x="-3047" y="358344"/>
                  <a:pt x="128" y="3509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5C311306-6A16-4BDE-92E3-EBCDE208C1F1}"/>
              </a:ext>
            </a:extLst>
          </p:cNvPr>
          <p:cNvSpPr/>
          <p:nvPr/>
        </p:nvSpPr>
        <p:spPr>
          <a:xfrm>
            <a:off x="2852985" y="3403600"/>
            <a:ext cx="360245" cy="230329"/>
          </a:xfrm>
          <a:custGeom>
            <a:avLst/>
            <a:gdLst>
              <a:gd name="connsiteX0" fmla="*/ 1340 w 360245"/>
              <a:gd name="connsiteY0" fmla="*/ 230188 h 230329"/>
              <a:gd name="connsiteX1" fmla="*/ 98178 w 360245"/>
              <a:gd name="connsiteY1" fmla="*/ 193675 h 230329"/>
              <a:gd name="connsiteX2" fmla="*/ 126753 w 360245"/>
              <a:gd name="connsiteY2" fmla="*/ 173038 h 230329"/>
              <a:gd name="connsiteX3" fmla="*/ 153740 w 360245"/>
              <a:gd name="connsiteY3" fmla="*/ 134938 h 230329"/>
              <a:gd name="connsiteX4" fmla="*/ 360115 w 360245"/>
              <a:gd name="connsiteY4" fmla="*/ 0 h 230329"/>
              <a:gd name="connsiteX5" fmla="*/ 120403 w 360245"/>
              <a:gd name="connsiteY5" fmla="*/ 134938 h 230329"/>
              <a:gd name="connsiteX6" fmla="*/ 47378 w 360245"/>
              <a:gd name="connsiteY6" fmla="*/ 203200 h 230329"/>
              <a:gd name="connsiteX7" fmla="*/ 1340 w 360245"/>
              <a:gd name="connsiteY7" fmla="*/ 230188 h 23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245" h="230329">
                <a:moveTo>
                  <a:pt x="1340" y="230188"/>
                </a:moveTo>
                <a:cubicBezTo>
                  <a:pt x="9807" y="228601"/>
                  <a:pt x="77276" y="203200"/>
                  <a:pt x="98178" y="193675"/>
                </a:cubicBezTo>
                <a:cubicBezTo>
                  <a:pt x="119080" y="184150"/>
                  <a:pt x="117493" y="182827"/>
                  <a:pt x="126753" y="173038"/>
                </a:cubicBezTo>
                <a:cubicBezTo>
                  <a:pt x="136013" y="163249"/>
                  <a:pt x="114846" y="163778"/>
                  <a:pt x="153740" y="134938"/>
                </a:cubicBezTo>
                <a:cubicBezTo>
                  <a:pt x="192634" y="106098"/>
                  <a:pt x="365671" y="0"/>
                  <a:pt x="360115" y="0"/>
                </a:cubicBezTo>
                <a:cubicBezTo>
                  <a:pt x="354559" y="0"/>
                  <a:pt x="172526" y="101071"/>
                  <a:pt x="120403" y="134938"/>
                </a:cubicBezTo>
                <a:cubicBezTo>
                  <a:pt x="68280" y="168805"/>
                  <a:pt x="68280" y="186531"/>
                  <a:pt x="47378" y="203200"/>
                </a:cubicBezTo>
                <a:cubicBezTo>
                  <a:pt x="26476" y="219869"/>
                  <a:pt x="-7127" y="231775"/>
                  <a:pt x="1340" y="230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CC3B0118-97F5-418F-825E-224BEC50BF74}"/>
              </a:ext>
            </a:extLst>
          </p:cNvPr>
          <p:cNvSpPr/>
          <p:nvPr/>
        </p:nvSpPr>
        <p:spPr>
          <a:xfrm>
            <a:off x="3179621" y="3100153"/>
            <a:ext cx="497305" cy="323790"/>
          </a:xfrm>
          <a:custGeom>
            <a:avLst/>
            <a:gdLst>
              <a:gd name="connsiteX0" fmla="*/ 11254 w 497305"/>
              <a:gd name="connsiteY0" fmla="*/ 308210 h 323790"/>
              <a:gd name="connsiteX1" fmla="*/ 63642 w 497305"/>
              <a:gd name="connsiteY1" fmla="*/ 301860 h 323790"/>
              <a:gd name="connsiteX2" fmla="*/ 344629 w 497305"/>
              <a:gd name="connsiteY2" fmla="*/ 116122 h 323790"/>
              <a:gd name="connsiteX3" fmla="*/ 497029 w 497305"/>
              <a:gd name="connsiteY3" fmla="*/ 235 h 323790"/>
              <a:gd name="connsiteX4" fmla="*/ 377967 w 497305"/>
              <a:gd name="connsiteY4" fmla="*/ 89135 h 323790"/>
              <a:gd name="connsiteX5" fmla="*/ 227154 w 497305"/>
              <a:gd name="connsiteY5" fmla="*/ 193910 h 323790"/>
              <a:gd name="connsiteX6" fmla="*/ 11254 w 497305"/>
              <a:gd name="connsiteY6" fmla="*/ 308210 h 3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305" h="323790">
                <a:moveTo>
                  <a:pt x="11254" y="308210"/>
                </a:moveTo>
                <a:cubicBezTo>
                  <a:pt x="-15998" y="326202"/>
                  <a:pt x="8079" y="333875"/>
                  <a:pt x="63642" y="301860"/>
                </a:cubicBezTo>
                <a:cubicBezTo>
                  <a:pt x="119205" y="269845"/>
                  <a:pt x="272398" y="166393"/>
                  <a:pt x="344629" y="116122"/>
                </a:cubicBezTo>
                <a:cubicBezTo>
                  <a:pt x="416860" y="65851"/>
                  <a:pt x="491473" y="4733"/>
                  <a:pt x="497029" y="235"/>
                </a:cubicBezTo>
                <a:cubicBezTo>
                  <a:pt x="502585" y="-4263"/>
                  <a:pt x="422946" y="56856"/>
                  <a:pt x="377967" y="89135"/>
                </a:cubicBezTo>
                <a:cubicBezTo>
                  <a:pt x="332988" y="121414"/>
                  <a:pt x="283246" y="157927"/>
                  <a:pt x="227154" y="193910"/>
                </a:cubicBezTo>
                <a:cubicBezTo>
                  <a:pt x="171062" y="229893"/>
                  <a:pt x="38506" y="290218"/>
                  <a:pt x="11254" y="308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0E429BEA-1967-479D-9598-95F86BE9AE88}"/>
              </a:ext>
            </a:extLst>
          </p:cNvPr>
          <p:cNvSpPr/>
          <p:nvPr/>
        </p:nvSpPr>
        <p:spPr>
          <a:xfrm>
            <a:off x="2480332" y="3675593"/>
            <a:ext cx="320528" cy="280488"/>
          </a:xfrm>
          <a:custGeom>
            <a:avLst/>
            <a:gdLst>
              <a:gd name="connsiteX0" fmla="*/ 931 w 320528"/>
              <a:gd name="connsiteY0" fmla="*/ 280457 h 280488"/>
              <a:gd name="connsiteX1" fmla="*/ 78718 w 320528"/>
              <a:gd name="connsiteY1" fmla="*/ 102657 h 280488"/>
              <a:gd name="connsiteX2" fmla="*/ 318431 w 320528"/>
              <a:gd name="connsiteY2" fmla="*/ 1057 h 280488"/>
              <a:gd name="connsiteX3" fmla="*/ 191431 w 320528"/>
              <a:gd name="connsiteY3" fmla="*/ 51857 h 280488"/>
              <a:gd name="connsiteX4" fmla="*/ 119993 w 320528"/>
              <a:gd name="connsiteY4" fmla="*/ 88370 h 280488"/>
              <a:gd name="connsiteX5" fmla="*/ 931 w 320528"/>
              <a:gd name="connsiteY5" fmla="*/ 280457 h 28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528" h="280488">
                <a:moveTo>
                  <a:pt x="931" y="280457"/>
                </a:moveTo>
                <a:cubicBezTo>
                  <a:pt x="-5948" y="282838"/>
                  <a:pt x="25801" y="149224"/>
                  <a:pt x="78718" y="102657"/>
                </a:cubicBezTo>
                <a:cubicBezTo>
                  <a:pt x="131635" y="56090"/>
                  <a:pt x="299646" y="9524"/>
                  <a:pt x="318431" y="1057"/>
                </a:cubicBezTo>
                <a:cubicBezTo>
                  <a:pt x="337216" y="-7410"/>
                  <a:pt x="224504" y="37305"/>
                  <a:pt x="191431" y="51857"/>
                </a:cubicBezTo>
                <a:cubicBezTo>
                  <a:pt x="158358" y="66409"/>
                  <a:pt x="152537" y="55562"/>
                  <a:pt x="119993" y="88370"/>
                </a:cubicBezTo>
                <a:cubicBezTo>
                  <a:pt x="87449" y="121178"/>
                  <a:pt x="7810" y="278076"/>
                  <a:pt x="931" y="280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0F9EBAA5-81B8-4D3C-8B4F-2CEEF3362AC8}"/>
              </a:ext>
            </a:extLst>
          </p:cNvPr>
          <p:cNvSpPr/>
          <p:nvPr/>
        </p:nvSpPr>
        <p:spPr>
          <a:xfrm>
            <a:off x="2977909" y="3268288"/>
            <a:ext cx="422825" cy="244877"/>
          </a:xfrm>
          <a:custGeom>
            <a:avLst/>
            <a:gdLst>
              <a:gd name="connsiteX0" fmla="*/ 241 w 422825"/>
              <a:gd name="connsiteY0" fmla="*/ 244850 h 244877"/>
              <a:gd name="connsiteX1" fmla="*/ 278054 w 422825"/>
              <a:gd name="connsiteY1" fmla="*/ 86100 h 244877"/>
              <a:gd name="connsiteX2" fmla="*/ 422516 w 422825"/>
              <a:gd name="connsiteY2" fmla="*/ 375 h 244877"/>
              <a:gd name="connsiteX3" fmla="*/ 319329 w 422825"/>
              <a:gd name="connsiteY3" fmla="*/ 52762 h 244877"/>
              <a:gd name="connsiteX4" fmla="*/ 230429 w 422825"/>
              <a:gd name="connsiteY4" fmla="*/ 98800 h 244877"/>
              <a:gd name="connsiteX5" fmla="*/ 241 w 422825"/>
              <a:gd name="connsiteY5" fmla="*/ 244850 h 24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825" h="244877">
                <a:moveTo>
                  <a:pt x="241" y="244850"/>
                </a:moveTo>
                <a:cubicBezTo>
                  <a:pt x="8178" y="242733"/>
                  <a:pt x="278054" y="86100"/>
                  <a:pt x="278054" y="86100"/>
                </a:cubicBezTo>
                <a:cubicBezTo>
                  <a:pt x="348433" y="45354"/>
                  <a:pt x="415637" y="5931"/>
                  <a:pt x="422516" y="375"/>
                </a:cubicBezTo>
                <a:cubicBezTo>
                  <a:pt x="429395" y="-5181"/>
                  <a:pt x="319329" y="52762"/>
                  <a:pt x="319329" y="52762"/>
                </a:cubicBezTo>
                <a:cubicBezTo>
                  <a:pt x="287314" y="69166"/>
                  <a:pt x="278583" y="71283"/>
                  <a:pt x="230429" y="98800"/>
                </a:cubicBezTo>
                <a:cubicBezTo>
                  <a:pt x="182275" y="126317"/>
                  <a:pt x="-7696" y="246967"/>
                  <a:pt x="241" y="244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7A016E06-7D8B-4291-9233-D223969CAAFB}"/>
              </a:ext>
            </a:extLst>
          </p:cNvPr>
          <p:cNvSpPr/>
          <p:nvPr/>
        </p:nvSpPr>
        <p:spPr>
          <a:xfrm>
            <a:off x="3365239" y="3065332"/>
            <a:ext cx="327376" cy="224387"/>
          </a:xfrm>
          <a:custGeom>
            <a:avLst/>
            <a:gdLst>
              <a:gd name="connsiteX0" fmla="*/ 327286 w 327376"/>
              <a:gd name="connsiteY0" fmla="*/ 131 h 224387"/>
              <a:gd name="connsiteX1" fmla="*/ 103449 w 327376"/>
              <a:gd name="connsiteY1" fmla="*/ 150943 h 224387"/>
              <a:gd name="connsiteX2" fmla="*/ 261 w 327376"/>
              <a:gd name="connsiteY2" fmla="*/ 223968 h 224387"/>
              <a:gd name="connsiteX3" fmla="*/ 71699 w 327376"/>
              <a:gd name="connsiteY3" fmla="*/ 182693 h 224387"/>
              <a:gd name="connsiteX4" fmla="*/ 327286 w 327376"/>
              <a:gd name="connsiteY4" fmla="*/ 131 h 22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376" h="224387">
                <a:moveTo>
                  <a:pt x="327286" y="131"/>
                </a:moveTo>
                <a:cubicBezTo>
                  <a:pt x="332578" y="-5161"/>
                  <a:pt x="103449" y="150943"/>
                  <a:pt x="103449" y="150943"/>
                </a:cubicBezTo>
                <a:cubicBezTo>
                  <a:pt x="48945" y="188249"/>
                  <a:pt x="5553" y="218676"/>
                  <a:pt x="261" y="223968"/>
                </a:cubicBezTo>
                <a:cubicBezTo>
                  <a:pt x="-5031" y="229260"/>
                  <a:pt x="71699" y="182693"/>
                  <a:pt x="71699" y="182693"/>
                </a:cubicBezTo>
                <a:cubicBezTo>
                  <a:pt x="126732" y="148826"/>
                  <a:pt x="321994" y="5423"/>
                  <a:pt x="327286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F982D336-0517-4A9C-8B66-E60257405397}"/>
              </a:ext>
            </a:extLst>
          </p:cNvPr>
          <p:cNvSpPr/>
          <p:nvPr/>
        </p:nvSpPr>
        <p:spPr>
          <a:xfrm>
            <a:off x="3651019" y="3111463"/>
            <a:ext cx="41608" cy="206881"/>
          </a:xfrm>
          <a:custGeom>
            <a:avLst/>
            <a:gdLst>
              <a:gd name="connsiteX0" fmla="*/ 41506 w 41608"/>
              <a:gd name="connsiteY0" fmla="*/ 1625 h 206881"/>
              <a:gd name="connsiteX1" fmla="*/ 12931 w 41608"/>
              <a:gd name="connsiteY1" fmla="*/ 114337 h 206881"/>
              <a:gd name="connsiteX2" fmla="*/ 1819 w 41608"/>
              <a:gd name="connsiteY2" fmla="*/ 204825 h 206881"/>
              <a:gd name="connsiteX3" fmla="*/ 41506 w 41608"/>
              <a:gd name="connsiteY3" fmla="*/ 1625 h 20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8" h="206881">
                <a:moveTo>
                  <a:pt x="41506" y="1625"/>
                </a:moveTo>
                <a:cubicBezTo>
                  <a:pt x="43358" y="-13456"/>
                  <a:pt x="19545" y="80470"/>
                  <a:pt x="12931" y="114337"/>
                </a:cubicBezTo>
                <a:cubicBezTo>
                  <a:pt x="6316" y="148204"/>
                  <a:pt x="-4266" y="219906"/>
                  <a:pt x="1819" y="204825"/>
                </a:cubicBezTo>
                <a:cubicBezTo>
                  <a:pt x="7904" y="189744"/>
                  <a:pt x="39654" y="16706"/>
                  <a:pt x="41506" y="1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1FB02AF2-E944-4FC3-9854-839905DD379C}"/>
              </a:ext>
            </a:extLst>
          </p:cNvPr>
          <p:cNvSpPr/>
          <p:nvPr/>
        </p:nvSpPr>
        <p:spPr>
          <a:xfrm>
            <a:off x="3629955" y="3103063"/>
            <a:ext cx="51459" cy="261581"/>
          </a:xfrm>
          <a:custGeom>
            <a:avLst/>
            <a:gdLst>
              <a:gd name="connsiteX0" fmla="*/ 51458 w 51459"/>
              <a:gd name="connsiteY0" fmla="*/ 500 h 261581"/>
              <a:gd name="connsiteX1" fmla="*/ 658 w 51459"/>
              <a:gd name="connsiteY1" fmla="*/ 124325 h 261581"/>
              <a:gd name="connsiteX2" fmla="*/ 21295 w 51459"/>
              <a:gd name="connsiteY2" fmla="*/ 260850 h 261581"/>
              <a:gd name="connsiteX3" fmla="*/ 2245 w 51459"/>
              <a:gd name="connsiteY3" fmla="*/ 171950 h 261581"/>
              <a:gd name="connsiteX4" fmla="*/ 51458 w 51459"/>
              <a:gd name="connsiteY4" fmla="*/ 500 h 26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59" h="261581">
                <a:moveTo>
                  <a:pt x="51458" y="500"/>
                </a:moveTo>
                <a:cubicBezTo>
                  <a:pt x="51194" y="-7437"/>
                  <a:pt x="5685" y="80933"/>
                  <a:pt x="658" y="124325"/>
                </a:cubicBezTo>
                <a:cubicBezTo>
                  <a:pt x="-4369" y="167717"/>
                  <a:pt x="21031" y="252913"/>
                  <a:pt x="21295" y="260850"/>
                </a:cubicBezTo>
                <a:cubicBezTo>
                  <a:pt x="21559" y="268787"/>
                  <a:pt x="-2253" y="210315"/>
                  <a:pt x="2245" y="171950"/>
                </a:cubicBezTo>
                <a:cubicBezTo>
                  <a:pt x="6743" y="133585"/>
                  <a:pt x="51722" y="8437"/>
                  <a:pt x="51458" y="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A1A1BC40-8222-4E14-9CC0-0412B533CC68}"/>
              </a:ext>
            </a:extLst>
          </p:cNvPr>
          <p:cNvSpPr/>
          <p:nvPr/>
        </p:nvSpPr>
        <p:spPr>
          <a:xfrm>
            <a:off x="3645823" y="3363380"/>
            <a:ext cx="120329" cy="216807"/>
          </a:xfrm>
          <a:custGeom>
            <a:avLst/>
            <a:gdLst>
              <a:gd name="connsiteX0" fmla="*/ 665 w 120329"/>
              <a:gd name="connsiteY0" fmla="*/ 533 h 216807"/>
              <a:gd name="connsiteX1" fmla="*/ 118140 w 120329"/>
              <a:gd name="connsiteY1" fmla="*/ 210083 h 216807"/>
              <a:gd name="connsiteX2" fmla="*/ 72102 w 120329"/>
              <a:gd name="connsiteY2" fmla="*/ 151345 h 216807"/>
              <a:gd name="connsiteX3" fmla="*/ 665 w 120329"/>
              <a:gd name="connsiteY3" fmla="*/ 533 h 2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329" h="216807">
                <a:moveTo>
                  <a:pt x="665" y="533"/>
                </a:moveTo>
                <a:cubicBezTo>
                  <a:pt x="8338" y="10323"/>
                  <a:pt x="106234" y="184948"/>
                  <a:pt x="118140" y="210083"/>
                </a:cubicBezTo>
                <a:cubicBezTo>
                  <a:pt x="130046" y="235218"/>
                  <a:pt x="90358" y="184153"/>
                  <a:pt x="72102" y="151345"/>
                </a:cubicBezTo>
                <a:cubicBezTo>
                  <a:pt x="53846" y="118537"/>
                  <a:pt x="-7008" y="-9257"/>
                  <a:pt x="665" y="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BB9A0049-2D47-46A8-9020-D6422CFFE1CD}"/>
              </a:ext>
            </a:extLst>
          </p:cNvPr>
          <p:cNvSpPr/>
          <p:nvPr/>
        </p:nvSpPr>
        <p:spPr>
          <a:xfrm>
            <a:off x="3691846" y="3084921"/>
            <a:ext cx="38784" cy="367021"/>
          </a:xfrm>
          <a:custGeom>
            <a:avLst/>
            <a:gdLst>
              <a:gd name="connsiteX0" fmla="*/ 38779 w 38784"/>
              <a:gd name="connsiteY0" fmla="*/ 1179 h 367021"/>
              <a:gd name="connsiteX1" fmla="*/ 679 w 38784"/>
              <a:gd name="connsiteY1" fmla="*/ 169454 h 367021"/>
              <a:gd name="connsiteX2" fmla="*/ 14967 w 38784"/>
              <a:gd name="connsiteY2" fmla="*/ 299629 h 367021"/>
              <a:gd name="connsiteX3" fmla="*/ 22904 w 38784"/>
              <a:gd name="connsiteY3" fmla="*/ 366304 h 367021"/>
              <a:gd name="connsiteX4" fmla="*/ 3854 w 38784"/>
              <a:gd name="connsiteY4" fmla="*/ 259942 h 367021"/>
              <a:gd name="connsiteX5" fmla="*/ 38779 w 38784"/>
              <a:gd name="connsiteY5" fmla="*/ 1179 h 36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4" h="367021">
                <a:moveTo>
                  <a:pt x="38779" y="1179"/>
                </a:moveTo>
                <a:cubicBezTo>
                  <a:pt x="38250" y="-13902"/>
                  <a:pt x="4648" y="119712"/>
                  <a:pt x="679" y="169454"/>
                </a:cubicBezTo>
                <a:cubicBezTo>
                  <a:pt x="-3290" y="219196"/>
                  <a:pt x="11263" y="266821"/>
                  <a:pt x="14967" y="299629"/>
                </a:cubicBezTo>
                <a:cubicBezTo>
                  <a:pt x="18671" y="332437"/>
                  <a:pt x="24756" y="372919"/>
                  <a:pt x="22904" y="366304"/>
                </a:cubicBezTo>
                <a:cubicBezTo>
                  <a:pt x="21052" y="359690"/>
                  <a:pt x="3589" y="317356"/>
                  <a:pt x="3854" y="259942"/>
                </a:cubicBezTo>
                <a:cubicBezTo>
                  <a:pt x="4119" y="202528"/>
                  <a:pt x="39308" y="16260"/>
                  <a:pt x="38779" y="1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51AB5E6E-F5F4-4F62-B5CF-A394D103EF10}"/>
              </a:ext>
            </a:extLst>
          </p:cNvPr>
          <p:cNvSpPr/>
          <p:nvPr/>
        </p:nvSpPr>
        <p:spPr>
          <a:xfrm>
            <a:off x="3744315" y="3459047"/>
            <a:ext cx="292751" cy="311383"/>
          </a:xfrm>
          <a:custGeom>
            <a:avLst/>
            <a:gdLst>
              <a:gd name="connsiteX0" fmla="*/ 2185 w 292751"/>
              <a:gd name="connsiteY0" fmla="*/ 1703 h 311383"/>
              <a:gd name="connsiteX1" fmla="*/ 164110 w 292751"/>
              <a:gd name="connsiteY1" fmla="*/ 135053 h 311383"/>
              <a:gd name="connsiteX2" fmla="*/ 281585 w 292751"/>
              <a:gd name="connsiteY2" fmla="*/ 177916 h 311383"/>
              <a:gd name="connsiteX3" fmla="*/ 287935 w 292751"/>
              <a:gd name="connsiteY3" fmla="*/ 311266 h 311383"/>
              <a:gd name="connsiteX4" fmla="*/ 281585 w 292751"/>
              <a:gd name="connsiteY4" fmla="*/ 200141 h 311383"/>
              <a:gd name="connsiteX5" fmla="*/ 186335 w 292751"/>
              <a:gd name="connsiteY5" fmla="*/ 131878 h 311383"/>
              <a:gd name="connsiteX6" fmla="*/ 78385 w 292751"/>
              <a:gd name="connsiteY6" fmla="*/ 63616 h 311383"/>
              <a:gd name="connsiteX7" fmla="*/ 2185 w 292751"/>
              <a:gd name="connsiteY7" fmla="*/ 1703 h 31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751" h="311383">
                <a:moveTo>
                  <a:pt x="2185" y="1703"/>
                </a:moveTo>
                <a:cubicBezTo>
                  <a:pt x="16472" y="13609"/>
                  <a:pt x="117543" y="105684"/>
                  <a:pt x="164110" y="135053"/>
                </a:cubicBezTo>
                <a:cubicBezTo>
                  <a:pt x="210677" y="164422"/>
                  <a:pt x="260948" y="148547"/>
                  <a:pt x="281585" y="177916"/>
                </a:cubicBezTo>
                <a:cubicBezTo>
                  <a:pt x="302222" y="207285"/>
                  <a:pt x="287935" y="307562"/>
                  <a:pt x="287935" y="311266"/>
                </a:cubicBezTo>
                <a:cubicBezTo>
                  <a:pt x="287935" y="314970"/>
                  <a:pt x="298518" y="230039"/>
                  <a:pt x="281585" y="200141"/>
                </a:cubicBezTo>
                <a:cubicBezTo>
                  <a:pt x="264652" y="170243"/>
                  <a:pt x="220202" y="154632"/>
                  <a:pt x="186335" y="131878"/>
                </a:cubicBezTo>
                <a:cubicBezTo>
                  <a:pt x="152468" y="109124"/>
                  <a:pt x="78385" y="63616"/>
                  <a:pt x="78385" y="63616"/>
                </a:cubicBezTo>
                <a:cubicBezTo>
                  <a:pt x="47164" y="43508"/>
                  <a:pt x="-12102" y="-10203"/>
                  <a:pt x="2185" y="1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54EF484F-37E7-4F05-94F8-6B0450A393A9}"/>
              </a:ext>
            </a:extLst>
          </p:cNvPr>
          <p:cNvSpPr/>
          <p:nvPr/>
        </p:nvSpPr>
        <p:spPr>
          <a:xfrm>
            <a:off x="3772941" y="3580487"/>
            <a:ext cx="216809" cy="106458"/>
          </a:xfrm>
          <a:custGeom>
            <a:avLst/>
            <a:gdLst>
              <a:gd name="connsiteX0" fmla="*/ 547 w 216809"/>
              <a:gd name="connsiteY0" fmla="*/ 913 h 106458"/>
              <a:gd name="connsiteX1" fmla="*/ 191047 w 216809"/>
              <a:gd name="connsiteY1" fmla="*/ 83463 h 106458"/>
              <a:gd name="connsiteX2" fmla="*/ 213272 w 216809"/>
              <a:gd name="connsiteY2" fmla="*/ 105688 h 106458"/>
              <a:gd name="connsiteX3" fmla="*/ 175172 w 216809"/>
              <a:gd name="connsiteY3" fmla="*/ 62826 h 106458"/>
              <a:gd name="connsiteX4" fmla="*/ 133897 w 216809"/>
              <a:gd name="connsiteY4" fmla="*/ 40601 h 106458"/>
              <a:gd name="connsiteX5" fmla="*/ 547 w 216809"/>
              <a:gd name="connsiteY5" fmla="*/ 913 h 10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809" h="106458">
                <a:moveTo>
                  <a:pt x="547" y="913"/>
                </a:moveTo>
                <a:cubicBezTo>
                  <a:pt x="10072" y="8057"/>
                  <a:pt x="155593" y="66001"/>
                  <a:pt x="191047" y="83463"/>
                </a:cubicBezTo>
                <a:cubicBezTo>
                  <a:pt x="226501" y="100925"/>
                  <a:pt x="215918" y="109128"/>
                  <a:pt x="213272" y="105688"/>
                </a:cubicBezTo>
                <a:cubicBezTo>
                  <a:pt x="210626" y="102248"/>
                  <a:pt x="188401" y="73674"/>
                  <a:pt x="175172" y="62826"/>
                </a:cubicBezTo>
                <a:cubicBezTo>
                  <a:pt x="161943" y="51978"/>
                  <a:pt x="159297" y="50655"/>
                  <a:pt x="133897" y="40601"/>
                </a:cubicBezTo>
                <a:cubicBezTo>
                  <a:pt x="108497" y="30547"/>
                  <a:pt x="-8978" y="-6231"/>
                  <a:pt x="547" y="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44E86BFE-4FB1-4FDE-BCEB-4163F4950237}"/>
              </a:ext>
            </a:extLst>
          </p:cNvPr>
          <p:cNvSpPr/>
          <p:nvPr/>
        </p:nvSpPr>
        <p:spPr>
          <a:xfrm>
            <a:off x="3431120" y="3373872"/>
            <a:ext cx="364808" cy="210924"/>
          </a:xfrm>
          <a:custGeom>
            <a:avLst/>
            <a:gdLst>
              <a:gd name="connsiteX0" fmla="*/ 2643 w 364808"/>
              <a:gd name="connsiteY0" fmla="*/ 188478 h 210924"/>
              <a:gd name="connsiteX1" fmla="*/ 116943 w 364808"/>
              <a:gd name="connsiteY1" fmla="*/ 10678 h 210924"/>
              <a:gd name="connsiteX2" fmla="*/ 128055 w 364808"/>
              <a:gd name="connsiteY2" fmla="*/ 28141 h 210924"/>
              <a:gd name="connsiteX3" fmla="*/ 194730 w 364808"/>
              <a:gd name="connsiteY3" fmla="*/ 94816 h 210924"/>
              <a:gd name="connsiteX4" fmla="*/ 236005 w 364808"/>
              <a:gd name="connsiteY4" fmla="*/ 140853 h 210924"/>
              <a:gd name="connsiteX5" fmla="*/ 280455 w 364808"/>
              <a:gd name="connsiteY5" fmla="*/ 186891 h 210924"/>
              <a:gd name="connsiteX6" fmla="*/ 364593 w 364808"/>
              <a:gd name="connsiteY6" fmla="*/ 209116 h 210924"/>
              <a:gd name="connsiteX7" fmla="*/ 253468 w 364808"/>
              <a:gd name="connsiteY7" fmla="*/ 140853 h 210924"/>
              <a:gd name="connsiteX8" fmla="*/ 158218 w 364808"/>
              <a:gd name="connsiteY8" fmla="*/ 29728 h 210924"/>
              <a:gd name="connsiteX9" fmla="*/ 82018 w 364808"/>
              <a:gd name="connsiteY9" fmla="*/ 58303 h 210924"/>
              <a:gd name="connsiteX10" fmla="*/ 39155 w 364808"/>
              <a:gd name="connsiteY10" fmla="*/ 117041 h 210924"/>
              <a:gd name="connsiteX11" fmla="*/ 2643 w 364808"/>
              <a:gd name="connsiteY11" fmla="*/ 188478 h 21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4808" h="210924">
                <a:moveTo>
                  <a:pt x="2643" y="188478"/>
                </a:moveTo>
                <a:cubicBezTo>
                  <a:pt x="15608" y="170751"/>
                  <a:pt x="96041" y="37401"/>
                  <a:pt x="116943" y="10678"/>
                </a:cubicBezTo>
                <a:cubicBezTo>
                  <a:pt x="137845" y="-16045"/>
                  <a:pt x="115091" y="14118"/>
                  <a:pt x="128055" y="28141"/>
                </a:cubicBezTo>
                <a:cubicBezTo>
                  <a:pt x="141020" y="42164"/>
                  <a:pt x="176738" y="76031"/>
                  <a:pt x="194730" y="94816"/>
                </a:cubicBezTo>
                <a:cubicBezTo>
                  <a:pt x="212722" y="113601"/>
                  <a:pt x="221718" y="125507"/>
                  <a:pt x="236005" y="140853"/>
                </a:cubicBezTo>
                <a:cubicBezTo>
                  <a:pt x="250293" y="156199"/>
                  <a:pt x="259024" y="175514"/>
                  <a:pt x="280455" y="186891"/>
                </a:cubicBezTo>
                <a:cubicBezTo>
                  <a:pt x="301886" y="198268"/>
                  <a:pt x="369091" y="216789"/>
                  <a:pt x="364593" y="209116"/>
                </a:cubicBezTo>
                <a:cubicBezTo>
                  <a:pt x="360095" y="201443"/>
                  <a:pt x="287864" y="170751"/>
                  <a:pt x="253468" y="140853"/>
                </a:cubicBezTo>
                <a:cubicBezTo>
                  <a:pt x="219072" y="110955"/>
                  <a:pt x="186793" y="43486"/>
                  <a:pt x="158218" y="29728"/>
                </a:cubicBezTo>
                <a:cubicBezTo>
                  <a:pt x="129643" y="15970"/>
                  <a:pt x="101862" y="43751"/>
                  <a:pt x="82018" y="58303"/>
                </a:cubicBezTo>
                <a:cubicBezTo>
                  <a:pt x="62174" y="72855"/>
                  <a:pt x="50267" y="99050"/>
                  <a:pt x="39155" y="117041"/>
                </a:cubicBezTo>
                <a:cubicBezTo>
                  <a:pt x="28043" y="135032"/>
                  <a:pt x="-10322" y="206205"/>
                  <a:pt x="2643" y="188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A1CF5EC3-FF27-49E8-847C-FB6F5ED75C85}"/>
              </a:ext>
            </a:extLst>
          </p:cNvPr>
          <p:cNvSpPr/>
          <p:nvPr/>
        </p:nvSpPr>
        <p:spPr>
          <a:xfrm>
            <a:off x="3475004" y="3440158"/>
            <a:ext cx="278661" cy="244522"/>
          </a:xfrm>
          <a:custGeom>
            <a:avLst/>
            <a:gdLst>
              <a:gd name="connsiteX0" fmla="*/ 34 w 278661"/>
              <a:gd name="connsiteY0" fmla="*/ 133305 h 244522"/>
              <a:gd name="connsiteX1" fmla="*/ 79409 w 278661"/>
              <a:gd name="connsiteY1" fmla="*/ 3130 h 244522"/>
              <a:gd name="connsiteX2" fmla="*/ 112746 w 278661"/>
              <a:gd name="connsiteY2" fmla="*/ 44405 h 244522"/>
              <a:gd name="connsiteX3" fmla="*/ 141321 w 278661"/>
              <a:gd name="connsiteY3" fmla="*/ 88855 h 244522"/>
              <a:gd name="connsiteX4" fmla="*/ 179421 w 278661"/>
              <a:gd name="connsiteY4" fmla="*/ 157117 h 244522"/>
              <a:gd name="connsiteX5" fmla="*/ 242921 w 278661"/>
              <a:gd name="connsiteY5" fmla="*/ 222205 h 244522"/>
              <a:gd name="connsiteX6" fmla="*/ 277846 w 278661"/>
              <a:gd name="connsiteY6" fmla="*/ 241255 h 244522"/>
              <a:gd name="connsiteX7" fmla="*/ 209584 w 278661"/>
              <a:gd name="connsiteY7" fmla="*/ 161880 h 244522"/>
              <a:gd name="connsiteX8" fmla="*/ 101634 w 278661"/>
              <a:gd name="connsiteY8" fmla="*/ 9480 h 244522"/>
              <a:gd name="connsiteX9" fmla="*/ 69884 w 278661"/>
              <a:gd name="connsiteY9" fmla="*/ 39642 h 244522"/>
              <a:gd name="connsiteX10" fmla="*/ 34 w 278661"/>
              <a:gd name="connsiteY10" fmla="*/ 133305 h 24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661" h="244522">
                <a:moveTo>
                  <a:pt x="34" y="133305"/>
                </a:moveTo>
                <a:cubicBezTo>
                  <a:pt x="1621" y="127220"/>
                  <a:pt x="60624" y="17947"/>
                  <a:pt x="79409" y="3130"/>
                </a:cubicBezTo>
                <a:cubicBezTo>
                  <a:pt x="98194" y="-11687"/>
                  <a:pt x="102427" y="30118"/>
                  <a:pt x="112746" y="44405"/>
                </a:cubicBezTo>
                <a:cubicBezTo>
                  <a:pt x="123065" y="58692"/>
                  <a:pt x="130209" y="70070"/>
                  <a:pt x="141321" y="88855"/>
                </a:cubicBezTo>
                <a:cubicBezTo>
                  <a:pt x="152434" y="107640"/>
                  <a:pt x="162488" y="134892"/>
                  <a:pt x="179421" y="157117"/>
                </a:cubicBezTo>
                <a:cubicBezTo>
                  <a:pt x="196354" y="179342"/>
                  <a:pt x="226517" y="208182"/>
                  <a:pt x="242921" y="222205"/>
                </a:cubicBezTo>
                <a:cubicBezTo>
                  <a:pt x="259325" y="236228"/>
                  <a:pt x="283402" y="251309"/>
                  <a:pt x="277846" y="241255"/>
                </a:cubicBezTo>
                <a:cubicBezTo>
                  <a:pt x="272290" y="231201"/>
                  <a:pt x="238953" y="200509"/>
                  <a:pt x="209584" y="161880"/>
                </a:cubicBezTo>
                <a:cubicBezTo>
                  <a:pt x="180215" y="123251"/>
                  <a:pt x="124917" y="29853"/>
                  <a:pt x="101634" y="9480"/>
                </a:cubicBezTo>
                <a:cubicBezTo>
                  <a:pt x="78351" y="-10893"/>
                  <a:pt x="87082" y="20592"/>
                  <a:pt x="69884" y="39642"/>
                </a:cubicBezTo>
                <a:cubicBezTo>
                  <a:pt x="52686" y="58692"/>
                  <a:pt x="-1553" y="139390"/>
                  <a:pt x="34" y="133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32920ECF-CF0D-4061-8671-8FB9E78B5299}"/>
              </a:ext>
            </a:extLst>
          </p:cNvPr>
          <p:cNvSpPr/>
          <p:nvPr/>
        </p:nvSpPr>
        <p:spPr>
          <a:xfrm>
            <a:off x="3758804" y="3641724"/>
            <a:ext cx="216581" cy="69358"/>
          </a:xfrm>
          <a:custGeom>
            <a:avLst/>
            <a:gdLst>
              <a:gd name="connsiteX0" fmla="*/ 396 w 216581"/>
              <a:gd name="connsiteY0" fmla="*/ 1 h 69358"/>
              <a:gd name="connsiteX1" fmla="*/ 98821 w 216581"/>
              <a:gd name="connsiteY1" fmla="*/ 39689 h 69358"/>
              <a:gd name="connsiteX2" fmla="*/ 162321 w 216581"/>
              <a:gd name="connsiteY2" fmla="*/ 65089 h 69358"/>
              <a:gd name="connsiteX3" fmla="*/ 216296 w 216581"/>
              <a:gd name="connsiteY3" fmla="*/ 66676 h 69358"/>
              <a:gd name="connsiteX4" fmla="*/ 138509 w 216581"/>
              <a:gd name="connsiteY4" fmla="*/ 38101 h 69358"/>
              <a:gd name="connsiteX5" fmla="*/ 396 w 216581"/>
              <a:gd name="connsiteY5" fmla="*/ 1 h 6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581" h="69358">
                <a:moveTo>
                  <a:pt x="396" y="1"/>
                </a:moveTo>
                <a:cubicBezTo>
                  <a:pt x="-6219" y="266"/>
                  <a:pt x="71834" y="28841"/>
                  <a:pt x="98821" y="39689"/>
                </a:cubicBezTo>
                <a:cubicBezTo>
                  <a:pt x="125809" y="50537"/>
                  <a:pt x="142742" y="60591"/>
                  <a:pt x="162321" y="65089"/>
                </a:cubicBezTo>
                <a:cubicBezTo>
                  <a:pt x="181900" y="69587"/>
                  <a:pt x="220265" y="71174"/>
                  <a:pt x="216296" y="66676"/>
                </a:cubicBezTo>
                <a:cubicBezTo>
                  <a:pt x="212327" y="62178"/>
                  <a:pt x="169465" y="47890"/>
                  <a:pt x="138509" y="38101"/>
                </a:cubicBezTo>
                <a:cubicBezTo>
                  <a:pt x="107553" y="28312"/>
                  <a:pt x="7011" y="-264"/>
                  <a:pt x="39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5430EC84-AC51-415E-AB01-6DF4E5064C55}"/>
              </a:ext>
            </a:extLst>
          </p:cNvPr>
          <p:cNvSpPr/>
          <p:nvPr/>
        </p:nvSpPr>
        <p:spPr>
          <a:xfrm>
            <a:off x="3470963" y="3584412"/>
            <a:ext cx="231210" cy="151090"/>
          </a:xfrm>
          <a:custGeom>
            <a:avLst/>
            <a:gdLst>
              <a:gd name="connsiteX0" fmla="*/ 900 w 231210"/>
              <a:gd name="connsiteY0" fmla="*/ 163 h 151090"/>
              <a:gd name="connsiteX1" fmla="*/ 89800 w 231210"/>
              <a:gd name="connsiteY1" fmla="*/ 85888 h 151090"/>
              <a:gd name="connsiteX2" fmla="*/ 132662 w 231210"/>
              <a:gd name="connsiteY2" fmla="*/ 120813 h 151090"/>
              <a:gd name="connsiteX3" fmla="*/ 231087 w 231210"/>
              <a:gd name="connsiteY3" fmla="*/ 150976 h 151090"/>
              <a:gd name="connsiteX4" fmla="*/ 150125 w 231210"/>
              <a:gd name="connsiteY4" fmla="*/ 109701 h 151090"/>
              <a:gd name="connsiteX5" fmla="*/ 900 w 231210"/>
              <a:gd name="connsiteY5" fmla="*/ 163 h 15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210" h="151090">
                <a:moveTo>
                  <a:pt x="900" y="163"/>
                </a:moveTo>
                <a:cubicBezTo>
                  <a:pt x="-9154" y="-3806"/>
                  <a:pt x="67840" y="65780"/>
                  <a:pt x="89800" y="85888"/>
                </a:cubicBezTo>
                <a:cubicBezTo>
                  <a:pt x="111760" y="105996"/>
                  <a:pt x="109114" y="109965"/>
                  <a:pt x="132662" y="120813"/>
                </a:cubicBezTo>
                <a:cubicBezTo>
                  <a:pt x="156210" y="131661"/>
                  <a:pt x="228177" y="152828"/>
                  <a:pt x="231087" y="150976"/>
                </a:cubicBezTo>
                <a:cubicBezTo>
                  <a:pt x="233997" y="149124"/>
                  <a:pt x="184785" y="134307"/>
                  <a:pt x="150125" y="109701"/>
                </a:cubicBezTo>
                <a:cubicBezTo>
                  <a:pt x="115465" y="85095"/>
                  <a:pt x="10954" y="4132"/>
                  <a:pt x="900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502AC01B-49B6-484B-8E91-2E99B2FE58BF}"/>
              </a:ext>
            </a:extLst>
          </p:cNvPr>
          <p:cNvSpPr/>
          <p:nvPr/>
        </p:nvSpPr>
        <p:spPr>
          <a:xfrm>
            <a:off x="3196781" y="3695074"/>
            <a:ext cx="580110" cy="88910"/>
          </a:xfrm>
          <a:custGeom>
            <a:avLst/>
            <a:gdLst>
              <a:gd name="connsiteX0" fmla="*/ 9969 w 580110"/>
              <a:gd name="connsiteY0" fmla="*/ 49839 h 88910"/>
              <a:gd name="connsiteX1" fmla="*/ 294132 w 580110"/>
              <a:gd name="connsiteY1" fmla="*/ 626 h 88910"/>
              <a:gd name="connsiteX2" fmla="*/ 411607 w 580110"/>
              <a:gd name="connsiteY2" fmla="*/ 24439 h 88910"/>
              <a:gd name="connsiteX3" fmla="*/ 490982 w 580110"/>
              <a:gd name="connsiteY3" fmla="*/ 59364 h 88910"/>
              <a:gd name="connsiteX4" fmla="*/ 578294 w 580110"/>
              <a:gd name="connsiteY4" fmla="*/ 87939 h 88910"/>
              <a:gd name="connsiteX5" fmla="*/ 405257 w 580110"/>
              <a:gd name="connsiteY5" fmla="*/ 22851 h 88910"/>
              <a:gd name="connsiteX6" fmla="*/ 305244 w 580110"/>
              <a:gd name="connsiteY6" fmla="*/ 8564 h 88910"/>
              <a:gd name="connsiteX7" fmla="*/ 84582 w 580110"/>
              <a:gd name="connsiteY7" fmla="*/ 40314 h 88910"/>
              <a:gd name="connsiteX8" fmla="*/ 9969 w 580110"/>
              <a:gd name="connsiteY8" fmla="*/ 49839 h 8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0110" h="88910">
                <a:moveTo>
                  <a:pt x="9969" y="49839"/>
                </a:moveTo>
                <a:cubicBezTo>
                  <a:pt x="44894" y="43224"/>
                  <a:pt x="227192" y="4859"/>
                  <a:pt x="294132" y="626"/>
                </a:cubicBezTo>
                <a:cubicBezTo>
                  <a:pt x="361072" y="-3607"/>
                  <a:pt x="378799" y="14649"/>
                  <a:pt x="411607" y="24439"/>
                </a:cubicBezTo>
                <a:cubicBezTo>
                  <a:pt x="444415" y="34229"/>
                  <a:pt x="463201" y="48781"/>
                  <a:pt x="490982" y="59364"/>
                </a:cubicBezTo>
                <a:cubicBezTo>
                  <a:pt x="518763" y="69947"/>
                  <a:pt x="592582" y="94025"/>
                  <a:pt x="578294" y="87939"/>
                </a:cubicBezTo>
                <a:cubicBezTo>
                  <a:pt x="564007" y="81854"/>
                  <a:pt x="450765" y="36080"/>
                  <a:pt x="405257" y="22851"/>
                </a:cubicBezTo>
                <a:cubicBezTo>
                  <a:pt x="359749" y="9622"/>
                  <a:pt x="358690" y="5653"/>
                  <a:pt x="305244" y="8564"/>
                </a:cubicBezTo>
                <a:cubicBezTo>
                  <a:pt x="251798" y="11475"/>
                  <a:pt x="129561" y="33170"/>
                  <a:pt x="84582" y="40314"/>
                </a:cubicBezTo>
                <a:cubicBezTo>
                  <a:pt x="39603" y="47458"/>
                  <a:pt x="-24956" y="56454"/>
                  <a:pt x="9969" y="49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6D3682A4-FE75-4EE2-BBB0-697FD1E28EA8}"/>
              </a:ext>
            </a:extLst>
          </p:cNvPr>
          <p:cNvSpPr/>
          <p:nvPr/>
        </p:nvSpPr>
        <p:spPr>
          <a:xfrm>
            <a:off x="3171814" y="3747851"/>
            <a:ext cx="619020" cy="66538"/>
          </a:xfrm>
          <a:custGeom>
            <a:avLst/>
            <a:gdLst>
              <a:gd name="connsiteX0" fmla="*/ 617549 w 619020"/>
              <a:gd name="connsiteY0" fmla="*/ 51037 h 66538"/>
              <a:gd name="connsiteX1" fmla="*/ 452449 w 619020"/>
              <a:gd name="connsiteY1" fmla="*/ 33574 h 66538"/>
              <a:gd name="connsiteX2" fmla="*/ 412761 w 619020"/>
              <a:gd name="connsiteY2" fmla="*/ 237 h 66538"/>
              <a:gd name="connsiteX3" fmla="*/ 257186 w 619020"/>
              <a:gd name="connsiteY3" fmla="*/ 20874 h 66538"/>
              <a:gd name="connsiteX4" fmla="*/ 203211 w 619020"/>
              <a:gd name="connsiteY4" fmla="*/ 62149 h 66538"/>
              <a:gd name="connsiteX5" fmla="*/ 119074 w 619020"/>
              <a:gd name="connsiteY5" fmla="*/ 63737 h 66538"/>
              <a:gd name="connsiteX6" fmla="*/ 52399 w 619020"/>
              <a:gd name="connsiteY6" fmla="*/ 47862 h 66538"/>
              <a:gd name="connsiteX7" fmla="*/ 11 w 619020"/>
              <a:gd name="connsiteY7" fmla="*/ 33574 h 66538"/>
              <a:gd name="connsiteX8" fmla="*/ 47636 w 619020"/>
              <a:gd name="connsiteY8" fmla="*/ 8174 h 66538"/>
              <a:gd name="connsiteX9" fmla="*/ 50811 w 619020"/>
              <a:gd name="connsiteY9" fmla="*/ 41512 h 66538"/>
              <a:gd name="connsiteX10" fmla="*/ 147649 w 619020"/>
              <a:gd name="connsiteY10" fmla="*/ 52624 h 66538"/>
              <a:gd name="connsiteX11" fmla="*/ 254011 w 619020"/>
              <a:gd name="connsiteY11" fmla="*/ 11349 h 66538"/>
              <a:gd name="connsiteX12" fmla="*/ 339736 w 619020"/>
              <a:gd name="connsiteY12" fmla="*/ 11349 h 66538"/>
              <a:gd name="connsiteX13" fmla="*/ 523886 w 619020"/>
              <a:gd name="connsiteY13" fmla="*/ 41512 h 66538"/>
              <a:gd name="connsiteX14" fmla="*/ 617549 w 619020"/>
              <a:gd name="connsiteY14" fmla="*/ 51037 h 6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9020" h="66538">
                <a:moveTo>
                  <a:pt x="617549" y="51037"/>
                </a:moveTo>
                <a:cubicBezTo>
                  <a:pt x="605643" y="49714"/>
                  <a:pt x="486580" y="42041"/>
                  <a:pt x="452449" y="33574"/>
                </a:cubicBezTo>
                <a:cubicBezTo>
                  <a:pt x="418318" y="25107"/>
                  <a:pt x="445305" y="2354"/>
                  <a:pt x="412761" y="237"/>
                </a:cubicBezTo>
                <a:cubicBezTo>
                  <a:pt x="380217" y="-1880"/>
                  <a:pt x="292111" y="10555"/>
                  <a:pt x="257186" y="20874"/>
                </a:cubicBezTo>
                <a:cubicBezTo>
                  <a:pt x="222261" y="31193"/>
                  <a:pt x="226230" y="55005"/>
                  <a:pt x="203211" y="62149"/>
                </a:cubicBezTo>
                <a:cubicBezTo>
                  <a:pt x="180192" y="69293"/>
                  <a:pt x="144209" y="66118"/>
                  <a:pt x="119074" y="63737"/>
                </a:cubicBezTo>
                <a:cubicBezTo>
                  <a:pt x="93939" y="61356"/>
                  <a:pt x="72243" y="52889"/>
                  <a:pt x="52399" y="47862"/>
                </a:cubicBezTo>
                <a:cubicBezTo>
                  <a:pt x="32555" y="42835"/>
                  <a:pt x="805" y="40189"/>
                  <a:pt x="11" y="33574"/>
                </a:cubicBezTo>
                <a:cubicBezTo>
                  <a:pt x="-783" y="26959"/>
                  <a:pt x="39169" y="6851"/>
                  <a:pt x="47636" y="8174"/>
                </a:cubicBezTo>
                <a:cubicBezTo>
                  <a:pt x="56103" y="9497"/>
                  <a:pt x="34142" y="34104"/>
                  <a:pt x="50811" y="41512"/>
                </a:cubicBezTo>
                <a:cubicBezTo>
                  <a:pt x="67480" y="48920"/>
                  <a:pt x="113782" y="57651"/>
                  <a:pt x="147649" y="52624"/>
                </a:cubicBezTo>
                <a:cubicBezTo>
                  <a:pt x="181516" y="47597"/>
                  <a:pt x="221996" y="18228"/>
                  <a:pt x="254011" y="11349"/>
                </a:cubicBezTo>
                <a:cubicBezTo>
                  <a:pt x="286025" y="4470"/>
                  <a:pt x="294757" y="6322"/>
                  <a:pt x="339736" y="11349"/>
                </a:cubicBezTo>
                <a:cubicBezTo>
                  <a:pt x="384715" y="16376"/>
                  <a:pt x="481288" y="34897"/>
                  <a:pt x="523886" y="41512"/>
                </a:cubicBezTo>
                <a:cubicBezTo>
                  <a:pt x="566484" y="48127"/>
                  <a:pt x="629455" y="52360"/>
                  <a:pt x="617549" y="51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65802D6B-D43B-40B4-9E09-95DCA7638097}"/>
              </a:ext>
            </a:extLst>
          </p:cNvPr>
          <p:cNvSpPr/>
          <p:nvPr/>
        </p:nvSpPr>
        <p:spPr>
          <a:xfrm>
            <a:off x="2961102" y="3949566"/>
            <a:ext cx="596776" cy="430276"/>
          </a:xfrm>
          <a:custGeom>
            <a:avLst/>
            <a:gdLst>
              <a:gd name="connsiteX0" fmla="*/ 4348 w 596776"/>
              <a:gd name="connsiteY0" fmla="*/ 428759 h 430276"/>
              <a:gd name="connsiteX1" fmla="*/ 185323 w 596776"/>
              <a:gd name="connsiteY1" fmla="*/ 270009 h 430276"/>
              <a:gd name="connsiteX2" fmla="*/ 315498 w 596776"/>
              <a:gd name="connsiteY2" fmla="*/ 201747 h 430276"/>
              <a:gd name="connsiteX3" fmla="*/ 456786 w 596776"/>
              <a:gd name="connsiteY3" fmla="*/ 93797 h 430276"/>
              <a:gd name="connsiteX4" fmla="*/ 596486 w 596776"/>
              <a:gd name="connsiteY4" fmla="*/ 134 h 430276"/>
              <a:gd name="connsiteX5" fmla="*/ 418686 w 596776"/>
              <a:gd name="connsiteY5" fmla="*/ 114434 h 430276"/>
              <a:gd name="connsiteX6" fmla="*/ 272636 w 596776"/>
              <a:gd name="connsiteY6" fmla="*/ 216034 h 430276"/>
              <a:gd name="connsiteX7" fmla="*/ 74198 w 596776"/>
              <a:gd name="connsiteY7" fmla="*/ 343034 h 430276"/>
              <a:gd name="connsiteX8" fmla="*/ 4348 w 596776"/>
              <a:gd name="connsiteY8" fmla="*/ 428759 h 43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776" h="430276">
                <a:moveTo>
                  <a:pt x="4348" y="428759"/>
                </a:moveTo>
                <a:cubicBezTo>
                  <a:pt x="22869" y="416588"/>
                  <a:pt x="133465" y="307844"/>
                  <a:pt x="185323" y="270009"/>
                </a:cubicBezTo>
                <a:cubicBezTo>
                  <a:pt x="237181" y="232174"/>
                  <a:pt x="270254" y="231116"/>
                  <a:pt x="315498" y="201747"/>
                </a:cubicBezTo>
                <a:cubicBezTo>
                  <a:pt x="360742" y="172378"/>
                  <a:pt x="409955" y="127399"/>
                  <a:pt x="456786" y="93797"/>
                </a:cubicBezTo>
                <a:cubicBezTo>
                  <a:pt x="503617" y="60195"/>
                  <a:pt x="602836" y="-3305"/>
                  <a:pt x="596486" y="134"/>
                </a:cubicBezTo>
                <a:cubicBezTo>
                  <a:pt x="590136" y="3573"/>
                  <a:pt x="472661" y="78451"/>
                  <a:pt x="418686" y="114434"/>
                </a:cubicBezTo>
                <a:cubicBezTo>
                  <a:pt x="364711" y="150417"/>
                  <a:pt x="330051" y="177934"/>
                  <a:pt x="272636" y="216034"/>
                </a:cubicBezTo>
                <a:cubicBezTo>
                  <a:pt x="215221" y="254134"/>
                  <a:pt x="118648" y="309167"/>
                  <a:pt x="74198" y="343034"/>
                </a:cubicBezTo>
                <a:cubicBezTo>
                  <a:pt x="29748" y="376901"/>
                  <a:pt x="-14173" y="440930"/>
                  <a:pt x="4348" y="428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48F62E92-E3B6-4F97-875E-BAF9F871BA7F}"/>
              </a:ext>
            </a:extLst>
          </p:cNvPr>
          <p:cNvSpPr/>
          <p:nvPr/>
        </p:nvSpPr>
        <p:spPr>
          <a:xfrm>
            <a:off x="3513138" y="3757520"/>
            <a:ext cx="413366" cy="211787"/>
          </a:xfrm>
          <a:custGeom>
            <a:avLst/>
            <a:gdLst>
              <a:gd name="connsiteX0" fmla="*/ 0 w 413366"/>
              <a:gd name="connsiteY0" fmla="*/ 211230 h 211787"/>
              <a:gd name="connsiteX1" fmla="*/ 82550 w 413366"/>
              <a:gd name="connsiteY1" fmla="*/ 179480 h 211787"/>
              <a:gd name="connsiteX2" fmla="*/ 292100 w 413366"/>
              <a:gd name="connsiteY2" fmla="*/ 76293 h 211787"/>
              <a:gd name="connsiteX3" fmla="*/ 398462 w 413366"/>
              <a:gd name="connsiteY3" fmla="*/ 22318 h 211787"/>
              <a:gd name="connsiteX4" fmla="*/ 395287 w 413366"/>
              <a:gd name="connsiteY4" fmla="*/ 3268 h 211787"/>
              <a:gd name="connsiteX5" fmla="*/ 238125 w 413366"/>
              <a:gd name="connsiteY5" fmla="*/ 85818 h 211787"/>
              <a:gd name="connsiteX6" fmla="*/ 82550 w 413366"/>
              <a:gd name="connsiteY6" fmla="*/ 158843 h 211787"/>
              <a:gd name="connsiteX7" fmla="*/ 0 w 413366"/>
              <a:gd name="connsiteY7" fmla="*/ 211230 h 21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366" h="211787">
                <a:moveTo>
                  <a:pt x="0" y="211230"/>
                </a:moveTo>
                <a:cubicBezTo>
                  <a:pt x="0" y="214669"/>
                  <a:pt x="33867" y="201969"/>
                  <a:pt x="82550" y="179480"/>
                </a:cubicBezTo>
                <a:cubicBezTo>
                  <a:pt x="131233" y="156991"/>
                  <a:pt x="239448" y="102487"/>
                  <a:pt x="292100" y="76293"/>
                </a:cubicBezTo>
                <a:cubicBezTo>
                  <a:pt x="344752" y="50099"/>
                  <a:pt x="381264" y="34489"/>
                  <a:pt x="398462" y="22318"/>
                </a:cubicBezTo>
                <a:cubicBezTo>
                  <a:pt x="415660" y="10147"/>
                  <a:pt x="422010" y="-7315"/>
                  <a:pt x="395287" y="3268"/>
                </a:cubicBezTo>
                <a:cubicBezTo>
                  <a:pt x="368564" y="13851"/>
                  <a:pt x="290248" y="59889"/>
                  <a:pt x="238125" y="85818"/>
                </a:cubicBezTo>
                <a:cubicBezTo>
                  <a:pt x="186002" y="111747"/>
                  <a:pt x="118533" y="137941"/>
                  <a:pt x="82550" y="158843"/>
                </a:cubicBezTo>
                <a:cubicBezTo>
                  <a:pt x="46567" y="179745"/>
                  <a:pt x="0" y="207791"/>
                  <a:pt x="0" y="211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6204CEAA-C2E9-41E6-AA71-35FF23E6F7DF}"/>
              </a:ext>
            </a:extLst>
          </p:cNvPr>
          <p:cNvSpPr/>
          <p:nvPr/>
        </p:nvSpPr>
        <p:spPr>
          <a:xfrm>
            <a:off x="2840031" y="3903530"/>
            <a:ext cx="463567" cy="60473"/>
          </a:xfrm>
          <a:custGeom>
            <a:avLst/>
            <a:gdLst>
              <a:gd name="connsiteX0" fmla="*/ 7 w 463567"/>
              <a:gd name="connsiteY0" fmla="*/ 133 h 60473"/>
              <a:gd name="connsiteX1" fmla="*/ 263532 w 463567"/>
              <a:gd name="connsiteY1" fmla="*/ 60458 h 60473"/>
              <a:gd name="connsiteX2" fmla="*/ 463557 w 463567"/>
              <a:gd name="connsiteY2" fmla="*/ 6483 h 60473"/>
              <a:gd name="connsiteX3" fmla="*/ 255594 w 463567"/>
              <a:gd name="connsiteY3" fmla="*/ 42995 h 60473"/>
              <a:gd name="connsiteX4" fmla="*/ 7 w 463567"/>
              <a:gd name="connsiteY4" fmla="*/ 133 h 6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567" h="60473">
                <a:moveTo>
                  <a:pt x="7" y="133"/>
                </a:moveTo>
                <a:cubicBezTo>
                  <a:pt x="1330" y="3043"/>
                  <a:pt x="186274" y="59400"/>
                  <a:pt x="263532" y="60458"/>
                </a:cubicBezTo>
                <a:cubicBezTo>
                  <a:pt x="340790" y="61516"/>
                  <a:pt x="464880" y="9393"/>
                  <a:pt x="463557" y="6483"/>
                </a:cubicBezTo>
                <a:cubicBezTo>
                  <a:pt x="462234" y="3573"/>
                  <a:pt x="330206" y="42995"/>
                  <a:pt x="255594" y="42995"/>
                </a:cubicBezTo>
                <a:cubicBezTo>
                  <a:pt x="180982" y="42995"/>
                  <a:pt x="-1316" y="-2777"/>
                  <a:pt x="7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C2E6DAF5-1FE9-499A-A7C4-EF6109AC4EFC}"/>
              </a:ext>
            </a:extLst>
          </p:cNvPr>
          <p:cNvSpPr/>
          <p:nvPr/>
        </p:nvSpPr>
        <p:spPr>
          <a:xfrm>
            <a:off x="2798390" y="3970332"/>
            <a:ext cx="681526" cy="96590"/>
          </a:xfrm>
          <a:custGeom>
            <a:avLst/>
            <a:gdLst>
              <a:gd name="connsiteX0" fmla="*/ 373 w 681526"/>
              <a:gd name="connsiteY0" fmla="*/ 23818 h 96590"/>
              <a:gd name="connsiteX1" fmla="*/ 192460 w 681526"/>
              <a:gd name="connsiteY1" fmla="*/ 69856 h 96590"/>
              <a:gd name="connsiteX2" fmla="*/ 325810 w 681526"/>
              <a:gd name="connsiteY2" fmla="*/ 93668 h 96590"/>
              <a:gd name="connsiteX3" fmla="*/ 413123 w 681526"/>
              <a:gd name="connsiteY3" fmla="*/ 85731 h 96590"/>
              <a:gd name="connsiteX4" fmla="*/ 681410 w 681526"/>
              <a:gd name="connsiteY4" fmla="*/ 6 h 96590"/>
              <a:gd name="connsiteX5" fmla="*/ 378198 w 681526"/>
              <a:gd name="connsiteY5" fmla="*/ 80968 h 96590"/>
              <a:gd name="connsiteX6" fmla="*/ 244848 w 681526"/>
              <a:gd name="connsiteY6" fmla="*/ 68268 h 96590"/>
              <a:gd name="connsiteX7" fmla="*/ 373 w 681526"/>
              <a:gd name="connsiteY7" fmla="*/ 23818 h 9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526" h="96590">
                <a:moveTo>
                  <a:pt x="373" y="23818"/>
                </a:moveTo>
                <a:cubicBezTo>
                  <a:pt x="-8358" y="24083"/>
                  <a:pt x="138221" y="58214"/>
                  <a:pt x="192460" y="69856"/>
                </a:cubicBezTo>
                <a:cubicBezTo>
                  <a:pt x="246699" y="81498"/>
                  <a:pt x="289033" y="91022"/>
                  <a:pt x="325810" y="93668"/>
                </a:cubicBezTo>
                <a:cubicBezTo>
                  <a:pt x="362587" y="96314"/>
                  <a:pt x="353856" y="101341"/>
                  <a:pt x="413123" y="85731"/>
                </a:cubicBezTo>
                <a:cubicBezTo>
                  <a:pt x="472390" y="70121"/>
                  <a:pt x="687231" y="800"/>
                  <a:pt x="681410" y="6"/>
                </a:cubicBezTo>
                <a:cubicBezTo>
                  <a:pt x="675589" y="-788"/>
                  <a:pt x="450958" y="69591"/>
                  <a:pt x="378198" y="80968"/>
                </a:cubicBezTo>
                <a:cubicBezTo>
                  <a:pt x="305438" y="92345"/>
                  <a:pt x="310994" y="78587"/>
                  <a:pt x="244848" y="68268"/>
                </a:cubicBezTo>
                <a:cubicBezTo>
                  <a:pt x="178702" y="57949"/>
                  <a:pt x="9104" y="23553"/>
                  <a:pt x="373" y="23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6CBB2171-8F7C-4594-A62B-DE937E61B9A3}"/>
              </a:ext>
            </a:extLst>
          </p:cNvPr>
          <p:cNvSpPr/>
          <p:nvPr/>
        </p:nvSpPr>
        <p:spPr>
          <a:xfrm>
            <a:off x="2779660" y="3857606"/>
            <a:ext cx="104828" cy="132184"/>
          </a:xfrm>
          <a:custGeom>
            <a:avLst/>
            <a:gdLst>
              <a:gd name="connsiteX0" fmla="*/ 25453 w 104828"/>
              <a:gd name="connsiteY0" fmla="*/ 19 h 132184"/>
              <a:gd name="connsiteX1" fmla="*/ 104828 w 104828"/>
              <a:gd name="connsiteY1" fmla="*/ 60344 h 132184"/>
              <a:gd name="connsiteX2" fmla="*/ 25453 w 104828"/>
              <a:gd name="connsiteY2" fmla="*/ 111144 h 132184"/>
              <a:gd name="connsiteX3" fmla="*/ 1640 w 104828"/>
              <a:gd name="connsiteY3" fmla="*/ 130194 h 132184"/>
              <a:gd name="connsiteX4" fmla="*/ 63553 w 104828"/>
              <a:gd name="connsiteY4" fmla="*/ 66694 h 132184"/>
              <a:gd name="connsiteX5" fmla="*/ 25453 w 104828"/>
              <a:gd name="connsiteY5" fmla="*/ 19 h 13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28" h="132184">
                <a:moveTo>
                  <a:pt x="25453" y="19"/>
                </a:moveTo>
                <a:cubicBezTo>
                  <a:pt x="32332" y="-1039"/>
                  <a:pt x="104828" y="41823"/>
                  <a:pt x="104828" y="60344"/>
                </a:cubicBezTo>
                <a:cubicBezTo>
                  <a:pt x="104828" y="78865"/>
                  <a:pt x="42651" y="99502"/>
                  <a:pt x="25453" y="111144"/>
                </a:cubicBezTo>
                <a:cubicBezTo>
                  <a:pt x="8255" y="122786"/>
                  <a:pt x="-4710" y="137602"/>
                  <a:pt x="1640" y="130194"/>
                </a:cubicBezTo>
                <a:cubicBezTo>
                  <a:pt x="7990" y="122786"/>
                  <a:pt x="57732" y="88125"/>
                  <a:pt x="63553" y="66694"/>
                </a:cubicBezTo>
                <a:cubicBezTo>
                  <a:pt x="69374" y="45263"/>
                  <a:pt x="18574" y="1077"/>
                  <a:pt x="25453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9A0FC2EC-8FDF-42C6-9A7C-5F77EEEDE52C}"/>
              </a:ext>
            </a:extLst>
          </p:cNvPr>
          <p:cNvSpPr/>
          <p:nvPr/>
        </p:nvSpPr>
        <p:spPr>
          <a:xfrm>
            <a:off x="3270136" y="3799982"/>
            <a:ext cx="406713" cy="105828"/>
          </a:xfrm>
          <a:custGeom>
            <a:avLst/>
            <a:gdLst>
              <a:gd name="connsiteX0" fmla="*/ 406514 w 406713"/>
              <a:gd name="connsiteY0" fmla="*/ 493 h 105828"/>
              <a:gd name="connsiteX1" fmla="*/ 223952 w 406713"/>
              <a:gd name="connsiteY1" fmla="*/ 68756 h 105828"/>
              <a:gd name="connsiteX2" fmla="*/ 114 w 406713"/>
              <a:gd name="connsiteY2" fmla="*/ 105268 h 105828"/>
              <a:gd name="connsiteX3" fmla="*/ 254114 w 406713"/>
              <a:gd name="connsiteY3" fmla="*/ 41768 h 105828"/>
              <a:gd name="connsiteX4" fmla="*/ 406514 w 406713"/>
              <a:gd name="connsiteY4" fmla="*/ 493 h 10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713" h="105828">
                <a:moveTo>
                  <a:pt x="406514" y="493"/>
                </a:moveTo>
                <a:cubicBezTo>
                  <a:pt x="401487" y="4991"/>
                  <a:pt x="291685" y="51294"/>
                  <a:pt x="223952" y="68756"/>
                </a:cubicBezTo>
                <a:cubicBezTo>
                  <a:pt x="156219" y="86218"/>
                  <a:pt x="-4913" y="109766"/>
                  <a:pt x="114" y="105268"/>
                </a:cubicBezTo>
                <a:cubicBezTo>
                  <a:pt x="5141" y="100770"/>
                  <a:pt x="187968" y="60289"/>
                  <a:pt x="254114" y="41768"/>
                </a:cubicBezTo>
                <a:cubicBezTo>
                  <a:pt x="320260" y="23247"/>
                  <a:pt x="411541" y="-4005"/>
                  <a:pt x="406514" y="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B953ABBC-BBB0-488B-8E99-18DF2D159DB7}"/>
              </a:ext>
            </a:extLst>
          </p:cNvPr>
          <p:cNvSpPr/>
          <p:nvPr/>
        </p:nvSpPr>
        <p:spPr>
          <a:xfrm>
            <a:off x="3112534" y="3857597"/>
            <a:ext cx="458537" cy="128651"/>
          </a:xfrm>
          <a:custGeom>
            <a:avLst/>
            <a:gdLst>
              <a:gd name="connsiteX0" fmla="*/ 457754 w 458537"/>
              <a:gd name="connsiteY0" fmla="*/ 28 h 128651"/>
              <a:gd name="connsiteX1" fmla="*/ 283129 w 458537"/>
              <a:gd name="connsiteY1" fmla="*/ 65116 h 128651"/>
              <a:gd name="connsiteX2" fmla="*/ 554 w 458537"/>
              <a:gd name="connsiteY2" fmla="*/ 128616 h 128651"/>
              <a:gd name="connsiteX3" fmla="*/ 216454 w 458537"/>
              <a:gd name="connsiteY3" fmla="*/ 73053 h 128651"/>
              <a:gd name="connsiteX4" fmla="*/ 457754 w 458537"/>
              <a:gd name="connsiteY4" fmla="*/ 28 h 12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537" h="128651">
                <a:moveTo>
                  <a:pt x="457754" y="28"/>
                </a:moveTo>
                <a:cubicBezTo>
                  <a:pt x="468866" y="-1295"/>
                  <a:pt x="359329" y="43685"/>
                  <a:pt x="283129" y="65116"/>
                </a:cubicBezTo>
                <a:cubicBezTo>
                  <a:pt x="206929" y="86547"/>
                  <a:pt x="11666" y="127293"/>
                  <a:pt x="554" y="128616"/>
                </a:cubicBezTo>
                <a:cubicBezTo>
                  <a:pt x="-10558" y="129939"/>
                  <a:pt x="148191" y="93691"/>
                  <a:pt x="216454" y="73053"/>
                </a:cubicBezTo>
                <a:lnTo>
                  <a:pt x="457754" y="2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AAE15478-A0FF-42F9-A5F0-AD6B143A0A78}"/>
              </a:ext>
            </a:extLst>
          </p:cNvPr>
          <p:cNvSpPr/>
          <p:nvPr/>
        </p:nvSpPr>
        <p:spPr>
          <a:xfrm>
            <a:off x="3699938" y="3647925"/>
            <a:ext cx="111479" cy="106541"/>
          </a:xfrm>
          <a:custGeom>
            <a:avLst/>
            <a:gdLst>
              <a:gd name="connsiteX0" fmla="*/ 8462 w 111479"/>
              <a:gd name="connsiteY0" fmla="*/ 150 h 106541"/>
              <a:gd name="connsiteX1" fmla="*/ 103712 w 111479"/>
              <a:gd name="connsiteY1" fmla="*/ 65238 h 106541"/>
              <a:gd name="connsiteX2" fmla="*/ 68787 w 111479"/>
              <a:gd name="connsiteY2" fmla="*/ 101750 h 106541"/>
              <a:gd name="connsiteX3" fmla="*/ 525 w 111479"/>
              <a:gd name="connsiteY3" fmla="*/ 104925 h 106541"/>
              <a:gd name="connsiteX4" fmla="*/ 108475 w 111479"/>
              <a:gd name="connsiteY4" fmla="*/ 90638 h 106541"/>
              <a:gd name="connsiteX5" fmla="*/ 78312 w 111479"/>
              <a:gd name="connsiteY5" fmla="*/ 47775 h 106541"/>
              <a:gd name="connsiteX6" fmla="*/ 8462 w 111479"/>
              <a:gd name="connsiteY6" fmla="*/ 150 h 10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79" h="106541">
                <a:moveTo>
                  <a:pt x="8462" y="150"/>
                </a:moveTo>
                <a:cubicBezTo>
                  <a:pt x="12695" y="3060"/>
                  <a:pt x="93658" y="48305"/>
                  <a:pt x="103712" y="65238"/>
                </a:cubicBezTo>
                <a:cubicBezTo>
                  <a:pt x="113766" y="82171"/>
                  <a:pt x="85985" y="95136"/>
                  <a:pt x="68787" y="101750"/>
                </a:cubicBezTo>
                <a:cubicBezTo>
                  <a:pt x="51589" y="108364"/>
                  <a:pt x="-6090" y="106777"/>
                  <a:pt x="525" y="104925"/>
                </a:cubicBezTo>
                <a:cubicBezTo>
                  <a:pt x="7140" y="103073"/>
                  <a:pt x="95511" y="100163"/>
                  <a:pt x="108475" y="90638"/>
                </a:cubicBezTo>
                <a:cubicBezTo>
                  <a:pt x="121439" y="81113"/>
                  <a:pt x="88895" y="58094"/>
                  <a:pt x="78312" y="47775"/>
                </a:cubicBezTo>
                <a:cubicBezTo>
                  <a:pt x="67729" y="37456"/>
                  <a:pt x="4229" y="-2760"/>
                  <a:pt x="8462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6A42621E-E1FD-4883-91D3-6E68D6C96F78}"/>
              </a:ext>
            </a:extLst>
          </p:cNvPr>
          <p:cNvSpPr/>
          <p:nvPr/>
        </p:nvSpPr>
        <p:spPr>
          <a:xfrm>
            <a:off x="3731246" y="2644168"/>
            <a:ext cx="78520" cy="439965"/>
          </a:xfrm>
          <a:custGeom>
            <a:avLst/>
            <a:gdLst>
              <a:gd name="connsiteX0" fmla="*/ 2554 w 78520"/>
              <a:gd name="connsiteY0" fmla="*/ 607 h 439965"/>
              <a:gd name="connsiteX1" fmla="*/ 27954 w 78520"/>
              <a:gd name="connsiteY1" fmla="*/ 259370 h 439965"/>
              <a:gd name="connsiteX2" fmla="*/ 70817 w 78520"/>
              <a:gd name="connsiteY2" fmla="*/ 395895 h 439965"/>
              <a:gd name="connsiteX3" fmla="*/ 77167 w 78520"/>
              <a:gd name="connsiteY3" fmla="*/ 438757 h 439965"/>
              <a:gd name="connsiteX4" fmla="*/ 54942 w 78520"/>
              <a:gd name="connsiteY4" fmla="*/ 357795 h 439965"/>
              <a:gd name="connsiteX5" fmla="*/ 5729 w 78520"/>
              <a:gd name="connsiteY5" fmla="*/ 192695 h 439965"/>
              <a:gd name="connsiteX6" fmla="*/ 2554 w 78520"/>
              <a:gd name="connsiteY6" fmla="*/ 607 h 43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20" h="439965">
                <a:moveTo>
                  <a:pt x="2554" y="607"/>
                </a:moveTo>
                <a:cubicBezTo>
                  <a:pt x="6258" y="11719"/>
                  <a:pt x="16577" y="193489"/>
                  <a:pt x="27954" y="259370"/>
                </a:cubicBezTo>
                <a:cubicBezTo>
                  <a:pt x="39331" y="325251"/>
                  <a:pt x="62615" y="365997"/>
                  <a:pt x="70817" y="395895"/>
                </a:cubicBezTo>
                <a:cubicBezTo>
                  <a:pt x="79019" y="425793"/>
                  <a:pt x="79813" y="445107"/>
                  <a:pt x="77167" y="438757"/>
                </a:cubicBezTo>
                <a:cubicBezTo>
                  <a:pt x="74521" y="432407"/>
                  <a:pt x="66848" y="398805"/>
                  <a:pt x="54942" y="357795"/>
                </a:cubicBezTo>
                <a:cubicBezTo>
                  <a:pt x="43036" y="316785"/>
                  <a:pt x="12873" y="251697"/>
                  <a:pt x="5729" y="192695"/>
                </a:cubicBezTo>
                <a:cubicBezTo>
                  <a:pt x="-1415" y="133693"/>
                  <a:pt x="-1150" y="-10505"/>
                  <a:pt x="2554" y="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B83431F3-E201-42F8-9F3A-814F275832DA}"/>
              </a:ext>
            </a:extLst>
          </p:cNvPr>
          <p:cNvSpPr/>
          <p:nvPr/>
        </p:nvSpPr>
        <p:spPr>
          <a:xfrm>
            <a:off x="3680793" y="2648215"/>
            <a:ext cx="47622" cy="443852"/>
          </a:xfrm>
          <a:custGeom>
            <a:avLst/>
            <a:gdLst>
              <a:gd name="connsiteX0" fmla="*/ 620 w 47622"/>
              <a:gd name="connsiteY0" fmla="*/ 442648 h 443852"/>
              <a:gd name="connsiteX1" fmla="*/ 16495 w 47622"/>
              <a:gd name="connsiteY1" fmla="*/ 258498 h 443852"/>
              <a:gd name="connsiteX2" fmla="*/ 46657 w 47622"/>
              <a:gd name="connsiteY2" fmla="*/ 1323 h 443852"/>
              <a:gd name="connsiteX3" fmla="*/ 37132 w 47622"/>
              <a:gd name="connsiteY3" fmla="*/ 169598 h 443852"/>
              <a:gd name="connsiteX4" fmla="*/ 620 w 47622"/>
              <a:gd name="connsiteY4" fmla="*/ 442648 h 44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22" h="443852">
                <a:moveTo>
                  <a:pt x="620" y="442648"/>
                </a:moveTo>
                <a:cubicBezTo>
                  <a:pt x="-2819" y="457465"/>
                  <a:pt x="8822" y="332052"/>
                  <a:pt x="16495" y="258498"/>
                </a:cubicBezTo>
                <a:cubicBezTo>
                  <a:pt x="24168" y="184944"/>
                  <a:pt x="43218" y="16140"/>
                  <a:pt x="46657" y="1323"/>
                </a:cubicBezTo>
                <a:cubicBezTo>
                  <a:pt x="50096" y="-13494"/>
                  <a:pt x="43746" y="99484"/>
                  <a:pt x="37132" y="169598"/>
                </a:cubicBezTo>
                <a:cubicBezTo>
                  <a:pt x="30518" y="239712"/>
                  <a:pt x="4059" y="427831"/>
                  <a:pt x="620" y="442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BB44F805-9B8C-442B-846B-F7D4541ACDAF}"/>
              </a:ext>
            </a:extLst>
          </p:cNvPr>
          <p:cNvSpPr/>
          <p:nvPr/>
        </p:nvSpPr>
        <p:spPr>
          <a:xfrm>
            <a:off x="3713745" y="2423141"/>
            <a:ext cx="258139" cy="217211"/>
          </a:xfrm>
          <a:custGeom>
            <a:avLst/>
            <a:gdLst>
              <a:gd name="connsiteX0" fmla="*/ 4180 w 258139"/>
              <a:gd name="connsiteY0" fmla="*/ 215284 h 217211"/>
              <a:gd name="connsiteX1" fmla="*/ 248655 w 258139"/>
              <a:gd name="connsiteY1" fmla="*/ 12084 h 217211"/>
              <a:gd name="connsiteX2" fmla="*/ 197855 w 258139"/>
              <a:gd name="connsiteY2" fmla="*/ 32722 h 217211"/>
              <a:gd name="connsiteX3" fmla="*/ 101018 w 258139"/>
              <a:gd name="connsiteY3" fmla="*/ 110509 h 217211"/>
              <a:gd name="connsiteX4" fmla="*/ 4180 w 258139"/>
              <a:gd name="connsiteY4" fmla="*/ 215284 h 217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139" h="217211">
                <a:moveTo>
                  <a:pt x="4180" y="215284"/>
                </a:moveTo>
                <a:cubicBezTo>
                  <a:pt x="28786" y="198880"/>
                  <a:pt x="216376" y="42511"/>
                  <a:pt x="248655" y="12084"/>
                </a:cubicBezTo>
                <a:cubicBezTo>
                  <a:pt x="280934" y="-18343"/>
                  <a:pt x="222461" y="16318"/>
                  <a:pt x="197855" y="32722"/>
                </a:cubicBezTo>
                <a:cubicBezTo>
                  <a:pt x="173249" y="49126"/>
                  <a:pt x="131710" y="82199"/>
                  <a:pt x="101018" y="110509"/>
                </a:cubicBezTo>
                <a:cubicBezTo>
                  <a:pt x="70326" y="138819"/>
                  <a:pt x="-20426" y="231688"/>
                  <a:pt x="4180" y="215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32B695DF-1C9B-4CA7-9C84-0DCD71ABBD44}"/>
              </a:ext>
            </a:extLst>
          </p:cNvPr>
          <p:cNvSpPr/>
          <p:nvPr/>
        </p:nvSpPr>
        <p:spPr>
          <a:xfrm>
            <a:off x="3973495" y="2420634"/>
            <a:ext cx="268182" cy="50118"/>
          </a:xfrm>
          <a:custGeom>
            <a:avLst/>
            <a:gdLst>
              <a:gd name="connsiteX0" fmla="*/ 18 w 268182"/>
              <a:gd name="connsiteY0" fmla="*/ 304 h 50118"/>
              <a:gd name="connsiteX1" fmla="*/ 230205 w 268182"/>
              <a:gd name="connsiteY1" fmla="*/ 27291 h 50118"/>
              <a:gd name="connsiteX2" fmla="*/ 266718 w 268182"/>
              <a:gd name="connsiteY2" fmla="*/ 46341 h 50118"/>
              <a:gd name="connsiteX3" fmla="*/ 217505 w 268182"/>
              <a:gd name="connsiteY3" fmla="*/ 46341 h 50118"/>
              <a:gd name="connsiteX4" fmla="*/ 18 w 268182"/>
              <a:gd name="connsiteY4" fmla="*/ 304 h 5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82" h="50118">
                <a:moveTo>
                  <a:pt x="18" y="304"/>
                </a:moveTo>
                <a:cubicBezTo>
                  <a:pt x="2135" y="-2871"/>
                  <a:pt x="185755" y="19618"/>
                  <a:pt x="230205" y="27291"/>
                </a:cubicBezTo>
                <a:cubicBezTo>
                  <a:pt x="274655" y="34964"/>
                  <a:pt x="268835" y="43166"/>
                  <a:pt x="266718" y="46341"/>
                </a:cubicBezTo>
                <a:cubicBezTo>
                  <a:pt x="264601" y="49516"/>
                  <a:pt x="257192" y="52955"/>
                  <a:pt x="217505" y="46341"/>
                </a:cubicBezTo>
                <a:cubicBezTo>
                  <a:pt x="177818" y="39727"/>
                  <a:pt x="-2099" y="3479"/>
                  <a:pt x="18" y="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49EE0DE0-C009-434F-B631-122E682FC0F4}"/>
              </a:ext>
            </a:extLst>
          </p:cNvPr>
          <p:cNvSpPr/>
          <p:nvPr/>
        </p:nvSpPr>
        <p:spPr>
          <a:xfrm>
            <a:off x="4225793" y="2458313"/>
            <a:ext cx="84067" cy="171969"/>
          </a:xfrm>
          <a:custGeom>
            <a:avLst/>
            <a:gdLst>
              <a:gd name="connsiteX0" fmla="*/ 132 w 84067"/>
              <a:gd name="connsiteY0" fmla="*/ 2312 h 171969"/>
              <a:gd name="connsiteX1" fmla="*/ 81095 w 84067"/>
              <a:gd name="connsiteY1" fmla="*/ 170587 h 171969"/>
              <a:gd name="connsiteX2" fmla="*/ 62045 w 84067"/>
              <a:gd name="connsiteY2" fmla="*/ 78512 h 171969"/>
              <a:gd name="connsiteX3" fmla="*/ 132 w 84067"/>
              <a:gd name="connsiteY3" fmla="*/ 2312 h 17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067" h="171969">
                <a:moveTo>
                  <a:pt x="132" y="2312"/>
                </a:moveTo>
                <a:cubicBezTo>
                  <a:pt x="3307" y="17658"/>
                  <a:pt x="70776" y="157887"/>
                  <a:pt x="81095" y="170587"/>
                </a:cubicBezTo>
                <a:cubicBezTo>
                  <a:pt x="91414" y="183287"/>
                  <a:pt x="72364" y="104970"/>
                  <a:pt x="62045" y="78512"/>
                </a:cubicBezTo>
                <a:cubicBezTo>
                  <a:pt x="51726" y="52054"/>
                  <a:pt x="-3043" y="-13034"/>
                  <a:pt x="132" y="2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C6A3D1B5-CF97-4678-927E-21130E2263F9}"/>
              </a:ext>
            </a:extLst>
          </p:cNvPr>
          <p:cNvSpPr/>
          <p:nvPr/>
        </p:nvSpPr>
        <p:spPr>
          <a:xfrm>
            <a:off x="3735210" y="2513392"/>
            <a:ext cx="192894" cy="169986"/>
          </a:xfrm>
          <a:custGeom>
            <a:avLst/>
            <a:gdLst>
              <a:gd name="connsiteX0" fmla="*/ 1765 w 192894"/>
              <a:gd name="connsiteY0" fmla="*/ 169483 h 169986"/>
              <a:gd name="connsiteX1" fmla="*/ 190678 w 192894"/>
              <a:gd name="connsiteY1" fmla="*/ 4383 h 169986"/>
              <a:gd name="connsiteX2" fmla="*/ 100190 w 192894"/>
              <a:gd name="connsiteY2" fmla="*/ 55183 h 169986"/>
              <a:gd name="connsiteX3" fmla="*/ 1765 w 192894"/>
              <a:gd name="connsiteY3" fmla="*/ 169483 h 16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894" h="169986">
                <a:moveTo>
                  <a:pt x="1765" y="169483"/>
                </a:moveTo>
                <a:cubicBezTo>
                  <a:pt x="16846" y="161016"/>
                  <a:pt x="174274" y="23433"/>
                  <a:pt x="190678" y="4383"/>
                </a:cubicBezTo>
                <a:cubicBezTo>
                  <a:pt x="207082" y="-14667"/>
                  <a:pt x="127971" y="33223"/>
                  <a:pt x="100190" y="55183"/>
                </a:cubicBezTo>
                <a:cubicBezTo>
                  <a:pt x="72409" y="77143"/>
                  <a:pt x="-13316" y="177950"/>
                  <a:pt x="1765" y="169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21571CE7-5DD7-458C-837D-28D0C12D6791}"/>
              </a:ext>
            </a:extLst>
          </p:cNvPr>
          <p:cNvSpPr/>
          <p:nvPr/>
        </p:nvSpPr>
        <p:spPr>
          <a:xfrm>
            <a:off x="3980671" y="2489182"/>
            <a:ext cx="232471" cy="25446"/>
          </a:xfrm>
          <a:custGeom>
            <a:avLst/>
            <a:gdLst>
              <a:gd name="connsiteX0" fmla="*/ 779 w 232471"/>
              <a:gd name="connsiteY0" fmla="*/ 6368 h 25446"/>
              <a:gd name="connsiteX1" fmla="*/ 226204 w 232471"/>
              <a:gd name="connsiteY1" fmla="*/ 25418 h 25446"/>
              <a:gd name="connsiteX2" fmla="*/ 154767 w 232471"/>
              <a:gd name="connsiteY2" fmla="*/ 1606 h 25446"/>
              <a:gd name="connsiteX3" fmla="*/ 779 w 232471"/>
              <a:gd name="connsiteY3" fmla="*/ 6368 h 2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71" h="25446">
                <a:moveTo>
                  <a:pt x="779" y="6368"/>
                </a:moveTo>
                <a:cubicBezTo>
                  <a:pt x="12685" y="10337"/>
                  <a:pt x="200539" y="26212"/>
                  <a:pt x="226204" y="25418"/>
                </a:cubicBezTo>
                <a:cubicBezTo>
                  <a:pt x="251869" y="24624"/>
                  <a:pt x="192867" y="5839"/>
                  <a:pt x="154767" y="1606"/>
                </a:cubicBezTo>
                <a:cubicBezTo>
                  <a:pt x="116667" y="-2627"/>
                  <a:pt x="-11127" y="2399"/>
                  <a:pt x="779" y="6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532B0D84-4C00-4D6C-9717-A8A46BC4D725}"/>
              </a:ext>
            </a:extLst>
          </p:cNvPr>
          <p:cNvSpPr/>
          <p:nvPr/>
        </p:nvSpPr>
        <p:spPr>
          <a:xfrm>
            <a:off x="3886981" y="2428859"/>
            <a:ext cx="87749" cy="109803"/>
          </a:xfrm>
          <a:custGeom>
            <a:avLst/>
            <a:gdLst>
              <a:gd name="connsiteX0" fmla="*/ 86532 w 87749"/>
              <a:gd name="connsiteY0" fmla="*/ 16 h 109803"/>
              <a:gd name="connsiteX1" fmla="*/ 807 w 87749"/>
              <a:gd name="connsiteY1" fmla="*/ 101616 h 109803"/>
              <a:gd name="connsiteX2" fmla="*/ 46844 w 87749"/>
              <a:gd name="connsiteY2" fmla="*/ 93679 h 109803"/>
              <a:gd name="connsiteX3" fmla="*/ 86532 w 87749"/>
              <a:gd name="connsiteY3" fmla="*/ 16 h 10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749" h="109803">
                <a:moveTo>
                  <a:pt x="86532" y="16"/>
                </a:moveTo>
                <a:cubicBezTo>
                  <a:pt x="78859" y="1339"/>
                  <a:pt x="7422" y="86005"/>
                  <a:pt x="807" y="101616"/>
                </a:cubicBezTo>
                <a:cubicBezTo>
                  <a:pt x="-5808" y="117227"/>
                  <a:pt x="29911" y="108231"/>
                  <a:pt x="46844" y="93679"/>
                </a:cubicBezTo>
                <a:cubicBezTo>
                  <a:pt x="63777" y="79127"/>
                  <a:pt x="94205" y="-1307"/>
                  <a:pt x="8653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F9CB21FE-9534-4266-95BA-0AE4BCD047E5}"/>
              </a:ext>
            </a:extLst>
          </p:cNvPr>
          <p:cNvSpPr/>
          <p:nvPr/>
        </p:nvSpPr>
        <p:spPr>
          <a:xfrm>
            <a:off x="3744391" y="2627111"/>
            <a:ext cx="356123" cy="141491"/>
          </a:xfrm>
          <a:custGeom>
            <a:avLst/>
            <a:gdLst>
              <a:gd name="connsiteX0" fmla="*/ 522 w 356123"/>
              <a:gd name="connsiteY0" fmla="*/ 141489 h 141491"/>
              <a:gd name="connsiteX1" fmla="*/ 148159 w 356123"/>
              <a:gd name="connsiteY1" fmla="*/ 103389 h 141491"/>
              <a:gd name="connsiteX2" fmla="*/ 276747 w 356123"/>
              <a:gd name="connsiteY2" fmla="*/ 68464 h 141491"/>
              <a:gd name="connsiteX3" fmla="*/ 356122 w 356123"/>
              <a:gd name="connsiteY3" fmla="*/ 202 h 141491"/>
              <a:gd name="connsiteX4" fmla="*/ 275159 w 356123"/>
              <a:gd name="connsiteY4" fmla="*/ 49414 h 141491"/>
              <a:gd name="connsiteX5" fmla="*/ 105297 w 356123"/>
              <a:gd name="connsiteY5" fmla="*/ 104977 h 141491"/>
              <a:gd name="connsiteX6" fmla="*/ 522 w 356123"/>
              <a:gd name="connsiteY6" fmla="*/ 141489 h 14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123" h="141491">
                <a:moveTo>
                  <a:pt x="522" y="141489"/>
                </a:moveTo>
                <a:cubicBezTo>
                  <a:pt x="7666" y="141224"/>
                  <a:pt x="148159" y="103389"/>
                  <a:pt x="148159" y="103389"/>
                </a:cubicBezTo>
                <a:cubicBezTo>
                  <a:pt x="194197" y="91218"/>
                  <a:pt x="242087" y="85662"/>
                  <a:pt x="276747" y="68464"/>
                </a:cubicBezTo>
                <a:cubicBezTo>
                  <a:pt x="311408" y="51266"/>
                  <a:pt x="356387" y="3377"/>
                  <a:pt x="356122" y="202"/>
                </a:cubicBezTo>
                <a:cubicBezTo>
                  <a:pt x="355857" y="-2973"/>
                  <a:pt x="316963" y="31952"/>
                  <a:pt x="275159" y="49414"/>
                </a:cubicBezTo>
                <a:cubicBezTo>
                  <a:pt x="233355" y="66876"/>
                  <a:pt x="149482" y="91219"/>
                  <a:pt x="105297" y="104977"/>
                </a:cubicBezTo>
                <a:cubicBezTo>
                  <a:pt x="61112" y="118735"/>
                  <a:pt x="-6622" y="141754"/>
                  <a:pt x="522" y="141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3DBBF910-7926-4C0E-A372-5B8D7AA064F2}"/>
              </a:ext>
            </a:extLst>
          </p:cNvPr>
          <p:cNvSpPr/>
          <p:nvPr/>
        </p:nvSpPr>
        <p:spPr>
          <a:xfrm>
            <a:off x="3993395" y="2638420"/>
            <a:ext cx="151156" cy="71460"/>
          </a:xfrm>
          <a:custGeom>
            <a:avLst/>
            <a:gdLst>
              <a:gd name="connsiteX0" fmla="*/ 149980 w 151156"/>
              <a:gd name="connsiteY0" fmla="*/ 5 h 71460"/>
              <a:gd name="connsiteX1" fmla="*/ 105530 w 151156"/>
              <a:gd name="connsiteY1" fmla="*/ 46043 h 71460"/>
              <a:gd name="connsiteX2" fmla="*/ 755 w 151156"/>
              <a:gd name="connsiteY2" fmla="*/ 71443 h 71460"/>
              <a:gd name="connsiteX3" fmla="*/ 62668 w 151156"/>
              <a:gd name="connsiteY3" fmla="*/ 49218 h 71460"/>
              <a:gd name="connsiteX4" fmla="*/ 149980 w 151156"/>
              <a:gd name="connsiteY4" fmla="*/ 5 h 7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156" h="71460">
                <a:moveTo>
                  <a:pt x="149980" y="5"/>
                </a:moveTo>
                <a:cubicBezTo>
                  <a:pt x="157124" y="-524"/>
                  <a:pt x="130401" y="34137"/>
                  <a:pt x="105530" y="46043"/>
                </a:cubicBezTo>
                <a:cubicBezTo>
                  <a:pt x="80659" y="57949"/>
                  <a:pt x="7899" y="70914"/>
                  <a:pt x="755" y="71443"/>
                </a:cubicBezTo>
                <a:cubicBezTo>
                  <a:pt x="-6389" y="71972"/>
                  <a:pt x="38856" y="60066"/>
                  <a:pt x="62668" y="49218"/>
                </a:cubicBezTo>
                <a:cubicBezTo>
                  <a:pt x="86480" y="38370"/>
                  <a:pt x="142836" y="534"/>
                  <a:pt x="14998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C0B4A6E6-CE27-4B0A-8D15-E9373CF6F34B}"/>
              </a:ext>
            </a:extLst>
          </p:cNvPr>
          <p:cNvSpPr/>
          <p:nvPr/>
        </p:nvSpPr>
        <p:spPr>
          <a:xfrm>
            <a:off x="4104971" y="2626513"/>
            <a:ext cx="296251" cy="77011"/>
          </a:xfrm>
          <a:custGeom>
            <a:avLst/>
            <a:gdLst>
              <a:gd name="connsiteX0" fmla="*/ 304 w 296251"/>
              <a:gd name="connsiteY0" fmla="*/ 800 h 77011"/>
              <a:gd name="connsiteX1" fmla="*/ 198742 w 296251"/>
              <a:gd name="connsiteY1" fmla="*/ 21437 h 77011"/>
              <a:gd name="connsiteX2" fmla="*/ 279704 w 296251"/>
              <a:gd name="connsiteY2" fmla="*/ 46837 h 77011"/>
              <a:gd name="connsiteX3" fmla="*/ 293992 w 296251"/>
              <a:gd name="connsiteY3" fmla="*/ 77000 h 77011"/>
              <a:gd name="connsiteX4" fmla="*/ 247954 w 296251"/>
              <a:gd name="connsiteY4" fmla="*/ 50012 h 77011"/>
              <a:gd name="connsiteX5" fmla="*/ 304 w 296251"/>
              <a:gd name="connsiteY5" fmla="*/ 800 h 7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251" h="77011">
                <a:moveTo>
                  <a:pt x="304" y="800"/>
                </a:moveTo>
                <a:cubicBezTo>
                  <a:pt x="-7898" y="-3962"/>
                  <a:pt x="152175" y="13764"/>
                  <a:pt x="198742" y="21437"/>
                </a:cubicBezTo>
                <a:cubicBezTo>
                  <a:pt x="245309" y="29110"/>
                  <a:pt x="263829" y="37577"/>
                  <a:pt x="279704" y="46837"/>
                </a:cubicBezTo>
                <a:cubicBezTo>
                  <a:pt x="295579" y="56097"/>
                  <a:pt x="299284" y="76471"/>
                  <a:pt x="293992" y="77000"/>
                </a:cubicBezTo>
                <a:cubicBezTo>
                  <a:pt x="288700" y="77529"/>
                  <a:pt x="296637" y="60331"/>
                  <a:pt x="247954" y="50012"/>
                </a:cubicBezTo>
                <a:cubicBezTo>
                  <a:pt x="199271" y="39693"/>
                  <a:pt x="8506" y="5562"/>
                  <a:pt x="304" y="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867B9470-1DCD-4D0F-B1AB-08A7BCEDC502}"/>
              </a:ext>
            </a:extLst>
          </p:cNvPr>
          <p:cNvSpPr/>
          <p:nvPr/>
        </p:nvSpPr>
        <p:spPr>
          <a:xfrm>
            <a:off x="3886194" y="2572157"/>
            <a:ext cx="335234" cy="129851"/>
          </a:xfrm>
          <a:custGeom>
            <a:avLst/>
            <a:gdLst>
              <a:gd name="connsiteX0" fmla="*/ 6 w 335234"/>
              <a:gd name="connsiteY0" fmla="*/ 129768 h 129851"/>
              <a:gd name="connsiteX1" fmla="*/ 65094 w 335234"/>
              <a:gd name="connsiteY1" fmla="*/ 28168 h 129851"/>
              <a:gd name="connsiteX2" fmla="*/ 333381 w 335234"/>
              <a:gd name="connsiteY2" fmla="*/ 31343 h 129851"/>
              <a:gd name="connsiteX3" fmla="*/ 177806 w 335234"/>
              <a:gd name="connsiteY3" fmla="*/ 9118 h 129851"/>
              <a:gd name="connsiteX4" fmla="*/ 61919 w 335234"/>
              <a:gd name="connsiteY4" fmla="*/ 9118 h 129851"/>
              <a:gd name="connsiteX5" fmla="*/ 6 w 335234"/>
              <a:gd name="connsiteY5" fmla="*/ 129768 h 12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234" h="129851">
                <a:moveTo>
                  <a:pt x="6" y="129768"/>
                </a:moveTo>
                <a:cubicBezTo>
                  <a:pt x="535" y="132943"/>
                  <a:pt x="9532" y="44572"/>
                  <a:pt x="65094" y="28168"/>
                </a:cubicBezTo>
                <a:cubicBezTo>
                  <a:pt x="120656" y="11764"/>
                  <a:pt x="314596" y="34518"/>
                  <a:pt x="333381" y="31343"/>
                </a:cubicBezTo>
                <a:cubicBezTo>
                  <a:pt x="352166" y="28168"/>
                  <a:pt x="223050" y="12822"/>
                  <a:pt x="177806" y="9118"/>
                </a:cubicBezTo>
                <a:cubicBezTo>
                  <a:pt x="132562" y="5414"/>
                  <a:pt x="92346" y="-9403"/>
                  <a:pt x="61919" y="9118"/>
                </a:cubicBezTo>
                <a:cubicBezTo>
                  <a:pt x="31492" y="27639"/>
                  <a:pt x="-523" y="126593"/>
                  <a:pt x="6" y="129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3833AF85-6704-4A2D-A8ED-8E76B4D1722F}"/>
              </a:ext>
            </a:extLst>
          </p:cNvPr>
          <p:cNvSpPr/>
          <p:nvPr/>
        </p:nvSpPr>
        <p:spPr>
          <a:xfrm>
            <a:off x="3778250" y="2570163"/>
            <a:ext cx="41279" cy="51494"/>
          </a:xfrm>
          <a:custGeom>
            <a:avLst/>
            <a:gdLst>
              <a:gd name="connsiteX0" fmla="*/ 0 w 41279"/>
              <a:gd name="connsiteY0" fmla="*/ 0 h 51494"/>
              <a:gd name="connsiteX1" fmla="*/ 41275 w 41279"/>
              <a:gd name="connsiteY1" fmla="*/ 50800 h 51494"/>
              <a:gd name="connsiteX2" fmla="*/ 0 w 41279"/>
              <a:gd name="connsiteY2" fmla="*/ 0 h 5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79" h="51494">
                <a:moveTo>
                  <a:pt x="0" y="0"/>
                </a:moveTo>
                <a:cubicBezTo>
                  <a:pt x="0" y="0"/>
                  <a:pt x="40746" y="43127"/>
                  <a:pt x="41275" y="50800"/>
                </a:cubicBezTo>
                <a:cubicBezTo>
                  <a:pt x="41804" y="58473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F90BEE9A-27C9-4A6B-91A5-50BDA0E83B1A}"/>
              </a:ext>
            </a:extLst>
          </p:cNvPr>
          <p:cNvSpPr/>
          <p:nvPr/>
        </p:nvSpPr>
        <p:spPr>
          <a:xfrm>
            <a:off x="3824396" y="2602935"/>
            <a:ext cx="57109" cy="94077"/>
          </a:xfrm>
          <a:custGeom>
            <a:avLst/>
            <a:gdLst>
              <a:gd name="connsiteX0" fmla="*/ 57042 w 57109"/>
              <a:gd name="connsiteY0" fmla="*/ 565 h 94077"/>
              <a:gd name="connsiteX1" fmla="*/ 12592 w 57109"/>
              <a:gd name="connsiteY1" fmla="*/ 92640 h 94077"/>
              <a:gd name="connsiteX2" fmla="*/ 1479 w 57109"/>
              <a:gd name="connsiteY2" fmla="*/ 54540 h 94077"/>
              <a:gd name="connsiteX3" fmla="*/ 57042 w 57109"/>
              <a:gd name="connsiteY3" fmla="*/ 565 h 94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09" h="94077">
                <a:moveTo>
                  <a:pt x="57042" y="565"/>
                </a:moveTo>
                <a:cubicBezTo>
                  <a:pt x="58894" y="6915"/>
                  <a:pt x="21852" y="83644"/>
                  <a:pt x="12592" y="92640"/>
                </a:cubicBezTo>
                <a:cubicBezTo>
                  <a:pt x="3331" y="101636"/>
                  <a:pt x="-3019" y="65917"/>
                  <a:pt x="1479" y="54540"/>
                </a:cubicBezTo>
                <a:cubicBezTo>
                  <a:pt x="5977" y="43163"/>
                  <a:pt x="55190" y="-5785"/>
                  <a:pt x="57042" y="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7702F185-78DA-4C6F-B125-00EE5E724228}"/>
              </a:ext>
            </a:extLst>
          </p:cNvPr>
          <p:cNvSpPr/>
          <p:nvPr/>
        </p:nvSpPr>
        <p:spPr>
          <a:xfrm>
            <a:off x="4168165" y="2686036"/>
            <a:ext cx="222500" cy="100029"/>
          </a:xfrm>
          <a:custGeom>
            <a:avLst/>
            <a:gdLst>
              <a:gd name="connsiteX0" fmla="*/ 221273 w 222500"/>
              <a:gd name="connsiteY0" fmla="*/ 14 h 100029"/>
              <a:gd name="connsiteX1" fmla="*/ 195873 w 222500"/>
              <a:gd name="connsiteY1" fmla="*/ 69864 h 100029"/>
              <a:gd name="connsiteX2" fmla="*/ 111735 w 222500"/>
              <a:gd name="connsiteY2" fmla="*/ 77802 h 100029"/>
              <a:gd name="connsiteX3" fmla="*/ 610 w 222500"/>
              <a:gd name="connsiteY3" fmla="*/ 100027 h 100029"/>
              <a:gd name="connsiteX4" fmla="*/ 164123 w 222500"/>
              <a:gd name="connsiteY4" fmla="*/ 76214 h 100029"/>
              <a:gd name="connsiteX5" fmla="*/ 221273 w 222500"/>
              <a:gd name="connsiteY5" fmla="*/ 14 h 10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500" h="100029">
                <a:moveTo>
                  <a:pt x="221273" y="14"/>
                </a:moveTo>
                <a:cubicBezTo>
                  <a:pt x="226564" y="-1044"/>
                  <a:pt x="214129" y="56899"/>
                  <a:pt x="195873" y="69864"/>
                </a:cubicBezTo>
                <a:cubicBezTo>
                  <a:pt x="177617" y="82829"/>
                  <a:pt x="144279" y="72775"/>
                  <a:pt x="111735" y="77802"/>
                </a:cubicBezTo>
                <a:cubicBezTo>
                  <a:pt x="79191" y="82829"/>
                  <a:pt x="-8121" y="100292"/>
                  <a:pt x="610" y="100027"/>
                </a:cubicBezTo>
                <a:cubicBezTo>
                  <a:pt x="9341" y="99762"/>
                  <a:pt x="127346" y="89179"/>
                  <a:pt x="164123" y="76214"/>
                </a:cubicBezTo>
                <a:cubicBezTo>
                  <a:pt x="200900" y="63249"/>
                  <a:pt x="215982" y="1072"/>
                  <a:pt x="22127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E29FD58C-66C2-4585-8999-5C2315FA2145}"/>
              </a:ext>
            </a:extLst>
          </p:cNvPr>
          <p:cNvSpPr/>
          <p:nvPr/>
        </p:nvSpPr>
        <p:spPr>
          <a:xfrm>
            <a:off x="3903582" y="2712086"/>
            <a:ext cx="422956" cy="91846"/>
          </a:xfrm>
          <a:custGeom>
            <a:avLst/>
            <a:gdLst>
              <a:gd name="connsiteX0" fmla="*/ 81 w 422956"/>
              <a:gd name="connsiteY0" fmla="*/ 91439 h 91846"/>
              <a:gd name="connsiteX1" fmla="*/ 169943 w 422956"/>
              <a:gd name="connsiteY1" fmla="*/ 73977 h 91846"/>
              <a:gd name="connsiteX2" fmla="*/ 420768 w 422956"/>
              <a:gd name="connsiteY2" fmla="*/ 952 h 91846"/>
              <a:gd name="connsiteX3" fmla="*/ 284243 w 422956"/>
              <a:gd name="connsiteY3" fmla="*/ 34289 h 91846"/>
              <a:gd name="connsiteX4" fmla="*/ 149306 w 422956"/>
              <a:gd name="connsiteY4" fmla="*/ 62864 h 91846"/>
              <a:gd name="connsiteX5" fmla="*/ 81 w 422956"/>
              <a:gd name="connsiteY5" fmla="*/ 91439 h 9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956" h="91846">
                <a:moveTo>
                  <a:pt x="81" y="91439"/>
                </a:moveTo>
                <a:cubicBezTo>
                  <a:pt x="3520" y="93291"/>
                  <a:pt x="99829" y="89058"/>
                  <a:pt x="169943" y="73977"/>
                </a:cubicBezTo>
                <a:cubicBezTo>
                  <a:pt x="240057" y="58896"/>
                  <a:pt x="401718" y="7567"/>
                  <a:pt x="420768" y="952"/>
                </a:cubicBezTo>
                <a:cubicBezTo>
                  <a:pt x="439818" y="-5663"/>
                  <a:pt x="329487" y="23970"/>
                  <a:pt x="284243" y="34289"/>
                </a:cubicBezTo>
                <a:cubicBezTo>
                  <a:pt x="238999" y="44608"/>
                  <a:pt x="195343" y="54927"/>
                  <a:pt x="149306" y="62864"/>
                </a:cubicBezTo>
                <a:cubicBezTo>
                  <a:pt x="103269" y="70801"/>
                  <a:pt x="-3358" y="89587"/>
                  <a:pt x="81" y="91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12E30585-B6F4-4D5E-BDCC-81828F4CDCAB}"/>
              </a:ext>
            </a:extLst>
          </p:cNvPr>
          <p:cNvSpPr/>
          <p:nvPr/>
        </p:nvSpPr>
        <p:spPr>
          <a:xfrm>
            <a:off x="3801093" y="2798492"/>
            <a:ext cx="303441" cy="251105"/>
          </a:xfrm>
          <a:custGeom>
            <a:avLst/>
            <a:gdLst>
              <a:gd name="connsiteX0" fmla="*/ 970 w 303441"/>
              <a:gd name="connsiteY0" fmla="*/ 251096 h 251105"/>
              <a:gd name="connsiteX1" fmla="*/ 54945 w 303441"/>
              <a:gd name="connsiteY1" fmla="*/ 144733 h 251105"/>
              <a:gd name="connsiteX2" fmla="*/ 97807 w 303441"/>
              <a:gd name="connsiteY2" fmla="*/ 133621 h 251105"/>
              <a:gd name="connsiteX3" fmla="*/ 154957 w 303441"/>
              <a:gd name="connsiteY3" fmla="*/ 109808 h 251105"/>
              <a:gd name="connsiteX4" fmla="*/ 189882 w 303441"/>
              <a:gd name="connsiteY4" fmla="*/ 90758 h 251105"/>
              <a:gd name="connsiteX5" fmla="*/ 301007 w 303441"/>
              <a:gd name="connsiteY5" fmla="*/ 271 h 251105"/>
              <a:gd name="connsiteX6" fmla="*/ 253382 w 303441"/>
              <a:gd name="connsiteY6" fmla="*/ 65358 h 251105"/>
              <a:gd name="connsiteX7" fmla="*/ 104157 w 303441"/>
              <a:gd name="connsiteY7" fmla="*/ 138383 h 251105"/>
              <a:gd name="connsiteX8" fmla="*/ 970 w 303441"/>
              <a:gd name="connsiteY8" fmla="*/ 251096 h 25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441" h="251105">
                <a:moveTo>
                  <a:pt x="970" y="251096"/>
                </a:moveTo>
                <a:cubicBezTo>
                  <a:pt x="-7232" y="252154"/>
                  <a:pt x="38806" y="164312"/>
                  <a:pt x="54945" y="144733"/>
                </a:cubicBezTo>
                <a:cubicBezTo>
                  <a:pt x="71084" y="125154"/>
                  <a:pt x="81138" y="139442"/>
                  <a:pt x="97807" y="133621"/>
                </a:cubicBezTo>
                <a:cubicBezTo>
                  <a:pt x="114476" y="127800"/>
                  <a:pt x="139611" y="116952"/>
                  <a:pt x="154957" y="109808"/>
                </a:cubicBezTo>
                <a:cubicBezTo>
                  <a:pt x="170303" y="102664"/>
                  <a:pt x="165540" y="109014"/>
                  <a:pt x="189882" y="90758"/>
                </a:cubicBezTo>
                <a:cubicBezTo>
                  <a:pt x="214224" y="72502"/>
                  <a:pt x="290424" y="4504"/>
                  <a:pt x="301007" y="271"/>
                </a:cubicBezTo>
                <a:cubicBezTo>
                  <a:pt x="311590" y="-3962"/>
                  <a:pt x="286190" y="42339"/>
                  <a:pt x="253382" y="65358"/>
                </a:cubicBezTo>
                <a:cubicBezTo>
                  <a:pt x="220574" y="88377"/>
                  <a:pt x="145961" y="111131"/>
                  <a:pt x="104157" y="138383"/>
                </a:cubicBezTo>
                <a:cubicBezTo>
                  <a:pt x="62353" y="165635"/>
                  <a:pt x="9172" y="250038"/>
                  <a:pt x="970" y="251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8CCAB028-25EE-405A-9F78-4C7156AA7BC2}"/>
              </a:ext>
            </a:extLst>
          </p:cNvPr>
          <p:cNvSpPr/>
          <p:nvPr/>
        </p:nvSpPr>
        <p:spPr>
          <a:xfrm>
            <a:off x="3872350" y="2758852"/>
            <a:ext cx="58616" cy="142595"/>
          </a:xfrm>
          <a:custGeom>
            <a:avLst/>
            <a:gdLst>
              <a:gd name="connsiteX0" fmla="*/ 58300 w 58616"/>
              <a:gd name="connsiteY0" fmla="*/ 223 h 142595"/>
              <a:gd name="connsiteX1" fmla="*/ 24963 w 58616"/>
              <a:gd name="connsiteY1" fmla="*/ 57373 h 142595"/>
              <a:gd name="connsiteX2" fmla="*/ 42425 w 58616"/>
              <a:gd name="connsiteY2" fmla="*/ 141511 h 142595"/>
              <a:gd name="connsiteX3" fmla="*/ 17025 w 58616"/>
              <a:gd name="connsiteY3" fmla="*/ 103411 h 142595"/>
              <a:gd name="connsiteX4" fmla="*/ 1150 w 58616"/>
              <a:gd name="connsiteY4" fmla="*/ 78011 h 142595"/>
              <a:gd name="connsiteX5" fmla="*/ 58300 w 58616"/>
              <a:gd name="connsiteY5" fmla="*/ 223 h 14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16" h="142595">
                <a:moveTo>
                  <a:pt x="58300" y="223"/>
                </a:moveTo>
                <a:cubicBezTo>
                  <a:pt x="62269" y="-3217"/>
                  <a:pt x="27609" y="33825"/>
                  <a:pt x="24963" y="57373"/>
                </a:cubicBezTo>
                <a:cubicBezTo>
                  <a:pt x="22317" y="80921"/>
                  <a:pt x="43748" y="133838"/>
                  <a:pt x="42425" y="141511"/>
                </a:cubicBezTo>
                <a:cubicBezTo>
                  <a:pt x="41102" y="149184"/>
                  <a:pt x="23904" y="113994"/>
                  <a:pt x="17025" y="103411"/>
                </a:cubicBezTo>
                <a:cubicBezTo>
                  <a:pt x="10146" y="92828"/>
                  <a:pt x="-4142" y="93621"/>
                  <a:pt x="1150" y="78011"/>
                </a:cubicBezTo>
                <a:cubicBezTo>
                  <a:pt x="6442" y="62401"/>
                  <a:pt x="54331" y="3663"/>
                  <a:pt x="58300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9F180B79-5F2C-4164-9A35-DE0900D4E4FA}"/>
              </a:ext>
            </a:extLst>
          </p:cNvPr>
          <p:cNvSpPr/>
          <p:nvPr/>
        </p:nvSpPr>
        <p:spPr>
          <a:xfrm>
            <a:off x="3782925" y="2766995"/>
            <a:ext cx="124654" cy="157448"/>
          </a:xfrm>
          <a:custGeom>
            <a:avLst/>
            <a:gdLst>
              <a:gd name="connsiteX0" fmla="*/ 123913 w 124654"/>
              <a:gd name="connsiteY0" fmla="*/ 18 h 157448"/>
              <a:gd name="connsiteX1" fmla="*/ 41363 w 124654"/>
              <a:gd name="connsiteY1" fmla="*/ 39705 h 157448"/>
              <a:gd name="connsiteX2" fmla="*/ 17550 w 124654"/>
              <a:gd name="connsiteY2" fmla="*/ 96855 h 157448"/>
              <a:gd name="connsiteX3" fmla="*/ 8025 w 124654"/>
              <a:gd name="connsiteY3" fmla="*/ 157180 h 157448"/>
              <a:gd name="connsiteX4" fmla="*/ 4850 w 124654"/>
              <a:gd name="connsiteY4" fmla="*/ 115905 h 157448"/>
              <a:gd name="connsiteX5" fmla="*/ 77875 w 124654"/>
              <a:gd name="connsiteY5" fmla="*/ 44468 h 157448"/>
              <a:gd name="connsiteX6" fmla="*/ 123913 w 124654"/>
              <a:gd name="connsiteY6" fmla="*/ 18 h 15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654" h="157448">
                <a:moveTo>
                  <a:pt x="123913" y="18"/>
                </a:moveTo>
                <a:cubicBezTo>
                  <a:pt x="117828" y="-776"/>
                  <a:pt x="59090" y="23565"/>
                  <a:pt x="41363" y="39705"/>
                </a:cubicBezTo>
                <a:cubicBezTo>
                  <a:pt x="23636" y="55845"/>
                  <a:pt x="23106" y="77276"/>
                  <a:pt x="17550" y="96855"/>
                </a:cubicBezTo>
                <a:cubicBezTo>
                  <a:pt x="11994" y="116434"/>
                  <a:pt x="10142" y="154005"/>
                  <a:pt x="8025" y="157180"/>
                </a:cubicBezTo>
                <a:cubicBezTo>
                  <a:pt x="5908" y="160355"/>
                  <a:pt x="-6792" y="134690"/>
                  <a:pt x="4850" y="115905"/>
                </a:cubicBezTo>
                <a:cubicBezTo>
                  <a:pt x="16492" y="97120"/>
                  <a:pt x="58560" y="59814"/>
                  <a:pt x="77875" y="44468"/>
                </a:cubicBezTo>
                <a:cubicBezTo>
                  <a:pt x="97190" y="29122"/>
                  <a:pt x="129998" y="812"/>
                  <a:pt x="123913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896BFF9C-FA04-47EF-90AA-980A770E4168}"/>
              </a:ext>
            </a:extLst>
          </p:cNvPr>
          <p:cNvSpPr/>
          <p:nvPr/>
        </p:nvSpPr>
        <p:spPr>
          <a:xfrm>
            <a:off x="3752698" y="2766837"/>
            <a:ext cx="90071" cy="27866"/>
          </a:xfrm>
          <a:custGeom>
            <a:avLst/>
            <a:gdLst>
              <a:gd name="connsiteX0" fmla="*/ 152 w 90071"/>
              <a:gd name="connsiteY0" fmla="*/ 16051 h 27866"/>
              <a:gd name="connsiteX1" fmla="*/ 66827 w 90071"/>
              <a:gd name="connsiteY1" fmla="*/ 176 h 27866"/>
              <a:gd name="connsiteX2" fmla="*/ 87465 w 90071"/>
              <a:gd name="connsiteY2" fmla="*/ 27163 h 27866"/>
              <a:gd name="connsiteX3" fmla="*/ 152 w 90071"/>
              <a:gd name="connsiteY3" fmla="*/ 16051 h 2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71" h="27866">
                <a:moveTo>
                  <a:pt x="152" y="16051"/>
                </a:moveTo>
                <a:cubicBezTo>
                  <a:pt x="-3288" y="11553"/>
                  <a:pt x="52275" y="-1676"/>
                  <a:pt x="66827" y="176"/>
                </a:cubicBezTo>
                <a:cubicBezTo>
                  <a:pt x="81379" y="2028"/>
                  <a:pt x="96196" y="23724"/>
                  <a:pt x="87465" y="27163"/>
                </a:cubicBezTo>
                <a:cubicBezTo>
                  <a:pt x="78734" y="30603"/>
                  <a:pt x="3592" y="20549"/>
                  <a:pt x="152" y="16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A0D3F626-3317-44FF-9D79-0EAC17F1B50E}"/>
              </a:ext>
            </a:extLst>
          </p:cNvPr>
          <p:cNvSpPr/>
          <p:nvPr/>
        </p:nvSpPr>
        <p:spPr>
          <a:xfrm>
            <a:off x="4120799" y="2787615"/>
            <a:ext cx="276587" cy="18056"/>
          </a:xfrm>
          <a:custGeom>
            <a:avLst/>
            <a:gdLst>
              <a:gd name="connsiteX0" fmla="*/ 351 w 276587"/>
              <a:gd name="connsiteY0" fmla="*/ 11148 h 18056"/>
              <a:gd name="connsiteX1" fmla="*/ 254351 w 276587"/>
              <a:gd name="connsiteY1" fmla="*/ 35 h 18056"/>
              <a:gd name="connsiteX2" fmla="*/ 257526 w 276587"/>
              <a:gd name="connsiteY2" fmla="*/ 7973 h 18056"/>
              <a:gd name="connsiteX3" fmla="*/ 200376 w 276587"/>
              <a:gd name="connsiteY3" fmla="*/ 17498 h 18056"/>
              <a:gd name="connsiteX4" fmla="*/ 351 w 276587"/>
              <a:gd name="connsiteY4" fmla="*/ 11148 h 1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87" h="18056">
                <a:moveTo>
                  <a:pt x="351" y="11148"/>
                </a:moveTo>
                <a:cubicBezTo>
                  <a:pt x="9347" y="8238"/>
                  <a:pt x="211489" y="564"/>
                  <a:pt x="254351" y="35"/>
                </a:cubicBezTo>
                <a:cubicBezTo>
                  <a:pt x="297213" y="-494"/>
                  <a:pt x="266522" y="5063"/>
                  <a:pt x="257526" y="7973"/>
                </a:cubicBezTo>
                <a:cubicBezTo>
                  <a:pt x="248530" y="10883"/>
                  <a:pt x="243239" y="15117"/>
                  <a:pt x="200376" y="17498"/>
                </a:cubicBezTo>
                <a:cubicBezTo>
                  <a:pt x="157514" y="19879"/>
                  <a:pt x="-8645" y="14058"/>
                  <a:pt x="351" y="11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93205E06-E264-4781-ADA1-07B420B37B09}"/>
              </a:ext>
            </a:extLst>
          </p:cNvPr>
          <p:cNvSpPr/>
          <p:nvPr/>
        </p:nvSpPr>
        <p:spPr>
          <a:xfrm>
            <a:off x="4409889" y="2807788"/>
            <a:ext cx="129802" cy="105816"/>
          </a:xfrm>
          <a:custGeom>
            <a:avLst/>
            <a:gdLst>
              <a:gd name="connsiteX0" fmla="*/ 1774 w 129802"/>
              <a:gd name="connsiteY0" fmla="*/ 500 h 105816"/>
              <a:gd name="connsiteX1" fmla="*/ 128774 w 129802"/>
              <a:gd name="connsiteY1" fmla="*/ 103687 h 105816"/>
              <a:gd name="connsiteX2" fmla="*/ 58924 w 129802"/>
              <a:gd name="connsiteY2" fmla="*/ 65587 h 105816"/>
              <a:gd name="connsiteX3" fmla="*/ 1774 w 129802"/>
              <a:gd name="connsiteY3" fmla="*/ 500 h 10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802" h="105816">
                <a:moveTo>
                  <a:pt x="1774" y="500"/>
                </a:moveTo>
                <a:cubicBezTo>
                  <a:pt x="13416" y="6850"/>
                  <a:pt x="119249" y="92839"/>
                  <a:pt x="128774" y="103687"/>
                </a:cubicBezTo>
                <a:cubicBezTo>
                  <a:pt x="138299" y="114535"/>
                  <a:pt x="79032" y="81197"/>
                  <a:pt x="58924" y="65587"/>
                </a:cubicBezTo>
                <a:cubicBezTo>
                  <a:pt x="38816" y="49977"/>
                  <a:pt x="-9868" y="-5850"/>
                  <a:pt x="1774" y="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63B1BC3C-F58F-4F0D-A49E-5238A29206CD}"/>
              </a:ext>
            </a:extLst>
          </p:cNvPr>
          <p:cNvSpPr/>
          <p:nvPr/>
        </p:nvSpPr>
        <p:spPr>
          <a:xfrm>
            <a:off x="4367640" y="2792301"/>
            <a:ext cx="61845" cy="80782"/>
          </a:xfrm>
          <a:custGeom>
            <a:avLst/>
            <a:gdLst>
              <a:gd name="connsiteX0" fmla="*/ 1160 w 61845"/>
              <a:gd name="connsiteY0" fmla="*/ 112 h 80782"/>
              <a:gd name="connsiteX1" fmla="*/ 61485 w 61845"/>
              <a:gd name="connsiteY1" fmla="*/ 77899 h 80782"/>
              <a:gd name="connsiteX2" fmla="*/ 24973 w 61845"/>
              <a:gd name="connsiteY2" fmla="*/ 60437 h 80782"/>
              <a:gd name="connsiteX3" fmla="*/ 1160 w 61845"/>
              <a:gd name="connsiteY3" fmla="*/ 112 h 8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45" h="80782">
                <a:moveTo>
                  <a:pt x="1160" y="112"/>
                </a:moveTo>
                <a:cubicBezTo>
                  <a:pt x="7245" y="3022"/>
                  <a:pt x="57516" y="67845"/>
                  <a:pt x="61485" y="77899"/>
                </a:cubicBezTo>
                <a:cubicBezTo>
                  <a:pt x="65454" y="87953"/>
                  <a:pt x="35556" y="69168"/>
                  <a:pt x="24973" y="60437"/>
                </a:cubicBezTo>
                <a:cubicBezTo>
                  <a:pt x="14390" y="51706"/>
                  <a:pt x="-4925" y="-2798"/>
                  <a:pt x="1160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5FAC6217-99F9-4CF1-8CE1-B0F213EC8590}"/>
              </a:ext>
            </a:extLst>
          </p:cNvPr>
          <p:cNvSpPr/>
          <p:nvPr/>
        </p:nvSpPr>
        <p:spPr>
          <a:xfrm>
            <a:off x="4113262" y="2883670"/>
            <a:ext cx="190664" cy="61241"/>
          </a:xfrm>
          <a:custGeom>
            <a:avLst/>
            <a:gdLst>
              <a:gd name="connsiteX0" fmla="*/ 1538 w 190664"/>
              <a:gd name="connsiteY0" fmla="*/ 61143 h 61241"/>
              <a:gd name="connsiteX1" fmla="*/ 169813 w 190664"/>
              <a:gd name="connsiteY1" fmla="*/ 10343 h 61241"/>
              <a:gd name="connsiteX2" fmla="*/ 179338 w 190664"/>
              <a:gd name="connsiteY2" fmla="*/ 818 h 61241"/>
              <a:gd name="connsiteX3" fmla="*/ 90438 w 190664"/>
              <a:gd name="connsiteY3" fmla="*/ 23043 h 61241"/>
              <a:gd name="connsiteX4" fmla="*/ 1538 w 190664"/>
              <a:gd name="connsiteY4" fmla="*/ 61143 h 6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664" h="61241">
                <a:moveTo>
                  <a:pt x="1538" y="61143"/>
                </a:moveTo>
                <a:cubicBezTo>
                  <a:pt x="14767" y="59026"/>
                  <a:pt x="140180" y="20397"/>
                  <a:pt x="169813" y="10343"/>
                </a:cubicBezTo>
                <a:cubicBezTo>
                  <a:pt x="199446" y="289"/>
                  <a:pt x="192567" y="-1299"/>
                  <a:pt x="179338" y="818"/>
                </a:cubicBezTo>
                <a:cubicBezTo>
                  <a:pt x="166109" y="2935"/>
                  <a:pt x="116896" y="15370"/>
                  <a:pt x="90438" y="23043"/>
                </a:cubicBezTo>
                <a:cubicBezTo>
                  <a:pt x="63980" y="30716"/>
                  <a:pt x="-11691" y="63260"/>
                  <a:pt x="1538" y="61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B3738C78-945C-4856-92A6-54E2E68C7CBA}"/>
              </a:ext>
            </a:extLst>
          </p:cNvPr>
          <p:cNvSpPr/>
          <p:nvPr/>
        </p:nvSpPr>
        <p:spPr>
          <a:xfrm>
            <a:off x="4183659" y="2850922"/>
            <a:ext cx="194578" cy="19873"/>
          </a:xfrm>
          <a:custGeom>
            <a:avLst/>
            <a:gdLst>
              <a:gd name="connsiteX0" fmla="*/ 2579 w 194578"/>
              <a:gd name="connsiteY0" fmla="*/ 17691 h 19873"/>
              <a:gd name="connsiteX1" fmla="*/ 193079 w 194578"/>
              <a:gd name="connsiteY1" fmla="*/ 17691 h 19873"/>
              <a:gd name="connsiteX2" fmla="*/ 88304 w 194578"/>
              <a:gd name="connsiteY2" fmla="*/ 228 h 19873"/>
              <a:gd name="connsiteX3" fmla="*/ 2579 w 194578"/>
              <a:gd name="connsiteY3" fmla="*/ 17691 h 1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578" h="19873">
                <a:moveTo>
                  <a:pt x="2579" y="17691"/>
                </a:moveTo>
                <a:cubicBezTo>
                  <a:pt x="20041" y="20601"/>
                  <a:pt x="178792" y="20602"/>
                  <a:pt x="193079" y="17691"/>
                </a:cubicBezTo>
                <a:cubicBezTo>
                  <a:pt x="207367" y="14780"/>
                  <a:pt x="115556" y="2609"/>
                  <a:pt x="88304" y="228"/>
                </a:cubicBezTo>
                <a:cubicBezTo>
                  <a:pt x="61052" y="-2153"/>
                  <a:pt x="-14883" y="14781"/>
                  <a:pt x="2579" y="17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D7BA31F5-7D3F-4F34-BA12-5251A7067363}"/>
              </a:ext>
            </a:extLst>
          </p:cNvPr>
          <p:cNvSpPr/>
          <p:nvPr/>
        </p:nvSpPr>
        <p:spPr>
          <a:xfrm>
            <a:off x="4010826" y="2922583"/>
            <a:ext cx="119917" cy="126490"/>
          </a:xfrm>
          <a:custGeom>
            <a:avLst/>
            <a:gdLst>
              <a:gd name="connsiteX0" fmla="*/ 119849 w 119917"/>
              <a:gd name="connsiteY0" fmla="*/ 5 h 126490"/>
              <a:gd name="connsiteX1" fmla="*/ 29362 w 119917"/>
              <a:gd name="connsiteY1" fmla="*/ 55567 h 126490"/>
              <a:gd name="connsiteX2" fmla="*/ 10312 w 119917"/>
              <a:gd name="connsiteY2" fmla="*/ 125417 h 126490"/>
              <a:gd name="connsiteX3" fmla="*/ 787 w 119917"/>
              <a:gd name="connsiteY3" fmla="*/ 95255 h 126490"/>
              <a:gd name="connsiteX4" fmla="*/ 13487 w 119917"/>
              <a:gd name="connsiteY4" fmla="*/ 58742 h 126490"/>
              <a:gd name="connsiteX5" fmla="*/ 119849 w 119917"/>
              <a:gd name="connsiteY5" fmla="*/ 5 h 12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17" h="126490">
                <a:moveTo>
                  <a:pt x="119849" y="5"/>
                </a:moveTo>
                <a:cubicBezTo>
                  <a:pt x="122495" y="-524"/>
                  <a:pt x="47618" y="34665"/>
                  <a:pt x="29362" y="55567"/>
                </a:cubicBezTo>
                <a:cubicBezTo>
                  <a:pt x="11106" y="76469"/>
                  <a:pt x="15074" y="118802"/>
                  <a:pt x="10312" y="125417"/>
                </a:cubicBezTo>
                <a:cubicBezTo>
                  <a:pt x="5550" y="132032"/>
                  <a:pt x="258" y="106367"/>
                  <a:pt x="787" y="95255"/>
                </a:cubicBezTo>
                <a:cubicBezTo>
                  <a:pt x="1316" y="84143"/>
                  <a:pt x="-5563" y="74617"/>
                  <a:pt x="13487" y="58742"/>
                </a:cubicBezTo>
                <a:cubicBezTo>
                  <a:pt x="32537" y="42867"/>
                  <a:pt x="117203" y="534"/>
                  <a:pt x="11984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41212EBE-0DDB-413D-90F7-2D2F52543B6F}"/>
              </a:ext>
            </a:extLst>
          </p:cNvPr>
          <p:cNvSpPr/>
          <p:nvPr/>
        </p:nvSpPr>
        <p:spPr>
          <a:xfrm>
            <a:off x="3865199" y="2959658"/>
            <a:ext cx="118391" cy="122265"/>
          </a:xfrm>
          <a:custGeom>
            <a:avLst/>
            <a:gdLst>
              <a:gd name="connsiteX0" fmla="*/ 117839 w 118391"/>
              <a:gd name="connsiteY0" fmla="*/ 1030 h 122265"/>
              <a:gd name="connsiteX1" fmla="*/ 47989 w 118391"/>
              <a:gd name="connsiteY1" fmla="*/ 50242 h 122265"/>
              <a:gd name="connsiteX2" fmla="*/ 13064 w 118391"/>
              <a:gd name="connsiteY2" fmla="*/ 120092 h 122265"/>
              <a:gd name="connsiteX3" fmla="*/ 6714 w 118391"/>
              <a:gd name="connsiteY3" fmla="*/ 96280 h 122265"/>
              <a:gd name="connsiteX4" fmla="*/ 117839 w 118391"/>
              <a:gd name="connsiteY4" fmla="*/ 1030 h 12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91" h="122265">
                <a:moveTo>
                  <a:pt x="117839" y="1030"/>
                </a:moveTo>
                <a:cubicBezTo>
                  <a:pt x="124718" y="-6643"/>
                  <a:pt x="65451" y="30398"/>
                  <a:pt x="47989" y="50242"/>
                </a:cubicBezTo>
                <a:cubicBezTo>
                  <a:pt x="30527" y="70086"/>
                  <a:pt x="19943" y="112419"/>
                  <a:pt x="13064" y="120092"/>
                </a:cubicBezTo>
                <a:cubicBezTo>
                  <a:pt x="6185" y="127765"/>
                  <a:pt x="-8632" y="114007"/>
                  <a:pt x="6714" y="96280"/>
                </a:cubicBezTo>
                <a:cubicBezTo>
                  <a:pt x="22060" y="78553"/>
                  <a:pt x="110960" y="8703"/>
                  <a:pt x="117839" y="1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62E5C34A-B74F-4AC2-9640-0C79DEB1D354}"/>
              </a:ext>
            </a:extLst>
          </p:cNvPr>
          <p:cNvSpPr/>
          <p:nvPr/>
        </p:nvSpPr>
        <p:spPr>
          <a:xfrm>
            <a:off x="4024880" y="2848130"/>
            <a:ext cx="163013" cy="61801"/>
          </a:xfrm>
          <a:custGeom>
            <a:avLst/>
            <a:gdLst>
              <a:gd name="connsiteX0" fmla="*/ 1020 w 163013"/>
              <a:gd name="connsiteY0" fmla="*/ 61758 h 61801"/>
              <a:gd name="connsiteX1" fmla="*/ 137545 w 163013"/>
              <a:gd name="connsiteY1" fmla="*/ 4608 h 61801"/>
              <a:gd name="connsiteX2" fmla="*/ 158183 w 163013"/>
              <a:gd name="connsiteY2" fmla="*/ 4608 h 61801"/>
              <a:gd name="connsiteX3" fmla="*/ 78808 w 163013"/>
              <a:gd name="connsiteY3" fmla="*/ 14133 h 61801"/>
              <a:gd name="connsiteX4" fmla="*/ 1020 w 163013"/>
              <a:gd name="connsiteY4" fmla="*/ 61758 h 6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13" h="61801">
                <a:moveTo>
                  <a:pt x="1020" y="61758"/>
                </a:moveTo>
                <a:cubicBezTo>
                  <a:pt x="10810" y="60170"/>
                  <a:pt x="111351" y="14133"/>
                  <a:pt x="137545" y="4608"/>
                </a:cubicBezTo>
                <a:cubicBezTo>
                  <a:pt x="163739" y="-4917"/>
                  <a:pt x="167973" y="3020"/>
                  <a:pt x="158183" y="4608"/>
                </a:cubicBezTo>
                <a:cubicBezTo>
                  <a:pt x="148394" y="6195"/>
                  <a:pt x="103150" y="7518"/>
                  <a:pt x="78808" y="14133"/>
                </a:cubicBezTo>
                <a:cubicBezTo>
                  <a:pt x="54466" y="20747"/>
                  <a:pt x="-8770" y="63346"/>
                  <a:pt x="1020" y="61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FBB2FBB6-FFA6-476D-B513-5F5D37369156}"/>
              </a:ext>
            </a:extLst>
          </p:cNvPr>
          <p:cNvSpPr/>
          <p:nvPr/>
        </p:nvSpPr>
        <p:spPr>
          <a:xfrm>
            <a:off x="3884293" y="3028950"/>
            <a:ext cx="302008" cy="73026"/>
          </a:xfrm>
          <a:custGeom>
            <a:avLst/>
            <a:gdLst>
              <a:gd name="connsiteX0" fmla="*/ 3495 w 302008"/>
              <a:gd name="connsiteY0" fmla="*/ 73025 h 73026"/>
              <a:gd name="connsiteX1" fmla="*/ 147957 w 302008"/>
              <a:gd name="connsiteY1" fmla="*/ 30163 h 73026"/>
              <a:gd name="connsiteX2" fmla="*/ 301945 w 302008"/>
              <a:gd name="connsiteY2" fmla="*/ 0 h 73026"/>
              <a:gd name="connsiteX3" fmla="*/ 165420 w 302008"/>
              <a:gd name="connsiteY3" fmla="*/ 30163 h 73026"/>
              <a:gd name="connsiteX4" fmla="*/ 54295 w 302008"/>
              <a:gd name="connsiteY4" fmla="*/ 31750 h 73026"/>
              <a:gd name="connsiteX5" fmla="*/ 3495 w 302008"/>
              <a:gd name="connsiteY5" fmla="*/ 73025 h 7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008" h="73026">
                <a:moveTo>
                  <a:pt x="3495" y="73025"/>
                </a:moveTo>
                <a:cubicBezTo>
                  <a:pt x="19105" y="72761"/>
                  <a:pt x="98215" y="42334"/>
                  <a:pt x="147957" y="30163"/>
                </a:cubicBezTo>
                <a:cubicBezTo>
                  <a:pt x="197699" y="17992"/>
                  <a:pt x="299035" y="0"/>
                  <a:pt x="301945" y="0"/>
                </a:cubicBezTo>
                <a:cubicBezTo>
                  <a:pt x="304855" y="0"/>
                  <a:pt x="206695" y="24871"/>
                  <a:pt x="165420" y="30163"/>
                </a:cubicBezTo>
                <a:cubicBezTo>
                  <a:pt x="124145" y="35455"/>
                  <a:pt x="80489" y="25665"/>
                  <a:pt x="54295" y="31750"/>
                </a:cubicBezTo>
                <a:cubicBezTo>
                  <a:pt x="28101" y="37835"/>
                  <a:pt x="-12115" y="73289"/>
                  <a:pt x="3495" y="73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FAAFE8BA-771C-4BD6-B60F-0195F1593070}"/>
              </a:ext>
            </a:extLst>
          </p:cNvPr>
          <p:cNvSpPr/>
          <p:nvPr/>
        </p:nvSpPr>
        <p:spPr>
          <a:xfrm>
            <a:off x="4233389" y="3033598"/>
            <a:ext cx="276140" cy="55818"/>
          </a:xfrm>
          <a:custGeom>
            <a:avLst/>
            <a:gdLst>
              <a:gd name="connsiteX0" fmla="*/ 2061 w 276140"/>
              <a:gd name="connsiteY0" fmla="*/ 115 h 55818"/>
              <a:gd name="connsiteX1" fmla="*/ 271936 w 276140"/>
              <a:gd name="connsiteY1" fmla="*/ 54090 h 55818"/>
              <a:gd name="connsiteX2" fmla="*/ 154461 w 276140"/>
              <a:gd name="connsiteY2" fmla="*/ 39802 h 55818"/>
              <a:gd name="connsiteX3" fmla="*/ 2061 w 276140"/>
              <a:gd name="connsiteY3" fmla="*/ 115 h 5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40" h="55818">
                <a:moveTo>
                  <a:pt x="2061" y="115"/>
                </a:moveTo>
                <a:cubicBezTo>
                  <a:pt x="21640" y="2496"/>
                  <a:pt x="246536" y="47476"/>
                  <a:pt x="271936" y="54090"/>
                </a:cubicBezTo>
                <a:cubicBezTo>
                  <a:pt x="297336" y="60704"/>
                  <a:pt x="201292" y="46681"/>
                  <a:pt x="154461" y="39802"/>
                </a:cubicBezTo>
                <a:cubicBezTo>
                  <a:pt x="107630" y="32923"/>
                  <a:pt x="-17518" y="-2266"/>
                  <a:pt x="2061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24492BA7-7F22-4577-8BEE-C65C991AAC61}"/>
              </a:ext>
            </a:extLst>
          </p:cNvPr>
          <p:cNvSpPr/>
          <p:nvPr/>
        </p:nvSpPr>
        <p:spPr>
          <a:xfrm>
            <a:off x="4239383" y="3106645"/>
            <a:ext cx="272663" cy="38194"/>
          </a:xfrm>
          <a:custGeom>
            <a:avLst/>
            <a:gdLst>
              <a:gd name="connsiteX0" fmla="*/ 270705 w 272663"/>
              <a:gd name="connsiteY0" fmla="*/ 1680 h 38194"/>
              <a:gd name="connsiteX1" fmla="*/ 200855 w 272663"/>
              <a:gd name="connsiteY1" fmla="*/ 38193 h 38194"/>
              <a:gd name="connsiteX2" fmla="*/ 830 w 272663"/>
              <a:gd name="connsiteY2" fmla="*/ 93 h 38194"/>
              <a:gd name="connsiteX3" fmla="*/ 135767 w 272663"/>
              <a:gd name="connsiteY3" fmla="*/ 27080 h 38194"/>
              <a:gd name="connsiteX4" fmla="*/ 270705 w 272663"/>
              <a:gd name="connsiteY4" fmla="*/ 1680 h 3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63" h="38194">
                <a:moveTo>
                  <a:pt x="270705" y="1680"/>
                </a:moveTo>
                <a:cubicBezTo>
                  <a:pt x="281553" y="3532"/>
                  <a:pt x="245834" y="38457"/>
                  <a:pt x="200855" y="38193"/>
                </a:cubicBezTo>
                <a:cubicBezTo>
                  <a:pt x="155876" y="37929"/>
                  <a:pt x="11678" y="1945"/>
                  <a:pt x="830" y="93"/>
                </a:cubicBezTo>
                <a:cubicBezTo>
                  <a:pt x="-10018" y="-1759"/>
                  <a:pt x="88142" y="24434"/>
                  <a:pt x="135767" y="27080"/>
                </a:cubicBezTo>
                <a:cubicBezTo>
                  <a:pt x="183392" y="29726"/>
                  <a:pt x="259857" y="-172"/>
                  <a:pt x="270705" y="1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3C3CDF1A-2BF3-444F-B2A4-E174847D35B1}"/>
              </a:ext>
            </a:extLst>
          </p:cNvPr>
          <p:cNvSpPr/>
          <p:nvPr/>
        </p:nvSpPr>
        <p:spPr>
          <a:xfrm>
            <a:off x="4117724" y="3131704"/>
            <a:ext cx="274828" cy="37770"/>
          </a:xfrm>
          <a:custGeom>
            <a:avLst/>
            <a:gdLst>
              <a:gd name="connsiteX0" fmla="*/ 268539 w 274828"/>
              <a:gd name="connsiteY0" fmla="*/ 35359 h 37770"/>
              <a:gd name="connsiteX1" fmla="*/ 98676 w 274828"/>
              <a:gd name="connsiteY1" fmla="*/ 2021 h 37770"/>
              <a:gd name="connsiteX2" fmla="*/ 3426 w 274828"/>
              <a:gd name="connsiteY2" fmla="*/ 6784 h 37770"/>
              <a:gd name="connsiteX3" fmla="*/ 217739 w 274828"/>
              <a:gd name="connsiteY3" fmla="*/ 32184 h 37770"/>
              <a:gd name="connsiteX4" fmla="*/ 268539 w 274828"/>
              <a:gd name="connsiteY4" fmla="*/ 35359 h 3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28" h="37770">
                <a:moveTo>
                  <a:pt x="268539" y="35359"/>
                </a:moveTo>
                <a:cubicBezTo>
                  <a:pt x="248695" y="30332"/>
                  <a:pt x="142861" y="6783"/>
                  <a:pt x="98676" y="2021"/>
                </a:cubicBezTo>
                <a:cubicBezTo>
                  <a:pt x="54491" y="-2741"/>
                  <a:pt x="-16418" y="1757"/>
                  <a:pt x="3426" y="6784"/>
                </a:cubicBezTo>
                <a:cubicBezTo>
                  <a:pt x="23270" y="11811"/>
                  <a:pt x="176993" y="27686"/>
                  <a:pt x="217739" y="32184"/>
                </a:cubicBezTo>
                <a:cubicBezTo>
                  <a:pt x="258485" y="36682"/>
                  <a:pt x="288383" y="40386"/>
                  <a:pt x="268539" y="35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380F330E-DE3E-4C2F-9231-348108DD5CF5}"/>
              </a:ext>
            </a:extLst>
          </p:cNvPr>
          <p:cNvSpPr/>
          <p:nvPr/>
        </p:nvSpPr>
        <p:spPr>
          <a:xfrm>
            <a:off x="3920489" y="3207716"/>
            <a:ext cx="265797" cy="132551"/>
          </a:xfrm>
          <a:custGeom>
            <a:avLst/>
            <a:gdLst>
              <a:gd name="connsiteX0" fmla="*/ 8574 w 265797"/>
              <a:gd name="connsiteY0" fmla="*/ 132384 h 132551"/>
              <a:gd name="connsiteX1" fmla="*/ 53024 w 265797"/>
              <a:gd name="connsiteY1" fmla="*/ 35547 h 132551"/>
              <a:gd name="connsiteX2" fmla="*/ 265749 w 265797"/>
              <a:gd name="connsiteY2" fmla="*/ 622 h 132551"/>
              <a:gd name="connsiteX3" fmla="*/ 72074 w 265797"/>
              <a:gd name="connsiteY3" fmla="*/ 16497 h 132551"/>
              <a:gd name="connsiteX4" fmla="*/ 5399 w 265797"/>
              <a:gd name="connsiteY4" fmla="*/ 57772 h 132551"/>
              <a:gd name="connsiteX5" fmla="*/ 8574 w 265797"/>
              <a:gd name="connsiteY5" fmla="*/ 132384 h 13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797" h="132551">
                <a:moveTo>
                  <a:pt x="8574" y="132384"/>
                </a:moveTo>
                <a:cubicBezTo>
                  <a:pt x="16511" y="128680"/>
                  <a:pt x="10162" y="57507"/>
                  <a:pt x="53024" y="35547"/>
                </a:cubicBezTo>
                <a:cubicBezTo>
                  <a:pt x="95887" y="13587"/>
                  <a:pt x="262574" y="3797"/>
                  <a:pt x="265749" y="622"/>
                </a:cubicBezTo>
                <a:cubicBezTo>
                  <a:pt x="268924" y="-2553"/>
                  <a:pt x="115466" y="6972"/>
                  <a:pt x="72074" y="16497"/>
                </a:cubicBezTo>
                <a:cubicBezTo>
                  <a:pt x="28682" y="26022"/>
                  <a:pt x="15189" y="38193"/>
                  <a:pt x="5399" y="57772"/>
                </a:cubicBezTo>
                <a:cubicBezTo>
                  <a:pt x="-4391" y="77351"/>
                  <a:pt x="637" y="136088"/>
                  <a:pt x="8574" y="132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046B2FFB-30C7-4FA9-A430-AB0ADFA20D5E}"/>
              </a:ext>
            </a:extLst>
          </p:cNvPr>
          <p:cNvSpPr/>
          <p:nvPr/>
        </p:nvSpPr>
        <p:spPr>
          <a:xfrm>
            <a:off x="3755513" y="3133721"/>
            <a:ext cx="191088" cy="199022"/>
          </a:xfrm>
          <a:custGeom>
            <a:avLst/>
            <a:gdLst>
              <a:gd name="connsiteX0" fmla="*/ 512 w 191088"/>
              <a:gd name="connsiteY0" fmla="*/ 4 h 199022"/>
              <a:gd name="connsiteX1" fmla="*/ 25912 w 191088"/>
              <a:gd name="connsiteY1" fmla="*/ 136529 h 199022"/>
              <a:gd name="connsiteX2" fmla="*/ 71950 w 191088"/>
              <a:gd name="connsiteY2" fmla="*/ 182567 h 199022"/>
              <a:gd name="connsiteX3" fmla="*/ 191012 w 191088"/>
              <a:gd name="connsiteY3" fmla="*/ 198442 h 199022"/>
              <a:gd name="connsiteX4" fmla="*/ 89412 w 191088"/>
              <a:gd name="connsiteY4" fmla="*/ 165104 h 199022"/>
              <a:gd name="connsiteX5" fmla="*/ 48137 w 191088"/>
              <a:gd name="connsiteY5" fmla="*/ 131767 h 199022"/>
              <a:gd name="connsiteX6" fmla="*/ 512 w 191088"/>
              <a:gd name="connsiteY6" fmla="*/ 4 h 19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088" h="199022">
                <a:moveTo>
                  <a:pt x="512" y="4"/>
                </a:moveTo>
                <a:cubicBezTo>
                  <a:pt x="-3192" y="798"/>
                  <a:pt x="14006" y="106102"/>
                  <a:pt x="25912" y="136529"/>
                </a:cubicBezTo>
                <a:cubicBezTo>
                  <a:pt x="37818" y="166956"/>
                  <a:pt x="44433" y="172248"/>
                  <a:pt x="71950" y="182567"/>
                </a:cubicBezTo>
                <a:cubicBezTo>
                  <a:pt x="99467" y="192886"/>
                  <a:pt x="188102" y="201353"/>
                  <a:pt x="191012" y="198442"/>
                </a:cubicBezTo>
                <a:cubicBezTo>
                  <a:pt x="193922" y="195532"/>
                  <a:pt x="113225" y="176217"/>
                  <a:pt x="89412" y="165104"/>
                </a:cubicBezTo>
                <a:cubicBezTo>
                  <a:pt x="65600" y="153992"/>
                  <a:pt x="63483" y="156638"/>
                  <a:pt x="48137" y="131767"/>
                </a:cubicBezTo>
                <a:cubicBezTo>
                  <a:pt x="32791" y="106896"/>
                  <a:pt x="4216" y="-790"/>
                  <a:pt x="51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EECB92CC-E643-46D0-86D5-2982D41AF5DC}"/>
              </a:ext>
            </a:extLst>
          </p:cNvPr>
          <p:cNvSpPr/>
          <p:nvPr/>
        </p:nvSpPr>
        <p:spPr>
          <a:xfrm>
            <a:off x="4147196" y="2914460"/>
            <a:ext cx="384303" cy="66917"/>
          </a:xfrm>
          <a:custGeom>
            <a:avLst/>
            <a:gdLst>
              <a:gd name="connsiteX0" fmla="*/ 4117 w 384303"/>
              <a:gd name="connsiteY0" fmla="*/ 66865 h 66917"/>
              <a:gd name="connsiteX1" fmla="*/ 248592 w 384303"/>
              <a:gd name="connsiteY1" fmla="*/ 14478 h 66917"/>
              <a:gd name="connsiteX2" fmla="*/ 383529 w 384303"/>
              <a:gd name="connsiteY2" fmla="*/ 12890 h 66917"/>
              <a:gd name="connsiteX3" fmla="*/ 294629 w 384303"/>
              <a:gd name="connsiteY3" fmla="*/ 190 h 66917"/>
              <a:gd name="connsiteX4" fmla="*/ 108892 w 384303"/>
              <a:gd name="connsiteY4" fmla="*/ 24003 h 66917"/>
              <a:gd name="connsiteX5" fmla="*/ 4117 w 384303"/>
              <a:gd name="connsiteY5" fmla="*/ 66865 h 6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303" h="66917">
                <a:moveTo>
                  <a:pt x="4117" y="66865"/>
                </a:moveTo>
                <a:cubicBezTo>
                  <a:pt x="27400" y="65277"/>
                  <a:pt x="185357" y="23474"/>
                  <a:pt x="248592" y="14478"/>
                </a:cubicBezTo>
                <a:cubicBezTo>
                  <a:pt x="311827" y="5482"/>
                  <a:pt x="375856" y="15271"/>
                  <a:pt x="383529" y="12890"/>
                </a:cubicBezTo>
                <a:cubicBezTo>
                  <a:pt x="391202" y="10509"/>
                  <a:pt x="340402" y="-1662"/>
                  <a:pt x="294629" y="190"/>
                </a:cubicBezTo>
                <a:cubicBezTo>
                  <a:pt x="248856" y="2042"/>
                  <a:pt x="155988" y="14213"/>
                  <a:pt x="108892" y="24003"/>
                </a:cubicBezTo>
                <a:cubicBezTo>
                  <a:pt x="61796" y="33793"/>
                  <a:pt x="-19166" y="68453"/>
                  <a:pt x="4117" y="66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EBD12263-2BF3-4DBE-AADE-CAEB50C62E6B}"/>
              </a:ext>
            </a:extLst>
          </p:cNvPr>
          <p:cNvSpPr/>
          <p:nvPr/>
        </p:nvSpPr>
        <p:spPr>
          <a:xfrm>
            <a:off x="4167183" y="2972166"/>
            <a:ext cx="223310" cy="37810"/>
          </a:xfrm>
          <a:custGeom>
            <a:avLst/>
            <a:gdLst>
              <a:gd name="connsiteX0" fmla="*/ 4767 w 223310"/>
              <a:gd name="connsiteY0" fmla="*/ 37734 h 37810"/>
              <a:gd name="connsiteX1" fmla="*/ 222255 w 223310"/>
              <a:gd name="connsiteY1" fmla="*/ 1222 h 37810"/>
              <a:gd name="connsiteX2" fmla="*/ 84142 w 223310"/>
              <a:gd name="connsiteY2" fmla="*/ 10747 h 37810"/>
              <a:gd name="connsiteX3" fmla="*/ 4767 w 223310"/>
              <a:gd name="connsiteY3" fmla="*/ 37734 h 3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310" h="37810">
                <a:moveTo>
                  <a:pt x="4767" y="37734"/>
                </a:moveTo>
                <a:cubicBezTo>
                  <a:pt x="27786" y="36147"/>
                  <a:pt x="209026" y="5720"/>
                  <a:pt x="222255" y="1222"/>
                </a:cubicBezTo>
                <a:cubicBezTo>
                  <a:pt x="235484" y="-3276"/>
                  <a:pt x="120655" y="5720"/>
                  <a:pt x="84142" y="10747"/>
                </a:cubicBezTo>
                <a:cubicBezTo>
                  <a:pt x="47630" y="15774"/>
                  <a:pt x="-18252" y="39321"/>
                  <a:pt x="4767" y="37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E30E0DF5-AB8A-42A1-86D6-F2555C125974}"/>
              </a:ext>
            </a:extLst>
          </p:cNvPr>
          <p:cNvSpPr/>
          <p:nvPr/>
        </p:nvSpPr>
        <p:spPr>
          <a:xfrm>
            <a:off x="3844925" y="2739690"/>
            <a:ext cx="149345" cy="28910"/>
          </a:xfrm>
          <a:custGeom>
            <a:avLst/>
            <a:gdLst>
              <a:gd name="connsiteX0" fmla="*/ 0 w 149345"/>
              <a:gd name="connsiteY0" fmla="*/ 28910 h 28910"/>
              <a:gd name="connsiteX1" fmla="*/ 149225 w 149345"/>
              <a:gd name="connsiteY1" fmla="*/ 335 h 28910"/>
              <a:gd name="connsiteX2" fmla="*/ 0 w 149345"/>
              <a:gd name="connsiteY2" fmla="*/ 28910 h 2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345" h="28910">
                <a:moveTo>
                  <a:pt x="0" y="28910"/>
                </a:moveTo>
                <a:cubicBezTo>
                  <a:pt x="0" y="28910"/>
                  <a:pt x="144198" y="4304"/>
                  <a:pt x="149225" y="335"/>
                </a:cubicBezTo>
                <a:cubicBezTo>
                  <a:pt x="154252" y="-3634"/>
                  <a:pt x="0" y="28910"/>
                  <a:pt x="0" y="28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92706BBC-9170-4290-A33B-4C3157FFE4FE}"/>
              </a:ext>
            </a:extLst>
          </p:cNvPr>
          <p:cNvSpPr/>
          <p:nvPr/>
        </p:nvSpPr>
        <p:spPr>
          <a:xfrm>
            <a:off x="3951288" y="3147361"/>
            <a:ext cx="198519" cy="21289"/>
          </a:xfrm>
          <a:custGeom>
            <a:avLst/>
            <a:gdLst>
              <a:gd name="connsiteX0" fmla="*/ 0 w 198519"/>
              <a:gd name="connsiteY0" fmla="*/ 21289 h 21289"/>
              <a:gd name="connsiteX1" fmla="*/ 198437 w 198519"/>
              <a:gd name="connsiteY1" fmla="*/ 652 h 21289"/>
              <a:gd name="connsiteX2" fmla="*/ 0 w 198519"/>
              <a:gd name="connsiteY2" fmla="*/ 21289 h 2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519" h="21289">
                <a:moveTo>
                  <a:pt x="0" y="21289"/>
                </a:moveTo>
                <a:cubicBezTo>
                  <a:pt x="0" y="21289"/>
                  <a:pt x="193675" y="5679"/>
                  <a:pt x="198437" y="652"/>
                </a:cubicBezTo>
                <a:cubicBezTo>
                  <a:pt x="203200" y="-4375"/>
                  <a:pt x="0" y="21289"/>
                  <a:pt x="0" y="21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F3E5B01D-AC08-439C-B1A5-6DF998FFAA90}"/>
              </a:ext>
            </a:extLst>
          </p:cNvPr>
          <p:cNvSpPr/>
          <p:nvPr/>
        </p:nvSpPr>
        <p:spPr>
          <a:xfrm>
            <a:off x="3928723" y="3070850"/>
            <a:ext cx="263915" cy="82790"/>
          </a:xfrm>
          <a:custGeom>
            <a:avLst/>
            <a:gdLst>
              <a:gd name="connsiteX0" fmla="*/ 263865 w 263915"/>
              <a:gd name="connsiteY0" fmla="*/ 4138 h 82790"/>
              <a:gd name="connsiteX1" fmla="*/ 76540 w 263915"/>
              <a:gd name="connsiteY1" fmla="*/ 10488 h 82790"/>
              <a:gd name="connsiteX2" fmla="*/ 340 w 263915"/>
              <a:gd name="connsiteY2" fmla="*/ 81925 h 82790"/>
              <a:gd name="connsiteX3" fmla="*/ 57490 w 263915"/>
              <a:gd name="connsiteY3" fmla="*/ 47000 h 82790"/>
              <a:gd name="connsiteX4" fmla="*/ 263865 w 263915"/>
              <a:gd name="connsiteY4" fmla="*/ 4138 h 8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15" h="82790">
                <a:moveTo>
                  <a:pt x="263865" y="4138"/>
                </a:moveTo>
                <a:cubicBezTo>
                  <a:pt x="267040" y="-1947"/>
                  <a:pt x="120461" y="-2476"/>
                  <a:pt x="76540" y="10488"/>
                </a:cubicBezTo>
                <a:cubicBezTo>
                  <a:pt x="32619" y="23452"/>
                  <a:pt x="3515" y="75840"/>
                  <a:pt x="340" y="81925"/>
                </a:cubicBezTo>
                <a:cubicBezTo>
                  <a:pt x="-2835" y="88010"/>
                  <a:pt x="16215" y="60494"/>
                  <a:pt x="57490" y="47000"/>
                </a:cubicBezTo>
                <a:cubicBezTo>
                  <a:pt x="98765" y="33506"/>
                  <a:pt x="260690" y="10223"/>
                  <a:pt x="263865" y="4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B2BC9E6D-6AA2-49FA-BC01-C0A4359B3F40}"/>
              </a:ext>
            </a:extLst>
          </p:cNvPr>
          <p:cNvSpPr/>
          <p:nvPr/>
        </p:nvSpPr>
        <p:spPr>
          <a:xfrm>
            <a:off x="3830638" y="3177616"/>
            <a:ext cx="158831" cy="48184"/>
          </a:xfrm>
          <a:custGeom>
            <a:avLst/>
            <a:gdLst>
              <a:gd name="connsiteX0" fmla="*/ 0 w 158831"/>
              <a:gd name="connsiteY0" fmla="*/ 48184 h 48184"/>
              <a:gd name="connsiteX1" fmla="*/ 158750 w 158831"/>
              <a:gd name="connsiteY1" fmla="*/ 559 h 48184"/>
              <a:gd name="connsiteX2" fmla="*/ 0 w 158831"/>
              <a:gd name="connsiteY2" fmla="*/ 48184 h 4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831" h="48184">
                <a:moveTo>
                  <a:pt x="0" y="48184"/>
                </a:moveTo>
                <a:cubicBezTo>
                  <a:pt x="0" y="48184"/>
                  <a:pt x="154517" y="7173"/>
                  <a:pt x="158750" y="559"/>
                </a:cubicBezTo>
                <a:cubicBezTo>
                  <a:pt x="162983" y="-6055"/>
                  <a:pt x="0" y="48184"/>
                  <a:pt x="0" y="48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C80DBE6F-F2F5-41F2-84FC-47E3CC1C0D77}"/>
              </a:ext>
            </a:extLst>
          </p:cNvPr>
          <p:cNvSpPr/>
          <p:nvPr/>
        </p:nvSpPr>
        <p:spPr>
          <a:xfrm>
            <a:off x="3828749" y="3071596"/>
            <a:ext cx="32244" cy="158943"/>
          </a:xfrm>
          <a:custGeom>
            <a:avLst/>
            <a:gdLst>
              <a:gd name="connsiteX0" fmla="*/ 32051 w 32244"/>
              <a:gd name="connsiteY0" fmla="*/ 217 h 158943"/>
              <a:gd name="connsiteX1" fmla="*/ 13001 w 32244"/>
              <a:gd name="connsiteY1" fmla="*/ 152617 h 158943"/>
              <a:gd name="connsiteX2" fmla="*/ 301 w 32244"/>
              <a:gd name="connsiteY2" fmla="*/ 119279 h 158943"/>
              <a:gd name="connsiteX3" fmla="*/ 32051 w 32244"/>
              <a:gd name="connsiteY3" fmla="*/ 217 h 15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4" h="158943">
                <a:moveTo>
                  <a:pt x="32051" y="217"/>
                </a:moveTo>
                <a:cubicBezTo>
                  <a:pt x="34168" y="5773"/>
                  <a:pt x="18293" y="132773"/>
                  <a:pt x="13001" y="152617"/>
                </a:cubicBezTo>
                <a:cubicBezTo>
                  <a:pt x="7709" y="172461"/>
                  <a:pt x="-1816" y="141239"/>
                  <a:pt x="301" y="119279"/>
                </a:cubicBezTo>
                <a:cubicBezTo>
                  <a:pt x="2418" y="97319"/>
                  <a:pt x="29934" y="-5339"/>
                  <a:pt x="32051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EAA3444D-188F-45AF-BD24-D68165FA3AA6}"/>
              </a:ext>
            </a:extLst>
          </p:cNvPr>
          <p:cNvSpPr/>
          <p:nvPr/>
        </p:nvSpPr>
        <p:spPr>
          <a:xfrm>
            <a:off x="3728724" y="2755757"/>
            <a:ext cx="117988" cy="545544"/>
          </a:xfrm>
          <a:custGeom>
            <a:avLst/>
            <a:gdLst>
              <a:gd name="connsiteX0" fmla="*/ 314 w 117988"/>
              <a:gd name="connsiteY0" fmla="*/ 143 h 545544"/>
              <a:gd name="connsiteX1" fmla="*/ 40001 w 117988"/>
              <a:gd name="connsiteY1" fmla="*/ 316056 h 545544"/>
              <a:gd name="connsiteX2" fmla="*/ 114614 w 117988"/>
              <a:gd name="connsiteY2" fmla="*/ 530368 h 545544"/>
              <a:gd name="connsiteX3" fmla="*/ 97151 w 117988"/>
              <a:gd name="connsiteY3" fmla="*/ 500206 h 545544"/>
              <a:gd name="connsiteX4" fmla="*/ 25714 w 117988"/>
              <a:gd name="connsiteY4" fmla="*/ 277956 h 545544"/>
              <a:gd name="connsiteX5" fmla="*/ 314 w 117988"/>
              <a:gd name="connsiteY5" fmla="*/ 143 h 54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988" h="545544">
                <a:moveTo>
                  <a:pt x="314" y="143"/>
                </a:moveTo>
                <a:cubicBezTo>
                  <a:pt x="2695" y="6493"/>
                  <a:pt x="20951" y="227685"/>
                  <a:pt x="40001" y="316056"/>
                </a:cubicBezTo>
                <a:cubicBezTo>
                  <a:pt x="59051" y="404427"/>
                  <a:pt x="105089" y="499676"/>
                  <a:pt x="114614" y="530368"/>
                </a:cubicBezTo>
                <a:cubicBezTo>
                  <a:pt x="124139" y="561060"/>
                  <a:pt x="111968" y="542275"/>
                  <a:pt x="97151" y="500206"/>
                </a:cubicBezTo>
                <a:cubicBezTo>
                  <a:pt x="82334" y="458137"/>
                  <a:pt x="42118" y="355744"/>
                  <a:pt x="25714" y="277956"/>
                </a:cubicBezTo>
                <a:cubicBezTo>
                  <a:pt x="9310" y="200169"/>
                  <a:pt x="-2067" y="-6207"/>
                  <a:pt x="314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CC96D9BE-803E-4470-98D0-BF778F88F086}"/>
              </a:ext>
            </a:extLst>
          </p:cNvPr>
          <p:cNvSpPr/>
          <p:nvPr/>
        </p:nvSpPr>
        <p:spPr>
          <a:xfrm>
            <a:off x="2815528" y="2282747"/>
            <a:ext cx="347799" cy="218444"/>
          </a:xfrm>
          <a:custGeom>
            <a:avLst/>
            <a:gdLst>
              <a:gd name="connsiteX0" fmla="*/ 697 w 347799"/>
              <a:gd name="connsiteY0" fmla="*/ 78 h 218444"/>
              <a:gd name="connsiteX1" fmla="*/ 170560 w 347799"/>
              <a:gd name="connsiteY1" fmla="*/ 155653 h 218444"/>
              <a:gd name="connsiteX2" fmla="*/ 345185 w 347799"/>
              <a:gd name="connsiteY2" fmla="*/ 217566 h 218444"/>
              <a:gd name="connsiteX3" fmla="*/ 280097 w 347799"/>
              <a:gd name="connsiteY3" fmla="*/ 193753 h 218444"/>
              <a:gd name="connsiteX4" fmla="*/ 116585 w 347799"/>
              <a:gd name="connsiteY4" fmla="*/ 135016 h 218444"/>
              <a:gd name="connsiteX5" fmla="*/ 697 w 347799"/>
              <a:gd name="connsiteY5" fmla="*/ 78 h 2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799" h="218444">
                <a:moveTo>
                  <a:pt x="697" y="78"/>
                </a:moveTo>
                <a:cubicBezTo>
                  <a:pt x="9693" y="3517"/>
                  <a:pt x="113145" y="119405"/>
                  <a:pt x="170560" y="155653"/>
                </a:cubicBezTo>
                <a:cubicBezTo>
                  <a:pt x="227975" y="191901"/>
                  <a:pt x="326929" y="211216"/>
                  <a:pt x="345185" y="217566"/>
                </a:cubicBezTo>
                <a:cubicBezTo>
                  <a:pt x="363441" y="223916"/>
                  <a:pt x="280097" y="193753"/>
                  <a:pt x="280097" y="193753"/>
                </a:cubicBezTo>
                <a:cubicBezTo>
                  <a:pt x="241997" y="179995"/>
                  <a:pt x="161300" y="163062"/>
                  <a:pt x="116585" y="135016"/>
                </a:cubicBezTo>
                <a:cubicBezTo>
                  <a:pt x="71871" y="106970"/>
                  <a:pt x="-8299" y="-3361"/>
                  <a:pt x="697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B09D4C99-CB9A-41A8-9CC8-84C58FC34D9A}"/>
              </a:ext>
            </a:extLst>
          </p:cNvPr>
          <p:cNvSpPr/>
          <p:nvPr/>
        </p:nvSpPr>
        <p:spPr>
          <a:xfrm>
            <a:off x="2864257" y="2490369"/>
            <a:ext cx="348027" cy="36887"/>
          </a:xfrm>
          <a:custGeom>
            <a:avLst/>
            <a:gdLst>
              <a:gd name="connsiteX0" fmla="*/ 4356 w 348027"/>
              <a:gd name="connsiteY0" fmla="*/ 419 h 36887"/>
              <a:gd name="connsiteX1" fmla="*/ 104368 w 348027"/>
              <a:gd name="connsiteY1" fmla="*/ 16294 h 36887"/>
              <a:gd name="connsiteX2" fmla="*/ 344081 w 348027"/>
              <a:gd name="connsiteY2" fmla="*/ 35344 h 36887"/>
              <a:gd name="connsiteX3" fmla="*/ 236131 w 348027"/>
              <a:gd name="connsiteY3" fmla="*/ 33756 h 36887"/>
              <a:gd name="connsiteX4" fmla="*/ 4356 w 348027"/>
              <a:gd name="connsiteY4" fmla="*/ 419 h 3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" h="36887">
                <a:moveTo>
                  <a:pt x="4356" y="419"/>
                </a:moveTo>
                <a:cubicBezTo>
                  <a:pt x="-17604" y="-2491"/>
                  <a:pt x="47747" y="10473"/>
                  <a:pt x="104368" y="16294"/>
                </a:cubicBezTo>
                <a:cubicBezTo>
                  <a:pt x="160989" y="22115"/>
                  <a:pt x="322121" y="32434"/>
                  <a:pt x="344081" y="35344"/>
                </a:cubicBezTo>
                <a:cubicBezTo>
                  <a:pt x="366041" y="38254"/>
                  <a:pt x="291694" y="36667"/>
                  <a:pt x="236131" y="33756"/>
                </a:cubicBezTo>
                <a:cubicBezTo>
                  <a:pt x="180568" y="30845"/>
                  <a:pt x="26316" y="3329"/>
                  <a:pt x="4356" y="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0612641E-1A22-4CD3-8B4F-E08788970A48}"/>
              </a:ext>
            </a:extLst>
          </p:cNvPr>
          <p:cNvSpPr/>
          <p:nvPr/>
        </p:nvSpPr>
        <p:spPr>
          <a:xfrm>
            <a:off x="2890480" y="2549517"/>
            <a:ext cx="319522" cy="35882"/>
          </a:xfrm>
          <a:custGeom>
            <a:avLst/>
            <a:gdLst>
              <a:gd name="connsiteX0" fmla="*/ 3533 w 319522"/>
              <a:gd name="connsiteY0" fmla="*/ 8 h 35882"/>
              <a:gd name="connsiteX1" fmla="*/ 316270 w 319522"/>
              <a:gd name="connsiteY1" fmla="*/ 33346 h 35882"/>
              <a:gd name="connsiteX2" fmla="*/ 157520 w 319522"/>
              <a:gd name="connsiteY2" fmla="*/ 30171 h 35882"/>
              <a:gd name="connsiteX3" fmla="*/ 3533 w 319522"/>
              <a:gd name="connsiteY3" fmla="*/ 8 h 3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522" h="35882">
                <a:moveTo>
                  <a:pt x="3533" y="8"/>
                </a:moveTo>
                <a:cubicBezTo>
                  <a:pt x="29991" y="537"/>
                  <a:pt x="290606" y="28319"/>
                  <a:pt x="316270" y="33346"/>
                </a:cubicBezTo>
                <a:cubicBezTo>
                  <a:pt x="341935" y="38373"/>
                  <a:pt x="208849" y="35198"/>
                  <a:pt x="157520" y="30171"/>
                </a:cubicBezTo>
                <a:cubicBezTo>
                  <a:pt x="106191" y="25144"/>
                  <a:pt x="-22925" y="-521"/>
                  <a:pt x="353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C5E2E57B-AD49-4EB0-B8F5-CBC7594A8229}"/>
              </a:ext>
            </a:extLst>
          </p:cNvPr>
          <p:cNvSpPr/>
          <p:nvPr/>
        </p:nvSpPr>
        <p:spPr>
          <a:xfrm>
            <a:off x="2888876" y="2598687"/>
            <a:ext cx="255574" cy="13129"/>
          </a:xfrm>
          <a:custGeom>
            <a:avLst/>
            <a:gdLst>
              <a:gd name="connsiteX0" fmla="*/ 1962 w 255574"/>
              <a:gd name="connsiteY0" fmla="*/ 51 h 13129"/>
              <a:gd name="connsiteX1" fmla="*/ 76574 w 255574"/>
              <a:gd name="connsiteY1" fmla="*/ 7988 h 13129"/>
              <a:gd name="connsiteX2" fmla="*/ 254374 w 255574"/>
              <a:gd name="connsiteY2" fmla="*/ 51 h 13129"/>
              <a:gd name="connsiteX3" fmla="*/ 148012 w 255574"/>
              <a:gd name="connsiteY3" fmla="*/ 12751 h 13129"/>
              <a:gd name="connsiteX4" fmla="*/ 1962 w 255574"/>
              <a:gd name="connsiteY4" fmla="*/ 51 h 1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574" h="13129">
                <a:moveTo>
                  <a:pt x="1962" y="51"/>
                </a:moveTo>
                <a:cubicBezTo>
                  <a:pt x="-9944" y="-743"/>
                  <a:pt x="34505" y="7988"/>
                  <a:pt x="76574" y="7988"/>
                </a:cubicBezTo>
                <a:cubicBezTo>
                  <a:pt x="118643" y="7988"/>
                  <a:pt x="242468" y="-743"/>
                  <a:pt x="254374" y="51"/>
                </a:cubicBezTo>
                <a:cubicBezTo>
                  <a:pt x="266280" y="845"/>
                  <a:pt x="186641" y="9841"/>
                  <a:pt x="148012" y="12751"/>
                </a:cubicBezTo>
                <a:cubicBezTo>
                  <a:pt x="109383" y="15661"/>
                  <a:pt x="13868" y="845"/>
                  <a:pt x="1962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F70CDB40-0709-4464-953C-1BF38889386F}"/>
              </a:ext>
            </a:extLst>
          </p:cNvPr>
          <p:cNvSpPr/>
          <p:nvPr/>
        </p:nvSpPr>
        <p:spPr>
          <a:xfrm>
            <a:off x="2909675" y="2637241"/>
            <a:ext cx="624901" cy="82441"/>
          </a:xfrm>
          <a:custGeom>
            <a:avLst/>
            <a:gdLst>
              <a:gd name="connsiteX0" fmla="*/ 16088 w 624901"/>
              <a:gd name="connsiteY0" fmla="*/ 2772 h 82441"/>
              <a:gd name="connsiteX1" fmla="*/ 95463 w 624901"/>
              <a:gd name="connsiteY1" fmla="*/ 17059 h 82441"/>
              <a:gd name="connsiteX2" fmla="*/ 274850 w 624901"/>
              <a:gd name="connsiteY2" fmla="*/ 63097 h 82441"/>
              <a:gd name="connsiteX3" fmla="*/ 474875 w 624901"/>
              <a:gd name="connsiteY3" fmla="*/ 82147 h 82441"/>
              <a:gd name="connsiteX4" fmla="*/ 624100 w 624901"/>
              <a:gd name="connsiteY4" fmla="*/ 74209 h 82441"/>
              <a:gd name="connsiteX5" fmla="*/ 409788 w 624901"/>
              <a:gd name="connsiteY5" fmla="*/ 67859 h 82441"/>
              <a:gd name="connsiteX6" fmla="*/ 16088 w 624901"/>
              <a:gd name="connsiteY6" fmla="*/ 2772 h 8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901" h="82441">
                <a:moveTo>
                  <a:pt x="16088" y="2772"/>
                </a:moveTo>
                <a:cubicBezTo>
                  <a:pt x="-36299" y="-5695"/>
                  <a:pt x="52336" y="7005"/>
                  <a:pt x="95463" y="17059"/>
                </a:cubicBezTo>
                <a:cubicBezTo>
                  <a:pt x="138590" y="27113"/>
                  <a:pt x="211615" y="52249"/>
                  <a:pt x="274850" y="63097"/>
                </a:cubicBezTo>
                <a:cubicBezTo>
                  <a:pt x="338085" y="73945"/>
                  <a:pt x="416667" y="80295"/>
                  <a:pt x="474875" y="82147"/>
                </a:cubicBezTo>
                <a:cubicBezTo>
                  <a:pt x="533083" y="83999"/>
                  <a:pt x="634948" y="76590"/>
                  <a:pt x="624100" y="74209"/>
                </a:cubicBezTo>
                <a:cubicBezTo>
                  <a:pt x="613252" y="71828"/>
                  <a:pt x="508213" y="77913"/>
                  <a:pt x="409788" y="67859"/>
                </a:cubicBezTo>
                <a:cubicBezTo>
                  <a:pt x="311363" y="57805"/>
                  <a:pt x="68475" y="11239"/>
                  <a:pt x="16088" y="2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: 図形 222">
            <a:extLst>
              <a:ext uri="{FF2B5EF4-FFF2-40B4-BE49-F238E27FC236}">
                <a16:creationId xmlns:a16="http://schemas.microsoft.com/office/drawing/2014/main" id="{7E67541E-D565-42E6-AAA1-9E24B7110B69}"/>
              </a:ext>
            </a:extLst>
          </p:cNvPr>
          <p:cNvSpPr/>
          <p:nvPr/>
        </p:nvSpPr>
        <p:spPr>
          <a:xfrm>
            <a:off x="3277109" y="2572691"/>
            <a:ext cx="521214" cy="114947"/>
          </a:xfrm>
          <a:custGeom>
            <a:avLst/>
            <a:gdLst>
              <a:gd name="connsiteX0" fmla="*/ 504316 w 521214"/>
              <a:gd name="connsiteY0" fmla="*/ 2234 h 114947"/>
              <a:gd name="connsiteX1" fmla="*/ 453516 w 521214"/>
              <a:gd name="connsiteY1" fmla="*/ 2234 h 114947"/>
              <a:gd name="connsiteX2" fmla="*/ 31241 w 521214"/>
              <a:gd name="connsiteY2" fmla="*/ 19697 h 114947"/>
              <a:gd name="connsiteX3" fmla="*/ 55054 w 521214"/>
              <a:gd name="connsiteY3" fmla="*/ 46684 h 114947"/>
              <a:gd name="connsiteX4" fmla="*/ 126491 w 521214"/>
              <a:gd name="connsiteY4" fmla="*/ 76847 h 114947"/>
              <a:gd name="connsiteX5" fmla="*/ 43941 w 521214"/>
              <a:gd name="connsiteY5" fmla="*/ 105422 h 114947"/>
              <a:gd name="connsiteX6" fmla="*/ 23304 w 521214"/>
              <a:gd name="connsiteY6" fmla="*/ 114947 h 114947"/>
              <a:gd name="connsiteX7" fmla="*/ 377316 w 521214"/>
              <a:gd name="connsiteY7" fmla="*/ 110184 h 114947"/>
              <a:gd name="connsiteX8" fmla="*/ 124904 w 521214"/>
              <a:gd name="connsiteY8" fmla="*/ 94309 h 114947"/>
              <a:gd name="connsiteX9" fmla="*/ 115379 w 521214"/>
              <a:gd name="connsiteY9" fmla="*/ 60972 h 114947"/>
              <a:gd name="connsiteX10" fmla="*/ 107441 w 521214"/>
              <a:gd name="connsiteY10" fmla="*/ 32397 h 114947"/>
              <a:gd name="connsiteX11" fmla="*/ 504316 w 521214"/>
              <a:gd name="connsiteY11" fmla="*/ 2234 h 11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1214" h="114947">
                <a:moveTo>
                  <a:pt x="504316" y="2234"/>
                </a:moveTo>
                <a:cubicBezTo>
                  <a:pt x="561995" y="-2793"/>
                  <a:pt x="453516" y="2234"/>
                  <a:pt x="453516" y="2234"/>
                </a:cubicBezTo>
                <a:cubicBezTo>
                  <a:pt x="374670" y="5144"/>
                  <a:pt x="97651" y="12289"/>
                  <a:pt x="31241" y="19697"/>
                </a:cubicBezTo>
                <a:cubicBezTo>
                  <a:pt x="-35169" y="27105"/>
                  <a:pt x="39179" y="37159"/>
                  <a:pt x="55054" y="46684"/>
                </a:cubicBezTo>
                <a:cubicBezTo>
                  <a:pt x="70929" y="56209"/>
                  <a:pt x="128343" y="67057"/>
                  <a:pt x="126491" y="76847"/>
                </a:cubicBezTo>
                <a:cubicBezTo>
                  <a:pt x="124639" y="86637"/>
                  <a:pt x="61139" y="99072"/>
                  <a:pt x="43941" y="105422"/>
                </a:cubicBezTo>
                <a:cubicBezTo>
                  <a:pt x="26743" y="111772"/>
                  <a:pt x="-32258" y="114153"/>
                  <a:pt x="23304" y="114947"/>
                </a:cubicBezTo>
                <a:lnTo>
                  <a:pt x="377316" y="110184"/>
                </a:lnTo>
                <a:cubicBezTo>
                  <a:pt x="394249" y="106744"/>
                  <a:pt x="168560" y="102511"/>
                  <a:pt x="124904" y="94309"/>
                </a:cubicBezTo>
                <a:cubicBezTo>
                  <a:pt x="81248" y="86107"/>
                  <a:pt x="118289" y="71291"/>
                  <a:pt x="115379" y="60972"/>
                </a:cubicBezTo>
                <a:cubicBezTo>
                  <a:pt x="112469" y="50653"/>
                  <a:pt x="43941" y="41393"/>
                  <a:pt x="107441" y="32397"/>
                </a:cubicBezTo>
                <a:cubicBezTo>
                  <a:pt x="170941" y="23401"/>
                  <a:pt x="446637" y="7261"/>
                  <a:pt x="504316" y="2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: 図形 223">
            <a:extLst>
              <a:ext uri="{FF2B5EF4-FFF2-40B4-BE49-F238E27FC236}">
                <a16:creationId xmlns:a16="http://schemas.microsoft.com/office/drawing/2014/main" id="{8ED0F3DC-222B-484B-8EDB-3471ADE71A41}"/>
              </a:ext>
            </a:extLst>
          </p:cNvPr>
          <p:cNvSpPr/>
          <p:nvPr/>
        </p:nvSpPr>
        <p:spPr>
          <a:xfrm>
            <a:off x="3111027" y="2679675"/>
            <a:ext cx="573565" cy="139935"/>
          </a:xfrm>
          <a:custGeom>
            <a:avLst/>
            <a:gdLst>
              <a:gd name="connsiteX0" fmla="*/ 573561 w 573565"/>
              <a:gd name="connsiteY0" fmla="*/ 25 h 139935"/>
              <a:gd name="connsiteX1" fmla="*/ 478311 w 573565"/>
              <a:gd name="connsiteY1" fmla="*/ 69875 h 139935"/>
              <a:gd name="connsiteX2" fmla="*/ 3648 w 573565"/>
              <a:gd name="connsiteY2" fmla="*/ 139725 h 139935"/>
              <a:gd name="connsiteX3" fmla="*/ 270348 w 573565"/>
              <a:gd name="connsiteY3" fmla="*/ 90513 h 139935"/>
              <a:gd name="connsiteX4" fmla="*/ 481486 w 573565"/>
              <a:gd name="connsiteY4" fmla="*/ 61938 h 139935"/>
              <a:gd name="connsiteX5" fmla="*/ 573561 w 573565"/>
              <a:gd name="connsiteY5" fmla="*/ 25 h 13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565" h="139935">
                <a:moveTo>
                  <a:pt x="573561" y="25"/>
                </a:moveTo>
                <a:cubicBezTo>
                  <a:pt x="573032" y="1348"/>
                  <a:pt x="573296" y="46592"/>
                  <a:pt x="478311" y="69875"/>
                </a:cubicBezTo>
                <a:cubicBezTo>
                  <a:pt x="383326" y="93158"/>
                  <a:pt x="38308" y="136285"/>
                  <a:pt x="3648" y="139725"/>
                </a:cubicBezTo>
                <a:cubicBezTo>
                  <a:pt x="-31012" y="143165"/>
                  <a:pt x="190708" y="103477"/>
                  <a:pt x="270348" y="90513"/>
                </a:cubicBezTo>
                <a:cubicBezTo>
                  <a:pt x="349988" y="77549"/>
                  <a:pt x="431744" y="75167"/>
                  <a:pt x="481486" y="61938"/>
                </a:cubicBezTo>
                <a:cubicBezTo>
                  <a:pt x="531228" y="48709"/>
                  <a:pt x="574090" y="-1298"/>
                  <a:pt x="573561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: 図形 224">
            <a:extLst>
              <a:ext uri="{FF2B5EF4-FFF2-40B4-BE49-F238E27FC236}">
                <a16:creationId xmlns:a16="http://schemas.microsoft.com/office/drawing/2014/main" id="{8746733A-1D07-4BAA-85FB-C9D4BAD04241}"/>
              </a:ext>
            </a:extLst>
          </p:cNvPr>
          <p:cNvSpPr/>
          <p:nvPr/>
        </p:nvSpPr>
        <p:spPr>
          <a:xfrm>
            <a:off x="3186107" y="2909888"/>
            <a:ext cx="512768" cy="117635"/>
          </a:xfrm>
          <a:custGeom>
            <a:avLst/>
            <a:gdLst>
              <a:gd name="connsiteX0" fmla="*/ 512768 w 512768"/>
              <a:gd name="connsiteY0" fmla="*/ 0 h 117635"/>
              <a:gd name="connsiteX1" fmla="*/ 284168 w 512768"/>
              <a:gd name="connsiteY1" fmla="*/ 69850 h 117635"/>
              <a:gd name="connsiteX2" fmla="*/ 6 w 512768"/>
              <a:gd name="connsiteY2" fmla="*/ 117475 h 117635"/>
              <a:gd name="connsiteX3" fmla="*/ 274643 w 512768"/>
              <a:gd name="connsiteY3" fmla="*/ 53975 h 117635"/>
              <a:gd name="connsiteX4" fmla="*/ 512768 w 512768"/>
              <a:gd name="connsiteY4" fmla="*/ 0 h 11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768" h="117635">
                <a:moveTo>
                  <a:pt x="512768" y="0"/>
                </a:moveTo>
                <a:cubicBezTo>
                  <a:pt x="441198" y="25135"/>
                  <a:pt x="369628" y="50271"/>
                  <a:pt x="284168" y="69850"/>
                </a:cubicBezTo>
                <a:cubicBezTo>
                  <a:pt x="198708" y="89429"/>
                  <a:pt x="1593" y="120121"/>
                  <a:pt x="6" y="117475"/>
                </a:cubicBezTo>
                <a:cubicBezTo>
                  <a:pt x="-1582" y="114829"/>
                  <a:pt x="274643" y="53975"/>
                  <a:pt x="274643" y="53975"/>
                </a:cubicBezTo>
                <a:lnTo>
                  <a:pt x="5127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: 図形 225">
            <a:extLst>
              <a:ext uri="{FF2B5EF4-FFF2-40B4-BE49-F238E27FC236}">
                <a16:creationId xmlns:a16="http://schemas.microsoft.com/office/drawing/2014/main" id="{25BDF2A5-79E9-4959-A0F1-EDDFAE414BED}"/>
              </a:ext>
            </a:extLst>
          </p:cNvPr>
          <p:cNvSpPr/>
          <p:nvPr/>
        </p:nvSpPr>
        <p:spPr>
          <a:xfrm>
            <a:off x="2819319" y="2420938"/>
            <a:ext cx="344209" cy="488081"/>
          </a:xfrm>
          <a:custGeom>
            <a:avLst/>
            <a:gdLst>
              <a:gd name="connsiteX0" fmla="*/ 81 w 344209"/>
              <a:gd name="connsiteY0" fmla="*/ 0 h 488081"/>
              <a:gd name="connsiteX1" fmla="*/ 65169 w 344209"/>
              <a:gd name="connsiteY1" fmla="*/ 252412 h 488081"/>
              <a:gd name="connsiteX2" fmla="*/ 327106 w 344209"/>
              <a:gd name="connsiteY2" fmla="*/ 477837 h 488081"/>
              <a:gd name="connsiteX3" fmla="*/ 296944 w 344209"/>
              <a:gd name="connsiteY3" fmla="*/ 438150 h 488081"/>
              <a:gd name="connsiteX4" fmla="*/ 119144 w 344209"/>
              <a:gd name="connsiteY4" fmla="*/ 334962 h 488081"/>
              <a:gd name="connsiteX5" fmla="*/ 52469 w 344209"/>
              <a:gd name="connsiteY5" fmla="*/ 250825 h 488081"/>
              <a:gd name="connsiteX6" fmla="*/ 81 w 344209"/>
              <a:gd name="connsiteY6" fmla="*/ 0 h 48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209" h="488081">
                <a:moveTo>
                  <a:pt x="81" y="0"/>
                </a:moveTo>
                <a:cubicBezTo>
                  <a:pt x="2198" y="264"/>
                  <a:pt x="10665" y="172773"/>
                  <a:pt x="65169" y="252412"/>
                </a:cubicBezTo>
                <a:cubicBezTo>
                  <a:pt x="119673" y="332051"/>
                  <a:pt x="288477" y="446881"/>
                  <a:pt x="327106" y="477837"/>
                </a:cubicBezTo>
                <a:cubicBezTo>
                  <a:pt x="365735" y="508793"/>
                  <a:pt x="331604" y="461962"/>
                  <a:pt x="296944" y="438150"/>
                </a:cubicBezTo>
                <a:cubicBezTo>
                  <a:pt x="262284" y="414338"/>
                  <a:pt x="159890" y="366183"/>
                  <a:pt x="119144" y="334962"/>
                </a:cubicBezTo>
                <a:cubicBezTo>
                  <a:pt x="78398" y="303741"/>
                  <a:pt x="67286" y="306387"/>
                  <a:pt x="52469" y="250825"/>
                </a:cubicBezTo>
                <a:cubicBezTo>
                  <a:pt x="37652" y="195263"/>
                  <a:pt x="-2036" y="-264"/>
                  <a:pt x="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: 図形 226">
            <a:extLst>
              <a:ext uri="{FF2B5EF4-FFF2-40B4-BE49-F238E27FC236}">
                <a16:creationId xmlns:a16="http://schemas.microsoft.com/office/drawing/2014/main" id="{6AE79DB3-09AE-46E8-8E35-BB4964C5CAFE}"/>
              </a:ext>
            </a:extLst>
          </p:cNvPr>
          <p:cNvSpPr/>
          <p:nvPr/>
        </p:nvSpPr>
        <p:spPr>
          <a:xfrm>
            <a:off x="3254610" y="2797061"/>
            <a:ext cx="449842" cy="43198"/>
          </a:xfrm>
          <a:custGeom>
            <a:avLst/>
            <a:gdLst>
              <a:gd name="connsiteX0" fmla="*/ 18815 w 449842"/>
              <a:gd name="connsiteY0" fmla="*/ 39802 h 43198"/>
              <a:gd name="connsiteX1" fmla="*/ 71203 w 449842"/>
              <a:gd name="connsiteY1" fmla="*/ 39802 h 43198"/>
              <a:gd name="connsiteX2" fmla="*/ 442678 w 449842"/>
              <a:gd name="connsiteY2" fmla="*/ 114 h 43198"/>
              <a:gd name="connsiteX3" fmla="*/ 296628 w 449842"/>
              <a:gd name="connsiteY3" fmla="*/ 28689 h 43198"/>
              <a:gd name="connsiteX4" fmla="*/ 18815 w 449842"/>
              <a:gd name="connsiteY4" fmla="*/ 39802 h 4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42" h="43198">
                <a:moveTo>
                  <a:pt x="18815" y="39802"/>
                </a:moveTo>
                <a:cubicBezTo>
                  <a:pt x="-18756" y="41654"/>
                  <a:pt x="559" y="46417"/>
                  <a:pt x="71203" y="39802"/>
                </a:cubicBezTo>
                <a:cubicBezTo>
                  <a:pt x="141847" y="33187"/>
                  <a:pt x="405107" y="1966"/>
                  <a:pt x="442678" y="114"/>
                </a:cubicBezTo>
                <a:cubicBezTo>
                  <a:pt x="480249" y="-1738"/>
                  <a:pt x="360922" y="19429"/>
                  <a:pt x="296628" y="28689"/>
                </a:cubicBezTo>
                <a:cubicBezTo>
                  <a:pt x="232334" y="37949"/>
                  <a:pt x="56386" y="37950"/>
                  <a:pt x="18815" y="39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: 図形 228">
            <a:extLst>
              <a:ext uri="{FF2B5EF4-FFF2-40B4-BE49-F238E27FC236}">
                <a16:creationId xmlns:a16="http://schemas.microsoft.com/office/drawing/2014/main" id="{60E53A80-B41F-447F-A8F4-73B7F1B67425}"/>
              </a:ext>
            </a:extLst>
          </p:cNvPr>
          <p:cNvSpPr/>
          <p:nvPr/>
        </p:nvSpPr>
        <p:spPr>
          <a:xfrm>
            <a:off x="2326681" y="2816408"/>
            <a:ext cx="19673" cy="201317"/>
          </a:xfrm>
          <a:custGeom>
            <a:avLst/>
            <a:gdLst>
              <a:gd name="connsiteX0" fmla="*/ 2182 w 19673"/>
              <a:gd name="connsiteY0" fmla="*/ 2992 h 201317"/>
              <a:gd name="connsiteX1" fmla="*/ 2182 w 19673"/>
              <a:gd name="connsiteY1" fmla="*/ 199842 h 201317"/>
              <a:gd name="connsiteX2" fmla="*/ 19644 w 19673"/>
              <a:gd name="connsiteY2" fmla="*/ 88717 h 201317"/>
              <a:gd name="connsiteX3" fmla="*/ 2182 w 19673"/>
              <a:gd name="connsiteY3" fmla="*/ 2992 h 20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3" h="201317">
                <a:moveTo>
                  <a:pt x="2182" y="2992"/>
                </a:moveTo>
                <a:cubicBezTo>
                  <a:pt x="-728" y="21513"/>
                  <a:pt x="-728" y="185554"/>
                  <a:pt x="2182" y="199842"/>
                </a:cubicBezTo>
                <a:cubicBezTo>
                  <a:pt x="5092" y="214130"/>
                  <a:pt x="18850" y="120731"/>
                  <a:pt x="19644" y="88717"/>
                </a:cubicBezTo>
                <a:cubicBezTo>
                  <a:pt x="20438" y="56703"/>
                  <a:pt x="5092" y="-15529"/>
                  <a:pt x="2182" y="2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: 図形 229">
            <a:extLst>
              <a:ext uri="{FF2B5EF4-FFF2-40B4-BE49-F238E27FC236}">
                <a16:creationId xmlns:a16="http://schemas.microsoft.com/office/drawing/2014/main" id="{D3EF33FA-1F83-4516-91B6-952DB427C504}"/>
              </a:ext>
            </a:extLst>
          </p:cNvPr>
          <p:cNvSpPr/>
          <p:nvPr/>
        </p:nvSpPr>
        <p:spPr>
          <a:xfrm>
            <a:off x="2301491" y="2828661"/>
            <a:ext cx="8519" cy="178329"/>
          </a:xfrm>
          <a:custGeom>
            <a:avLst/>
            <a:gdLst>
              <a:gd name="connsiteX0" fmla="*/ 384 w 8519"/>
              <a:gd name="connsiteY0" fmla="*/ 1852 h 178329"/>
              <a:gd name="connsiteX1" fmla="*/ 1972 w 8519"/>
              <a:gd name="connsiteY1" fmla="*/ 176477 h 178329"/>
              <a:gd name="connsiteX2" fmla="*/ 8322 w 8519"/>
              <a:gd name="connsiteY2" fmla="*/ 89164 h 178329"/>
              <a:gd name="connsiteX3" fmla="*/ 384 w 8519"/>
              <a:gd name="connsiteY3" fmla="*/ 1852 h 17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9" h="178329">
                <a:moveTo>
                  <a:pt x="384" y="1852"/>
                </a:moveTo>
                <a:cubicBezTo>
                  <a:pt x="-674" y="16404"/>
                  <a:pt x="649" y="161925"/>
                  <a:pt x="1972" y="176477"/>
                </a:cubicBezTo>
                <a:cubicBezTo>
                  <a:pt x="3295" y="191029"/>
                  <a:pt x="6735" y="115887"/>
                  <a:pt x="8322" y="89164"/>
                </a:cubicBezTo>
                <a:cubicBezTo>
                  <a:pt x="9909" y="62441"/>
                  <a:pt x="1442" y="-12700"/>
                  <a:pt x="384" y="1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: 図形 230">
            <a:extLst>
              <a:ext uri="{FF2B5EF4-FFF2-40B4-BE49-F238E27FC236}">
                <a16:creationId xmlns:a16="http://schemas.microsoft.com/office/drawing/2014/main" id="{F041C2C6-0FC3-4191-9807-AD79C1ABD6CD}"/>
              </a:ext>
            </a:extLst>
          </p:cNvPr>
          <p:cNvSpPr/>
          <p:nvPr/>
        </p:nvSpPr>
        <p:spPr>
          <a:xfrm>
            <a:off x="2386005" y="2785688"/>
            <a:ext cx="62037" cy="199297"/>
          </a:xfrm>
          <a:custGeom>
            <a:avLst/>
            <a:gdLst>
              <a:gd name="connsiteX0" fmla="*/ 61920 w 62037"/>
              <a:gd name="connsiteY0" fmla="*/ 375 h 199297"/>
              <a:gd name="connsiteX1" fmla="*/ 1595 w 62037"/>
              <a:gd name="connsiteY1" fmla="*/ 90862 h 199297"/>
              <a:gd name="connsiteX2" fmla="*/ 17470 w 62037"/>
              <a:gd name="connsiteY2" fmla="*/ 198812 h 199297"/>
              <a:gd name="connsiteX3" fmla="*/ 17470 w 62037"/>
              <a:gd name="connsiteY3" fmla="*/ 125787 h 199297"/>
              <a:gd name="connsiteX4" fmla="*/ 61920 w 62037"/>
              <a:gd name="connsiteY4" fmla="*/ 375 h 19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37" h="199297">
                <a:moveTo>
                  <a:pt x="61920" y="375"/>
                </a:moveTo>
                <a:cubicBezTo>
                  <a:pt x="59274" y="-5446"/>
                  <a:pt x="9003" y="57789"/>
                  <a:pt x="1595" y="90862"/>
                </a:cubicBezTo>
                <a:cubicBezTo>
                  <a:pt x="-5813" y="123935"/>
                  <a:pt x="14824" y="192991"/>
                  <a:pt x="17470" y="198812"/>
                </a:cubicBezTo>
                <a:cubicBezTo>
                  <a:pt x="20116" y="204633"/>
                  <a:pt x="13237" y="156743"/>
                  <a:pt x="17470" y="125787"/>
                </a:cubicBezTo>
                <a:cubicBezTo>
                  <a:pt x="21703" y="94831"/>
                  <a:pt x="64566" y="6196"/>
                  <a:pt x="61920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: 図形 231">
            <a:extLst>
              <a:ext uri="{FF2B5EF4-FFF2-40B4-BE49-F238E27FC236}">
                <a16:creationId xmlns:a16="http://schemas.microsoft.com/office/drawing/2014/main" id="{49E950B3-B9C3-4C78-89B3-95D6533FB90C}"/>
              </a:ext>
            </a:extLst>
          </p:cNvPr>
          <p:cNvSpPr/>
          <p:nvPr/>
        </p:nvSpPr>
        <p:spPr>
          <a:xfrm>
            <a:off x="2366035" y="2787249"/>
            <a:ext cx="29609" cy="143906"/>
          </a:xfrm>
          <a:custGeom>
            <a:avLst/>
            <a:gdLst>
              <a:gd name="connsiteX0" fmla="*/ 29503 w 29609"/>
              <a:gd name="connsiteY0" fmla="*/ 401 h 143906"/>
              <a:gd name="connsiteX1" fmla="*/ 928 w 29609"/>
              <a:gd name="connsiteY1" fmla="*/ 95651 h 143906"/>
              <a:gd name="connsiteX2" fmla="*/ 7278 w 29609"/>
              <a:gd name="connsiteY2" fmla="*/ 143276 h 143906"/>
              <a:gd name="connsiteX3" fmla="*/ 10453 w 29609"/>
              <a:gd name="connsiteY3" fmla="*/ 63901 h 143906"/>
              <a:gd name="connsiteX4" fmla="*/ 29503 w 29609"/>
              <a:gd name="connsiteY4" fmla="*/ 401 h 14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09" h="143906">
                <a:moveTo>
                  <a:pt x="29503" y="401"/>
                </a:moveTo>
                <a:cubicBezTo>
                  <a:pt x="27916" y="5693"/>
                  <a:pt x="4632" y="71839"/>
                  <a:pt x="928" y="95651"/>
                </a:cubicBezTo>
                <a:cubicBezTo>
                  <a:pt x="-2776" y="119464"/>
                  <a:pt x="5691" y="148568"/>
                  <a:pt x="7278" y="143276"/>
                </a:cubicBezTo>
                <a:cubicBezTo>
                  <a:pt x="8865" y="137984"/>
                  <a:pt x="6484" y="84274"/>
                  <a:pt x="10453" y="63901"/>
                </a:cubicBezTo>
                <a:cubicBezTo>
                  <a:pt x="14422" y="43528"/>
                  <a:pt x="31090" y="-4891"/>
                  <a:pt x="29503" y="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: 図形 232">
            <a:extLst>
              <a:ext uri="{FF2B5EF4-FFF2-40B4-BE49-F238E27FC236}">
                <a16:creationId xmlns:a16="http://schemas.microsoft.com/office/drawing/2014/main" id="{6B27F4D0-6AC0-4A5A-854E-591CF297DC25}"/>
              </a:ext>
            </a:extLst>
          </p:cNvPr>
          <p:cNvSpPr/>
          <p:nvPr/>
        </p:nvSpPr>
        <p:spPr>
          <a:xfrm>
            <a:off x="2752840" y="2988113"/>
            <a:ext cx="202735" cy="265627"/>
          </a:xfrm>
          <a:custGeom>
            <a:avLst/>
            <a:gdLst>
              <a:gd name="connsiteX0" fmla="*/ 1473 w 202735"/>
              <a:gd name="connsiteY0" fmla="*/ 1150 h 265627"/>
              <a:gd name="connsiteX1" fmla="*/ 199910 w 202735"/>
              <a:gd name="connsiteY1" fmla="*/ 259912 h 265627"/>
              <a:gd name="connsiteX2" fmla="*/ 112598 w 202735"/>
              <a:gd name="connsiteY2" fmla="*/ 167837 h 265627"/>
              <a:gd name="connsiteX3" fmla="*/ 1473 w 202735"/>
              <a:gd name="connsiteY3" fmla="*/ 1150 h 26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735" h="265627">
                <a:moveTo>
                  <a:pt x="1473" y="1150"/>
                </a:moveTo>
                <a:cubicBezTo>
                  <a:pt x="16025" y="16496"/>
                  <a:pt x="181389" y="232131"/>
                  <a:pt x="199910" y="259912"/>
                </a:cubicBezTo>
                <a:cubicBezTo>
                  <a:pt x="218431" y="287693"/>
                  <a:pt x="140908" y="207260"/>
                  <a:pt x="112598" y="167837"/>
                </a:cubicBezTo>
                <a:cubicBezTo>
                  <a:pt x="84288" y="128414"/>
                  <a:pt x="-13079" y="-14196"/>
                  <a:pt x="1473" y="1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: 図形 233">
            <a:extLst>
              <a:ext uri="{FF2B5EF4-FFF2-40B4-BE49-F238E27FC236}">
                <a16:creationId xmlns:a16="http://schemas.microsoft.com/office/drawing/2014/main" id="{3E38758C-3BFE-4CAB-A405-7DBBD4584441}"/>
              </a:ext>
            </a:extLst>
          </p:cNvPr>
          <p:cNvSpPr/>
          <p:nvPr/>
        </p:nvSpPr>
        <p:spPr>
          <a:xfrm>
            <a:off x="2667165" y="2944422"/>
            <a:ext cx="263439" cy="308580"/>
          </a:xfrm>
          <a:custGeom>
            <a:avLst/>
            <a:gdLst>
              <a:gd name="connsiteX0" fmla="*/ 1423 w 263439"/>
              <a:gd name="connsiteY0" fmla="*/ 1978 h 308580"/>
              <a:gd name="connsiteX1" fmla="*/ 258598 w 263439"/>
              <a:gd name="connsiteY1" fmla="*/ 303603 h 308580"/>
              <a:gd name="connsiteX2" fmla="*/ 158585 w 263439"/>
              <a:gd name="connsiteY2" fmla="*/ 178191 h 308580"/>
              <a:gd name="connsiteX3" fmla="*/ 1423 w 263439"/>
              <a:gd name="connsiteY3" fmla="*/ 1978 h 30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439" h="308580">
                <a:moveTo>
                  <a:pt x="1423" y="1978"/>
                </a:moveTo>
                <a:cubicBezTo>
                  <a:pt x="18092" y="22880"/>
                  <a:pt x="232404" y="274234"/>
                  <a:pt x="258598" y="303603"/>
                </a:cubicBezTo>
                <a:cubicBezTo>
                  <a:pt x="284792" y="332972"/>
                  <a:pt x="198008" y="224758"/>
                  <a:pt x="158585" y="178191"/>
                </a:cubicBezTo>
                <a:cubicBezTo>
                  <a:pt x="119162" y="131624"/>
                  <a:pt x="-15246" y="-18924"/>
                  <a:pt x="1423" y="1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: 図形 234">
            <a:extLst>
              <a:ext uri="{FF2B5EF4-FFF2-40B4-BE49-F238E27FC236}">
                <a16:creationId xmlns:a16="http://schemas.microsoft.com/office/drawing/2014/main" id="{2A43D916-DA16-45A4-98EC-5D42866F22B0}"/>
              </a:ext>
            </a:extLst>
          </p:cNvPr>
          <p:cNvSpPr/>
          <p:nvPr/>
        </p:nvSpPr>
        <p:spPr>
          <a:xfrm>
            <a:off x="2809858" y="3006730"/>
            <a:ext cx="252944" cy="415920"/>
          </a:xfrm>
          <a:custGeom>
            <a:avLst/>
            <a:gdLst>
              <a:gd name="connsiteX0" fmla="*/ 17 w 252944"/>
              <a:gd name="connsiteY0" fmla="*/ 1583 h 415920"/>
              <a:gd name="connsiteX1" fmla="*/ 127017 w 252944"/>
              <a:gd name="connsiteY1" fmla="*/ 136520 h 415920"/>
              <a:gd name="connsiteX2" fmla="*/ 130192 w 252944"/>
              <a:gd name="connsiteY2" fmla="*/ 215895 h 415920"/>
              <a:gd name="connsiteX3" fmla="*/ 147655 w 252944"/>
              <a:gd name="connsiteY3" fmla="*/ 265108 h 415920"/>
              <a:gd name="connsiteX4" fmla="*/ 177817 w 252944"/>
              <a:gd name="connsiteY4" fmla="*/ 342895 h 415920"/>
              <a:gd name="connsiteX5" fmla="*/ 252430 w 252944"/>
              <a:gd name="connsiteY5" fmla="*/ 412745 h 415920"/>
              <a:gd name="connsiteX6" fmla="*/ 136542 w 252944"/>
              <a:gd name="connsiteY6" fmla="*/ 234945 h 415920"/>
              <a:gd name="connsiteX7" fmla="*/ 17 w 252944"/>
              <a:gd name="connsiteY7" fmla="*/ 1583 h 41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944" h="415920">
                <a:moveTo>
                  <a:pt x="17" y="1583"/>
                </a:moveTo>
                <a:cubicBezTo>
                  <a:pt x="-1570" y="-14821"/>
                  <a:pt x="105321" y="100801"/>
                  <a:pt x="127017" y="136520"/>
                </a:cubicBezTo>
                <a:cubicBezTo>
                  <a:pt x="148713" y="172239"/>
                  <a:pt x="126752" y="194464"/>
                  <a:pt x="130192" y="215895"/>
                </a:cubicBezTo>
                <a:cubicBezTo>
                  <a:pt x="133632" y="237326"/>
                  <a:pt x="139718" y="243941"/>
                  <a:pt x="147655" y="265108"/>
                </a:cubicBezTo>
                <a:cubicBezTo>
                  <a:pt x="155593" y="286275"/>
                  <a:pt x="160355" y="318289"/>
                  <a:pt x="177817" y="342895"/>
                </a:cubicBezTo>
                <a:cubicBezTo>
                  <a:pt x="195279" y="367501"/>
                  <a:pt x="259309" y="430737"/>
                  <a:pt x="252430" y="412745"/>
                </a:cubicBezTo>
                <a:cubicBezTo>
                  <a:pt x="245551" y="394753"/>
                  <a:pt x="176494" y="300033"/>
                  <a:pt x="136542" y="234945"/>
                </a:cubicBezTo>
                <a:cubicBezTo>
                  <a:pt x="96590" y="169857"/>
                  <a:pt x="1604" y="17987"/>
                  <a:pt x="17" y="1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: 図形 235">
            <a:extLst>
              <a:ext uri="{FF2B5EF4-FFF2-40B4-BE49-F238E27FC236}">
                <a16:creationId xmlns:a16="http://schemas.microsoft.com/office/drawing/2014/main" id="{C07FA5F1-03B6-4710-B64C-0C8764D17808}"/>
              </a:ext>
            </a:extLst>
          </p:cNvPr>
          <p:cNvSpPr/>
          <p:nvPr/>
        </p:nvSpPr>
        <p:spPr>
          <a:xfrm>
            <a:off x="2976093" y="3116232"/>
            <a:ext cx="129099" cy="292599"/>
          </a:xfrm>
          <a:custGeom>
            <a:avLst/>
            <a:gdLst>
              <a:gd name="connsiteX0" fmla="*/ 470 w 129099"/>
              <a:gd name="connsiteY0" fmla="*/ 31 h 292599"/>
              <a:gd name="connsiteX1" fmla="*/ 21107 w 129099"/>
              <a:gd name="connsiteY1" fmla="*/ 146081 h 292599"/>
              <a:gd name="connsiteX2" fmla="*/ 129057 w 129099"/>
              <a:gd name="connsiteY2" fmla="*/ 292131 h 292599"/>
              <a:gd name="connsiteX3" fmla="*/ 33807 w 129099"/>
              <a:gd name="connsiteY3" fmla="*/ 190531 h 292599"/>
              <a:gd name="connsiteX4" fmla="*/ 9995 w 129099"/>
              <a:gd name="connsiteY4" fmla="*/ 133381 h 292599"/>
              <a:gd name="connsiteX5" fmla="*/ 470 w 129099"/>
              <a:gd name="connsiteY5" fmla="*/ 31 h 29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099" h="292599">
                <a:moveTo>
                  <a:pt x="470" y="31"/>
                </a:moveTo>
                <a:cubicBezTo>
                  <a:pt x="2322" y="2148"/>
                  <a:pt x="-324" y="97398"/>
                  <a:pt x="21107" y="146081"/>
                </a:cubicBezTo>
                <a:cubicBezTo>
                  <a:pt x="42538" y="194764"/>
                  <a:pt x="126940" y="284723"/>
                  <a:pt x="129057" y="292131"/>
                </a:cubicBezTo>
                <a:cubicBezTo>
                  <a:pt x="131174" y="299539"/>
                  <a:pt x="53651" y="216989"/>
                  <a:pt x="33807" y="190531"/>
                </a:cubicBezTo>
                <a:cubicBezTo>
                  <a:pt x="13963" y="164073"/>
                  <a:pt x="17668" y="162750"/>
                  <a:pt x="9995" y="133381"/>
                </a:cubicBezTo>
                <a:cubicBezTo>
                  <a:pt x="2322" y="104012"/>
                  <a:pt x="-1382" y="-2086"/>
                  <a:pt x="470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: 図形 236">
            <a:extLst>
              <a:ext uri="{FF2B5EF4-FFF2-40B4-BE49-F238E27FC236}">
                <a16:creationId xmlns:a16="http://schemas.microsoft.com/office/drawing/2014/main" id="{5B311ABD-035E-4A74-9D46-9F84E8128B7A}"/>
              </a:ext>
            </a:extLst>
          </p:cNvPr>
          <p:cNvSpPr/>
          <p:nvPr/>
        </p:nvSpPr>
        <p:spPr>
          <a:xfrm>
            <a:off x="2436726" y="2758404"/>
            <a:ext cx="135916" cy="164190"/>
          </a:xfrm>
          <a:custGeom>
            <a:avLst/>
            <a:gdLst>
              <a:gd name="connsiteX0" fmla="*/ 87 w 135916"/>
              <a:gd name="connsiteY0" fmla="*/ 2259 h 164190"/>
              <a:gd name="connsiteX1" fmla="*/ 79462 w 135916"/>
              <a:gd name="connsiteY1" fmla="*/ 113384 h 164190"/>
              <a:gd name="connsiteX2" fmla="*/ 85812 w 135916"/>
              <a:gd name="connsiteY2" fmla="*/ 148309 h 164190"/>
              <a:gd name="connsiteX3" fmla="*/ 12787 w 135916"/>
              <a:gd name="connsiteY3" fmla="*/ 164184 h 164190"/>
              <a:gd name="connsiteX4" fmla="*/ 135024 w 135916"/>
              <a:gd name="connsiteY4" fmla="*/ 146721 h 164190"/>
              <a:gd name="connsiteX5" fmla="*/ 65174 w 135916"/>
              <a:gd name="connsiteY5" fmla="*/ 46709 h 164190"/>
              <a:gd name="connsiteX6" fmla="*/ 87 w 135916"/>
              <a:gd name="connsiteY6" fmla="*/ 2259 h 16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916" h="164190">
                <a:moveTo>
                  <a:pt x="87" y="2259"/>
                </a:moveTo>
                <a:cubicBezTo>
                  <a:pt x="2468" y="13371"/>
                  <a:pt x="65175" y="89042"/>
                  <a:pt x="79462" y="113384"/>
                </a:cubicBezTo>
                <a:cubicBezTo>
                  <a:pt x="93749" y="137726"/>
                  <a:pt x="96924" y="139842"/>
                  <a:pt x="85812" y="148309"/>
                </a:cubicBezTo>
                <a:cubicBezTo>
                  <a:pt x="74700" y="156776"/>
                  <a:pt x="4585" y="164449"/>
                  <a:pt x="12787" y="164184"/>
                </a:cubicBezTo>
                <a:cubicBezTo>
                  <a:pt x="20989" y="163919"/>
                  <a:pt x="126293" y="166300"/>
                  <a:pt x="135024" y="146721"/>
                </a:cubicBezTo>
                <a:cubicBezTo>
                  <a:pt x="143755" y="127142"/>
                  <a:pt x="86076" y="69992"/>
                  <a:pt x="65174" y="46709"/>
                </a:cubicBezTo>
                <a:cubicBezTo>
                  <a:pt x="44272" y="23426"/>
                  <a:pt x="-2294" y="-8853"/>
                  <a:pt x="87" y="2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: 図形 237">
            <a:extLst>
              <a:ext uri="{FF2B5EF4-FFF2-40B4-BE49-F238E27FC236}">
                <a16:creationId xmlns:a16="http://schemas.microsoft.com/office/drawing/2014/main" id="{C4046476-5C35-4AED-BD45-3814C0B2893B}"/>
              </a:ext>
            </a:extLst>
          </p:cNvPr>
          <p:cNvSpPr/>
          <p:nvPr/>
        </p:nvSpPr>
        <p:spPr>
          <a:xfrm>
            <a:off x="2369217" y="2750567"/>
            <a:ext cx="110155" cy="146820"/>
          </a:xfrm>
          <a:custGeom>
            <a:avLst/>
            <a:gdLst>
              <a:gd name="connsiteX0" fmla="*/ 921 w 110155"/>
              <a:gd name="connsiteY0" fmla="*/ 2158 h 146820"/>
              <a:gd name="connsiteX1" fmla="*/ 100933 w 110155"/>
              <a:gd name="connsiteY1" fmla="*/ 133921 h 146820"/>
              <a:gd name="connsiteX2" fmla="*/ 105696 w 110155"/>
              <a:gd name="connsiteY2" fmla="*/ 141858 h 146820"/>
              <a:gd name="connsiteX3" fmla="*/ 53308 w 110155"/>
              <a:gd name="connsiteY3" fmla="*/ 57721 h 146820"/>
              <a:gd name="connsiteX4" fmla="*/ 921 w 110155"/>
              <a:gd name="connsiteY4" fmla="*/ 2158 h 14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55" h="146820">
                <a:moveTo>
                  <a:pt x="921" y="2158"/>
                </a:moveTo>
                <a:cubicBezTo>
                  <a:pt x="8858" y="14858"/>
                  <a:pt x="83471" y="110638"/>
                  <a:pt x="100933" y="133921"/>
                </a:cubicBezTo>
                <a:cubicBezTo>
                  <a:pt x="118396" y="157204"/>
                  <a:pt x="105696" y="141858"/>
                  <a:pt x="105696" y="141858"/>
                </a:cubicBezTo>
                <a:cubicBezTo>
                  <a:pt x="97759" y="129158"/>
                  <a:pt x="68125" y="79417"/>
                  <a:pt x="53308" y="57721"/>
                </a:cubicBezTo>
                <a:cubicBezTo>
                  <a:pt x="38491" y="36025"/>
                  <a:pt x="-7016" y="-10542"/>
                  <a:pt x="921" y="2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: 図形 238">
            <a:extLst>
              <a:ext uri="{FF2B5EF4-FFF2-40B4-BE49-F238E27FC236}">
                <a16:creationId xmlns:a16="http://schemas.microsoft.com/office/drawing/2014/main" id="{122C20D1-3FC0-40D0-9426-B22C7EEE7616}"/>
              </a:ext>
            </a:extLst>
          </p:cNvPr>
          <p:cNvSpPr/>
          <p:nvPr/>
        </p:nvSpPr>
        <p:spPr>
          <a:xfrm>
            <a:off x="2449142" y="2885810"/>
            <a:ext cx="160186" cy="224758"/>
          </a:xfrm>
          <a:custGeom>
            <a:avLst/>
            <a:gdLst>
              <a:gd name="connsiteX0" fmla="*/ 371 w 160186"/>
              <a:gd name="connsiteY0" fmla="*/ 265 h 224758"/>
              <a:gd name="connsiteX1" fmla="*/ 133721 w 160186"/>
              <a:gd name="connsiteY1" fmla="*/ 192353 h 224758"/>
              <a:gd name="connsiteX2" fmla="*/ 157533 w 160186"/>
              <a:gd name="connsiteY2" fmla="*/ 220928 h 224758"/>
              <a:gd name="connsiteX3" fmla="*/ 95621 w 160186"/>
              <a:gd name="connsiteY3" fmla="*/ 151078 h 224758"/>
              <a:gd name="connsiteX4" fmla="*/ 371 w 160186"/>
              <a:gd name="connsiteY4" fmla="*/ 265 h 22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86" h="224758">
                <a:moveTo>
                  <a:pt x="371" y="265"/>
                </a:moveTo>
                <a:cubicBezTo>
                  <a:pt x="6721" y="7144"/>
                  <a:pt x="107527" y="155576"/>
                  <a:pt x="133721" y="192353"/>
                </a:cubicBezTo>
                <a:cubicBezTo>
                  <a:pt x="159915" y="229130"/>
                  <a:pt x="163883" y="227807"/>
                  <a:pt x="157533" y="220928"/>
                </a:cubicBezTo>
                <a:cubicBezTo>
                  <a:pt x="151183" y="214049"/>
                  <a:pt x="120492" y="179918"/>
                  <a:pt x="95621" y="151078"/>
                </a:cubicBezTo>
                <a:cubicBezTo>
                  <a:pt x="70750" y="122238"/>
                  <a:pt x="-5979" y="-6614"/>
                  <a:pt x="371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: 図形 239">
            <a:extLst>
              <a:ext uri="{FF2B5EF4-FFF2-40B4-BE49-F238E27FC236}">
                <a16:creationId xmlns:a16="http://schemas.microsoft.com/office/drawing/2014/main" id="{DEE7A0AB-CF53-4E5D-9074-8A64BF6D8FBA}"/>
              </a:ext>
            </a:extLst>
          </p:cNvPr>
          <p:cNvSpPr/>
          <p:nvPr/>
        </p:nvSpPr>
        <p:spPr>
          <a:xfrm>
            <a:off x="2542199" y="2933653"/>
            <a:ext cx="110658" cy="125555"/>
          </a:xfrm>
          <a:custGeom>
            <a:avLst/>
            <a:gdLst>
              <a:gd name="connsiteX0" fmla="*/ 15264 w 110658"/>
              <a:gd name="connsiteY0" fmla="*/ 47 h 125555"/>
              <a:gd name="connsiteX1" fmla="*/ 5739 w 110658"/>
              <a:gd name="connsiteY1" fmla="*/ 81010 h 125555"/>
              <a:gd name="connsiteX2" fmla="*/ 110514 w 110658"/>
              <a:gd name="connsiteY2" fmla="*/ 125460 h 125555"/>
              <a:gd name="connsiteX3" fmla="*/ 27964 w 110658"/>
              <a:gd name="connsiteY3" fmla="*/ 69897 h 125555"/>
              <a:gd name="connsiteX4" fmla="*/ 15264 w 110658"/>
              <a:gd name="connsiteY4" fmla="*/ 47 h 12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58" h="125555">
                <a:moveTo>
                  <a:pt x="15264" y="47"/>
                </a:moveTo>
                <a:cubicBezTo>
                  <a:pt x="11560" y="1899"/>
                  <a:pt x="-10136" y="60108"/>
                  <a:pt x="5739" y="81010"/>
                </a:cubicBezTo>
                <a:cubicBezTo>
                  <a:pt x="21614" y="101912"/>
                  <a:pt x="106810" y="127312"/>
                  <a:pt x="110514" y="125460"/>
                </a:cubicBezTo>
                <a:cubicBezTo>
                  <a:pt x="114218" y="123608"/>
                  <a:pt x="45691" y="89212"/>
                  <a:pt x="27964" y="69897"/>
                </a:cubicBezTo>
                <a:cubicBezTo>
                  <a:pt x="10237" y="50582"/>
                  <a:pt x="18968" y="-1805"/>
                  <a:pt x="15264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: 図形 240">
            <a:extLst>
              <a:ext uri="{FF2B5EF4-FFF2-40B4-BE49-F238E27FC236}">
                <a16:creationId xmlns:a16="http://schemas.microsoft.com/office/drawing/2014/main" id="{5DC2D0E3-6431-4F3B-9FE5-183BA875DFD3}"/>
              </a:ext>
            </a:extLst>
          </p:cNvPr>
          <p:cNvSpPr/>
          <p:nvPr/>
        </p:nvSpPr>
        <p:spPr>
          <a:xfrm>
            <a:off x="2447925" y="2965298"/>
            <a:ext cx="155689" cy="333712"/>
          </a:xfrm>
          <a:custGeom>
            <a:avLst/>
            <a:gdLst>
              <a:gd name="connsiteX0" fmla="*/ 0 w 155689"/>
              <a:gd name="connsiteY0" fmla="*/ 152 h 333712"/>
              <a:gd name="connsiteX1" fmla="*/ 84138 w 155689"/>
              <a:gd name="connsiteY1" fmla="*/ 174777 h 333712"/>
              <a:gd name="connsiteX2" fmla="*/ 153988 w 155689"/>
              <a:gd name="connsiteY2" fmla="*/ 331940 h 333712"/>
              <a:gd name="connsiteX3" fmla="*/ 130175 w 155689"/>
              <a:gd name="connsiteY3" fmla="*/ 252565 h 333712"/>
              <a:gd name="connsiteX4" fmla="*/ 85725 w 155689"/>
              <a:gd name="connsiteY4" fmla="*/ 146202 h 333712"/>
              <a:gd name="connsiteX5" fmla="*/ 0 w 155689"/>
              <a:gd name="connsiteY5" fmla="*/ 152 h 33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689" h="333712">
                <a:moveTo>
                  <a:pt x="0" y="152"/>
                </a:moveTo>
                <a:cubicBezTo>
                  <a:pt x="-264" y="4914"/>
                  <a:pt x="58473" y="119479"/>
                  <a:pt x="84138" y="174777"/>
                </a:cubicBezTo>
                <a:cubicBezTo>
                  <a:pt x="109803" y="230075"/>
                  <a:pt x="146315" y="318976"/>
                  <a:pt x="153988" y="331940"/>
                </a:cubicBezTo>
                <a:cubicBezTo>
                  <a:pt x="161661" y="344904"/>
                  <a:pt x="141552" y="283521"/>
                  <a:pt x="130175" y="252565"/>
                </a:cubicBezTo>
                <a:cubicBezTo>
                  <a:pt x="118798" y="221609"/>
                  <a:pt x="107950" y="188800"/>
                  <a:pt x="85725" y="146202"/>
                </a:cubicBezTo>
                <a:cubicBezTo>
                  <a:pt x="63500" y="103604"/>
                  <a:pt x="264" y="-4610"/>
                  <a:pt x="0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: 図形 241">
            <a:extLst>
              <a:ext uri="{FF2B5EF4-FFF2-40B4-BE49-F238E27FC236}">
                <a16:creationId xmlns:a16="http://schemas.microsoft.com/office/drawing/2014/main" id="{3D95EED5-065A-47CD-96EE-E53E042CB806}"/>
              </a:ext>
            </a:extLst>
          </p:cNvPr>
          <p:cNvSpPr/>
          <p:nvPr/>
        </p:nvSpPr>
        <p:spPr>
          <a:xfrm>
            <a:off x="2587442" y="3106103"/>
            <a:ext cx="343718" cy="144361"/>
          </a:xfrm>
          <a:custGeom>
            <a:avLst/>
            <a:gdLst>
              <a:gd name="connsiteX0" fmla="*/ 6533 w 343718"/>
              <a:gd name="connsiteY0" fmla="*/ 5397 h 144361"/>
              <a:gd name="connsiteX1" fmla="*/ 220846 w 343718"/>
              <a:gd name="connsiteY1" fmla="*/ 72072 h 144361"/>
              <a:gd name="connsiteX2" fmla="*/ 339908 w 343718"/>
              <a:gd name="connsiteY2" fmla="*/ 143510 h 144361"/>
              <a:gd name="connsiteX3" fmla="*/ 82733 w 343718"/>
              <a:gd name="connsiteY3" fmla="*/ 21272 h 144361"/>
              <a:gd name="connsiteX4" fmla="*/ 6533 w 343718"/>
              <a:gd name="connsiteY4" fmla="*/ 5397 h 14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18" h="144361">
                <a:moveTo>
                  <a:pt x="6533" y="5397"/>
                </a:moveTo>
                <a:cubicBezTo>
                  <a:pt x="29552" y="13864"/>
                  <a:pt x="165284" y="49053"/>
                  <a:pt x="220846" y="72072"/>
                </a:cubicBezTo>
                <a:cubicBezTo>
                  <a:pt x="276408" y="95091"/>
                  <a:pt x="362927" y="151977"/>
                  <a:pt x="339908" y="143510"/>
                </a:cubicBezTo>
                <a:cubicBezTo>
                  <a:pt x="316889" y="135043"/>
                  <a:pt x="141206" y="46672"/>
                  <a:pt x="82733" y="21272"/>
                </a:cubicBezTo>
                <a:cubicBezTo>
                  <a:pt x="24260" y="-4128"/>
                  <a:pt x="-16486" y="-3070"/>
                  <a:pt x="6533" y="5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: 図形 242">
            <a:extLst>
              <a:ext uri="{FF2B5EF4-FFF2-40B4-BE49-F238E27FC236}">
                <a16:creationId xmlns:a16="http://schemas.microsoft.com/office/drawing/2014/main" id="{550D24EF-EA39-428A-8CFA-CECCE156678E}"/>
              </a:ext>
            </a:extLst>
          </p:cNvPr>
          <p:cNvSpPr/>
          <p:nvPr/>
        </p:nvSpPr>
        <p:spPr>
          <a:xfrm>
            <a:off x="2586360" y="2917844"/>
            <a:ext cx="255458" cy="238800"/>
          </a:xfrm>
          <a:custGeom>
            <a:avLst/>
            <a:gdLst>
              <a:gd name="connsiteX0" fmla="*/ 6028 w 255458"/>
              <a:gd name="connsiteY0" fmla="*/ 7919 h 238800"/>
              <a:gd name="connsiteX1" fmla="*/ 45715 w 255458"/>
              <a:gd name="connsiteY1" fmla="*/ 49194 h 238800"/>
              <a:gd name="connsiteX2" fmla="*/ 180653 w 255458"/>
              <a:gd name="connsiteY2" fmla="*/ 211119 h 238800"/>
              <a:gd name="connsiteX3" fmla="*/ 255265 w 255458"/>
              <a:gd name="connsiteY3" fmla="*/ 236519 h 238800"/>
              <a:gd name="connsiteX4" fmla="*/ 160015 w 255458"/>
              <a:gd name="connsiteY4" fmla="*/ 185719 h 238800"/>
              <a:gd name="connsiteX5" fmla="*/ 6028 w 255458"/>
              <a:gd name="connsiteY5" fmla="*/ 7919 h 2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458" h="238800">
                <a:moveTo>
                  <a:pt x="6028" y="7919"/>
                </a:moveTo>
                <a:cubicBezTo>
                  <a:pt x="-13022" y="-14835"/>
                  <a:pt x="16611" y="15327"/>
                  <a:pt x="45715" y="49194"/>
                </a:cubicBezTo>
                <a:cubicBezTo>
                  <a:pt x="74819" y="83061"/>
                  <a:pt x="145728" y="179898"/>
                  <a:pt x="180653" y="211119"/>
                </a:cubicBezTo>
                <a:cubicBezTo>
                  <a:pt x="215578" y="242340"/>
                  <a:pt x="258705" y="240752"/>
                  <a:pt x="255265" y="236519"/>
                </a:cubicBezTo>
                <a:cubicBezTo>
                  <a:pt x="251825" y="232286"/>
                  <a:pt x="200496" y="220909"/>
                  <a:pt x="160015" y="185719"/>
                </a:cubicBezTo>
                <a:cubicBezTo>
                  <a:pt x="119534" y="150529"/>
                  <a:pt x="25078" y="30673"/>
                  <a:pt x="6028" y="7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: 図形 243">
            <a:extLst>
              <a:ext uri="{FF2B5EF4-FFF2-40B4-BE49-F238E27FC236}">
                <a16:creationId xmlns:a16="http://schemas.microsoft.com/office/drawing/2014/main" id="{6DD2700A-40E4-4EE5-8883-948FA0DEDB27}"/>
              </a:ext>
            </a:extLst>
          </p:cNvPr>
          <p:cNvSpPr/>
          <p:nvPr/>
        </p:nvSpPr>
        <p:spPr>
          <a:xfrm>
            <a:off x="2700693" y="3237079"/>
            <a:ext cx="271243" cy="236379"/>
          </a:xfrm>
          <a:custGeom>
            <a:avLst/>
            <a:gdLst>
              <a:gd name="connsiteX0" fmla="*/ 1232 w 271243"/>
              <a:gd name="connsiteY0" fmla="*/ 3009 h 236379"/>
              <a:gd name="connsiteX1" fmla="*/ 185382 w 271243"/>
              <a:gd name="connsiteY1" fmla="*/ 145884 h 236379"/>
              <a:gd name="connsiteX2" fmla="*/ 271107 w 271243"/>
              <a:gd name="connsiteY2" fmla="*/ 236371 h 236379"/>
              <a:gd name="connsiteX3" fmla="*/ 202845 w 271243"/>
              <a:gd name="connsiteY3" fmla="*/ 150646 h 236379"/>
              <a:gd name="connsiteX4" fmla="*/ 109182 w 271243"/>
              <a:gd name="connsiteY4" fmla="*/ 56984 h 236379"/>
              <a:gd name="connsiteX5" fmla="*/ 1232 w 271243"/>
              <a:gd name="connsiteY5" fmla="*/ 3009 h 23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243" h="236379">
                <a:moveTo>
                  <a:pt x="1232" y="3009"/>
                </a:moveTo>
                <a:cubicBezTo>
                  <a:pt x="13932" y="17826"/>
                  <a:pt x="140403" y="106990"/>
                  <a:pt x="185382" y="145884"/>
                </a:cubicBezTo>
                <a:cubicBezTo>
                  <a:pt x="230361" y="184778"/>
                  <a:pt x="268197" y="235577"/>
                  <a:pt x="271107" y="236371"/>
                </a:cubicBezTo>
                <a:cubicBezTo>
                  <a:pt x="274017" y="237165"/>
                  <a:pt x="229832" y="180544"/>
                  <a:pt x="202845" y="150646"/>
                </a:cubicBezTo>
                <a:cubicBezTo>
                  <a:pt x="175858" y="120748"/>
                  <a:pt x="140932" y="82384"/>
                  <a:pt x="109182" y="56984"/>
                </a:cubicBezTo>
                <a:cubicBezTo>
                  <a:pt x="77432" y="31584"/>
                  <a:pt x="-11468" y="-11808"/>
                  <a:pt x="1232" y="3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: 図形 244">
            <a:extLst>
              <a:ext uri="{FF2B5EF4-FFF2-40B4-BE49-F238E27FC236}">
                <a16:creationId xmlns:a16="http://schemas.microsoft.com/office/drawing/2014/main" id="{683D01FE-7AC3-460E-A345-B078FE8BB7C4}"/>
              </a:ext>
            </a:extLst>
          </p:cNvPr>
          <p:cNvSpPr/>
          <p:nvPr/>
        </p:nvSpPr>
        <p:spPr>
          <a:xfrm>
            <a:off x="2572313" y="3142768"/>
            <a:ext cx="267989" cy="376921"/>
          </a:xfrm>
          <a:custGeom>
            <a:avLst/>
            <a:gdLst>
              <a:gd name="connsiteX0" fmla="*/ 1025 w 267989"/>
              <a:gd name="connsiteY0" fmla="*/ 482 h 376921"/>
              <a:gd name="connsiteX1" fmla="*/ 74050 w 267989"/>
              <a:gd name="connsiteY1" fmla="*/ 170345 h 376921"/>
              <a:gd name="connsiteX2" fmla="*/ 197875 w 267989"/>
              <a:gd name="connsiteY2" fmla="*/ 316395 h 376921"/>
              <a:gd name="connsiteX3" fmla="*/ 266137 w 267989"/>
              <a:gd name="connsiteY3" fmla="*/ 373545 h 376921"/>
              <a:gd name="connsiteX4" fmla="*/ 126437 w 267989"/>
              <a:gd name="connsiteY4" fmla="*/ 225907 h 376921"/>
              <a:gd name="connsiteX5" fmla="*/ 1025 w 267989"/>
              <a:gd name="connsiteY5" fmla="*/ 482 h 37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89" h="376921">
                <a:moveTo>
                  <a:pt x="1025" y="482"/>
                </a:moveTo>
                <a:cubicBezTo>
                  <a:pt x="-7706" y="-8778"/>
                  <a:pt x="41242" y="117693"/>
                  <a:pt x="74050" y="170345"/>
                </a:cubicBezTo>
                <a:cubicBezTo>
                  <a:pt x="106858" y="222997"/>
                  <a:pt x="165861" y="282529"/>
                  <a:pt x="197875" y="316395"/>
                </a:cubicBezTo>
                <a:cubicBezTo>
                  <a:pt x="229889" y="350261"/>
                  <a:pt x="278043" y="388626"/>
                  <a:pt x="266137" y="373545"/>
                </a:cubicBezTo>
                <a:cubicBezTo>
                  <a:pt x="254231" y="358464"/>
                  <a:pt x="169829" y="285174"/>
                  <a:pt x="126437" y="225907"/>
                </a:cubicBezTo>
                <a:cubicBezTo>
                  <a:pt x="83045" y="166640"/>
                  <a:pt x="9756" y="9742"/>
                  <a:pt x="1025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: 図形 245">
            <a:extLst>
              <a:ext uri="{FF2B5EF4-FFF2-40B4-BE49-F238E27FC236}">
                <a16:creationId xmlns:a16="http://schemas.microsoft.com/office/drawing/2014/main" id="{2D6462F0-1751-4DC1-A8DA-AD386851797A}"/>
              </a:ext>
            </a:extLst>
          </p:cNvPr>
          <p:cNvSpPr/>
          <p:nvPr/>
        </p:nvSpPr>
        <p:spPr>
          <a:xfrm>
            <a:off x="2587162" y="3146232"/>
            <a:ext cx="314296" cy="94948"/>
          </a:xfrm>
          <a:custGeom>
            <a:avLst/>
            <a:gdLst>
              <a:gd name="connsiteX0" fmla="*/ 2051 w 314296"/>
              <a:gd name="connsiteY0" fmla="*/ 1781 h 94948"/>
              <a:gd name="connsiteX1" fmla="*/ 268751 w 314296"/>
              <a:gd name="connsiteY1" fmla="*/ 62106 h 94948"/>
              <a:gd name="connsiteX2" fmla="*/ 303676 w 314296"/>
              <a:gd name="connsiteY2" fmla="*/ 93856 h 94948"/>
              <a:gd name="connsiteX3" fmla="*/ 154451 w 314296"/>
              <a:gd name="connsiteY3" fmla="*/ 24006 h 94948"/>
              <a:gd name="connsiteX4" fmla="*/ 2051 w 314296"/>
              <a:gd name="connsiteY4" fmla="*/ 1781 h 9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296" h="94948">
                <a:moveTo>
                  <a:pt x="2051" y="1781"/>
                </a:moveTo>
                <a:cubicBezTo>
                  <a:pt x="21101" y="8131"/>
                  <a:pt x="218480" y="46760"/>
                  <a:pt x="268751" y="62106"/>
                </a:cubicBezTo>
                <a:cubicBezTo>
                  <a:pt x="319022" y="77452"/>
                  <a:pt x="322726" y="100206"/>
                  <a:pt x="303676" y="93856"/>
                </a:cubicBezTo>
                <a:cubicBezTo>
                  <a:pt x="284626" y="87506"/>
                  <a:pt x="207368" y="41204"/>
                  <a:pt x="154451" y="24006"/>
                </a:cubicBezTo>
                <a:cubicBezTo>
                  <a:pt x="101534" y="6808"/>
                  <a:pt x="-16999" y="-4569"/>
                  <a:pt x="2051" y="1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: 図形 246">
            <a:extLst>
              <a:ext uri="{FF2B5EF4-FFF2-40B4-BE49-F238E27FC236}">
                <a16:creationId xmlns:a16="http://schemas.microsoft.com/office/drawing/2014/main" id="{F0BA74EC-1A30-4C76-95FA-0F197395FE33}"/>
              </a:ext>
            </a:extLst>
          </p:cNvPr>
          <p:cNvSpPr/>
          <p:nvPr/>
        </p:nvSpPr>
        <p:spPr>
          <a:xfrm>
            <a:off x="2903129" y="3246381"/>
            <a:ext cx="68685" cy="174926"/>
          </a:xfrm>
          <a:custGeom>
            <a:avLst/>
            <a:gdLst>
              <a:gd name="connsiteX0" fmla="*/ 24221 w 68685"/>
              <a:gd name="connsiteY0" fmla="*/ 57 h 174926"/>
              <a:gd name="connsiteX1" fmla="*/ 30571 w 68685"/>
              <a:gd name="connsiteY1" fmla="*/ 125469 h 174926"/>
              <a:gd name="connsiteX2" fmla="*/ 68671 w 68685"/>
              <a:gd name="connsiteY2" fmla="*/ 174682 h 174926"/>
              <a:gd name="connsiteX3" fmla="*/ 25809 w 68685"/>
              <a:gd name="connsiteY3" fmla="*/ 142932 h 174926"/>
              <a:gd name="connsiteX4" fmla="*/ 409 w 68685"/>
              <a:gd name="connsiteY4" fmla="*/ 109594 h 174926"/>
              <a:gd name="connsiteX5" fmla="*/ 24221 w 68685"/>
              <a:gd name="connsiteY5" fmla="*/ 57 h 17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85" h="174926">
                <a:moveTo>
                  <a:pt x="24221" y="57"/>
                </a:moveTo>
                <a:cubicBezTo>
                  <a:pt x="29248" y="2703"/>
                  <a:pt x="23163" y="96365"/>
                  <a:pt x="30571" y="125469"/>
                </a:cubicBezTo>
                <a:cubicBezTo>
                  <a:pt x="37979" y="154573"/>
                  <a:pt x="69465" y="171772"/>
                  <a:pt x="68671" y="174682"/>
                </a:cubicBezTo>
                <a:cubicBezTo>
                  <a:pt x="67877" y="177592"/>
                  <a:pt x="37186" y="153780"/>
                  <a:pt x="25809" y="142932"/>
                </a:cubicBezTo>
                <a:cubicBezTo>
                  <a:pt x="14432" y="132084"/>
                  <a:pt x="4113" y="131819"/>
                  <a:pt x="409" y="109594"/>
                </a:cubicBezTo>
                <a:cubicBezTo>
                  <a:pt x="-3295" y="87369"/>
                  <a:pt x="19194" y="-2589"/>
                  <a:pt x="24221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: 図形 247">
            <a:extLst>
              <a:ext uri="{FF2B5EF4-FFF2-40B4-BE49-F238E27FC236}">
                <a16:creationId xmlns:a16="http://schemas.microsoft.com/office/drawing/2014/main" id="{0FF39AB0-9A6E-40B9-84C7-3718B2E76A40}"/>
              </a:ext>
            </a:extLst>
          </p:cNvPr>
          <p:cNvSpPr/>
          <p:nvPr/>
        </p:nvSpPr>
        <p:spPr>
          <a:xfrm>
            <a:off x="2649335" y="3194048"/>
            <a:ext cx="255936" cy="300042"/>
          </a:xfrm>
          <a:custGeom>
            <a:avLst/>
            <a:gdLst>
              <a:gd name="connsiteX0" fmla="*/ 203 w 255936"/>
              <a:gd name="connsiteY0" fmla="*/ 2 h 300042"/>
              <a:gd name="connsiteX1" fmla="*/ 128790 w 255936"/>
              <a:gd name="connsiteY1" fmla="*/ 153990 h 300042"/>
              <a:gd name="connsiteX2" fmla="*/ 255790 w 255936"/>
              <a:gd name="connsiteY2" fmla="*/ 300040 h 300042"/>
              <a:gd name="connsiteX3" fmla="*/ 103390 w 255936"/>
              <a:gd name="connsiteY3" fmla="*/ 157165 h 300042"/>
              <a:gd name="connsiteX4" fmla="*/ 203 w 255936"/>
              <a:gd name="connsiteY4" fmla="*/ 2 h 30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936" h="300042">
                <a:moveTo>
                  <a:pt x="203" y="2"/>
                </a:moveTo>
                <a:cubicBezTo>
                  <a:pt x="4436" y="-527"/>
                  <a:pt x="86192" y="103984"/>
                  <a:pt x="128790" y="153990"/>
                </a:cubicBezTo>
                <a:cubicBezTo>
                  <a:pt x="171388" y="203996"/>
                  <a:pt x="260023" y="299511"/>
                  <a:pt x="255790" y="300040"/>
                </a:cubicBezTo>
                <a:cubicBezTo>
                  <a:pt x="251557" y="300569"/>
                  <a:pt x="148105" y="203732"/>
                  <a:pt x="103390" y="157165"/>
                </a:cubicBezTo>
                <a:cubicBezTo>
                  <a:pt x="58676" y="110598"/>
                  <a:pt x="-4030" y="531"/>
                  <a:pt x="20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: 図形 248">
            <a:extLst>
              <a:ext uri="{FF2B5EF4-FFF2-40B4-BE49-F238E27FC236}">
                <a16:creationId xmlns:a16="http://schemas.microsoft.com/office/drawing/2014/main" id="{15B910D3-F0A8-4271-B755-AA945EE8CF39}"/>
              </a:ext>
            </a:extLst>
          </p:cNvPr>
          <p:cNvSpPr/>
          <p:nvPr/>
        </p:nvSpPr>
        <p:spPr>
          <a:xfrm>
            <a:off x="2386118" y="3133470"/>
            <a:ext cx="251796" cy="196332"/>
          </a:xfrm>
          <a:custGeom>
            <a:avLst/>
            <a:gdLst>
              <a:gd name="connsiteX0" fmla="*/ 1482 w 251796"/>
              <a:gd name="connsiteY0" fmla="*/ 1843 h 196332"/>
              <a:gd name="connsiteX1" fmla="*/ 207857 w 251796"/>
              <a:gd name="connsiteY1" fmla="*/ 176468 h 196332"/>
              <a:gd name="connsiteX2" fmla="*/ 245957 w 251796"/>
              <a:gd name="connsiteY2" fmla="*/ 182818 h 196332"/>
              <a:gd name="connsiteX3" fmla="*/ 122132 w 251796"/>
              <a:gd name="connsiteY3" fmla="*/ 90743 h 196332"/>
              <a:gd name="connsiteX4" fmla="*/ 1482 w 251796"/>
              <a:gd name="connsiteY4" fmla="*/ 1843 h 19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796" h="196332">
                <a:moveTo>
                  <a:pt x="1482" y="1843"/>
                </a:moveTo>
                <a:cubicBezTo>
                  <a:pt x="15769" y="16130"/>
                  <a:pt x="167111" y="146306"/>
                  <a:pt x="207857" y="176468"/>
                </a:cubicBezTo>
                <a:cubicBezTo>
                  <a:pt x="248603" y="206631"/>
                  <a:pt x="260244" y="197105"/>
                  <a:pt x="245957" y="182818"/>
                </a:cubicBezTo>
                <a:cubicBezTo>
                  <a:pt x="231670" y="168531"/>
                  <a:pt x="164465" y="121435"/>
                  <a:pt x="122132" y="90743"/>
                </a:cubicBezTo>
                <a:cubicBezTo>
                  <a:pt x="79799" y="60051"/>
                  <a:pt x="-12805" y="-12444"/>
                  <a:pt x="1482" y="1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: 図形 249">
            <a:extLst>
              <a:ext uri="{FF2B5EF4-FFF2-40B4-BE49-F238E27FC236}">
                <a16:creationId xmlns:a16="http://schemas.microsoft.com/office/drawing/2014/main" id="{28254FA1-7EBD-44DA-A3E0-8DC968B00AEC}"/>
              </a:ext>
            </a:extLst>
          </p:cNvPr>
          <p:cNvSpPr/>
          <p:nvPr/>
        </p:nvSpPr>
        <p:spPr>
          <a:xfrm>
            <a:off x="2485857" y="3260234"/>
            <a:ext cx="194725" cy="156111"/>
          </a:xfrm>
          <a:custGeom>
            <a:avLst/>
            <a:gdLst>
              <a:gd name="connsiteX0" fmla="*/ 168 w 194725"/>
              <a:gd name="connsiteY0" fmla="*/ 491 h 156111"/>
              <a:gd name="connsiteX1" fmla="*/ 165268 w 194725"/>
              <a:gd name="connsiteY1" fmla="*/ 127491 h 156111"/>
              <a:gd name="connsiteX2" fmla="*/ 58906 w 194725"/>
              <a:gd name="connsiteY2" fmla="*/ 97329 h 156111"/>
              <a:gd name="connsiteX3" fmla="*/ 192256 w 194725"/>
              <a:gd name="connsiteY3" fmla="*/ 156066 h 156111"/>
              <a:gd name="connsiteX4" fmla="*/ 135106 w 194725"/>
              <a:gd name="connsiteY4" fmla="*/ 86216 h 156111"/>
              <a:gd name="connsiteX5" fmla="*/ 168 w 194725"/>
              <a:gd name="connsiteY5" fmla="*/ 491 h 15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725" h="156111">
                <a:moveTo>
                  <a:pt x="168" y="491"/>
                </a:moveTo>
                <a:cubicBezTo>
                  <a:pt x="5195" y="7370"/>
                  <a:pt x="155478" y="111351"/>
                  <a:pt x="165268" y="127491"/>
                </a:cubicBezTo>
                <a:cubicBezTo>
                  <a:pt x="175058" y="143631"/>
                  <a:pt x="54408" y="92566"/>
                  <a:pt x="58906" y="97329"/>
                </a:cubicBezTo>
                <a:cubicBezTo>
                  <a:pt x="63404" y="102092"/>
                  <a:pt x="179556" y="157918"/>
                  <a:pt x="192256" y="156066"/>
                </a:cubicBezTo>
                <a:cubicBezTo>
                  <a:pt x="204956" y="154214"/>
                  <a:pt x="166062" y="111616"/>
                  <a:pt x="135106" y="86216"/>
                </a:cubicBezTo>
                <a:cubicBezTo>
                  <a:pt x="104150" y="60816"/>
                  <a:pt x="-4859" y="-6388"/>
                  <a:pt x="168" y="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: 図形 250">
            <a:extLst>
              <a:ext uri="{FF2B5EF4-FFF2-40B4-BE49-F238E27FC236}">
                <a16:creationId xmlns:a16="http://schemas.microsoft.com/office/drawing/2014/main" id="{B4D7B485-DBBE-42CA-9AFF-A792F51AA27A}"/>
              </a:ext>
            </a:extLst>
          </p:cNvPr>
          <p:cNvSpPr/>
          <p:nvPr/>
        </p:nvSpPr>
        <p:spPr>
          <a:xfrm>
            <a:off x="2420610" y="3318616"/>
            <a:ext cx="177861" cy="92463"/>
          </a:xfrm>
          <a:custGeom>
            <a:avLst/>
            <a:gdLst>
              <a:gd name="connsiteX0" fmla="*/ 328 w 177861"/>
              <a:gd name="connsiteY0" fmla="*/ 847 h 92463"/>
              <a:gd name="connsiteX1" fmla="*/ 171778 w 177861"/>
              <a:gd name="connsiteY1" fmla="*/ 91334 h 92463"/>
              <a:gd name="connsiteX2" fmla="*/ 128915 w 177861"/>
              <a:gd name="connsiteY2" fmla="*/ 48472 h 92463"/>
              <a:gd name="connsiteX3" fmla="*/ 328 w 177861"/>
              <a:gd name="connsiteY3" fmla="*/ 847 h 9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61" h="92463">
                <a:moveTo>
                  <a:pt x="328" y="847"/>
                </a:moveTo>
                <a:cubicBezTo>
                  <a:pt x="7472" y="7991"/>
                  <a:pt x="150347" y="83397"/>
                  <a:pt x="171778" y="91334"/>
                </a:cubicBezTo>
                <a:cubicBezTo>
                  <a:pt x="193209" y="99271"/>
                  <a:pt x="152992" y="63289"/>
                  <a:pt x="128915" y="48472"/>
                </a:cubicBezTo>
                <a:cubicBezTo>
                  <a:pt x="104838" y="33655"/>
                  <a:pt x="-6816" y="-6297"/>
                  <a:pt x="328" y="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: 図形 251">
            <a:extLst>
              <a:ext uri="{FF2B5EF4-FFF2-40B4-BE49-F238E27FC236}">
                <a16:creationId xmlns:a16="http://schemas.microsoft.com/office/drawing/2014/main" id="{4A61AE04-7F07-4ABE-BFC1-B8624A2D360A}"/>
              </a:ext>
            </a:extLst>
          </p:cNvPr>
          <p:cNvSpPr/>
          <p:nvPr/>
        </p:nvSpPr>
        <p:spPr>
          <a:xfrm>
            <a:off x="2706305" y="3464708"/>
            <a:ext cx="78105" cy="89980"/>
          </a:xfrm>
          <a:custGeom>
            <a:avLst/>
            <a:gdLst>
              <a:gd name="connsiteX0" fmla="*/ 383 w 78105"/>
              <a:gd name="connsiteY0" fmla="*/ 2392 h 89980"/>
              <a:gd name="connsiteX1" fmla="*/ 76583 w 78105"/>
              <a:gd name="connsiteY1" fmla="*/ 89705 h 89980"/>
              <a:gd name="connsiteX2" fmla="*/ 48008 w 78105"/>
              <a:gd name="connsiteY2" fmla="*/ 29380 h 89980"/>
              <a:gd name="connsiteX3" fmla="*/ 383 w 78105"/>
              <a:gd name="connsiteY3" fmla="*/ 2392 h 8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" h="89980">
                <a:moveTo>
                  <a:pt x="383" y="2392"/>
                </a:moveTo>
                <a:cubicBezTo>
                  <a:pt x="5146" y="12446"/>
                  <a:pt x="68646" y="85207"/>
                  <a:pt x="76583" y="89705"/>
                </a:cubicBezTo>
                <a:cubicBezTo>
                  <a:pt x="84521" y="94203"/>
                  <a:pt x="59385" y="42345"/>
                  <a:pt x="48008" y="29380"/>
                </a:cubicBezTo>
                <a:cubicBezTo>
                  <a:pt x="36631" y="16415"/>
                  <a:pt x="-4380" y="-7662"/>
                  <a:pt x="383" y="2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: 図形 252">
            <a:extLst>
              <a:ext uri="{FF2B5EF4-FFF2-40B4-BE49-F238E27FC236}">
                <a16:creationId xmlns:a16="http://schemas.microsoft.com/office/drawing/2014/main" id="{435673AB-A5F3-41DC-A50C-5CE4D99B7601}"/>
              </a:ext>
            </a:extLst>
          </p:cNvPr>
          <p:cNvSpPr/>
          <p:nvPr/>
        </p:nvSpPr>
        <p:spPr>
          <a:xfrm>
            <a:off x="2495335" y="3439618"/>
            <a:ext cx="246749" cy="150778"/>
          </a:xfrm>
          <a:custGeom>
            <a:avLst/>
            <a:gdLst>
              <a:gd name="connsiteX0" fmla="*/ 3390 w 246749"/>
              <a:gd name="connsiteY0" fmla="*/ 5257 h 150778"/>
              <a:gd name="connsiteX1" fmla="*/ 222465 w 246749"/>
              <a:gd name="connsiteY1" fmla="*/ 125907 h 150778"/>
              <a:gd name="connsiteX2" fmla="*/ 227228 w 246749"/>
              <a:gd name="connsiteY2" fmla="*/ 143370 h 150778"/>
              <a:gd name="connsiteX3" fmla="*/ 97053 w 246749"/>
              <a:gd name="connsiteY3" fmla="*/ 33832 h 150778"/>
              <a:gd name="connsiteX4" fmla="*/ 3390 w 246749"/>
              <a:gd name="connsiteY4" fmla="*/ 5257 h 15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49" h="150778">
                <a:moveTo>
                  <a:pt x="3390" y="5257"/>
                </a:moveTo>
                <a:cubicBezTo>
                  <a:pt x="24292" y="20603"/>
                  <a:pt x="185159" y="102888"/>
                  <a:pt x="222465" y="125907"/>
                </a:cubicBezTo>
                <a:cubicBezTo>
                  <a:pt x="259771" y="148926"/>
                  <a:pt x="248130" y="158716"/>
                  <a:pt x="227228" y="143370"/>
                </a:cubicBezTo>
                <a:cubicBezTo>
                  <a:pt x="206326" y="128024"/>
                  <a:pt x="130390" y="56851"/>
                  <a:pt x="97053" y="33832"/>
                </a:cubicBezTo>
                <a:cubicBezTo>
                  <a:pt x="63716" y="10813"/>
                  <a:pt x="-17512" y="-10089"/>
                  <a:pt x="3390" y="5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: 図形 253">
            <a:extLst>
              <a:ext uri="{FF2B5EF4-FFF2-40B4-BE49-F238E27FC236}">
                <a16:creationId xmlns:a16="http://schemas.microsoft.com/office/drawing/2014/main" id="{49A743D7-C14D-4E6D-9128-6CB4F2030D73}"/>
              </a:ext>
            </a:extLst>
          </p:cNvPr>
          <p:cNvSpPr/>
          <p:nvPr/>
        </p:nvSpPr>
        <p:spPr>
          <a:xfrm>
            <a:off x="2811346" y="3489325"/>
            <a:ext cx="93779" cy="38100"/>
          </a:xfrm>
          <a:custGeom>
            <a:avLst/>
            <a:gdLst>
              <a:gd name="connsiteX0" fmla="*/ 93779 w 93779"/>
              <a:gd name="connsiteY0" fmla="*/ 0 h 38100"/>
              <a:gd name="connsiteX1" fmla="*/ 117 w 93779"/>
              <a:gd name="connsiteY1" fmla="*/ 38100 h 38100"/>
              <a:gd name="connsiteX2" fmla="*/ 93779 w 93779"/>
              <a:gd name="connsiteY2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79" h="38100">
                <a:moveTo>
                  <a:pt x="93779" y="0"/>
                </a:moveTo>
                <a:cubicBezTo>
                  <a:pt x="93779" y="0"/>
                  <a:pt x="4086" y="38100"/>
                  <a:pt x="117" y="38100"/>
                </a:cubicBezTo>
                <a:cubicBezTo>
                  <a:pt x="-3852" y="38100"/>
                  <a:pt x="93779" y="0"/>
                  <a:pt x="9377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: 図形 254">
            <a:extLst>
              <a:ext uri="{FF2B5EF4-FFF2-40B4-BE49-F238E27FC236}">
                <a16:creationId xmlns:a16="http://schemas.microsoft.com/office/drawing/2014/main" id="{A7E0834C-4C8C-4346-8BF5-B1A89F362D69}"/>
              </a:ext>
            </a:extLst>
          </p:cNvPr>
          <p:cNvSpPr/>
          <p:nvPr/>
        </p:nvSpPr>
        <p:spPr>
          <a:xfrm>
            <a:off x="2431727" y="3444804"/>
            <a:ext cx="278859" cy="155860"/>
          </a:xfrm>
          <a:custGeom>
            <a:avLst/>
            <a:gdLst>
              <a:gd name="connsiteX0" fmla="*/ 323 w 278859"/>
              <a:gd name="connsiteY0" fmla="*/ 71 h 155860"/>
              <a:gd name="connsiteX1" fmla="*/ 152723 w 278859"/>
              <a:gd name="connsiteY1" fmla="*/ 95321 h 155860"/>
              <a:gd name="connsiteX2" fmla="*/ 278136 w 278859"/>
              <a:gd name="connsiteY2" fmla="*/ 155646 h 155860"/>
              <a:gd name="connsiteX3" fmla="*/ 195586 w 278859"/>
              <a:gd name="connsiteY3" fmla="*/ 111196 h 155860"/>
              <a:gd name="connsiteX4" fmla="*/ 323 w 278859"/>
              <a:gd name="connsiteY4" fmla="*/ 71 h 15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859" h="155860">
                <a:moveTo>
                  <a:pt x="323" y="71"/>
                </a:moveTo>
                <a:cubicBezTo>
                  <a:pt x="-6821" y="-2575"/>
                  <a:pt x="106421" y="69392"/>
                  <a:pt x="152723" y="95321"/>
                </a:cubicBezTo>
                <a:cubicBezTo>
                  <a:pt x="199025" y="121250"/>
                  <a:pt x="270992" y="153000"/>
                  <a:pt x="278136" y="155646"/>
                </a:cubicBezTo>
                <a:cubicBezTo>
                  <a:pt x="285280" y="158292"/>
                  <a:pt x="238184" y="136067"/>
                  <a:pt x="195586" y="111196"/>
                </a:cubicBezTo>
                <a:cubicBezTo>
                  <a:pt x="152988" y="86325"/>
                  <a:pt x="7467" y="2717"/>
                  <a:pt x="323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142B0238-6F4F-486F-BF50-F349C9C99C7C}"/>
              </a:ext>
            </a:extLst>
          </p:cNvPr>
          <p:cNvSpPr/>
          <p:nvPr/>
        </p:nvSpPr>
        <p:spPr>
          <a:xfrm>
            <a:off x="2421785" y="3306699"/>
            <a:ext cx="42723" cy="205026"/>
          </a:xfrm>
          <a:custGeom>
            <a:avLst/>
            <a:gdLst>
              <a:gd name="connsiteX0" fmla="*/ 740 w 42723"/>
              <a:gd name="connsiteY0" fmla="*/ 64 h 205026"/>
              <a:gd name="connsiteX1" fmla="*/ 40428 w 42723"/>
              <a:gd name="connsiteY1" fmla="*/ 139764 h 205026"/>
              <a:gd name="connsiteX2" fmla="*/ 35665 w 42723"/>
              <a:gd name="connsiteY2" fmla="*/ 204851 h 205026"/>
              <a:gd name="connsiteX3" fmla="*/ 16615 w 42723"/>
              <a:gd name="connsiteY3" fmla="*/ 122301 h 205026"/>
              <a:gd name="connsiteX4" fmla="*/ 740 w 42723"/>
              <a:gd name="connsiteY4" fmla="*/ 64 h 20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23" h="205026">
                <a:moveTo>
                  <a:pt x="740" y="64"/>
                </a:moveTo>
                <a:cubicBezTo>
                  <a:pt x="4709" y="2974"/>
                  <a:pt x="34607" y="105633"/>
                  <a:pt x="40428" y="139764"/>
                </a:cubicBezTo>
                <a:cubicBezTo>
                  <a:pt x="46249" y="173895"/>
                  <a:pt x="39634" y="207761"/>
                  <a:pt x="35665" y="204851"/>
                </a:cubicBezTo>
                <a:cubicBezTo>
                  <a:pt x="31696" y="201941"/>
                  <a:pt x="23494" y="151670"/>
                  <a:pt x="16615" y="122301"/>
                </a:cubicBezTo>
                <a:cubicBezTo>
                  <a:pt x="9736" y="92932"/>
                  <a:pt x="-3229" y="-2846"/>
                  <a:pt x="74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EA48E711-983D-4B79-85CF-C71E71BFF4BE}"/>
              </a:ext>
            </a:extLst>
          </p:cNvPr>
          <p:cNvSpPr/>
          <p:nvPr/>
        </p:nvSpPr>
        <p:spPr>
          <a:xfrm>
            <a:off x="2455437" y="3512022"/>
            <a:ext cx="249739" cy="120092"/>
          </a:xfrm>
          <a:custGeom>
            <a:avLst/>
            <a:gdLst>
              <a:gd name="connsiteX0" fmla="*/ 426 w 249739"/>
              <a:gd name="connsiteY0" fmla="*/ 1116 h 120092"/>
              <a:gd name="connsiteX1" fmla="*/ 240138 w 249739"/>
              <a:gd name="connsiteY1" fmla="*/ 118591 h 120092"/>
              <a:gd name="connsiteX2" fmla="*/ 182988 w 249739"/>
              <a:gd name="connsiteY2" fmla="*/ 63028 h 120092"/>
              <a:gd name="connsiteX3" fmla="*/ 426 w 249739"/>
              <a:gd name="connsiteY3" fmla="*/ 1116 h 12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739" h="120092">
                <a:moveTo>
                  <a:pt x="426" y="1116"/>
                </a:moveTo>
                <a:cubicBezTo>
                  <a:pt x="9951" y="10376"/>
                  <a:pt x="209711" y="108272"/>
                  <a:pt x="240138" y="118591"/>
                </a:cubicBezTo>
                <a:cubicBezTo>
                  <a:pt x="270565" y="128910"/>
                  <a:pt x="222411" y="83401"/>
                  <a:pt x="182988" y="63028"/>
                </a:cubicBezTo>
                <a:cubicBezTo>
                  <a:pt x="143565" y="42655"/>
                  <a:pt x="-9099" y="-8144"/>
                  <a:pt x="426" y="1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212B7A7A-AAC7-4575-A6B7-7ED149231E7F}"/>
              </a:ext>
            </a:extLst>
          </p:cNvPr>
          <p:cNvSpPr/>
          <p:nvPr/>
        </p:nvSpPr>
        <p:spPr>
          <a:xfrm>
            <a:off x="2403475" y="3608328"/>
            <a:ext cx="368720" cy="77847"/>
          </a:xfrm>
          <a:custGeom>
            <a:avLst/>
            <a:gdLst>
              <a:gd name="connsiteX0" fmla="*/ 0 w 368720"/>
              <a:gd name="connsiteY0" fmla="*/ 77847 h 77847"/>
              <a:gd name="connsiteX1" fmla="*/ 234950 w 368720"/>
              <a:gd name="connsiteY1" fmla="*/ 38160 h 77847"/>
              <a:gd name="connsiteX2" fmla="*/ 368300 w 368720"/>
              <a:gd name="connsiteY2" fmla="*/ 60 h 77847"/>
              <a:gd name="connsiteX3" fmla="*/ 193675 w 368720"/>
              <a:gd name="connsiteY3" fmla="*/ 28635 h 77847"/>
              <a:gd name="connsiteX4" fmla="*/ 0 w 368720"/>
              <a:gd name="connsiteY4" fmla="*/ 77847 h 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720" h="77847">
                <a:moveTo>
                  <a:pt x="0" y="77847"/>
                </a:moveTo>
                <a:cubicBezTo>
                  <a:pt x="86783" y="64485"/>
                  <a:pt x="173567" y="51124"/>
                  <a:pt x="234950" y="38160"/>
                </a:cubicBezTo>
                <a:cubicBezTo>
                  <a:pt x="296333" y="25195"/>
                  <a:pt x="375179" y="1647"/>
                  <a:pt x="368300" y="60"/>
                </a:cubicBezTo>
                <a:cubicBezTo>
                  <a:pt x="361421" y="-1527"/>
                  <a:pt x="193675" y="28635"/>
                  <a:pt x="193675" y="28635"/>
                </a:cubicBezTo>
                <a:lnTo>
                  <a:pt x="0" y="778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168503B0-368C-4CA8-AB0C-EF456267D2BD}"/>
              </a:ext>
            </a:extLst>
          </p:cNvPr>
          <p:cNvSpPr/>
          <p:nvPr/>
        </p:nvSpPr>
        <p:spPr>
          <a:xfrm>
            <a:off x="2611343" y="3657369"/>
            <a:ext cx="234641" cy="46897"/>
          </a:xfrm>
          <a:custGeom>
            <a:avLst/>
            <a:gdLst>
              <a:gd name="connsiteX0" fmla="*/ 95 w 234641"/>
              <a:gd name="connsiteY0" fmla="*/ 19281 h 46897"/>
              <a:gd name="connsiteX1" fmla="*/ 71532 w 234641"/>
              <a:gd name="connsiteY1" fmla="*/ 46269 h 46897"/>
              <a:gd name="connsiteX2" fmla="*/ 185832 w 234641"/>
              <a:gd name="connsiteY2" fmla="*/ 35156 h 46897"/>
              <a:gd name="connsiteX3" fmla="*/ 230282 w 234641"/>
              <a:gd name="connsiteY3" fmla="*/ 231 h 46897"/>
              <a:gd name="connsiteX4" fmla="*/ 85820 w 234641"/>
              <a:gd name="connsiteY4" fmla="*/ 19281 h 46897"/>
              <a:gd name="connsiteX5" fmla="*/ 95 w 234641"/>
              <a:gd name="connsiteY5" fmla="*/ 19281 h 4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641" h="46897">
                <a:moveTo>
                  <a:pt x="95" y="19281"/>
                </a:moveTo>
                <a:cubicBezTo>
                  <a:pt x="-2286" y="23779"/>
                  <a:pt x="40576" y="43623"/>
                  <a:pt x="71532" y="46269"/>
                </a:cubicBezTo>
                <a:cubicBezTo>
                  <a:pt x="102488" y="48915"/>
                  <a:pt x="159374" y="42829"/>
                  <a:pt x="185832" y="35156"/>
                </a:cubicBezTo>
                <a:cubicBezTo>
                  <a:pt x="212290" y="27483"/>
                  <a:pt x="246951" y="2877"/>
                  <a:pt x="230282" y="231"/>
                </a:cubicBezTo>
                <a:cubicBezTo>
                  <a:pt x="213613" y="-2415"/>
                  <a:pt x="125507" y="18487"/>
                  <a:pt x="85820" y="19281"/>
                </a:cubicBezTo>
                <a:cubicBezTo>
                  <a:pt x="46133" y="20075"/>
                  <a:pt x="2476" y="14783"/>
                  <a:pt x="95" y="19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979C376B-15E2-4D07-8EBF-A05A50D936C2}"/>
              </a:ext>
            </a:extLst>
          </p:cNvPr>
          <p:cNvSpPr/>
          <p:nvPr/>
        </p:nvSpPr>
        <p:spPr>
          <a:xfrm>
            <a:off x="2455366" y="3671820"/>
            <a:ext cx="151309" cy="111198"/>
          </a:xfrm>
          <a:custGeom>
            <a:avLst/>
            <a:gdLst>
              <a:gd name="connsiteX0" fmla="*/ 151309 w 151309"/>
              <a:gd name="connsiteY0" fmla="*/ 68 h 111198"/>
              <a:gd name="connsiteX1" fmla="*/ 16372 w 151309"/>
              <a:gd name="connsiteY1" fmla="*/ 104843 h 111198"/>
              <a:gd name="connsiteX2" fmla="*/ 14784 w 151309"/>
              <a:gd name="connsiteY2" fmla="*/ 88968 h 111198"/>
              <a:gd name="connsiteX3" fmla="*/ 151309 w 151309"/>
              <a:gd name="connsiteY3" fmla="*/ 68 h 11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309" h="111198">
                <a:moveTo>
                  <a:pt x="151309" y="68"/>
                </a:moveTo>
                <a:cubicBezTo>
                  <a:pt x="151574" y="2714"/>
                  <a:pt x="39126" y="90026"/>
                  <a:pt x="16372" y="104843"/>
                </a:cubicBezTo>
                <a:cubicBezTo>
                  <a:pt x="-6382" y="119660"/>
                  <a:pt x="-4001" y="106166"/>
                  <a:pt x="14784" y="88968"/>
                </a:cubicBezTo>
                <a:cubicBezTo>
                  <a:pt x="33569" y="71770"/>
                  <a:pt x="151044" y="-2578"/>
                  <a:pt x="151309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383591EE-255F-45A0-B98A-DDB66275F785}"/>
              </a:ext>
            </a:extLst>
          </p:cNvPr>
          <p:cNvSpPr/>
          <p:nvPr/>
        </p:nvSpPr>
        <p:spPr>
          <a:xfrm>
            <a:off x="2445274" y="981046"/>
            <a:ext cx="206474" cy="98482"/>
          </a:xfrm>
          <a:custGeom>
            <a:avLst/>
            <a:gdLst>
              <a:gd name="connsiteX0" fmla="*/ 1064 w 206474"/>
              <a:gd name="connsiteY0" fmla="*/ 29 h 98482"/>
              <a:gd name="connsiteX1" fmla="*/ 64564 w 206474"/>
              <a:gd name="connsiteY1" fmla="*/ 58767 h 98482"/>
              <a:gd name="connsiteX2" fmla="*/ 151876 w 206474"/>
              <a:gd name="connsiteY2" fmla="*/ 98454 h 98482"/>
              <a:gd name="connsiteX3" fmla="*/ 205851 w 206474"/>
              <a:gd name="connsiteY3" fmla="*/ 65117 h 98482"/>
              <a:gd name="connsiteX4" fmla="*/ 116951 w 206474"/>
              <a:gd name="connsiteY4" fmla="*/ 66704 h 98482"/>
              <a:gd name="connsiteX5" fmla="*/ 1064 w 206474"/>
              <a:gd name="connsiteY5" fmla="*/ 29 h 9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474" h="98482">
                <a:moveTo>
                  <a:pt x="1064" y="29"/>
                </a:moveTo>
                <a:cubicBezTo>
                  <a:pt x="-7667" y="-1294"/>
                  <a:pt x="39429" y="42363"/>
                  <a:pt x="64564" y="58767"/>
                </a:cubicBezTo>
                <a:cubicBezTo>
                  <a:pt x="89699" y="75171"/>
                  <a:pt x="128328" y="97396"/>
                  <a:pt x="151876" y="98454"/>
                </a:cubicBezTo>
                <a:cubicBezTo>
                  <a:pt x="175424" y="99512"/>
                  <a:pt x="211672" y="70409"/>
                  <a:pt x="205851" y="65117"/>
                </a:cubicBezTo>
                <a:cubicBezTo>
                  <a:pt x="200030" y="59825"/>
                  <a:pt x="151082" y="76229"/>
                  <a:pt x="116951" y="66704"/>
                </a:cubicBezTo>
                <a:cubicBezTo>
                  <a:pt x="82820" y="57179"/>
                  <a:pt x="9795" y="1352"/>
                  <a:pt x="1064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503006C2-1D97-42CE-8378-2D539FF27372}"/>
              </a:ext>
            </a:extLst>
          </p:cNvPr>
          <p:cNvSpPr/>
          <p:nvPr/>
        </p:nvSpPr>
        <p:spPr>
          <a:xfrm>
            <a:off x="2423070" y="1091198"/>
            <a:ext cx="252172" cy="89962"/>
          </a:xfrm>
          <a:custGeom>
            <a:avLst/>
            <a:gdLst>
              <a:gd name="connsiteX0" fmla="*/ 2630 w 252172"/>
              <a:gd name="connsiteY0" fmla="*/ 89902 h 89962"/>
              <a:gd name="connsiteX1" fmla="*/ 194718 w 252172"/>
              <a:gd name="connsiteY1" fmla="*/ 13702 h 89962"/>
              <a:gd name="connsiteX2" fmla="*/ 247105 w 252172"/>
              <a:gd name="connsiteY2" fmla="*/ 1002 h 89962"/>
              <a:gd name="connsiteX3" fmla="*/ 91530 w 252172"/>
              <a:gd name="connsiteY3" fmla="*/ 26402 h 89962"/>
              <a:gd name="connsiteX4" fmla="*/ 2630 w 252172"/>
              <a:gd name="connsiteY4" fmla="*/ 89902 h 8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172" h="89962">
                <a:moveTo>
                  <a:pt x="2630" y="89902"/>
                </a:moveTo>
                <a:cubicBezTo>
                  <a:pt x="19828" y="87785"/>
                  <a:pt x="153972" y="28519"/>
                  <a:pt x="194718" y="13702"/>
                </a:cubicBezTo>
                <a:cubicBezTo>
                  <a:pt x="235464" y="-1115"/>
                  <a:pt x="264303" y="-1115"/>
                  <a:pt x="247105" y="1002"/>
                </a:cubicBezTo>
                <a:cubicBezTo>
                  <a:pt x="229907" y="3119"/>
                  <a:pt x="126190" y="15289"/>
                  <a:pt x="91530" y="26402"/>
                </a:cubicBezTo>
                <a:cubicBezTo>
                  <a:pt x="56870" y="37514"/>
                  <a:pt x="-14568" y="92019"/>
                  <a:pt x="2630" y="89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3B677A97-0211-49B6-AA12-B05B85C372A4}"/>
              </a:ext>
            </a:extLst>
          </p:cNvPr>
          <p:cNvSpPr/>
          <p:nvPr/>
        </p:nvSpPr>
        <p:spPr>
          <a:xfrm>
            <a:off x="2340524" y="1203683"/>
            <a:ext cx="297782" cy="94982"/>
          </a:xfrm>
          <a:custGeom>
            <a:avLst/>
            <a:gdLst>
              <a:gd name="connsiteX0" fmla="*/ 5801 w 297782"/>
              <a:gd name="connsiteY0" fmla="*/ 94892 h 94982"/>
              <a:gd name="connsiteX1" fmla="*/ 161376 w 297782"/>
              <a:gd name="connsiteY1" fmla="*/ 25042 h 94982"/>
              <a:gd name="connsiteX2" fmla="*/ 296314 w 297782"/>
              <a:gd name="connsiteY2" fmla="*/ 10755 h 94982"/>
              <a:gd name="connsiteX3" fmla="*/ 221701 w 297782"/>
              <a:gd name="connsiteY3" fmla="*/ 1230 h 94982"/>
              <a:gd name="connsiteX4" fmla="*/ 48664 w 297782"/>
              <a:gd name="connsiteY4" fmla="*/ 39330 h 94982"/>
              <a:gd name="connsiteX5" fmla="*/ 5801 w 297782"/>
              <a:gd name="connsiteY5" fmla="*/ 94892 h 9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782" h="94982">
                <a:moveTo>
                  <a:pt x="5801" y="94892"/>
                </a:moveTo>
                <a:cubicBezTo>
                  <a:pt x="24586" y="92511"/>
                  <a:pt x="112957" y="39065"/>
                  <a:pt x="161376" y="25042"/>
                </a:cubicBezTo>
                <a:cubicBezTo>
                  <a:pt x="209795" y="11019"/>
                  <a:pt x="286260" y="14724"/>
                  <a:pt x="296314" y="10755"/>
                </a:cubicBezTo>
                <a:cubicBezTo>
                  <a:pt x="306368" y="6786"/>
                  <a:pt x="262976" y="-3532"/>
                  <a:pt x="221701" y="1230"/>
                </a:cubicBezTo>
                <a:cubicBezTo>
                  <a:pt x="180426" y="5992"/>
                  <a:pt x="80149" y="26630"/>
                  <a:pt x="48664" y="39330"/>
                </a:cubicBezTo>
                <a:cubicBezTo>
                  <a:pt x="17179" y="52030"/>
                  <a:pt x="-12984" y="97273"/>
                  <a:pt x="5801" y="94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EF94A930-036E-4394-9C7F-A1210045E514}"/>
              </a:ext>
            </a:extLst>
          </p:cNvPr>
          <p:cNvSpPr/>
          <p:nvPr/>
        </p:nvSpPr>
        <p:spPr>
          <a:xfrm>
            <a:off x="2458258" y="977804"/>
            <a:ext cx="116777" cy="144865"/>
          </a:xfrm>
          <a:custGeom>
            <a:avLst/>
            <a:gdLst>
              <a:gd name="connsiteX0" fmla="*/ 3955 w 116777"/>
              <a:gd name="connsiteY0" fmla="*/ 144559 h 144865"/>
              <a:gd name="connsiteX1" fmla="*/ 54755 w 116777"/>
              <a:gd name="connsiteY1" fmla="*/ 27084 h 144865"/>
              <a:gd name="connsiteX2" fmla="*/ 116667 w 116777"/>
              <a:gd name="connsiteY2" fmla="*/ 96 h 144865"/>
              <a:gd name="connsiteX3" fmla="*/ 38880 w 116777"/>
              <a:gd name="connsiteY3" fmla="*/ 31846 h 144865"/>
              <a:gd name="connsiteX4" fmla="*/ 7130 w 116777"/>
              <a:gd name="connsiteY4" fmla="*/ 60421 h 144865"/>
              <a:gd name="connsiteX5" fmla="*/ 3955 w 116777"/>
              <a:gd name="connsiteY5" fmla="*/ 144559 h 14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777" h="144865">
                <a:moveTo>
                  <a:pt x="3955" y="144559"/>
                </a:moveTo>
                <a:cubicBezTo>
                  <a:pt x="11893" y="139003"/>
                  <a:pt x="35970" y="51161"/>
                  <a:pt x="54755" y="27084"/>
                </a:cubicBezTo>
                <a:cubicBezTo>
                  <a:pt x="73540" y="3007"/>
                  <a:pt x="119313" y="-698"/>
                  <a:pt x="116667" y="96"/>
                </a:cubicBezTo>
                <a:cubicBezTo>
                  <a:pt x="114021" y="890"/>
                  <a:pt x="57136" y="21792"/>
                  <a:pt x="38880" y="31846"/>
                </a:cubicBezTo>
                <a:cubicBezTo>
                  <a:pt x="20624" y="41900"/>
                  <a:pt x="12686" y="42429"/>
                  <a:pt x="7130" y="60421"/>
                </a:cubicBezTo>
                <a:cubicBezTo>
                  <a:pt x="1574" y="78413"/>
                  <a:pt x="-3983" y="150115"/>
                  <a:pt x="3955" y="144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C6D605C2-98E7-423F-8494-E2C7C643D1F7}"/>
              </a:ext>
            </a:extLst>
          </p:cNvPr>
          <p:cNvSpPr/>
          <p:nvPr/>
        </p:nvSpPr>
        <p:spPr>
          <a:xfrm>
            <a:off x="2305807" y="1239583"/>
            <a:ext cx="238433" cy="110090"/>
          </a:xfrm>
          <a:custGeom>
            <a:avLst/>
            <a:gdLst>
              <a:gd name="connsiteX0" fmla="*/ 4006 w 238433"/>
              <a:gd name="connsiteY0" fmla="*/ 105030 h 110090"/>
              <a:gd name="connsiteX1" fmla="*/ 200856 w 238433"/>
              <a:gd name="connsiteY1" fmla="*/ 22480 h 110090"/>
              <a:gd name="connsiteX2" fmla="*/ 232606 w 238433"/>
              <a:gd name="connsiteY2" fmla="*/ 1842 h 110090"/>
              <a:gd name="connsiteX3" fmla="*/ 126243 w 238433"/>
              <a:gd name="connsiteY3" fmla="*/ 58992 h 110090"/>
              <a:gd name="connsiteX4" fmla="*/ 73856 w 238433"/>
              <a:gd name="connsiteY4" fmla="*/ 95505 h 110090"/>
              <a:gd name="connsiteX5" fmla="*/ 4006 w 238433"/>
              <a:gd name="connsiteY5" fmla="*/ 105030 h 11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433" h="110090">
                <a:moveTo>
                  <a:pt x="4006" y="105030"/>
                </a:moveTo>
                <a:cubicBezTo>
                  <a:pt x="25173" y="92859"/>
                  <a:pt x="162756" y="39678"/>
                  <a:pt x="200856" y="22480"/>
                </a:cubicBezTo>
                <a:cubicBezTo>
                  <a:pt x="238956" y="5282"/>
                  <a:pt x="245042" y="-4243"/>
                  <a:pt x="232606" y="1842"/>
                </a:cubicBezTo>
                <a:cubicBezTo>
                  <a:pt x="220171" y="7927"/>
                  <a:pt x="152701" y="43381"/>
                  <a:pt x="126243" y="58992"/>
                </a:cubicBezTo>
                <a:cubicBezTo>
                  <a:pt x="99785" y="74602"/>
                  <a:pt x="96345" y="86245"/>
                  <a:pt x="73856" y="95505"/>
                </a:cubicBezTo>
                <a:cubicBezTo>
                  <a:pt x="51367" y="104765"/>
                  <a:pt x="-17161" y="117201"/>
                  <a:pt x="4006" y="105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4B61D130-CF4D-4800-AFA0-F8AD2F6B0D4D}"/>
              </a:ext>
            </a:extLst>
          </p:cNvPr>
          <p:cNvSpPr/>
          <p:nvPr/>
        </p:nvSpPr>
        <p:spPr>
          <a:xfrm>
            <a:off x="2596958" y="1046081"/>
            <a:ext cx="74382" cy="151497"/>
          </a:xfrm>
          <a:custGeom>
            <a:avLst/>
            <a:gdLst>
              <a:gd name="connsiteX0" fmla="*/ 3367 w 74382"/>
              <a:gd name="connsiteY0" fmla="*/ 82 h 151497"/>
              <a:gd name="connsiteX1" fmla="*/ 73217 w 74382"/>
              <a:gd name="connsiteY1" fmla="*/ 61994 h 151497"/>
              <a:gd name="connsiteX2" fmla="*/ 192 w 74382"/>
              <a:gd name="connsiteY2" fmla="*/ 150894 h 151497"/>
              <a:gd name="connsiteX3" fmla="*/ 52580 w 74382"/>
              <a:gd name="connsiteY3" fmla="*/ 98507 h 151497"/>
              <a:gd name="connsiteX4" fmla="*/ 73217 w 74382"/>
              <a:gd name="connsiteY4" fmla="*/ 49294 h 151497"/>
              <a:gd name="connsiteX5" fmla="*/ 3367 w 74382"/>
              <a:gd name="connsiteY5" fmla="*/ 82 h 15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82" h="151497">
                <a:moveTo>
                  <a:pt x="3367" y="82"/>
                </a:moveTo>
                <a:cubicBezTo>
                  <a:pt x="3367" y="2199"/>
                  <a:pt x="73746" y="36859"/>
                  <a:pt x="73217" y="61994"/>
                </a:cubicBezTo>
                <a:cubicBezTo>
                  <a:pt x="72688" y="87129"/>
                  <a:pt x="3632" y="144809"/>
                  <a:pt x="192" y="150894"/>
                </a:cubicBezTo>
                <a:cubicBezTo>
                  <a:pt x="-3248" y="156980"/>
                  <a:pt x="40409" y="115440"/>
                  <a:pt x="52580" y="98507"/>
                </a:cubicBezTo>
                <a:cubicBezTo>
                  <a:pt x="64751" y="81574"/>
                  <a:pt x="78509" y="61465"/>
                  <a:pt x="73217" y="49294"/>
                </a:cubicBezTo>
                <a:cubicBezTo>
                  <a:pt x="67925" y="37123"/>
                  <a:pt x="3367" y="-2035"/>
                  <a:pt x="3367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B73057E1-BFEA-4EFC-922D-5B9E59F6F882}"/>
              </a:ext>
            </a:extLst>
          </p:cNvPr>
          <p:cNvSpPr/>
          <p:nvPr/>
        </p:nvSpPr>
        <p:spPr>
          <a:xfrm>
            <a:off x="2560638" y="1041353"/>
            <a:ext cx="151213" cy="155808"/>
          </a:xfrm>
          <a:custGeom>
            <a:avLst/>
            <a:gdLst>
              <a:gd name="connsiteX0" fmla="*/ 57150 w 151213"/>
              <a:gd name="connsiteY0" fmla="*/ 47 h 155808"/>
              <a:gd name="connsiteX1" fmla="*/ 150812 w 151213"/>
              <a:gd name="connsiteY1" fmla="*/ 57197 h 155808"/>
              <a:gd name="connsiteX2" fmla="*/ 87312 w 151213"/>
              <a:gd name="connsiteY2" fmla="*/ 120697 h 155808"/>
              <a:gd name="connsiteX3" fmla="*/ 0 w 151213"/>
              <a:gd name="connsiteY3" fmla="*/ 155622 h 155808"/>
              <a:gd name="connsiteX4" fmla="*/ 87312 w 151213"/>
              <a:gd name="connsiteY4" fmla="*/ 106410 h 155808"/>
              <a:gd name="connsiteX5" fmla="*/ 125412 w 151213"/>
              <a:gd name="connsiteY5" fmla="*/ 66722 h 155808"/>
              <a:gd name="connsiteX6" fmla="*/ 57150 w 151213"/>
              <a:gd name="connsiteY6" fmla="*/ 47 h 15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213" h="155808">
                <a:moveTo>
                  <a:pt x="57150" y="47"/>
                </a:moveTo>
                <a:cubicBezTo>
                  <a:pt x="61383" y="-1540"/>
                  <a:pt x="145785" y="37089"/>
                  <a:pt x="150812" y="57197"/>
                </a:cubicBezTo>
                <a:cubicBezTo>
                  <a:pt x="155839" y="77305"/>
                  <a:pt x="112447" y="104293"/>
                  <a:pt x="87312" y="120697"/>
                </a:cubicBezTo>
                <a:cubicBezTo>
                  <a:pt x="62177" y="137101"/>
                  <a:pt x="0" y="158003"/>
                  <a:pt x="0" y="155622"/>
                </a:cubicBezTo>
                <a:cubicBezTo>
                  <a:pt x="0" y="153241"/>
                  <a:pt x="66410" y="121227"/>
                  <a:pt x="87312" y="106410"/>
                </a:cubicBezTo>
                <a:cubicBezTo>
                  <a:pt x="108214" y="91593"/>
                  <a:pt x="127264" y="80745"/>
                  <a:pt x="125412" y="66722"/>
                </a:cubicBezTo>
                <a:cubicBezTo>
                  <a:pt x="123560" y="52699"/>
                  <a:pt x="52917" y="1634"/>
                  <a:pt x="57150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D3EB53D8-92C3-454E-B687-B4D08E2B8158}"/>
              </a:ext>
            </a:extLst>
          </p:cNvPr>
          <p:cNvSpPr/>
          <p:nvPr/>
        </p:nvSpPr>
        <p:spPr>
          <a:xfrm>
            <a:off x="2407573" y="1028700"/>
            <a:ext cx="59512" cy="114303"/>
          </a:xfrm>
          <a:custGeom>
            <a:avLst/>
            <a:gdLst>
              <a:gd name="connsiteX0" fmla="*/ 59402 w 59512"/>
              <a:gd name="connsiteY0" fmla="*/ 0 h 114303"/>
              <a:gd name="connsiteX1" fmla="*/ 16540 w 59512"/>
              <a:gd name="connsiteY1" fmla="*/ 84138 h 114303"/>
              <a:gd name="connsiteX2" fmla="*/ 8602 w 59512"/>
              <a:gd name="connsiteY2" fmla="*/ 114300 h 114303"/>
              <a:gd name="connsiteX3" fmla="*/ 2252 w 59512"/>
              <a:gd name="connsiteY3" fmla="*/ 85725 h 114303"/>
              <a:gd name="connsiteX4" fmla="*/ 59402 w 59512"/>
              <a:gd name="connsiteY4" fmla="*/ 0 h 11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12" h="114303">
                <a:moveTo>
                  <a:pt x="59402" y="0"/>
                </a:moveTo>
                <a:cubicBezTo>
                  <a:pt x="61783" y="-264"/>
                  <a:pt x="25007" y="65088"/>
                  <a:pt x="16540" y="84138"/>
                </a:cubicBezTo>
                <a:cubicBezTo>
                  <a:pt x="8073" y="103188"/>
                  <a:pt x="10983" y="114036"/>
                  <a:pt x="8602" y="114300"/>
                </a:cubicBezTo>
                <a:cubicBezTo>
                  <a:pt x="6221" y="114564"/>
                  <a:pt x="-4627" y="101335"/>
                  <a:pt x="2252" y="85725"/>
                </a:cubicBezTo>
                <a:cubicBezTo>
                  <a:pt x="9131" y="70115"/>
                  <a:pt x="57021" y="264"/>
                  <a:pt x="5940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7E88D6AA-1368-45F3-8535-34F097DA9294}"/>
              </a:ext>
            </a:extLst>
          </p:cNvPr>
          <p:cNvSpPr/>
          <p:nvPr/>
        </p:nvSpPr>
        <p:spPr>
          <a:xfrm>
            <a:off x="3930649" y="3324050"/>
            <a:ext cx="127730" cy="499379"/>
          </a:xfrm>
          <a:custGeom>
            <a:avLst/>
            <a:gdLst>
              <a:gd name="connsiteX0" fmla="*/ 1 w 127730"/>
              <a:gd name="connsiteY0" fmla="*/ 175 h 499379"/>
              <a:gd name="connsiteX1" fmla="*/ 46039 w 127730"/>
              <a:gd name="connsiteY1" fmla="*/ 228775 h 499379"/>
              <a:gd name="connsiteX2" fmla="*/ 114301 w 127730"/>
              <a:gd name="connsiteY2" fmla="*/ 328788 h 499379"/>
              <a:gd name="connsiteX3" fmla="*/ 125414 w 127730"/>
              <a:gd name="connsiteY3" fmla="*/ 411338 h 499379"/>
              <a:gd name="connsiteX4" fmla="*/ 84139 w 127730"/>
              <a:gd name="connsiteY4" fmla="*/ 498650 h 499379"/>
              <a:gd name="connsiteX5" fmla="*/ 127001 w 127730"/>
              <a:gd name="connsiteY5" fmla="*/ 360538 h 499379"/>
              <a:gd name="connsiteX6" fmla="*/ 47626 w 127730"/>
              <a:gd name="connsiteY6" fmla="*/ 193850 h 499379"/>
              <a:gd name="connsiteX7" fmla="*/ 1 w 127730"/>
              <a:gd name="connsiteY7" fmla="*/ 175 h 49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730" h="499379">
                <a:moveTo>
                  <a:pt x="1" y="175"/>
                </a:moveTo>
                <a:cubicBezTo>
                  <a:pt x="-263" y="5996"/>
                  <a:pt x="26989" y="174006"/>
                  <a:pt x="46039" y="228775"/>
                </a:cubicBezTo>
                <a:cubicBezTo>
                  <a:pt x="65089" y="283544"/>
                  <a:pt x="101072" y="298361"/>
                  <a:pt x="114301" y="328788"/>
                </a:cubicBezTo>
                <a:cubicBezTo>
                  <a:pt x="127530" y="359215"/>
                  <a:pt x="130441" y="383028"/>
                  <a:pt x="125414" y="411338"/>
                </a:cubicBezTo>
                <a:cubicBezTo>
                  <a:pt x="120387" y="439648"/>
                  <a:pt x="83875" y="507117"/>
                  <a:pt x="84139" y="498650"/>
                </a:cubicBezTo>
                <a:cubicBezTo>
                  <a:pt x="84404" y="490183"/>
                  <a:pt x="133086" y="411338"/>
                  <a:pt x="127001" y="360538"/>
                </a:cubicBezTo>
                <a:cubicBezTo>
                  <a:pt x="120916" y="309738"/>
                  <a:pt x="65088" y="252587"/>
                  <a:pt x="47626" y="193850"/>
                </a:cubicBezTo>
                <a:cubicBezTo>
                  <a:pt x="30164" y="135113"/>
                  <a:pt x="265" y="-5646"/>
                  <a:pt x="1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4BEC3713-FD9B-430A-BDED-A5F6F0F5DD5D}"/>
              </a:ext>
            </a:extLst>
          </p:cNvPr>
          <p:cNvSpPr/>
          <p:nvPr/>
        </p:nvSpPr>
        <p:spPr>
          <a:xfrm>
            <a:off x="3776614" y="2186952"/>
            <a:ext cx="779409" cy="286393"/>
          </a:xfrm>
          <a:custGeom>
            <a:avLst/>
            <a:gdLst>
              <a:gd name="connsiteX0" fmla="*/ 49 w 779409"/>
              <a:gd name="connsiteY0" fmla="*/ 286373 h 286393"/>
              <a:gd name="connsiteX1" fmla="*/ 134986 w 779409"/>
              <a:gd name="connsiteY1" fmla="*/ 172073 h 286393"/>
              <a:gd name="connsiteX2" fmla="*/ 312786 w 779409"/>
              <a:gd name="connsiteY2" fmla="*/ 141911 h 286393"/>
              <a:gd name="connsiteX3" fmla="*/ 511224 w 779409"/>
              <a:gd name="connsiteY3" fmla="*/ 116511 h 286393"/>
              <a:gd name="connsiteX4" fmla="*/ 700136 w 779409"/>
              <a:gd name="connsiteY4" fmla="*/ 87936 h 286393"/>
              <a:gd name="connsiteX5" fmla="*/ 771574 w 779409"/>
              <a:gd name="connsiteY5" fmla="*/ 14911 h 286393"/>
              <a:gd name="connsiteX6" fmla="*/ 527099 w 779409"/>
              <a:gd name="connsiteY6" fmla="*/ 623 h 286393"/>
              <a:gd name="connsiteX7" fmla="*/ 750936 w 779409"/>
              <a:gd name="connsiteY7" fmla="*/ 26023 h 286393"/>
              <a:gd name="connsiteX8" fmla="*/ 742999 w 779409"/>
              <a:gd name="connsiteY8" fmla="*/ 43486 h 286393"/>
              <a:gd name="connsiteX9" fmla="*/ 560436 w 779409"/>
              <a:gd name="connsiteY9" fmla="*/ 94286 h 286393"/>
              <a:gd name="connsiteX10" fmla="*/ 242936 w 779409"/>
              <a:gd name="connsiteY10" fmla="*/ 130798 h 286393"/>
              <a:gd name="connsiteX11" fmla="*/ 120699 w 779409"/>
              <a:gd name="connsiteY11" fmla="*/ 162548 h 286393"/>
              <a:gd name="connsiteX12" fmla="*/ 49 w 779409"/>
              <a:gd name="connsiteY12" fmla="*/ 286373 h 28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9409" h="286393">
                <a:moveTo>
                  <a:pt x="49" y="286373"/>
                </a:moveTo>
                <a:cubicBezTo>
                  <a:pt x="2430" y="287961"/>
                  <a:pt x="82863" y="196150"/>
                  <a:pt x="134986" y="172073"/>
                </a:cubicBezTo>
                <a:cubicBezTo>
                  <a:pt x="187109" y="147996"/>
                  <a:pt x="312786" y="141911"/>
                  <a:pt x="312786" y="141911"/>
                </a:cubicBezTo>
                <a:cubicBezTo>
                  <a:pt x="375492" y="132651"/>
                  <a:pt x="511224" y="116511"/>
                  <a:pt x="511224" y="116511"/>
                </a:cubicBezTo>
                <a:cubicBezTo>
                  <a:pt x="575782" y="107515"/>
                  <a:pt x="656744" y="104869"/>
                  <a:pt x="700136" y="87936"/>
                </a:cubicBezTo>
                <a:cubicBezTo>
                  <a:pt x="743528" y="71003"/>
                  <a:pt x="800413" y="29463"/>
                  <a:pt x="771574" y="14911"/>
                </a:cubicBezTo>
                <a:cubicBezTo>
                  <a:pt x="742735" y="359"/>
                  <a:pt x="530539" y="-1229"/>
                  <a:pt x="527099" y="623"/>
                </a:cubicBezTo>
                <a:cubicBezTo>
                  <a:pt x="523659" y="2475"/>
                  <a:pt x="714953" y="18879"/>
                  <a:pt x="750936" y="26023"/>
                </a:cubicBezTo>
                <a:cubicBezTo>
                  <a:pt x="786919" y="33167"/>
                  <a:pt x="774749" y="32109"/>
                  <a:pt x="742999" y="43486"/>
                </a:cubicBezTo>
                <a:cubicBezTo>
                  <a:pt x="711249" y="54863"/>
                  <a:pt x="643780" y="79734"/>
                  <a:pt x="560436" y="94286"/>
                </a:cubicBezTo>
                <a:cubicBezTo>
                  <a:pt x="477092" y="108838"/>
                  <a:pt x="316225" y="119421"/>
                  <a:pt x="242936" y="130798"/>
                </a:cubicBezTo>
                <a:cubicBezTo>
                  <a:pt x="169647" y="142175"/>
                  <a:pt x="160122" y="141646"/>
                  <a:pt x="120699" y="162548"/>
                </a:cubicBezTo>
                <a:cubicBezTo>
                  <a:pt x="81276" y="183450"/>
                  <a:pt x="-2332" y="284785"/>
                  <a:pt x="49" y="286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85FB6C5B-1348-4083-A67A-9AF479CD0EE8}"/>
              </a:ext>
            </a:extLst>
          </p:cNvPr>
          <p:cNvSpPr/>
          <p:nvPr/>
        </p:nvSpPr>
        <p:spPr>
          <a:xfrm>
            <a:off x="4146191" y="2360238"/>
            <a:ext cx="586162" cy="42789"/>
          </a:xfrm>
          <a:custGeom>
            <a:avLst/>
            <a:gdLst>
              <a:gd name="connsiteX0" fmla="*/ 1947 w 586162"/>
              <a:gd name="connsiteY0" fmla="*/ 25775 h 42789"/>
              <a:gd name="connsiteX1" fmla="*/ 287697 w 586162"/>
              <a:gd name="connsiteY1" fmla="*/ 21012 h 42789"/>
              <a:gd name="connsiteX2" fmla="*/ 421047 w 586162"/>
              <a:gd name="connsiteY2" fmla="*/ 41650 h 42789"/>
              <a:gd name="connsiteX3" fmla="*/ 586147 w 586162"/>
              <a:gd name="connsiteY3" fmla="*/ 36887 h 42789"/>
              <a:gd name="connsiteX4" fmla="*/ 411522 w 586162"/>
              <a:gd name="connsiteY4" fmla="*/ 9900 h 42789"/>
              <a:gd name="connsiteX5" fmla="*/ 173397 w 586162"/>
              <a:gd name="connsiteY5" fmla="*/ 375 h 42789"/>
              <a:gd name="connsiteX6" fmla="*/ 1947 w 586162"/>
              <a:gd name="connsiteY6" fmla="*/ 25775 h 4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6162" h="42789">
                <a:moveTo>
                  <a:pt x="1947" y="25775"/>
                </a:moveTo>
                <a:cubicBezTo>
                  <a:pt x="20997" y="29214"/>
                  <a:pt x="217847" y="18366"/>
                  <a:pt x="287697" y="21012"/>
                </a:cubicBezTo>
                <a:cubicBezTo>
                  <a:pt x="357547" y="23658"/>
                  <a:pt x="371305" y="39004"/>
                  <a:pt x="421047" y="41650"/>
                </a:cubicBezTo>
                <a:cubicBezTo>
                  <a:pt x="470789" y="44296"/>
                  <a:pt x="587734" y="42179"/>
                  <a:pt x="586147" y="36887"/>
                </a:cubicBezTo>
                <a:cubicBezTo>
                  <a:pt x="584560" y="31595"/>
                  <a:pt x="480313" y="15985"/>
                  <a:pt x="411522" y="9900"/>
                </a:cubicBezTo>
                <a:cubicBezTo>
                  <a:pt x="342731" y="3815"/>
                  <a:pt x="238484" y="-1477"/>
                  <a:pt x="173397" y="375"/>
                </a:cubicBezTo>
                <a:cubicBezTo>
                  <a:pt x="108310" y="2227"/>
                  <a:pt x="-17103" y="22336"/>
                  <a:pt x="1947" y="25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C82F7464-807A-483C-9081-B94113143248}"/>
              </a:ext>
            </a:extLst>
          </p:cNvPr>
          <p:cNvSpPr/>
          <p:nvPr/>
        </p:nvSpPr>
        <p:spPr>
          <a:xfrm>
            <a:off x="3790733" y="2389394"/>
            <a:ext cx="390931" cy="118879"/>
          </a:xfrm>
          <a:custGeom>
            <a:avLst/>
            <a:gdLst>
              <a:gd name="connsiteX0" fmla="*/ 217 w 390931"/>
              <a:gd name="connsiteY0" fmla="*/ 118856 h 118879"/>
              <a:gd name="connsiteX1" fmla="*/ 201830 w 390931"/>
              <a:gd name="connsiteY1" fmla="*/ 20431 h 118879"/>
              <a:gd name="connsiteX2" fmla="*/ 390742 w 390931"/>
              <a:gd name="connsiteY2" fmla="*/ 1381 h 118879"/>
              <a:gd name="connsiteX3" fmla="*/ 166905 w 390931"/>
              <a:gd name="connsiteY3" fmla="*/ 10906 h 118879"/>
              <a:gd name="connsiteX4" fmla="*/ 217 w 390931"/>
              <a:gd name="connsiteY4" fmla="*/ 118856 h 11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31" h="118879">
                <a:moveTo>
                  <a:pt x="217" y="118856"/>
                </a:moveTo>
                <a:cubicBezTo>
                  <a:pt x="6038" y="120444"/>
                  <a:pt x="136743" y="40010"/>
                  <a:pt x="201830" y="20431"/>
                </a:cubicBezTo>
                <a:cubicBezTo>
                  <a:pt x="266917" y="852"/>
                  <a:pt x="396563" y="2968"/>
                  <a:pt x="390742" y="1381"/>
                </a:cubicBezTo>
                <a:cubicBezTo>
                  <a:pt x="384921" y="-207"/>
                  <a:pt x="226965" y="-3117"/>
                  <a:pt x="166905" y="10906"/>
                </a:cubicBezTo>
                <a:cubicBezTo>
                  <a:pt x="106845" y="24929"/>
                  <a:pt x="-5604" y="117268"/>
                  <a:pt x="217" y="118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: 図形 272">
            <a:extLst>
              <a:ext uri="{FF2B5EF4-FFF2-40B4-BE49-F238E27FC236}">
                <a16:creationId xmlns:a16="http://schemas.microsoft.com/office/drawing/2014/main" id="{9453904E-32F3-4B7D-B3E0-6D1C427084E1}"/>
              </a:ext>
            </a:extLst>
          </p:cNvPr>
          <p:cNvSpPr/>
          <p:nvPr/>
        </p:nvSpPr>
        <p:spPr>
          <a:xfrm>
            <a:off x="4391025" y="2401507"/>
            <a:ext cx="336790" cy="92456"/>
          </a:xfrm>
          <a:custGeom>
            <a:avLst/>
            <a:gdLst>
              <a:gd name="connsiteX0" fmla="*/ 336550 w 336790"/>
              <a:gd name="connsiteY0" fmla="*/ 381 h 92456"/>
              <a:gd name="connsiteX1" fmla="*/ 133350 w 336790"/>
              <a:gd name="connsiteY1" fmla="*/ 41656 h 92456"/>
              <a:gd name="connsiteX2" fmla="*/ 0 w 336790"/>
              <a:gd name="connsiteY2" fmla="*/ 92456 h 92456"/>
              <a:gd name="connsiteX3" fmla="*/ 150813 w 336790"/>
              <a:gd name="connsiteY3" fmla="*/ 41656 h 92456"/>
              <a:gd name="connsiteX4" fmla="*/ 90488 w 336790"/>
              <a:gd name="connsiteY4" fmla="*/ 22606 h 92456"/>
              <a:gd name="connsiteX5" fmla="*/ 336550 w 336790"/>
              <a:gd name="connsiteY5" fmla="*/ 381 h 9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790" h="92456">
                <a:moveTo>
                  <a:pt x="336550" y="381"/>
                </a:moveTo>
                <a:cubicBezTo>
                  <a:pt x="343694" y="3556"/>
                  <a:pt x="189442" y="26310"/>
                  <a:pt x="133350" y="41656"/>
                </a:cubicBezTo>
                <a:cubicBezTo>
                  <a:pt x="77258" y="57002"/>
                  <a:pt x="0" y="92456"/>
                  <a:pt x="0" y="92456"/>
                </a:cubicBezTo>
                <a:cubicBezTo>
                  <a:pt x="2910" y="92456"/>
                  <a:pt x="135732" y="53298"/>
                  <a:pt x="150813" y="41656"/>
                </a:cubicBezTo>
                <a:cubicBezTo>
                  <a:pt x="165894" y="30014"/>
                  <a:pt x="64823" y="30544"/>
                  <a:pt x="90488" y="22606"/>
                </a:cubicBezTo>
                <a:cubicBezTo>
                  <a:pt x="116152" y="14669"/>
                  <a:pt x="329406" y="-2794"/>
                  <a:pt x="336550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AF5B52F0-A105-47F1-A4DF-05359A03BD9E}"/>
              </a:ext>
            </a:extLst>
          </p:cNvPr>
          <p:cNvSpPr/>
          <p:nvPr/>
        </p:nvSpPr>
        <p:spPr>
          <a:xfrm>
            <a:off x="4395775" y="2476250"/>
            <a:ext cx="372387" cy="29423"/>
          </a:xfrm>
          <a:custGeom>
            <a:avLst/>
            <a:gdLst>
              <a:gd name="connsiteX0" fmla="*/ 13 w 372387"/>
              <a:gd name="connsiteY0" fmla="*/ 14538 h 29423"/>
              <a:gd name="connsiteX1" fmla="*/ 207975 w 372387"/>
              <a:gd name="connsiteY1" fmla="*/ 8188 h 29423"/>
              <a:gd name="connsiteX2" fmla="*/ 334975 w 372387"/>
              <a:gd name="connsiteY2" fmla="*/ 14538 h 29423"/>
              <a:gd name="connsiteX3" fmla="*/ 363550 w 372387"/>
              <a:gd name="connsiteY3" fmla="*/ 250 h 29423"/>
              <a:gd name="connsiteX4" fmla="*/ 198450 w 372387"/>
              <a:gd name="connsiteY4" fmla="*/ 28825 h 29423"/>
              <a:gd name="connsiteX5" fmla="*/ 13 w 372387"/>
              <a:gd name="connsiteY5" fmla="*/ 14538 h 2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387" h="29423">
                <a:moveTo>
                  <a:pt x="13" y="14538"/>
                </a:moveTo>
                <a:cubicBezTo>
                  <a:pt x="1600" y="11099"/>
                  <a:pt x="152148" y="8188"/>
                  <a:pt x="207975" y="8188"/>
                </a:cubicBezTo>
                <a:cubicBezTo>
                  <a:pt x="263802" y="8188"/>
                  <a:pt x="309046" y="15861"/>
                  <a:pt x="334975" y="14538"/>
                </a:cubicBezTo>
                <a:cubicBezTo>
                  <a:pt x="360904" y="13215"/>
                  <a:pt x="386304" y="-2131"/>
                  <a:pt x="363550" y="250"/>
                </a:cubicBezTo>
                <a:cubicBezTo>
                  <a:pt x="340796" y="2631"/>
                  <a:pt x="256129" y="25121"/>
                  <a:pt x="198450" y="28825"/>
                </a:cubicBezTo>
                <a:cubicBezTo>
                  <a:pt x="140771" y="32529"/>
                  <a:pt x="-1574" y="17977"/>
                  <a:pt x="13" y="14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5E022A45-7A91-4DC2-A005-79D23B4F895B}"/>
              </a:ext>
            </a:extLst>
          </p:cNvPr>
          <p:cNvSpPr/>
          <p:nvPr/>
        </p:nvSpPr>
        <p:spPr>
          <a:xfrm>
            <a:off x="4395787" y="2501900"/>
            <a:ext cx="288786" cy="74660"/>
          </a:xfrm>
          <a:custGeom>
            <a:avLst/>
            <a:gdLst>
              <a:gd name="connsiteX0" fmla="*/ 1 w 288786"/>
              <a:gd name="connsiteY0" fmla="*/ 47625 h 74660"/>
              <a:gd name="connsiteX1" fmla="*/ 176213 w 288786"/>
              <a:gd name="connsiteY1" fmla="*/ 15875 h 74660"/>
              <a:gd name="connsiteX2" fmla="*/ 285751 w 288786"/>
              <a:gd name="connsiteY2" fmla="*/ 74613 h 74660"/>
              <a:gd name="connsiteX3" fmla="*/ 250826 w 288786"/>
              <a:gd name="connsiteY3" fmla="*/ 25400 h 74660"/>
              <a:gd name="connsiteX4" fmla="*/ 173038 w 288786"/>
              <a:gd name="connsiteY4" fmla="*/ 0 h 74660"/>
              <a:gd name="connsiteX5" fmla="*/ 1 w 288786"/>
              <a:gd name="connsiteY5" fmla="*/ 47625 h 7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786" h="74660">
                <a:moveTo>
                  <a:pt x="1" y="47625"/>
                </a:moveTo>
                <a:cubicBezTo>
                  <a:pt x="530" y="50271"/>
                  <a:pt x="128588" y="11377"/>
                  <a:pt x="176213" y="15875"/>
                </a:cubicBezTo>
                <a:cubicBezTo>
                  <a:pt x="223838" y="20373"/>
                  <a:pt x="273316" y="73026"/>
                  <a:pt x="285751" y="74613"/>
                </a:cubicBezTo>
                <a:cubicBezTo>
                  <a:pt x="298186" y="76200"/>
                  <a:pt x="269611" y="37835"/>
                  <a:pt x="250826" y="25400"/>
                </a:cubicBezTo>
                <a:cubicBezTo>
                  <a:pt x="232041" y="12965"/>
                  <a:pt x="213255" y="0"/>
                  <a:pt x="173038" y="0"/>
                </a:cubicBezTo>
                <a:cubicBezTo>
                  <a:pt x="132821" y="0"/>
                  <a:pt x="-528" y="44979"/>
                  <a:pt x="1" y="47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485BD4CD-9DF6-42F7-8EBE-43076222C7EE}"/>
              </a:ext>
            </a:extLst>
          </p:cNvPr>
          <p:cNvSpPr/>
          <p:nvPr/>
        </p:nvSpPr>
        <p:spPr>
          <a:xfrm>
            <a:off x="4408547" y="2539954"/>
            <a:ext cx="265317" cy="45334"/>
          </a:xfrm>
          <a:custGeom>
            <a:avLst/>
            <a:gdLst>
              <a:gd name="connsiteX0" fmla="*/ 3116 w 265317"/>
              <a:gd name="connsiteY0" fmla="*/ 6396 h 45334"/>
              <a:gd name="connsiteX1" fmla="*/ 203141 w 265317"/>
              <a:gd name="connsiteY1" fmla="*/ 27034 h 45334"/>
              <a:gd name="connsiteX2" fmla="*/ 265053 w 265317"/>
              <a:gd name="connsiteY2" fmla="*/ 46 h 45334"/>
              <a:gd name="connsiteX3" fmla="*/ 185678 w 265317"/>
              <a:gd name="connsiteY3" fmla="*/ 34971 h 45334"/>
              <a:gd name="connsiteX4" fmla="*/ 87253 w 265317"/>
              <a:gd name="connsiteY4" fmla="*/ 44496 h 45334"/>
              <a:gd name="connsiteX5" fmla="*/ 3116 w 265317"/>
              <a:gd name="connsiteY5" fmla="*/ 6396 h 4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317" h="45334">
                <a:moveTo>
                  <a:pt x="3116" y="6396"/>
                </a:moveTo>
                <a:cubicBezTo>
                  <a:pt x="22431" y="3486"/>
                  <a:pt x="159485" y="28092"/>
                  <a:pt x="203141" y="27034"/>
                </a:cubicBezTo>
                <a:cubicBezTo>
                  <a:pt x="246797" y="25976"/>
                  <a:pt x="267964" y="-1277"/>
                  <a:pt x="265053" y="46"/>
                </a:cubicBezTo>
                <a:cubicBezTo>
                  <a:pt x="262142" y="1369"/>
                  <a:pt x="215311" y="27563"/>
                  <a:pt x="185678" y="34971"/>
                </a:cubicBezTo>
                <a:cubicBezTo>
                  <a:pt x="156045" y="42379"/>
                  <a:pt x="115034" y="47406"/>
                  <a:pt x="87253" y="44496"/>
                </a:cubicBezTo>
                <a:cubicBezTo>
                  <a:pt x="59472" y="41586"/>
                  <a:pt x="-16199" y="9306"/>
                  <a:pt x="3116" y="6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9370A735-6259-42F4-A19F-394D6E10C15C}"/>
              </a:ext>
            </a:extLst>
          </p:cNvPr>
          <p:cNvSpPr/>
          <p:nvPr/>
        </p:nvSpPr>
        <p:spPr>
          <a:xfrm>
            <a:off x="4427468" y="2565146"/>
            <a:ext cx="327354" cy="72075"/>
          </a:xfrm>
          <a:custGeom>
            <a:avLst/>
            <a:gdLst>
              <a:gd name="connsiteX0" fmla="*/ 70 w 327354"/>
              <a:gd name="connsiteY0" fmla="*/ 254 h 72075"/>
              <a:gd name="connsiteX1" fmla="*/ 215970 w 327354"/>
              <a:gd name="connsiteY1" fmla="*/ 32004 h 72075"/>
              <a:gd name="connsiteX2" fmla="*/ 327095 w 327354"/>
              <a:gd name="connsiteY2" fmla="*/ 71692 h 72075"/>
              <a:gd name="connsiteX3" fmla="*/ 239782 w 327354"/>
              <a:gd name="connsiteY3" fmla="*/ 49467 h 72075"/>
              <a:gd name="connsiteX4" fmla="*/ 70 w 327354"/>
              <a:gd name="connsiteY4" fmla="*/ 254 h 7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354" h="72075">
                <a:moveTo>
                  <a:pt x="70" y="254"/>
                </a:moveTo>
                <a:cubicBezTo>
                  <a:pt x="-3899" y="-2657"/>
                  <a:pt x="161466" y="20098"/>
                  <a:pt x="215970" y="32004"/>
                </a:cubicBezTo>
                <a:cubicBezTo>
                  <a:pt x="270474" y="43910"/>
                  <a:pt x="323126" y="68782"/>
                  <a:pt x="327095" y="71692"/>
                </a:cubicBezTo>
                <a:cubicBezTo>
                  <a:pt x="331064" y="74603"/>
                  <a:pt x="288994" y="60315"/>
                  <a:pt x="239782" y="49467"/>
                </a:cubicBezTo>
                <a:cubicBezTo>
                  <a:pt x="190570" y="38619"/>
                  <a:pt x="4039" y="3165"/>
                  <a:pt x="70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207F8974-B33A-46DE-92D2-42925200DB15}"/>
              </a:ext>
            </a:extLst>
          </p:cNvPr>
          <p:cNvSpPr/>
          <p:nvPr/>
        </p:nvSpPr>
        <p:spPr>
          <a:xfrm>
            <a:off x="4163993" y="2623643"/>
            <a:ext cx="809843" cy="150750"/>
          </a:xfrm>
          <a:custGeom>
            <a:avLst/>
            <a:gdLst>
              <a:gd name="connsiteX0" fmla="*/ 9545 w 809843"/>
              <a:gd name="connsiteY0" fmla="*/ 2082 h 150750"/>
              <a:gd name="connsiteX1" fmla="*/ 482620 w 809843"/>
              <a:gd name="connsiteY1" fmla="*/ 114795 h 150750"/>
              <a:gd name="connsiteX2" fmla="*/ 657245 w 809843"/>
              <a:gd name="connsiteY2" fmla="*/ 149720 h 150750"/>
              <a:gd name="connsiteX3" fmla="*/ 809645 w 809843"/>
              <a:gd name="connsiteY3" fmla="*/ 141782 h 150750"/>
              <a:gd name="connsiteX4" fmla="*/ 685820 w 809843"/>
              <a:gd name="connsiteY4" fmla="*/ 144957 h 150750"/>
              <a:gd name="connsiteX5" fmla="*/ 530245 w 809843"/>
              <a:gd name="connsiteY5" fmla="*/ 130670 h 150750"/>
              <a:gd name="connsiteX6" fmla="*/ 196870 w 809843"/>
              <a:gd name="connsiteY6" fmla="*/ 48120 h 150750"/>
              <a:gd name="connsiteX7" fmla="*/ 9545 w 809843"/>
              <a:gd name="connsiteY7" fmla="*/ 2082 h 15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9843" h="150750">
                <a:moveTo>
                  <a:pt x="9545" y="2082"/>
                </a:moveTo>
                <a:lnTo>
                  <a:pt x="482620" y="114795"/>
                </a:lnTo>
                <a:cubicBezTo>
                  <a:pt x="590570" y="139401"/>
                  <a:pt x="602741" y="145222"/>
                  <a:pt x="657245" y="149720"/>
                </a:cubicBezTo>
                <a:cubicBezTo>
                  <a:pt x="711749" y="154218"/>
                  <a:pt x="804883" y="142576"/>
                  <a:pt x="809645" y="141782"/>
                </a:cubicBezTo>
                <a:cubicBezTo>
                  <a:pt x="814407" y="140988"/>
                  <a:pt x="732387" y="146809"/>
                  <a:pt x="685820" y="144957"/>
                </a:cubicBezTo>
                <a:cubicBezTo>
                  <a:pt x="639253" y="143105"/>
                  <a:pt x="611737" y="146809"/>
                  <a:pt x="530245" y="130670"/>
                </a:cubicBezTo>
                <a:cubicBezTo>
                  <a:pt x="448753" y="114531"/>
                  <a:pt x="290532" y="69287"/>
                  <a:pt x="196870" y="48120"/>
                </a:cubicBezTo>
                <a:cubicBezTo>
                  <a:pt x="103208" y="26953"/>
                  <a:pt x="-38080" y="-9030"/>
                  <a:pt x="9545" y="2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2A3A3005-7D31-47A8-A7CD-67AB1E31C546}"/>
              </a:ext>
            </a:extLst>
          </p:cNvPr>
          <p:cNvSpPr/>
          <p:nvPr/>
        </p:nvSpPr>
        <p:spPr>
          <a:xfrm>
            <a:off x="4577429" y="2636765"/>
            <a:ext cx="457264" cy="116499"/>
          </a:xfrm>
          <a:custGeom>
            <a:avLst/>
            <a:gdLst>
              <a:gd name="connsiteX0" fmla="*/ 921 w 457264"/>
              <a:gd name="connsiteY0" fmla="*/ 73 h 116499"/>
              <a:gd name="connsiteX1" fmla="*/ 256509 w 457264"/>
              <a:gd name="connsiteY1" fmla="*/ 85798 h 116499"/>
              <a:gd name="connsiteX2" fmla="*/ 456534 w 457264"/>
              <a:gd name="connsiteY2" fmla="*/ 114373 h 116499"/>
              <a:gd name="connsiteX3" fmla="*/ 318421 w 457264"/>
              <a:gd name="connsiteY3" fmla="*/ 109610 h 116499"/>
              <a:gd name="connsiteX4" fmla="*/ 175546 w 457264"/>
              <a:gd name="connsiteY4" fmla="*/ 71510 h 116499"/>
              <a:gd name="connsiteX5" fmla="*/ 921 w 457264"/>
              <a:gd name="connsiteY5" fmla="*/ 73 h 11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64" h="116499">
                <a:moveTo>
                  <a:pt x="921" y="73"/>
                </a:moveTo>
                <a:cubicBezTo>
                  <a:pt x="14415" y="2454"/>
                  <a:pt x="180574" y="66748"/>
                  <a:pt x="256509" y="85798"/>
                </a:cubicBezTo>
                <a:cubicBezTo>
                  <a:pt x="332445" y="104848"/>
                  <a:pt x="446215" y="110404"/>
                  <a:pt x="456534" y="114373"/>
                </a:cubicBezTo>
                <a:cubicBezTo>
                  <a:pt x="466853" y="118342"/>
                  <a:pt x="365252" y="116754"/>
                  <a:pt x="318421" y="109610"/>
                </a:cubicBezTo>
                <a:cubicBezTo>
                  <a:pt x="271590" y="102466"/>
                  <a:pt x="225288" y="89502"/>
                  <a:pt x="175546" y="71510"/>
                </a:cubicBezTo>
                <a:cubicBezTo>
                  <a:pt x="125804" y="53518"/>
                  <a:pt x="-12573" y="-2308"/>
                  <a:pt x="921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810A9207-62B4-47D9-872C-825FBC159E9B}"/>
              </a:ext>
            </a:extLst>
          </p:cNvPr>
          <p:cNvSpPr/>
          <p:nvPr/>
        </p:nvSpPr>
        <p:spPr>
          <a:xfrm>
            <a:off x="4606851" y="2662159"/>
            <a:ext cx="408083" cy="233511"/>
          </a:xfrm>
          <a:custGeom>
            <a:avLst/>
            <a:gdLst>
              <a:gd name="connsiteX0" fmla="*/ 74 w 408083"/>
              <a:gd name="connsiteY0" fmla="*/ 79 h 233511"/>
              <a:gd name="connsiteX1" fmla="*/ 125487 w 408083"/>
              <a:gd name="connsiteY1" fmla="*/ 50879 h 233511"/>
              <a:gd name="connsiteX2" fmla="*/ 274712 w 408083"/>
              <a:gd name="connsiteY2" fmla="*/ 73104 h 233511"/>
              <a:gd name="connsiteX3" fmla="*/ 365199 w 408083"/>
              <a:gd name="connsiteY3" fmla="*/ 135016 h 233511"/>
              <a:gd name="connsiteX4" fmla="*/ 408062 w 408083"/>
              <a:gd name="connsiteY4" fmla="*/ 233441 h 233511"/>
              <a:gd name="connsiteX5" fmla="*/ 360437 w 408083"/>
              <a:gd name="connsiteY5" fmla="*/ 149304 h 233511"/>
              <a:gd name="connsiteX6" fmla="*/ 111199 w 408083"/>
              <a:gd name="connsiteY6" fmla="*/ 63579 h 233511"/>
              <a:gd name="connsiteX7" fmla="*/ 74 w 408083"/>
              <a:gd name="connsiteY7" fmla="*/ 79 h 23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83" h="233511">
                <a:moveTo>
                  <a:pt x="74" y="79"/>
                </a:moveTo>
                <a:cubicBezTo>
                  <a:pt x="2455" y="-2038"/>
                  <a:pt x="79714" y="38708"/>
                  <a:pt x="125487" y="50879"/>
                </a:cubicBezTo>
                <a:cubicBezTo>
                  <a:pt x="171260" y="63050"/>
                  <a:pt x="234760" y="59081"/>
                  <a:pt x="274712" y="73104"/>
                </a:cubicBezTo>
                <a:cubicBezTo>
                  <a:pt x="314664" y="87127"/>
                  <a:pt x="342974" y="108293"/>
                  <a:pt x="365199" y="135016"/>
                </a:cubicBezTo>
                <a:cubicBezTo>
                  <a:pt x="387424" y="161739"/>
                  <a:pt x="408856" y="231060"/>
                  <a:pt x="408062" y="233441"/>
                </a:cubicBezTo>
                <a:cubicBezTo>
                  <a:pt x="407268" y="235822"/>
                  <a:pt x="409914" y="177614"/>
                  <a:pt x="360437" y="149304"/>
                </a:cubicBezTo>
                <a:cubicBezTo>
                  <a:pt x="310960" y="120994"/>
                  <a:pt x="169407" y="84216"/>
                  <a:pt x="111199" y="63579"/>
                </a:cubicBezTo>
                <a:cubicBezTo>
                  <a:pt x="52991" y="42942"/>
                  <a:pt x="-2307" y="2196"/>
                  <a:pt x="74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7F2A14B0-09E6-4B66-B2FD-9A71E791703B}"/>
              </a:ext>
            </a:extLst>
          </p:cNvPr>
          <p:cNvSpPr/>
          <p:nvPr/>
        </p:nvSpPr>
        <p:spPr>
          <a:xfrm>
            <a:off x="4589152" y="2588249"/>
            <a:ext cx="192118" cy="125734"/>
          </a:xfrm>
          <a:custGeom>
            <a:avLst/>
            <a:gdLst>
              <a:gd name="connsiteX0" fmla="*/ 311 w 192118"/>
              <a:gd name="connsiteY0" fmla="*/ 964 h 125734"/>
              <a:gd name="connsiteX1" fmla="*/ 125723 w 192118"/>
              <a:gd name="connsiteY1" fmla="*/ 43826 h 125734"/>
              <a:gd name="connsiteX2" fmla="*/ 189223 w 192118"/>
              <a:gd name="connsiteY2" fmla="*/ 124789 h 125734"/>
              <a:gd name="connsiteX3" fmla="*/ 165411 w 192118"/>
              <a:gd name="connsiteY3" fmla="*/ 83514 h 125734"/>
              <a:gd name="connsiteX4" fmla="*/ 311 w 192118"/>
              <a:gd name="connsiteY4" fmla="*/ 964 h 12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18" h="125734">
                <a:moveTo>
                  <a:pt x="311" y="964"/>
                </a:moveTo>
                <a:cubicBezTo>
                  <a:pt x="-6304" y="-5651"/>
                  <a:pt x="94238" y="23189"/>
                  <a:pt x="125723" y="43826"/>
                </a:cubicBezTo>
                <a:cubicBezTo>
                  <a:pt x="157208" y="64463"/>
                  <a:pt x="182608" y="118174"/>
                  <a:pt x="189223" y="124789"/>
                </a:cubicBezTo>
                <a:cubicBezTo>
                  <a:pt x="195838" y="131404"/>
                  <a:pt x="192399" y="101770"/>
                  <a:pt x="165411" y="83514"/>
                </a:cubicBezTo>
                <a:cubicBezTo>
                  <a:pt x="138424" y="65258"/>
                  <a:pt x="6926" y="7579"/>
                  <a:pt x="311" y="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F54659E9-D182-41AE-904C-56337E2D5923}"/>
              </a:ext>
            </a:extLst>
          </p:cNvPr>
          <p:cNvSpPr/>
          <p:nvPr/>
        </p:nvSpPr>
        <p:spPr>
          <a:xfrm>
            <a:off x="4583848" y="2725688"/>
            <a:ext cx="591785" cy="480826"/>
          </a:xfrm>
          <a:custGeom>
            <a:avLst/>
            <a:gdLst>
              <a:gd name="connsiteX0" fmla="*/ 852 w 591785"/>
              <a:gd name="connsiteY0" fmla="*/ 3225 h 480826"/>
              <a:gd name="connsiteX1" fmla="*/ 61177 w 591785"/>
              <a:gd name="connsiteY1" fmla="*/ 34975 h 480826"/>
              <a:gd name="connsiteX2" fmla="*/ 132615 w 591785"/>
              <a:gd name="connsiteY2" fmla="*/ 103237 h 480826"/>
              <a:gd name="connsiteX3" fmla="*/ 372327 w 591785"/>
              <a:gd name="connsiteY3" fmla="*/ 233412 h 480826"/>
              <a:gd name="connsiteX4" fmla="*/ 591402 w 591785"/>
              <a:gd name="connsiteY4" fmla="*/ 479475 h 480826"/>
              <a:gd name="connsiteX5" fmla="*/ 416777 w 591785"/>
              <a:gd name="connsiteY5" fmla="*/ 322312 h 480826"/>
              <a:gd name="connsiteX6" fmla="*/ 107215 w 591785"/>
              <a:gd name="connsiteY6" fmla="*/ 111175 h 480826"/>
              <a:gd name="connsiteX7" fmla="*/ 852 w 591785"/>
              <a:gd name="connsiteY7" fmla="*/ 3225 h 48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1785" h="480826">
                <a:moveTo>
                  <a:pt x="852" y="3225"/>
                </a:moveTo>
                <a:cubicBezTo>
                  <a:pt x="-6821" y="-9475"/>
                  <a:pt x="39217" y="18306"/>
                  <a:pt x="61177" y="34975"/>
                </a:cubicBezTo>
                <a:cubicBezTo>
                  <a:pt x="83137" y="51644"/>
                  <a:pt x="80757" y="70164"/>
                  <a:pt x="132615" y="103237"/>
                </a:cubicBezTo>
                <a:cubicBezTo>
                  <a:pt x="184473" y="136310"/>
                  <a:pt x="295863" y="170706"/>
                  <a:pt x="372327" y="233412"/>
                </a:cubicBezTo>
                <a:cubicBezTo>
                  <a:pt x="448791" y="296118"/>
                  <a:pt x="583994" y="464658"/>
                  <a:pt x="591402" y="479475"/>
                </a:cubicBezTo>
                <a:cubicBezTo>
                  <a:pt x="598810" y="494292"/>
                  <a:pt x="497475" y="383695"/>
                  <a:pt x="416777" y="322312"/>
                </a:cubicBezTo>
                <a:cubicBezTo>
                  <a:pt x="336079" y="260929"/>
                  <a:pt x="169392" y="163033"/>
                  <a:pt x="107215" y="111175"/>
                </a:cubicBezTo>
                <a:cubicBezTo>
                  <a:pt x="45038" y="59317"/>
                  <a:pt x="8525" y="15925"/>
                  <a:pt x="852" y="3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7ED6DE9B-9726-4B5B-8719-C532EBD488BD}"/>
              </a:ext>
            </a:extLst>
          </p:cNvPr>
          <p:cNvSpPr/>
          <p:nvPr/>
        </p:nvSpPr>
        <p:spPr>
          <a:xfrm>
            <a:off x="4546873" y="2727409"/>
            <a:ext cx="282905" cy="217164"/>
          </a:xfrm>
          <a:custGeom>
            <a:avLst/>
            <a:gdLst>
              <a:gd name="connsiteX0" fmla="*/ 2902 w 282905"/>
              <a:gd name="connsiteY0" fmla="*/ 4679 h 217164"/>
              <a:gd name="connsiteX1" fmla="*/ 202927 w 282905"/>
              <a:gd name="connsiteY1" fmla="*/ 176129 h 217164"/>
              <a:gd name="connsiteX2" fmla="*/ 279127 w 282905"/>
              <a:gd name="connsiteY2" fmla="*/ 209466 h 217164"/>
              <a:gd name="connsiteX3" fmla="*/ 96565 w 282905"/>
              <a:gd name="connsiteY3" fmla="*/ 61829 h 217164"/>
              <a:gd name="connsiteX4" fmla="*/ 2902 w 282905"/>
              <a:gd name="connsiteY4" fmla="*/ 4679 h 21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905" h="217164">
                <a:moveTo>
                  <a:pt x="2902" y="4679"/>
                </a:moveTo>
                <a:cubicBezTo>
                  <a:pt x="20629" y="23729"/>
                  <a:pt x="156890" y="141998"/>
                  <a:pt x="202927" y="176129"/>
                </a:cubicBezTo>
                <a:cubicBezTo>
                  <a:pt x="248964" y="210260"/>
                  <a:pt x="296854" y="228516"/>
                  <a:pt x="279127" y="209466"/>
                </a:cubicBezTo>
                <a:cubicBezTo>
                  <a:pt x="261400" y="190416"/>
                  <a:pt x="140486" y="94902"/>
                  <a:pt x="96565" y="61829"/>
                </a:cubicBezTo>
                <a:cubicBezTo>
                  <a:pt x="52644" y="28756"/>
                  <a:pt x="-14825" y="-14371"/>
                  <a:pt x="2902" y="4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FF3AEEDE-A46B-46AB-A83B-41AF2B720698}"/>
              </a:ext>
            </a:extLst>
          </p:cNvPr>
          <p:cNvSpPr/>
          <p:nvPr/>
        </p:nvSpPr>
        <p:spPr>
          <a:xfrm>
            <a:off x="4421867" y="2706217"/>
            <a:ext cx="181689" cy="79539"/>
          </a:xfrm>
          <a:custGeom>
            <a:avLst/>
            <a:gdLst>
              <a:gd name="connsiteX0" fmla="*/ 2496 w 181689"/>
              <a:gd name="connsiteY0" fmla="*/ 471 h 79539"/>
              <a:gd name="connsiteX1" fmla="*/ 180296 w 181689"/>
              <a:gd name="connsiteY1" fmla="*/ 78258 h 79539"/>
              <a:gd name="connsiteX2" fmla="*/ 81871 w 181689"/>
              <a:gd name="connsiteY2" fmla="*/ 46508 h 79539"/>
              <a:gd name="connsiteX3" fmla="*/ 2496 w 181689"/>
              <a:gd name="connsiteY3" fmla="*/ 471 h 7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689" h="79539">
                <a:moveTo>
                  <a:pt x="2496" y="471"/>
                </a:moveTo>
                <a:cubicBezTo>
                  <a:pt x="18900" y="5763"/>
                  <a:pt x="167067" y="70585"/>
                  <a:pt x="180296" y="78258"/>
                </a:cubicBezTo>
                <a:cubicBezTo>
                  <a:pt x="193525" y="85931"/>
                  <a:pt x="108858" y="57091"/>
                  <a:pt x="81871" y="46508"/>
                </a:cubicBezTo>
                <a:cubicBezTo>
                  <a:pt x="54884" y="35925"/>
                  <a:pt x="-13908" y="-4821"/>
                  <a:pt x="2496" y="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51375CDC-0482-4C16-85F3-7363E3C47196}"/>
              </a:ext>
            </a:extLst>
          </p:cNvPr>
          <p:cNvSpPr/>
          <p:nvPr/>
        </p:nvSpPr>
        <p:spPr>
          <a:xfrm>
            <a:off x="4512405" y="2820969"/>
            <a:ext cx="348260" cy="146119"/>
          </a:xfrm>
          <a:custGeom>
            <a:avLst/>
            <a:gdLst>
              <a:gd name="connsiteX0" fmla="*/ 858 w 348260"/>
              <a:gd name="connsiteY0" fmla="*/ 19 h 146119"/>
              <a:gd name="connsiteX1" fmla="*/ 188183 w 348260"/>
              <a:gd name="connsiteY1" fmla="*/ 90506 h 146119"/>
              <a:gd name="connsiteX2" fmla="*/ 345345 w 348260"/>
              <a:gd name="connsiteY2" fmla="*/ 146069 h 146119"/>
              <a:gd name="connsiteX3" fmla="*/ 267558 w 348260"/>
              <a:gd name="connsiteY3" fmla="*/ 98444 h 146119"/>
              <a:gd name="connsiteX4" fmla="*/ 858 w 348260"/>
              <a:gd name="connsiteY4" fmla="*/ 19 h 14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260" h="146119">
                <a:moveTo>
                  <a:pt x="858" y="19"/>
                </a:moveTo>
                <a:cubicBezTo>
                  <a:pt x="-12371" y="-1304"/>
                  <a:pt x="130769" y="66164"/>
                  <a:pt x="188183" y="90506"/>
                </a:cubicBezTo>
                <a:cubicBezTo>
                  <a:pt x="245597" y="114848"/>
                  <a:pt x="332116" y="144746"/>
                  <a:pt x="345345" y="146069"/>
                </a:cubicBezTo>
                <a:cubicBezTo>
                  <a:pt x="358574" y="147392"/>
                  <a:pt x="325766" y="122521"/>
                  <a:pt x="267558" y="98444"/>
                </a:cubicBezTo>
                <a:cubicBezTo>
                  <a:pt x="209350" y="74367"/>
                  <a:pt x="14087" y="1342"/>
                  <a:pt x="858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3E12CB75-7045-48AE-97F1-43CD67B53FB1}"/>
              </a:ext>
            </a:extLst>
          </p:cNvPr>
          <p:cNvSpPr/>
          <p:nvPr/>
        </p:nvSpPr>
        <p:spPr>
          <a:xfrm>
            <a:off x="4490889" y="2752721"/>
            <a:ext cx="278975" cy="375452"/>
          </a:xfrm>
          <a:custGeom>
            <a:avLst/>
            <a:gdLst>
              <a:gd name="connsiteX0" fmla="*/ 149 w 278975"/>
              <a:gd name="connsiteY0" fmla="*/ 4 h 375452"/>
              <a:gd name="connsiteX1" fmla="*/ 100161 w 278975"/>
              <a:gd name="connsiteY1" fmla="*/ 160342 h 375452"/>
              <a:gd name="connsiteX2" fmla="*/ 254149 w 278975"/>
              <a:gd name="connsiteY2" fmla="*/ 312742 h 375452"/>
              <a:gd name="connsiteX3" fmla="*/ 274786 w 278975"/>
              <a:gd name="connsiteY3" fmla="*/ 374654 h 375452"/>
              <a:gd name="connsiteX4" fmla="*/ 212874 w 278975"/>
              <a:gd name="connsiteY4" fmla="*/ 274642 h 375452"/>
              <a:gd name="connsiteX5" fmla="*/ 81111 w 278975"/>
              <a:gd name="connsiteY5" fmla="*/ 165104 h 375452"/>
              <a:gd name="connsiteX6" fmla="*/ 149 w 278975"/>
              <a:gd name="connsiteY6" fmla="*/ 4 h 37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975" h="375452">
                <a:moveTo>
                  <a:pt x="149" y="4"/>
                </a:moveTo>
                <a:cubicBezTo>
                  <a:pt x="3324" y="-790"/>
                  <a:pt x="57828" y="108219"/>
                  <a:pt x="100161" y="160342"/>
                </a:cubicBezTo>
                <a:cubicBezTo>
                  <a:pt x="142494" y="212465"/>
                  <a:pt x="225045" y="277023"/>
                  <a:pt x="254149" y="312742"/>
                </a:cubicBezTo>
                <a:cubicBezTo>
                  <a:pt x="283253" y="348461"/>
                  <a:pt x="281665" y="381004"/>
                  <a:pt x="274786" y="374654"/>
                </a:cubicBezTo>
                <a:cubicBezTo>
                  <a:pt x="267907" y="368304"/>
                  <a:pt x="245153" y="309567"/>
                  <a:pt x="212874" y="274642"/>
                </a:cubicBezTo>
                <a:cubicBezTo>
                  <a:pt x="180595" y="239717"/>
                  <a:pt x="117094" y="207173"/>
                  <a:pt x="81111" y="165104"/>
                </a:cubicBezTo>
                <a:cubicBezTo>
                  <a:pt x="45128" y="123035"/>
                  <a:pt x="-3026" y="798"/>
                  <a:pt x="14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AC72491D-B300-4CF7-8462-69CBF6558FBE}"/>
              </a:ext>
            </a:extLst>
          </p:cNvPr>
          <p:cNvSpPr/>
          <p:nvPr/>
        </p:nvSpPr>
        <p:spPr>
          <a:xfrm>
            <a:off x="4852637" y="2985656"/>
            <a:ext cx="398851" cy="551409"/>
          </a:xfrm>
          <a:custGeom>
            <a:avLst/>
            <a:gdLst>
              <a:gd name="connsiteX0" fmla="*/ 6701 w 398851"/>
              <a:gd name="connsiteY0" fmla="*/ 9957 h 551409"/>
              <a:gd name="connsiteX1" fmla="*/ 54326 w 398851"/>
              <a:gd name="connsiteY1" fmla="*/ 41707 h 551409"/>
              <a:gd name="connsiteX2" fmla="*/ 295626 w 398851"/>
              <a:gd name="connsiteY2" fmla="*/ 311582 h 551409"/>
              <a:gd name="connsiteX3" fmla="*/ 398813 w 398851"/>
              <a:gd name="connsiteY3" fmla="*/ 551294 h 551409"/>
              <a:gd name="connsiteX4" fmla="*/ 286101 w 398851"/>
              <a:gd name="connsiteY4" fmla="*/ 281419 h 551409"/>
              <a:gd name="connsiteX5" fmla="*/ 159101 w 398851"/>
              <a:gd name="connsiteY5" fmla="*/ 133782 h 551409"/>
              <a:gd name="connsiteX6" fmla="*/ 6701 w 398851"/>
              <a:gd name="connsiteY6" fmla="*/ 9957 h 55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851" h="551409">
                <a:moveTo>
                  <a:pt x="6701" y="9957"/>
                </a:moveTo>
                <a:cubicBezTo>
                  <a:pt x="-10761" y="-5389"/>
                  <a:pt x="6172" y="-8564"/>
                  <a:pt x="54326" y="41707"/>
                </a:cubicBezTo>
                <a:cubicBezTo>
                  <a:pt x="102480" y="91978"/>
                  <a:pt x="238212" y="226651"/>
                  <a:pt x="295626" y="311582"/>
                </a:cubicBezTo>
                <a:cubicBezTo>
                  <a:pt x="353040" y="396513"/>
                  <a:pt x="400400" y="556321"/>
                  <a:pt x="398813" y="551294"/>
                </a:cubicBezTo>
                <a:cubicBezTo>
                  <a:pt x="397226" y="546267"/>
                  <a:pt x="326053" y="351004"/>
                  <a:pt x="286101" y="281419"/>
                </a:cubicBezTo>
                <a:cubicBezTo>
                  <a:pt x="246149" y="211834"/>
                  <a:pt x="202757" y="177438"/>
                  <a:pt x="159101" y="133782"/>
                </a:cubicBezTo>
                <a:cubicBezTo>
                  <a:pt x="115445" y="90126"/>
                  <a:pt x="24163" y="25303"/>
                  <a:pt x="6701" y="9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B911E7E4-28C8-4892-B268-168990ABBD77}"/>
              </a:ext>
            </a:extLst>
          </p:cNvPr>
          <p:cNvSpPr/>
          <p:nvPr/>
        </p:nvSpPr>
        <p:spPr>
          <a:xfrm>
            <a:off x="5165674" y="3194341"/>
            <a:ext cx="126450" cy="330240"/>
          </a:xfrm>
          <a:custGeom>
            <a:avLst/>
            <a:gdLst>
              <a:gd name="connsiteX0" fmla="*/ 1639 w 126450"/>
              <a:gd name="connsiteY0" fmla="*/ 7647 h 330240"/>
              <a:gd name="connsiteX1" fmla="*/ 123876 w 126450"/>
              <a:gd name="connsiteY1" fmla="*/ 325147 h 330240"/>
              <a:gd name="connsiteX2" fmla="*/ 82601 w 126450"/>
              <a:gd name="connsiteY2" fmla="*/ 196559 h 330240"/>
              <a:gd name="connsiteX3" fmla="*/ 55614 w 126450"/>
              <a:gd name="connsiteY3" fmla="*/ 104484 h 330240"/>
              <a:gd name="connsiteX4" fmla="*/ 1639 w 126450"/>
              <a:gd name="connsiteY4" fmla="*/ 7647 h 33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0" h="330240">
                <a:moveTo>
                  <a:pt x="1639" y="7647"/>
                </a:moveTo>
                <a:cubicBezTo>
                  <a:pt x="13016" y="44424"/>
                  <a:pt x="110382" y="293662"/>
                  <a:pt x="123876" y="325147"/>
                </a:cubicBezTo>
                <a:cubicBezTo>
                  <a:pt x="137370" y="356632"/>
                  <a:pt x="93978" y="233336"/>
                  <a:pt x="82601" y="196559"/>
                </a:cubicBezTo>
                <a:cubicBezTo>
                  <a:pt x="71224" y="159782"/>
                  <a:pt x="69901" y="131736"/>
                  <a:pt x="55614" y="104484"/>
                </a:cubicBezTo>
                <a:cubicBezTo>
                  <a:pt x="41327" y="77232"/>
                  <a:pt x="-9738" y="-29130"/>
                  <a:pt x="1639" y="7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864E82E0-C547-48D3-89FC-12B73E56566F}"/>
              </a:ext>
            </a:extLst>
          </p:cNvPr>
          <p:cNvSpPr/>
          <p:nvPr/>
        </p:nvSpPr>
        <p:spPr>
          <a:xfrm>
            <a:off x="5281083" y="3506503"/>
            <a:ext cx="873828" cy="348695"/>
          </a:xfrm>
          <a:custGeom>
            <a:avLst/>
            <a:gdLst>
              <a:gd name="connsiteX0" fmla="*/ 0 w 873828"/>
              <a:gd name="connsiteY0" fmla="*/ 814 h 348695"/>
              <a:gd name="connsiteX1" fmla="*/ 122767 w 873828"/>
              <a:gd name="connsiteY1" fmla="*/ 13514 h 348695"/>
              <a:gd name="connsiteX2" fmla="*/ 273050 w 873828"/>
              <a:gd name="connsiteY2" fmla="*/ 93947 h 348695"/>
              <a:gd name="connsiteX3" fmla="*/ 440267 w 873828"/>
              <a:gd name="connsiteY3" fmla="*/ 180730 h 348695"/>
              <a:gd name="connsiteX4" fmla="*/ 872067 w 873828"/>
              <a:gd name="connsiteY4" fmla="*/ 347947 h 348695"/>
              <a:gd name="connsiteX5" fmla="*/ 603250 w 873828"/>
              <a:gd name="connsiteY5" fmla="*/ 246347 h 348695"/>
              <a:gd name="connsiteX6" fmla="*/ 0 w 873828"/>
              <a:gd name="connsiteY6" fmla="*/ 814 h 34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828" h="348695">
                <a:moveTo>
                  <a:pt x="0" y="814"/>
                </a:moveTo>
                <a:cubicBezTo>
                  <a:pt x="38629" y="-597"/>
                  <a:pt x="77259" y="-2008"/>
                  <a:pt x="122767" y="13514"/>
                </a:cubicBezTo>
                <a:cubicBezTo>
                  <a:pt x="168275" y="29036"/>
                  <a:pt x="220133" y="66078"/>
                  <a:pt x="273050" y="93947"/>
                </a:cubicBezTo>
                <a:cubicBezTo>
                  <a:pt x="325967" y="121816"/>
                  <a:pt x="340431" y="138397"/>
                  <a:pt x="440267" y="180730"/>
                </a:cubicBezTo>
                <a:cubicBezTo>
                  <a:pt x="540103" y="223063"/>
                  <a:pt x="844903" y="337011"/>
                  <a:pt x="872067" y="347947"/>
                </a:cubicBezTo>
                <a:cubicBezTo>
                  <a:pt x="899231" y="358883"/>
                  <a:pt x="603250" y="246347"/>
                  <a:pt x="603250" y="246347"/>
                </a:cubicBezTo>
                <a:lnTo>
                  <a:pt x="0" y="81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CC6156B3-6009-4664-95BF-407CB3101E22}"/>
              </a:ext>
            </a:extLst>
          </p:cNvPr>
          <p:cNvSpPr/>
          <p:nvPr/>
        </p:nvSpPr>
        <p:spPr>
          <a:xfrm>
            <a:off x="5301912" y="3540158"/>
            <a:ext cx="379287" cy="294569"/>
          </a:xfrm>
          <a:custGeom>
            <a:avLst/>
            <a:gdLst>
              <a:gd name="connsiteX0" fmla="*/ 338 w 379287"/>
              <a:gd name="connsiteY0" fmla="*/ 1555 h 294569"/>
              <a:gd name="connsiteX1" fmla="*/ 278151 w 379287"/>
              <a:gd name="connsiteY1" fmla="*/ 158717 h 294569"/>
              <a:gd name="connsiteX2" fmla="*/ 378163 w 379287"/>
              <a:gd name="connsiteY2" fmla="*/ 293655 h 294569"/>
              <a:gd name="connsiteX3" fmla="*/ 224176 w 379287"/>
              <a:gd name="connsiteY3" fmla="*/ 90455 h 294569"/>
              <a:gd name="connsiteX4" fmla="*/ 338 w 379287"/>
              <a:gd name="connsiteY4" fmla="*/ 1555 h 29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287" h="294569">
                <a:moveTo>
                  <a:pt x="338" y="1555"/>
                </a:moveTo>
                <a:cubicBezTo>
                  <a:pt x="9334" y="12932"/>
                  <a:pt x="215180" y="110034"/>
                  <a:pt x="278151" y="158717"/>
                </a:cubicBezTo>
                <a:cubicBezTo>
                  <a:pt x="341122" y="207400"/>
                  <a:pt x="387159" y="305032"/>
                  <a:pt x="378163" y="293655"/>
                </a:cubicBezTo>
                <a:cubicBezTo>
                  <a:pt x="369167" y="282278"/>
                  <a:pt x="284236" y="137551"/>
                  <a:pt x="224176" y="90455"/>
                </a:cubicBezTo>
                <a:cubicBezTo>
                  <a:pt x="164116" y="43359"/>
                  <a:pt x="-8658" y="-9822"/>
                  <a:pt x="338" y="1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D0C93749-86A9-4932-9C6C-995DAC0FE986}"/>
              </a:ext>
            </a:extLst>
          </p:cNvPr>
          <p:cNvSpPr/>
          <p:nvPr/>
        </p:nvSpPr>
        <p:spPr>
          <a:xfrm>
            <a:off x="5607226" y="3693175"/>
            <a:ext cx="811024" cy="377346"/>
          </a:xfrm>
          <a:custGeom>
            <a:avLst/>
            <a:gdLst>
              <a:gd name="connsiteX0" fmla="*/ 4587 w 811024"/>
              <a:gd name="connsiteY0" fmla="*/ 2525 h 377346"/>
              <a:gd name="connsiteX1" fmla="*/ 377649 w 811024"/>
              <a:gd name="connsiteY1" fmla="*/ 127938 h 377346"/>
              <a:gd name="connsiteX2" fmla="*/ 574499 w 811024"/>
              <a:gd name="connsiteY2" fmla="*/ 226363 h 377346"/>
              <a:gd name="connsiteX3" fmla="*/ 807862 w 811024"/>
              <a:gd name="connsiteY3" fmla="*/ 377175 h 377346"/>
              <a:gd name="connsiteX4" fmla="*/ 658637 w 811024"/>
              <a:gd name="connsiteY4" fmla="*/ 250175 h 377346"/>
              <a:gd name="connsiteX5" fmla="*/ 4587 w 811024"/>
              <a:gd name="connsiteY5" fmla="*/ 2525 h 37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024" h="377346">
                <a:moveTo>
                  <a:pt x="4587" y="2525"/>
                </a:moveTo>
                <a:cubicBezTo>
                  <a:pt x="-42244" y="-17848"/>
                  <a:pt x="282664" y="90632"/>
                  <a:pt x="377649" y="127938"/>
                </a:cubicBezTo>
                <a:cubicBezTo>
                  <a:pt x="472634" y="165244"/>
                  <a:pt x="502797" y="184824"/>
                  <a:pt x="574499" y="226363"/>
                </a:cubicBezTo>
                <a:cubicBezTo>
                  <a:pt x="646201" y="267902"/>
                  <a:pt x="793839" y="373206"/>
                  <a:pt x="807862" y="377175"/>
                </a:cubicBezTo>
                <a:cubicBezTo>
                  <a:pt x="821885" y="381144"/>
                  <a:pt x="792252" y="315527"/>
                  <a:pt x="658637" y="250175"/>
                </a:cubicBezTo>
                <a:cubicBezTo>
                  <a:pt x="525022" y="184823"/>
                  <a:pt x="51418" y="22898"/>
                  <a:pt x="4587" y="2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DC3AC1B1-6C8F-47A8-AF82-7B17AF36F05F}"/>
              </a:ext>
            </a:extLst>
          </p:cNvPr>
          <p:cNvSpPr/>
          <p:nvPr/>
        </p:nvSpPr>
        <p:spPr>
          <a:xfrm>
            <a:off x="5588701" y="3655491"/>
            <a:ext cx="762634" cy="275396"/>
          </a:xfrm>
          <a:custGeom>
            <a:avLst/>
            <a:gdLst>
              <a:gd name="connsiteX0" fmla="*/ 5649 w 762634"/>
              <a:gd name="connsiteY0" fmla="*/ 3697 h 275396"/>
              <a:gd name="connsiteX1" fmla="*/ 70737 w 762634"/>
              <a:gd name="connsiteY1" fmla="*/ 17984 h 275396"/>
              <a:gd name="connsiteX2" fmla="*/ 388237 w 762634"/>
              <a:gd name="connsiteY2" fmla="*/ 144984 h 275396"/>
              <a:gd name="connsiteX3" fmla="*/ 759712 w 762634"/>
              <a:gd name="connsiteY3" fmla="*/ 275159 h 275396"/>
              <a:gd name="connsiteX4" fmla="*/ 540637 w 762634"/>
              <a:gd name="connsiteY4" fmla="*/ 173559 h 275396"/>
              <a:gd name="connsiteX5" fmla="*/ 167574 w 762634"/>
              <a:gd name="connsiteY5" fmla="*/ 44972 h 275396"/>
              <a:gd name="connsiteX6" fmla="*/ 5649 w 762634"/>
              <a:gd name="connsiteY6" fmla="*/ 3697 h 27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634" h="275396">
                <a:moveTo>
                  <a:pt x="5649" y="3697"/>
                </a:moveTo>
                <a:cubicBezTo>
                  <a:pt x="-10491" y="-801"/>
                  <a:pt x="6972" y="-5564"/>
                  <a:pt x="70737" y="17984"/>
                </a:cubicBezTo>
                <a:cubicBezTo>
                  <a:pt x="134502" y="41532"/>
                  <a:pt x="273408" y="102122"/>
                  <a:pt x="388237" y="144984"/>
                </a:cubicBezTo>
                <a:cubicBezTo>
                  <a:pt x="503066" y="187847"/>
                  <a:pt x="734312" y="270397"/>
                  <a:pt x="759712" y="275159"/>
                </a:cubicBezTo>
                <a:cubicBezTo>
                  <a:pt x="785112" y="279921"/>
                  <a:pt x="639327" y="211923"/>
                  <a:pt x="540637" y="173559"/>
                </a:cubicBezTo>
                <a:cubicBezTo>
                  <a:pt x="441947" y="135195"/>
                  <a:pt x="256474" y="74605"/>
                  <a:pt x="167574" y="44972"/>
                </a:cubicBezTo>
                <a:cubicBezTo>
                  <a:pt x="78674" y="15339"/>
                  <a:pt x="21789" y="8195"/>
                  <a:pt x="5649" y="3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3537ABEC-5626-46B4-BCAE-0767A4D998CB}"/>
              </a:ext>
            </a:extLst>
          </p:cNvPr>
          <p:cNvSpPr/>
          <p:nvPr/>
        </p:nvSpPr>
        <p:spPr>
          <a:xfrm>
            <a:off x="3298762" y="4173533"/>
            <a:ext cx="157260" cy="321874"/>
          </a:xfrm>
          <a:custGeom>
            <a:avLst/>
            <a:gdLst>
              <a:gd name="connsiteX0" fmla="*/ 157226 w 157260"/>
              <a:gd name="connsiteY0" fmla="*/ 5 h 321874"/>
              <a:gd name="connsiteX1" fmla="*/ 39751 w 157260"/>
              <a:gd name="connsiteY1" fmla="*/ 53980 h 321874"/>
              <a:gd name="connsiteX2" fmla="*/ 14351 w 157260"/>
              <a:gd name="connsiteY2" fmla="*/ 117480 h 321874"/>
              <a:gd name="connsiteX3" fmla="*/ 22288 w 157260"/>
              <a:gd name="connsiteY3" fmla="*/ 230192 h 321874"/>
              <a:gd name="connsiteX4" fmla="*/ 112776 w 157260"/>
              <a:gd name="connsiteY4" fmla="*/ 320680 h 321874"/>
              <a:gd name="connsiteX5" fmla="*/ 46101 w 157260"/>
              <a:gd name="connsiteY5" fmla="*/ 277817 h 321874"/>
              <a:gd name="connsiteX6" fmla="*/ 1651 w 157260"/>
              <a:gd name="connsiteY6" fmla="*/ 217492 h 321874"/>
              <a:gd name="connsiteX7" fmla="*/ 11176 w 157260"/>
              <a:gd name="connsiteY7" fmla="*/ 100017 h 321874"/>
              <a:gd name="connsiteX8" fmla="*/ 27051 w 157260"/>
              <a:gd name="connsiteY8" fmla="*/ 57155 h 321874"/>
              <a:gd name="connsiteX9" fmla="*/ 157226 w 157260"/>
              <a:gd name="connsiteY9" fmla="*/ 5 h 32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260" h="321874">
                <a:moveTo>
                  <a:pt x="157226" y="5"/>
                </a:moveTo>
                <a:cubicBezTo>
                  <a:pt x="159343" y="-524"/>
                  <a:pt x="63563" y="34401"/>
                  <a:pt x="39751" y="53980"/>
                </a:cubicBezTo>
                <a:cubicBezTo>
                  <a:pt x="15939" y="73559"/>
                  <a:pt x="17261" y="88111"/>
                  <a:pt x="14351" y="117480"/>
                </a:cubicBezTo>
                <a:cubicBezTo>
                  <a:pt x="11441" y="146849"/>
                  <a:pt x="5884" y="196325"/>
                  <a:pt x="22288" y="230192"/>
                </a:cubicBezTo>
                <a:cubicBezTo>
                  <a:pt x="38692" y="264059"/>
                  <a:pt x="108807" y="312743"/>
                  <a:pt x="112776" y="320680"/>
                </a:cubicBezTo>
                <a:cubicBezTo>
                  <a:pt x="116745" y="328618"/>
                  <a:pt x="64622" y="295015"/>
                  <a:pt x="46101" y="277817"/>
                </a:cubicBezTo>
                <a:cubicBezTo>
                  <a:pt x="27580" y="260619"/>
                  <a:pt x="7472" y="247125"/>
                  <a:pt x="1651" y="217492"/>
                </a:cubicBezTo>
                <a:cubicBezTo>
                  <a:pt x="-4170" y="187859"/>
                  <a:pt x="6943" y="126740"/>
                  <a:pt x="11176" y="100017"/>
                </a:cubicBezTo>
                <a:cubicBezTo>
                  <a:pt x="15409" y="73294"/>
                  <a:pt x="8530" y="74088"/>
                  <a:pt x="27051" y="57155"/>
                </a:cubicBezTo>
                <a:cubicBezTo>
                  <a:pt x="45572" y="40222"/>
                  <a:pt x="155109" y="534"/>
                  <a:pt x="15722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0904D3D4-8665-4781-923A-77E61D7BDD37}"/>
              </a:ext>
            </a:extLst>
          </p:cNvPr>
          <p:cNvSpPr/>
          <p:nvPr/>
        </p:nvSpPr>
        <p:spPr>
          <a:xfrm>
            <a:off x="3318421" y="4179883"/>
            <a:ext cx="143919" cy="314969"/>
          </a:xfrm>
          <a:custGeom>
            <a:avLst/>
            <a:gdLst>
              <a:gd name="connsiteX0" fmla="*/ 143917 w 143919"/>
              <a:gd name="connsiteY0" fmla="*/ 5 h 314969"/>
              <a:gd name="connsiteX1" fmla="*/ 37554 w 143919"/>
              <a:gd name="connsiteY1" fmla="*/ 65092 h 314969"/>
              <a:gd name="connsiteX2" fmla="*/ 23267 w 143919"/>
              <a:gd name="connsiteY2" fmla="*/ 166692 h 314969"/>
              <a:gd name="connsiteX3" fmla="*/ 47079 w 143919"/>
              <a:gd name="connsiteY3" fmla="*/ 242892 h 314969"/>
              <a:gd name="connsiteX4" fmla="*/ 97879 w 143919"/>
              <a:gd name="connsiteY4" fmla="*/ 312742 h 314969"/>
              <a:gd name="connsiteX5" fmla="*/ 67717 w 143919"/>
              <a:gd name="connsiteY5" fmla="*/ 285755 h 314969"/>
              <a:gd name="connsiteX6" fmla="*/ 1042 w 143919"/>
              <a:gd name="connsiteY6" fmla="*/ 169867 h 314969"/>
              <a:gd name="connsiteX7" fmla="*/ 34379 w 143919"/>
              <a:gd name="connsiteY7" fmla="*/ 61917 h 314969"/>
              <a:gd name="connsiteX8" fmla="*/ 143917 w 143919"/>
              <a:gd name="connsiteY8" fmla="*/ 5 h 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19" h="314969">
                <a:moveTo>
                  <a:pt x="143917" y="5"/>
                </a:moveTo>
                <a:cubicBezTo>
                  <a:pt x="144446" y="534"/>
                  <a:pt x="57662" y="37311"/>
                  <a:pt x="37554" y="65092"/>
                </a:cubicBezTo>
                <a:cubicBezTo>
                  <a:pt x="17446" y="92873"/>
                  <a:pt x="21680" y="137059"/>
                  <a:pt x="23267" y="166692"/>
                </a:cubicBezTo>
                <a:cubicBezTo>
                  <a:pt x="24854" y="196325"/>
                  <a:pt x="34644" y="218550"/>
                  <a:pt x="47079" y="242892"/>
                </a:cubicBezTo>
                <a:cubicBezTo>
                  <a:pt x="59514" y="267234"/>
                  <a:pt x="94439" y="305598"/>
                  <a:pt x="97879" y="312742"/>
                </a:cubicBezTo>
                <a:cubicBezTo>
                  <a:pt x="101319" y="319886"/>
                  <a:pt x="83856" y="309567"/>
                  <a:pt x="67717" y="285755"/>
                </a:cubicBezTo>
                <a:cubicBezTo>
                  <a:pt x="51578" y="261943"/>
                  <a:pt x="6598" y="207173"/>
                  <a:pt x="1042" y="169867"/>
                </a:cubicBezTo>
                <a:cubicBezTo>
                  <a:pt x="-4514" y="132561"/>
                  <a:pt x="12948" y="88111"/>
                  <a:pt x="34379" y="61917"/>
                </a:cubicBezTo>
                <a:cubicBezTo>
                  <a:pt x="55810" y="35723"/>
                  <a:pt x="143388" y="-524"/>
                  <a:pt x="14391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EA94F49D-1739-4C39-A07E-7EB31CEA18E7}"/>
              </a:ext>
            </a:extLst>
          </p:cNvPr>
          <p:cNvSpPr/>
          <p:nvPr/>
        </p:nvSpPr>
        <p:spPr>
          <a:xfrm>
            <a:off x="3348271" y="4183007"/>
            <a:ext cx="122069" cy="258839"/>
          </a:xfrm>
          <a:custGeom>
            <a:avLst/>
            <a:gdLst>
              <a:gd name="connsiteX0" fmla="*/ 122004 w 122069"/>
              <a:gd name="connsiteY0" fmla="*/ 56 h 258839"/>
              <a:gd name="connsiteX1" fmla="*/ 28342 w 122069"/>
              <a:gd name="connsiteY1" fmla="*/ 79431 h 258839"/>
              <a:gd name="connsiteX2" fmla="*/ 15642 w 122069"/>
              <a:gd name="connsiteY2" fmla="*/ 139756 h 258839"/>
              <a:gd name="connsiteX3" fmla="*/ 25167 w 122069"/>
              <a:gd name="connsiteY3" fmla="*/ 201668 h 258839"/>
              <a:gd name="connsiteX4" fmla="*/ 48979 w 122069"/>
              <a:gd name="connsiteY4" fmla="*/ 258818 h 258839"/>
              <a:gd name="connsiteX5" fmla="*/ 10879 w 122069"/>
              <a:gd name="connsiteY5" fmla="*/ 195318 h 258839"/>
              <a:gd name="connsiteX6" fmla="*/ 1354 w 122069"/>
              <a:gd name="connsiteY6" fmla="*/ 155631 h 258839"/>
              <a:gd name="connsiteX7" fmla="*/ 12467 w 122069"/>
              <a:gd name="connsiteY7" fmla="*/ 92131 h 258839"/>
              <a:gd name="connsiteX8" fmla="*/ 122004 w 122069"/>
              <a:gd name="connsiteY8" fmla="*/ 56 h 25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69" h="258839">
                <a:moveTo>
                  <a:pt x="122004" y="56"/>
                </a:moveTo>
                <a:cubicBezTo>
                  <a:pt x="124650" y="-2061"/>
                  <a:pt x="46069" y="56148"/>
                  <a:pt x="28342" y="79431"/>
                </a:cubicBezTo>
                <a:cubicBezTo>
                  <a:pt x="10615" y="102714"/>
                  <a:pt x="16171" y="119383"/>
                  <a:pt x="15642" y="139756"/>
                </a:cubicBezTo>
                <a:cubicBezTo>
                  <a:pt x="15113" y="160129"/>
                  <a:pt x="19611" y="181824"/>
                  <a:pt x="25167" y="201668"/>
                </a:cubicBezTo>
                <a:cubicBezTo>
                  <a:pt x="30723" y="221512"/>
                  <a:pt x="51360" y="259876"/>
                  <a:pt x="48979" y="258818"/>
                </a:cubicBezTo>
                <a:cubicBezTo>
                  <a:pt x="46598" y="257760"/>
                  <a:pt x="18816" y="212516"/>
                  <a:pt x="10879" y="195318"/>
                </a:cubicBezTo>
                <a:cubicBezTo>
                  <a:pt x="2941" y="178120"/>
                  <a:pt x="1089" y="172829"/>
                  <a:pt x="1354" y="155631"/>
                </a:cubicBezTo>
                <a:cubicBezTo>
                  <a:pt x="1619" y="138433"/>
                  <a:pt x="-6054" y="119118"/>
                  <a:pt x="12467" y="92131"/>
                </a:cubicBezTo>
                <a:cubicBezTo>
                  <a:pt x="30988" y="65144"/>
                  <a:pt x="119358" y="2173"/>
                  <a:pt x="122004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C9F23EF3-C118-4066-A56E-17D0AED64A57}"/>
              </a:ext>
            </a:extLst>
          </p:cNvPr>
          <p:cNvSpPr/>
          <p:nvPr/>
        </p:nvSpPr>
        <p:spPr>
          <a:xfrm>
            <a:off x="3362587" y="4179231"/>
            <a:ext cx="200388" cy="207777"/>
          </a:xfrm>
          <a:custGeom>
            <a:avLst/>
            <a:gdLst>
              <a:gd name="connsiteX0" fmla="*/ 1326 w 200388"/>
              <a:gd name="connsiteY0" fmla="*/ 26057 h 207777"/>
              <a:gd name="connsiteX1" fmla="*/ 133088 w 200388"/>
              <a:gd name="connsiteY1" fmla="*/ 657 h 207777"/>
              <a:gd name="connsiteX2" fmla="*/ 188651 w 200388"/>
              <a:gd name="connsiteY2" fmla="*/ 57807 h 207777"/>
              <a:gd name="connsiteX3" fmla="*/ 199763 w 200388"/>
              <a:gd name="connsiteY3" fmla="*/ 146707 h 207777"/>
              <a:gd name="connsiteX4" fmla="*/ 177538 w 200388"/>
              <a:gd name="connsiteY4" fmla="*/ 207032 h 207777"/>
              <a:gd name="connsiteX5" fmla="*/ 180713 w 200388"/>
              <a:gd name="connsiteY5" fmla="*/ 105432 h 207777"/>
              <a:gd name="connsiteX6" fmla="*/ 166426 w 200388"/>
              <a:gd name="connsiteY6" fmla="*/ 33994 h 207777"/>
              <a:gd name="connsiteX7" fmla="*/ 71176 w 200388"/>
              <a:gd name="connsiteY7" fmla="*/ 14944 h 207777"/>
              <a:gd name="connsiteX8" fmla="*/ 1326 w 200388"/>
              <a:gd name="connsiteY8" fmla="*/ 26057 h 2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388" h="207777">
                <a:moveTo>
                  <a:pt x="1326" y="26057"/>
                </a:moveTo>
                <a:cubicBezTo>
                  <a:pt x="11645" y="23676"/>
                  <a:pt x="101867" y="-4635"/>
                  <a:pt x="133088" y="657"/>
                </a:cubicBezTo>
                <a:cubicBezTo>
                  <a:pt x="164309" y="5949"/>
                  <a:pt x="177539" y="33465"/>
                  <a:pt x="188651" y="57807"/>
                </a:cubicBezTo>
                <a:cubicBezTo>
                  <a:pt x="199763" y="82149"/>
                  <a:pt x="201615" y="121836"/>
                  <a:pt x="199763" y="146707"/>
                </a:cubicBezTo>
                <a:cubicBezTo>
                  <a:pt x="197911" y="171578"/>
                  <a:pt x="180713" y="213911"/>
                  <a:pt x="177538" y="207032"/>
                </a:cubicBezTo>
                <a:cubicBezTo>
                  <a:pt x="174363" y="200153"/>
                  <a:pt x="182565" y="134272"/>
                  <a:pt x="180713" y="105432"/>
                </a:cubicBezTo>
                <a:cubicBezTo>
                  <a:pt x="178861" y="76592"/>
                  <a:pt x="184682" y="49075"/>
                  <a:pt x="166426" y="33994"/>
                </a:cubicBezTo>
                <a:cubicBezTo>
                  <a:pt x="148170" y="18913"/>
                  <a:pt x="98957" y="15208"/>
                  <a:pt x="71176" y="14944"/>
                </a:cubicBezTo>
                <a:cubicBezTo>
                  <a:pt x="43395" y="14680"/>
                  <a:pt x="-8993" y="28438"/>
                  <a:pt x="1326" y="260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059AAED3-DC34-4EE7-8555-74ECA3EBC82A}"/>
              </a:ext>
            </a:extLst>
          </p:cNvPr>
          <p:cNvSpPr/>
          <p:nvPr/>
        </p:nvSpPr>
        <p:spPr>
          <a:xfrm>
            <a:off x="3381353" y="4263569"/>
            <a:ext cx="183126" cy="229178"/>
          </a:xfrm>
          <a:custGeom>
            <a:avLst/>
            <a:gdLst>
              <a:gd name="connsiteX0" fmla="*/ 177822 w 183126"/>
              <a:gd name="connsiteY0" fmla="*/ 456 h 229178"/>
              <a:gd name="connsiteX1" fmla="*/ 176235 w 183126"/>
              <a:gd name="connsiteY1" fmla="*/ 132219 h 229178"/>
              <a:gd name="connsiteX2" fmla="*/ 157185 w 183126"/>
              <a:gd name="connsiteY2" fmla="*/ 171906 h 229178"/>
              <a:gd name="connsiteX3" fmla="*/ 119085 w 183126"/>
              <a:gd name="connsiteY3" fmla="*/ 195719 h 229178"/>
              <a:gd name="connsiteX4" fmla="*/ 22 w 183126"/>
              <a:gd name="connsiteY4" fmla="*/ 229056 h 229178"/>
              <a:gd name="connsiteX5" fmla="*/ 109560 w 183126"/>
              <a:gd name="connsiteY5" fmla="*/ 183019 h 229178"/>
              <a:gd name="connsiteX6" fmla="*/ 177822 w 183126"/>
              <a:gd name="connsiteY6" fmla="*/ 456 h 22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126" h="229178">
                <a:moveTo>
                  <a:pt x="177822" y="456"/>
                </a:moveTo>
                <a:cubicBezTo>
                  <a:pt x="188934" y="-8011"/>
                  <a:pt x="179674" y="103644"/>
                  <a:pt x="176235" y="132219"/>
                </a:cubicBezTo>
                <a:cubicBezTo>
                  <a:pt x="172796" y="160794"/>
                  <a:pt x="166710" y="161323"/>
                  <a:pt x="157185" y="171906"/>
                </a:cubicBezTo>
                <a:cubicBezTo>
                  <a:pt x="147660" y="182489"/>
                  <a:pt x="145279" y="186194"/>
                  <a:pt x="119085" y="195719"/>
                </a:cubicBezTo>
                <a:cubicBezTo>
                  <a:pt x="92891" y="205244"/>
                  <a:pt x="1610" y="231173"/>
                  <a:pt x="22" y="229056"/>
                </a:cubicBezTo>
                <a:cubicBezTo>
                  <a:pt x="-1566" y="226939"/>
                  <a:pt x="80456" y="214240"/>
                  <a:pt x="109560" y="183019"/>
                </a:cubicBezTo>
                <a:cubicBezTo>
                  <a:pt x="138664" y="151798"/>
                  <a:pt x="166710" y="8923"/>
                  <a:pt x="177822" y="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BF106BEA-CB60-48A1-A2BF-47C47721D9BC}"/>
              </a:ext>
            </a:extLst>
          </p:cNvPr>
          <p:cNvSpPr/>
          <p:nvPr/>
        </p:nvSpPr>
        <p:spPr>
          <a:xfrm>
            <a:off x="3427252" y="4132106"/>
            <a:ext cx="243313" cy="182171"/>
          </a:xfrm>
          <a:custGeom>
            <a:avLst/>
            <a:gdLst>
              <a:gd name="connsiteX0" fmla="*/ 161 w 243313"/>
              <a:gd name="connsiteY0" fmla="*/ 157 h 182171"/>
              <a:gd name="connsiteX1" fmla="*/ 155736 w 243313"/>
              <a:gd name="connsiteY1" fmla="*/ 14444 h 182171"/>
              <a:gd name="connsiteX2" fmla="*/ 208123 w 243313"/>
              <a:gd name="connsiteY2" fmla="*/ 66832 h 182171"/>
              <a:gd name="connsiteX3" fmla="*/ 241461 w 243313"/>
              <a:gd name="connsiteY3" fmla="*/ 181132 h 182171"/>
              <a:gd name="connsiteX4" fmla="*/ 233523 w 243313"/>
              <a:gd name="connsiteY4" fmla="*/ 117632 h 182171"/>
              <a:gd name="connsiteX5" fmla="*/ 187486 w 243313"/>
              <a:gd name="connsiteY5" fmla="*/ 20794 h 182171"/>
              <a:gd name="connsiteX6" fmla="*/ 161 w 243313"/>
              <a:gd name="connsiteY6" fmla="*/ 157 h 1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313" h="182171">
                <a:moveTo>
                  <a:pt x="161" y="157"/>
                </a:moveTo>
                <a:cubicBezTo>
                  <a:pt x="-5130" y="-901"/>
                  <a:pt x="121076" y="3332"/>
                  <a:pt x="155736" y="14444"/>
                </a:cubicBezTo>
                <a:cubicBezTo>
                  <a:pt x="190396" y="25557"/>
                  <a:pt x="193835" y="39051"/>
                  <a:pt x="208123" y="66832"/>
                </a:cubicBezTo>
                <a:cubicBezTo>
                  <a:pt x="222411" y="94613"/>
                  <a:pt x="237228" y="172665"/>
                  <a:pt x="241461" y="181132"/>
                </a:cubicBezTo>
                <a:cubicBezTo>
                  <a:pt x="245694" y="189599"/>
                  <a:pt x="242519" y="144355"/>
                  <a:pt x="233523" y="117632"/>
                </a:cubicBezTo>
                <a:cubicBezTo>
                  <a:pt x="224527" y="90909"/>
                  <a:pt x="222146" y="41696"/>
                  <a:pt x="187486" y="20794"/>
                </a:cubicBezTo>
                <a:cubicBezTo>
                  <a:pt x="152826" y="-108"/>
                  <a:pt x="5452" y="1215"/>
                  <a:pt x="161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03D83BD7-EAF4-4889-8F94-4B00279D6C74}"/>
              </a:ext>
            </a:extLst>
          </p:cNvPr>
          <p:cNvSpPr/>
          <p:nvPr/>
        </p:nvSpPr>
        <p:spPr>
          <a:xfrm>
            <a:off x="3442947" y="4144899"/>
            <a:ext cx="197374" cy="163595"/>
          </a:xfrm>
          <a:custGeom>
            <a:avLst/>
            <a:gdLst>
              <a:gd name="connsiteX0" fmla="*/ 341 w 197374"/>
              <a:gd name="connsiteY0" fmla="*/ 64 h 163595"/>
              <a:gd name="connsiteX1" fmla="*/ 122578 w 197374"/>
              <a:gd name="connsiteY1" fmla="*/ 14351 h 163595"/>
              <a:gd name="connsiteX2" fmla="*/ 170203 w 197374"/>
              <a:gd name="connsiteY2" fmla="*/ 73089 h 163595"/>
              <a:gd name="connsiteX3" fmla="*/ 197191 w 197374"/>
              <a:gd name="connsiteY3" fmla="*/ 163576 h 163595"/>
              <a:gd name="connsiteX4" fmla="*/ 157503 w 197374"/>
              <a:gd name="connsiteY4" fmla="*/ 65151 h 163595"/>
              <a:gd name="connsiteX5" fmla="*/ 87653 w 197374"/>
              <a:gd name="connsiteY5" fmla="*/ 11176 h 163595"/>
              <a:gd name="connsiteX6" fmla="*/ 341 w 197374"/>
              <a:gd name="connsiteY6" fmla="*/ 64 h 16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374" h="163595">
                <a:moveTo>
                  <a:pt x="341" y="64"/>
                </a:moveTo>
                <a:cubicBezTo>
                  <a:pt x="6162" y="593"/>
                  <a:pt x="94268" y="2180"/>
                  <a:pt x="122578" y="14351"/>
                </a:cubicBezTo>
                <a:cubicBezTo>
                  <a:pt x="150888" y="26522"/>
                  <a:pt x="157768" y="48218"/>
                  <a:pt x="170203" y="73089"/>
                </a:cubicBezTo>
                <a:cubicBezTo>
                  <a:pt x="182638" y="97960"/>
                  <a:pt x="199308" y="164899"/>
                  <a:pt x="197191" y="163576"/>
                </a:cubicBezTo>
                <a:cubicBezTo>
                  <a:pt x="195074" y="162253"/>
                  <a:pt x="175759" y="90551"/>
                  <a:pt x="157503" y="65151"/>
                </a:cubicBezTo>
                <a:cubicBezTo>
                  <a:pt x="139247" y="39751"/>
                  <a:pt x="110671" y="20172"/>
                  <a:pt x="87653" y="11176"/>
                </a:cubicBezTo>
                <a:cubicBezTo>
                  <a:pt x="64635" y="2180"/>
                  <a:pt x="-5480" y="-465"/>
                  <a:pt x="341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ABEAB98A-516D-4F23-BCDE-881754A21FB8}"/>
              </a:ext>
            </a:extLst>
          </p:cNvPr>
          <p:cNvSpPr/>
          <p:nvPr/>
        </p:nvSpPr>
        <p:spPr>
          <a:xfrm>
            <a:off x="3392282" y="4415954"/>
            <a:ext cx="266285" cy="113249"/>
          </a:xfrm>
          <a:custGeom>
            <a:avLst/>
            <a:gdLst>
              <a:gd name="connsiteX0" fmla="*/ 263731 w 266285"/>
              <a:gd name="connsiteY0" fmla="*/ 471 h 113249"/>
              <a:gd name="connsiteX1" fmla="*/ 235156 w 266285"/>
              <a:gd name="connsiteY1" fmla="*/ 59209 h 113249"/>
              <a:gd name="connsiteX2" fmla="*/ 193881 w 266285"/>
              <a:gd name="connsiteY2" fmla="*/ 89371 h 113249"/>
              <a:gd name="connsiteX3" fmla="*/ 135143 w 266285"/>
              <a:gd name="connsiteY3" fmla="*/ 110009 h 113249"/>
              <a:gd name="connsiteX4" fmla="*/ 206 w 266285"/>
              <a:gd name="connsiteY4" fmla="*/ 111596 h 113249"/>
              <a:gd name="connsiteX5" fmla="*/ 168481 w 266285"/>
              <a:gd name="connsiteY5" fmla="*/ 94134 h 113249"/>
              <a:gd name="connsiteX6" fmla="*/ 263731 w 266285"/>
              <a:gd name="connsiteY6" fmla="*/ 471 h 11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285" h="113249">
                <a:moveTo>
                  <a:pt x="263731" y="471"/>
                </a:moveTo>
                <a:cubicBezTo>
                  <a:pt x="274843" y="-5350"/>
                  <a:pt x="246798" y="44393"/>
                  <a:pt x="235156" y="59209"/>
                </a:cubicBezTo>
                <a:cubicBezTo>
                  <a:pt x="223514" y="74025"/>
                  <a:pt x="210550" y="80904"/>
                  <a:pt x="193881" y="89371"/>
                </a:cubicBezTo>
                <a:cubicBezTo>
                  <a:pt x="177212" y="97838"/>
                  <a:pt x="167422" y="106305"/>
                  <a:pt x="135143" y="110009"/>
                </a:cubicBezTo>
                <a:cubicBezTo>
                  <a:pt x="102864" y="113713"/>
                  <a:pt x="-5350" y="114242"/>
                  <a:pt x="206" y="111596"/>
                </a:cubicBezTo>
                <a:cubicBezTo>
                  <a:pt x="5762" y="108950"/>
                  <a:pt x="129587" y="106569"/>
                  <a:pt x="168481" y="94134"/>
                </a:cubicBezTo>
                <a:cubicBezTo>
                  <a:pt x="207375" y="81699"/>
                  <a:pt x="252619" y="6292"/>
                  <a:pt x="263731" y="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2BAFBC4D-ACAA-4425-9BDD-BFF8346617A7}"/>
              </a:ext>
            </a:extLst>
          </p:cNvPr>
          <p:cNvSpPr/>
          <p:nvPr/>
        </p:nvSpPr>
        <p:spPr>
          <a:xfrm>
            <a:off x="3454623" y="4398754"/>
            <a:ext cx="157061" cy="125626"/>
          </a:xfrm>
          <a:custGeom>
            <a:avLst/>
            <a:gdLst>
              <a:gd name="connsiteX0" fmla="*/ 156940 w 157061"/>
              <a:gd name="connsiteY0" fmla="*/ 209 h 125626"/>
              <a:gd name="connsiteX1" fmla="*/ 101377 w 157061"/>
              <a:gd name="connsiteY1" fmla="*/ 73234 h 125626"/>
              <a:gd name="connsiteX2" fmla="*/ 53752 w 157061"/>
              <a:gd name="connsiteY2" fmla="*/ 97046 h 125626"/>
              <a:gd name="connsiteX3" fmla="*/ 1365 w 157061"/>
              <a:gd name="connsiteY3" fmla="*/ 125621 h 125626"/>
              <a:gd name="connsiteX4" fmla="*/ 112490 w 157061"/>
              <a:gd name="connsiteY4" fmla="*/ 98634 h 125626"/>
              <a:gd name="connsiteX5" fmla="*/ 156940 w 157061"/>
              <a:gd name="connsiteY5" fmla="*/ 209 h 12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061" h="125626">
                <a:moveTo>
                  <a:pt x="156940" y="209"/>
                </a:moveTo>
                <a:cubicBezTo>
                  <a:pt x="155088" y="-4024"/>
                  <a:pt x="118575" y="57095"/>
                  <a:pt x="101377" y="73234"/>
                </a:cubicBezTo>
                <a:cubicBezTo>
                  <a:pt x="84179" y="89373"/>
                  <a:pt x="70421" y="88315"/>
                  <a:pt x="53752" y="97046"/>
                </a:cubicBezTo>
                <a:cubicBezTo>
                  <a:pt x="37083" y="105777"/>
                  <a:pt x="-8425" y="125356"/>
                  <a:pt x="1365" y="125621"/>
                </a:cubicBezTo>
                <a:cubicBezTo>
                  <a:pt x="11155" y="125886"/>
                  <a:pt x="85767" y="116361"/>
                  <a:pt x="112490" y="98634"/>
                </a:cubicBezTo>
                <a:cubicBezTo>
                  <a:pt x="139213" y="80907"/>
                  <a:pt x="158792" y="4442"/>
                  <a:pt x="156940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DB86BBAB-AD04-4EA7-ABA0-6D02DF935783}"/>
              </a:ext>
            </a:extLst>
          </p:cNvPr>
          <p:cNvSpPr/>
          <p:nvPr/>
        </p:nvSpPr>
        <p:spPr>
          <a:xfrm>
            <a:off x="3573997" y="3953723"/>
            <a:ext cx="509307" cy="228407"/>
          </a:xfrm>
          <a:custGeom>
            <a:avLst/>
            <a:gdLst>
              <a:gd name="connsiteX0" fmla="*/ 1053 w 509307"/>
              <a:gd name="connsiteY0" fmla="*/ 740 h 228407"/>
              <a:gd name="connsiteX1" fmla="*/ 275691 w 509307"/>
              <a:gd name="connsiteY1" fmla="*/ 113452 h 228407"/>
              <a:gd name="connsiteX2" fmla="*/ 377291 w 509307"/>
              <a:gd name="connsiteY2" fmla="*/ 196002 h 228407"/>
              <a:gd name="connsiteX3" fmla="*/ 509053 w 509307"/>
              <a:gd name="connsiteY3" fmla="*/ 227752 h 228407"/>
              <a:gd name="connsiteX4" fmla="*/ 404278 w 509307"/>
              <a:gd name="connsiteY4" fmla="*/ 170602 h 228407"/>
              <a:gd name="connsiteX5" fmla="*/ 188378 w 509307"/>
              <a:gd name="connsiteY5" fmla="*/ 69002 h 228407"/>
              <a:gd name="connsiteX6" fmla="*/ 1053 w 509307"/>
              <a:gd name="connsiteY6" fmla="*/ 740 h 22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307" h="228407">
                <a:moveTo>
                  <a:pt x="1053" y="740"/>
                </a:moveTo>
                <a:cubicBezTo>
                  <a:pt x="15605" y="8148"/>
                  <a:pt x="212985" y="80908"/>
                  <a:pt x="275691" y="113452"/>
                </a:cubicBezTo>
                <a:cubicBezTo>
                  <a:pt x="338397" y="145996"/>
                  <a:pt x="338397" y="176952"/>
                  <a:pt x="377291" y="196002"/>
                </a:cubicBezTo>
                <a:cubicBezTo>
                  <a:pt x="416185" y="215052"/>
                  <a:pt x="504555" y="231985"/>
                  <a:pt x="509053" y="227752"/>
                </a:cubicBezTo>
                <a:cubicBezTo>
                  <a:pt x="513551" y="223519"/>
                  <a:pt x="457724" y="197060"/>
                  <a:pt x="404278" y="170602"/>
                </a:cubicBezTo>
                <a:cubicBezTo>
                  <a:pt x="350832" y="144144"/>
                  <a:pt x="250291" y="94667"/>
                  <a:pt x="188378" y="69002"/>
                </a:cubicBezTo>
                <a:cubicBezTo>
                  <a:pt x="126466" y="43338"/>
                  <a:pt x="-13499" y="-6668"/>
                  <a:pt x="1053" y="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309FE672-E3C9-4BB8-B8B9-679C88AEF71C}"/>
              </a:ext>
            </a:extLst>
          </p:cNvPr>
          <p:cNvSpPr/>
          <p:nvPr/>
        </p:nvSpPr>
        <p:spPr>
          <a:xfrm>
            <a:off x="3522602" y="3995260"/>
            <a:ext cx="620929" cy="234033"/>
          </a:xfrm>
          <a:custGeom>
            <a:avLst/>
            <a:gdLst>
              <a:gd name="connsiteX0" fmla="*/ 61 w 620929"/>
              <a:gd name="connsiteY0" fmla="*/ 478 h 234033"/>
              <a:gd name="connsiteX1" fmla="*/ 203261 w 620929"/>
              <a:gd name="connsiteY1" fmla="*/ 114778 h 234033"/>
              <a:gd name="connsiteX2" fmla="*/ 376298 w 620929"/>
              <a:gd name="connsiteY2" fmla="*/ 167165 h 234033"/>
              <a:gd name="connsiteX3" fmla="*/ 620773 w 620929"/>
              <a:gd name="connsiteY3" fmla="*/ 233840 h 234033"/>
              <a:gd name="connsiteX4" fmla="*/ 409636 w 620929"/>
              <a:gd name="connsiteY4" fmla="*/ 144940 h 234033"/>
              <a:gd name="connsiteX5" fmla="*/ 184211 w 620929"/>
              <a:gd name="connsiteY5" fmla="*/ 76678 h 234033"/>
              <a:gd name="connsiteX6" fmla="*/ 61 w 620929"/>
              <a:gd name="connsiteY6" fmla="*/ 478 h 23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929" h="234033">
                <a:moveTo>
                  <a:pt x="61" y="478"/>
                </a:moveTo>
                <a:cubicBezTo>
                  <a:pt x="3236" y="6828"/>
                  <a:pt x="140555" y="86997"/>
                  <a:pt x="203261" y="114778"/>
                </a:cubicBezTo>
                <a:cubicBezTo>
                  <a:pt x="265967" y="142559"/>
                  <a:pt x="376298" y="167165"/>
                  <a:pt x="376298" y="167165"/>
                </a:cubicBezTo>
                <a:cubicBezTo>
                  <a:pt x="445883" y="187009"/>
                  <a:pt x="615217" y="237544"/>
                  <a:pt x="620773" y="233840"/>
                </a:cubicBezTo>
                <a:cubicBezTo>
                  <a:pt x="626329" y="230136"/>
                  <a:pt x="482396" y="171134"/>
                  <a:pt x="409636" y="144940"/>
                </a:cubicBezTo>
                <a:cubicBezTo>
                  <a:pt x="336876" y="118746"/>
                  <a:pt x="251415" y="100755"/>
                  <a:pt x="184211" y="76678"/>
                </a:cubicBezTo>
                <a:cubicBezTo>
                  <a:pt x="117007" y="52601"/>
                  <a:pt x="-3114" y="-5872"/>
                  <a:pt x="61" y="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DFE048D2-284D-46D9-BF34-367245873FA7}"/>
              </a:ext>
            </a:extLst>
          </p:cNvPr>
          <p:cNvSpPr/>
          <p:nvPr/>
        </p:nvSpPr>
        <p:spPr>
          <a:xfrm>
            <a:off x="3860782" y="3728111"/>
            <a:ext cx="200972" cy="254724"/>
          </a:xfrm>
          <a:custGeom>
            <a:avLst/>
            <a:gdLst>
              <a:gd name="connsiteX0" fmla="*/ 18 w 200972"/>
              <a:gd name="connsiteY0" fmla="*/ 31089 h 254724"/>
              <a:gd name="connsiteX1" fmla="*/ 130193 w 200972"/>
              <a:gd name="connsiteY1" fmla="*/ 5689 h 254724"/>
              <a:gd name="connsiteX2" fmla="*/ 195281 w 200972"/>
              <a:gd name="connsiteY2" fmla="*/ 153327 h 254724"/>
              <a:gd name="connsiteX3" fmla="*/ 193693 w 200972"/>
              <a:gd name="connsiteY3" fmla="*/ 253339 h 254724"/>
              <a:gd name="connsiteX4" fmla="*/ 160356 w 200972"/>
              <a:gd name="connsiteY4" fmla="*/ 80302 h 254724"/>
              <a:gd name="connsiteX5" fmla="*/ 139718 w 200972"/>
              <a:gd name="connsiteY5" fmla="*/ 37439 h 254724"/>
              <a:gd name="connsiteX6" fmla="*/ 18 w 200972"/>
              <a:gd name="connsiteY6" fmla="*/ 31089 h 25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972" h="254724">
                <a:moveTo>
                  <a:pt x="18" y="31089"/>
                </a:moveTo>
                <a:cubicBezTo>
                  <a:pt x="-1569" y="25797"/>
                  <a:pt x="97649" y="-14684"/>
                  <a:pt x="130193" y="5689"/>
                </a:cubicBezTo>
                <a:cubicBezTo>
                  <a:pt x="162737" y="26062"/>
                  <a:pt x="184698" y="112052"/>
                  <a:pt x="195281" y="153327"/>
                </a:cubicBezTo>
                <a:cubicBezTo>
                  <a:pt x="205864" y="194602"/>
                  <a:pt x="199514" y="265510"/>
                  <a:pt x="193693" y="253339"/>
                </a:cubicBezTo>
                <a:cubicBezTo>
                  <a:pt x="187872" y="241168"/>
                  <a:pt x="169352" y="116285"/>
                  <a:pt x="160356" y="80302"/>
                </a:cubicBezTo>
                <a:cubicBezTo>
                  <a:pt x="151360" y="44319"/>
                  <a:pt x="160885" y="46435"/>
                  <a:pt x="139718" y="37439"/>
                </a:cubicBezTo>
                <a:cubicBezTo>
                  <a:pt x="118551" y="28443"/>
                  <a:pt x="1605" y="36381"/>
                  <a:pt x="18" y="31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A4F1519F-C1FC-4AAF-BBF3-BF96FFE47C79}"/>
              </a:ext>
            </a:extLst>
          </p:cNvPr>
          <p:cNvSpPr/>
          <p:nvPr/>
        </p:nvSpPr>
        <p:spPr>
          <a:xfrm>
            <a:off x="4028426" y="3894053"/>
            <a:ext cx="75715" cy="300173"/>
          </a:xfrm>
          <a:custGeom>
            <a:avLst/>
            <a:gdLst>
              <a:gd name="connsiteX0" fmla="*/ 2237 w 75715"/>
              <a:gd name="connsiteY0" fmla="*/ 85 h 300173"/>
              <a:gd name="connsiteX1" fmla="*/ 11762 w 75715"/>
              <a:gd name="connsiteY1" fmla="*/ 119147 h 300173"/>
              <a:gd name="connsiteX2" fmla="*/ 75262 w 75715"/>
              <a:gd name="connsiteY2" fmla="*/ 300122 h 300173"/>
              <a:gd name="connsiteX3" fmla="*/ 38749 w 75715"/>
              <a:gd name="connsiteY3" fmla="*/ 136610 h 300173"/>
              <a:gd name="connsiteX4" fmla="*/ 2237 w 75715"/>
              <a:gd name="connsiteY4" fmla="*/ 85 h 30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15" h="300173">
                <a:moveTo>
                  <a:pt x="2237" y="85"/>
                </a:moveTo>
                <a:cubicBezTo>
                  <a:pt x="-2261" y="-2826"/>
                  <a:pt x="-409" y="69141"/>
                  <a:pt x="11762" y="119147"/>
                </a:cubicBezTo>
                <a:cubicBezTo>
                  <a:pt x="23933" y="169153"/>
                  <a:pt x="70764" y="297212"/>
                  <a:pt x="75262" y="300122"/>
                </a:cubicBezTo>
                <a:cubicBezTo>
                  <a:pt x="79760" y="303033"/>
                  <a:pt x="49597" y="181589"/>
                  <a:pt x="38749" y="136610"/>
                </a:cubicBezTo>
                <a:cubicBezTo>
                  <a:pt x="27901" y="91631"/>
                  <a:pt x="6735" y="2996"/>
                  <a:pt x="2237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AF18FD10-223E-49ED-A583-64D3A31C2461}"/>
              </a:ext>
            </a:extLst>
          </p:cNvPr>
          <p:cNvSpPr/>
          <p:nvPr/>
        </p:nvSpPr>
        <p:spPr>
          <a:xfrm>
            <a:off x="4004624" y="3913128"/>
            <a:ext cx="83833" cy="296203"/>
          </a:xfrm>
          <a:custGeom>
            <a:avLst/>
            <a:gdLst>
              <a:gd name="connsiteX0" fmla="*/ 30801 w 83833"/>
              <a:gd name="connsiteY0" fmla="*/ 1647 h 296203"/>
              <a:gd name="connsiteX1" fmla="*/ 22864 w 83833"/>
              <a:gd name="connsiteY1" fmla="*/ 128647 h 296203"/>
              <a:gd name="connsiteX2" fmla="*/ 83189 w 83833"/>
              <a:gd name="connsiteY2" fmla="*/ 290572 h 296203"/>
              <a:gd name="connsiteX3" fmla="*/ 51439 w 83833"/>
              <a:gd name="connsiteY3" fmla="*/ 250885 h 296203"/>
              <a:gd name="connsiteX4" fmla="*/ 639 w 83833"/>
              <a:gd name="connsiteY4" fmla="*/ 169922 h 296203"/>
              <a:gd name="connsiteX5" fmla="*/ 22864 w 83833"/>
              <a:gd name="connsiteY5" fmla="*/ 61972 h 296203"/>
              <a:gd name="connsiteX6" fmla="*/ 30801 w 83833"/>
              <a:gd name="connsiteY6" fmla="*/ 1647 h 29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33" h="296203">
                <a:moveTo>
                  <a:pt x="30801" y="1647"/>
                </a:moveTo>
                <a:cubicBezTo>
                  <a:pt x="30801" y="12759"/>
                  <a:pt x="14133" y="80493"/>
                  <a:pt x="22864" y="128647"/>
                </a:cubicBezTo>
                <a:cubicBezTo>
                  <a:pt x="31595" y="176801"/>
                  <a:pt x="78427" y="270199"/>
                  <a:pt x="83189" y="290572"/>
                </a:cubicBezTo>
                <a:cubicBezTo>
                  <a:pt x="87951" y="310945"/>
                  <a:pt x="65197" y="270993"/>
                  <a:pt x="51439" y="250885"/>
                </a:cubicBezTo>
                <a:cubicBezTo>
                  <a:pt x="37681" y="230777"/>
                  <a:pt x="5401" y="201407"/>
                  <a:pt x="639" y="169922"/>
                </a:cubicBezTo>
                <a:cubicBezTo>
                  <a:pt x="-4123" y="138437"/>
                  <a:pt x="19160" y="85520"/>
                  <a:pt x="22864" y="61972"/>
                </a:cubicBezTo>
                <a:cubicBezTo>
                  <a:pt x="26568" y="38424"/>
                  <a:pt x="30801" y="-9465"/>
                  <a:pt x="30801" y="1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75AC0DA8-6F3C-49B0-903D-519B60FF19CD}"/>
              </a:ext>
            </a:extLst>
          </p:cNvPr>
          <p:cNvSpPr/>
          <p:nvPr/>
        </p:nvSpPr>
        <p:spPr>
          <a:xfrm>
            <a:off x="2942937" y="4066834"/>
            <a:ext cx="239802" cy="135590"/>
          </a:xfrm>
          <a:custGeom>
            <a:avLst/>
            <a:gdLst>
              <a:gd name="connsiteX0" fmla="*/ 288 w 239802"/>
              <a:gd name="connsiteY0" fmla="*/ 132104 h 135590"/>
              <a:gd name="connsiteX1" fmla="*/ 130463 w 239802"/>
              <a:gd name="connsiteY1" fmla="*/ 111466 h 135590"/>
              <a:gd name="connsiteX2" fmla="*/ 217776 w 239802"/>
              <a:gd name="connsiteY2" fmla="*/ 32091 h 135590"/>
              <a:gd name="connsiteX3" fmla="*/ 236826 w 239802"/>
              <a:gd name="connsiteY3" fmla="*/ 341 h 135590"/>
              <a:gd name="connsiteX4" fmla="*/ 168563 w 239802"/>
              <a:gd name="connsiteY4" fmla="*/ 49554 h 135590"/>
              <a:gd name="connsiteX5" fmla="*/ 288 w 239802"/>
              <a:gd name="connsiteY5" fmla="*/ 132104 h 13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802" h="135590">
                <a:moveTo>
                  <a:pt x="288" y="132104"/>
                </a:moveTo>
                <a:cubicBezTo>
                  <a:pt x="-6062" y="142423"/>
                  <a:pt x="94215" y="128135"/>
                  <a:pt x="130463" y="111466"/>
                </a:cubicBezTo>
                <a:cubicBezTo>
                  <a:pt x="166711" y="94797"/>
                  <a:pt x="200049" y="50612"/>
                  <a:pt x="217776" y="32091"/>
                </a:cubicBezTo>
                <a:cubicBezTo>
                  <a:pt x="235503" y="13570"/>
                  <a:pt x="245028" y="-2570"/>
                  <a:pt x="236826" y="341"/>
                </a:cubicBezTo>
                <a:cubicBezTo>
                  <a:pt x="228624" y="3251"/>
                  <a:pt x="210103" y="28123"/>
                  <a:pt x="168563" y="49554"/>
                </a:cubicBezTo>
                <a:cubicBezTo>
                  <a:pt x="127023" y="70985"/>
                  <a:pt x="6638" y="121785"/>
                  <a:pt x="288" y="132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31C58325-D14F-4FDE-A5EB-F7DEE211AB04}"/>
              </a:ext>
            </a:extLst>
          </p:cNvPr>
          <p:cNvSpPr/>
          <p:nvPr/>
        </p:nvSpPr>
        <p:spPr>
          <a:xfrm>
            <a:off x="3142720" y="4025890"/>
            <a:ext cx="276933" cy="136545"/>
          </a:xfrm>
          <a:custGeom>
            <a:avLst/>
            <a:gdLst>
              <a:gd name="connsiteX0" fmla="*/ 276755 w 276933"/>
              <a:gd name="connsiteY0" fmla="*/ 10 h 136545"/>
              <a:gd name="connsiteX1" fmla="*/ 79905 w 276933"/>
              <a:gd name="connsiteY1" fmla="*/ 65098 h 136545"/>
              <a:gd name="connsiteX2" fmla="*/ 530 w 276933"/>
              <a:gd name="connsiteY2" fmla="*/ 136535 h 136545"/>
              <a:gd name="connsiteX3" fmla="*/ 113243 w 276933"/>
              <a:gd name="connsiteY3" fmla="*/ 69860 h 136545"/>
              <a:gd name="connsiteX4" fmla="*/ 276755 w 276933"/>
              <a:gd name="connsiteY4" fmla="*/ 10 h 13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33" h="136545">
                <a:moveTo>
                  <a:pt x="276755" y="10"/>
                </a:moveTo>
                <a:cubicBezTo>
                  <a:pt x="271199" y="-784"/>
                  <a:pt x="125942" y="42344"/>
                  <a:pt x="79905" y="65098"/>
                </a:cubicBezTo>
                <a:cubicBezTo>
                  <a:pt x="33868" y="87852"/>
                  <a:pt x="-5026" y="135741"/>
                  <a:pt x="530" y="136535"/>
                </a:cubicBezTo>
                <a:cubicBezTo>
                  <a:pt x="6086" y="137329"/>
                  <a:pt x="70116" y="90762"/>
                  <a:pt x="113243" y="69860"/>
                </a:cubicBezTo>
                <a:cubicBezTo>
                  <a:pt x="156370" y="48958"/>
                  <a:pt x="282311" y="804"/>
                  <a:pt x="27675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BB385700-E493-403F-AF3E-89AB5D145F32}"/>
              </a:ext>
            </a:extLst>
          </p:cNvPr>
          <p:cNvSpPr/>
          <p:nvPr/>
        </p:nvSpPr>
        <p:spPr>
          <a:xfrm>
            <a:off x="2879069" y="4410063"/>
            <a:ext cx="31385" cy="522303"/>
          </a:xfrm>
          <a:custGeom>
            <a:avLst/>
            <a:gdLst>
              <a:gd name="connsiteX0" fmla="*/ 30819 w 31385"/>
              <a:gd name="connsiteY0" fmla="*/ 12 h 522303"/>
              <a:gd name="connsiteX1" fmla="*/ 2244 w 31385"/>
              <a:gd name="connsiteY1" fmla="*/ 154000 h 522303"/>
              <a:gd name="connsiteX2" fmla="*/ 3831 w 31385"/>
              <a:gd name="connsiteY2" fmla="*/ 522300 h 522303"/>
              <a:gd name="connsiteX3" fmla="*/ 19706 w 31385"/>
              <a:gd name="connsiteY3" fmla="*/ 160350 h 522303"/>
              <a:gd name="connsiteX4" fmla="*/ 30819 w 31385"/>
              <a:gd name="connsiteY4" fmla="*/ 12 h 52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85" h="522303">
                <a:moveTo>
                  <a:pt x="30819" y="12"/>
                </a:moveTo>
                <a:cubicBezTo>
                  <a:pt x="27909" y="-1046"/>
                  <a:pt x="6742" y="66952"/>
                  <a:pt x="2244" y="154000"/>
                </a:cubicBezTo>
                <a:cubicBezTo>
                  <a:pt x="-2254" y="241048"/>
                  <a:pt x="921" y="521242"/>
                  <a:pt x="3831" y="522300"/>
                </a:cubicBezTo>
                <a:cubicBezTo>
                  <a:pt x="6741" y="523358"/>
                  <a:pt x="14679" y="244752"/>
                  <a:pt x="19706" y="160350"/>
                </a:cubicBezTo>
                <a:cubicBezTo>
                  <a:pt x="24733" y="75948"/>
                  <a:pt x="33729" y="1070"/>
                  <a:pt x="30819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61DB9404-F7D6-4967-8DE0-8EBF6F2AC1A9}"/>
              </a:ext>
            </a:extLst>
          </p:cNvPr>
          <p:cNvSpPr/>
          <p:nvPr/>
        </p:nvSpPr>
        <p:spPr>
          <a:xfrm>
            <a:off x="2641559" y="4394183"/>
            <a:ext cx="246265" cy="615137"/>
          </a:xfrm>
          <a:custGeom>
            <a:avLst/>
            <a:gdLst>
              <a:gd name="connsiteX0" fmla="*/ 241341 w 246265"/>
              <a:gd name="connsiteY0" fmla="*/ 17 h 615137"/>
              <a:gd name="connsiteX1" fmla="*/ 201654 w 246265"/>
              <a:gd name="connsiteY1" fmla="*/ 90505 h 615137"/>
              <a:gd name="connsiteX2" fmla="*/ 41 w 246265"/>
              <a:gd name="connsiteY2" fmla="*/ 96855 h 615137"/>
              <a:gd name="connsiteX3" fmla="*/ 184191 w 246265"/>
              <a:gd name="connsiteY3" fmla="*/ 98442 h 615137"/>
              <a:gd name="connsiteX4" fmla="*/ 209591 w 246265"/>
              <a:gd name="connsiteY4" fmla="*/ 211155 h 615137"/>
              <a:gd name="connsiteX5" fmla="*/ 203241 w 246265"/>
              <a:gd name="connsiteY5" fmla="*/ 614380 h 615137"/>
              <a:gd name="connsiteX6" fmla="*/ 208004 w 246265"/>
              <a:gd name="connsiteY6" fmla="*/ 98442 h 615137"/>
              <a:gd name="connsiteX7" fmla="*/ 123866 w 246265"/>
              <a:gd name="connsiteY7" fmla="*/ 98442 h 615137"/>
              <a:gd name="connsiteX8" fmla="*/ 241341 w 246265"/>
              <a:gd name="connsiteY8" fmla="*/ 17 h 61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265" h="615137">
                <a:moveTo>
                  <a:pt x="241341" y="17"/>
                </a:moveTo>
                <a:cubicBezTo>
                  <a:pt x="254306" y="-1306"/>
                  <a:pt x="241871" y="74365"/>
                  <a:pt x="201654" y="90505"/>
                </a:cubicBezTo>
                <a:cubicBezTo>
                  <a:pt x="161437" y="106645"/>
                  <a:pt x="2952" y="95532"/>
                  <a:pt x="41" y="96855"/>
                </a:cubicBezTo>
                <a:cubicBezTo>
                  <a:pt x="-2870" y="98178"/>
                  <a:pt x="149266" y="79392"/>
                  <a:pt x="184191" y="98442"/>
                </a:cubicBezTo>
                <a:cubicBezTo>
                  <a:pt x="219116" y="117492"/>
                  <a:pt x="206416" y="125165"/>
                  <a:pt x="209591" y="211155"/>
                </a:cubicBezTo>
                <a:cubicBezTo>
                  <a:pt x="212766" y="297145"/>
                  <a:pt x="203505" y="633165"/>
                  <a:pt x="203241" y="614380"/>
                </a:cubicBezTo>
                <a:cubicBezTo>
                  <a:pt x="202977" y="595595"/>
                  <a:pt x="221233" y="184432"/>
                  <a:pt x="208004" y="98442"/>
                </a:cubicBezTo>
                <a:cubicBezTo>
                  <a:pt x="194775" y="12452"/>
                  <a:pt x="116458" y="111406"/>
                  <a:pt x="123866" y="98442"/>
                </a:cubicBezTo>
                <a:cubicBezTo>
                  <a:pt x="131274" y="85478"/>
                  <a:pt x="228376" y="1340"/>
                  <a:pt x="241341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B0D5F122-E8CA-4874-8A32-539F08156894}"/>
              </a:ext>
            </a:extLst>
          </p:cNvPr>
          <p:cNvSpPr/>
          <p:nvPr/>
        </p:nvSpPr>
        <p:spPr>
          <a:xfrm>
            <a:off x="2257166" y="2103379"/>
            <a:ext cx="251169" cy="178661"/>
          </a:xfrm>
          <a:custGeom>
            <a:avLst/>
            <a:gdLst>
              <a:gd name="connsiteX0" fmla="*/ 3434 w 251169"/>
              <a:gd name="connsiteY0" fmla="*/ 49271 h 178661"/>
              <a:gd name="connsiteX1" fmla="*/ 37301 w 251169"/>
              <a:gd name="connsiteY1" fmla="*/ 178388 h 178661"/>
              <a:gd name="connsiteX2" fmla="*/ 132551 w 251169"/>
              <a:gd name="connsiteY2" fmla="*/ 81021 h 178661"/>
              <a:gd name="connsiteX3" fmla="*/ 251084 w 251169"/>
              <a:gd name="connsiteY3" fmla="*/ 588 h 178661"/>
              <a:gd name="connsiteX4" fmla="*/ 113501 w 251169"/>
              <a:gd name="connsiteY4" fmla="*/ 45038 h 178661"/>
              <a:gd name="connsiteX5" fmla="*/ 3434 w 251169"/>
              <a:gd name="connsiteY5" fmla="*/ 49271 h 17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169" h="178661">
                <a:moveTo>
                  <a:pt x="3434" y="49271"/>
                </a:moveTo>
                <a:cubicBezTo>
                  <a:pt x="-9266" y="71496"/>
                  <a:pt x="15782" y="173096"/>
                  <a:pt x="37301" y="178388"/>
                </a:cubicBezTo>
                <a:cubicBezTo>
                  <a:pt x="58820" y="183680"/>
                  <a:pt x="96921" y="110654"/>
                  <a:pt x="132551" y="81021"/>
                </a:cubicBezTo>
                <a:cubicBezTo>
                  <a:pt x="168181" y="51388"/>
                  <a:pt x="254259" y="6585"/>
                  <a:pt x="251084" y="588"/>
                </a:cubicBezTo>
                <a:cubicBezTo>
                  <a:pt x="247909" y="-5409"/>
                  <a:pt x="151601" y="36219"/>
                  <a:pt x="113501" y="45038"/>
                </a:cubicBezTo>
                <a:cubicBezTo>
                  <a:pt x="75401" y="53857"/>
                  <a:pt x="16134" y="27046"/>
                  <a:pt x="3434" y="49271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FCA6D797-3495-4AF1-A157-6A687C264920}"/>
              </a:ext>
            </a:extLst>
          </p:cNvPr>
          <p:cNvSpPr/>
          <p:nvPr/>
        </p:nvSpPr>
        <p:spPr>
          <a:xfrm>
            <a:off x="2958665" y="4374721"/>
            <a:ext cx="142311" cy="192808"/>
          </a:xfrm>
          <a:custGeom>
            <a:avLst/>
            <a:gdLst>
              <a:gd name="connsiteX0" fmla="*/ 3610 w 142311"/>
              <a:gd name="connsiteY0" fmla="*/ 429 h 192808"/>
              <a:gd name="connsiteX1" fmla="*/ 22660 w 142311"/>
              <a:gd name="connsiteY1" fmla="*/ 51229 h 192808"/>
              <a:gd name="connsiteX2" fmla="*/ 108385 w 142311"/>
              <a:gd name="connsiteY2" fmla="*/ 6779 h 192808"/>
              <a:gd name="connsiteX3" fmla="*/ 140135 w 142311"/>
              <a:gd name="connsiteY3" fmla="*/ 8367 h 192808"/>
              <a:gd name="connsiteX4" fmla="*/ 133785 w 142311"/>
              <a:gd name="connsiteY4" fmla="*/ 84567 h 192808"/>
              <a:gd name="connsiteX5" fmla="*/ 87748 w 142311"/>
              <a:gd name="connsiteY5" fmla="*/ 192517 h 192808"/>
              <a:gd name="connsiteX6" fmla="*/ 136960 w 142311"/>
              <a:gd name="connsiteY6" fmla="*/ 49642 h 192808"/>
              <a:gd name="connsiteX7" fmla="*/ 81398 w 142311"/>
              <a:gd name="connsiteY7" fmla="*/ 38529 h 192808"/>
              <a:gd name="connsiteX8" fmla="*/ 3610 w 142311"/>
              <a:gd name="connsiteY8" fmla="*/ 429 h 19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311" h="192808">
                <a:moveTo>
                  <a:pt x="3610" y="429"/>
                </a:moveTo>
                <a:cubicBezTo>
                  <a:pt x="-6180" y="2546"/>
                  <a:pt x="5198" y="50171"/>
                  <a:pt x="22660" y="51229"/>
                </a:cubicBezTo>
                <a:cubicBezTo>
                  <a:pt x="40122" y="52287"/>
                  <a:pt x="88806" y="13923"/>
                  <a:pt x="108385" y="6779"/>
                </a:cubicBezTo>
                <a:cubicBezTo>
                  <a:pt x="127964" y="-365"/>
                  <a:pt x="135902" y="-4598"/>
                  <a:pt x="140135" y="8367"/>
                </a:cubicBezTo>
                <a:cubicBezTo>
                  <a:pt x="144368" y="21332"/>
                  <a:pt x="142516" y="53875"/>
                  <a:pt x="133785" y="84567"/>
                </a:cubicBezTo>
                <a:cubicBezTo>
                  <a:pt x="125054" y="115259"/>
                  <a:pt x="87219" y="198338"/>
                  <a:pt x="87748" y="192517"/>
                </a:cubicBezTo>
                <a:cubicBezTo>
                  <a:pt x="88277" y="186696"/>
                  <a:pt x="138018" y="75307"/>
                  <a:pt x="136960" y="49642"/>
                </a:cubicBezTo>
                <a:cubicBezTo>
                  <a:pt x="135902" y="23977"/>
                  <a:pt x="98860" y="44085"/>
                  <a:pt x="81398" y="38529"/>
                </a:cubicBezTo>
                <a:cubicBezTo>
                  <a:pt x="63936" y="32973"/>
                  <a:pt x="13400" y="-1688"/>
                  <a:pt x="3610" y="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18CD8B23-14B5-4E89-837A-9FB2CF3639F5}"/>
              </a:ext>
            </a:extLst>
          </p:cNvPr>
          <p:cNvSpPr/>
          <p:nvPr/>
        </p:nvSpPr>
        <p:spPr>
          <a:xfrm>
            <a:off x="3573568" y="4519575"/>
            <a:ext cx="406068" cy="79772"/>
          </a:xfrm>
          <a:custGeom>
            <a:avLst/>
            <a:gdLst>
              <a:gd name="connsiteX0" fmla="*/ 1482 w 406068"/>
              <a:gd name="connsiteY0" fmla="*/ 54013 h 79772"/>
              <a:gd name="connsiteX1" fmla="*/ 149120 w 406068"/>
              <a:gd name="connsiteY1" fmla="*/ 79413 h 79772"/>
              <a:gd name="connsiteX2" fmla="*/ 311045 w 406068"/>
              <a:gd name="connsiteY2" fmla="*/ 33375 h 79772"/>
              <a:gd name="connsiteX3" fmla="*/ 404707 w 406068"/>
              <a:gd name="connsiteY3" fmla="*/ 38 h 79772"/>
              <a:gd name="connsiteX4" fmla="*/ 242782 w 406068"/>
              <a:gd name="connsiteY4" fmla="*/ 39725 h 79772"/>
              <a:gd name="connsiteX5" fmla="*/ 1482 w 406068"/>
              <a:gd name="connsiteY5" fmla="*/ 54013 h 7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068" h="79772">
                <a:moveTo>
                  <a:pt x="1482" y="54013"/>
                </a:moveTo>
                <a:cubicBezTo>
                  <a:pt x="-14128" y="60628"/>
                  <a:pt x="97526" y="82853"/>
                  <a:pt x="149120" y="79413"/>
                </a:cubicBezTo>
                <a:cubicBezTo>
                  <a:pt x="200714" y="75973"/>
                  <a:pt x="268447" y="46604"/>
                  <a:pt x="311045" y="33375"/>
                </a:cubicBezTo>
                <a:cubicBezTo>
                  <a:pt x="353643" y="20146"/>
                  <a:pt x="416084" y="-1020"/>
                  <a:pt x="404707" y="38"/>
                </a:cubicBezTo>
                <a:cubicBezTo>
                  <a:pt x="393330" y="1096"/>
                  <a:pt x="306546" y="29406"/>
                  <a:pt x="242782" y="39725"/>
                </a:cubicBezTo>
                <a:cubicBezTo>
                  <a:pt x="179018" y="50044"/>
                  <a:pt x="17092" y="47398"/>
                  <a:pt x="1482" y="54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92614079-C33B-446C-A516-920BEC07AC48}"/>
              </a:ext>
            </a:extLst>
          </p:cNvPr>
          <p:cNvSpPr/>
          <p:nvPr/>
        </p:nvSpPr>
        <p:spPr>
          <a:xfrm>
            <a:off x="3549267" y="4130113"/>
            <a:ext cx="165953" cy="458660"/>
          </a:xfrm>
          <a:custGeom>
            <a:avLst/>
            <a:gdLst>
              <a:gd name="connsiteX0" fmla="*/ 89283 w 165953"/>
              <a:gd name="connsiteY0" fmla="*/ 562 h 458660"/>
              <a:gd name="connsiteX1" fmla="*/ 154371 w 165953"/>
              <a:gd name="connsiteY1" fmla="*/ 151375 h 458660"/>
              <a:gd name="connsiteX2" fmla="*/ 159133 w 165953"/>
              <a:gd name="connsiteY2" fmla="*/ 278375 h 458660"/>
              <a:gd name="connsiteX3" fmla="*/ 82933 w 165953"/>
              <a:gd name="connsiteY3" fmla="*/ 402200 h 458660"/>
              <a:gd name="connsiteX4" fmla="*/ 383 w 165953"/>
              <a:gd name="connsiteY4" fmla="*/ 456175 h 458660"/>
              <a:gd name="connsiteX5" fmla="*/ 117858 w 165953"/>
              <a:gd name="connsiteY5" fmla="*/ 327587 h 458660"/>
              <a:gd name="connsiteX6" fmla="*/ 154371 w 165953"/>
              <a:gd name="connsiteY6" fmla="*/ 208525 h 458660"/>
              <a:gd name="connsiteX7" fmla="*/ 89283 w 165953"/>
              <a:gd name="connsiteY7" fmla="*/ 562 h 45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953" h="458660">
                <a:moveTo>
                  <a:pt x="89283" y="562"/>
                </a:moveTo>
                <a:cubicBezTo>
                  <a:pt x="89283" y="-8963"/>
                  <a:pt x="142729" y="105073"/>
                  <a:pt x="154371" y="151375"/>
                </a:cubicBezTo>
                <a:cubicBezTo>
                  <a:pt x="166013" y="197677"/>
                  <a:pt x="171039" y="236571"/>
                  <a:pt x="159133" y="278375"/>
                </a:cubicBezTo>
                <a:cubicBezTo>
                  <a:pt x="147227" y="320179"/>
                  <a:pt x="109391" y="372567"/>
                  <a:pt x="82933" y="402200"/>
                </a:cubicBezTo>
                <a:cubicBezTo>
                  <a:pt x="56475" y="431833"/>
                  <a:pt x="-5438" y="468611"/>
                  <a:pt x="383" y="456175"/>
                </a:cubicBezTo>
                <a:cubicBezTo>
                  <a:pt x="6204" y="443740"/>
                  <a:pt x="92193" y="368862"/>
                  <a:pt x="117858" y="327587"/>
                </a:cubicBezTo>
                <a:cubicBezTo>
                  <a:pt x="143523" y="286312"/>
                  <a:pt x="156752" y="262500"/>
                  <a:pt x="154371" y="208525"/>
                </a:cubicBezTo>
                <a:cubicBezTo>
                  <a:pt x="151990" y="154550"/>
                  <a:pt x="89283" y="10087"/>
                  <a:pt x="89283" y="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CC0DACA0-17D2-470D-A035-4AD2FA9421FF}"/>
              </a:ext>
            </a:extLst>
          </p:cNvPr>
          <p:cNvSpPr/>
          <p:nvPr/>
        </p:nvSpPr>
        <p:spPr>
          <a:xfrm>
            <a:off x="3644254" y="4146549"/>
            <a:ext cx="379002" cy="96842"/>
          </a:xfrm>
          <a:custGeom>
            <a:avLst/>
            <a:gdLst>
              <a:gd name="connsiteX0" fmla="*/ 646 w 379002"/>
              <a:gd name="connsiteY0" fmla="*/ 1 h 96842"/>
              <a:gd name="connsiteX1" fmla="*/ 284809 w 379002"/>
              <a:gd name="connsiteY1" fmla="*/ 65089 h 96842"/>
              <a:gd name="connsiteX2" fmla="*/ 376884 w 379002"/>
              <a:gd name="connsiteY2" fmla="*/ 96839 h 96842"/>
              <a:gd name="connsiteX3" fmla="*/ 211784 w 379002"/>
              <a:gd name="connsiteY3" fmla="*/ 66676 h 96842"/>
              <a:gd name="connsiteX4" fmla="*/ 646 w 379002"/>
              <a:gd name="connsiteY4" fmla="*/ 1 h 9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002" h="96842">
                <a:moveTo>
                  <a:pt x="646" y="1"/>
                </a:moveTo>
                <a:cubicBezTo>
                  <a:pt x="12817" y="-263"/>
                  <a:pt x="222103" y="48949"/>
                  <a:pt x="284809" y="65089"/>
                </a:cubicBezTo>
                <a:cubicBezTo>
                  <a:pt x="347515" y="81229"/>
                  <a:pt x="389055" y="96575"/>
                  <a:pt x="376884" y="96839"/>
                </a:cubicBezTo>
                <a:cubicBezTo>
                  <a:pt x="364713" y="97103"/>
                  <a:pt x="272109" y="81228"/>
                  <a:pt x="211784" y="66676"/>
                </a:cubicBezTo>
                <a:cubicBezTo>
                  <a:pt x="151459" y="52124"/>
                  <a:pt x="-11525" y="265"/>
                  <a:pt x="64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C87E00FE-57C7-4C2A-B7BA-883C089B707A}"/>
              </a:ext>
            </a:extLst>
          </p:cNvPr>
          <p:cNvSpPr/>
          <p:nvPr/>
        </p:nvSpPr>
        <p:spPr>
          <a:xfrm>
            <a:off x="4022785" y="4225585"/>
            <a:ext cx="39634" cy="370241"/>
          </a:xfrm>
          <a:custGeom>
            <a:avLst/>
            <a:gdLst>
              <a:gd name="connsiteX0" fmla="*/ 20578 w 39634"/>
              <a:gd name="connsiteY0" fmla="*/ 340 h 370241"/>
              <a:gd name="connsiteX1" fmla="*/ 23753 w 39634"/>
              <a:gd name="connsiteY1" fmla="*/ 154328 h 370241"/>
              <a:gd name="connsiteX2" fmla="*/ 7878 w 39634"/>
              <a:gd name="connsiteY2" fmla="*/ 240053 h 370241"/>
              <a:gd name="connsiteX3" fmla="*/ 39628 w 39634"/>
              <a:gd name="connsiteY3" fmla="*/ 370228 h 370241"/>
              <a:gd name="connsiteX4" fmla="*/ 4703 w 39634"/>
              <a:gd name="connsiteY4" fmla="*/ 232115 h 370241"/>
              <a:gd name="connsiteX5" fmla="*/ 1528 w 39634"/>
              <a:gd name="connsiteY5" fmla="*/ 116228 h 370241"/>
              <a:gd name="connsiteX6" fmla="*/ 20578 w 39634"/>
              <a:gd name="connsiteY6" fmla="*/ 340 h 37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34" h="370241">
                <a:moveTo>
                  <a:pt x="20578" y="340"/>
                </a:moveTo>
                <a:cubicBezTo>
                  <a:pt x="24282" y="6690"/>
                  <a:pt x="25870" y="114376"/>
                  <a:pt x="23753" y="154328"/>
                </a:cubicBezTo>
                <a:cubicBezTo>
                  <a:pt x="21636" y="194280"/>
                  <a:pt x="5232" y="204070"/>
                  <a:pt x="7878" y="240053"/>
                </a:cubicBezTo>
                <a:cubicBezTo>
                  <a:pt x="10524" y="276036"/>
                  <a:pt x="40157" y="371551"/>
                  <a:pt x="39628" y="370228"/>
                </a:cubicBezTo>
                <a:cubicBezTo>
                  <a:pt x="39099" y="368905"/>
                  <a:pt x="11053" y="274448"/>
                  <a:pt x="4703" y="232115"/>
                </a:cubicBezTo>
                <a:cubicBezTo>
                  <a:pt x="-1647" y="189782"/>
                  <a:pt x="-324" y="154328"/>
                  <a:pt x="1528" y="116228"/>
                </a:cubicBezTo>
                <a:cubicBezTo>
                  <a:pt x="3380" y="78128"/>
                  <a:pt x="16874" y="-6010"/>
                  <a:pt x="20578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B4566927-5A3A-48B4-80D1-71509D771BA5}"/>
              </a:ext>
            </a:extLst>
          </p:cNvPr>
          <p:cNvSpPr/>
          <p:nvPr/>
        </p:nvSpPr>
        <p:spPr>
          <a:xfrm>
            <a:off x="4031753" y="4240099"/>
            <a:ext cx="66359" cy="423673"/>
          </a:xfrm>
          <a:custGeom>
            <a:avLst/>
            <a:gdLst>
              <a:gd name="connsiteX0" fmla="*/ 65585 w 66359"/>
              <a:gd name="connsiteY0" fmla="*/ 114 h 423673"/>
              <a:gd name="connsiteX1" fmla="*/ 38597 w 66359"/>
              <a:gd name="connsiteY1" fmla="*/ 147751 h 423673"/>
              <a:gd name="connsiteX2" fmla="*/ 25897 w 66359"/>
              <a:gd name="connsiteY2" fmla="*/ 222364 h 423673"/>
              <a:gd name="connsiteX3" fmla="*/ 24310 w 66359"/>
              <a:gd name="connsiteY3" fmla="*/ 422389 h 423673"/>
              <a:gd name="connsiteX4" fmla="*/ 5260 w 66359"/>
              <a:gd name="connsiteY4" fmla="*/ 301739 h 423673"/>
              <a:gd name="connsiteX5" fmla="*/ 5260 w 66359"/>
              <a:gd name="connsiteY5" fmla="*/ 173151 h 423673"/>
              <a:gd name="connsiteX6" fmla="*/ 65585 w 66359"/>
              <a:gd name="connsiteY6" fmla="*/ 114 h 42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359" h="423673">
                <a:moveTo>
                  <a:pt x="65585" y="114"/>
                </a:moveTo>
                <a:cubicBezTo>
                  <a:pt x="71141" y="-4119"/>
                  <a:pt x="45212" y="110709"/>
                  <a:pt x="38597" y="147751"/>
                </a:cubicBezTo>
                <a:cubicBezTo>
                  <a:pt x="31982" y="184793"/>
                  <a:pt x="28278" y="176591"/>
                  <a:pt x="25897" y="222364"/>
                </a:cubicBezTo>
                <a:cubicBezTo>
                  <a:pt x="23516" y="268137"/>
                  <a:pt x="27750" y="409160"/>
                  <a:pt x="24310" y="422389"/>
                </a:cubicBezTo>
                <a:cubicBezTo>
                  <a:pt x="20870" y="435618"/>
                  <a:pt x="8435" y="343279"/>
                  <a:pt x="5260" y="301739"/>
                </a:cubicBezTo>
                <a:cubicBezTo>
                  <a:pt x="2085" y="260199"/>
                  <a:pt x="-4794" y="220776"/>
                  <a:pt x="5260" y="173151"/>
                </a:cubicBezTo>
                <a:cubicBezTo>
                  <a:pt x="15314" y="125526"/>
                  <a:pt x="60029" y="4347"/>
                  <a:pt x="65585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: 図形 319">
            <a:extLst>
              <a:ext uri="{FF2B5EF4-FFF2-40B4-BE49-F238E27FC236}">
                <a16:creationId xmlns:a16="http://schemas.microsoft.com/office/drawing/2014/main" id="{277C684D-BB69-46AD-B9BF-934DBE95911B}"/>
              </a:ext>
            </a:extLst>
          </p:cNvPr>
          <p:cNvSpPr/>
          <p:nvPr/>
        </p:nvSpPr>
        <p:spPr>
          <a:xfrm>
            <a:off x="3316230" y="4130387"/>
            <a:ext cx="115958" cy="76878"/>
          </a:xfrm>
          <a:custGeom>
            <a:avLst/>
            <a:gdLst>
              <a:gd name="connsiteX0" fmla="*/ 115945 w 115958"/>
              <a:gd name="connsiteY0" fmla="*/ 288 h 76878"/>
              <a:gd name="connsiteX1" fmla="*/ 31808 w 115958"/>
              <a:gd name="connsiteY1" fmla="*/ 33626 h 76878"/>
              <a:gd name="connsiteX2" fmla="*/ 58 w 115958"/>
              <a:gd name="connsiteY2" fmla="*/ 76488 h 76878"/>
              <a:gd name="connsiteX3" fmla="*/ 38158 w 115958"/>
              <a:gd name="connsiteY3" fmla="*/ 52676 h 76878"/>
              <a:gd name="connsiteX4" fmla="*/ 115945 w 115958"/>
              <a:gd name="connsiteY4" fmla="*/ 288 h 7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58" h="76878">
                <a:moveTo>
                  <a:pt x="115945" y="288"/>
                </a:moveTo>
                <a:cubicBezTo>
                  <a:pt x="114887" y="-2887"/>
                  <a:pt x="51122" y="20926"/>
                  <a:pt x="31808" y="33626"/>
                </a:cubicBezTo>
                <a:cubicBezTo>
                  <a:pt x="12494" y="46326"/>
                  <a:pt x="-1000" y="73313"/>
                  <a:pt x="58" y="76488"/>
                </a:cubicBezTo>
                <a:cubicBezTo>
                  <a:pt x="1116" y="79663"/>
                  <a:pt x="18579" y="62730"/>
                  <a:pt x="38158" y="52676"/>
                </a:cubicBezTo>
                <a:cubicBezTo>
                  <a:pt x="57737" y="42622"/>
                  <a:pt x="117003" y="3463"/>
                  <a:pt x="115945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: 図形 320">
            <a:extLst>
              <a:ext uri="{FF2B5EF4-FFF2-40B4-BE49-F238E27FC236}">
                <a16:creationId xmlns:a16="http://schemas.microsoft.com/office/drawing/2014/main" id="{21E768C9-EE28-4D37-AD3A-0ED2E6A798B3}"/>
              </a:ext>
            </a:extLst>
          </p:cNvPr>
          <p:cNvSpPr/>
          <p:nvPr/>
        </p:nvSpPr>
        <p:spPr>
          <a:xfrm>
            <a:off x="2900629" y="4527508"/>
            <a:ext cx="210804" cy="475084"/>
          </a:xfrm>
          <a:custGeom>
            <a:avLst/>
            <a:gdLst>
              <a:gd name="connsiteX0" fmla="*/ 209284 w 210804"/>
              <a:gd name="connsiteY0" fmla="*/ 4805 h 475084"/>
              <a:gd name="connsiteX1" fmla="*/ 155309 w 210804"/>
              <a:gd name="connsiteY1" fmla="*/ 106405 h 475084"/>
              <a:gd name="connsiteX2" fmla="*/ 121971 w 210804"/>
              <a:gd name="connsiteY2" fmla="*/ 246105 h 475084"/>
              <a:gd name="connsiteX3" fmla="*/ 96571 w 210804"/>
              <a:gd name="connsiteY3" fmla="*/ 377867 h 475084"/>
              <a:gd name="connsiteX4" fmla="*/ 41009 w 210804"/>
              <a:gd name="connsiteY4" fmla="*/ 442955 h 475084"/>
              <a:gd name="connsiteX5" fmla="*/ 1321 w 210804"/>
              <a:gd name="connsiteY5" fmla="*/ 463592 h 475084"/>
              <a:gd name="connsiteX6" fmla="*/ 90221 w 210804"/>
              <a:gd name="connsiteY6" fmla="*/ 263567 h 475084"/>
              <a:gd name="connsiteX7" fmla="*/ 209284 w 210804"/>
              <a:gd name="connsiteY7" fmla="*/ 4805 h 47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804" h="475084">
                <a:moveTo>
                  <a:pt x="209284" y="4805"/>
                </a:moveTo>
                <a:cubicBezTo>
                  <a:pt x="220132" y="-21389"/>
                  <a:pt x="169861" y="66188"/>
                  <a:pt x="155309" y="106405"/>
                </a:cubicBezTo>
                <a:cubicBezTo>
                  <a:pt x="140757" y="146622"/>
                  <a:pt x="131761" y="200861"/>
                  <a:pt x="121971" y="246105"/>
                </a:cubicBezTo>
                <a:cubicBezTo>
                  <a:pt x="112181" y="291349"/>
                  <a:pt x="110065" y="345059"/>
                  <a:pt x="96571" y="377867"/>
                </a:cubicBezTo>
                <a:cubicBezTo>
                  <a:pt x="83077" y="410675"/>
                  <a:pt x="56884" y="428668"/>
                  <a:pt x="41009" y="442955"/>
                </a:cubicBezTo>
                <a:cubicBezTo>
                  <a:pt x="25134" y="457243"/>
                  <a:pt x="-6881" y="493490"/>
                  <a:pt x="1321" y="463592"/>
                </a:cubicBezTo>
                <a:cubicBezTo>
                  <a:pt x="9523" y="433694"/>
                  <a:pt x="57677" y="343207"/>
                  <a:pt x="90221" y="263567"/>
                </a:cubicBezTo>
                <a:cubicBezTo>
                  <a:pt x="122765" y="183927"/>
                  <a:pt x="198436" y="30999"/>
                  <a:pt x="209284" y="4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: 図形 321">
            <a:extLst>
              <a:ext uri="{FF2B5EF4-FFF2-40B4-BE49-F238E27FC236}">
                <a16:creationId xmlns:a16="http://schemas.microsoft.com/office/drawing/2014/main" id="{C7378875-0B6C-4EC8-8329-84BB87FD246B}"/>
              </a:ext>
            </a:extLst>
          </p:cNvPr>
          <p:cNvSpPr/>
          <p:nvPr/>
        </p:nvSpPr>
        <p:spPr>
          <a:xfrm>
            <a:off x="2821692" y="4472354"/>
            <a:ext cx="26409" cy="687923"/>
          </a:xfrm>
          <a:custGeom>
            <a:avLst/>
            <a:gdLst>
              <a:gd name="connsiteX0" fmla="*/ 10408 w 26409"/>
              <a:gd name="connsiteY0" fmla="*/ 12334 h 687923"/>
              <a:gd name="connsiteX1" fmla="*/ 4058 w 26409"/>
              <a:gd name="connsiteY1" fmla="*/ 137746 h 687923"/>
              <a:gd name="connsiteX2" fmla="*/ 5646 w 26409"/>
              <a:gd name="connsiteY2" fmla="*/ 563196 h 687923"/>
              <a:gd name="connsiteX3" fmla="*/ 883 w 26409"/>
              <a:gd name="connsiteY3" fmla="*/ 680671 h 687923"/>
              <a:gd name="connsiteX4" fmla="*/ 26283 w 26409"/>
              <a:gd name="connsiteY4" fmla="*/ 396509 h 687923"/>
              <a:gd name="connsiteX5" fmla="*/ 10408 w 26409"/>
              <a:gd name="connsiteY5" fmla="*/ 12334 h 68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09" h="687923">
                <a:moveTo>
                  <a:pt x="10408" y="12334"/>
                </a:moveTo>
                <a:cubicBezTo>
                  <a:pt x="6704" y="-30793"/>
                  <a:pt x="4852" y="45936"/>
                  <a:pt x="4058" y="137746"/>
                </a:cubicBezTo>
                <a:cubicBezTo>
                  <a:pt x="3264" y="229556"/>
                  <a:pt x="6175" y="472709"/>
                  <a:pt x="5646" y="563196"/>
                </a:cubicBezTo>
                <a:cubicBezTo>
                  <a:pt x="5117" y="653683"/>
                  <a:pt x="-2557" y="708452"/>
                  <a:pt x="883" y="680671"/>
                </a:cubicBezTo>
                <a:cubicBezTo>
                  <a:pt x="4322" y="652890"/>
                  <a:pt x="24696" y="502871"/>
                  <a:pt x="26283" y="396509"/>
                </a:cubicBezTo>
                <a:cubicBezTo>
                  <a:pt x="27870" y="290147"/>
                  <a:pt x="14112" y="55461"/>
                  <a:pt x="10408" y="12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: 図形 322">
            <a:extLst>
              <a:ext uri="{FF2B5EF4-FFF2-40B4-BE49-F238E27FC236}">
                <a16:creationId xmlns:a16="http://schemas.microsoft.com/office/drawing/2014/main" id="{72282544-EC16-4880-B6D7-6A3558384783}"/>
              </a:ext>
            </a:extLst>
          </p:cNvPr>
          <p:cNvSpPr/>
          <p:nvPr/>
        </p:nvSpPr>
        <p:spPr>
          <a:xfrm>
            <a:off x="3122326" y="4614681"/>
            <a:ext cx="394056" cy="117660"/>
          </a:xfrm>
          <a:custGeom>
            <a:avLst/>
            <a:gdLst>
              <a:gd name="connsiteX0" fmla="*/ 287 w 394056"/>
              <a:gd name="connsiteY0" fmla="*/ 9707 h 117660"/>
              <a:gd name="connsiteX1" fmla="*/ 135224 w 394056"/>
              <a:gd name="connsiteY1" fmla="*/ 1769 h 117660"/>
              <a:gd name="connsiteX2" fmla="*/ 193962 w 394056"/>
              <a:gd name="connsiteY2" fmla="*/ 49394 h 117660"/>
              <a:gd name="connsiteX3" fmla="*/ 300324 w 394056"/>
              <a:gd name="connsiteY3" fmla="*/ 52569 h 117660"/>
              <a:gd name="connsiteX4" fmla="*/ 393987 w 394056"/>
              <a:gd name="connsiteY4" fmla="*/ 117657 h 117660"/>
              <a:gd name="connsiteX5" fmla="*/ 313024 w 394056"/>
              <a:gd name="connsiteY5" fmla="*/ 49394 h 117660"/>
              <a:gd name="connsiteX6" fmla="*/ 174912 w 394056"/>
              <a:gd name="connsiteY6" fmla="*/ 4944 h 117660"/>
              <a:gd name="connsiteX7" fmla="*/ 287 w 394056"/>
              <a:gd name="connsiteY7" fmla="*/ 9707 h 1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056" h="117660">
                <a:moveTo>
                  <a:pt x="287" y="9707"/>
                </a:moveTo>
                <a:cubicBezTo>
                  <a:pt x="-6327" y="9178"/>
                  <a:pt x="102945" y="-4846"/>
                  <a:pt x="135224" y="1769"/>
                </a:cubicBezTo>
                <a:cubicBezTo>
                  <a:pt x="167503" y="8383"/>
                  <a:pt x="166445" y="40927"/>
                  <a:pt x="193962" y="49394"/>
                </a:cubicBezTo>
                <a:cubicBezTo>
                  <a:pt x="221479" y="57861"/>
                  <a:pt x="266987" y="41192"/>
                  <a:pt x="300324" y="52569"/>
                </a:cubicBezTo>
                <a:cubicBezTo>
                  <a:pt x="333661" y="63946"/>
                  <a:pt x="391870" y="118186"/>
                  <a:pt x="393987" y="117657"/>
                </a:cubicBezTo>
                <a:cubicBezTo>
                  <a:pt x="396104" y="117128"/>
                  <a:pt x="349536" y="68179"/>
                  <a:pt x="313024" y="49394"/>
                </a:cubicBezTo>
                <a:cubicBezTo>
                  <a:pt x="276512" y="30609"/>
                  <a:pt x="222537" y="15527"/>
                  <a:pt x="174912" y="4944"/>
                </a:cubicBezTo>
                <a:cubicBezTo>
                  <a:pt x="127287" y="-5639"/>
                  <a:pt x="6901" y="10236"/>
                  <a:pt x="287" y="9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: 図形 323">
            <a:extLst>
              <a:ext uri="{FF2B5EF4-FFF2-40B4-BE49-F238E27FC236}">
                <a16:creationId xmlns:a16="http://schemas.microsoft.com/office/drawing/2014/main" id="{26C03CB8-E29F-42EC-B077-DCB307FE81C6}"/>
              </a:ext>
            </a:extLst>
          </p:cNvPr>
          <p:cNvSpPr/>
          <p:nvPr/>
        </p:nvSpPr>
        <p:spPr>
          <a:xfrm>
            <a:off x="4511674" y="3154357"/>
            <a:ext cx="253295" cy="142926"/>
          </a:xfrm>
          <a:custGeom>
            <a:avLst/>
            <a:gdLst>
              <a:gd name="connsiteX0" fmla="*/ 1 w 253295"/>
              <a:gd name="connsiteY0" fmla="*/ 6 h 142926"/>
              <a:gd name="connsiteX1" fmla="*/ 71439 w 253295"/>
              <a:gd name="connsiteY1" fmla="*/ 7943 h 142926"/>
              <a:gd name="connsiteX2" fmla="*/ 206376 w 253295"/>
              <a:gd name="connsiteY2" fmla="*/ 50806 h 142926"/>
              <a:gd name="connsiteX3" fmla="*/ 250826 w 253295"/>
              <a:gd name="connsiteY3" fmla="*/ 142881 h 142926"/>
              <a:gd name="connsiteX4" fmla="*/ 228601 w 253295"/>
              <a:gd name="connsiteY4" fmla="*/ 38106 h 142926"/>
              <a:gd name="connsiteX5" fmla="*/ 73026 w 253295"/>
              <a:gd name="connsiteY5" fmla="*/ 7943 h 142926"/>
              <a:gd name="connsiteX6" fmla="*/ 1 w 253295"/>
              <a:gd name="connsiteY6" fmla="*/ 6 h 14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295" h="142926">
                <a:moveTo>
                  <a:pt x="1" y="6"/>
                </a:moveTo>
                <a:cubicBezTo>
                  <a:pt x="-263" y="6"/>
                  <a:pt x="37043" y="-524"/>
                  <a:pt x="71439" y="7943"/>
                </a:cubicBezTo>
                <a:cubicBezTo>
                  <a:pt x="105835" y="16410"/>
                  <a:pt x="176478" y="28316"/>
                  <a:pt x="206376" y="50806"/>
                </a:cubicBezTo>
                <a:cubicBezTo>
                  <a:pt x="236274" y="73296"/>
                  <a:pt x="247122" y="144998"/>
                  <a:pt x="250826" y="142881"/>
                </a:cubicBezTo>
                <a:cubicBezTo>
                  <a:pt x="254530" y="140764"/>
                  <a:pt x="258234" y="60596"/>
                  <a:pt x="228601" y="38106"/>
                </a:cubicBezTo>
                <a:cubicBezTo>
                  <a:pt x="198968" y="15616"/>
                  <a:pt x="107422" y="13499"/>
                  <a:pt x="73026" y="7943"/>
                </a:cubicBezTo>
                <a:cubicBezTo>
                  <a:pt x="38630" y="2387"/>
                  <a:pt x="265" y="6"/>
                  <a:pt x="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: 図形 324">
            <a:extLst>
              <a:ext uri="{FF2B5EF4-FFF2-40B4-BE49-F238E27FC236}">
                <a16:creationId xmlns:a16="http://schemas.microsoft.com/office/drawing/2014/main" id="{4E0C9ABD-2C59-4A01-9A45-A924FB53E05B}"/>
              </a:ext>
            </a:extLst>
          </p:cNvPr>
          <p:cNvSpPr/>
          <p:nvPr/>
        </p:nvSpPr>
        <p:spPr>
          <a:xfrm>
            <a:off x="4189233" y="3209343"/>
            <a:ext cx="549586" cy="92693"/>
          </a:xfrm>
          <a:custGeom>
            <a:avLst/>
            <a:gdLst>
              <a:gd name="connsiteX0" fmla="*/ 3355 w 549586"/>
              <a:gd name="connsiteY0" fmla="*/ 14870 h 92693"/>
              <a:gd name="connsiteX1" fmla="*/ 414517 w 549586"/>
              <a:gd name="connsiteY1" fmla="*/ 30745 h 92693"/>
              <a:gd name="connsiteX2" fmla="*/ 549455 w 549586"/>
              <a:gd name="connsiteY2" fmla="*/ 92657 h 92693"/>
              <a:gd name="connsiteX3" fmla="*/ 435155 w 549586"/>
              <a:gd name="connsiteY3" fmla="*/ 21220 h 92693"/>
              <a:gd name="connsiteX4" fmla="*/ 230367 w 549586"/>
              <a:gd name="connsiteY4" fmla="*/ 582 h 92693"/>
              <a:gd name="connsiteX5" fmla="*/ 3355 w 549586"/>
              <a:gd name="connsiteY5" fmla="*/ 14870 h 9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586" h="92693">
                <a:moveTo>
                  <a:pt x="3355" y="14870"/>
                </a:moveTo>
                <a:cubicBezTo>
                  <a:pt x="34047" y="19897"/>
                  <a:pt x="323500" y="17781"/>
                  <a:pt x="414517" y="30745"/>
                </a:cubicBezTo>
                <a:cubicBezTo>
                  <a:pt x="505534" y="43710"/>
                  <a:pt x="546015" y="94245"/>
                  <a:pt x="549455" y="92657"/>
                </a:cubicBezTo>
                <a:cubicBezTo>
                  <a:pt x="552895" y="91070"/>
                  <a:pt x="488336" y="36566"/>
                  <a:pt x="435155" y="21220"/>
                </a:cubicBezTo>
                <a:cubicBezTo>
                  <a:pt x="381974" y="5874"/>
                  <a:pt x="299952" y="4022"/>
                  <a:pt x="230367" y="582"/>
                </a:cubicBezTo>
                <a:cubicBezTo>
                  <a:pt x="160782" y="-2858"/>
                  <a:pt x="-27337" y="9843"/>
                  <a:pt x="3355" y="14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: 図形 325">
            <a:extLst>
              <a:ext uri="{FF2B5EF4-FFF2-40B4-BE49-F238E27FC236}">
                <a16:creationId xmlns:a16="http://schemas.microsoft.com/office/drawing/2014/main" id="{0B2D78DD-4908-4284-8A3E-1013E7F34605}"/>
              </a:ext>
            </a:extLst>
          </p:cNvPr>
          <p:cNvSpPr/>
          <p:nvPr/>
        </p:nvSpPr>
        <p:spPr>
          <a:xfrm>
            <a:off x="3978275" y="3249910"/>
            <a:ext cx="345905" cy="85428"/>
          </a:xfrm>
          <a:custGeom>
            <a:avLst/>
            <a:gdLst>
              <a:gd name="connsiteX0" fmla="*/ 0 w 345905"/>
              <a:gd name="connsiteY0" fmla="*/ 85428 h 85428"/>
              <a:gd name="connsiteX1" fmla="*/ 115888 w 345905"/>
              <a:gd name="connsiteY1" fmla="*/ 40978 h 85428"/>
              <a:gd name="connsiteX2" fmla="*/ 322263 w 345905"/>
              <a:gd name="connsiteY2" fmla="*/ 4465 h 85428"/>
              <a:gd name="connsiteX3" fmla="*/ 327025 w 345905"/>
              <a:gd name="connsiteY3" fmla="*/ 4465 h 85428"/>
              <a:gd name="connsiteX4" fmla="*/ 193675 w 345905"/>
              <a:gd name="connsiteY4" fmla="*/ 39390 h 85428"/>
              <a:gd name="connsiteX5" fmla="*/ 0 w 345905"/>
              <a:gd name="connsiteY5" fmla="*/ 85428 h 8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905" h="85428">
                <a:moveTo>
                  <a:pt x="0" y="85428"/>
                </a:moveTo>
                <a:cubicBezTo>
                  <a:pt x="41804" y="69420"/>
                  <a:pt x="62178" y="54472"/>
                  <a:pt x="115888" y="40978"/>
                </a:cubicBezTo>
                <a:cubicBezTo>
                  <a:pt x="169598" y="27484"/>
                  <a:pt x="287074" y="10550"/>
                  <a:pt x="322263" y="4465"/>
                </a:cubicBezTo>
                <a:cubicBezTo>
                  <a:pt x="357452" y="-1620"/>
                  <a:pt x="348456" y="-1356"/>
                  <a:pt x="327025" y="4465"/>
                </a:cubicBezTo>
                <a:lnTo>
                  <a:pt x="193675" y="39390"/>
                </a:lnTo>
                <a:lnTo>
                  <a:pt x="0" y="8542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: 図形 326">
            <a:extLst>
              <a:ext uri="{FF2B5EF4-FFF2-40B4-BE49-F238E27FC236}">
                <a16:creationId xmlns:a16="http://schemas.microsoft.com/office/drawing/2014/main" id="{D29ECFBE-7593-4EE0-802D-6BCD1FA77C20}"/>
              </a:ext>
            </a:extLst>
          </p:cNvPr>
          <p:cNvSpPr/>
          <p:nvPr/>
        </p:nvSpPr>
        <p:spPr>
          <a:xfrm>
            <a:off x="4314145" y="3320701"/>
            <a:ext cx="438448" cy="247420"/>
          </a:xfrm>
          <a:custGeom>
            <a:avLst/>
            <a:gdLst>
              <a:gd name="connsiteX0" fmla="*/ 5443 w 438448"/>
              <a:gd name="connsiteY0" fmla="*/ 349 h 247420"/>
              <a:gd name="connsiteX1" fmla="*/ 210230 w 438448"/>
              <a:gd name="connsiteY1" fmla="*/ 84487 h 247420"/>
              <a:gd name="connsiteX2" fmla="*/ 241980 w 438448"/>
              <a:gd name="connsiteY2" fmla="*/ 135287 h 247420"/>
              <a:gd name="connsiteX3" fmla="*/ 5443 w 438448"/>
              <a:gd name="connsiteY3" fmla="*/ 119412 h 247420"/>
              <a:gd name="connsiteX4" fmla="*/ 345168 w 438448"/>
              <a:gd name="connsiteY4" fmla="*/ 227362 h 247420"/>
              <a:gd name="connsiteX5" fmla="*/ 422955 w 438448"/>
              <a:gd name="connsiteY5" fmla="*/ 241649 h 247420"/>
              <a:gd name="connsiteX6" fmla="*/ 91168 w 438448"/>
              <a:gd name="connsiteY6" fmla="*/ 160687 h 247420"/>
              <a:gd name="connsiteX7" fmla="*/ 92755 w 438448"/>
              <a:gd name="connsiteY7" fmla="*/ 105124 h 247420"/>
              <a:gd name="connsiteX8" fmla="*/ 62593 w 438448"/>
              <a:gd name="connsiteY8" fmla="*/ 55912 h 247420"/>
              <a:gd name="connsiteX9" fmla="*/ 5443 w 438448"/>
              <a:gd name="connsiteY9" fmla="*/ 349 h 24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448" h="247420">
                <a:moveTo>
                  <a:pt x="5443" y="349"/>
                </a:moveTo>
                <a:cubicBezTo>
                  <a:pt x="30049" y="5111"/>
                  <a:pt x="170807" y="61997"/>
                  <a:pt x="210230" y="84487"/>
                </a:cubicBezTo>
                <a:cubicBezTo>
                  <a:pt x="249653" y="106977"/>
                  <a:pt x="276111" y="129466"/>
                  <a:pt x="241980" y="135287"/>
                </a:cubicBezTo>
                <a:cubicBezTo>
                  <a:pt x="207849" y="141108"/>
                  <a:pt x="-11755" y="104066"/>
                  <a:pt x="5443" y="119412"/>
                </a:cubicBezTo>
                <a:cubicBezTo>
                  <a:pt x="22641" y="134758"/>
                  <a:pt x="275583" y="206989"/>
                  <a:pt x="345168" y="227362"/>
                </a:cubicBezTo>
                <a:cubicBezTo>
                  <a:pt x="414753" y="247735"/>
                  <a:pt x="465288" y="252761"/>
                  <a:pt x="422955" y="241649"/>
                </a:cubicBezTo>
                <a:cubicBezTo>
                  <a:pt x="380622" y="230537"/>
                  <a:pt x="146201" y="183441"/>
                  <a:pt x="91168" y="160687"/>
                </a:cubicBezTo>
                <a:cubicBezTo>
                  <a:pt x="36135" y="137933"/>
                  <a:pt x="97518" y="122587"/>
                  <a:pt x="92755" y="105124"/>
                </a:cubicBezTo>
                <a:cubicBezTo>
                  <a:pt x="87992" y="87661"/>
                  <a:pt x="78468" y="70993"/>
                  <a:pt x="62593" y="55912"/>
                </a:cubicBezTo>
                <a:cubicBezTo>
                  <a:pt x="46718" y="40831"/>
                  <a:pt x="-19163" y="-4413"/>
                  <a:pt x="5443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: 図形 327">
            <a:extLst>
              <a:ext uri="{FF2B5EF4-FFF2-40B4-BE49-F238E27FC236}">
                <a16:creationId xmlns:a16="http://schemas.microsoft.com/office/drawing/2014/main" id="{2C1C495B-6376-417D-9ABF-F0728F5C9AF6}"/>
              </a:ext>
            </a:extLst>
          </p:cNvPr>
          <p:cNvSpPr/>
          <p:nvPr/>
        </p:nvSpPr>
        <p:spPr>
          <a:xfrm>
            <a:off x="3965798" y="3388195"/>
            <a:ext cx="817005" cy="224956"/>
          </a:xfrm>
          <a:custGeom>
            <a:avLst/>
            <a:gdLst>
              <a:gd name="connsiteX0" fmla="*/ 1365 w 817005"/>
              <a:gd name="connsiteY0" fmla="*/ 12230 h 224956"/>
              <a:gd name="connsiteX1" fmla="*/ 204565 w 817005"/>
              <a:gd name="connsiteY1" fmla="*/ 26518 h 224956"/>
              <a:gd name="connsiteX2" fmla="*/ 460152 w 817005"/>
              <a:gd name="connsiteY2" fmla="*/ 156693 h 224956"/>
              <a:gd name="connsiteX3" fmla="*/ 815752 w 817005"/>
              <a:gd name="connsiteY3" fmla="*/ 224955 h 224956"/>
              <a:gd name="connsiteX4" fmla="*/ 561752 w 817005"/>
              <a:gd name="connsiteY4" fmla="*/ 155105 h 224956"/>
              <a:gd name="connsiteX5" fmla="*/ 139477 w 817005"/>
              <a:gd name="connsiteY5" fmla="*/ 10643 h 224956"/>
              <a:gd name="connsiteX6" fmla="*/ 1365 w 817005"/>
              <a:gd name="connsiteY6" fmla="*/ 12230 h 22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005" h="224956">
                <a:moveTo>
                  <a:pt x="1365" y="12230"/>
                </a:moveTo>
                <a:cubicBezTo>
                  <a:pt x="12213" y="14876"/>
                  <a:pt x="128101" y="2441"/>
                  <a:pt x="204565" y="26518"/>
                </a:cubicBezTo>
                <a:cubicBezTo>
                  <a:pt x="281030" y="50595"/>
                  <a:pt x="358288" y="123620"/>
                  <a:pt x="460152" y="156693"/>
                </a:cubicBezTo>
                <a:cubicBezTo>
                  <a:pt x="562017" y="189766"/>
                  <a:pt x="798819" y="225220"/>
                  <a:pt x="815752" y="224955"/>
                </a:cubicBezTo>
                <a:cubicBezTo>
                  <a:pt x="832685" y="224690"/>
                  <a:pt x="674465" y="190824"/>
                  <a:pt x="561752" y="155105"/>
                </a:cubicBezTo>
                <a:cubicBezTo>
                  <a:pt x="449039" y="119386"/>
                  <a:pt x="233933" y="34191"/>
                  <a:pt x="139477" y="10643"/>
                </a:cubicBezTo>
                <a:cubicBezTo>
                  <a:pt x="45021" y="-12905"/>
                  <a:pt x="-9483" y="9584"/>
                  <a:pt x="1365" y="12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: 図形 328">
            <a:extLst>
              <a:ext uri="{FF2B5EF4-FFF2-40B4-BE49-F238E27FC236}">
                <a16:creationId xmlns:a16="http://schemas.microsoft.com/office/drawing/2014/main" id="{E7526272-5AD0-4789-9BD1-C2B7DA3C2BDE}"/>
              </a:ext>
            </a:extLst>
          </p:cNvPr>
          <p:cNvSpPr/>
          <p:nvPr/>
        </p:nvSpPr>
        <p:spPr>
          <a:xfrm>
            <a:off x="3974312" y="3515981"/>
            <a:ext cx="644160" cy="273237"/>
          </a:xfrm>
          <a:custGeom>
            <a:avLst/>
            <a:gdLst>
              <a:gd name="connsiteX0" fmla="*/ 788 w 644160"/>
              <a:gd name="connsiteY0" fmla="*/ 332 h 273237"/>
              <a:gd name="connsiteX1" fmla="*/ 342101 w 644160"/>
              <a:gd name="connsiteY1" fmla="*/ 95582 h 273237"/>
              <a:gd name="connsiteX2" fmla="*/ 540538 w 644160"/>
              <a:gd name="connsiteY2" fmla="*/ 155907 h 273237"/>
              <a:gd name="connsiteX3" fmla="*/ 643726 w 644160"/>
              <a:gd name="connsiteY3" fmla="*/ 271794 h 273237"/>
              <a:gd name="connsiteX4" fmla="*/ 504026 w 644160"/>
              <a:gd name="connsiteY4" fmla="*/ 214644 h 273237"/>
              <a:gd name="connsiteX5" fmla="*/ 262726 w 644160"/>
              <a:gd name="connsiteY5" fmla="*/ 124157 h 273237"/>
              <a:gd name="connsiteX6" fmla="*/ 429413 w 644160"/>
              <a:gd name="connsiteY6" fmla="*/ 168607 h 273237"/>
              <a:gd name="connsiteX7" fmla="*/ 596101 w 644160"/>
              <a:gd name="connsiteY7" fmla="*/ 236869 h 273237"/>
              <a:gd name="connsiteX8" fmla="*/ 580226 w 644160"/>
              <a:gd name="connsiteY8" fmla="*/ 209882 h 273237"/>
              <a:gd name="connsiteX9" fmla="*/ 461163 w 644160"/>
              <a:gd name="connsiteY9" fmla="*/ 136857 h 273237"/>
              <a:gd name="connsiteX10" fmla="*/ 788 w 644160"/>
              <a:gd name="connsiteY10" fmla="*/ 332 h 27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4160" h="273237">
                <a:moveTo>
                  <a:pt x="788" y="332"/>
                </a:moveTo>
                <a:cubicBezTo>
                  <a:pt x="-19056" y="-6547"/>
                  <a:pt x="342101" y="95582"/>
                  <a:pt x="342101" y="95582"/>
                </a:cubicBezTo>
                <a:cubicBezTo>
                  <a:pt x="432059" y="121511"/>
                  <a:pt x="490267" y="126538"/>
                  <a:pt x="540538" y="155907"/>
                </a:cubicBezTo>
                <a:cubicBezTo>
                  <a:pt x="590809" y="185276"/>
                  <a:pt x="649811" y="262005"/>
                  <a:pt x="643726" y="271794"/>
                </a:cubicBezTo>
                <a:cubicBezTo>
                  <a:pt x="637641" y="281584"/>
                  <a:pt x="567526" y="239250"/>
                  <a:pt x="504026" y="214644"/>
                </a:cubicBezTo>
                <a:cubicBezTo>
                  <a:pt x="440526" y="190038"/>
                  <a:pt x="275161" y="131830"/>
                  <a:pt x="262726" y="124157"/>
                </a:cubicBezTo>
                <a:cubicBezTo>
                  <a:pt x="250291" y="116484"/>
                  <a:pt x="373851" y="149822"/>
                  <a:pt x="429413" y="168607"/>
                </a:cubicBezTo>
                <a:cubicBezTo>
                  <a:pt x="484975" y="187392"/>
                  <a:pt x="570966" y="229990"/>
                  <a:pt x="596101" y="236869"/>
                </a:cubicBezTo>
                <a:cubicBezTo>
                  <a:pt x="621237" y="243748"/>
                  <a:pt x="602715" y="226551"/>
                  <a:pt x="580226" y="209882"/>
                </a:cubicBezTo>
                <a:cubicBezTo>
                  <a:pt x="557737" y="193213"/>
                  <a:pt x="552709" y="167813"/>
                  <a:pt x="461163" y="136857"/>
                </a:cubicBezTo>
                <a:cubicBezTo>
                  <a:pt x="369617" y="105901"/>
                  <a:pt x="20632" y="7211"/>
                  <a:pt x="788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: 図形 329">
            <a:extLst>
              <a:ext uri="{FF2B5EF4-FFF2-40B4-BE49-F238E27FC236}">
                <a16:creationId xmlns:a16="http://schemas.microsoft.com/office/drawing/2014/main" id="{4839E4AF-C287-425C-8870-6F910CCE3AE5}"/>
              </a:ext>
            </a:extLst>
          </p:cNvPr>
          <p:cNvSpPr/>
          <p:nvPr/>
        </p:nvSpPr>
        <p:spPr>
          <a:xfrm>
            <a:off x="4025943" y="3468678"/>
            <a:ext cx="359694" cy="52410"/>
          </a:xfrm>
          <a:custGeom>
            <a:avLst/>
            <a:gdLst>
              <a:gd name="connsiteX0" fmla="*/ 7895 w 359694"/>
              <a:gd name="connsiteY0" fmla="*/ 10 h 52410"/>
              <a:gd name="connsiteX1" fmla="*/ 77745 w 359694"/>
              <a:gd name="connsiteY1" fmla="*/ 28585 h 52410"/>
              <a:gd name="connsiteX2" fmla="*/ 355557 w 359694"/>
              <a:gd name="connsiteY2" fmla="*/ 52397 h 52410"/>
              <a:gd name="connsiteX3" fmla="*/ 226970 w 359694"/>
              <a:gd name="connsiteY3" fmla="*/ 31760 h 52410"/>
              <a:gd name="connsiteX4" fmla="*/ 7895 w 359694"/>
              <a:gd name="connsiteY4" fmla="*/ 10 h 5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694" h="52410">
                <a:moveTo>
                  <a:pt x="7895" y="10"/>
                </a:moveTo>
                <a:cubicBezTo>
                  <a:pt x="-16976" y="-519"/>
                  <a:pt x="19802" y="19854"/>
                  <a:pt x="77745" y="28585"/>
                </a:cubicBezTo>
                <a:cubicBezTo>
                  <a:pt x="135688" y="37316"/>
                  <a:pt x="330686" y="51868"/>
                  <a:pt x="355557" y="52397"/>
                </a:cubicBezTo>
                <a:cubicBezTo>
                  <a:pt x="380428" y="52926"/>
                  <a:pt x="287559" y="38110"/>
                  <a:pt x="226970" y="31760"/>
                </a:cubicBezTo>
                <a:cubicBezTo>
                  <a:pt x="166381" y="25410"/>
                  <a:pt x="32766" y="539"/>
                  <a:pt x="789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: 図形 330">
            <a:extLst>
              <a:ext uri="{FF2B5EF4-FFF2-40B4-BE49-F238E27FC236}">
                <a16:creationId xmlns:a16="http://schemas.microsoft.com/office/drawing/2014/main" id="{5C3C87A1-7CD8-46EB-BE86-48F6E614A819}"/>
              </a:ext>
            </a:extLst>
          </p:cNvPr>
          <p:cNvSpPr/>
          <p:nvPr/>
        </p:nvSpPr>
        <p:spPr>
          <a:xfrm>
            <a:off x="4328182" y="3821734"/>
            <a:ext cx="261447" cy="249771"/>
          </a:xfrm>
          <a:custGeom>
            <a:avLst/>
            <a:gdLst>
              <a:gd name="connsiteX0" fmla="*/ 259693 w 261447"/>
              <a:gd name="connsiteY0" fmla="*/ 247029 h 249771"/>
              <a:gd name="connsiteX1" fmla="*/ 4106 w 261447"/>
              <a:gd name="connsiteY1" fmla="*/ 2554 h 249771"/>
              <a:gd name="connsiteX2" fmla="*/ 112056 w 261447"/>
              <a:gd name="connsiteY2" fmla="*/ 126379 h 249771"/>
              <a:gd name="connsiteX3" fmla="*/ 259693 w 261447"/>
              <a:gd name="connsiteY3" fmla="*/ 247029 h 24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447" h="249771">
                <a:moveTo>
                  <a:pt x="259693" y="247029"/>
                </a:moveTo>
                <a:cubicBezTo>
                  <a:pt x="241701" y="226391"/>
                  <a:pt x="28712" y="22662"/>
                  <a:pt x="4106" y="2554"/>
                </a:cubicBezTo>
                <a:cubicBezTo>
                  <a:pt x="-20500" y="-17554"/>
                  <a:pt x="71839" y="86427"/>
                  <a:pt x="112056" y="126379"/>
                </a:cubicBezTo>
                <a:cubicBezTo>
                  <a:pt x="152273" y="166331"/>
                  <a:pt x="277685" y="267667"/>
                  <a:pt x="259693" y="247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: 図形 331">
            <a:extLst>
              <a:ext uri="{FF2B5EF4-FFF2-40B4-BE49-F238E27FC236}">
                <a16:creationId xmlns:a16="http://schemas.microsoft.com/office/drawing/2014/main" id="{B0D97469-3C53-4ADC-950E-439C78E1C620}"/>
              </a:ext>
            </a:extLst>
          </p:cNvPr>
          <p:cNvSpPr/>
          <p:nvPr/>
        </p:nvSpPr>
        <p:spPr>
          <a:xfrm>
            <a:off x="4320532" y="3733847"/>
            <a:ext cx="208161" cy="149132"/>
          </a:xfrm>
          <a:custGeom>
            <a:avLst/>
            <a:gdLst>
              <a:gd name="connsiteX0" fmla="*/ 3818 w 208161"/>
              <a:gd name="connsiteY0" fmla="*/ 1541 h 149132"/>
              <a:gd name="connsiteX1" fmla="*/ 207018 w 208161"/>
              <a:gd name="connsiteY1" fmla="*/ 147591 h 149132"/>
              <a:gd name="connsiteX2" fmla="*/ 83193 w 208161"/>
              <a:gd name="connsiteY2" fmla="*/ 74566 h 149132"/>
              <a:gd name="connsiteX3" fmla="*/ 3818 w 208161"/>
              <a:gd name="connsiteY3" fmla="*/ 1541 h 14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161" h="149132">
                <a:moveTo>
                  <a:pt x="3818" y="1541"/>
                </a:moveTo>
                <a:cubicBezTo>
                  <a:pt x="24455" y="13712"/>
                  <a:pt x="193789" y="135420"/>
                  <a:pt x="207018" y="147591"/>
                </a:cubicBezTo>
                <a:cubicBezTo>
                  <a:pt x="220247" y="159762"/>
                  <a:pt x="114943" y="96527"/>
                  <a:pt x="83193" y="74566"/>
                </a:cubicBezTo>
                <a:cubicBezTo>
                  <a:pt x="51443" y="52606"/>
                  <a:pt x="-16819" y="-10630"/>
                  <a:pt x="3818" y="1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: 図形 332">
            <a:extLst>
              <a:ext uri="{FF2B5EF4-FFF2-40B4-BE49-F238E27FC236}">
                <a16:creationId xmlns:a16="http://schemas.microsoft.com/office/drawing/2014/main" id="{1BC9729B-A717-4D6A-802E-06158E844E18}"/>
              </a:ext>
            </a:extLst>
          </p:cNvPr>
          <p:cNvSpPr/>
          <p:nvPr/>
        </p:nvSpPr>
        <p:spPr>
          <a:xfrm>
            <a:off x="4883003" y="3407790"/>
            <a:ext cx="388200" cy="150857"/>
          </a:xfrm>
          <a:custGeom>
            <a:avLst/>
            <a:gdLst>
              <a:gd name="connsiteX0" fmla="*/ 147 w 388200"/>
              <a:gd name="connsiteY0" fmla="*/ 43 h 150857"/>
              <a:gd name="connsiteX1" fmla="*/ 292247 w 388200"/>
              <a:gd name="connsiteY1" fmla="*/ 135510 h 150857"/>
              <a:gd name="connsiteX2" fmla="*/ 387497 w 388200"/>
              <a:gd name="connsiteY2" fmla="*/ 146093 h 150857"/>
              <a:gd name="connsiteX3" fmla="*/ 254147 w 388200"/>
              <a:gd name="connsiteY3" fmla="*/ 120693 h 150857"/>
              <a:gd name="connsiteX4" fmla="*/ 147 w 388200"/>
              <a:gd name="connsiteY4" fmla="*/ 43 h 15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200" h="150857">
                <a:moveTo>
                  <a:pt x="147" y="43"/>
                </a:moveTo>
                <a:cubicBezTo>
                  <a:pt x="6497" y="2512"/>
                  <a:pt x="227689" y="111168"/>
                  <a:pt x="292247" y="135510"/>
                </a:cubicBezTo>
                <a:cubicBezTo>
                  <a:pt x="356805" y="159852"/>
                  <a:pt x="393847" y="148562"/>
                  <a:pt x="387497" y="146093"/>
                </a:cubicBezTo>
                <a:cubicBezTo>
                  <a:pt x="381147" y="143624"/>
                  <a:pt x="313766" y="141507"/>
                  <a:pt x="254147" y="120693"/>
                </a:cubicBezTo>
                <a:cubicBezTo>
                  <a:pt x="194528" y="99879"/>
                  <a:pt x="-6203" y="-2426"/>
                  <a:pt x="147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: 図形 333">
            <a:extLst>
              <a:ext uri="{FF2B5EF4-FFF2-40B4-BE49-F238E27FC236}">
                <a16:creationId xmlns:a16="http://schemas.microsoft.com/office/drawing/2014/main" id="{A587AAAE-3C0E-4D01-9FB0-DC72DC7544E4}"/>
              </a:ext>
            </a:extLst>
          </p:cNvPr>
          <p:cNvSpPr/>
          <p:nvPr/>
        </p:nvSpPr>
        <p:spPr>
          <a:xfrm>
            <a:off x="4068613" y="3850048"/>
            <a:ext cx="267486" cy="401786"/>
          </a:xfrm>
          <a:custGeom>
            <a:avLst/>
            <a:gdLst>
              <a:gd name="connsiteX0" fmla="*/ 11262 w 267486"/>
              <a:gd name="connsiteY0" fmla="*/ 12340 h 401786"/>
              <a:gd name="connsiteX1" fmla="*/ 33487 w 267486"/>
              <a:gd name="connsiteY1" fmla="*/ 72665 h 401786"/>
              <a:gd name="connsiteX2" fmla="*/ 131912 w 267486"/>
              <a:gd name="connsiteY2" fmla="*/ 261577 h 401786"/>
              <a:gd name="connsiteX3" fmla="*/ 265262 w 267486"/>
              <a:gd name="connsiteY3" fmla="*/ 401277 h 401786"/>
              <a:gd name="connsiteX4" fmla="*/ 200175 w 267486"/>
              <a:gd name="connsiteY4" fmla="*/ 298090 h 401786"/>
              <a:gd name="connsiteX5" fmla="*/ 11262 w 267486"/>
              <a:gd name="connsiteY5" fmla="*/ 12340 h 40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486" h="401786">
                <a:moveTo>
                  <a:pt x="11262" y="12340"/>
                </a:moveTo>
                <a:cubicBezTo>
                  <a:pt x="-16519" y="-25231"/>
                  <a:pt x="13379" y="31126"/>
                  <a:pt x="33487" y="72665"/>
                </a:cubicBezTo>
                <a:cubicBezTo>
                  <a:pt x="53595" y="114205"/>
                  <a:pt x="93283" y="206808"/>
                  <a:pt x="131912" y="261577"/>
                </a:cubicBezTo>
                <a:cubicBezTo>
                  <a:pt x="170541" y="316346"/>
                  <a:pt x="253885" y="395192"/>
                  <a:pt x="265262" y="401277"/>
                </a:cubicBezTo>
                <a:cubicBezTo>
                  <a:pt x="276639" y="407362"/>
                  <a:pt x="242773" y="358150"/>
                  <a:pt x="200175" y="298090"/>
                </a:cubicBezTo>
                <a:cubicBezTo>
                  <a:pt x="157577" y="238030"/>
                  <a:pt x="39043" y="49911"/>
                  <a:pt x="11262" y="12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: 図形 334">
            <a:extLst>
              <a:ext uri="{FF2B5EF4-FFF2-40B4-BE49-F238E27FC236}">
                <a16:creationId xmlns:a16="http://schemas.microsoft.com/office/drawing/2014/main" id="{722CFF67-355A-4259-9B7C-055B9E007445}"/>
              </a:ext>
            </a:extLst>
          </p:cNvPr>
          <p:cNvSpPr/>
          <p:nvPr/>
        </p:nvSpPr>
        <p:spPr>
          <a:xfrm>
            <a:off x="4173116" y="4128516"/>
            <a:ext cx="625902" cy="621485"/>
          </a:xfrm>
          <a:custGeom>
            <a:avLst/>
            <a:gdLst>
              <a:gd name="connsiteX0" fmla="*/ 3597 w 625902"/>
              <a:gd name="connsiteY0" fmla="*/ 5334 h 621485"/>
              <a:gd name="connsiteX1" fmla="*/ 63922 w 625902"/>
              <a:gd name="connsiteY1" fmla="*/ 105347 h 621485"/>
              <a:gd name="connsiteX2" fmla="*/ 411584 w 625902"/>
              <a:gd name="connsiteY2" fmla="*/ 486347 h 621485"/>
              <a:gd name="connsiteX3" fmla="*/ 625897 w 625902"/>
              <a:gd name="connsiteY3" fmla="*/ 583184 h 621485"/>
              <a:gd name="connsiteX4" fmla="*/ 417934 w 625902"/>
              <a:gd name="connsiteY4" fmla="*/ 464122 h 621485"/>
              <a:gd name="connsiteX5" fmla="*/ 329034 w 625902"/>
              <a:gd name="connsiteY5" fmla="*/ 419672 h 621485"/>
              <a:gd name="connsiteX6" fmla="*/ 595734 w 625902"/>
              <a:gd name="connsiteY6" fmla="*/ 602234 h 621485"/>
              <a:gd name="connsiteX7" fmla="*/ 349672 w 625902"/>
              <a:gd name="connsiteY7" fmla="*/ 610172 h 621485"/>
              <a:gd name="connsiteX8" fmla="*/ 330622 w 625902"/>
              <a:gd name="connsiteY8" fmla="*/ 618109 h 621485"/>
              <a:gd name="connsiteX9" fmla="*/ 333797 w 625902"/>
              <a:gd name="connsiteY9" fmla="*/ 549847 h 621485"/>
              <a:gd name="connsiteX10" fmla="*/ 24234 w 625902"/>
              <a:gd name="connsiteY10" fmla="*/ 214884 h 621485"/>
              <a:gd name="connsiteX11" fmla="*/ 530647 w 625902"/>
              <a:gd name="connsiteY11" fmla="*/ 587947 h 621485"/>
              <a:gd name="connsiteX12" fmla="*/ 113134 w 625902"/>
              <a:gd name="connsiteY12" fmla="*/ 229172 h 621485"/>
              <a:gd name="connsiteX13" fmla="*/ 3597 w 625902"/>
              <a:gd name="connsiteY13" fmla="*/ 5334 h 62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5902" h="621485">
                <a:moveTo>
                  <a:pt x="3597" y="5334"/>
                </a:moveTo>
                <a:cubicBezTo>
                  <a:pt x="-4605" y="-15303"/>
                  <a:pt x="-4076" y="25178"/>
                  <a:pt x="63922" y="105347"/>
                </a:cubicBezTo>
                <a:cubicBezTo>
                  <a:pt x="131920" y="185516"/>
                  <a:pt x="317922" y="406708"/>
                  <a:pt x="411584" y="486347"/>
                </a:cubicBezTo>
                <a:cubicBezTo>
                  <a:pt x="505246" y="565986"/>
                  <a:pt x="624839" y="586888"/>
                  <a:pt x="625897" y="583184"/>
                </a:cubicBezTo>
                <a:cubicBezTo>
                  <a:pt x="626955" y="579480"/>
                  <a:pt x="467411" y="491374"/>
                  <a:pt x="417934" y="464122"/>
                </a:cubicBezTo>
                <a:cubicBezTo>
                  <a:pt x="368457" y="436870"/>
                  <a:pt x="299401" y="396653"/>
                  <a:pt x="329034" y="419672"/>
                </a:cubicBezTo>
                <a:cubicBezTo>
                  <a:pt x="358667" y="442691"/>
                  <a:pt x="592294" y="570484"/>
                  <a:pt x="595734" y="602234"/>
                </a:cubicBezTo>
                <a:cubicBezTo>
                  <a:pt x="599174" y="633984"/>
                  <a:pt x="393857" y="607526"/>
                  <a:pt x="349672" y="610172"/>
                </a:cubicBezTo>
                <a:cubicBezTo>
                  <a:pt x="305487" y="612818"/>
                  <a:pt x="333268" y="628163"/>
                  <a:pt x="330622" y="618109"/>
                </a:cubicBezTo>
                <a:cubicBezTo>
                  <a:pt x="327976" y="608055"/>
                  <a:pt x="384862" y="617051"/>
                  <a:pt x="333797" y="549847"/>
                </a:cubicBezTo>
                <a:cubicBezTo>
                  <a:pt x="282732" y="482643"/>
                  <a:pt x="-8574" y="208534"/>
                  <a:pt x="24234" y="214884"/>
                </a:cubicBezTo>
                <a:cubicBezTo>
                  <a:pt x="57042" y="221234"/>
                  <a:pt x="515830" y="585566"/>
                  <a:pt x="530647" y="587947"/>
                </a:cubicBezTo>
                <a:cubicBezTo>
                  <a:pt x="545464" y="590328"/>
                  <a:pt x="199388" y="324687"/>
                  <a:pt x="113134" y="229172"/>
                </a:cubicBezTo>
                <a:cubicBezTo>
                  <a:pt x="26880" y="133657"/>
                  <a:pt x="11799" y="25971"/>
                  <a:pt x="3597" y="5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: 図形 335">
            <a:extLst>
              <a:ext uri="{FF2B5EF4-FFF2-40B4-BE49-F238E27FC236}">
                <a16:creationId xmlns:a16="http://schemas.microsoft.com/office/drawing/2014/main" id="{2D3C9C68-2072-4C23-A283-D02686910761}"/>
              </a:ext>
            </a:extLst>
          </p:cNvPr>
          <p:cNvSpPr/>
          <p:nvPr/>
        </p:nvSpPr>
        <p:spPr>
          <a:xfrm>
            <a:off x="2963700" y="4008284"/>
            <a:ext cx="814708" cy="733527"/>
          </a:xfrm>
          <a:custGeom>
            <a:avLst/>
            <a:gdLst>
              <a:gd name="connsiteX0" fmla="*/ 522450 w 814708"/>
              <a:gd name="connsiteY0" fmla="*/ 154 h 733527"/>
              <a:gd name="connsiteX1" fmla="*/ 358938 w 814708"/>
              <a:gd name="connsiteY1" fmla="*/ 109691 h 733527"/>
              <a:gd name="connsiteX2" fmla="*/ 116050 w 814708"/>
              <a:gd name="connsiteY2" fmla="*/ 257329 h 733527"/>
              <a:gd name="connsiteX3" fmla="*/ 163 w 814708"/>
              <a:gd name="connsiteY3" fmla="*/ 370041 h 733527"/>
              <a:gd name="connsiteX4" fmla="*/ 138275 w 814708"/>
              <a:gd name="connsiteY4" fmla="*/ 371629 h 733527"/>
              <a:gd name="connsiteX5" fmla="*/ 138275 w 814708"/>
              <a:gd name="connsiteY5" fmla="*/ 493866 h 733527"/>
              <a:gd name="connsiteX6" fmla="*/ 103350 w 814708"/>
              <a:gd name="connsiteY6" fmla="*/ 584354 h 733527"/>
              <a:gd name="connsiteX7" fmla="*/ 117638 w 814708"/>
              <a:gd name="connsiteY7" fmla="*/ 597054 h 733527"/>
              <a:gd name="connsiteX8" fmla="*/ 490700 w 814708"/>
              <a:gd name="connsiteY8" fmla="*/ 655791 h 733527"/>
              <a:gd name="connsiteX9" fmla="*/ 597063 w 814708"/>
              <a:gd name="connsiteY9" fmla="*/ 730404 h 733527"/>
              <a:gd name="connsiteX10" fmla="*/ 492288 w 814708"/>
              <a:gd name="connsiteY10" fmla="*/ 543079 h 733527"/>
              <a:gd name="connsiteX11" fmla="*/ 312900 w 814708"/>
              <a:gd name="connsiteY11" fmla="*/ 395441 h 733527"/>
              <a:gd name="connsiteX12" fmla="*/ 379575 w 814708"/>
              <a:gd name="connsiteY12" fmla="*/ 149379 h 733527"/>
              <a:gd name="connsiteX13" fmla="*/ 795500 w 814708"/>
              <a:gd name="connsiteY13" fmla="*/ 144616 h 733527"/>
              <a:gd name="connsiteX14" fmla="*/ 724063 w 814708"/>
              <a:gd name="connsiteY14" fmla="*/ 87466 h 733527"/>
              <a:gd name="connsiteX15" fmla="*/ 522450 w 814708"/>
              <a:gd name="connsiteY15" fmla="*/ 154 h 73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4708" h="733527">
                <a:moveTo>
                  <a:pt x="522450" y="154"/>
                </a:moveTo>
                <a:cubicBezTo>
                  <a:pt x="461596" y="3858"/>
                  <a:pt x="426671" y="66829"/>
                  <a:pt x="358938" y="109691"/>
                </a:cubicBezTo>
                <a:cubicBezTo>
                  <a:pt x="291205" y="152554"/>
                  <a:pt x="175846" y="213937"/>
                  <a:pt x="116050" y="257329"/>
                </a:cubicBezTo>
                <a:cubicBezTo>
                  <a:pt x="56254" y="300721"/>
                  <a:pt x="-3541" y="350991"/>
                  <a:pt x="163" y="370041"/>
                </a:cubicBezTo>
                <a:cubicBezTo>
                  <a:pt x="3867" y="389091"/>
                  <a:pt x="115256" y="350992"/>
                  <a:pt x="138275" y="371629"/>
                </a:cubicBezTo>
                <a:cubicBezTo>
                  <a:pt x="161294" y="392266"/>
                  <a:pt x="144096" y="458412"/>
                  <a:pt x="138275" y="493866"/>
                </a:cubicBezTo>
                <a:cubicBezTo>
                  <a:pt x="132454" y="529320"/>
                  <a:pt x="106789" y="567156"/>
                  <a:pt x="103350" y="584354"/>
                </a:cubicBezTo>
                <a:cubicBezTo>
                  <a:pt x="99911" y="601552"/>
                  <a:pt x="53080" y="585148"/>
                  <a:pt x="117638" y="597054"/>
                </a:cubicBezTo>
                <a:cubicBezTo>
                  <a:pt x="182196" y="608960"/>
                  <a:pt x="410796" y="633566"/>
                  <a:pt x="490700" y="655791"/>
                </a:cubicBezTo>
                <a:cubicBezTo>
                  <a:pt x="570604" y="678016"/>
                  <a:pt x="596798" y="749189"/>
                  <a:pt x="597063" y="730404"/>
                </a:cubicBezTo>
                <a:cubicBezTo>
                  <a:pt x="597328" y="711619"/>
                  <a:pt x="539648" y="598906"/>
                  <a:pt x="492288" y="543079"/>
                </a:cubicBezTo>
                <a:cubicBezTo>
                  <a:pt x="444928" y="487252"/>
                  <a:pt x="331685" y="461058"/>
                  <a:pt x="312900" y="395441"/>
                </a:cubicBezTo>
                <a:cubicBezTo>
                  <a:pt x="294114" y="329824"/>
                  <a:pt x="299142" y="191183"/>
                  <a:pt x="379575" y="149379"/>
                </a:cubicBezTo>
                <a:cubicBezTo>
                  <a:pt x="460008" y="107575"/>
                  <a:pt x="738085" y="154935"/>
                  <a:pt x="795500" y="144616"/>
                </a:cubicBezTo>
                <a:cubicBezTo>
                  <a:pt x="852915" y="134297"/>
                  <a:pt x="767455" y="114718"/>
                  <a:pt x="724063" y="87466"/>
                </a:cubicBezTo>
                <a:cubicBezTo>
                  <a:pt x="680671" y="60214"/>
                  <a:pt x="583304" y="-3550"/>
                  <a:pt x="522450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: 図形 336">
            <a:extLst>
              <a:ext uri="{FF2B5EF4-FFF2-40B4-BE49-F238E27FC236}">
                <a16:creationId xmlns:a16="http://schemas.microsoft.com/office/drawing/2014/main" id="{D7B5AF2D-253A-4CCC-994E-46E69AF9D1B6}"/>
              </a:ext>
            </a:extLst>
          </p:cNvPr>
          <p:cNvSpPr/>
          <p:nvPr/>
        </p:nvSpPr>
        <p:spPr>
          <a:xfrm>
            <a:off x="3207016" y="4120396"/>
            <a:ext cx="498364" cy="431705"/>
          </a:xfrm>
          <a:custGeom>
            <a:avLst/>
            <a:gdLst>
              <a:gd name="connsiteX0" fmla="*/ 118797 w 498364"/>
              <a:gd name="connsiteY0" fmla="*/ 26154 h 431705"/>
              <a:gd name="connsiteX1" fmla="*/ 366447 w 498364"/>
              <a:gd name="connsiteY1" fmla="*/ 5517 h 431705"/>
              <a:gd name="connsiteX2" fmla="*/ 472809 w 498364"/>
              <a:gd name="connsiteY2" fmla="*/ 75367 h 431705"/>
              <a:gd name="connsiteX3" fmla="*/ 496622 w 498364"/>
              <a:gd name="connsiteY3" fmla="*/ 283329 h 431705"/>
              <a:gd name="connsiteX4" fmla="*/ 439472 w 498364"/>
              <a:gd name="connsiteY4" fmla="*/ 367467 h 431705"/>
              <a:gd name="connsiteX5" fmla="*/ 226747 w 498364"/>
              <a:gd name="connsiteY5" fmla="*/ 430967 h 431705"/>
              <a:gd name="connsiteX6" fmla="*/ 94984 w 498364"/>
              <a:gd name="connsiteY6" fmla="*/ 396042 h 431705"/>
              <a:gd name="connsiteX7" fmla="*/ 12434 w 498364"/>
              <a:gd name="connsiteY7" fmla="*/ 307142 h 431705"/>
              <a:gd name="connsiteX8" fmla="*/ 9259 w 498364"/>
              <a:gd name="connsiteY8" fmla="*/ 197604 h 431705"/>
              <a:gd name="connsiteX9" fmla="*/ 118797 w 498364"/>
              <a:gd name="connsiteY9" fmla="*/ 26154 h 43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8364" h="431705">
                <a:moveTo>
                  <a:pt x="118797" y="26154"/>
                </a:moveTo>
                <a:cubicBezTo>
                  <a:pt x="178328" y="-5860"/>
                  <a:pt x="307445" y="-2685"/>
                  <a:pt x="366447" y="5517"/>
                </a:cubicBezTo>
                <a:cubicBezTo>
                  <a:pt x="425449" y="13719"/>
                  <a:pt x="451113" y="29065"/>
                  <a:pt x="472809" y="75367"/>
                </a:cubicBezTo>
                <a:cubicBezTo>
                  <a:pt x="494505" y="121669"/>
                  <a:pt x="502178" y="234646"/>
                  <a:pt x="496622" y="283329"/>
                </a:cubicBezTo>
                <a:cubicBezTo>
                  <a:pt x="491066" y="332012"/>
                  <a:pt x="484451" y="342861"/>
                  <a:pt x="439472" y="367467"/>
                </a:cubicBezTo>
                <a:cubicBezTo>
                  <a:pt x="394493" y="392073"/>
                  <a:pt x="284162" y="426205"/>
                  <a:pt x="226747" y="430967"/>
                </a:cubicBezTo>
                <a:cubicBezTo>
                  <a:pt x="169332" y="435729"/>
                  <a:pt x="130703" y="416679"/>
                  <a:pt x="94984" y="396042"/>
                </a:cubicBezTo>
                <a:cubicBezTo>
                  <a:pt x="59265" y="375405"/>
                  <a:pt x="26721" y="340215"/>
                  <a:pt x="12434" y="307142"/>
                </a:cubicBezTo>
                <a:cubicBezTo>
                  <a:pt x="-1854" y="274069"/>
                  <a:pt x="-5028" y="242848"/>
                  <a:pt x="9259" y="197604"/>
                </a:cubicBezTo>
                <a:cubicBezTo>
                  <a:pt x="23546" y="152360"/>
                  <a:pt x="59266" y="58168"/>
                  <a:pt x="118797" y="26154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: 図形 337">
            <a:extLst>
              <a:ext uri="{FF2B5EF4-FFF2-40B4-BE49-F238E27FC236}">
                <a16:creationId xmlns:a16="http://schemas.microsoft.com/office/drawing/2014/main" id="{161C2A90-B97E-4F2C-ABC9-B58B616A2CAC}"/>
              </a:ext>
            </a:extLst>
          </p:cNvPr>
          <p:cNvSpPr/>
          <p:nvPr/>
        </p:nvSpPr>
        <p:spPr>
          <a:xfrm>
            <a:off x="1962137" y="1146979"/>
            <a:ext cx="124034" cy="68211"/>
          </a:xfrm>
          <a:custGeom>
            <a:avLst/>
            <a:gdLst>
              <a:gd name="connsiteX0" fmla="*/ 13 w 124034"/>
              <a:gd name="connsiteY0" fmla="*/ 784 h 68211"/>
              <a:gd name="connsiteX1" fmla="*/ 111138 w 124034"/>
              <a:gd name="connsiteY1" fmla="*/ 21421 h 68211"/>
              <a:gd name="connsiteX2" fmla="*/ 114313 w 124034"/>
              <a:gd name="connsiteY2" fmla="*/ 67459 h 68211"/>
              <a:gd name="connsiteX3" fmla="*/ 119076 w 124034"/>
              <a:gd name="connsiteY3" fmla="*/ 46821 h 68211"/>
              <a:gd name="connsiteX4" fmla="*/ 13 w 124034"/>
              <a:gd name="connsiteY4" fmla="*/ 784 h 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34" h="68211">
                <a:moveTo>
                  <a:pt x="13" y="784"/>
                </a:moveTo>
                <a:cubicBezTo>
                  <a:pt x="-1310" y="-3449"/>
                  <a:pt x="92088" y="10309"/>
                  <a:pt x="111138" y="21421"/>
                </a:cubicBezTo>
                <a:cubicBezTo>
                  <a:pt x="130188" y="32533"/>
                  <a:pt x="112990" y="63226"/>
                  <a:pt x="114313" y="67459"/>
                </a:cubicBezTo>
                <a:cubicBezTo>
                  <a:pt x="115636" y="71692"/>
                  <a:pt x="132040" y="57140"/>
                  <a:pt x="119076" y="46821"/>
                </a:cubicBezTo>
                <a:cubicBezTo>
                  <a:pt x="106112" y="36502"/>
                  <a:pt x="1336" y="5017"/>
                  <a:pt x="13" y="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: 図形 338">
            <a:extLst>
              <a:ext uri="{FF2B5EF4-FFF2-40B4-BE49-F238E27FC236}">
                <a16:creationId xmlns:a16="http://schemas.microsoft.com/office/drawing/2014/main" id="{072FE8FE-3E59-465B-BF18-2B668C06CC27}"/>
              </a:ext>
            </a:extLst>
          </p:cNvPr>
          <p:cNvSpPr/>
          <p:nvPr/>
        </p:nvSpPr>
        <p:spPr>
          <a:xfrm>
            <a:off x="1928796" y="1250871"/>
            <a:ext cx="109557" cy="142797"/>
          </a:xfrm>
          <a:custGeom>
            <a:avLst/>
            <a:gdLst>
              <a:gd name="connsiteX0" fmla="*/ 17 w 109557"/>
              <a:gd name="connsiteY0" fmla="*/ 79 h 142797"/>
              <a:gd name="connsiteX1" fmla="*/ 36529 w 109557"/>
              <a:gd name="connsiteY1" fmla="*/ 120729 h 142797"/>
              <a:gd name="connsiteX2" fmla="*/ 109554 w 109557"/>
              <a:gd name="connsiteY2" fmla="*/ 141367 h 142797"/>
              <a:gd name="connsiteX3" fmla="*/ 33354 w 109557"/>
              <a:gd name="connsiteY3" fmla="*/ 101679 h 142797"/>
              <a:gd name="connsiteX4" fmla="*/ 31767 w 109557"/>
              <a:gd name="connsiteY4" fmla="*/ 101679 h 142797"/>
              <a:gd name="connsiteX5" fmla="*/ 17 w 109557"/>
              <a:gd name="connsiteY5" fmla="*/ 79 h 142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557" h="142797">
                <a:moveTo>
                  <a:pt x="17" y="79"/>
                </a:moveTo>
                <a:cubicBezTo>
                  <a:pt x="811" y="3254"/>
                  <a:pt x="18273" y="97181"/>
                  <a:pt x="36529" y="120729"/>
                </a:cubicBezTo>
                <a:cubicBezTo>
                  <a:pt x="54785" y="144277"/>
                  <a:pt x="110083" y="144542"/>
                  <a:pt x="109554" y="141367"/>
                </a:cubicBezTo>
                <a:cubicBezTo>
                  <a:pt x="109025" y="138192"/>
                  <a:pt x="33354" y="101679"/>
                  <a:pt x="33354" y="101679"/>
                </a:cubicBezTo>
                <a:cubicBezTo>
                  <a:pt x="20389" y="95064"/>
                  <a:pt x="37323" y="113585"/>
                  <a:pt x="31767" y="101679"/>
                </a:cubicBezTo>
                <a:cubicBezTo>
                  <a:pt x="26211" y="89773"/>
                  <a:pt x="-777" y="-3096"/>
                  <a:pt x="17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: 図形 339">
            <a:extLst>
              <a:ext uri="{FF2B5EF4-FFF2-40B4-BE49-F238E27FC236}">
                <a16:creationId xmlns:a16="http://schemas.microsoft.com/office/drawing/2014/main" id="{86EF7585-82AF-4F36-B5A2-41C4B86DF3B5}"/>
              </a:ext>
            </a:extLst>
          </p:cNvPr>
          <p:cNvSpPr/>
          <p:nvPr/>
        </p:nvSpPr>
        <p:spPr>
          <a:xfrm>
            <a:off x="1923873" y="1141064"/>
            <a:ext cx="101777" cy="183501"/>
          </a:xfrm>
          <a:custGeom>
            <a:avLst/>
            <a:gdLst>
              <a:gd name="connsiteX0" fmla="*/ 101777 w 101777"/>
              <a:gd name="connsiteY0" fmla="*/ 349 h 183501"/>
              <a:gd name="connsiteX1" fmla="*/ 52565 w 101777"/>
              <a:gd name="connsiteY1" fmla="*/ 95599 h 183501"/>
              <a:gd name="connsiteX2" fmla="*/ 3352 w 101777"/>
              <a:gd name="connsiteY2" fmla="*/ 182911 h 183501"/>
              <a:gd name="connsiteX3" fmla="*/ 9702 w 101777"/>
              <a:gd name="connsiteY3" fmla="*/ 130524 h 183501"/>
              <a:gd name="connsiteX4" fmla="*/ 52565 w 101777"/>
              <a:gd name="connsiteY4" fmla="*/ 65436 h 183501"/>
              <a:gd name="connsiteX5" fmla="*/ 101777 w 101777"/>
              <a:gd name="connsiteY5" fmla="*/ 349 h 18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777" h="183501">
                <a:moveTo>
                  <a:pt x="101777" y="349"/>
                </a:moveTo>
                <a:cubicBezTo>
                  <a:pt x="101777" y="5376"/>
                  <a:pt x="68969" y="65172"/>
                  <a:pt x="52565" y="95599"/>
                </a:cubicBezTo>
                <a:cubicBezTo>
                  <a:pt x="36161" y="126026"/>
                  <a:pt x="10496" y="177090"/>
                  <a:pt x="3352" y="182911"/>
                </a:cubicBezTo>
                <a:cubicBezTo>
                  <a:pt x="-3792" y="188732"/>
                  <a:pt x="1500" y="150103"/>
                  <a:pt x="9702" y="130524"/>
                </a:cubicBezTo>
                <a:cubicBezTo>
                  <a:pt x="17904" y="110945"/>
                  <a:pt x="35367" y="85015"/>
                  <a:pt x="52565" y="65436"/>
                </a:cubicBezTo>
                <a:cubicBezTo>
                  <a:pt x="69763" y="45857"/>
                  <a:pt x="101777" y="-4678"/>
                  <a:pt x="101777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: 図形 340">
            <a:extLst>
              <a:ext uri="{FF2B5EF4-FFF2-40B4-BE49-F238E27FC236}">
                <a16:creationId xmlns:a16="http://schemas.microsoft.com/office/drawing/2014/main" id="{F2CEFA40-B608-435D-9A0A-5DB538B17A46}"/>
              </a:ext>
            </a:extLst>
          </p:cNvPr>
          <p:cNvSpPr/>
          <p:nvPr/>
        </p:nvSpPr>
        <p:spPr>
          <a:xfrm>
            <a:off x="1948996" y="1203117"/>
            <a:ext cx="128470" cy="84488"/>
          </a:xfrm>
          <a:custGeom>
            <a:avLst/>
            <a:gdLst>
              <a:gd name="connsiteX0" fmla="*/ 454 w 128470"/>
              <a:gd name="connsiteY0" fmla="*/ 208 h 84488"/>
              <a:gd name="connsiteX1" fmla="*/ 76654 w 128470"/>
              <a:gd name="connsiteY1" fmla="*/ 30371 h 84488"/>
              <a:gd name="connsiteX2" fmla="*/ 124279 w 128470"/>
              <a:gd name="connsiteY2" fmla="*/ 84346 h 84488"/>
              <a:gd name="connsiteX3" fmla="*/ 114754 w 128470"/>
              <a:gd name="connsiteY3" fmla="*/ 44658 h 84488"/>
              <a:gd name="connsiteX4" fmla="*/ 454 w 128470"/>
              <a:gd name="connsiteY4" fmla="*/ 208 h 8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470" h="84488">
                <a:moveTo>
                  <a:pt x="454" y="208"/>
                </a:moveTo>
                <a:cubicBezTo>
                  <a:pt x="-5896" y="-2173"/>
                  <a:pt x="56017" y="16348"/>
                  <a:pt x="76654" y="30371"/>
                </a:cubicBezTo>
                <a:cubicBezTo>
                  <a:pt x="97291" y="44394"/>
                  <a:pt x="117929" y="81965"/>
                  <a:pt x="124279" y="84346"/>
                </a:cubicBezTo>
                <a:cubicBezTo>
                  <a:pt x="130629" y="86727"/>
                  <a:pt x="131423" y="58681"/>
                  <a:pt x="114754" y="44658"/>
                </a:cubicBezTo>
                <a:cubicBezTo>
                  <a:pt x="98085" y="30635"/>
                  <a:pt x="6804" y="2589"/>
                  <a:pt x="454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: 図形 341">
            <a:extLst>
              <a:ext uri="{FF2B5EF4-FFF2-40B4-BE49-F238E27FC236}">
                <a16:creationId xmlns:a16="http://schemas.microsoft.com/office/drawing/2014/main" id="{B44B5E37-6575-4995-90F3-57E17E42D08C}"/>
              </a:ext>
            </a:extLst>
          </p:cNvPr>
          <p:cNvSpPr/>
          <p:nvPr/>
        </p:nvSpPr>
        <p:spPr>
          <a:xfrm>
            <a:off x="1941513" y="1257202"/>
            <a:ext cx="117289" cy="95457"/>
          </a:xfrm>
          <a:custGeom>
            <a:avLst/>
            <a:gdLst>
              <a:gd name="connsiteX0" fmla="*/ 0 w 117289"/>
              <a:gd name="connsiteY0" fmla="*/ 98 h 95457"/>
              <a:gd name="connsiteX1" fmla="*/ 69850 w 117289"/>
              <a:gd name="connsiteY1" fmla="*/ 63598 h 95457"/>
              <a:gd name="connsiteX2" fmla="*/ 107950 w 117289"/>
              <a:gd name="connsiteY2" fmla="*/ 95348 h 95457"/>
              <a:gd name="connsiteX3" fmla="*/ 115887 w 117289"/>
              <a:gd name="connsiteY3" fmla="*/ 73123 h 95457"/>
              <a:gd name="connsiteX4" fmla="*/ 85725 w 117289"/>
              <a:gd name="connsiteY4" fmla="*/ 49311 h 95457"/>
              <a:gd name="connsiteX5" fmla="*/ 0 w 117289"/>
              <a:gd name="connsiteY5" fmla="*/ 98 h 9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289" h="95457">
                <a:moveTo>
                  <a:pt x="0" y="98"/>
                </a:moveTo>
                <a:lnTo>
                  <a:pt x="69850" y="63598"/>
                </a:lnTo>
                <a:cubicBezTo>
                  <a:pt x="87842" y="79473"/>
                  <a:pt x="100277" y="93761"/>
                  <a:pt x="107950" y="95348"/>
                </a:cubicBezTo>
                <a:cubicBezTo>
                  <a:pt x="115623" y="96935"/>
                  <a:pt x="119591" y="80796"/>
                  <a:pt x="115887" y="73123"/>
                </a:cubicBezTo>
                <a:cubicBezTo>
                  <a:pt x="112183" y="65450"/>
                  <a:pt x="102658" y="59630"/>
                  <a:pt x="85725" y="49311"/>
                </a:cubicBezTo>
                <a:cubicBezTo>
                  <a:pt x="68792" y="38992"/>
                  <a:pt x="2646" y="-2283"/>
                  <a:pt x="0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: 図形 342">
            <a:extLst>
              <a:ext uri="{FF2B5EF4-FFF2-40B4-BE49-F238E27FC236}">
                <a16:creationId xmlns:a16="http://schemas.microsoft.com/office/drawing/2014/main" id="{3CAADC0A-7429-4C93-A754-E89502BDAF99}"/>
              </a:ext>
            </a:extLst>
          </p:cNvPr>
          <p:cNvSpPr/>
          <p:nvPr/>
        </p:nvSpPr>
        <p:spPr>
          <a:xfrm>
            <a:off x="2003398" y="1136646"/>
            <a:ext cx="58922" cy="279410"/>
          </a:xfrm>
          <a:custGeom>
            <a:avLst/>
            <a:gdLst>
              <a:gd name="connsiteX0" fmla="*/ 58765 w 58922"/>
              <a:gd name="connsiteY0" fmla="*/ 4 h 279410"/>
              <a:gd name="connsiteX1" fmla="*/ 38127 w 58922"/>
              <a:gd name="connsiteY1" fmla="*/ 155579 h 279410"/>
              <a:gd name="connsiteX2" fmla="*/ 27 w 58922"/>
              <a:gd name="connsiteY2" fmla="*/ 279404 h 279410"/>
              <a:gd name="connsiteX3" fmla="*/ 44477 w 58922"/>
              <a:gd name="connsiteY3" fmla="*/ 160342 h 279410"/>
              <a:gd name="connsiteX4" fmla="*/ 58765 w 58922"/>
              <a:gd name="connsiteY4" fmla="*/ 4 h 27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22" h="279410">
                <a:moveTo>
                  <a:pt x="58765" y="4"/>
                </a:moveTo>
                <a:cubicBezTo>
                  <a:pt x="57707" y="-790"/>
                  <a:pt x="47917" y="109012"/>
                  <a:pt x="38127" y="155579"/>
                </a:cubicBezTo>
                <a:cubicBezTo>
                  <a:pt x="28337" y="202146"/>
                  <a:pt x="-1031" y="278610"/>
                  <a:pt x="27" y="279404"/>
                </a:cubicBezTo>
                <a:cubicBezTo>
                  <a:pt x="1085" y="280198"/>
                  <a:pt x="33365" y="204263"/>
                  <a:pt x="44477" y="160342"/>
                </a:cubicBezTo>
                <a:cubicBezTo>
                  <a:pt x="55589" y="116421"/>
                  <a:pt x="59823" y="798"/>
                  <a:pt x="5876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: 図形 343">
            <a:extLst>
              <a:ext uri="{FF2B5EF4-FFF2-40B4-BE49-F238E27FC236}">
                <a16:creationId xmlns:a16="http://schemas.microsoft.com/office/drawing/2014/main" id="{2F557D81-B9AB-4947-87E7-BD72E6B34554}"/>
              </a:ext>
            </a:extLst>
          </p:cNvPr>
          <p:cNvSpPr/>
          <p:nvPr/>
        </p:nvSpPr>
        <p:spPr>
          <a:xfrm>
            <a:off x="1906435" y="1116787"/>
            <a:ext cx="86373" cy="189726"/>
          </a:xfrm>
          <a:custGeom>
            <a:avLst/>
            <a:gdLst>
              <a:gd name="connsiteX0" fmla="*/ 85878 w 86373"/>
              <a:gd name="connsiteY0" fmla="*/ 813 h 189726"/>
              <a:gd name="connsiteX1" fmla="*/ 41428 w 86373"/>
              <a:gd name="connsiteY1" fmla="*/ 37326 h 189726"/>
              <a:gd name="connsiteX2" fmla="*/ 19203 w 86373"/>
              <a:gd name="connsiteY2" fmla="*/ 78601 h 189726"/>
              <a:gd name="connsiteX3" fmla="*/ 4915 w 86373"/>
              <a:gd name="connsiteY3" fmla="*/ 188138 h 189726"/>
              <a:gd name="connsiteX4" fmla="*/ 153 w 86373"/>
              <a:gd name="connsiteY4" fmla="*/ 138926 h 189726"/>
              <a:gd name="connsiteX5" fmla="*/ 9678 w 86373"/>
              <a:gd name="connsiteY5" fmla="*/ 73838 h 189726"/>
              <a:gd name="connsiteX6" fmla="*/ 85878 w 86373"/>
              <a:gd name="connsiteY6" fmla="*/ 813 h 1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373" h="189726">
                <a:moveTo>
                  <a:pt x="85878" y="813"/>
                </a:moveTo>
                <a:cubicBezTo>
                  <a:pt x="91170" y="-5272"/>
                  <a:pt x="52540" y="24361"/>
                  <a:pt x="41428" y="37326"/>
                </a:cubicBezTo>
                <a:cubicBezTo>
                  <a:pt x="30315" y="50291"/>
                  <a:pt x="25288" y="53466"/>
                  <a:pt x="19203" y="78601"/>
                </a:cubicBezTo>
                <a:cubicBezTo>
                  <a:pt x="13117" y="103736"/>
                  <a:pt x="8090" y="178084"/>
                  <a:pt x="4915" y="188138"/>
                </a:cubicBezTo>
                <a:cubicBezTo>
                  <a:pt x="1740" y="198192"/>
                  <a:pt x="-641" y="157976"/>
                  <a:pt x="153" y="138926"/>
                </a:cubicBezTo>
                <a:cubicBezTo>
                  <a:pt x="947" y="119876"/>
                  <a:pt x="153" y="97121"/>
                  <a:pt x="9678" y="73838"/>
                </a:cubicBezTo>
                <a:cubicBezTo>
                  <a:pt x="19203" y="50555"/>
                  <a:pt x="80586" y="6898"/>
                  <a:pt x="85878" y="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: 図形 344">
            <a:extLst>
              <a:ext uri="{FF2B5EF4-FFF2-40B4-BE49-F238E27FC236}">
                <a16:creationId xmlns:a16="http://schemas.microsoft.com/office/drawing/2014/main" id="{32D93F5F-3495-4313-B26E-3A7A25D208E3}"/>
              </a:ext>
            </a:extLst>
          </p:cNvPr>
          <p:cNvSpPr/>
          <p:nvPr/>
        </p:nvSpPr>
        <p:spPr>
          <a:xfrm>
            <a:off x="2008080" y="1147585"/>
            <a:ext cx="73405" cy="293949"/>
          </a:xfrm>
          <a:custGeom>
            <a:avLst/>
            <a:gdLst>
              <a:gd name="connsiteX0" fmla="*/ 54083 w 73405"/>
              <a:gd name="connsiteY0" fmla="*/ 178 h 293949"/>
              <a:gd name="connsiteX1" fmla="*/ 66783 w 73405"/>
              <a:gd name="connsiteY1" fmla="*/ 130353 h 293949"/>
              <a:gd name="connsiteX2" fmla="*/ 66783 w 73405"/>
              <a:gd name="connsiteY2" fmla="*/ 179565 h 293949"/>
              <a:gd name="connsiteX3" fmla="*/ 46145 w 73405"/>
              <a:gd name="connsiteY3" fmla="*/ 228778 h 293949"/>
              <a:gd name="connsiteX4" fmla="*/ 108 w 73405"/>
              <a:gd name="connsiteY4" fmla="*/ 293865 h 293949"/>
              <a:gd name="connsiteX5" fmla="*/ 60433 w 73405"/>
              <a:gd name="connsiteY5" fmla="*/ 214490 h 293949"/>
              <a:gd name="connsiteX6" fmla="*/ 73133 w 73405"/>
              <a:gd name="connsiteY6" fmla="*/ 104953 h 293949"/>
              <a:gd name="connsiteX7" fmla="*/ 54083 w 73405"/>
              <a:gd name="connsiteY7" fmla="*/ 178 h 29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05" h="293949">
                <a:moveTo>
                  <a:pt x="54083" y="178"/>
                </a:moveTo>
                <a:cubicBezTo>
                  <a:pt x="53025" y="4411"/>
                  <a:pt x="64666" y="100455"/>
                  <a:pt x="66783" y="130353"/>
                </a:cubicBezTo>
                <a:cubicBezTo>
                  <a:pt x="68900" y="160251"/>
                  <a:pt x="70223" y="163161"/>
                  <a:pt x="66783" y="179565"/>
                </a:cubicBezTo>
                <a:cubicBezTo>
                  <a:pt x="63343" y="195969"/>
                  <a:pt x="57257" y="209728"/>
                  <a:pt x="46145" y="228778"/>
                </a:cubicBezTo>
                <a:cubicBezTo>
                  <a:pt x="35033" y="247828"/>
                  <a:pt x="-2273" y="296246"/>
                  <a:pt x="108" y="293865"/>
                </a:cubicBezTo>
                <a:cubicBezTo>
                  <a:pt x="2489" y="291484"/>
                  <a:pt x="48262" y="245975"/>
                  <a:pt x="60433" y="214490"/>
                </a:cubicBezTo>
                <a:cubicBezTo>
                  <a:pt x="72604" y="183005"/>
                  <a:pt x="74191" y="141730"/>
                  <a:pt x="73133" y="104953"/>
                </a:cubicBezTo>
                <a:cubicBezTo>
                  <a:pt x="72075" y="68176"/>
                  <a:pt x="55141" y="-4055"/>
                  <a:pt x="54083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: 図形 345">
            <a:extLst>
              <a:ext uri="{FF2B5EF4-FFF2-40B4-BE49-F238E27FC236}">
                <a16:creationId xmlns:a16="http://schemas.microsoft.com/office/drawing/2014/main" id="{880B123D-4BEF-485D-9198-54DCA5D6B5D4}"/>
              </a:ext>
            </a:extLst>
          </p:cNvPr>
          <p:cNvSpPr/>
          <p:nvPr/>
        </p:nvSpPr>
        <p:spPr>
          <a:xfrm>
            <a:off x="1813805" y="1035639"/>
            <a:ext cx="374230" cy="481111"/>
          </a:xfrm>
          <a:custGeom>
            <a:avLst/>
            <a:gdLst>
              <a:gd name="connsiteX0" fmla="*/ 173745 w 374230"/>
              <a:gd name="connsiteY0" fmla="*/ 4174 h 481111"/>
              <a:gd name="connsiteX1" fmla="*/ 72145 w 374230"/>
              <a:gd name="connsiteY1" fmla="*/ 72436 h 481111"/>
              <a:gd name="connsiteX2" fmla="*/ 22933 w 374230"/>
              <a:gd name="connsiteY2" fmla="*/ 189911 h 481111"/>
              <a:gd name="connsiteX3" fmla="*/ 14995 w 374230"/>
              <a:gd name="connsiteY3" fmla="*/ 297861 h 481111"/>
              <a:gd name="connsiteX4" fmla="*/ 224545 w 374230"/>
              <a:gd name="connsiteY4" fmla="*/ 477249 h 481111"/>
              <a:gd name="connsiteX5" fmla="*/ 334083 w 374230"/>
              <a:gd name="connsiteY5" fmla="*/ 402636 h 481111"/>
              <a:gd name="connsiteX6" fmla="*/ 362658 w 374230"/>
              <a:gd name="connsiteY6" fmla="*/ 193086 h 481111"/>
              <a:gd name="connsiteX7" fmla="*/ 173745 w 374230"/>
              <a:gd name="connsiteY7" fmla="*/ 4174 h 48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230" h="481111">
                <a:moveTo>
                  <a:pt x="173745" y="4174"/>
                </a:moveTo>
                <a:cubicBezTo>
                  <a:pt x="125326" y="-15934"/>
                  <a:pt x="97280" y="41480"/>
                  <a:pt x="72145" y="72436"/>
                </a:cubicBezTo>
                <a:cubicBezTo>
                  <a:pt x="47010" y="103392"/>
                  <a:pt x="32458" y="152340"/>
                  <a:pt x="22933" y="189911"/>
                </a:cubicBezTo>
                <a:cubicBezTo>
                  <a:pt x="13408" y="227482"/>
                  <a:pt x="-18607" y="249971"/>
                  <a:pt x="14995" y="297861"/>
                </a:cubicBezTo>
                <a:cubicBezTo>
                  <a:pt x="48597" y="345751"/>
                  <a:pt x="171364" y="459786"/>
                  <a:pt x="224545" y="477249"/>
                </a:cubicBezTo>
                <a:cubicBezTo>
                  <a:pt x="277726" y="494712"/>
                  <a:pt x="311064" y="449996"/>
                  <a:pt x="334083" y="402636"/>
                </a:cubicBezTo>
                <a:cubicBezTo>
                  <a:pt x="357102" y="355276"/>
                  <a:pt x="392821" y="261084"/>
                  <a:pt x="362658" y="193086"/>
                </a:cubicBezTo>
                <a:cubicBezTo>
                  <a:pt x="332496" y="125088"/>
                  <a:pt x="222164" y="24282"/>
                  <a:pt x="173745" y="4174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正方形/長方形 346">
            <a:extLst>
              <a:ext uri="{FF2B5EF4-FFF2-40B4-BE49-F238E27FC236}">
                <a16:creationId xmlns:a16="http://schemas.microsoft.com/office/drawing/2014/main" id="{F3C004D7-1277-48ED-8373-686F1B1D8AD6}"/>
              </a:ext>
            </a:extLst>
          </p:cNvPr>
          <p:cNvSpPr/>
          <p:nvPr/>
        </p:nvSpPr>
        <p:spPr>
          <a:xfrm>
            <a:off x="5476775" y="693019"/>
            <a:ext cx="1501541" cy="1078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D3D966C8-7311-4B52-B808-0CD546C509A5}"/>
              </a:ext>
            </a:extLst>
          </p:cNvPr>
          <p:cNvSpPr/>
          <p:nvPr/>
        </p:nvSpPr>
        <p:spPr>
          <a:xfrm>
            <a:off x="5298017" y="3587750"/>
            <a:ext cx="630417" cy="660619"/>
          </a:xfrm>
          <a:custGeom>
            <a:avLst/>
            <a:gdLst>
              <a:gd name="connsiteX0" fmla="*/ 0 w 630417"/>
              <a:gd name="connsiteY0" fmla="*/ 0 h 660619"/>
              <a:gd name="connsiteX1" fmla="*/ 256116 w 630417"/>
              <a:gd name="connsiteY1" fmla="*/ 205317 h 660619"/>
              <a:gd name="connsiteX2" fmla="*/ 488950 w 630417"/>
              <a:gd name="connsiteY2" fmla="*/ 461433 h 660619"/>
              <a:gd name="connsiteX3" fmla="*/ 628650 w 630417"/>
              <a:gd name="connsiteY3" fmla="*/ 658283 h 660619"/>
              <a:gd name="connsiteX4" fmla="*/ 567266 w 630417"/>
              <a:gd name="connsiteY4" fmla="*/ 552450 h 660619"/>
              <a:gd name="connsiteX5" fmla="*/ 560916 w 630417"/>
              <a:gd name="connsiteY5" fmla="*/ 300567 h 660619"/>
              <a:gd name="connsiteX6" fmla="*/ 533400 w 630417"/>
              <a:gd name="connsiteY6" fmla="*/ 357717 h 660619"/>
              <a:gd name="connsiteX7" fmla="*/ 550333 w 630417"/>
              <a:gd name="connsiteY7" fmla="*/ 436033 h 660619"/>
              <a:gd name="connsiteX8" fmla="*/ 442383 w 630417"/>
              <a:gd name="connsiteY8" fmla="*/ 351367 h 660619"/>
              <a:gd name="connsiteX9" fmla="*/ 0 w 630417"/>
              <a:gd name="connsiteY9" fmla="*/ 0 h 6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0417" h="660619">
                <a:moveTo>
                  <a:pt x="0" y="0"/>
                </a:moveTo>
                <a:cubicBezTo>
                  <a:pt x="87312" y="64206"/>
                  <a:pt x="174624" y="128412"/>
                  <a:pt x="256116" y="205317"/>
                </a:cubicBezTo>
                <a:cubicBezTo>
                  <a:pt x="337608" y="282223"/>
                  <a:pt x="426861" y="385939"/>
                  <a:pt x="488950" y="461433"/>
                </a:cubicBezTo>
                <a:cubicBezTo>
                  <a:pt x="551039" y="536927"/>
                  <a:pt x="615597" y="643114"/>
                  <a:pt x="628650" y="658283"/>
                </a:cubicBezTo>
                <a:cubicBezTo>
                  <a:pt x="641703" y="673452"/>
                  <a:pt x="578555" y="612069"/>
                  <a:pt x="567266" y="552450"/>
                </a:cubicBezTo>
                <a:cubicBezTo>
                  <a:pt x="555977" y="492831"/>
                  <a:pt x="566560" y="333022"/>
                  <a:pt x="560916" y="300567"/>
                </a:cubicBezTo>
                <a:cubicBezTo>
                  <a:pt x="555272" y="268112"/>
                  <a:pt x="535164" y="335139"/>
                  <a:pt x="533400" y="357717"/>
                </a:cubicBezTo>
                <a:cubicBezTo>
                  <a:pt x="531636" y="380295"/>
                  <a:pt x="565503" y="437091"/>
                  <a:pt x="550333" y="436033"/>
                </a:cubicBezTo>
                <a:cubicBezTo>
                  <a:pt x="535164" y="434975"/>
                  <a:pt x="442383" y="351367"/>
                  <a:pt x="442383" y="35136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EC24EFBC-ACAC-489D-A3D9-26B937A169ED}"/>
              </a:ext>
            </a:extLst>
          </p:cNvPr>
          <p:cNvSpPr/>
          <p:nvPr/>
        </p:nvSpPr>
        <p:spPr>
          <a:xfrm>
            <a:off x="5314906" y="3642751"/>
            <a:ext cx="420075" cy="705039"/>
          </a:xfrm>
          <a:custGeom>
            <a:avLst/>
            <a:gdLst>
              <a:gd name="connsiteX0" fmla="*/ 44 w 420075"/>
              <a:gd name="connsiteY0" fmla="*/ 32 h 705039"/>
              <a:gd name="connsiteX1" fmla="*/ 385277 w 420075"/>
              <a:gd name="connsiteY1" fmla="*/ 446649 h 705039"/>
              <a:gd name="connsiteX2" fmla="*/ 404327 w 420075"/>
              <a:gd name="connsiteY2" fmla="*/ 687949 h 705039"/>
              <a:gd name="connsiteX3" fmla="*/ 406444 w 420075"/>
              <a:gd name="connsiteY3" fmla="*/ 668899 h 705039"/>
              <a:gd name="connsiteX4" fmla="*/ 406444 w 420075"/>
              <a:gd name="connsiteY4" fmla="*/ 537666 h 705039"/>
              <a:gd name="connsiteX5" fmla="*/ 359877 w 420075"/>
              <a:gd name="connsiteY5" fmla="*/ 423366 h 705039"/>
              <a:gd name="connsiteX6" fmla="*/ 44 w 420075"/>
              <a:gd name="connsiteY6" fmla="*/ 32 h 70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075" h="705039">
                <a:moveTo>
                  <a:pt x="44" y="32"/>
                </a:moveTo>
                <a:cubicBezTo>
                  <a:pt x="4277" y="3912"/>
                  <a:pt x="317897" y="331996"/>
                  <a:pt x="385277" y="446649"/>
                </a:cubicBezTo>
                <a:cubicBezTo>
                  <a:pt x="452658" y="561302"/>
                  <a:pt x="400799" y="650907"/>
                  <a:pt x="404327" y="687949"/>
                </a:cubicBezTo>
                <a:cubicBezTo>
                  <a:pt x="407855" y="724991"/>
                  <a:pt x="406091" y="693946"/>
                  <a:pt x="406444" y="668899"/>
                </a:cubicBezTo>
                <a:cubicBezTo>
                  <a:pt x="406797" y="643852"/>
                  <a:pt x="414205" y="578588"/>
                  <a:pt x="406444" y="537666"/>
                </a:cubicBezTo>
                <a:cubicBezTo>
                  <a:pt x="398683" y="496744"/>
                  <a:pt x="424435" y="508386"/>
                  <a:pt x="359877" y="423366"/>
                </a:cubicBezTo>
                <a:cubicBezTo>
                  <a:pt x="295319" y="338347"/>
                  <a:pt x="-4189" y="-3848"/>
                  <a:pt x="44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7F05374D-304F-402B-85BB-0EE72BF3B7C5}"/>
              </a:ext>
            </a:extLst>
          </p:cNvPr>
          <p:cNvSpPr/>
          <p:nvPr/>
        </p:nvSpPr>
        <p:spPr>
          <a:xfrm>
            <a:off x="5759332" y="3830835"/>
            <a:ext cx="355406" cy="175973"/>
          </a:xfrm>
          <a:custGeom>
            <a:avLst/>
            <a:gdLst>
              <a:gd name="connsiteX0" fmla="*/ 118 w 355406"/>
              <a:gd name="connsiteY0" fmla="*/ 332 h 175973"/>
              <a:gd name="connsiteX1" fmla="*/ 332435 w 355406"/>
              <a:gd name="connsiteY1" fmla="*/ 169665 h 175973"/>
              <a:gd name="connsiteX2" fmla="*/ 294335 w 355406"/>
              <a:gd name="connsiteY2" fmla="*/ 127332 h 175973"/>
              <a:gd name="connsiteX3" fmla="*/ 118 w 355406"/>
              <a:gd name="connsiteY3" fmla="*/ 332 h 17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406" h="175973">
                <a:moveTo>
                  <a:pt x="118" y="332"/>
                </a:moveTo>
                <a:cubicBezTo>
                  <a:pt x="6468" y="7387"/>
                  <a:pt x="283399" y="148498"/>
                  <a:pt x="332435" y="169665"/>
                </a:cubicBezTo>
                <a:cubicBezTo>
                  <a:pt x="381471" y="190832"/>
                  <a:pt x="344077" y="154143"/>
                  <a:pt x="294335" y="127332"/>
                </a:cubicBezTo>
                <a:cubicBezTo>
                  <a:pt x="244593" y="100521"/>
                  <a:pt x="-6232" y="-6723"/>
                  <a:pt x="118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63D14AF6-80A9-4979-8AF2-F12EBDFBF46C}"/>
              </a:ext>
            </a:extLst>
          </p:cNvPr>
          <p:cNvSpPr/>
          <p:nvPr/>
        </p:nvSpPr>
        <p:spPr>
          <a:xfrm>
            <a:off x="4872344" y="3815854"/>
            <a:ext cx="845774" cy="557303"/>
          </a:xfrm>
          <a:custGeom>
            <a:avLst/>
            <a:gdLst>
              <a:gd name="connsiteX0" fmla="*/ 10806 w 845774"/>
              <a:gd name="connsiteY0" fmla="*/ 11079 h 557303"/>
              <a:gd name="connsiteX1" fmla="*/ 330423 w 845774"/>
              <a:gd name="connsiteY1" fmla="*/ 364563 h 557303"/>
              <a:gd name="connsiteX2" fmla="*/ 444723 w 845774"/>
              <a:gd name="connsiteY2" fmla="*/ 447113 h 557303"/>
              <a:gd name="connsiteX3" fmla="*/ 834189 w 845774"/>
              <a:gd name="connsiteY3" fmla="*/ 552946 h 557303"/>
              <a:gd name="connsiteX4" fmla="*/ 724123 w 845774"/>
              <a:gd name="connsiteY4" fmla="*/ 527546 h 557303"/>
              <a:gd name="connsiteX5" fmla="*/ 527273 w 845774"/>
              <a:gd name="connsiteY5" fmla="*/ 440763 h 557303"/>
              <a:gd name="connsiteX6" fmla="*/ 307139 w 845774"/>
              <a:gd name="connsiteY6" fmla="*/ 324346 h 557303"/>
              <a:gd name="connsiteX7" fmla="*/ 93356 w 845774"/>
              <a:gd name="connsiteY7" fmla="*/ 108446 h 557303"/>
              <a:gd name="connsiteX8" fmla="*/ 10806 w 845774"/>
              <a:gd name="connsiteY8" fmla="*/ 11079 h 55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5774" h="557303">
                <a:moveTo>
                  <a:pt x="10806" y="11079"/>
                </a:moveTo>
                <a:cubicBezTo>
                  <a:pt x="50317" y="53765"/>
                  <a:pt x="258104" y="291891"/>
                  <a:pt x="330423" y="364563"/>
                </a:cubicBezTo>
                <a:cubicBezTo>
                  <a:pt x="402742" y="437235"/>
                  <a:pt x="360762" y="415716"/>
                  <a:pt x="444723" y="447113"/>
                </a:cubicBezTo>
                <a:cubicBezTo>
                  <a:pt x="528684" y="478510"/>
                  <a:pt x="787622" y="539540"/>
                  <a:pt x="834189" y="552946"/>
                </a:cubicBezTo>
                <a:cubicBezTo>
                  <a:pt x="880756" y="566352"/>
                  <a:pt x="775276" y="546243"/>
                  <a:pt x="724123" y="527546"/>
                </a:cubicBezTo>
                <a:cubicBezTo>
                  <a:pt x="672970" y="508849"/>
                  <a:pt x="596770" y="474630"/>
                  <a:pt x="527273" y="440763"/>
                </a:cubicBezTo>
                <a:cubicBezTo>
                  <a:pt x="457776" y="406896"/>
                  <a:pt x="379458" y="379732"/>
                  <a:pt x="307139" y="324346"/>
                </a:cubicBezTo>
                <a:cubicBezTo>
                  <a:pt x="234820" y="268960"/>
                  <a:pt x="137100" y="157482"/>
                  <a:pt x="93356" y="108446"/>
                </a:cubicBezTo>
                <a:cubicBezTo>
                  <a:pt x="49612" y="59410"/>
                  <a:pt x="-28705" y="-31607"/>
                  <a:pt x="10806" y="11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E8B7FDE8-60EE-4C33-A52B-932904AF177E}"/>
              </a:ext>
            </a:extLst>
          </p:cNvPr>
          <p:cNvSpPr/>
          <p:nvPr/>
        </p:nvSpPr>
        <p:spPr>
          <a:xfrm>
            <a:off x="5187834" y="4260831"/>
            <a:ext cx="938818" cy="422156"/>
          </a:xfrm>
          <a:custGeom>
            <a:avLst/>
            <a:gdLst>
              <a:gd name="connsiteX0" fmla="*/ 766349 w 938818"/>
              <a:gd name="connsiteY0" fmla="*/ 19 h 422156"/>
              <a:gd name="connsiteX1" fmla="*/ 927216 w 938818"/>
              <a:gd name="connsiteY1" fmla="*/ 215919 h 422156"/>
              <a:gd name="connsiteX2" fmla="*/ 918749 w 938818"/>
              <a:gd name="connsiteY2" fmla="*/ 270952 h 422156"/>
              <a:gd name="connsiteX3" fmla="*/ 859483 w 938818"/>
              <a:gd name="connsiteY3" fmla="*/ 330219 h 422156"/>
              <a:gd name="connsiteX4" fmla="*/ 738833 w 938818"/>
              <a:gd name="connsiteY4" fmla="*/ 387369 h 422156"/>
              <a:gd name="connsiteX5" fmla="*/ 618183 w 938818"/>
              <a:gd name="connsiteY5" fmla="*/ 421236 h 422156"/>
              <a:gd name="connsiteX6" fmla="*/ 116 w 938818"/>
              <a:gd name="connsiteY6" fmla="*/ 351386 h 422156"/>
              <a:gd name="connsiteX7" fmla="*/ 567383 w 938818"/>
              <a:gd name="connsiteY7" fmla="*/ 414886 h 422156"/>
              <a:gd name="connsiteX8" fmla="*/ 719783 w 938818"/>
              <a:gd name="connsiteY8" fmla="*/ 381019 h 422156"/>
              <a:gd name="connsiteX9" fmla="*/ 853133 w 938818"/>
              <a:gd name="connsiteY9" fmla="*/ 281536 h 422156"/>
              <a:gd name="connsiteX10" fmla="*/ 878533 w 938818"/>
              <a:gd name="connsiteY10" fmla="*/ 228619 h 422156"/>
              <a:gd name="connsiteX11" fmla="*/ 766349 w 938818"/>
              <a:gd name="connsiteY11" fmla="*/ 19 h 42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8818" h="422156">
                <a:moveTo>
                  <a:pt x="766349" y="19"/>
                </a:moveTo>
                <a:cubicBezTo>
                  <a:pt x="774463" y="-2098"/>
                  <a:pt x="901816" y="170763"/>
                  <a:pt x="927216" y="215919"/>
                </a:cubicBezTo>
                <a:cubicBezTo>
                  <a:pt x="952616" y="261075"/>
                  <a:pt x="930038" y="251902"/>
                  <a:pt x="918749" y="270952"/>
                </a:cubicBezTo>
                <a:cubicBezTo>
                  <a:pt x="907460" y="290002"/>
                  <a:pt x="889469" y="310816"/>
                  <a:pt x="859483" y="330219"/>
                </a:cubicBezTo>
                <a:cubicBezTo>
                  <a:pt x="829497" y="349622"/>
                  <a:pt x="779050" y="372200"/>
                  <a:pt x="738833" y="387369"/>
                </a:cubicBezTo>
                <a:cubicBezTo>
                  <a:pt x="698616" y="402538"/>
                  <a:pt x="741302" y="427233"/>
                  <a:pt x="618183" y="421236"/>
                </a:cubicBezTo>
                <a:cubicBezTo>
                  <a:pt x="495064" y="415239"/>
                  <a:pt x="116" y="351386"/>
                  <a:pt x="116" y="351386"/>
                </a:cubicBezTo>
                <a:cubicBezTo>
                  <a:pt x="-8351" y="350328"/>
                  <a:pt x="447439" y="409947"/>
                  <a:pt x="567383" y="414886"/>
                </a:cubicBezTo>
                <a:cubicBezTo>
                  <a:pt x="687327" y="419825"/>
                  <a:pt x="672158" y="403244"/>
                  <a:pt x="719783" y="381019"/>
                </a:cubicBezTo>
                <a:cubicBezTo>
                  <a:pt x="767408" y="358794"/>
                  <a:pt x="826675" y="306936"/>
                  <a:pt x="853133" y="281536"/>
                </a:cubicBezTo>
                <a:cubicBezTo>
                  <a:pt x="879591" y="256136"/>
                  <a:pt x="890880" y="270952"/>
                  <a:pt x="878533" y="228619"/>
                </a:cubicBezTo>
                <a:cubicBezTo>
                  <a:pt x="866186" y="186286"/>
                  <a:pt x="758235" y="2136"/>
                  <a:pt x="766349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06A870FF-C995-42FA-8082-E083FADEE55B}"/>
              </a:ext>
            </a:extLst>
          </p:cNvPr>
          <p:cNvSpPr/>
          <p:nvPr/>
        </p:nvSpPr>
        <p:spPr>
          <a:xfrm>
            <a:off x="5270291" y="4594944"/>
            <a:ext cx="711887" cy="89166"/>
          </a:xfrm>
          <a:custGeom>
            <a:avLst/>
            <a:gdLst>
              <a:gd name="connsiteX0" fmla="*/ 209 w 711887"/>
              <a:gd name="connsiteY0" fmla="*/ 339 h 89166"/>
              <a:gd name="connsiteX1" fmla="*/ 376976 w 711887"/>
              <a:gd name="connsiteY1" fmla="*/ 53256 h 89166"/>
              <a:gd name="connsiteX2" fmla="*/ 709292 w 711887"/>
              <a:gd name="connsiteY2" fmla="*/ 44789 h 89166"/>
              <a:gd name="connsiteX3" fmla="*/ 520909 w 711887"/>
              <a:gd name="connsiteY3" fmla="*/ 80773 h 89166"/>
              <a:gd name="connsiteX4" fmla="*/ 326176 w 711887"/>
              <a:gd name="connsiteY4" fmla="*/ 82889 h 89166"/>
              <a:gd name="connsiteX5" fmla="*/ 209 w 711887"/>
              <a:gd name="connsiteY5" fmla="*/ 339 h 8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887" h="89166">
                <a:moveTo>
                  <a:pt x="209" y="339"/>
                </a:moveTo>
                <a:cubicBezTo>
                  <a:pt x="8676" y="-4600"/>
                  <a:pt x="258796" y="45848"/>
                  <a:pt x="376976" y="53256"/>
                </a:cubicBezTo>
                <a:cubicBezTo>
                  <a:pt x="495156" y="60664"/>
                  <a:pt x="685303" y="40203"/>
                  <a:pt x="709292" y="44789"/>
                </a:cubicBezTo>
                <a:cubicBezTo>
                  <a:pt x="733281" y="49375"/>
                  <a:pt x="584762" y="74423"/>
                  <a:pt x="520909" y="80773"/>
                </a:cubicBezTo>
                <a:cubicBezTo>
                  <a:pt x="457056" y="87123"/>
                  <a:pt x="409784" y="94883"/>
                  <a:pt x="326176" y="82889"/>
                </a:cubicBezTo>
                <a:cubicBezTo>
                  <a:pt x="242568" y="70895"/>
                  <a:pt x="-8258" y="5278"/>
                  <a:pt x="209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E6EDCC4B-EDF2-4B58-B947-373833FC6B76}"/>
              </a:ext>
            </a:extLst>
          </p:cNvPr>
          <p:cNvSpPr/>
          <p:nvPr/>
        </p:nvSpPr>
        <p:spPr>
          <a:xfrm>
            <a:off x="4931318" y="4404719"/>
            <a:ext cx="825239" cy="445788"/>
          </a:xfrm>
          <a:custGeom>
            <a:avLst/>
            <a:gdLst>
              <a:gd name="connsiteX0" fmla="*/ 515 w 825239"/>
              <a:gd name="connsiteY0" fmla="*/ 64 h 445788"/>
              <a:gd name="connsiteX1" fmla="*/ 324365 w 825239"/>
              <a:gd name="connsiteY1" fmla="*/ 218081 h 445788"/>
              <a:gd name="connsiteX2" fmla="*/ 419615 w 825239"/>
              <a:gd name="connsiteY2" fmla="*/ 347198 h 445788"/>
              <a:gd name="connsiteX3" fmla="*/ 804849 w 825239"/>
              <a:gd name="connsiteY3" fmla="*/ 433981 h 445788"/>
              <a:gd name="connsiteX4" fmla="*/ 732882 w 825239"/>
              <a:gd name="connsiteY4" fmla="*/ 436098 h 445788"/>
              <a:gd name="connsiteX5" fmla="*/ 400565 w 825239"/>
              <a:gd name="connsiteY5" fmla="*/ 351431 h 445788"/>
              <a:gd name="connsiteX6" fmla="*/ 252399 w 825239"/>
              <a:gd name="connsiteY6" fmla="*/ 196914 h 445788"/>
              <a:gd name="connsiteX7" fmla="*/ 515 w 825239"/>
              <a:gd name="connsiteY7" fmla="*/ 64 h 44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5239" h="445788">
                <a:moveTo>
                  <a:pt x="515" y="64"/>
                </a:moveTo>
                <a:cubicBezTo>
                  <a:pt x="12509" y="3592"/>
                  <a:pt x="254515" y="160225"/>
                  <a:pt x="324365" y="218081"/>
                </a:cubicBezTo>
                <a:cubicBezTo>
                  <a:pt x="394215" y="275937"/>
                  <a:pt x="339534" y="311215"/>
                  <a:pt x="419615" y="347198"/>
                </a:cubicBezTo>
                <a:cubicBezTo>
                  <a:pt x="499696" y="383181"/>
                  <a:pt x="752638" y="419164"/>
                  <a:pt x="804849" y="433981"/>
                </a:cubicBezTo>
                <a:cubicBezTo>
                  <a:pt x="857060" y="448798"/>
                  <a:pt x="800263" y="449856"/>
                  <a:pt x="732882" y="436098"/>
                </a:cubicBezTo>
                <a:cubicBezTo>
                  <a:pt x="665501" y="422340"/>
                  <a:pt x="480646" y="391295"/>
                  <a:pt x="400565" y="351431"/>
                </a:cubicBezTo>
                <a:cubicBezTo>
                  <a:pt x="320484" y="311567"/>
                  <a:pt x="315546" y="254064"/>
                  <a:pt x="252399" y="196914"/>
                </a:cubicBezTo>
                <a:cubicBezTo>
                  <a:pt x="189252" y="139764"/>
                  <a:pt x="-11479" y="-3464"/>
                  <a:pt x="515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7B8AEB52-EFC9-4397-AD10-7254C65D9ED1}"/>
              </a:ext>
            </a:extLst>
          </p:cNvPr>
          <p:cNvSpPr/>
          <p:nvPr/>
        </p:nvSpPr>
        <p:spPr>
          <a:xfrm>
            <a:off x="4696263" y="3841042"/>
            <a:ext cx="466319" cy="354377"/>
          </a:xfrm>
          <a:custGeom>
            <a:avLst/>
            <a:gdLst>
              <a:gd name="connsiteX0" fmla="*/ 620 w 466319"/>
              <a:gd name="connsiteY0" fmla="*/ 708 h 354377"/>
              <a:gd name="connsiteX1" fmla="*/ 313887 w 466319"/>
              <a:gd name="connsiteY1" fmla="*/ 275875 h 354377"/>
              <a:gd name="connsiteX2" fmla="*/ 466287 w 466319"/>
              <a:gd name="connsiteY2" fmla="*/ 354191 h 354377"/>
              <a:gd name="connsiteX3" fmla="*/ 326587 w 466319"/>
              <a:gd name="connsiteY3" fmla="*/ 261058 h 354377"/>
              <a:gd name="connsiteX4" fmla="*/ 235570 w 466319"/>
              <a:gd name="connsiteY4" fmla="*/ 197558 h 354377"/>
              <a:gd name="connsiteX5" fmla="*/ 620 w 466319"/>
              <a:gd name="connsiteY5" fmla="*/ 708 h 35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319" h="354377">
                <a:moveTo>
                  <a:pt x="620" y="708"/>
                </a:moveTo>
                <a:cubicBezTo>
                  <a:pt x="13673" y="13761"/>
                  <a:pt x="236276" y="216961"/>
                  <a:pt x="313887" y="275875"/>
                </a:cubicBezTo>
                <a:cubicBezTo>
                  <a:pt x="391498" y="334789"/>
                  <a:pt x="464170" y="356661"/>
                  <a:pt x="466287" y="354191"/>
                </a:cubicBezTo>
                <a:cubicBezTo>
                  <a:pt x="468404" y="351722"/>
                  <a:pt x="365040" y="287163"/>
                  <a:pt x="326587" y="261058"/>
                </a:cubicBezTo>
                <a:cubicBezTo>
                  <a:pt x="288134" y="234953"/>
                  <a:pt x="287075" y="236363"/>
                  <a:pt x="235570" y="197558"/>
                </a:cubicBezTo>
                <a:cubicBezTo>
                  <a:pt x="184065" y="158753"/>
                  <a:pt x="-12433" y="-12345"/>
                  <a:pt x="620" y="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6D9DEAC1-829E-4701-B327-483A10635BD9}"/>
              </a:ext>
            </a:extLst>
          </p:cNvPr>
          <p:cNvSpPr/>
          <p:nvPr/>
        </p:nvSpPr>
        <p:spPr>
          <a:xfrm>
            <a:off x="4654550" y="3886200"/>
            <a:ext cx="630020" cy="538464"/>
          </a:xfrm>
          <a:custGeom>
            <a:avLst/>
            <a:gdLst>
              <a:gd name="connsiteX0" fmla="*/ 0 w 630020"/>
              <a:gd name="connsiteY0" fmla="*/ 0 h 538464"/>
              <a:gd name="connsiteX1" fmla="*/ 338667 w 630020"/>
              <a:gd name="connsiteY1" fmla="*/ 317500 h 538464"/>
              <a:gd name="connsiteX2" fmla="*/ 628650 w 630020"/>
              <a:gd name="connsiteY2" fmla="*/ 537633 h 538464"/>
              <a:gd name="connsiteX3" fmla="*/ 455083 w 630020"/>
              <a:gd name="connsiteY3" fmla="*/ 397933 h 538464"/>
              <a:gd name="connsiteX4" fmla="*/ 0 w 630020"/>
              <a:gd name="connsiteY4" fmla="*/ 0 h 53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020" h="538464">
                <a:moveTo>
                  <a:pt x="0" y="0"/>
                </a:moveTo>
                <a:cubicBezTo>
                  <a:pt x="116946" y="113947"/>
                  <a:pt x="233892" y="227895"/>
                  <a:pt x="338667" y="317500"/>
                </a:cubicBezTo>
                <a:cubicBezTo>
                  <a:pt x="443442" y="407105"/>
                  <a:pt x="609247" y="524228"/>
                  <a:pt x="628650" y="537633"/>
                </a:cubicBezTo>
                <a:cubicBezTo>
                  <a:pt x="648053" y="551039"/>
                  <a:pt x="455083" y="397933"/>
                  <a:pt x="455083" y="39793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F09B2B0B-9EB8-482F-A737-7988E1B7173B}"/>
              </a:ext>
            </a:extLst>
          </p:cNvPr>
          <p:cNvSpPr/>
          <p:nvPr/>
        </p:nvSpPr>
        <p:spPr>
          <a:xfrm>
            <a:off x="4657657" y="3910011"/>
            <a:ext cx="87149" cy="410587"/>
          </a:xfrm>
          <a:custGeom>
            <a:avLst/>
            <a:gdLst>
              <a:gd name="connsiteX0" fmla="*/ 68 w 87149"/>
              <a:gd name="connsiteY0" fmla="*/ 2 h 410587"/>
              <a:gd name="connsiteX1" fmla="*/ 85793 w 87149"/>
              <a:gd name="connsiteY1" fmla="*/ 234952 h 410587"/>
              <a:gd name="connsiteX2" fmla="*/ 54043 w 87149"/>
              <a:gd name="connsiteY2" fmla="*/ 409577 h 410587"/>
              <a:gd name="connsiteX3" fmla="*/ 73093 w 87149"/>
              <a:gd name="connsiteY3" fmla="*/ 303214 h 410587"/>
              <a:gd name="connsiteX4" fmla="*/ 71506 w 87149"/>
              <a:gd name="connsiteY4" fmla="*/ 230189 h 410587"/>
              <a:gd name="connsiteX5" fmla="*/ 68 w 87149"/>
              <a:gd name="connsiteY5" fmla="*/ 2 h 41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149" h="410587">
                <a:moveTo>
                  <a:pt x="68" y="2"/>
                </a:moveTo>
                <a:cubicBezTo>
                  <a:pt x="2449" y="796"/>
                  <a:pt x="76797" y="166690"/>
                  <a:pt x="85793" y="234952"/>
                </a:cubicBezTo>
                <a:cubicBezTo>
                  <a:pt x="94789" y="303215"/>
                  <a:pt x="56160" y="398200"/>
                  <a:pt x="54043" y="409577"/>
                </a:cubicBezTo>
                <a:cubicBezTo>
                  <a:pt x="51926" y="420954"/>
                  <a:pt x="70183" y="333112"/>
                  <a:pt x="73093" y="303214"/>
                </a:cubicBezTo>
                <a:cubicBezTo>
                  <a:pt x="76004" y="273316"/>
                  <a:pt x="85000" y="278608"/>
                  <a:pt x="71506" y="230189"/>
                </a:cubicBezTo>
                <a:cubicBezTo>
                  <a:pt x="58012" y="181770"/>
                  <a:pt x="-2313" y="-792"/>
                  <a:pt x="6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: 図形 227">
            <a:extLst>
              <a:ext uri="{FF2B5EF4-FFF2-40B4-BE49-F238E27FC236}">
                <a16:creationId xmlns:a16="http://schemas.microsoft.com/office/drawing/2014/main" id="{49954463-EFC7-41B4-9F50-9058B0E7B1BA}"/>
              </a:ext>
            </a:extLst>
          </p:cNvPr>
          <p:cNvSpPr/>
          <p:nvPr/>
        </p:nvSpPr>
        <p:spPr>
          <a:xfrm>
            <a:off x="4491074" y="4256505"/>
            <a:ext cx="403412" cy="692865"/>
          </a:xfrm>
          <a:custGeom>
            <a:avLst/>
            <a:gdLst>
              <a:gd name="connsiteX0" fmla="*/ 261901 w 403412"/>
              <a:gd name="connsiteY0" fmla="*/ 101183 h 692865"/>
              <a:gd name="connsiteX1" fmla="*/ 306351 w 403412"/>
              <a:gd name="connsiteY1" fmla="*/ 394870 h 692865"/>
              <a:gd name="connsiteX2" fmla="*/ 398426 w 403412"/>
              <a:gd name="connsiteY2" fmla="*/ 674270 h 692865"/>
              <a:gd name="connsiteX3" fmla="*/ 380964 w 403412"/>
              <a:gd name="connsiteY3" fmla="*/ 636170 h 692865"/>
              <a:gd name="connsiteX4" fmla="*/ 295239 w 403412"/>
              <a:gd name="connsiteY4" fmla="*/ 388520 h 692865"/>
              <a:gd name="connsiteX5" fmla="*/ 1551 w 403412"/>
              <a:gd name="connsiteY5" fmla="*/ 4345 h 692865"/>
              <a:gd name="connsiteX6" fmla="*/ 180939 w 403412"/>
              <a:gd name="connsiteY6" fmla="*/ 183733 h 692865"/>
              <a:gd name="connsiteX7" fmla="*/ 220626 w 403412"/>
              <a:gd name="connsiteY7" fmla="*/ 223420 h 692865"/>
              <a:gd name="connsiteX8" fmla="*/ 158714 w 403412"/>
              <a:gd name="connsiteY8" fmla="*/ 69433 h 692865"/>
              <a:gd name="connsiteX9" fmla="*/ 125376 w 403412"/>
              <a:gd name="connsiteY9" fmla="*/ 20220 h 692865"/>
              <a:gd name="connsiteX10" fmla="*/ 261901 w 403412"/>
              <a:gd name="connsiteY10" fmla="*/ 101183 h 69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3412" h="692865">
                <a:moveTo>
                  <a:pt x="261901" y="101183"/>
                </a:moveTo>
                <a:cubicBezTo>
                  <a:pt x="292063" y="163625"/>
                  <a:pt x="283597" y="299356"/>
                  <a:pt x="306351" y="394870"/>
                </a:cubicBezTo>
                <a:cubicBezTo>
                  <a:pt x="329105" y="490385"/>
                  <a:pt x="385991" y="634053"/>
                  <a:pt x="398426" y="674270"/>
                </a:cubicBezTo>
                <a:cubicBezTo>
                  <a:pt x="410861" y="714487"/>
                  <a:pt x="398162" y="683795"/>
                  <a:pt x="380964" y="636170"/>
                </a:cubicBezTo>
                <a:cubicBezTo>
                  <a:pt x="363766" y="588545"/>
                  <a:pt x="358474" y="493824"/>
                  <a:pt x="295239" y="388520"/>
                </a:cubicBezTo>
                <a:cubicBezTo>
                  <a:pt x="232004" y="283216"/>
                  <a:pt x="20601" y="38476"/>
                  <a:pt x="1551" y="4345"/>
                </a:cubicBezTo>
                <a:cubicBezTo>
                  <a:pt x="-17499" y="-29786"/>
                  <a:pt x="144427" y="147221"/>
                  <a:pt x="180939" y="183733"/>
                </a:cubicBezTo>
                <a:cubicBezTo>
                  <a:pt x="217451" y="220245"/>
                  <a:pt x="224330" y="242470"/>
                  <a:pt x="220626" y="223420"/>
                </a:cubicBezTo>
                <a:cubicBezTo>
                  <a:pt x="216922" y="204370"/>
                  <a:pt x="174589" y="103300"/>
                  <a:pt x="158714" y="69433"/>
                </a:cubicBezTo>
                <a:cubicBezTo>
                  <a:pt x="142839" y="35566"/>
                  <a:pt x="108708" y="13341"/>
                  <a:pt x="125376" y="20220"/>
                </a:cubicBezTo>
                <a:cubicBezTo>
                  <a:pt x="142044" y="27099"/>
                  <a:pt x="231739" y="38741"/>
                  <a:pt x="261901" y="101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AE80200B-DC4E-40BF-9FE2-98C9A36E657E}"/>
              </a:ext>
            </a:extLst>
          </p:cNvPr>
          <p:cNvSpPr/>
          <p:nvPr/>
        </p:nvSpPr>
        <p:spPr>
          <a:xfrm>
            <a:off x="4010946" y="4533776"/>
            <a:ext cx="89542" cy="401145"/>
          </a:xfrm>
          <a:custGeom>
            <a:avLst/>
            <a:gdLst>
              <a:gd name="connsiteX0" fmla="*/ 25537 w 89542"/>
              <a:gd name="connsiteY0" fmla="*/ 124 h 401145"/>
              <a:gd name="connsiteX1" fmla="*/ 27654 w 89542"/>
              <a:gd name="connsiteY1" fmla="*/ 188507 h 401145"/>
              <a:gd name="connsiteX2" fmla="*/ 89037 w 89542"/>
              <a:gd name="connsiteY2" fmla="*/ 332441 h 401145"/>
              <a:gd name="connsiteX3" fmla="*/ 55171 w 89542"/>
              <a:gd name="connsiteY3" fmla="*/ 400174 h 401145"/>
              <a:gd name="connsiteX4" fmla="*/ 25537 w 89542"/>
              <a:gd name="connsiteY4" fmla="*/ 285874 h 401145"/>
              <a:gd name="connsiteX5" fmla="*/ 137 w 89542"/>
              <a:gd name="connsiteY5" fmla="*/ 160991 h 401145"/>
              <a:gd name="connsiteX6" fmla="*/ 25537 w 89542"/>
              <a:gd name="connsiteY6" fmla="*/ 124 h 40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42" h="401145">
                <a:moveTo>
                  <a:pt x="25537" y="124"/>
                </a:moveTo>
                <a:cubicBezTo>
                  <a:pt x="30123" y="4710"/>
                  <a:pt x="17071" y="133121"/>
                  <a:pt x="27654" y="188507"/>
                </a:cubicBezTo>
                <a:cubicBezTo>
                  <a:pt x="38237" y="243893"/>
                  <a:pt x="84451" y="297163"/>
                  <a:pt x="89037" y="332441"/>
                </a:cubicBezTo>
                <a:cubicBezTo>
                  <a:pt x="93623" y="367719"/>
                  <a:pt x="65754" y="407935"/>
                  <a:pt x="55171" y="400174"/>
                </a:cubicBezTo>
                <a:cubicBezTo>
                  <a:pt x="44588" y="392413"/>
                  <a:pt x="34709" y="325738"/>
                  <a:pt x="25537" y="285874"/>
                </a:cubicBezTo>
                <a:cubicBezTo>
                  <a:pt x="16365" y="246010"/>
                  <a:pt x="2254" y="202971"/>
                  <a:pt x="137" y="160991"/>
                </a:cubicBezTo>
                <a:cubicBezTo>
                  <a:pt x="-1980" y="119011"/>
                  <a:pt x="20951" y="-4462"/>
                  <a:pt x="25537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0C805115-B423-4001-8AEB-501854FF305F}"/>
              </a:ext>
            </a:extLst>
          </p:cNvPr>
          <p:cNvSpPr/>
          <p:nvPr/>
        </p:nvSpPr>
        <p:spPr>
          <a:xfrm>
            <a:off x="3982590" y="4825913"/>
            <a:ext cx="54360" cy="374884"/>
          </a:xfrm>
          <a:custGeom>
            <a:avLst/>
            <a:gdLst>
              <a:gd name="connsiteX0" fmla="*/ 53893 w 54360"/>
              <a:gd name="connsiteY0" fmla="*/ 87 h 374884"/>
              <a:gd name="connsiteX1" fmla="*/ 977 w 54360"/>
              <a:gd name="connsiteY1" fmla="*/ 228687 h 374884"/>
              <a:gd name="connsiteX2" fmla="*/ 20027 w 54360"/>
              <a:gd name="connsiteY2" fmla="*/ 374737 h 374884"/>
              <a:gd name="connsiteX3" fmla="*/ 26377 w 54360"/>
              <a:gd name="connsiteY3" fmla="*/ 203287 h 374884"/>
              <a:gd name="connsiteX4" fmla="*/ 53893 w 54360"/>
              <a:gd name="connsiteY4" fmla="*/ 87 h 37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60" h="374884">
                <a:moveTo>
                  <a:pt x="53893" y="87"/>
                </a:moveTo>
                <a:cubicBezTo>
                  <a:pt x="49660" y="4320"/>
                  <a:pt x="6621" y="166245"/>
                  <a:pt x="977" y="228687"/>
                </a:cubicBezTo>
                <a:cubicBezTo>
                  <a:pt x="-4667" y="291129"/>
                  <a:pt x="15794" y="378970"/>
                  <a:pt x="20027" y="374737"/>
                </a:cubicBezTo>
                <a:cubicBezTo>
                  <a:pt x="24260" y="370504"/>
                  <a:pt x="20380" y="260790"/>
                  <a:pt x="26377" y="203287"/>
                </a:cubicBezTo>
                <a:cubicBezTo>
                  <a:pt x="32374" y="145784"/>
                  <a:pt x="58126" y="-4146"/>
                  <a:pt x="53893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: 図形 347">
            <a:extLst>
              <a:ext uri="{FF2B5EF4-FFF2-40B4-BE49-F238E27FC236}">
                <a16:creationId xmlns:a16="http://schemas.microsoft.com/office/drawing/2014/main" id="{AD43C3DF-46E1-4744-92C9-121C7C2ED1F5}"/>
              </a:ext>
            </a:extLst>
          </p:cNvPr>
          <p:cNvSpPr/>
          <p:nvPr/>
        </p:nvSpPr>
        <p:spPr>
          <a:xfrm>
            <a:off x="4596214" y="4749789"/>
            <a:ext cx="411785" cy="373085"/>
          </a:xfrm>
          <a:custGeom>
            <a:avLst/>
            <a:gdLst>
              <a:gd name="connsiteX0" fmla="*/ 1186 w 411785"/>
              <a:gd name="connsiteY0" fmla="*/ 11 h 373085"/>
              <a:gd name="connsiteX1" fmla="*/ 21824 w 411785"/>
              <a:gd name="connsiteY1" fmla="*/ 155586 h 373085"/>
              <a:gd name="connsiteX2" fmla="*/ 107549 w 411785"/>
              <a:gd name="connsiteY2" fmla="*/ 241311 h 373085"/>
              <a:gd name="connsiteX3" fmla="*/ 291699 w 411785"/>
              <a:gd name="connsiteY3" fmla="*/ 303224 h 373085"/>
              <a:gd name="connsiteX4" fmla="*/ 410761 w 411785"/>
              <a:gd name="connsiteY4" fmla="*/ 373074 h 373085"/>
              <a:gd name="connsiteX5" fmla="*/ 337736 w 411785"/>
              <a:gd name="connsiteY5" fmla="*/ 307986 h 373085"/>
              <a:gd name="connsiteX6" fmla="*/ 145649 w 411785"/>
              <a:gd name="connsiteY6" fmla="*/ 231786 h 373085"/>
              <a:gd name="connsiteX7" fmla="*/ 47224 w 411785"/>
              <a:gd name="connsiteY7" fmla="*/ 163524 h 373085"/>
              <a:gd name="connsiteX8" fmla="*/ 1186 w 411785"/>
              <a:gd name="connsiteY8" fmla="*/ 11 h 37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785" h="373085">
                <a:moveTo>
                  <a:pt x="1186" y="11"/>
                </a:moveTo>
                <a:cubicBezTo>
                  <a:pt x="-3047" y="-1312"/>
                  <a:pt x="4097" y="115369"/>
                  <a:pt x="21824" y="155586"/>
                </a:cubicBezTo>
                <a:cubicBezTo>
                  <a:pt x="39551" y="195803"/>
                  <a:pt x="62570" y="216705"/>
                  <a:pt x="107549" y="241311"/>
                </a:cubicBezTo>
                <a:cubicBezTo>
                  <a:pt x="152528" y="265917"/>
                  <a:pt x="241164" y="281264"/>
                  <a:pt x="291699" y="303224"/>
                </a:cubicBezTo>
                <a:cubicBezTo>
                  <a:pt x="342234" y="325184"/>
                  <a:pt x="403088" y="372280"/>
                  <a:pt x="410761" y="373074"/>
                </a:cubicBezTo>
                <a:cubicBezTo>
                  <a:pt x="418434" y="373868"/>
                  <a:pt x="381921" y="331534"/>
                  <a:pt x="337736" y="307986"/>
                </a:cubicBezTo>
                <a:cubicBezTo>
                  <a:pt x="293551" y="284438"/>
                  <a:pt x="194068" y="255863"/>
                  <a:pt x="145649" y="231786"/>
                </a:cubicBezTo>
                <a:cubicBezTo>
                  <a:pt x="97230" y="207709"/>
                  <a:pt x="72359" y="198713"/>
                  <a:pt x="47224" y="163524"/>
                </a:cubicBezTo>
                <a:cubicBezTo>
                  <a:pt x="22089" y="128335"/>
                  <a:pt x="5419" y="1334"/>
                  <a:pt x="118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: 図形 348">
            <a:extLst>
              <a:ext uri="{FF2B5EF4-FFF2-40B4-BE49-F238E27FC236}">
                <a16:creationId xmlns:a16="http://schemas.microsoft.com/office/drawing/2014/main" id="{77A76972-8CF4-4AD3-B4A8-5D6820CAE739}"/>
              </a:ext>
            </a:extLst>
          </p:cNvPr>
          <p:cNvSpPr/>
          <p:nvPr/>
        </p:nvSpPr>
        <p:spPr>
          <a:xfrm>
            <a:off x="4569897" y="4738688"/>
            <a:ext cx="277190" cy="365377"/>
          </a:xfrm>
          <a:custGeom>
            <a:avLst/>
            <a:gdLst>
              <a:gd name="connsiteX0" fmla="*/ 516 w 277190"/>
              <a:gd name="connsiteY0" fmla="*/ 0 h 365377"/>
              <a:gd name="connsiteX1" fmla="*/ 13216 w 277190"/>
              <a:gd name="connsiteY1" fmla="*/ 142875 h 365377"/>
              <a:gd name="connsiteX2" fmla="*/ 83066 w 277190"/>
              <a:gd name="connsiteY2" fmla="*/ 290512 h 365377"/>
              <a:gd name="connsiteX3" fmla="*/ 165616 w 277190"/>
              <a:gd name="connsiteY3" fmla="*/ 349250 h 365377"/>
              <a:gd name="connsiteX4" fmla="*/ 276741 w 277190"/>
              <a:gd name="connsiteY4" fmla="*/ 363537 h 365377"/>
              <a:gd name="connsiteX5" fmla="*/ 121166 w 277190"/>
              <a:gd name="connsiteY5" fmla="*/ 315912 h 365377"/>
              <a:gd name="connsiteX6" fmla="*/ 21153 w 277190"/>
              <a:gd name="connsiteY6" fmla="*/ 141287 h 365377"/>
              <a:gd name="connsiteX7" fmla="*/ 516 w 277190"/>
              <a:gd name="connsiteY7" fmla="*/ 0 h 365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190" h="365377">
                <a:moveTo>
                  <a:pt x="516" y="0"/>
                </a:moveTo>
                <a:cubicBezTo>
                  <a:pt x="-807" y="265"/>
                  <a:pt x="-542" y="94456"/>
                  <a:pt x="13216" y="142875"/>
                </a:cubicBezTo>
                <a:cubicBezTo>
                  <a:pt x="26974" y="191294"/>
                  <a:pt x="57666" y="256116"/>
                  <a:pt x="83066" y="290512"/>
                </a:cubicBezTo>
                <a:cubicBezTo>
                  <a:pt x="108466" y="324908"/>
                  <a:pt x="133337" y="337079"/>
                  <a:pt x="165616" y="349250"/>
                </a:cubicBezTo>
                <a:cubicBezTo>
                  <a:pt x="197895" y="361421"/>
                  <a:pt x="284149" y="369093"/>
                  <a:pt x="276741" y="363537"/>
                </a:cubicBezTo>
                <a:cubicBezTo>
                  <a:pt x="269333" y="357981"/>
                  <a:pt x="163764" y="352954"/>
                  <a:pt x="121166" y="315912"/>
                </a:cubicBezTo>
                <a:cubicBezTo>
                  <a:pt x="78568" y="278870"/>
                  <a:pt x="39145" y="190235"/>
                  <a:pt x="21153" y="141287"/>
                </a:cubicBezTo>
                <a:cubicBezTo>
                  <a:pt x="3161" y="92339"/>
                  <a:pt x="1839" y="-265"/>
                  <a:pt x="51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: 図形 349">
            <a:extLst>
              <a:ext uri="{FF2B5EF4-FFF2-40B4-BE49-F238E27FC236}">
                <a16:creationId xmlns:a16="http://schemas.microsoft.com/office/drawing/2014/main" id="{3B1D3489-3959-4695-AC03-B75FFF465BF4}"/>
              </a:ext>
            </a:extLst>
          </p:cNvPr>
          <p:cNvSpPr/>
          <p:nvPr/>
        </p:nvSpPr>
        <p:spPr>
          <a:xfrm>
            <a:off x="3987289" y="5105400"/>
            <a:ext cx="592645" cy="247788"/>
          </a:xfrm>
          <a:custGeom>
            <a:avLst/>
            <a:gdLst>
              <a:gd name="connsiteX0" fmla="*/ 511 w 592645"/>
              <a:gd name="connsiteY0" fmla="*/ 247650 h 247788"/>
              <a:gd name="connsiteX1" fmla="*/ 105286 w 592645"/>
              <a:gd name="connsiteY1" fmla="*/ 142875 h 247788"/>
              <a:gd name="connsiteX2" fmla="*/ 121161 w 592645"/>
              <a:gd name="connsiteY2" fmla="*/ 90488 h 247788"/>
              <a:gd name="connsiteX3" fmla="*/ 267211 w 592645"/>
              <a:gd name="connsiteY3" fmla="*/ 93663 h 247788"/>
              <a:gd name="connsiteX4" fmla="*/ 459299 w 592645"/>
              <a:gd name="connsiteY4" fmla="*/ 74613 h 247788"/>
              <a:gd name="connsiteX5" fmla="*/ 591061 w 592645"/>
              <a:gd name="connsiteY5" fmla="*/ 0 h 247788"/>
              <a:gd name="connsiteX6" fmla="*/ 370399 w 592645"/>
              <a:gd name="connsiteY6" fmla="*/ 73025 h 247788"/>
              <a:gd name="connsiteX7" fmla="*/ 154499 w 592645"/>
              <a:gd name="connsiteY7" fmla="*/ 119063 h 247788"/>
              <a:gd name="connsiteX8" fmla="*/ 511 w 592645"/>
              <a:gd name="connsiteY8" fmla="*/ 247650 h 24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645" h="247788">
                <a:moveTo>
                  <a:pt x="511" y="247650"/>
                </a:moveTo>
                <a:cubicBezTo>
                  <a:pt x="-7691" y="251619"/>
                  <a:pt x="85178" y="169069"/>
                  <a:pt x="105286" y="142875"/>
                </a:cubicBezTo>
                <a:cubicBezTo>
                  <a:pt x="125394" y="116681"/>
                  <a:pt x="94174" y="98690"/>
                  <a:pt x="121161" y="90488"/>
                </a:cubicBezTo>
                <a:cubicBezTo>
                  <a:pt x="148149" y="82286"/>
                  <a:pt x="267211" y="93663"/>
                  <a:pt x="267211" y="93663"/>
                </a:cubicBezTo>
                <a:cubicBezTo>
                  <a:pt x="323567" y="91017"/>
                  <a:pt x="405324" y="90224"/>
                  <a:pt x="459299" y="74613"/>
                </a:cubicBezTo>
                <a:cubicBezTo>
                  <a:pt x="513274" y="59002"/>
                  <a:pt x="605878" y="265"/>
                  <a:pt x="591061" y="0"/>
                </a:cubicBezTo>
                <a:cubicBezTo>
                  <a:pt x="576244" y="-265"/>
                  <a:pt x="443159" y="53181"/>
                  <a:pt x="370399" y="73025"/>
                </a:cubicBezTo>
                <a:cubicBezTo>
                  <a:pt x="297639" y="92869"/>
                  <a:pt x="215089" y="90752"/>
                  <a:pt x="154499" y="119063"/>
                </a:cubicBezTo>
                <a:cubicBezTo>
                  <a:pt x="93909" y="147373"/>
                  <a:pt x="8713" y="243681"/>
                  <a:pt x="511" y="247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: 図形 350">
            <a:extLst>
              <a:ext uri="{FF2B5EF4-FFF2-40B4-BE49-F238E27FC236}">
                <a16:creationId xmlns:a16="http://schemas.microsoft.com/office/drawing/2014/main" id="{7BB39C82-288E-4ADD-B0F7-1F2D437E0F77}"/>
              </a:ext>
            </a:extLst>
          </p:cNvPr>
          <p:cNvSpPr/>
          <p:nvPr/>
        </p:nvSpPr>
        <p:spPr>
          <a:xfrm>
            <a:off x="3970172" y="5102127"/>
            <a:ext cx="64502" cy="273229"/>
          </a:xfrm>
          <a:custGeom>
            <a:avLst/>
            <a:gdLst>
              <a:gd name="connsiteX0" fmla="*/ 25566 w 64502"/>
              <a:gd name="connsiteY0" fmla="*/ 98 h 273229"/>
              <a:gd name="connsiteX1" fmla="*/ 27153 w 64502"/>
              <a:gd name="connsiteY1" fmla="*/ 100111 h 273229"/>
              <a:gd name="connsiteX2" fmla="*/ 44616 w 64502"/>
              <a:gd name="connsiteY2" fmla="*/ 171548 h 273229"/>
              <a:gd name="connsiteX3" fmla="*/ 166 w 64502"/>
              <a:gd name="connsiteY3" fmla="*/ 273148 h 273229"/>
              <a:gd name="connsiteX4" fmla="*/ 63666 w 64502"/>
              <a:gd name="connsiteY4" fmla="*/ 187423 h 273229"/>
              <a:gd name="connsiteX5" fmla="*/ 35091 w 64502"/>
              <a:gd name="connsiteY5" fmla="*/ 119161 h 273229"/>
              <a:gd name="connsiteX6" fmla="*/ 25566 w 64502"/>
              <a:gd name="connsiteY6" fmla="*/ 98 h 27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502" h="273229">
                <a:moveTo>
                  <a:pt x="25566" y="98"/>
                </a:moveTo>
                <a:cubicBezTo>
                  <a:pt x="24243" y="-3077"/>
                  <a:pt x="23978" y="71536"/>
                  <a:pt x="27153" y="100111"/>
                </a:cubicBezTo>
                <a:cubicBezTo>
                  <a:pt x="30328" y="128686"/>
                  <a:pt x="49114" y="142709"/>
                  <a:pt x="44616" y="171548"/>
                </a:cubicBezTo>
                <a:cubicBezTo>
                  <a:pt x="40118" y="200387"/>
                  <a:pt x="-3009" y="270502"/>
                  <a:pt x="166" y="273148"/>
                </a:cubicBezTo>
                <a:cubicBezTo>
                  <a:pt x="3341" y="275794"/>
                  <a:pt x="57845" y="213087"/>
                  <a:pt x="63666" y="187423"/>
                </a:cubicBezTo>
                <a:cubicBezTo>
                  <a:pt x="69487" y="161759"/>
                  <a:pt x="43293" y="149853"/>
                  <a:pt x="35091" y="119161"/>
                </a:cubicBezTo>
                <a:cubicBezTo>
                  <a:pt x="26889" y="88469"/>
                  <a:pt x="26889" y="3273"/>
                  <a:pt x="25566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: 図形 351">
            <a:extLst>
              <a:ext uri="{FF2B5EF4-FFF2-40B4-BE49-F238E27FC236}">
                <a16:creationId xmlns:a16="http://schemas.microsoft.com/office/drawing/2014/main" id="{8B52CF52-EE89-4CCA-A65D-80BD16E4A6E0}"/>
              </a:ext>
            </a:extLst>
          </p:cNvPr>
          <p:cNvSpPr/>
          <p:nvPr/>
        </p:nvSpPr>
        <p:spPr>
          <a:xfrm>
            <a:off x="4728863" y="5126160"/>
            <a:ext cx="335275" cy="449154"/>
          </a:xfrm>
          <a:custGeom>
            <a:avLst/>
            <a:gdLst>
              <a:gd name="connsiteX0" fmla="*/ 274937 w 335275"/>
              <a:gd name="connsiteY0" fmla="*/ 1465 h 449154"/>
              <a:gd name="connsiteX1" fmla="*/ 335262 w 335275"/>
              <a:gd name="connsiteY1" fmla="*/ 266578 h 449154"/>
              <a:gd name="connsiteX2" fmla="*/ 276525 w 335275"/>
              <a:gd name="connsiteY2" fmla="*/ 326903 h 449154"/>
              <a:gd name="connsiteX3" fmla="*/ 300 w 335275"/>
              <a:gd name="connsiteY3" fmla="*/ 449140 h 449154"/>
              <a:gd name="connsiteX4" fmla="*/ 224137 w 335275"/>
              <a:gd name="connsiteY4" fmla="*/ 334840 h 449154"/>
              <a:gd name="connsiteX5" fmla="*/ 292400 w 335275"/>
              <a:gd name="connsiteY5" fmla="*/ 287215 h 449154"/>
              <a:gd name="connsiteX6" fmla="*/ 314625 w 335275"/>
              <a:gd name="connsiteY6" fmla="*/ 166565 h 449154"/>
              <a:gd name="connsiteX7" fmla="*/ 274937 w 335275"/>
              <a:gd name="connsiteY7" fmla="*/ 1465 h 4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275" h="449154">
                <a:moveTo>
                  <a:pt x="274937" y="1465"/>
                </a:moveTo>
                <a:cubicBezTo>
                  <a:pt x="278376" y="18134"/>
                  <a:pt x="334997" y="212338"/>
                  <a:pt x="335262" y="266578"/>
                </a:cubicBezTo>
                <a:cubicBezTo>
                  <a:pt x="335527" y="320818"/>
                  <a:pt x="332352" y="296476"/>
                  <a:pt x="276525" y="326903"/>
                </a:cubicBezTo>
                <a:cubicBezTo>
                  <a:pt x="220698" y="357330"/>
                  <a:pt x="9031" y="447817"/>
                  <a:pt x="300" y="449140"/>
                </a:cubicBezTo>
                <a:cubicBezTo>
                  <a:pt x="-8431" y="450463"/>
                  <a:pt x="175454" y="361828"/>
                  <a:pt x="224137" y="334840"/>
                </a:cubicBezTo>
                <a:cubicBezTo>
                  <a:pt x="272820" y="307853"/>
                  <a:pt x="277319" y="315261"/>
                  <a:pt x="292400" y="287215"/>
                </a:cubicBezTo>
                <a:cubicBezTo>
                  <a:pt x="307481" y="259169"/>
                  <a:pt x="318858" y="218423"/>
                  <a:pt x="314625" y="166565"/>
                </a:cubicBezTo>
                <a:cubicBezTo>
                  <a:pt x="310392" y="114707"/>
                  <a:pt x="271498" y="-15204"/>
                  <a:pt x="274937" y="1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: 図形 352">
            <a:extLst>
              <a:ext uri="{FF2B5EF4-FFF2-40B4-BE49-F238E27FC236}">
                <a16:creationId xmlns:a16="http://schemas.microsoft.com/office/drawing/2014/main" id="{93E20EE5-D58E-436A-8414-D053EC307614}"/>
              </a:ext>
            </a:extLst>
          </p:cNvPr>
          <p:cNvSpPr/>
          <p:nvPr/>
        </p:nvSpPr>
        <p:spPr>
          <a:xfrm>
            <a:off x="4208300" y="5163857"/>
            <a:ext cx="663738" cy="66625"/>
          </a:xfrm>
          <a:custGeom>
            <a:avLst/>
            <a:gdLst>
              <a:gd name="connsiteX0" fmla="*/ 163 w 663738"/>
              <a:gd name="connsiteY0" fmla="*/ 65368 h 66625"/>
              <a:gd name="connsiteX1" fmla="*/ 220825 w 663738"/>
              <a:gd name="connsiteY1" fmla="*/ 54256 h 66625"/>
              <a:gd name="connsiteX2" fmla="*/ 370050 w 663738"/>
              <a:gd name="connsiteY2" fmla="*/ 16156 h 66625"/>
              <a:gd name="connsiteX3" fmla="*/ 597063 w 663738"/>
              <a:gd name="connsiteY3" fmla="*/ 33618 h 66625"/>
              <a:gd name="connsiteX4" fmla="*/ 663738 w 663738"/>
              <a:gd name="connsiteY4" fmla="*/ 46318 h 66625"/>
              <a:gd name="connsiteX5" fmla="*/ 379575 w 663738"/>
              <a:gd name="connsiteY5" fmla="*/ 281 h 66625"/>
              <a:gd name="connsiteX6" fmla="*/ 257338 w 663738"/>
              <a:gd name="connsiteY6" fmla="*/ 28856 h 66625"/>
              <a:gd name="connsiteX7" fmla="*/ 163 w 663738"/>
              <a:gd name="connsiteY7" fmla="*/ 65368 h 6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3738" h="66625">
                <a:moveTo>
                  <a:pt x="163" y="65368"/>
                </a:moveTo>
                <a:cubicBezTo>
                  <a:pt x="-5922" y="69601"/>
                  <a:pt x="159177" y="62458"/>
                  <a:pt x="220825" y="54256"/>
                </a:cubicBezTo>
                <a:cubicBezTo>
                  <a:pt x="282473" y="46054"/>
                  <a:pt x="307344" y="19596"/>
                  <a:pt x="370050" y="16156"/>
                </a:cubicBezTo>
                <a:cubicBezTo>
                  <a:pt x="432756" y="12716"/>
                  <a:pt x="548115" y="28591"/>
                  <a:pt x="597063" y="33618"/>
                </a:cubicBezTo>
                <a:cubicBezTo>
                  <a:pt x="646011" y="38645"/>
                  <a:pt x="663738" y="46318"/>
                  <a:pt x="663738" y="46318"/>
                </a:cubicBezTo>
                <a:cubicBezTo>
                  <a:pt x="627490" y="40762"/>
                  <a:pt x="447308" y="3191"/>
                  <a:pt x="379575" y="281"/>
                </a:cubicBezTo>
                <a:cubicBezTo>
                  <a:pt x="311842" y="-2629"/>
                  <a:pt x="316869" y="17744"/>
                  <a:pt x="257338" y="28856"/>
                </a:cubicBezTo>
                <a:cubicBezTo>
                  <a:pt x="197807" y="39968"/>
                  <a:pt x="6248" y="61135"/>
                  <a:pt x="163" y="65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: 図形 353">
            <a:extLst>
              <a:ext uri="{FF2B5EF4-FFF2-40B4-BE49-F238E27FC236}">
                <a16:creationId xmlns:a16="http://schemas.microsoft.com/office/drawing/2014/main" id="{3FBD3138-80A8-415B-9447-ECEB31C39425}"/>
              </a:ext>
            </a:extLst>
          </p:cNvPr>
          <p:cNvSpPr/>
          <p:nvPr/>
        </p:nvSpPr>
        <p:spPr>
          <a:xfrm>
            <a:off x="4245075" y="5189869"/>
            <a:ext cx="702605" cy="229583"/>
          </a:xfrm>
          <a:custGeom>
            <a:avLst/>
            <a:gdLst>
              <a:gd name="connsiteX0" fmla="*/ 1488 w 702605"/>
              <a:gd name="connsiteY0" fmla="*/ 55231 h 229583"/>
              <a:gd name="connsiteX1" fmla="*/ 184050 w 702605"/>
              <a:gd name="connsiteY1" fmla="*/ 55231 h 229583"/>
              <a:gd name="connsiteX2" fmla="*/ 357088 w 702605"/>
              <a:gd name="connsiteY2" fmla="*/ 20306 h 229583"/>
              <a:gd name="connsiteX3" fmla="*/ 431700 w 702605"/>
              <a:gd name="connsiteY3" fmla="*/ 18719 h 229583"/>
              <a:gd name="connsiteX4" fmla="*/ 523775 w 702605"/>
              <a:gd name="connsiteY4" fmla="*/ 52056 h 229583"/>
              <a:gd name="connsiteX5" fmla="*/ 696813 w 702605"/>
              <a:gd name="connsiteY5" fmla="*/ 226681 h 229583"/>
              <a:gd name="connsiteX6" fmla="*/ 646013 w 702605"/>
              <a:gd name="connsiteY6" fmla="*/ 150481 h 229583"/>
              <a:gd name="connsiteX7" fmla="*/ 493613 w 702605"/>
              <a:gd name="connsiteY7" fmla="*/ 12369 h 229583"/>
              <a:gd name="connsiteX8" fmla="*/ 288825 w 702605"/>
              <a:gd name="connsiteY8" fmla="*/ 10781 h 229583"/>
              <a:gd name="connsiteX9" fmla="*/ 1488 w 702605"/>
              <a:gd name="connsiteY9" fmla="*/ 55231 h 22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2605" h="229583">
                <a:moveTo>
                  <a:pt x="1488" y="55231"/>
                </a:moveTo>
                <a:cubicBezTo>
                  <a:pt x="-15974" y="62639"/>
                  <a:pt x="124783" y="61052"/>
                  <a:pt x="184050" y="55231"/>
                </a:cubicBezTo>
                <a:cubicBezTo>
                  <a:pt x="243317" y="49410"/>
                  <a:pt x="315813" y="26391"/>
                  <a:pt x="357088" y="20306"/>
                </a:cubicBezTo>
                <a:cubicBezTo>
                  <a:pt x="398363" y="14221"/>
                  <a:pt x="403919" y="13427"/>
                  <a:pt x="431700" y="18719"/>
                </a:cubicBezTo>
                <a:cubicBezTo>
                  <a:pt x="459481" y="24011"/>
                  <a:pt x="479590" y="17396"/>
                  <a:pt x="523775" y="52056"/>
                </a:cubicBezTo>
                <a:cubicBezTo>
                  <a:pt x="567960" y="86716"/>
                  <a:pt x="676440" y="210277"/>
                  <a:pt x="696813" y="226681"/>
                </a:cubicBezTo>
                <a:cubicBezTo>
                  <a:pt x="717186" y="243085"/>
                  <a:pt x="679880" y="186200"/>
                  <a:pt x="646013" y="150481"/>
                </a:cubicBezTo>
                <a:cubicBezTo>
                  <a:pt x="612146" y="114762"/>
                  <a:pt x="553144" y="35652"/>
                  <a:pt x="493613" y="12369"/>
                </a:cubicBezTo>
                <a:cubicBezTo>
                  <a:pt x="434082" y="-10914"/>
                  <a:pt x="370316" y="4696"/>
                  <a:pt x="288825" y="10781"/>
                </a:cubicBezTo>
                <a:cubicBezTo>
                  <a:pt x="207334" y="16866"/>
                  <a:pt x="18950" y="47823"/>
                  <a:pt x="1488" y="55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: 図形 354">
            <a:extLst>
              <a:ext uri="{FF2B5EF4-FFF2-40B4-BE49-F238E27FC236}">
                <a16:creationId xmlns:a16="http://schemas.microsoft.com/office/drawing/2014/main" id="{DA24343B-4EE0-421A-ACCD-0C2F6B6D1FD2}"/>
              </a:ext>
            </a:extLst>
          </p:cNvPr>
          <p:cNvSpPr/>
          <p:nvPr/>
        </p:nvSpPr>
        <p:spPr>
          <a:xfrm>
            <a:off x="4909255" y="5075156"/>
            <a:ext cx="112082" cy="344708"/>
          </a:xfrm>
          <a:custGeom>
            <a:avLst/>
            <a:gdLst>
              <a:gd name="connsiteX0" fmla="*/ 8820 w 112082"/>
              <a:gd name="connsiteY0" fmla="*/ 82 h 344708"/>
              <a:gd name="connsiteX1" fmla="*/ 7233 w 112082"/>
              <a:gd name="connsiteY1" fmla="*/ 128669 h 344708"/>
              <a:gd name="connsiteX2" fmla="*/ 107245 w 112082"/>
              <a:gd name="connsiteY2" fmla="*/ 339807 h 344708"/>
              <a:gd name="connsiteX3" fmla="*/ 88195 w 112082"/>
              <a:gd name="connsiteY3" fmla="*/ 266782 h 344708"/>
              <a:gd name="connsiteX4" fmla="*/ 16758 w 112082"/>
              <a:gd name="connsiteY4" fmla="*/ 146132 h 344708"/>
              <a:gd name="connsiteX5" fmla="*/ 8820 w 112082"/>
              <a:gd name="connsiteY5" fmla="*/ 82 h 34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082" h="344708">
                <a:moveTo>
                  <a:pt x="8820" y="82"/>
                </a:moveTo>
                <a:cubicBezTo>
                  <a:pt x="7233" y="-2828"/>
                  <a:pt x="-9171" y="72048"/>
                  <a:pt x="7233" y="128669"/>
                </a:cubicBezTo>
                <a:cubicBezTo>
                  <a:pt x="23637" y="185290"/>
                  <a:pt x="93751" y="316788"/>
                  <a:pt x="107245" y="339807"/>
                </a:cubicBezTo>
                <a:cubicBezTo>
                  <a:pt x="120739" y="362826"/>
                  <a:pt x="103276" y="299061"/>
                  <a:pt x="88195" y="266782"/>
                </a:cubicBezTo>
                <a:cubicBezTo>
                  <a:pt x="73114" y="234503"/>
                  <a:pt x="32897" y="187142"/>
                  <a:pt x="16758" y="146132"/>
                </a:cubicBezTo>
                <a:cubicBezTo>
                  <a:pt x="619" y="105122"/>
                  <a:pt x="10407" y="2992"/>
                  <a:pt x="8820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: 図形 355">
            <a:extLst>
              <a:ext uri="{FF2B5EF4-FFF2-40B4-BE49-F238E27FC236}">
                <a16:creationId xmlns:a16="http://schemas.microsoft.com/office/drawing/2014/main" id="{C73F2A71-AAA0-49E5-86DE-DE8C95CBFDE6}"/>
              </a:ext>
            </a:extLst>
          </p:cNvPr>
          <p:cNvSpPr/>
          <p:nvPr/>
        </p:nvSpPr>
        <p:spPr>
          <a:xfrm>
            <a:off x="3915356" y="5249493"/>
            <a:ext cx="266147" cy="563208"/>
          </a:xfrm>
          <a:custGeom>
            <a:avLst/>
            <a:gdLst>
              <a:gd name="connsiteX0" fmla="*/ 266119 w 266147"/>
              <a:gd name="connsiteY0" fmla="*/ 370 h 563208"/>
              <a:gd name="connsiteX1" fmla="*/ 83557 w 266147"/>
              <a:gd name="connsiteY1" fmla="*/ 209920 h 563208"/>
              <a:gd name="connsiteX2" fmla="*/ 26407 w 266147"/>
              <a:gd name="connsiteY2" fmla="*/ 311520 h 563208"/>
              <a:gd name="connsiteX3" fmla="*/ 2594 w 266147"/>
              <a:gd name="connsiteY3" fmla="*/ 398832 h 563208"/>
              <a:gd name="connsiteX4" fmla="*/ 85144 w 266147"/>
              <a:gd name="connsiteY4" fmla="*/ 562345 h 563208"/>
              <a:gd name="connsiteX5" fmla="*/ 39107 w 266147"/>
              <a:gd name="connsiteY5" fmla="*/ 459157 h 563208"/>
              <a:gd name="connsiteX6" fmla="*/ 15294 w 266147"/>
              <a:gd name="connsiteY6" fmla="*/ 365495 h 563208"/>
              <a:gd name="connsiteX7" fmla="*/ 69269 w 266147"/>
              <a:gd name="connsiteY7" fmla="*/ 265482 h 563208"/>
              <a:gd name="connsiteX8" fmla="*/ 266119 w 266147"/>
              <a:gd name="connsiteY8" fmla="*/ 370 h 56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47" h="563208">
                <a:moveTo>
                  <a:pt x="266119" y="370"/>
                </a:moveTo>
                <a:cubicBezTo>
                  <a:pt x="268500" y="-8890"/>
                  <a:pt x="123509" y="158062"/>
                  <a:pt x="83557" y="209920"/>
                </a:cubicBezTo>
                <a:cubicBezTo>
                  <a:pt x="43605" y="261778"/>
                  <a:pt x="39901" y="280035"/>
                  <a:pt x="26407" y="311520"/>
                </a:cubicBezTo>
                <a:cubicBezTo>
                  <a:pt x="12913" y="343005"/>
                  <a:pt x="-7196" y="357028"/>
                  <a:pt x="2594" y="398832"/>
                </a:cubicBezTo>
                <a:cubicBezTo>
                  <a:pt x="12383" y="440636"/>
                  <a:pt x="79059" y="552291"/>
                  <a:pt x="85144" y="562345"/>
                </a:cubicBezTo>
                <a:cubicBezTo>
                  <a:pt x="91229" y="572399"/>
                  <a:pt x="50749" y="491965"/>
                  <a:pt x="39107" y="459157"/>
                </a:cubicBezTo>
                <a:cubicBezTo>
                  <a:pt x="27465" y="426349"/>
                  <a:pt x="10267" y="397774"/>
                  <a:pt x="15294" y="365495"/>
                </a:cubicBezTo>
                <a:cubicBezTo>
                  <a:pt x="20321" y="333216"/>
                  <a:pt x="25877" y="326072"/>
                  <a:pt x="69269" y="265482"/>
                </a:cubicBezTo>
                <a:cubicBezTo>
                  <a:pt x="112661" y="204892"/>
                  <a:pt x="263738" y="9630"/>
                  <a:pt x="266119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: 図形 356">
            <a:extLst>
              <a:ext uri="{FF2B5EF4-FFF2-40B4-BE49-F238E27FC236}">
                <a16:creationId xmlns:a16="http://schemas.microsoft.com/office/drawing/2014/main" id="{9AB87EAD-6D39-49EB-A871-E4D2E0A79827}"/>
              </a:ext>
            </a:extLst>
          </p:cNvPr>
          <p:cNvSpPr/>
          <p:nvPr/>
        </p:nvSpPr>
        <p:spPr>
          <a:xfrm>
            <a:off x="4063371" y="5265619"/>
            <a:ext cx="189881" cy="884539"/>
          </a:xfrm>
          <a:custGeom>
            <a:avLst/>
            <a:gdLst>
              <a:gd name="connsiteX0" fmla="*/ 189542 w 189881"/>
              <a:gd name="connsiteY0" fmla="*/ 119 h 884539"/>
              <a:gd name="connsiteX1" fmla="*/ 46667 w 189881"/>
              <a:gd name="connsiteY1" fmla="*/ 254119 h 884539"/>
              <a:gd name="connsiteX2" fmla="*/ 629 w 189881"/>
              <a:gd name="connsiteY2" fmla="*/ 368419 h 884539"/>
              <a:gd name="connsiteX3" fmla="*/ 21267 w 189881"/>
              <a:gd name="connsiteY3" fmla="*/ 649406 h 884539"/>
              <a:gd name="connsiteX4" fmla="*/ 40317 w 189881"/>
              <a:gd name="connsiteY4" fmla="*/ 738306 h 884539"/>
              <a:gd name="connsiteX5" fmla="*/ 40317 w 189881"/>
              <a:gd name="connsiteY5" fmla="*/ 793869 h 884539"/>
              <a:gd name="connsiteX6" fmla="*/ 21267 w 189881"/>
              <a:gd name="connsiteY6" fmla="*/ 874831 h 884539"/>
              <a:gd name="connsiteX7" fmla="*/ 51429 w 189881"/>
              <a:gd name="connsiteY7" fmla="*/ 816094 h 884539"/>
              <a:gd name="connsiteX8" fmla="*/ 64129 w 189881"/>
              <a:gd name="connsiteY8" fmla="*/ 882769 h 884539"/>
              <a:gd name="connsiteX9" fmla="*/ 48254 w 189881"/>
              <a:gd name="connsiteY9" fmla="*/ 728781 h 884539"/>
              <a:gd name="connsiteX10" fmla="*/ 37142 w 189881"/>
              <a:gd name="connsiteY10" fmla="*/ 333494 h 884539"/>
              <a:gd name="connsiteX11" fmla="*/ 84767 w 189881"/>
              <a:gd name="connsiteY11" fmla="*/ 222369 h 884539"/>
              <a:gd name="connsiteX12" fmla="*/ 189542 w 189881"/>
              <a:gd name="connsiteY12" fmla="*/ 119 h 88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881" h="884539">
                <a:moveTo>
                  <a:pt x="189542" y="119"/>
                </a:moveTo>
                <a:cubicBezTo>
                  <a:pt x="183192" y="5411"/>
                  <a:pt x="78152" y="192736"/>
                  <a:pt x="46667" y="254119"/>
                </a:cubicBezTo>
                <a:cubicBezTo>
                  <a:pt x="15181" y="315502"/>
                  <a:pt x="4862" y="302538"/>
                  <a:pt x="629" y="368419"/>
                </a:cubicBezTo>
                <a:cubicBezTo>
                  <a:pt x="-3604" y="434300"/>
                  <a:pt x="14652" y="587758"/>
                  <a:pt x="21267" y="649406"/>
                </a:cubicBezTo>
                <a:cubicBezTo>
                  <a:pt x="27882" y="711054"/>
                  <a:pt x="37142" y="714229"/>
                  <a:pt x="40317" y="738306"/>
                </a:cubicBezTo>
                <a:cubicBezTo>
                  <a:pt x="43492" y="762383"/>
                  <a:pt x="43492" y="771115"/>
                  <a:pt x="40317" y="793869"/>
                </a:cubicBezTo>
                <a:cubicBezTo>
                  <a:pt x="37142" y="816623"/>
                  <a:pt x="19415" y="871127"/>
                  <a:pt x="21267" y="874831"/>
                </a:cubicBezTo>
                <a:cubicBezTo>
                  <a:pt x="23119" y="878535"/>
                  <a:pt x="44286" y="814771"/>
                  <a:pt x="51429" y="816094"/>
                </a:cubicBezTo>
                <a:cubicBezTo>
                  <a:pt x="58572" y="817417"/>
                  <a:pt x="64658" y="897321"/>
                  <a:pt x="64129" y="882769"/>
                </a:cubicBezTo>
                <a:cubicBezTo>
                  <a:pt x="63600" y="868217"/>
                  <a:pt x="52752" y="820327"/>
                  <a:pt x="48254" y="728781"/>
                </a:cubicBezTo>
                <a:cubicBezTo>
                  <a:pt x="43756" y="637235"/>
                  <a:pt x="31057" y="417896"/>
                  <a:pt x="37142" y="333494"/>
                </a:cubicBezTo>
                <a:cubicBezTo>
                  <a:pt x="43227" y="249092"/>
                  <a:pt x="58044" y="278196"/>
                  <a:pt x="84767" y="222369"/>
                </a:cubicBezTo>
                <a:cubicBezTo>
                  <a:pt x="111490" y="166542"/>
                  <a:pt x="195892" y="-5173"/>
                  <a:pt x="189542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: 図形 357">
            <a:extLst>
              <a:ext uri="{FF2B5EF4-FFF2-40B4-BE49-F238E27FC236}">
                <a16:creationId xmlns:a16="http://schemas.microsoft.com/office/drawing/2014/main" id="{3C6C8E66-0873-41B8-8CB6-F90CF0115B6C}"/>
              </a:ext>
            </a:extLst>
          </p:cNvPr>
          <p:cNvSpPr/>
          <p:nvPr/>
        </p:nvSpPr>
        <p:spPr>
          <a:xfrm>
            <a:off x="4200517" y="5289140"/>
            <a:ext cx="109173" cy="493111"/>
          </a:xfrm>
          <a:custGeom>
            <a:avLst/>
            <a:gdLst>
              <a:gd name="connsiteX0" fmla="*/ 104783 w 109173"/>
              <a:gd name="connsiteY0" fmla="*/ 410 h 493111"/>
              <a:gd name="connsiteX1" fmla="*/ 96846 w 109173"/>
              <a:gd name="connsiteY1" fmla="*/ 232185 h 493111"/>
              <a:gd name="connsiteX2" fmla="*/ 74621 w 109173"/>
              <a:gd name="connsiteY2" fmla="*/ 387760 h 493111"/>
              <a:gd name="connsiteX3" fmla="*/ 42871 w 109173"/>
              <a:gd name="connsiteY3" fmla="*/ 444910 h 493111"/>
              <a:gd name="connsiteX4" fmla="*/ 8 w 109173"/>
              <a:gd name="connsiteY4" fmla="*/ 492535 h 493111"/>
              <a:gd name="connsiteX5" fmla="*/ 39696 w 109173"/>
              <a:gd name="connsiteY5" fmla="*/ 467135 h 493111"/>
              <a:gd name="connsiteX6" fmla="*/ 98433 w 109173"/>
              <a:gd name="connsiteY6" fmla="*/ 406810 h 493111"/>
              <a:gd name="connsiteX7" fmla="*/ 107958 w 109173"/>
              <a:gd name="connsiteY7" fmla="*/ 292510 h 493111"/>
              <a:gd name="connsiteX8" fmla="*/ 104783 w 109173"/>
              <a:gd name="connsiteY8" fmla="*/ 410 h 49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73" h="493111">
                <a:moveTo>
                  <a:pt x="104783" y="410"/>
                </a:moveTo>
                <a:cubicBezTo>
                  <a:pt x="102931" y="-9644"/>
                  <a:pt x="101873" y="167627"/>
                  <a:pt x="96846" y="232185"/>
                </a:cubicBezTo>
                <a:cubicBezTo>
                  <a:pt x="91819" y="296743"/>
                  <a:pt x="83617" y="352306"/>
                  <a:pt x="74621" y="387760"/>
                </a:cubicBezTo>
                <a:cubicBezTo>
                  <a:pt x="65625" y="423214"/>
                  <a:pt x="55306" y="427448"/>
                  <a:pt x="42871" y="444910"/>
                </a:cubicBezTo>
                <a:cubicBezTo>
                  <a:pt x="30436" y="462372"/>
                  <a:pt x="537" y="488831"/>
                  <a:pt x="8" y="492535"/>
                </a:cubicBezTo>
                <a:cubicBezTo>
                  <a:pt x="-521" y="496239"/>
                  <a:pt x="23292" y="481423"/>
                  <a:pt x="39696" y="467135"/>
                </a:cubicBezTo>
                <a:cubicBezTo>
                  <a:pt x="56100" y="452847"/>
                  <a:pt x="87056" y="435914"/>
                  <a:pt x="98433" y="406810"/>
                </a:cubicBezTo>
                <a:cubicBezTo>
                  <a:pt x="109810" y="377706"/>
                  <a:pt x="104518" y="362360"/>
                  <a:pt x="107958" y="292510"/>
                </a:cubicBezTo>
                <a:cubicBezTo>
                  <a:pt x="111398" y="222660"/>
                  <a:pt x="106635" y="10464"/>
                  <a:pt x="104783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: 図形 358">
            <a:extLst>
              <a:ext uri="{FF2B5EF4-FFF2-40B4-BE49-F238E27FC236}">
                <a16:creationId xmlns:a16="http://schemas.microsoft.com/office/drawing/2014/main" id="{38BCDC23-A466-4991-BDDF-699D6C57CB73}"/>
              </a:ext>
            </a:extLst>
          </p:cNvPr>
          <p:cNvSpPr/>
          <p:nvPr/>
        </p:nvSpPr>
        <p:spPr>
          <a:xfrm>
            <a:off x="4181475" y="5781755"/>
            <a:ext cx="97749" cy="380895"/>
          </a:xfrm>
          <a:custGeom>
            <a:avLst/>
            <a:gdLst>
              <a:gd name="connsiteX0" fmla="*/ 96838 w 97749"/>
              <a:gd name="connsiteY0" fmla="*/ 3095 h 380895"/>
              <a:gd name="connsiteX1" fmla="*/ 87313 w 97749"/>
              <a:gd name="connsiteY1" fmla="*/ 131683 h 380895"/>
              <a:gd name="connsiteX2" fmla="*/ 68263 w 97749"/>
              <a:gd name="connsiteY2" fmla="*/ 193595 h 380895"/>
              <a:gd name="connsiteX3" fmla="*/ 49213 w 97749"/>
              <a:gd name="connsiteY3" fmla="*/ 339645 h 380895"/>
              <a:gd name="connsiteX4" fmla="*/ 0 w 97749"/>
              <a:gd name="connsiteY4" fmla="*/ 377745 h 380895"/>
              <a:gd name="connsiteX5" fmla="*/ 49213 w 97749"/>
              <a:gd name="connsiteY5" fmla="*/ 274558 h 380895"/>
              <a:gd name="connsiteX6" fmla="*/ 49213 w 97749"/>
              <a:gd name="connsiteY6" fmla="*/ 174545 h 380895"/>
              <a:gd name="connsiteX7" fmla="*/ 65088 w 97749"/>
              <a:gd name="connsiteY7" fmla="*/ 50720 h 380895"/>
              <a:gd name="connsiteX8" fmla="*/ 96838 w 97749"/>
              <a:gd name="connsiteY8" fmla="*/ 3095 h 38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49" h="380895">
                <a:moveTo>
                  <a:pt x="96838" y="3095"/>
                </a:moveTo>
                <a:cubicBezTo>
                  <a:pt x="100542" y="16589"/>
                  <a:pt x="92075" y="99933"/>
                  <a:pt x="87313" y="131683"/>
                </a:cubicBezTo>
                <a:cubicBezTo>
                  <a:pt x="82551" y="163433"/>
                  <a:pt x="74613" y="158935"/>
                  <a:pt x="68263" y="193595"/>
                </a:cubicBezTo>
                <a:cubicBezTo>
                  <a:pt x="61913" y="228255"/>
                  <a:pt x="60590" y="308953"/>
                  <a:pt x="49213" y="339645"/>
                </a:cubicBezTo>
                <a:cubicBezTo>
                  <a:pt x="37836" y="370337"/>
                  <a:pt x="0" y="388593"/>
                  <a:pt x="0" y="377745"/>
                </a:cubicBezTo>
                <a:cubicBezTo>
                  <a:pt x="0" y="366897"/>
                  <a:pt x="41011" y="308425"/>
                  <a:pt x="49213" y="274558"/>
                </a:cubicBezTo>
                <a:cubicBezTo>
                  <a:pt x="57415" y="240691"/>
                  <a:pt x="46567" y="211851"/>
                  <a:pt x="49213" y="174545"/>
                </a:cubicBezTo>
                <a:cubicBezTo>
                  <a:pt x="51859" y="137239"/>
                  <a:pt x="59532" y="78501"/>
                  <a:pt x="65088" y="50720"/>
                </a:cubicBezTo>
                <a:cubicBezTo>
                  <a:pt x="70644" y="22939"/>
                  <a:pt x="93134" y="-10399"/>
                  <a:pt x="96838" y="3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: 図形 359">
            <a:extLst>
              <a:ext uri="{FF2B5EF4-FFF2-40B4-BE49-F238E27FC236}">
                <a16:creationId xmlns:a16="http://schemas.microsoft.com/office/drawing/2014/main" id="{65F738A1-2C47-493D-8980-59E873FA4EB5}"/>
              </a:ext>
            </a:extLst>
          </p:cNvPr>
          <p:cNvSpPr/>
          <p:nvPr/>
        </p:nvSpPr>
        <p:spPr>
          <a:xfrm>
            <a:off x="4342812" y="5472086"/>
            <a:ext cx="109838" cy="706551"/>
          </a:xfrm>
          <a:custGeom>
            <a:avLst/>
            <a:gdLst>
              <a:gd name="connsiteX0" fmla="*/ 89488 w 109838"/>
              <a:gd name="connsiteY0" fmla="*/ 27 h 706551"/>
              <a:gd name="connsiteX1" fmla="*/ 87901 w 109838"/>
              <a:gd name="connsiteY1" fmla="*/ 263552 h 706551"/>
              <a:gd name="connsiteX2" fmla="*/ 38688 w 109838"/>
              <a:gd name="connsiteY2" fmla="*/ 361977 h 706551"/>
              <a:gd name="connsiteX3" fmla="*/ 25988 w 109838"/>
              <a:gd name="connsiteY3" fmla="*/ 498502 h 706551"/>
              <a:gd name="connsiteX4" fmla="*/ 5351 w 109838"/>
              <a:gd name="connsiteY4" fmla="*/ 652489 h 706551"/>
              <a:gd name="connsiteX5" fmla="*/ 2176 w 109838"/>
              <a:gd name="connsiteY5" fmla="*/ 695352 h 706551"/>
              <a:gd name="connsiteX6" fmla="*/ 33926 w 109838"/>
              <a:gd name="connsiteY6" fmla="*/ 463577 h 706551"/>
              <a:gd name="connsiteX7" fmla="*/ 57738 w 109838"/>
              <a:gd name="connsiteY7" fmla="*/ 354039 h 706551"/>
              <a:gd name="connsiteX8" fmla="*/ 108538 w 109838"/>
              <a:gd name="connsiteY8" fmla="*/ 247677 h 706551"/>
              <a:gd name="connsiteX9" fmla="*/ 89488 w 109838"/>
              <a:gd name="connsiteY9" fmla="*/ 27 h 70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838" h="706551">
                <a:moveTo>
                  <a:pt x="89488" y="27"/>
                </a:moveTo>
                <a:cubicBezTo>
                  <a:pt x="86048" y="2673"/>
                  <a:pt x="96368" y="203227"/>
                  <a:pt x="87901" y="263552"/>
                </a:cubicBezTo>
                <a:cubicBezTo>
                  <a:pt x="79434" y="323877"/>
                  <a:pt x="49007" y="322819"/>
                  <a:pt x="38688" y="361977"/>
                </a:cubicBezTo>
                <a:cubicBezTo>
                  <a:pt x="28369" y="401135"/>
                  <a:pt x="31544" y="450083"/>
                  <a:pt x="25988" y="498502"/>
                </a:cubicBezTo>
                <a:cubicBezTo>
                  <a:pt x="20432" y="546921"/>
                  <a:pt x="9320" y="619681"/>
                  <a:pt x="5351" y="652489"/>
                </a:cubicBezTo>
                <a:cubicBezTo>
                  <a:pt x="1382" y="685297"/>
                  <a:pt x="-2586" y="726837"/>
                  <a:pt x="2176" y="695352"/>
                </a:cubicBezTo>
                <a:cubicBezTo>
                  <a:pt x="6938" y="663867"/>
                  <a:pt x="24666" y="520463"/>
                  <a:pt x="33926" y="463577"/>
                </a:cubicBezTo>
                <a:cubicBezTo>
                  <a:pt x="43186" y="406692"/>
                  <a:pt x="45303" y="390022"/>
                  <a:pt x="57738" y="354039"/>
                </a:cubicBezTo>
                <a:cubicBezTo>
                  <a:pt x="70173" y="318056"/>
                  <a:pt x="101659" y="305621"/>
                  <a:pt x="108538" y="247677"/>
                </a:cubicBezTo>
                <a:cubicBezTo>
                  <a:pt x="115417" y="189733"/>
                  <a:pt x="92928" y="-2619"/>
                  <a:pt x="89488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: 図形 360">
            <a:extLst>
              <a:ext uri="{FF2B5EF4-FFF2-40B4-BE49-F238E27FC236}">
                <a16:creationId xmlns:a16="http://schemas.microsoft.com/office/drawing/2014/main" id="{123D6C3A-1E13-4998-A0D1-F1AFB8180A3D}"/>
              </a:ext>
            </a:extLst>
          </p:cNvPr>
          <p:cNvSpPr/>
          <p:nvPr/>
        </p:nvSpPr>
        <p:spPr>
          <a:xfrm>
            <a:off x="4223647" y="5419499"/>
            <a:ext cx="263808" cy="43442"/>
          </a:xfrm>
          <a:custGeom>
            <a:avLst/>
            <a:gdLst>
              <a:gd name="connsiteX0" fmla="*/ 2278 w 263808"/>
              <a:gd name="connsiteY0" fmla="*/ 17689 h 43442"/>
              <a:gd name="connsiteX1" fmla="*/ 208653 w 263808"/>
              <a:gd name="connsiteY1" fmla="*/ 38326 h 43442"/>
              <a:gd name="connsiteX2" fmla="*/ 262628 w 263808"/>
              <a:gd name="connsiteY2" fmla="*/ 41501 h 43442"/>
              <a:gd name="connsiteX3" fmla="*/ 234053 w 263808"/>
              <a:gd name="connsiteY3" fmla="*/ 12926 h 43442"/>
              <a:gd name="connsiteX4" fmla="*/ 105466 w 263808"/>
              <a:gd name="connsiteY4" fmla="*/ 226 h 43442"/>
              <a:gd name="connsiteX5" fmla="*/ 2278 w 263808"/>
              <a:gd name="connsiteY5" fmla="*/ 17689 h 4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808" h="43442">
                <a:moveTo>
                  <a:pt x="2278" y="17689"/>
                </a:moveTo>
                <a:cubicBezTo>
                  <a:pt x="19476" y="24039"/>
                  <a:pt x="208653" y="38326"/>
                  <a:pt x="208653" y="38326"/>
                </a:cubicBezTo>
                <a:cubicBezTo>
                  <a:pt x="252045" y="42295"/>
                  <a:pt x="258395" y="45734"/>
                  <a:pt x="262628" y="41501"/>
                </a:cubicBezTo>
                <a:cubicBezTo>
                  <a:pt x="266861" y="37268"/>
                  <a:pt x="260247" y="19805"/>
                  <a:pt x="234053" y="12926"/>
                </a:cubicBezTo>
                <a:cubicBezTo>
                  <a:pt x="207859" y="6047"/>
                  <a:pt x="141185" y="2343"/>
                  <a:pt x="105466" y="226"/>
                </a:cubicBezTo>
                <a:cubicBezTo>
                  <a:pt x="69747" y="-1891"/>
                  <a:pt x="-14920" y="11339"/>
                  <a:pt x="2278" y="17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: 図形 361">
            <a:extLst>
              <a:ext uri="{FF2B5EF4-FFF2-40B4-BE49-F238E27FC236}">
                <a16:creationId xmlns:a16="http://schemas.microsoft.com/office/drawing/2014/main" id="{9072FE70-0D6F-48D1-8BC9-675C017C0F1C}"/>
              </a:ext>
            </a:extLst>
          </p:cNvPr>
          <p:cNvSpPr/>
          <p:nvPr/>
        </p:nvSpPr>
        <p:spPr>
          <a:xfrm>
            <a:off x="4327858" y="5447168"/>
            <a:ext cx="179150" cy="752858"/>
          </a:xfrm>
          <a:custGeom>
            <a:avLst/>
            <a:gdLst>
              <a:gd name="connsiteX0" fmla="*/ 144130 w 179150"/>
              <a:gd name="connsiteY0" fmla="*/ 4307 h 752858"/>
              <a:gd name="connsiteX1" fmla="*/ 179055 w 179150"/>
              <a:gd name="connsiteY1" fmla="*/ 213857 h 752858"/>
              <a:gd name="connsiteX2" fmla="*/ 133017 w 179150"/>
              <a:gd name="connsiteY2" fmla="*/ 328157 h 752858"/>
              <a:gd name="connsiteX3" fmla="*/ 104442 w 179150"/>
              <a:gd name="connsiteY3" fmla="*/ 415470 h 752858"/>
              <a:gd name="connsiteX4" fmla="*/ 82217 w 179150"/>
              <a:gd name="connsiteY4" fmla="*/ 532945 h 752858"/>
              <a:gd name="connsiteX5" fmla="*/ 94917 w 179150"/>
              <a:gd name="connsiteY5" fmla="*/ 586920 h 752858"/>
              <a:gd name="connsiteX6" fmla="*/ 98092 w 179150"/>
              <a:gd name="connsiteY6" fmla="*/ 642482 h 752858"/>
              <a:gd name="connsiteX7" fmla="*/ 1255 w 179150"/>
              <a:gd name="connsiteY7" fmla="*/ 752020 h 752858"/>
              <a:gd name="connsiteX8" fmla="*/ 45705 w 179150"/>
              <a:gd name="connsiteY8" fmla="*/ 578982 h 752858"/>
              <a:gd name="connsiteX9" fmla="*/ 85392 w 179150"/>
              <a:gd name="connsiteY9" fmla="*/ 358320 h 752858"/>
              <a:gd name="connsiteX10" fmla="*/ 126667 w 179150"/>
              <a:gd name="connsiteY10" fmla="*/ 199570 h 752858"/>
              <a:gd name="connsiteX11" fmla="*/ 112380 w 179150"/>
              <a:gd name="connsiteY11" fmla="*/ 80507 h 752858"/>
              <a:gd name="connsiteX12" fmla="*/ 144130 w 179150"/>
              <a:gd name="connsiteY12" fmla="*/ 4307 h 75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150" h="752858">
                <a:moveTo>
                  <a:pt x="144130" y="4307"/>
                </a:moveTo>
                <a:cubicBezTo>
                  <a:pt x="155242" y="26532"/>
                  <a:pt x="180907" y="159882"/>
                  <a:pt x="179055" y="213857"/>
                </a:cubicBezTo>
                <a:cubicBezTo>
                  <a:pt x="177203" y="267832"/>
                  <a:pt x="145452" y="294555"/>
                  <a:pt x="133017" y="328157"/>
                </a:cubicBezTo>
                <a:cubicBezTo>
                  <a:pt x="120582" y="361759"/>
                  <a:pt x="112909" y="381339"/>
                  <a:pt x="104442" y="415470"/>
                </a:cubicBezTo>
                <a:cubicBezTo>
                  <a:pt x="95975" y="449601"/>
                  <a:pt x="83804" y="504370"/>
                  <a:pt x="82217" y="532945"/>
                </a:cubicBezTo>
                <a:cubicBezTo>
                  <a:pt x="80629" y="561520"/>
                  <a:pt x="92271" y="568664"/>
                  <a:pt x="94917" y="586920"/>
                </a:cubicBezTo>
                <a:cubicBezTo>
                  <a:pt x="97563" y="605176"/>
                  <a:pt x="113702" y="614965"/>
                  <a:pt x="98092" y="642482"/>
                </a:cubicBezTo>
                <a:cubicBezTo>
                  <a:pt x="82482" y="669999"/>
                  <a:pt x="9986" y="762603"/>
                  <a:pt x="1255" y="752020"/>
                </a:cubicBezTo>
                <a:cubicBezTo>
                  <a:pt x="-7476" y="741437"/>
                  <a:pt x="31682" y="644599"/>
                  <a:pt x="45705" y="578982"/>
                </a:cubicBezTo>
                <a:cubicBezTo>
                  <a:pt x="59728" y="513365"/>
                  <a:pt x="71898" y="421555"/>
                  <a:pt x="85392" y="358320"/>
                </a:cubicBezTo>
                <a:cubicBezTo>
                  <a:pt x="98886" y="295085"/>
                  <a:pt x="122169" y="245872"/>
                  <a:pt x="126667" y="199570"/>
                </a:cubicBezTo>
                <a:cubicBezTo>
                  <a:pt x="131165" y="153268"/>
                  <a:pt x="113174" y="109347"/>
                  <a:pt x="112380" y="80507"/>
                </a:cubicBezTo>
                <a:cubicBezTo>
                  <a:pt x="111586" y="51667"/>
                  <a:pt x="133018" y="-17918"/>
                  <a:pt x="144130" y="4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: 図形 362">
            <a:extLst>
              <a:ext uri="{FF2B5EF4-FFF2-40B4-BE49-F238E27FC236}">
                <a16:creationId xmlns:a16="http://schemas.microsoft.com/office/drawing/2014/main" id="{E55080E7-867B-40B9-AAD8-71DC29724E64}"/>
              </a:ext>
            </a:extLst>
          </p:cNvPr>
          <p:cNvSpPr/>
          <p:nvPr/>
        </p:nvSpPr>
        <p:spPr>
          <a:xfrm>
            <a:off x="4332062" y="5440569"/>
            <a:ext cx="299062" cy="772409"/>
          </a:xfrm>
          <a:custGeom>
            <a:avLst/>
            <a:gdLst>
              <a:gd name="connsiteX0" fmla="*/ 200251 w 299062"/>
              <a:gd name="connsiteY0" fmla="*/ 1381 h 772409"/>
              <a:gd name="connsiteX1" fmla="*/ 263751 w 299062"/>
              <a:gd name="connsiteY1" fmla="*/ 225219 h 772409"/>
              <a:gd name="connsiteX2" fmla="*/ 228826 w 299062"/>
              <a:gd name="connsiteY2" fmla="*/ 314119 h 772409"/>
              <a:gd name="connsiteX3" fmla="*/ 168501 w 299062"/>
              <a:gd name="connsiteY3" fmla="*/ 420481 h 772409"/>
              <a:gd name="connsiteX4" fmla="*/ 144688 w 299062"/>
              <a:gd name="connsiteY4" fmla="*/ 528431 h 772409"/>
              <a:gd name="connsiteX5" fmla="*/ 82776 w 299062"/>
              <a:gd name="connsiteY5" fmla="*/ 717344 h 772409"/>
              <a:gd name="connsiteX6" fmla="*/ 1813 w 299062"/>
              <a:gd name="connsiteY6" fmla="*/ 771319 h 772409"/>
              <a:gd name="connsiteX7" fmla="*/ 166913 w 299062"/>
              <a:gd name="connsiteY7" fmla="*/ 680831 h 772409"/>
              <a:gd name="connsiteX8" fmla="*/ 255813 w 299062"/>
              <a:gd name="connsiteY8" fmla="*/ 393494 h 772409"/>
              <a:gd name="connsiteX9" fmla="*/ 298676 w 299062"/>
              <a:gd name="connsiteY9" fmla="*/ 196644 h 772409"/>
              <a:gd name="connsiteX10" fmla="*/ 273276 w 299062"/>
              <a:gd name="connsiteY10" fmla="*/ 133144 h 772409"/>
              <a:gd name="connsiteX11" fmla="*/ 200251 w 299062"/>
              <a:gd name="connsiteY11" fmla="*/ 1381 h 77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062" h="772409">
                <a:moveTo>
                  <a:pt x="200251" y="1381"/>
                </a:moveTo>
                <a:cubicBezTo>
                  <a:pt x="198663" y="16727"/>
                  <a:pt x="258989" y="173096"/>
                  <a:pt x="263751" y="225219"/>
                </a:cubicBezTo>
                <a:cubicBezTo>
                  <a:pt x="268513" y="277342"/>
                  <a:pt x="244701" y="281575"/>
                  <a:pt x="228826" y="314119"/>
                </a:cubicBezTo>
                <a:cubicBezTo>
                  <a:pt x="212951" y="346663"/>
                  <a:pt x="182524" y="384762"/>
                  <a:pt x="168501" y="420481"/>
                </a:cubicBezTo>
                <a:cubicBezTo>
                  <a:pt x="154478" y="456200"/>
                  <a:pt x="158975" y="478954"/>
                  <a:pt x="144688" y="528431"/>
                </a:cubicBezTo>
                <a:cubicBezTo>
                  <a:pt x="130401" y="577908"/>
                  <a:pt x="106588" y="676863"/>
                  <a:pt x="82776" y="717344"/>
                </a:cubicBezTo>
                <a:cubicBezTo>
                  <a:pt x="58963" y="757825"/>
                  <a:pt x="-12210" y="777404"/>
                  <a:pt x="1813" y="771319"/>
                </a:cubicBezTo>
                <a:cubicBezTo>
                  <a:pt x="15836" y="765234"/>
                  <a:pt x="124580" y="743802"/>
                  <a:pt x="166913" y="680831"/>
                </a:cubicBezTo>
                <a:cubicBezTo>
                  <a:pt x="209246" y="617860"/>
                  <a:pt x="233852" y="474192"/>
                  <a:pt x="255813" y="393494"/>
                </a:cubicBezTo>
                <a:cubicBezTo>
                  <a:pt x="277774" y="312796"/>
                  <a:pt x="295766" y="240036"/>
                  <a:pt x="298676" y="196644"/>
                </a:cubicBezTo>
                <a:cubicBezTo>
                  <a:pt x="301586" y="153252"/>
                  <a:pt x="287563" y="163306"/>
                  <a:pt x="273276" y="133144"/>
                </a:cubicBezTo>
                <a:cubicBezTo>
                  <a:pt x="258989" y="102982"/>
                  <a:pt x="201839" y="-13965"/>
                  <a:pt x="200251" y="1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: 図形 363">
            <a:extLst>
              <a:ext uri="{FF2B5EF4-FFF2-40B4-BE49-F238E27FC236}">
                <a16:creationId xmlns:a16="http://schemas.microsoft.com/office/drawing/2014/main" id="{FAB93522-3425-498D-B56F-902243BE9561}"/>
              </a:ext>
            </a:extLst>
          </p:cNvPr>
          <p:cNvSpPr/>
          <p:nvPr/>
        </p:nvSpPr>
        <p:spPr>
          <a:xfrm>
            <a:off x="4312750" y="5319596"/>
            <a:ext cx="647053" cy="98854"/>
          </a:xfrm>
          <a:custGeom>
            <a:avLst/>
            <a:gdLst>
              <a:gd name="connsiteX0" fmla="*/ 8425 w 647053"/>
              <a:gd name="connsiteY0" fmla="*/ 77904 h 98854"/>
              <a:gd name="connsiteX1" fmla="*/ 392600 w 647053"/>
              <a:gd name="connsiteY1" fmla="*/ 117 h 98854"/>
              <a:gd name="connsiteX2" fmla="*/ 646600 w 647053"/>
              <a:gd name="connsiteY2" fmla="*/ 98542 h 98854"/>
              <a:gd name="connsiteX3" fmla="*/ 446575 w 647053"/>
              <a:gd name="connsiteY3" fmla="*/ 31867 h 98854"/>
              <a:gd name="connsiteX4" fmla="*/ 152888 w 647053"/>
              <a:gd name="connsiteY4" fmla="*/ 47742 h 98854"/>
              <a:gd name="connsiteX5" fmla="*/ 8425 w 647053"/>
              <a:gd name="connsiteY5" fmla="*/ 77904 h 9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7053" h="98854">
                <a:moveTo>
                  <a:pt x="8425" y="77904"/>
                </a:moveTo>
                <a:cubicBezTo>
                  <a:pt x="48377" y="69967"/>
                  <a:pt x="286238" y="-3323"/>
                  <a:pt x="392600" y="117"/>
                </a:cubicBezTo>
                <a:cubicBezTo>
                  <a:pt x="498962" y="3557"/>
                  <a:pt x="637604" y="93250"/>
                  <a:pt x="646600" y="98542"/>
                </a:cubicBezTo>
                <a:cubicBezTo>
                  <a:pt x="655596" y="103834"/>
                  <a:pt x="528860" y="40334"/>
                  <a:pt x="446575" y="31867"/>
                </a:cubicBezTo>
                <a:cubicBezTo>
                  <a:pt x="364290" y="23400"/>
                  <a:pt x="226177" y="40069"/>
                  <a:pt x="152888" y="47742"/>
                </a:cubicBezTo>
                <a:cubicBezTo>
                  <a:pt x="79599" y="55415"/>
                  <a:pt x="-31527" y="85841"/>
                  <a:pt x="8425" y="77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: 図形 364">
            <a:extLst>
              <a:ext uri="{FF2B5EF4-FFF2-40B4-BE49-F238E27FC236}">
                <a16:creationId xmlns:a16="http://schemas.microsoft.com/office/drawing/2014/main" id="{5C9F91CA-D14C-4C85-80DD-D81F023BBBB2}"/>
              </a:ext>
            </a:extLst>
          </p:cNvPr>
          <p:cNvSpPr/>
          <p:nvPr/>
        </p:nvSpPr>
        <p:spPr>
          <a:xfrm>
            <a:off x="5493093" y="4704885"/>
            <a:ext cx="647713" cy="86186"/>
          </a:xfrm>
          <a:custGeom>
            <a:avLst/>
            <a:gdLst>
              <a:gd name="connsiteX0" fmla="*/ 12357 w 647713"/>
              <a:gd name="connsiteY0" fmla="*/ 465 h 86186"/>
              <a:gd name="connsiteX1" fmla="*/ 281174 w 647713"/>
              <a:gd name="connsiteY1" fmla="*/ 32215 h 86186"/>
              <a:gd name="connsiteX2" fmla="*/ 638890 w 647713"/>
              <a:gd name="connsiteY2" fmla="*/ 4698 h 86186"/>
              <a:gd name="connsiteX3" fmla="*/ 518240 w 647713"/>
              <a:gd name="connsiteY3" fmla="*/ 27982 h 86186"/>
              <a:gd name="connsiteX4" fmla="*/ 293874 w 647713"/>
              <a:gd name="connsiteY4" fmla="*/ 85132 h 86186"/>
              <a:gd name="connsiteX5" fmla="*/ 69507 w 647713"/>
              <a:gd name="connsiteY5" fmla="*/ 61848 h 86186"/>
              <a:gd name="connsiteX6" fmla="*/ 12357 w 647713"/>
              <a:gd name="connsiteY6" fmla="*/ 465 h 8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713" h="86186">
                <a:moveTo>
                  <a:pt x="12357" y="465"/>
                </a:moveTo>
                <a:cubicBezTo>
                  <a:pt x="47635" y="-4474"/>
                  <a:pt x="176752" y="31510"/>
                  <a:pt x="281174" y="32215"/>
                </a:cubicBezTo>
                <a:cubicBezTo>
                  <a:pt x="385596" y="32920"/>
                  <a:pt x="599379" y="5404"/>
                  <a:pt x="638890" y="4698"/>
                </a:cubicBezTo>
                <a:cubicBezTo>
                  <a:pt x="678401" y="3992"/>
                  <a:pt x="575743" y="14576"/>
                  <a:pt x="518240" y="27982"/>
                </a:cubicBezTo>
                <a:cubicBezTo>
                  <a:pt x="460737" y="41388"/>
                  <a:pt x="368663" y="79488"/>
                  <a:pt x="293874" y="85132"/>
                </a:cubicBezTo>
                <a:cubicBezTo>
                  <a:pt x="219085" y="90776"/>
                  <a:pt x="115015" y="72431"/>
                  <a:pt x="69507" y="61848"/>
                </a:cubicBezTo>
                <a:cubicBezTo>
                  <a:pt x="23999" y="51265"/>
                  <a:pt x="-22921" y="5404"/>
                  <a:pt x="12357" y="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: 図形 365">
            <a:extLst>
              <a:ext uri="{FF2B5EF4-FFF2-40B4-BE49-F238E27FC236}">
                <a16:creationId xmlns:a16="http://schemas.microsoft.com/office/drawing/2014/main" id="{17211B85-32D7-449B-BADA-2FCB86E52C78}"/>
              </a:ext>
            </a:extLst>
          </p:cNvPr>
          <p:cNvSpPr/>
          <p:nvPr/>
        </p:nvSpPr>
        <p:spPr>
          <a:xfrm>
            <a:off x="4811181" y="4622210"/>
            <a:ext cx="574102" cy="273675"/>
          </a:xfrm>
          <a:custGeom>
            <a:avLst/>
            <a:gdLst>
              <a:gd name="connsiteX0" fmla="*/ 2 w 574102"/>
              <a:gd name="connsiteY0" fmla="*/ 590 h 273675"/>
              <a:gd name="connsiteX1" fmla="*/ 361952 w 574102"/>
              <a:gd name="connsiteY1" fmla="*/ 102190 h 273675"/>
              <a:gd name="connsiteX2" fmla="*/ 573619 w 574102"/>
              <a:gd name="connsiteY2" fmla="*/ 273640 h 273675"/>
              <a:gd name="connsiteX3" fmla="*/ 419102 w 574102"/>
              <a:gd name="connsiteY3" fmla="*/ 117007 h 273675"/>
              <a:gd name="connsiteX4" fmla="*/ 393702 w 574102"/>
              <a:gd name="connsiteY4" fmla="*/ 87373 h 273675"/>
              <a:gd name="connsiteX5" fmla="*/ 355602 w 574102"/>
              <a:gd name="connsiteY5" fmla="*/ 61973 h 273675"/>
              <a:gd name="connsiteX6" fmla="*/ 2 w 574102"/>
              <a:gd name="connsiteY6" fmla="*/ 590 h 27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102" h="273675">
                <a:moveTo>
                  <a:pt x="2" y="590"/>
                </a:moveTo>
                <a:cubicBezTo>
                  <a:pt x="1060" y="7293"/>
                  <a:pt x="266349" y="56682"/>
                  <a:pt x="361952" y="102190"/>
                </a:cubicBezTo>
                <a:cubicBezTo>
                  <a:pt x="457555" y="147698"/>
                  <a:pt x="564094" y="271171"/>
                  <a:pt x="573619" y="273640"/>
                </a:cubicBezTo>
                <a:cubicBezTo>
                  <a:pt x="583144" y="276109"/>
                  <a:pt x="449088" y="148052"/>
                  <a:pt x="419102" y="117007"/>
                </a:cubicBezTo>
                <a:cubicBezTo>
                  <a:pt x="389116" y="85963"/>
                  <a:pt x="404285" y="96545"/>
                  <a:pt x="393702" y="87373"/>
                </a:cubicBezTo>
                <a:cubicBezTo>
                  <a:pt x="383119" y="78201"/>
                  <a:pt x="419102" y="77848"/>
                  <a:pt x="355602" y="61973"/>
                </a:cubicBezTo>
                <a:cubicBezTo>
                  <a:pt x="292102" y="46098"/>
                  <a:pt x="-1056" y="-6113"/>
                  <a:pt x="2" y="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: 図形 366">
            <a:extLst>
              <a:ext uri="{FF2B5EF4-FFF2-40B4-BE49-F238E27FC236}">
                <a16:creationId xmlns:a16="http://schemas.microsoft.com/office/drawing/2014/main" id="{1FE480EA-3D5A-40C9-A393-6D58CF655A91}"/>
              </a:ext>
            </a:extLst>
          </p:cNvPr>
          <p:cNvSpPr/>
          <p:nvPr/>
        </p:nvSpPr>
        <p:spPr>
          <a:xfrm>
            <a:off x="5243560" y="4847631"/>
            <a:ext cx="846419" cy="139434"/>
          </a:xfrm>
          <a:custGeom>
            <a:avLst/>
            <a:gdLst>
              <a:gd name="connsiteX0" fmla="*/ 194157 w 846419"/>
              <a:gd name="connsiteY0" fmla="*/ 50336 h 139434"/>
              <a:gd name="connsiteX1" fmla="*/ 467207 w 846419"/>
              <a:gd name="connsiteY1" fmla="*/ 115952 h 139434"/>
              <a:gd name="connsiteX2" fmla="*/ 846090 w 846419"/>
              <a:gd name="connsiteY2" fmla="*/ 63036 h 139434"/>
              <a:gd name="connsiteX3" fmla="*/ 528590 w 846419"/>
              <a:gd name="connsiteY3" fmla="*/ 113836 h 139434"/>
              <a:gd name="connsiteX4" fmla="*/ 261890 w 846419"/>
              <a:gd name="connsiteY4" fmla="*/ 132886 h 139434"/>
              <a:gd name="connsiteX5" fmla="*/ 1540 w 846419"/>
              <a:gd name="connsiteY5" fmla="*/ 1652 h 139434"/>
              <a:gd name="connsiteX6" fmla="*/ 194157 w 846419"/>
              <a:gd name="connsiteY6" fmla="*/ 50336 h 13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419" h="139434">
                <a:moveTo>
                  <a:pt x="194157" y="50336"/>
                </a:moveTo>
                <a:cubicBezTo>
                  <a:pt x="271768" y="69386"/>
                  <a:pt x="358552" y="113835"/>
                  <a:pt x="467207" y="115952"/>
                </a:cubicBezTo>
                <a:cubicBezTo>
                  <a:pt x="575862" y="118069"/>
                  <a:pt x="835860" y="63389"/>
                  <a:pt x="846090" y="63036"/>
                </a:cubicBezTo>
                <a:cubicBezTo>
                  <a:pt x="856320" y="62683"/>
                  <a:pt x="625957" y="102194"/>
                  <a:pt x="528590" y="113836"/>
                </a:cubicBezTo>
                <a:cubicBezTo>
                  <a:pt x="431223" y="125478"/>
                  <a:pt x="349732" y="151583"/>
                  <a:pt x="261890" y="132886"/>
                </a:cubicBezTo>
                <a:cubicBezTo>
                  <a:pt x="174048" y="114189"/>
                  <a:pt x="18826" y="11883"/>
                  <a:pt x="1540" y="1652"/>
                </a:cubicBezTo>
                <a:cubicBezTo>
                  <a:pt x="-15746" y="-8579"/>
                  <a:pt x="116546" y="31286"/>
                  <a:pt x="194157" y="50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: 図形 367">
            <a:extLst>
              <a:ext uri="{FF2B5EF4-FFF2-40B4-BE49-F238E27FC236}">
                <a16:creationId xmlns:a16="http://schemas.microsoft.com/office/drawing/2014/main" id="{357ACB31-864A-4789-A20B-4F8EAEF523A8}"/>
              </a:ext>
            </a:extLst>
          </p:cNvPr>
          <p:cNvSpPr/>
          <p:nvPr/>
        </p:nvSpPr>
        <p:spPr>
          <a:xfrm>
            <a:off x="5090382" y="4732364"/>
            <a:ext cx="470355" cy="607986"/>
          </a:xfrm>
          <a:custGeom>
            <a:avLst/>
            <a:gdLst>
              <a:gd name="connsiteX0" fmla="*/ 201 w 470355"/>
              <a:gd name="connsiteY0" fmla="*/ 503 h 607986"/>
              <a:gd name="connsiteX1" fmla="*/ 362151 w 470355"/>
              <a:gd name="connsiteY1" fmla="*/ 406903 h 607986"/>
              <a:gd name="connsiteX2" fmla="*/ 470101 w 470355"/>
              <a:gd name="connsiteY2" fmla="*/ 607986 h 607986"/>
              <a:gd name="connsiteX3" fmla="*/ 389668 w 470355"/>
              <a:gd name="connsiteY3" fmla="*/ 406903 h 607986"/>
              <a:gd name="connsiteX4" fmla="*/ 311351 w 470355"/>
              <a:gd name="connsiteY4" fmla="*/ 324353 h 607986"/>
              <a:gd name="connsiteX5" fmla="*/ 201 w 470355"/>
              <a:gd name="connsiteY5" fmla="*/ 503 h 60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355" h="607986">
                <a:moveTo>
                  <a:pt x="201" y="503"/>
                </a:moveTo>
                <a:cubicBezTo>
                  <a:pt x="8668" y="14261"/>
                  <a:pt x="283834" y="305656"/>
                  <a:pt x="362151" y="406903"/>
                </a:cubicBezTo>
                <a:cubicBezTo>
                  <a:pt x="440468" y="508150"/>
                  <a:pt x="465515" y="607986"/>
                  <a:pt x="470101" y="607986"/>
                </a:cubicBezTo>
                <a:cubicBezTo>
                  <a:pt x="474687" y="607986"/>
                  <a:pt x="416126" y="454175"/>
                  <a:pt x="389668" y="406903"/>
                </a:cubicBezTo>
                <a:cubicBezTo>
                  <a:pt x="363210" y="359631"/>
                  <a:pt x="369559" y="389970"/>
                  <a:pt x="311351" y="324353"/>
                </a:cubicBezTo>
                <a:cubicBezTo>
                  <a:pt x="253143" y="258736"/>
                  <a:pt x="-8266" y="-13255"/>
                  <a:pt x="201" y="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: 図形 368">
            <a:extLst>
              <a:ext uri="{FF2B5EF4-FFF2-40B4-BE49-F238E27FC236}">
                <a16:creationId xmlns:a16="http://schemas.microsoft.com/office/drawing/2014/main" id="{83ECCAB8-6301-4059-85B9-A4AE74E1210A}"/>
              </a:ext>
            </a:extLst>
          </p:cNvPr>
          <p:cNvSpPr/>
          <p:nvPr/>
        </p:nvSpPr>
        <p:spPr>
          <a:xfrm>
            <a:off x="4887193" y="4741283"/>
            <a:ext cx="669480" cy="621342"/>
          </a:xfrm>
          <a:custGeom>
            <a:avLst/>
            <a:gdLst>
              <a:gd name="connsiteX0" fmla="*/ 190 w 669480"/>
              <a:gd name="connsiteY0" fmla="*/ 50 h 621342"/>
              <a:gd name="connsiteX1" fmla="*/ 387540 w 669480"/>
              <a:gd name="connsiteY1" fmla="*/ 300617 h 621342"/>
              <a:gd name="connsiteX2" fmla="*/ 582274 w 669480"/>
              <a:gd name="connsiteY2" fmla="*/ 510167 h 621342"/>
              <a:gd name="connsiteX3" fmla="*/ 669057 w 669480"/>
              <a:gd name="connsiteY3" fmla="*/ 620234 h 621342"/>
              <a:gd name="connsiteX4" fmla="*/ 550524 w 669480"/>
              <a:gd name="connsiteY4" fmla="*/ 446667 h 621342"/>
              <a:gd name="connsiteX5" fmla="*/ 440457 w 669480"/>
              <a:gd name="connsiteY5" fmla="*/ 323900 h 621342"/>
              <a:gd name="connsiteX6" fmla="*/ 190 w 669480"/>
              <a:gd name="connsiteY6" fmla="*/ 50 h 62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480" h="621342">
                <a:moveTo>
                  <a:pt x="190" y="50"/>
                </a:moveTo>
                <a:cubicBezTo>
                  <a:pt x="-8630" y="-3831"/>
                  <a:pt x="290526" y="215598"/>
                  <a:pt x="387540" y="300617"/>
                </a:cubicBezTo>
                <a:cubicBezTo>
                  <a:pt x="484554" y="385636"/>
                  <a:pt x="535355" y="456898"/>
                  <a:pt x="582274" y="510167"/>
                </a:cubicBezTo>
                <a:cubicBezTo>
                  <a:pt x="629193" y="563436"/>
                  <a:pt x="674349" y="630817"/>
                  <a:pt x="669057" y="620234"/>
                </a:cubicBezTo>
                <a:cubicBezTo>
                  <a:pt x="663765" y="609651"/>
                  <a:pt x="588624" y="496056"/>
                  <a:pt x="550524" y="446667"/>
                </a:cubicBezTo>
                <a:cubicBezTo>
                  <a:pt x="512424" y="397278"/>
                  <a:pt x="535354" y="399747"/>
                  <a:pt x="440457" y="323900"/>
                </a:cubicBezTo>
                <a:cubicBezTo>
                  <a:pt x="345560" y="248053"/>
                  <a:pt x="9010" y="3931"/>
                  <a:pt x="190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: 図形 369">
            <a:extLst>
              <a:ext uri="{FF2B5EF4-FFF2-40B4-BE49-F238E27FC236}">
                <a16:creationId xmlns:a16="http://schemas.microsoft.com/office/drawing/2014/main" id="{D18AEAA2-D284-4D5C-B024-38BF242BDAC2}"/>
              </a:ext>
            </a:extLst>
          </p:cNvPr>
          <p:cNvSpPr/>
          <p:nvPr/>
        </p:nvSpPr>
        <p:spPr>
          <a:xfrm>
            <a:off x="5694176" y="5197365"/>
            <a:ext cx="477400" cy="128193"/>
          </a:xfrm>
          <a:custGeom>
            <a:avLst/>
            <a:gdLst>
              <a:gd name="connsiteX0" fmla="*/ 20824 w 477400"/>
              <a:gd name="connsiteY0" fmla="*/ 1168 h 128193"/>
              <a:gd name="connsiteX1" fmla="*/ 268474 w 477400"/>
              <a:gd name="connsiteY1" fmla="*/ 107002 h 128193"/>
              <a:gd name="connsiteX2" fmla="*/ 378541 w 477400"/>
              <a:gd name="connsiteY2" fmla="*/ 75252 h 128193"/>
              <a:gd name="connsiteX3" fmla="*/ 475907 w 477400"/>
              <a:gd name="connsiteY3" fmla="*/ 45618 h 128193"/>
              <a:gd name="connsiteX4" fmla="*/ 300224 w 477400"/>
              <a:gd name="connsiteY4" fmla="*/ 128168 h 128193"/>
              <a:gd name="connsiteX5" fmla="*/ 48341 w 477400"/>
              <a:gd name="connsiteY5" fmla="*/ 54085 h 128193"/>
              <a:gd name="connsiteX6" fmla="*/ 20824 w 477400"/>
              <a:gd name="connsiteY6" fmla="*/ 1168 h 12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400" h="128193">
                <a:moveTo>
                  <a:pt x="20824" y="1168"/>
                </a:moveTo>
                <a:cubicBezTo>
                  <a:pt x="57513" y="9987"/>
                  <a:pt x="208855" y="94655"/>
                  <a:pt x="268474" y="107002"/>
                </a:cubicBezTo>
                <a:cubicBezTo>
                  <a:pt x="328093" y="119349"/>
                  <a:pt x="343969" y="85483"/>
                  <a:pt x="378541" y="75252"/>
                </a:cubicBezTo>
                <a:cubicBezTo>
                  <a:pt x="413113" y="65021"/>
                  <a:pt x="488960" y="36799"/>
                  <a:pt x="475907" y="45618"/>
                </a:cubicBezTo>
                <a:cubicBezTo>
                  <a:pt x="462854" y="54437"/>
                  <a:pt x="371485" y="126757"/>
                  <a:pt x="300224" y="128168"/>
                </a:cubicBezTo>
                <a:cubicBezTo>
                  <a:pt x="228963" y="129579"/>
                  <a:pt x="99141" y="72429"/>
                  <a:pt x="48341" y="54085"/>
                </a:cubicBezTo>
                <a:cubicBezTo>
                  <a:pt x="-2459" y="35741"/>
                  <a:pt x="-15865" y="-7651"/>
                  <a:pt x="20824" y="1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: 図形 370">
            <a:extLst>
              <a:ext uri="{FF2B5EF4-FFF2-40B4-BE49-F238E27FC236}">
                <a16:creationId xmlns:a16="http://schemas.microsoft.com/office/drawing/2014/main" id="{A354EA7E-6F21-46F4-9E1A-D0E7D4476480}"/>
              </a:ext>
            </a:extLst>
          </p:cNvPr>
          <p:cNvSpPr/>
          <p:nvPr/>
        </p:nvSpPr>
        <p:spPr>
          <a:xfrm>
            <a:off x="5526456" y="5236107"/>
            <a:ext cx="445247" cy="598058"/>
          </a:xfrm>
          <a:custGeom>
            <a:avLst/>
            <a:gdLst>
              <a:gd name="connsiteX0" fmla="*/ 161 w 445247"/>
              <a:gd name="connsiteY0" fmla="*/ 526 h 598058"/>
              <a:gd name="connsiteX1" fmla="*/ 133511 w 445247"/>
              <a:gd name="connsiteY1" fmla="*/ 241826 h 598058"/>
              <a:gd name="connsiteX2" fmla="*/ 260511 w 445247"/>
              <a:gd name="connsiteY2" fmla="*/ 411160 h 598058"/>
              <a:gd name="connsiteX3" fmla="*/ 444661 w 445247"/>
              <a:gd name="connsiteY3" fmla="*/ 597426 h 598058"/>
              <a:gd name="connsiteX4" fmla="*/ 313427 w 445247"/>
              <a:gd name="connsiteY4" fmla="*/ 466193 h 598058"/>
              <a:gd name="connsiteX5" fmla="*/ 161027 w 445247"/>
              <a:gd name="connsiteY5" fmla="*/ 311676 h 598058"/>
              <a:gd name="connsiteX6" fmla="*/ 161 w 445247"/>
              <a:gd name="connsiteY6" fmla="*/ 526 h 5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247" h="598058">
                <a:moveTo>
                  <a:pt x="161" y="526"/>
                </a:moveTo>
                <a:cubicBezTo>
                  <a:pt x="-4425" y="-11116"/>
                  <a:pt x="90119" y="173387"/>
                  <a:pt x="133511" y="241826"/>
                </a:cubicBezTo>
                <a:cubicBezTo>
                  <a:pt x="176903" y="310265"/>
                  <a:pt x="208653" y="351893"/>
                  <a:pt x="260511" y="411160"/>
                </a:cubicBezTo>
                <a:cubicBezTo>
                  <a:pt x="312369" y="470427"/>
                  <a:pt x="435842" y="588254"/>
                  <a:pt x="444661" y="597426"/>
                </a:cubicBezTo>
                <a:cubicBezTo>
                  <a:pt x="453480" y="606598"/>
                  <a:pt x="360699" y="513818"/>
                  <a:pt x="313427" y="466193"/>
                </a:cubicBezTo>
                <a:cubicBezTo>
                  <a:pt x="266155" y="418568"/>
                  <a:pt x="212533" y="384348"/>
                  <a:pt x="161027" y="311676"/>
                </a:cubicBezTo>
                <a:cubicBezTo>
                  <a:pt x="109521" y="239004"/>
                  <a:pt x="4747" y="12168"/>
                  <a:pt x="161" y="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: 図形 371">
            <a:extLst>
              <a:ext uri="{FF2B5EF4-FFF2-40B4-BE49-F238E27FC236}">
                <a16:creationId xmlns:a16="http://schemas.microsoft.com/office/drawing/2014/main" id="{C768DD8B-8EF2-42EE-A0CA-A9A383D35BF4}"/>
              </a:ext>
            </a:extLst>
          </p:cNvPr>
          <p:cNvSpPr/>
          <p:nvPr/>
        </p:nvSpPr>
        <p:spPr>
          <a:xfrm>
            <a:off x="5837267" y="5284674"/>
            <a:ext cx="291846" cy="495569"/>
          </a:xfrm>
          <a:custGeom>
            <a:avLst/>
            <a:gdLst>
              <a:gd name="connsiteX0" fmla="*/ 500 w 291846"/>
              <a:gd name="connsiteY0" fmla="*/ 643 h 495569"/>
              <a:gd name="connsiteX1" fmla="*/ 110566 w 291846"/>
              <a:gd name="connsiteY1" fmla="*/ 136109 h 495569"/>
              <a:gd name="connsiteX2" fmla="*/ 80933 w 291846"/>
              <a:gd name="connsiteY2" fmla="*/ 140343 h 495569"/>
              <a:gd name="connsiteX3" fmla="*/ 290483 w 291846"/>
              <a:gd name="connsiteY3" fmla="*/ 491709 h 495569"/>
              <a:gd name="connsiteX4" fmla="*/ 165600 w 291846"/>
              <a:gd name="connsiteY4" fmla="*/ 316026 h 495569"/>
              <a:gd name="connsiteX5" fmla="*/ 51300 w 291846"/>
              <a:gd name="connsiteY5" fmla="*/ 131876 h 495569"/>
              <a:gd name="connsiteX6" fmla="*/ 68233 w 291846"/>
              <a:gd name="connsiteY6" fmla="*/ 85309 h 495569"/>
              <a:gd name="connsiteX7" fmla="*/ 500 w 291846"/>
              <a:gd name="connsiteY7" fmla="*/ 643 h 49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1846" h="495569">
                <a:moveTo>
                  <a:pt x="500" y="643"/>
                </a:moveTo>
                <a:cubicBezTo>
                  <a:pt x="7556" y="9110"/>
                  <a:pt x="97161" y="112826"/>
                  <a:pt x="110566" y="136109"/>
                </a:cubicBezTo>
                <a:cubicBezTo>
                  <a:pt x="123971" y="159392"/>
                  <a:pt x="50947" y="81076"/>
                  <a:pt x="80933" y="140343"/>
                </a:cubicBezTo>
                <a:cubicBezTo>
                  <a:pt x="110919" y="199610"/>
                  <a:pt x="276372" y="462429"/>
                  <a:pt x="290483" y="491709"/>
                </a:cubicBezTo>
                <a:cubicBezTo>
                  <a:pt x="304594" y="520990"/>
                  <a:pt x="205464" y="375998"/>
                  <a:pt x="165600" y="316026"/>
                </a:cubicBezTo>
                <a:cubicBezTo>
                  <a:pt x="125736" y="256054"/>
                  <a:pt x="67528" y="170329"/>
                  <a:pt x="51300" y="131876"/>
                </a:cubicBezTo>
                <a:cubicBezTo>
                  <a:pt x="35072" y="93423"/>
                  <a:pt x="73172" y="100831"/>
                  <a:pt x="68233" y="85309"/>
                </a:cubicBezTo>
                <a:cubicBezTo>
                  <a:pt x="63294" y="69787"/>
                  <a:pt x="-6556" y="-7824"/>
                  <a:pt x="500" y="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: 図形 372">
            <a:extLst>
              <a:ext uri="{FF2B5EF4-FFF2-40B4-BE49-F238E27FC236}">
                <a16:creationId xmlns:a16="http://schemas.microsoft.com/office/drawing/2014/main" id="{1722BD6E-6DF1-4C09-A169-073A581E7266}"/>
              </a:ext>
            </a:extLst>
          </p:cNvPr>
          <p:cNvSpPr/>
          <p:nvPr/>
        </p:nvSpPr>
        <p:spPr>
          <a:xfrm>
            <a:off x="5018376" y="5644829"/>
            <a:ext cx="805424" cy="204266"/>
          </a:xfrm>
          <a:custGeom>
            <a:avLst/>
            <a:gdLst>
              <a:gd name="connsiteX0" fmla="*/ 241 w 805424"/>
              <a:gd name="connsiteY0" fmla="*/ 321 h 204266"/>
              <a:gd name="connsiteX1" fmla="*/ 292341 w 805424"/>
              <a:gd name="connsiteY1" fmla="*/ 161188 h 204266"/>
              <a:gd name="connsiteX2" fmla="*/ 465907 w 805424"/>
              <a:gd name="connsiteY2" fmla="*/ 195054 h 204266"/>
              <a:gd name="connsiteX3" fmla="*/ 804574 w 805424"/>
              <a:gd name="connsiteY3" fmla="*/ 203521 h 204266"/>
              <a:gd name="connsiteX4" fmla="*/ 552691 w 805424"/>
              <a:gd name="connsiteY4" fmla="*/ 180238 h 204266"/>
              <a:gd name="connsiteX5" fmla="*/ 247891 w 805424"/>
              <a:gd name="connsiteY5" fmla="*/ 120971 h 204266"/>
              <a:gd name="connsiteX6" fmla="*/ 241 w 805424"/>
              <a:gd name="connsiteY6" fmla="*/ 321 h 20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424" h="204266">
                <a:moveTo>
                  <a:pt x="241" y="321"/>
                </a:moveTo>
                <a:cubicBezTo>
                  <a:pt x="7649" y="7024"/>
                  <a:pt x="214730" y="128733"/>
                  <a:pt x="292341" y="161188"/>
                </a:cubicBezTo>
                <a:cubicBezTo>
                  <a:pt x="369952" y="193643"/>
                  <a:pt x="380535" y="187999"/>
                  <a:pt x="465907" y="195054"/>
                </a:cubicBezTo>
                <a:cubicBezTo>
                  <a:pt x="551279" y="202109"/>
                  <a:pt x="790110" y="205990"/>
                  <a:pt x="804574" y="203521"/>
                </a:cubicBezTo>
                <a:cubicBezTo>
                  <a:pt x="819038" y="201052"/>
                  <a:pt x="645472" y="193996"/>
                  <a:pt x="552691" y="180238"/>
                </a:cubicBezTo>
                <a:cubicBezTo>
                  <a:pt x="459911" y="166480"/>
                  <a:pt x="338202" y="148135"/>
                  <a:pt x="247891" y="120971"/>
                </a:cubicBezTo>
                <a:cubicBezTo>
                  <a:pt x="157580" y="93807"/>
                  <a:pt x="-7167" y="-6382"/>
                  <a:pt x="241" y="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: 図形 373">
            <a:extLst>
              <a:ext uri="{FF2B5EF4-FFF2-40B4-BE49-F238E27FC236}">
                <a16:creationId xmlns:a16="http://schemas.microsoft.com/office/drawing/2014/main" id="{E2A85FD6-8952-41D8-9157-EA095FEB1BB0}"/>
              </a:ext>
            </a:extLst>
          </p:cNvPr>
          <p:cNvSpPr/>
          <p:nvPr/>
        </p:nvSpPr>
        <p:spPr>
          <a:xfrm>
            <a:off x="4889544" y="5657975"/>
            <a:ext cx="504788" cy="325840"/>
          </a:xfrm>
          <a:custGeom>
            <a:avLst/>
            <a:gdLst>
              <a:gd name="connsiteX0" fmla="*/ 12656 w 504788"/>
              <a:gd name="connsiteY0" fmla="*/ 6225 h 325840"/>
              <a:gd name="connsiteX1" fmla="*/ 495256 w 504788"/>
              <a:gd name="connsiteY1" fmla="*/ 319492 h 325840"/>
              <a:gd name="connsiteX2" fmla="*/ 315339 w 504788"/>
              <a:gd name="connsiteY2" fmla="*/ 211542 h 325840"/>
              <a:gd name="connsiteX3" fmla="*/ 90973 w 504788"/>
              <a:gd name="connsiteY3" fmla="*/ 150158 h 325840"/>
              <a:gd name="connsiteX4" fmla="*/ 21123 w 504788"/>
              <a:gd name="connsiteY4" fmla="*/ 215775 h 325840"/>
              <a:gd name="connsiteX5" fmla="*/ 131189 w 504788"/>
              <a:gd name="connsiteY5" fmla="*/ 116292 h 325840"/>
              <a:gd name="connsiteX6" fmla="*/ 12656 w 504788"/>
              <a:gd name="connsiteY6" fmla="*/ 6225 h 32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788" h="325840">
                <a:moveTo>
                  <a:pt x="12656" y="6225"/>
                </a:moveTo>
                <a:cubicBezTo>
                  <a:pt x="73334" y="40092"/>
                  <a:pt x="444809" y="285273"/>
                  <a:pt x="495256" y="319492"/>
                </a:cubicBezTo>
                <a:cubicBezTo>
                  <a:pt x="545703" y="353712"/>
                  <a:pt x="382719" y="239764"/>
                  <a:pt x="315339" y="211542"/>
                </a:cubicBezTo>
                <a:cubicBezTo>
                  <a:pt x="247959" y="183320"/>
                  <a:pt x="140009" y="149453"/>
                  <a:pt x="90973" y="150158"/>
                </a:cubicBezTo>
                <a:cubicBezTo>
                  <a:pt x="41937" y="150864"/>
                  <a:pt x="14420" y="221419"/>
                  <a:pt x="21123" y="215775"/>
                </a:cubicBezTo>
                <a:cubicBezTo>
                  <a:pt x="27826" y="210131"/>
                  <a:pt x="133306" y="146278"/>
                  <a:pt x="131189" y="116292"/>
                </a:cubicBezTo>
                <a:cubicBezTo>
                  <a:pt x="129072" y="86306"/>
                  <a:pt x="-48022" y="-27642"/>
                  <a:pt x="12656" y="6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: 図形 374">
            <a:extLst>
              <a:ext uri="{FF2B5EF4-FFF2-40B4-BE49-F238E27FC236}">
                <a16:creationId xmlns:a16="http://schemas.microsoft.com/office/drawing/2014/main" id="{8323EA16-0357-41A0-8FE0-0E6C1A9D92CE}"/>
              </a:ext>
            </a:extLst>
          </p:cNvPr>
          <p:cNvSpPr/>
          <p:nvPr/>
        </p:nvSpPr>
        <p:spPr>
          <a:xfrm>
            <a:off x="5467350" y="5995343"/>
            <a:ext cx="743996" cy="223337"/>
          </a:xfrm>
          <a:custGeom>
            <a:avLst/>
            <a:gdLst>
              <a:gd name="connsiteX0" fmla="*/ 25400 w 743996"/>
              <a:gd name="connsiteY0" fmla="*/ 1174 h 223337"/>
              <a:gd name="connsiteX1" fmla="*/ 376767 w 743996"/>
              <a:gd name="connsiteY1" fmla="*/ 39274 h 223337"/>
              <a:gd name="connsiteX2" fmla="*/ 732367 w 743996"/>
              <a:gd name="connsiteY2" fmla="*/ 219190 h 223337"/>
              <a:gd name="connsiteX3" fmla="*/ 632883 w 743996"/>
              <a:gd name="connsiteY3" fmla="*/ 162040 h 223337"/>
              <a:gd name="connsiteX4" fmla="*/ 385233 w 743996"/>
              <a:gd name="connsiteY4" fmla="*/ 119707 h 223337"/>
              <a:gd name="connsiteX5" fmla="*/ 42333 w 743996"/>
              <a:gd name="connsiteY5" fmla="*/ 96424 h 223337"/>
              <a:gd name="connsiteX6" fmla="*/ 429683 w 743996"/>
              <a:gd name="connsiteY6" fmla="*/ 94307 h 223337"/>
              <a:gd name="connsiteX7" fmla="*/ 171450 w 743996"/>
              <a:gd name="connsiteY7" fmla="*/ 62557 h 223337"/>
              <a:gd name="connsiteX8" fmla="*/ 42333 w 743996"/>
              <a:gd name="connsiteY8" fmla="*/ 64674 h 223337"/>
              <a:gd name="connsiteX9" fmla="*/ 25400 w 743996"/>
              <a:gd name="connsiteY9" fmla="*/ 1174 h 22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3996" h="223337">
                <a:moveTo>
                  <a:pt x="25400" y="1174"/>
                </a:moveTo>
                <a:cubicBezTo>
                  <a:pt x="81139" y="-3059"/>
                  <a:pt x="258939" y="2938"/>
                  <a:pt x="376767" y="39274"/>
                </a:cubicBezTo>
                <a:cubicBezTo>
                  <a:pt x="494595" y="75610"/>
                  <a:pt x="689681" y="198729"/>
                  <a:pt x="732367" y="219190"/>
                </a:cubicBezTo>
                <a:cubicBezTo>
                  <a:pt x="775053" y="239651"/>
                  <a:pt x="690739" y="178620"/>
                  <a:pt x="632883" y="162040"/>
                </a:cubicBezTo>
                <a:cubicBezTo>
                  <a:pt x="575027" y="145460"/>
                  <a:pt x="483658" y="130643"/>
                  <a:pt x="385233" y="119707"/>
                </a:cubicBezTo>
                <a:cubicBezTo>
                  <a:pt x="286808" y="108771"/>
                  <a:pt x="34925" y="100657"/>
                  <a:pt x="42333" y="96424"/>
                </a:cubicBezTo>
                <a:cubicBezTo>
                  <a:pt x="49741" y="92191"/>
                  <a:pt x="408164" y="99951"/>
                  <a:pt x="429683" y="94307"/>
                </a:cubicBezTo>
                <a:cubicBezTo>
                  <a:pt x="451202" y="88663"/>
                  <a:pt x="236008" y="67496"/>
                  <a:pt x="171450" y="62557"/>
                </a:cubicBezTo>
                <a:cubicBezTo>
                  <a:pt x="106892" y="57618"/>
                  <a:pt x="64911" y="69260"/>
                  <a:pt x="42333" y="64674"/>
                </a:cubicBezTo>
                <a:cubicBezTo>
                  <a:pt x="19755" y="60088"/>
                  <a:pt x="-30339" y="5407"/>
                  <a:pt x="25400" y="1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: 図形 375">
            <a:extLst>
              <a:ext uri="{FF2B5EF4-FFF2-40B4-BE49-F238E27FC236}">
                <a16:creationId xmlns:a16="http://schemas.microsoft.com/office/drawing/2014/main" id="{6339BF40-D200-4565-81CE-0BC0385EC520}"/>
              </a:ext>
            </a:extLst>
          </p:cNvPr>
          <p:cNvSpPr/>
          <p:nvPr/>
        </p:nvSpPr>
        <p:spPr>
          <a:xfrm>
            <a:off x="4906648" y="5881771"/>
            <a:ext cx="593532" cy="201620"/>
          </a:xfrm>
          <a:custGeom>
            <a:avLst/>
            <a:gdLst>
              <a:gd name="connsiteX0" fmla="*/ 12485 w 593532"/>
              <a:gd name="connsiteY0" fmla="*/ 2562 h 201620"/>
              <a:gd name="connsiteX1" fmla="*/ 583985 w 593532"/>
              <a:gd name="connsiteY1" fmla="*/ 197296 h 201620"/>
              <a:gd name="connsiteX2" fmla="*/ 385019 w 593532"/>
              <a:gd name="connsiteY2" fmla="*/ 142262 h 201620"/>
              <a:gd name="connsiteX3" fmla="*/ 202985 w 593532"/>
              <a:gd name="connsiteY3" fmla="*/ 89346 h 201620"/>
              <a:gd name="connsiteX4" fmla="*/ 12485 w 593532"/>
              <a:gd name="connsiteY4" fmla="*/ 2562 h 20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532" h="201620">
                <a:moveTo>
                  <a:pt x="12485" y="2562"/>
                </a:moveTo>
                <a:cubicBezTo>
                  <a:pt x="75985" y="20554"/>
                  <a:pt x="521896" y="174013"/>
                  <a:pt x="583985" y="197296"/>
                </a:cubicBezTo>
                <a:cubicBezTo>
                  <a:pt x="646074" y="220579"/>
                  <a:pt x="385019" y="142262"/>
                  <a:pt x="385019" y="142262"/>
                </a:cubicBezTo>
                <a:cubicBezTo>
                  <a:pt x="321519" y="124270"/>
                  <a:pt x="260488" y="112276"/>
                  <a:pt x="202985" y="89346"/>
                </a:cubicBezTo>
                <a:cubicBezTo>
                  <a:pt x="145482" y="66416"/>
                  <a:pt x="-51015" y="-15430"/>
                  <a:pt x="12485" y="2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: 図形 376">
            <a:extLst>
              <a:ext uri="{FF2B5EF4-FFF2-40B4-BE49-F238E27FC236}">
                <a16:creationId xmlns:a16="http://schemas.microsoft.com/office/drawing/2014/main" id="{CBE77A58-48FD-4981-ACCF-973FA46E0176}"/>
              </a:ext>
            </a:extLst>
          </p:cNvPr>
          <p:cNvSpPr/>
          <p:nvPr/>
        </p:nvSpPr>
        <p:spPr>
          <a:xfrm>
            <a:off x="4830233" y="5911850"/>
            <a:ext cx="940201" cy="369075"/>
          </a:xfrm>
          <a:custGeom>
            <a:avLst/>
            <a:gdLst>
              <a:gd name="connsiteX0" fmla="*/ 0 w 940201"/>
              <a:gd name="connsiteY0" fmla="*/ 0 h 369075"/>
              <a:gd name="connsiteX1" fmla="*/ 378884 w 940201"/>
              <a:gd name="connsiteY1" fmla="*/ 171450 h 369075"/>
              <a:gd name="connsiteX2" fmla="*/ 613834 w 940201"/>
              <a:gd name="connsiteY2" fmla="*/ 232833 h 369075"/>
              <a:gd name="connsiteX3" fmla="*/ 931334 w 940201"/>
              <a:gd name="connsiteY3" fmla="*/ 364067 h 369075"/>
              <a:gd name="connsiteX4" fmla="*/ 804334 w 940201"/>
              <a:gd name="connsiteY4" fmla="*/ 332317 h 369075"/>
              <a:gd name="connsiteX5" fmla="*/ 315384 w 940201"/>
              <a:gd name="connsiteY5" fmla="*/ 243417 h 369075"/>
              <a:gd name="connsiteX6" fmla="*/ 734484 w 940201"/>
              <a:gd name="connsiteY6" fmla="*/ 309033 h 369075"/>
              <a:gd name="connsiteX7" fmla="*/ 541867 w 940201"/>
              <a:gd name="connsiteY7" fmla="*/ 234950 h 369075"/>
              <a:gd name="connsiteX8" fmla="*/ 0 w 940201"/>
              <a:gd name="connsiteY8" fmla="*/ 0 h 36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201" h="369075">
                <a:moveTo>
                  <a:pt x="0" y="0"/>
                </a:moveTo>
                <a:cubicBezTo>
                  <a:pt x="138289" y="66322"/>
                  <a:pt x="276578" y="132645"/>
                  <a:pt x="378884" y="171450"/>
                </a:cubicBezTo>
                <a:cubicBezTo>
                  <a:pt x="481190" y="210255"/>
                  <a:pt x="521759" y="200730"/>
                  <a:pt x="613834" y="232833"/>
                </a:cubicBezTo>
                <a:cubicBezTo>
                  <a:pt x="705909" y="264936"/>
                  <a:pt x="899584" y="347486"/>
                  <a:pt x="931334" y="364067"/>
                </a:cubicBezTo>
                <a:cubicBezTo>
                  <a:pt x="963084" y="380648"/>
                  <a:pt x="906992" y="352425"/>
                  <a:pt x="804334" y="332317"/>
                </a:cubicBezTo>
                <a:cubicBezTo>
                  <a:pt x="701676" y="312209"/>
                  <a:pt x="327026" y="247298"/>
                  <a:pt x="315384" y="243417"/>
                </a:cubicBezTo>
                <a:cubicBezTo>
                  <a:pt x="303742" y="239536"/>
                  <a:pt x="696737" y="310444"/>
                  <a:pt x="734484" y="309033"/>
                </a:cubicBezTo>
                <a:cubicBezTo>
                  <a:pt x="772231" y="307622"/>
                  <a:pt x="541867" y="234950"/>
                  <a:pt x="541867" y="2349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: 図形 377">
            <a:extLst>
              <a:ext uri="{FF2B5EF4-FFF2-40B4-BE49-F238E27FC236}">
                <a16:creationId xmlns:a16="http://schemas.microsoft.com/office/drawing/2014/main" id="{31A79D52-5DCB-4E55-B3DC-D325BAA39B6A}"/>
              </a:ext>
            </a:extLst>
          </p:cNvPr>
          <p:cNvSpPr/>
          <p:nvPr/>
        </p:nvSpPr>
        <p:spPr>
          <a:xfrm>
            <a:off x="4073191" y="5376603"/>
            <a:ext cx="48003" cy="168799"/>
          </a:xfrm>
          <a:custGeom>
            <a:avLst/>
            <a:gdLst>
              <a:gd name="connsiteX0" fmla="*/ 28909 w 48003"/>
              <a:gd name="connsiteY0" fmla="*/ 260 h 168799"/>
              <a:gd name="connsiteX1" fmla="*/ 25734 w 48003"/>
              <a:gd name="connsiteY1" fmla="*/ 97097 h 168799"/>
              <a:gd name="connsiteX2" fmla="*/ 334 w 48003"/>
              <a:gd name="connsiteY2" fmla="*/ 168535 h 168799"/>
              <a:gd name="connsiteX3" fmla="*/ 46372 w 48003"/>
              <a:gd name="connsiteY3" fmla="*/ 71697 h 168799"/>
              <a:gd name="connsiteX4" fmla="*/ 28909 w 48003"/>
              <a:gd name="connsiteY4" fmla="*/ 260 h 16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3" h="168799">
                <a:moveTo>
                  <a:pt x="28909" y="260"/>
                </a:moveTo>
                <a:cubicBezTo>
                  <a:pt x="25469" y="4493"/>
                  <a:pt x="30496" y="69051"/>
                  <a:pt x="25734" y="97097"/>
                </a:cubicBezTo>
                <a:cubicBezTo>
                  <a:pt x="20972" y="125143"/>
                  <a:pt x="-3106" y="172768"/>
                  <a:pt x="334" y="168535"/>
                </a:cubicBezTo>
                <a:cubicBezTo>
                  <a:pt x="3774" y="164302"/>
                  <a:pt x="38699" y="98949"/>
                  <a:pt x="46372" y="71697"/>
                </a:cubicBezTo>
                <a:cubicBezTo>
                  <a:pt x="54045" y="44445"/>
                  <a:pt x="32349" y="-3973"/>
                  <a:pt x="28909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: 図形 378">
            <a:extLst>
              <a:ext uri="{FF2B5EF4-FFF2-40B4-BE49-F238E27FC236}">
                <a16:creationId xmlns:a16="http://schemas.microsoft.com/office/drawing/2014/main" id="{B7A402EB-4B30-4AE1-A953-71183929F317}"/>
              </a:ext>
            </a:extLst>
          </p:cNvPr>
          <p:cNvSpPr/>
          <p:nvPr/>
        </p:nvSpPr>
        <p:spPr>
          <a:xfrm>
            <a:off x="3956050" y="5454563"/>
            <a:ext cx="61913" cy="235203"/>
          </a:xfrm>
          <a:custGeom>
            <a:avLst/>
            <a:gdLst>
              <a:gd name="connsiteX0" fmla="*/ 61913 w 61913"/>
              <a:gd name="connsiteY0" fmla="*/ 87 h 235203"/>
              <a:gd name="connsiteX1" fmla="*/ 11113 w 61913"/>
              <a:gd name="connsiteY1" fmla="*/ 135025 h 235203"/>
              <a:gd name="connsiteX2" fmla="*/ 0 w 61913"/>
              <a:gd name="connsiteY2" fmla="*/ 235037 h 235203"/>
              <a:gd name="connsiteX3" fmla="*/ 11113 w 61913"/>
              <a:gd name="connsiteY3" fmla="*/ 155662 h 235203"/>
              <a:gd name="connsiteX4" fmla="*/ 61913 w 61913"/>
              <a:gd name="connsiteY4" fmla="*/ 87 h 23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13" h="235203">
                <a:moveTo>
                  <a:pt x="61913" y="87"/>
                </a:moveTo>
                <a:cubicBezTo>
                  <a:pt x="61913" y="-3352"/>
                  <a:pt x="21432" y="95867"/>
                  <a:pt x="11113" y="135025"/>
                </a:cubicBezTo>
                <a:cubicBezTo>
                  <a:pt x="794" y="174183"/>
                  <a:pt x="0" y="231598"/>
                  <a:pt x="0" y="235037"/>
                </a:cubicBezTo>
                <a:cubicBezTo>
                  <a:pt x="0" y="238476"/>
                  <a:pt x="2911" y="187941"/>
                  <a:pt x="11113" y="155662"/>
                </a:cubicBezTo>
                <a:cubicBezTo>
                  <a:pt x="19315" y="123383"/>
                  <a:pt x="61913" y="3526"/>
                  <a:pt x="61913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: 図形 379">
            <a:extLst>
              <a:ext uri="{FF2B5EF4-FFF2-40B4-BE49-F238E27FC236}">
                <a16:creationId xmlns:a16="http://schemas.microsoft.com/office/drawing/2014/main" id="{19D1AA83-294E-450F-835F-06FA4A5EF81B}"/>
              </a:ext>
            </a:extLst>
          </p:cNvPr>
          <p:cNvSpPr/>
          <p:nvPr/>
        </p:nvSpPr>
        <p:spPr>
          <a:xfrm>
            <a:off x="4204930" y="5302250"/>
            <a:ext cx="59209" cy="388938"/>
          </a:xfrm>
          <a:custGeom>
            <a:avLst/>
            <a:gdLst>
              <a:gd name="connsiteX0" fmla="*/ 49570 w 59209"/>
              <a:gd name="connsiteY0" fmla="*/ 0 h 388938"/>
              <a:gd name="connsiteX1" fmla="*/ 358 w 59209"/>
              <a:gd name="connsiteY1" fmla="*/ 252413 h 388938"/>
              <a:gd name="connsiteX2" fmla="*/ 28933 w 59209"/>
              <a:gd name="connsiteY2" fmla="*/ 273050 h 388938"/>
              <a:gd name="connsiteX3" fmla="*/ 59095 w 59209"/>
              <a:gd name="connsiteY3" fmla="*/ 388938 h 388938"/>
              <a:gd name="connsiteX4" fmla="*/ 38458 w 59209"/>
              <a:gd name="connsiteY4" fmla="*/ 273050 h 388938"/>
              <a:gd name="connsiteX5" fmla="*/ 17820 w 59209"/>
              <a:gd name="connsiteY5" fmla="*/ 250825 h 388938"/>
              <a:gd name="connsiteX6" fmla="*/ 49570 w 59209"/>
              <a:gd name="connsiteY6" fmla="*/ 0 h 38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09" h="388938">
                <a:moveTo>
                  <a:pt x="49570" y="0"/>
                </a:moveTo>
                <a:cubicBezTo>
                  <a:pt x="46660" y="265"/>
                  <a:pt x="3797" y="206905"/>
                  <a:pt x="358" y="252413"/>
                </a:cubicBezTo>
                <a:cubicBezTo>
                  <a:pt x="-3082" y="297921"/>
                  <a:pt x="19144" y="250296"/>
                  <a:pt x="28933" y="273050"/>
                </a:cubicBezTo>
                <a:cubicBezTo>
                  <a:pt x="38722" y="295804"/>
                  <a:pt x="57508" y="388938"/>
                  <a:pt x="59095" y="388938"/>
                </a:cubicBezTo>
                <a:cubicBezTo>
                  <a:pt x="60682" y="388938"/>
                  <a:pt x="45337" y="296069"/>
                  <a:pt x="38458" y="273050"/>
                </a:cubicBezTo>
                <a:cubicBezTo>
                  <a:pt x="31579" y="250031"/>
                  <a:pt x="16762" y="293687"/>
                  <a:pt x="17820" y="250825"/>
                </a:cubicBezTo>
                <a:cubicBezTo>
                  <a:pt x="18878" y="207963"/>
                  <a:pt x="52480" y="-265"/>
                  <a:pt x="495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: 図形 380">
            <a:extLst>
              <a:ext uri="{FF2B5EF4-FFF2-40B4-BE49-F238E27FC236}">
                <a16:creationId xmlns:a16="http://schemas.microsoft.com/office/drawing/2014/main" id="{571251BE-D4F7-4A3C-88D0-702B9687DDB1}"/>
              </a:ext>
            </a:extLst>
          </p:cNvPr>
          <p:cNvSpPr/>
          <p:nvPr/>
        </p:nvSpPr>
        <p:spPr>
          <a:xfrm>
            <a:off x="4090684" y="5414166"/>
            <a:ext cx="178138" cy="384987"/>
          </a:xfrm>
          <a:custGeom>
            <a:avLst/>
            <a:gdLst>
              <a:gd name="connsiteX0" fmla="*/ 98729 w 178138"/>
              <a:gd name="connsiteY0" fmla="*/ 797 h 384987"/>
              <a:gd name="connsiteX1" fmla="*/ 60629 w 178138"/>
              <a:gd name="connsiteY1" fmla="*/ 162722 h 384987"/>
              <a:gd name="connsiteX2" fmla="*/ 20941 w 178138"/>
              <a:gd name="connsiteY2" fmla="*/ 197647 h 384987"/>
              <a:gd name="connsiteX3" fmla="*/ 304 w 178138"/>
              <a:gd name="connsiteY3" fmla="*/ 213522 h 384987"/>
              <a:gd name="connsiteX4" fmla="*/ 11416 w 178138"/>
              <a:gd name="connsiteY4" fmla="*/ 229397 h 384987"/>
              <a:gd name="connsiteX5" fmla="*/ 47929 w 178138"/>
              <a:gd name="connsiteY5" fmla="*/ 319884 h 384987"/>
              <a:gd name="connsiteX6" fmla="*/ 70154 w 178138"/>
              <a:gd name="connsiteY6" fmla="*/ 361159 h 384987"/>
              <a:gd name="connsiteX7" fmla="*/ 178104 w 178138"/>
              <a:gd name="connsiteY7" fmla="*/ 384972 h 384987"/>
              <a:gd name="connsiteX8" fmla="*/ 81266 w 178138"/>
              <a:gd name="connsiteY8" fmla="*/ 357984 h 384987"/>
              <a:gd name="connsiteX9" fmla="*/ 30466 w 178138"/>
              <a:gd name="connsiteY9" fmla="*/ 219872 h 384987"/>
              <a:gd name="connsiteX10" fmla="*/ 60629 w 178138"/>
              <a:gd name="connsiteY10" fmla="*/ 130972 h 384987"/>
              <a:gd name="connsiteX11" fmla="*/ 57454 w 178138"/>
              <a:gd name="connsiteY11" fmla="*/ 100809 h 384987"/>
              <a:gd name="connsiteX12" fmla="*/ 98729 w 178138"/>
              <a:gd name="connsiteY12" fmla="*/ 797 h 3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138" h="384987">
                <a:moveTo>
                  <a:pt x="98729" y="797"/>
                </a:moveTo>
                <a:cubicBezTo>
                  <a:pt x="99258" y="11116"/>
                  <a:pt x="73594" y="129914"/>
                  <a:pt x="60629" y="162722"/>
                </a:cubicBezTo>
                <a:cubicBezTo>
                  <a:pt x="47664" y="195530"/>
                  <a:pt x="30995" y="189180"/>
                  <a:pt x="20941" y="197647"/>
                </a:cubicBezTo>
                <a:cubicBezTo>
                  <a:pt x="10887" y="206114"/>
                  <a:pt x="1891" y="208230"/>
                  <a:pt x="304" y="213522"/>
                </a:cubicBezTo>
                <a:cubicBezTo>
                  <a:pt x="-1283" y="218814"/>
                  <a:pt x="3479" y="211670"/>
                  <a:pt x="11416" y="229397"/>
                </a:cubicBezTo>
                <a:cubicBezTo>
                  <a:pt x="19353" y="247124"/>
                  <a:pt x="38139" y="297924"/>
                  <a:pt x="47929" y="319884"/>
                </a:cubicBezTo>
                <a:cubicBezTo>
                  <a:pt x="57719" y="341844"/>
                  <a:pt x="48458" y="350311"/>
                  <a:pt x="70154" y="361159"/>
                </a:cubicBezTo>
                <a:cubicBezTo>
                  <a:pt x="91850" y="372007"/>
                  <a:pt x="176252" y="385501"/>
                  <a:pt x="178104" y="384972"/>
                </a:cubicBezTo>
                <a:cubicBezTo>
                  <a:pt x="179956" y="384443"/>
                  <a:pt x="105872" y="385501"/>
                  <a:pt x="81266" y="357984"/>
                </a:cubicBezTo>
                <a:cubicBezTo>
                  <a:pt x="56660" y="330467"/>
                  <a:pt x="33905" y="257707"/>
                  <a:pt x="30466" y="219872"/>
                </a:cubicBezTo>
                <a:cubicBezTo>
                  <a:pt x="27026" y="182037"/>
                  <a:pt x="56131" y="150816"/>
                  <a:pt x="60629" y="130972"/>
                </a:cubicBezTo>
                <a:cubicBezTo>
                  <a:pt x="65127" y="111128"/>
                  <a:pt x="54279" y="118272"/>
                  <a:pt x="57454" y="100809"/>
                </a:cubicBezTo>
                <a:cubicBezTo>
                  <a:pt x="60629" y="83347"/>
                  <a:pt x="98200" y="-9522"/>
                  <a:pt x="98729" y="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: 図形 381">
            <a:extLst>
              <a:ext uri="{FF2B5EF4-FFF2-40B4-BE49-F238E27FC236}">
                <a16:creationId xmlns:a16="http://schemas.microsoft.com/office/drawing/2014/main" id="{B2C7AF78-8549-4728-903B-44A354915BB5}"/>
              </a:ext>
            </a:extLst>
          </p:cNvPr>
          <p:cNvSpPr/>
          <p:nvPr/>
        </p:nvSpPr>
        <p:spPr>
          <a:xfrm>
            <a:off x="4178253" y="5586013"/>
            <a:ext cx="36571" cy="135681"/>
          </a:xfrm>
          <a:custGeom>
            <a:avLst/>
            <a:gdLst>
              <a:gd name="connsiteX0" fmla="*/ 36560 w 36571"/>
              <a:gd name="connsiteY0" fmla="*/ 400 h 135681"/>
              <a:gd name="connsiteX1" fmla="*/ 9572 w 36571"/>
              <a:gd name="connsiteY1" fmla="*/ 52787 h 135681"/>
              <a:gd name="connsiteX2" fmla="*/ 47 w 36571"/>
              <a:gd name="connsiteY2" fmla="*/ 135337 h 135681"/>
              <a:gd name="connsiteX3" fmla="*/ 12747 w 36571"/>
              <a:gd name="connsiteY3" fmla="*/ 79775 h 135681"/>
              <a:gd name="connsiteX4" fmla="*/ 36560 w 36571"/>
              <a:gd name="connsiteY4" fmla="*/ 400 h 13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1" h="135681">
                <a:moveTo>
                  <a:pt x="36560" y="400"/>
                </a:moveTo>
                <a:cubicBezTo>
                  <a:pt x="36031" y="-4098"/>
                  <a:pt x="15657" y="30298"/>
                  <a:pt x="9572" y="52787"/>
                </a:cubicBezTo>
                <a:cubicBezTo>
                  <a:pt x="3487" y="75276"/>
                  <a:pt x="-482" y="130839"/>
                  <a:pt x="47" y="135337"/>
                </a:cubicBezTo>
                <a:cubicBezTo>
                  <a:pt x="576" y="139835"/>
                  <a:pt x="6397" y="99089"/>
                  <a:pt x="12747" y="79775"/>
                </a:cubicBezTo>
                <a:cubicBezTo>
                  <a:pt x="19097" y="60461"/>
                  <a:pt x="37089" y="4898"/>
                  <a:pt x="36560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: 図形 382">
            <a:extLst>
              <a:ext uri="{FF2B5EF4-FFF2-40B4-BE49-F238E27FC236}">
                <a16:creationId xmlns:a16="http://schemas.microsoft.com/office/drawing/2014/main" id="{363A9745-2344-4B2A-893A-9E10CFAD7323}"/>
              </a:ext>
            </a:extLst>
          </p:cNvPr>
          <p:cNvSpPr/>
          <p:nvPr/>
        </p:nvSpPr>
        <p:spPr>
          <a:xfrm>
            <a:off x="4138961" y="5629147"/>
            <a:ext cx="87427" cy="133682"/>
          </a:xfrm>
          <a:custGeom>
            <a:avLst/>
            <a:gdLst>
              <a:gd name="connsiteX0" fmla="*/ 42514 w 87427"/>
              <a:gd name="connsiteY0" fmla="*/ 128 h 133682"/>
              <a:gd name="connsiteX1" fmla="*/ 15527 w 87427"/>
              <a:gd name="connsiteY1" fmla="*/ 60453 h 133682"/>
              <a:gd name="connsiteX2" fmla="*/ 34577 w 87427"/>
              <a:gd name="connsiteY2" fmla="*/ 95378 h 133682"/>
              <a:gd name="connsiteX3" fmla="*/ 86964 w 87427"/>
              <a:gd name="connsiteY3" fmla="*/ 133478 h 133682"/>
              <a:gd name="connsiteX4" fmla="*/ 1239 w 87427"/>
              <a:gd name="connsiteY4" fmla="*/ 77916 h 133682"/>
              <a:gd name="connsiteX5" fmla="*/ 42514 w 87427"/>
              <a:gd name="connsiteY5" fmla="*/ 128 h 13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27" h="133682">
                <a:moveTo>
                  <a:pt x="42514" y="128"/>
                </a:moveTo>
                <a:cubicBezTo>
                  <a:pt x="44895" y="-2782"/>
                  <a:pt x="16850" y="44578"/>
                  <a:pt x="15527" y="60453"/>
                </a:cubicBezTo>
                <a:cubicBezTo>
                  <a:pt x="14204" y="76328"/>
                  <a:pt x="22671" y="83207"/>
                  <a:pt x="34577" y="95378"/>
                </a:cubicBezTo>
                <a:cubicBezTo>
                  <a:pt x="46483" y="107549"/>
                  <a:pt x="92520" y="136388"/>
                  <a:pt x="86964" y="133478"/>
                </a:cubicBezTo>
                <a:cubicBezTo>
                  <a:pt x="81408" y="130568"/>
                  <a:pt x="10764" y="95908"/>
                  <a:pt x="1239" y="77916"/>
                </a:cubicBezTo>
                <a:cubicBezTo>
                  <a:pt x="-8286" y="59924"/>
                  <a:pt x="40133" y="3038"/>
                  <a:pt x="42514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: 図形 383">
            <a:extLst>
              <a:ext uri="{FF2B5EF4-FFF2-40B4-BE49-F238E27FC236}">
                <a16:creationId xmlns:a16="http://schemas.microsoft.com/office/drawing/2014/main" id="{37E83CA1-B04A-4DD6-B7BF-80D3602DA546}"/>
              </a:ext>
            </a:extLst>
          </p:cNvPr>
          <p:cNvSpPr/>
          <p:nvPr/>
        </p:nvSpPr>
        <p:spPr>
          <a:xfrm>
            <a:off x="4217426" y="5448230"/>
            <a:ext cx="91976" cy="43886"/>
          </a:xfrm>
          <a:custGeom>
            <a:avLst/>
            <a:gdLst>
              <a:gd name="connsiteX0" fmla="*/ 562 w 91976"/>
              <a:gd name="connsiteY0" fmla="*/ 39758 h 43886"/>
              <a:gd name="connsiteX1" fmla="*/ 54537 w 91976"/>
              <a:gd name="connsiteY1" fmla="*/ 38170 h 43886"/>
              <a:gd name="connsiteX2" fmla="*/ 91049 w 91976"/>
              <a:gd name="connsiteY2" fmla="*/ 70 h 43886"/>
              <a:gd name="connsiteX3" fmla="*/ 562 w 91976"/>
              <a:gd name="connsiteY3" fmla="*/ 39758 h 4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976" h="43886">
                <a:moveTo>
                  <a:pt x="562" y="39758"/>
                </a:moveTo>
                <a:cubicBezTo>
                  <a:pt x="-5523" y="46108"/>
                  <a:pt x="39456" y="44785"/>
                  <a:pt x="54537" y="38170"/>
                </a:cubicBezTo>
                <a:cubicBezTo>
                  <a:pt x="69618" y="31555"/>
                  <a:pt x="97399" y="1922"/>
                  <a:pt x="91049" y="70"/>
                </a:cubicBezTo>
                <a:cubicBezTo>
                  <a:pt x="84699" y="-1782"/>
                  <a:pt x="6647" y="33408"/>
                  <a:pt x="562" y="39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: 図形 384">
            <a:extLst>
              <a:ext uri="{FF2B5EF4-FFF2-40B4-BE49-F238E27FC236}">
                <a16:creationId xmlns:a16="http://schemas.microsoft.com/office/drawing/2014/main" id="{542FED11-CCEC-4AE8-8E33-7E15E8BCC9B8}"/>
              </a:ext>
            </a:extLst>
          </p:cNvPr>
          <p:cNvSpPr/>
          <p:nvPr/>
        </p:nvSpPr>
        <p:spPr>
          <a:xfrm>
            <a:off x="4326336" y="5397500"/>
            <a:ext cx="55250" cy="209913"/>
          </a:xfrm>
          <a:custGeom>
            <a:avLst/>
            <a:gdLst>
              <a:gd name="connsiteX0" fmla="*/ 55164 w 55250"/>
              <a:gd name="connsiteY0" fmla="*/ 0 h 209913"/>
              <a:gd name="connsiteX1" fmla="*/ 15477 w 55250"/>
              <a:gd name="connsiteY1" fmla="*/ 112713 h 209913"/>
              <a:gd name="connsiteX2" fmla="*/ 29764 w 55250"/>
              <a:gd name="connsiteY2" fmla="*/ 209550 h 209913"/>
              <a:gd name="connsiteX3" fmla="*/ 9127 w 55250"/>
              <a:gd name="connsiteY3" fmla="*/ 144463 h 209913"/>
              <a:gd name="connsiteX4" fmla="*/ 2777 w 55250"/>
              <a:gd name="connsiteY4" fmla="*/ 111125 h 209913"/>
              <a:gd name="connsiteX5" fmla="*/ 55164 w 55250"/>
              <a:gd name="connsiteY5" fmla="*/ 0 h 20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50" h="209913">
                <a:moveTo>
                  <a:pt x="55164" y="0"/>
                </a:moveTo>
                <a:cubicBezTo>
                  <a:pt x="57281" y="265"/>
                  <a:pt x="19710" y="77788"/>
                  <a:pt x="15477" y="112713"/>
                </a:cubicBezTo>
                <a:cubicBezTo>
                  <a:pt x="11244" y="147638"/>
                  <a:pt x="30822" y="204259"/>
                  <a:pt x="29764" y="209550"/>
                </a:cubicBezTo>
                <a:cubicBezTo>
                  <a:pt x="28706" y="214841"/>
                  <a:pt x="13625" y="160867"/>
                  <a:pt x="9127" y="144463"/>
                </a:cubicBezTo>
                <a:cubicBezTo>
                  <a:pt x="4629" y="128059"/>
                  <a:pt x="-4631" y="132027"/>
                  <a:pt x="2777" y="111125"/>
                </a:cubicBezTo>
                <a:cubicBezTo>
                  <a:pt x="10185" y="90223"/>
                  <a:pt x="53047" y="-265"/>
                  <a:pt x="5516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: 図形 385">
            <a:extLst>
              <a:ext uri="{FF2B5EF4-FFF2-40B4-BE49-F238E27FC236}">
                <a16:creationId xmlns:a16="http://schemas.microsoft.com/office/drawing/2014/main" id="{7D6D0E7E-62D1-4D88-B7D0-433D668346EF}"/>
              </a:ext>
            </a:extLst>
          </p:cNvPr>
          <p:cNvSpPr/>
          <p:nvPr/>
        </p:nvSpPr>
        <p:spPr>
          <a:xfrm>
            <a:off x="4378946" y="5392066"/>
            <a:ext cx="66457" cy="173213"/>
          </a:xfrm>
          <a:custGeom>
            <a:avLst/>
            <a:gdLst>
              <a:gd name="connsiteX0" fmla="*/ 26367 w 66457"/>
              <a:gd name="connsiteY0" fmla="*/ 672 h 173213"/>
              <a:gd name="connsiteX1" fmla="*/ 967 w 66457"/>
              <a:gd name="connsiteY1" fmla="*/ 148309 h 173213"/>
              <a:gd name="connsiteX2" fmla="*/ 66054 w 66457"/>
              <a:gd name="connsiteY2" fmla="*/ 172122 h 173213"/>
              <a:gd name="connsiteX3" fmla="*/ 27954 w 66457"/>
              <a:gd name="connsiteY3" fmla="*/ 137197 h 173213"/>
              <a:gd name="connsiteX4" fmla="*/ 16842 w 66457"/>
              <a:gd name="connsiteY4" fmla="*/ 94334 h 173213"/>
              <a:gd name="connsiteX5" fmla="*/ 26367 w 66457"/>
              <a:gd name="connsiteY5" fmla="*/ 672 h 17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457" h="173213">
                <a:moveTo>
                  <a:pt x="26367" y="672"/>
                </a:moveTo>
                <a:cubicBezTo>
                  <a:pt x="23721" y="9668"/>
                  <a:pt x="-5647" y="119734"/>
                  <a:pt x="967" y="148309"/>
                </a:cubicBezTo>
                <a:cubicBezTo>
                  <a:pt x="7581" y="176884"/>
                  <a:pt x="61556" y="173974"/>
                  <a:pt x="66054" y="172122"/>
                </a:cubicBezTo>
                <a:cubicBezTo>
                  <a:pt x="70552" y="170270"/>
                  <a:pt x="36156" y="150162"/>
                  <a:pt x="27954" y="137197"/>
                </a:cubicBezTo>
                <a:cubicBezTo>
                  <a:pt x="19752" y="124232"/>
                  <a:pt x="18694" y="113120"/>
                  <a:pt x="16842" y="94334"/>
                </a:cubicBezTo>
                <a:cubicBezTo>
                  <a:pt x="14990" y="75549"/>
                  <a:pt x="29013" y="-8324"/>
                  <a:pt x="26367" y="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: 図形 386">
            <a:extLst>
              <a:ext uri="{FF2B5EF4-FFF2-40B4-BE49-F238E27FC236}">
                <a16:creationId xmlns:a16="http://schemas.microsoft.com/office/drawing/2014/main" id="{1321D6A5-7F3B-4D1C-B709-3A9AB97E3154}"/>
              </a:ext>
            </a:extLst>
          </p:cNvPr>
          <p:cNvSpPr/>
          <p:nvPr/>
        </p:nvSpPr>
        <p:spPr>
          <a:xfrm>
            <a:off x="4334998" y="5543354"/>
            <a:ext cx="106927" cy="74886"/>
          </a:xfrm>
          <a:custGeom>
            <a:avLst/>
            <a:gdLst>
              <a:gd name="connsiteX0" fmla="*/ 465 w 106927"/>
              <a:gd name="connsiteY0" fmla="*/ 74809 h 74886"/>
              <a:gd name="connsiteX1" fmla="*/ 24277 w 106927"/>
              <a:gd name="connsiteY1" fmla="*/ 14484 h 74886"/>
              <a:gd name="connsiteX2" fmla="*/ 106827 w 106927"/>
              <a:gd name="connsiteY2" fmla="*/ 16071 h 74886"/>
              <a:gd name="connsiteX3" fmla="*/ 40152 w 106927"/>
              <a:gd name="connsiteY3" fmla="*/ 196 h 74886"/>
              <a:gd name="connsiteX4" fmla="*/ 465 w 106927"/>
              <a:gd name="connsiteY4" fmla="*/ 74809 h 7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27" h="74886">
                <a:moveTo>
                  <a:pt x="465" y="74809"/>
                </a:moveTo>
                <a:cubicBezTo>
                  <a:pt x="-2181" y="77190"/>
                  <a:pt x="6550" y="24274"/>
                  <a:pt x="24277" y="14484"/>
                </a:cubicBezTo>
                <a:cubicBezTo>
                  <a:pt x="42004" y="4694"/>
                  <a:pt x="104181" y="18452"/>
                  <a:pt x="106827" y="16071"/>
                </a:cubicBezTo>
                <a:cubicBezTo>
                  <a:pt x="109473" y="13690"/>
                  <a:pt x="59202" y="-1921"/>
                  <a:pt x="40152" y="196"/>
                </a:cubicBezTo>
                <a:cubicBezTo>
                  <a:pt x="21102" y="2313"/>
                  <a:pt x="3111" y="72428"/>
                  <a:pt x="465" y="74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: 図形 387">
            <a:extLst>
              <a:ext uri="{FF2B5EF4-FFF2-40B4-BE49-F238E27FC236}">
                <a16:creationId xmlns:a16="http://schemas.microsoft.com/office/drawing/2014/main" id="{303E8CF6-B046-4286-A0AA-CBE9A60D4D00}"/>
              </a:ext>
            </a:extLst>
          </p:cNvPr>
          <p:cNvSpPr/>
          <p:nvPr/>
        </p:nvSpPr>
        <p:spPr>
          <a:xfrm>
            <a:off x="4290892" y="5592747"/>
            <a:ext cx="100301" cy="112154"/>
          </a:xfrm>
          <a:custGeom>
            <a:avLst/>
            <a:gdLst>
              <a:gd name="connsiteX0" fmla="*/ 100133 w 100301"/>
              <a:gd name="connsiteY0" fmla="*/ 16 h 112154"/>
              <a:gd name="connsiteX1" fmla="*/ 47746 w 100301"/>
              <a:gd name="connsiteY1" fmla="*/ 100028 h 112154"/>
              <a:gd name="connsiteX2" fmla="*/ 121 w 100301"/>
              <a:gd name="connsiteY2" fmla="*/ 109553 h 112154"/>
              <a:gd name="connsiteX3" fmla="*/ 62033 w 100301"/>
              <a:gd name="connsiteY3" fmla="*/ 92091 h 112154"/>
              <a:gd name="connsiteX4" fmla="*/ 100133 w 100301"/>
              <a:gd name="connsiteY4" fmla="*/ 16 h 11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01" h="112154">
                <a:moveTo>
                  <a:pt x="100133" y="16"/>
                </a:moveTo>
                <a:cubicBezTo>
                  <a:pt x="97752" y="1339"/>
                  <a:pt x="64415" y="81772"/>
                  <a:pt x="47746" y="100028"/>
                </a:cubicBezTo>
                <a:cubicBezTo>
                  <a:pt x="31077" y="118284"/>
                  <a:pt x="-2260" y="110876"/>
                  <a:pt x="121" y="109553"/>
                </a:cubicBezTo>
                <a:cubicBezTo>
                  <a:pt x="2502" y="108230"/>
                  <a:pt x="44835" y="108495"/>
                  <a:pt x="62033" y="92091"/>
                </a:cubicBezTo>
                <a:cubicBezTo>
                  <a:pt x="79231" y="75687"/>
                  <a:pt x="102514" y="-1307"/>
                  <a:pt x="100133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: 図形 388">
            <a:extLst>
              <a:ext uri="{FF2B5EF4-FFF2-40B4-BE49-F238E27FC236}">
                <a16:creationId xmlns:a16="http://schemas.microsoft.com/office/drawing/2014/main" id="{616029B5-1FF8-40A1-85A9-3430797A8500}"/>
              </a:ext>
            </a:extLst>
          </p:cNvPr>
          <p:cNvSpPr/>
          <p:nvPr/>
        </p:nvSpPr>
        <p:spPr>
          <a:xfrm>
            <a:off x="4331880" y="5598727"/>
            <a:ext cx="72413" cy="119601"/>
          </a:xfrm>
          <a:custGeom>
            <a:avLst/>
            <a:gdLst>
              <a:gd name="connsiteX0" fmla="*/ 71845 w 72413"/>
              <a:gd name="connsiteY0" fmla="*/ 386 h 119601"/>
              <a:gd name="connsiteX1" fmla="*/ 46445 w 72413"/>
              <a:gd name="connsiteY1" fmla="*/ 108336 h 119601"/>
              <a:gd name="connsiteX2" fmla="*/ 33745 w 72413"/>
              <a:gd name="connsiteY2" fmla="*/ 116273 h 119601"/>
              <a:gd name="connsiteX3" fmla="*/ 408 w 72413"/>
              <a:gd name="connsiteY3" fmla="*/ 108336 h 119601"/>
              <a:gd name="connsiteX4" fmla="*/ 59145 w 72413"/>
              <a:gd name="connsiteY4" fmla="*/ 73411 h 119601"/>
              <a:gd name="connsiteX5" fmla="*/ 71845 w 72413"/>
              <a:gd name="connsiteY5" fmla="*/ 386 h 11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13" h="119601">
                <a:moveTo>
                  <a:pt x="71845" y="386"/>
                </a:moveTo>
                <a:cubicBezTo>
                  <a:pt x="69728" y="6207"/>
                  <a:pt x="52795" y="89022"/>
                  <a:pt x="46445" y="108336"/>
                </a:cubicBezTo>
                <a:cubicBezTo>
                  <a:pt x="40095" y="127650"/>
                  <a:pt x="41418" y="116273"/>
                  <a:pt x="33745" y="116273"/>
                </a:cubicBezTo>
                <a:cubicBezTo>
                  <a:pt x="26072" y="116273"/>
                  <a:pt x="-3825" y="115480"/>
                  <a:pt x="408" y="108336"/>
                </a:cubicBezTo>
                <a:cubicBezTo>
                  <a:pt x="4641" y="101192"/>
                  <a:pt x="48033" y="90609"/>
                  <a:pt x="59145" y="73411"/>
                </a:cubicBezTo>
                <a:cubicBezTo>
                  <a:pt x="70257" y="56213"/>
                  <a:pt x="73962" y="-5435"/>
                  <a:pt x="71845" y="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: 図形 389">
            <a:extLst>
              <a:ext uri="{FF2B5EF4-FFF2-40B4-BE49-F238E27FC236}">
                <a16:creationId xmlns:a16="http://schemas.microsoft.com/office/drawing/2014/main" id="{BDC344B8-2368-47C7-ABE7-D244D7001598}"/>
              </a:ext>
            </a:extLst>
          </p:cNvPr>
          <p:cNvSpPr/>
          <p:nvPr/>
        </p:nvSpPr>
        <p:spPr>
          <a:xfrm>
            <a:off x="4310040" y="5730831"/>
            <a:ext cx="107998" cy="64713"/>
          </a:xfrm>
          <a:custGeom>
            <a:avLst/>
            <a:gdLst>
              <a:gd name="connsiteX0" fmla="*/ 23 w 107998"/>
              <a:gd name="connsiteY0" fmla="*/ 44 h 64713"/>
              <a:gd name="connsiteX1" fmla="*/ 52410 w 107998"/>
              <a:gd name="connsiteY1" fmla="*/ 50844 h 64713"/>
              <a:gd name="connsiteX2" fmla="*/ 107973 w 107998"/>
              <a:gd name="connsiteY2" fmla="*/ 63544 h 64713"/>
              <a:gd name="connsiteX3" fmla="*/ 58760 w 107998"/>
              <a:gd name="connsiteY3" fmla="*/ 60369 h 64713"/>
              <a:gd name="connsiteX4" fmla="*/ 23 w 107998"/>
              <a:gd name="connsiteY4" fmla="*/ 44 h 6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98" h="64713">
                <a:moveTo>
                  <a:pt x="23" y="44"/>
                </a:moveTo>
                <a:cubicBezTo>
                  <a:pt x="-1035" y="-1544"/>
                  <a:pt x="34418" y="40261"/>
                  <a:pt x="52410" y="50844"/>
                </a:cubicBezTo>
                <a:cubicBezTo>
                  <a:pt x="70402" y="61427"/>
                  <a:pt x="106915" y="61956"/>
                  <a:pt x="107973" y="63544"/>
                </a:cubicBezTo>
                <a:cubicBezTo>
                  <a:pt x="109031" y="65132"/>
                  <a:pt x="76752" y="65925"/>
                  <a:pt x="58760" y="60369"/>
                </a:cubicBezTo>
                <a:cubicBezTo>
                  <a:pt x="40768" y="54813"/>
                  <a:pt x="1081" y="1632"/>
                  <a:pt x="23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: 図形 390">
            <a:extLst>
              <a:ext uri="{FF2B5EF4-FFF2-40B4-BE49-F238E27FC236}">
                <a16:creationId xmlns:a16="http://schemas.microsoft.com/office/drawing/2014/main" id="{FCDA87B0-8A6D-494E-9399-75D31DA088F7}"/>
              </a:ext>
            </a:extLst>
          </p:cNvPr>
          <p:cNvSpPr/>
          <p:nvPr/>
        </p:nvSpPr>
        <p:spPr>
          <a:xfrm>
            <a:off x="4473171" y="5437791"/>
            <a:ext cx="114298" cy="110712"/>
          </a:xfrm>
          <a:custGeom>
            <a:avLst/>
            <a:gdLst>
              <a:gd name="connsiteX0" fmla="*/ 404 w 114298"/>
              <a:gd name="connsiteY0" fmla="*/ 984 h 110712"/>
              <a:gd name="connsiteX1" fmla="*/ 46442 w 114298"/>
              <a:gd name="connsiteY1" fmla="*/ 94647 h 110712"/>
              <a:gd name="connsiteX2" fmla="*/ 113117 w 114298"/>
              <a:gd name="connsiteY2" fmla="*/ 110522 h 110712"/>
              <a:gd name="connsiteX3" fmla="*/ 84542 w 114298"/>
              <a:gd name="connsiteY3" fmla="*/ 99409 h 110712"/>
              <a:gd name="connsiteX4" fmla="*/ 27392 w 114298"/>
              <a:gd name="connsiteY4" fmla="*/ 47022 h 110712"/>
              <a:gd name="connsiteX5" fmla="*/ 404 w 114298"/>
              <a:gd name="connsiteY5" fmla="*/ 984 h 11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298" h="110712">
                <a:moveTo>
                  <a:pt x="404" y="984"/>
                </a:moveTo>
                <a:cubicBezTo>
                  <a:pt x="3579" y="8922"/>
                  <a:pt x="27656" y="76391"/>
                  <a:pt x="46442" y="94647"/>
                </a:cubicBezTo>
                <a:cubicBezTo>
                  <a:pt x="65228" y="112903"/>
                  <a:pt x="106767" y="109728"/>
                  <a:pt x="113117" y="110522"/>
                </a:cubicBezTo>
                <a:cubicBezTo>
                  <a:pt x="119467" y="111316"/>
                  <a:pt x="98830" y="109992"/>
                  <a:pt x="84542" y="99409"/>
                </a:cubicBezTo>
                <a:cubicBezTo>
                  <a:pt x="70255" y="88826"/>
                  <a:pt x="41415" y="58664"/>
                  <a:pt x="27392" y="47022"/>
                </a:cubicBezTo>
                <a:cubicBezTo>
                  <a:pt x="13369" y="35380"/>
                  <a:pt x="-2771" y="-6954"/>
                  <a:pt x="404" y="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: 図形 391">
            <a:extLst>
              <a:ext uri="{FF2B5EF4-FFF2-40B4-BE49-F238E27FC236}">
                <a16:creationId xmlns:a16="http://schemas.microsoft.com/office/drawing/2014/main" id="{5B711865-0546-471E-989C-E877C9D42533}"/>
              </a:ext>
            </a:extLst>
          </p:cNvPr>
          <p:cNvSpPr/>
          <p:nvPr/>
        </p:nvSpPr>
        <p:spPr>
          <a:xfrm>
            <a:off x="4543365" y="5568433"/>
            <a:ext cx="52448" cy="52905"/>
          </a:xfrm>
          <a:custGeom>
            <a:avLst/>
            <a:gdLst>
              <a:gd name="connsiteX0" fmla="*/ 52448 w 52448"/>
              <a:gd name="connsiteY0" fmla="*/ 52905 h 52905"/>
              <a:gd name="connsiteX1" fmla="*/ 60 w 52448"/>
              <a:gd name="connsiteY1" fmla="*/ 517 h 52905"/>
              <a:gd name="connsiteX2" fmla="*/ 52448 w 52448"/>
              <a:gd name="connsiteY2" fmla="*/ 52905 h 5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48" h="52905">
                <a:moveTo>
                  <a:pt x="52448" y="52905"/>
                </a:moveTo>
                <a:cubicBezTo>
                  <a:pt x="52448" y="52905"/>
                  <a:pt x="2177" y="-6097"/>
                  <a:pt x="60" y="517"/>
                </a:cubicBezTo>
                <a:cubicBezTo>
                  <a:pt x="-2057" y="7131"/>
                  <a:pt x="52448" y="52905"/>
                  <a:pt x="52448" y="52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: 図形 392">
            <a:extLst>
              <a:ext uri="{FF2B5EF4-FFF2-40B4-BE49-F238E27FC236}">
                <a16:creationId xmlns:a16="http://schemas.microsoft.com/office/drawing/2014/main" id="{99CA6E4E-E680-4CB3-B391-B44D1D4145B8}"/>
              </a:ext>
            </a:extLst>
          </p:cNvPr>
          <p:cNvSpPr/>
          <p:nvPr/>
        </p:nvSpPr>
        <p:spPr>
          <a:xfrm>
            <a:off x="4537423" y="5578327"/>
            <a:ext cx="57087" cy="85999"/>
          </a:xfrm>
          <a:custGeom>
            <a:avLst/>
            <a:gdLst>
              <a:gd name="connsiteX0" fmla="*/ 7590 w 57087"/>
              <a:gd name="connsiteY0" fmla="*/ 148 h 85999"/>
              <a:gd name="connsiteX1" fmla="*/ 7590 w 57087"/>
              <a:gd name="connsiteY1" fmla="*/ 74761 h 85999"/>
              <a:gd name="connsiteX2" fmla="*/ 2827 w 57087"/>
              <a:gd name="connsiteY2" fmla="*/ 66823 h 85999"/>
              <a:gd name="connsiteX3" fmla="*/ 56802 w 57087"/>
              <a:gd name="connsiteY3" fmla="*/ 85873 h 85999"/>
              <a:gd name="connsiteX4" fmla="*/ 23465 w 57087"/>
              <a:gd name="connsiteY4" fmla="*/ 55711 h 85999"/>
              <a:gd name="connsiteX5" fmla="*/ 7590 w 57087"/>
              <a:gd name="connsiteY5" fmla="*/ 148 h 8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87" h="85999">
                <a:moveTo>
                  <a:pt x="7590" y="148"/>
                </a:moveTo>
                <a:cubicBezTo>
                  <a:pt x="4944" y="3323"/>
                  <a:pt x="8384" y="63649"/>
                  <a:pt x="7590" y="74761"/>
                </a:cubicBezTo>
                <a:cubicBezTo>
                  <a:pt x="6796" y="85873"/>
                  <a:pt x="-5375" y="64971"/>
                  <a:pt x="2827" y="66823"/>
                </a:cubicBezTo>
                <a:cubicBezTo>
                  <a:pt x="11029" y="68675"/>
                  <a:pt x="53362" y="87725"/>
                  <a:pt x="56802" y="85873"/>
                </a:cubicBezTo>
                <a:cubicBezTo>
                  <a:pt x="60242" y="84021"/>
                  <a:pt x="31667" y="65765"/>
                  <a:pt x="23465" y="55711"/>
                </a:cubicBezTo>
                <a:cubicBezTo>
                  <a:pt x="15263" y="45657"/>
                  <a:pt x="10236" y="-3027"/>
                  <a:pt x="7590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: 図形 393">
            <a:extLst>
              <a:ext uri="{FF2B5EF4-FFF2-40B4-BE49-F238E27FC236}">
                <a16:creationId xmlns:a16="http://schemas.microsoft.com/office/drawing/2014/main" id="{A4E72B2D-9B4B-472F-92FE-A85C0C6992ED}"/>
              </a:ext>
            </a:extLst>
          </p:cNvPr>
          <p:cNvSpPr/>
          <p:nvPr/>
        </p:nvSpPr>
        <p:spPr>
          <a:xfrm>
            <a:off x="4494886" y="5578465"/>
            <a:ext cx="66013" cy="101691"/>
          </a:xfrm>
          <a:custGeom>
            <a:avLst/>
            <a:gdLst>
              <a:gd name="connsiteX0" fmla="*/ 45364 w 66013"/>
              <a:gd name="connsiteY0" fmla="*/ 10 h 101691"/>
              <a:gd name="connsiteX1" fmla="*/ 5677 w 66013"/>
              <a:gd name="connsiteY1" fmla="*/ 58748 h 101691"/>
              <a:gd name="connsiteX2" fmla="*/ 914 w 66013"/>
              <a:gd name="connsiteY2" fmla="*/ 100023 h 101691"/>
              <a:gd name="connsiteX3" fmla="*/ 12027 w 66013"/>
              <a:gd name="connsiteY3" fmla="*/ 92085 h 101691"/>
              <a:gd name="connsiteX4" fmla="*/ 66002 w 66013"/>
              <a:gd name="connsiteY4" fmla="*/ 77798 h 101691"/>
              <a:gd name="connsiteX5" fmla="*/ 16789 w 66013"/>
              <a:gd name="connsiteY5" fmla="*/ 80973 h 101691"/>
              <a:gd name="connsiteX6" fmla="*/ 16789 w 66013"/>
              <a:gd name="connsiteY6" fmla="*/ 63510 h 101691"/>
              <a:gd name="connsiteX7" fmla="*/ 45364 w 66013"/>
              <a:gd name="connsiteY7" fmla="*/ 10 h 10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13" h="101691">
                <a:moveTo>
                  <a:pt x="45364" y="10"/>
                </a:moveTo>
                <a:cubicBezTo>
                  <a:pt x="43512" y="-784"/>
                  <a:pt x="13085" y="42079"/>
                  <a:pt x="5677" y="58748"/>
                </a:cubicBezTo>
                <a:cubicBezTo>
                  <a:pt x="-1731" y="75417"/>
                  <a:pt x="-144" y="94467"/>
                  <a:pt x="914" y="100023"/>
                </a:cubicBezTo>
                <a:cubicBezTo>
                  <a:pt x="1972" y="105579"/>
                  <a:pt x="1179" y="95789"/>
                  <a:pt x="12027" y="92085"/>
                </a:cubicBezTo>
                <a:cubicBezTo>
                  <a:pt x="22875" y="88381"/>
                  <a:pt x="65208" y="79650"/>
                  <a:pt x="66002" y="77798"/>
                </a:cubicBezTo>
                <a:cubicBezTo>
                  <a:pt x="66796" y="75946"/>
                  <a:pt x="24991" y="83354"/>
                  <a:pt x="16789" y="80973"/>
                </a:cubicBezTo>
                <a:cubicBezTo>
                  <a:pt x="8587" y="78592"/>
                  <a:pt x="13085" y="73564"/>
                  <a:pt x="16789" y="63510"/>
                </a:cubicBezTo>
                <a:cubicBezTo>
                  <a:pt x="20493" y="53456"/>
                  <a:pt x="47216" y="804"/>
                  <a:pt x="45364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: 図形 394">
            <a:extLst>
              <a:ext uri="{FF2B5EF4-FFF2-40B4-BE49-F238E27FC236}">
                <a16:creationId xmlns:a16="http://schemas.microsoft.com/office/drawing/2014/main" id="{7F9720E0-0791-4415-A895-E637C44A8944}"/>
              </a:ext>
            </a:extLst>
          </p:cNvPr>
          <p:cNvSpPr/>
          <p:nvPr/>
        </p:nvSpPr>
        <p:spPr>
          <a:xfrm>
            <a:off x="4108348" y="5281613"/>
            <a:ext cx="41999" cy="230216"/>
          </a:xfrm>
          <a:custGeom>
            <a:avLst/>
            <a:gdLst>
              <a:gd name="connsiteX0" fmla="*/ 36615 w 41999"/>
              <a:gd name="connsiteY0" fmla="*/ 0 h 230216"/>
              <a:gd name="connsiteX1" fmla="*/ 41377 w 41999"/>
              <a:gd name="connsiteY1" fmla="*/ 76200 h 230216"/>
              <a:gd name="connsiteX2" fmla="*/ 23915 w 41999"/>
              <a:gd name="connsiteY2" fmla="*/ 95250 h 230216"/>
              <a:gd name="connsiteX3" fmla="*/ 22327 w 41999"/>
              <a:gd name="connsiteY3" fmla="*/ 133350 h 230216"/>
              <a:gd name="connsiteX4" fmla="*/ 102 w 41999"/>
              <a:gd name="connsiteY4" fmla="*/ 230187 h 230216"/>
              <a:gd name="connsiteX5" fmla="*/ 14390 w 41999"/>
              <a:gd name="connsiteY5" fmla="*/ 142875 h 230216"/>
              <a:gd name="connsiteX6" fmla="*/ 22327 w 41999"/>
              <a:gd name="connsiteY6" fmla="*/ 77787 h 230216"/>
              <a:gd name="connsiteX7" fmla="*/ 36615 w 41999"/>
              <a:gd name="connsiteY7" fmla="*/ 0 h 23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99" h="230216">
                <a:moveTo>
                  <a:pt x="36615" y="0"/>
                </a:moveTo>
                <a:cubicBezTo>
                  <a:pt x="39790" y="-265"/>
                  <a:pt x="43494" y="60325"/>
                  <a:pt x="41377" y="76200"/>
                </a:cubicBezTo>
                <a:cubicBezTo>
                  <a:pt x="39260" y="92075"/>
                  <a:pt x="27090" y="85725"/>
                  <a:pt x="23915" y="95250"/>
                </a:cubicBezTo>
                <a:cubicBezTo>
                  <a:pt x="20740" y="104775"/>
                  <a:pt x="26296" y="110861"/>
                  <a:pt x="22327" y="133350"/>
                </a:cubicBezTo>
                <a:cubicBezTo>
                  <a:pt x="18358" y="155839"/>
                  <a:pt x="1425" y="228600"/>
                  <a:pt x="102" y="230187"/>
                </a:cubicBezTo>
                <a:cubicBezTo>
                  <a:pt x="-1221" y="231774"/>
                  <a:pt x="10686" y="168275"/>
                  <a:pt x="14390" y="142875"/>
                </a:cubicBezTo>
                <a:cubicBezTo>
                  <a:pt x="18094" y="117475"/>
                  <a:pt x="18094" y="98954"/>
                  <a:pt x="22327" y="77787"/>
                </a:cubicBezTo>
                <a:cubicBezTo>
                  <a:pt x="26560" y="56620"/>
                  <a:pt x="33440" y="265"/>
                  <a:pt x="366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: 図形 395">
            <a:extLst>
              <a:ext uri="{FF2B5EF4-FFF2-40B4-BE49-F238E27FC236}">
                <a16:creationId xmlns:a16="http://schemas.microsoft.com/office/drawing/2014/main" id="{094D3D68-98F1-471C-8C82-24A247D04782}"/>
              </a:ext>
            </a:extLst>
          </p:cNvPr>
          <p:cNvSpPr/>
          <p:nvPr/>
        </p:nvSpPr>
        <p:spPr>
          <a:xfrm>
            <a:off x="4175004" y="5285718"/>
            <a:ext cx="370186" cy="17541"/>
          </a:xfrm>
          <a:custGeom>
            <a:avLst/>
            <a:gdLst>
              <a:gd name="connsiteX0" fmla="*/ 121 w 370186"/>
              <a:gd name="connsiteY0" fmla="*/ 14945 h 17541"/>
              <a:gd name="connsiteX1" fmla="*/ 220784 w 370186"/>
              <a:gd name="connsiteY1" fmla="*/ 16532 h 17541"/>
              <a:gd name="connsiteX2" fmla="*/ 370009 w 370186"/>
              <a:gd name="connsiteY2" fmla="*/ 3832 h 17541"/>
              <a:gd name="connsiteX3" fmla="*/ 192209 w 370186"/>
              <a:gd name="connsiteY3" fmla="*/ 657 h 17541"/>
              <a:gd name="connsiteX4" fmla="*/ 121 w 370186"/>
              <a:gd name="connsiteY4" fmla="*/ 14945 h 1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86" h="17541">
                <a:moveTo>
                  <a:pt x="121" y="14945"/>
                </a:moveTo>
                <a:cubicBezTo>
                  <a:pt x="4883" y="17591"/>
                  <a:pt x="159136" y="18384"/>
                  <a:pt x="220784" y="16532"/>
                </a:cubicBezTo>
                <a:cubicBezTo>
                  <a:pt x="282432" y="14680"/>
                  <a:pt x="374771" y="6478"/>
                  <a:pt x="370009" y="3832"/>
                </a:cubicBezTo>
                <a:cubicBezTo>
                  <a:pt x="365247" y="1186"/>
                  <a:pt x="252534" y="-1195"/>
                  <a:pt x="192209" y="657"/>
                </a:cubicBezTo>
                <a:cubicBezTo>
                  <a:pt x="131884" y="2509"/>
                  <a:pt x="-4641" y="12299"/>
                  <a:pt x="121" y="14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: 図形 396">
            <a:extLst>
              <a:ext uri="{FF2B5EF4-FFF2-40B4-BE49-F238E27FC236}">
                <a16:creationId xmlns:a16="http://schemas.microsoft.com/office/drawing/2014/main" id="{BA32F7E5-B5C5-4388-87F0-EA1C4BFE36D6}"/>
              </a:ext>
            </a:extLst>
          </p:cNvPr>
          <p:cNvSpPr/>
          <p:nvPr/>
        </p:nvSpPr>
        <p:spPr>
          <a:xfrm>
            <a:off x="4108410" y="5707002"/>
            <a:ext cx="22287" cy="222364"/>
          </a:xfrm>
          <a:custGeom>
            <a:avLst/>
            <a:gdLst>
              <a:gd name="connsiteX0" fmla="*/ 22265 w 22287"/>
              <a:gd name="connsiteY0" fmla="*/ 61 h 222364"/>
              <a:gd name="connsiteX1" fmla="*/ 7978 w 22287"/>
              <a:gd name="connsiteY1" fmla="*/ 101661 h 222364"/>
              <a:gd name="connsiteX2" fmla="*/ 40 w 22287"/>
              <a:gd name="connsiteY2" fmla="*/ 222311 h 222364"/>
              <a:gd name="connsiteX3" fmla="*/ 11153 w 22287"/>
              <a:gd name="connsiteY3" fmla="*/ 115948 h 222364"/>
              <a:gd name="connsiteX4" fmla="*/ 22265 w 22287"/>
              <a:gd name="connsiteY4" fmla="*/ 61 h 22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7" h="222364">
                <a:moveTo>
                  <a:pt x="22265" y="61"/>
                </a:moveTo>
                <a:cubicBezTo>
                  <a:pt x="21736" y="-2320"/>
                  <a:pt x="11682" y="64619"/>
                  <a:pt x="7978" y="101661"/>
                </a:cubicBezTo>
                <a:cubicBezTo>
                  <a:pt x="4274" y="138703"/>
                  <a:pt x="-489" y="219930"/>
                  <a:pt x="40" y="222311"/>
                </a:cubicBezTo>
                <a:cubicBezTo>
                  <a:pt x="569" y="224692"/>
                  <a:pt x="8507" y="147169"/>
                  <a:pt x="11153" y="115948"/>
                </a:cubicBezTo>
                <a:cubicBezTo>
                  <a:pt x="13799" y="84727"/>
                  <a:pt x="22794" y="2442"/>
                  <a:pt x="22265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: 図形 397">
            <a:extLst>
              <a:ext uri="{FF2B5EF4-FFF2-40B4-BE49-F238E27FC236}">
                <a16:creationId xmlns:a16="http://schemas.microsoft.com/office/drawing/2014/main" id="{BC7E46BB-4C7A-48C8-8BAE-224AF89A5B58}"/>
              </a:ext>
            </a:extLst>
          </p:cNvPr>
          <p:cNvSpPr/>
          <p:nvPr/>
        </p:nvSpPr>
        <p:spPr>
          <a:xfrm>
            <a:off x="4122485" y="6059447"/>
            <a:ext cx="111416" cy="120832"/>
          </a:xfrm>
          <a:custGeom>
            <a:avLst/>
            <a:gdLst>
              <a:gd name="connsiteX0" fmla="*/ 253 w 111416"/>
              <a:gd name="connsiteY0" fmla="*/ 41 h 120832"/>
              <a:gd name="connsiteX1" fmla="*/ 16128 w 111416"/>
              <a:gd name="connsiteY1" fmla="*/ 96878 h 120832"/>
              <a:gd name="connsiteX2" fmla="*/ 19303 w 111416"/>
              <a:gd name="connsiteY2" fmla="*/ 119103 h 120832"/>
              <a:gd name="connsiteX3" fmla="*/ 111378 w 111416"/>
              <a:gd name="connsiteY3" fmla="*/ 63541 h 120832"/>
              <a:gd name="connsiteX4" fmla="*/ 30415 w 111416"/>
              <a:gd name="connsiteY4" fmla="*/ 84178 h 120832"/>
              <a:gd name="connsiteX5" fmla="*/ 253 w 111416"/>
              <a:gd name="connsiteY5" fmla="*/ 41 h 12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16" h="120832">
                <a:moveTo>
                  <a:pt x="253" y="41"/>
                </a:moveTo>
                <a:cubicBezTo>
                  <a:pt x="-2128" y="2158"/>
                  <a:pt x="12953" y="77034"/>
                  <a:pt x="16128" y="96878"/>
                </a:cubicBezTo>
                <a:cubicBezTo>
                  <a:pt x="19303" y="116722"/>
                  <a:pt x="3428" y="124659"/>
                  <a:pt x="19303" y="119103"/>
                </a:cubicBezTo>
                <a:cubicBezTo>
                  <a:pt x="35178" y="113547"/>
                  <a:pt x="109526" y="69362"/>
                  <a:pt x="111378" y="63541"/>
                </a:cubicBezTo>
                <a:cubicBezTo>
                  <a:pt x="113230" y="57720"/>
                  <a:pt x="48142" y="91057"/>
                  <a:pt x="30415" y="84178"/>
                </a:cubicBezTo>
                <a:cubicBezTo>
                  <a:pt x="12688" y="77299"/>
                  <a:pt x="2634" y="-2076"/>
                  <a:pt x="253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: 図形 398">
            <a:extLst>
              <a:ext uri="{FF2B5EF4-FFF2-40B4-BE49-F238E27FC236}">
                <a16:creationId xmlns:a16="http://schemas.microsoft.com/office/drawing/2014/main" id="{39F35B7D-987B-4C28-BE38-EB11E5A35FA5}"/>
              </a:ext>
            </a:extLst>
          </p:cNvPr>
          <p:cNvSpPr/>
          <p:nvPr/>
        </p:nvSpPr>
        <p:spPr>
          <a:xfrm>
            <a:off x="4330293" y="5481637"/>
            <a:ext cx="60813" cy="45100"/>
          </a:xfrm>
          <a:custGeom>
            <a:avLst/>
            <a:gdLst>
              <a:gd name="connsiteX0" fmla="*/ 60732 w 60813"/>
              <a:gd name="connsiteY0" fmla="*/ 41276 h 45100"/>
              <a:gd name="connsiteX1" fmla="*/ 13107 w 60813"/>
              <a:gd name="connsiteY1" fmla="*/ 1 h 45100"/>
              <a:gd name="connsiteX2" fmla="*/ 407 w 60813"/>
              <a:gd name="connsiteY2" fmla="*/ 39688 h 45100"/>
              <a:gd name="connsiteX3" fmla="*/ 60732 w 60813"/>
              <a:gd name="connsiteY3" fmla="*/ 41276 h 4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13" h="45100">
                <a:moveTo>
                  <a:pt x="60732" y="41276"/>
                </a:moveTo>
                <a:cubicBezTo>
                  <a:pt x="62849" y="34662"/>
                  <a:pt x="23161" y="266"/>
                  <a:pt x="13107" y="1"/>
                </a:cubicBezTo>
                <a:cubicBezTo>
                  <a:pt x="3053" y="-264"/>
                  <a:pt x="-1445" y="34396"/>
                  <a:pt x="407" y="39688"/>
                </a:cubicBezTo>
                <a:cubicBezTo>
                  <a:pt x="2259" y="44980"/>
                  <a:pt x="58615" y="47890"/>
                  <a:pt x="60732" y="41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: 図形 399">
            <a:extLst>
              <a:ext uri="{FF2B5EF4-FFF2-40B4-BE49-F238E27FC236}">
                <a16:creationId xmlns:a16="http://schemas.microsoft.com/office/drawing/2014/main" id="{2A2C85EA-B97C-4BF0-BD37-65E106EF2648}"/>
              </a:ext>
            </a:extLst>
          </p:cNvPr>
          <p:cNvSpPr/>
          <p:nvPr/>
        </p:nvSpPr>
        <p:spPr>
          <a:xfrm>
            <a:off x="4254381" y="5443538"/>
            <a:ext cx="54193" cy="230788"/>
          </a:xfrm>
          <a:custGeom>
            <a:avLst/>
            <a:gdLst>
              <a:gd name="connsiteX0" fmla="*/ 33457 w 54193"/>
              <a:gd name="connsiteY0" fmla="*/ 0 h 230788"/>
              <a:gd name="connsiteX1" fmla="*/ 11232 w 54193"/>
              <a:gd name="connsiteY1" fmla="*/ 87312 h 230788"/>
              <a:gd name="connsiteX2" fmla="*/ 54094 w 54193"/>
              <a:gd name="connsiteY2" fmla="*/ 230187 h 230788"/>
              <a:gd name="connsiteX3" fmla="*/ 22344 w 54193"/>
              <a:gd name="connsiteY3" fmla="*/ 136525 h 230788"/>
              <a:gd name="connsiteX4" fmla="*/ 119 w 54193"/>
              <a:gd name="connsiteY4" fmla="*/ 87312 h 230788"/>
              <a:gd name="connsiteX5" fmla="*/ 33457 w 54193"/>
              <a:gd name="connsiteY5" fmla="*/ 0 h 23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93" h="230788">
                <a:moveTo>
                  <a:pt x="33457" y="0"/>
                </a:moveTo>
                <a:cubicBezTo>
                  <a:pt x="35309" y="0"/>
                  <a:pt x="7793" y="48948"/>
                  <a:pt x="11232" y="87312"/>
                </a:cubicBezTo>
                <a:cubicBezTo>
                  <a:pt x="14671" y="125676"/>
                  <a:pt x="52242" y="221985"/>
                  <a:pt x="54094" y="230187"/>
                </a:cubicBezTo>
                <a:cubicBezTo>
                  <a:pt x="55946" y="238389"/>
                  <a:pt x="31340" y="160337"/>
                  <a:pt x="22344" y="136525"/>
                </a:cubicBezTo>
                <a:cubicBezTo>
                  <a:pt x="13348" y="112713"/>
                  <a:pt x="2500" y="107685"/>
                  <a:pt x="119" y="87312"/>
                </a:cubicBezTo>
                <a:cubicBezTo>
                  <a:pt x="-2262" y="66939"/>
                  <a:pt x="31605" y="0"/>
                  <a:pt x="334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: 図形 400">
            <a:extLst>
              <a:ext uri="{FF2B5EF4-FFF2-40B4-BE49-F238E27FC236}">
                <a16:creationId xmlns:a16="http://schemas.microsoft.com/office/drawing/2014/main" id="{A414E98E-76AB-4C5D-8CE0-64535E778C0A}"/>
              </a:ext>
            </a:extLst>
          </p:cNvPr>
          <p:cNvSpPr/>
          <p:nvPr/>
        </p:nvSpPr>
        <p:spPr>
          <a:xfrm>
            <a:off x="4005120" y="5456119"/>
            <a:ext cx="52531" cy="351513"/>
          </a:xfrm>
          <a:custGeom>
            <a:avLst/>
            <a:gdLst>
              <a:gd name="connsiteX0" fmla="*/ 39830 w 52531"/>
              <a:gd name="connsiteY0" fmla="*/ 119 h 351513"/>
              <a:gd name="connsiteX1" fmla="*/ 14430 w 52531"/>
              <a:gd name="connsiteY1" fmla="*/ 127119 h 351513"/>
              <a:gd name="connsiteX2" fmla="*/ 1730 w 52531"/>
              <a:gd name="connsiteY2" fmla="*/ 208081 h 351513"/>
              <a:gd name="connsiteX3" fmla="*/ 52530 w 52531"/>
              <a:gd name="connsiteY3" fmla="*/ 350956 h 351513"/>
              <a:gd name="connsiteX4" fmla="*/ 3318 w 52531"/>
              <a:gd name="connsiteY4" fmla="*/ 150931 h 351513"/>
              <a:gd name="connsiteX5" fmla="*/ 39830 w 52531"/>
              <a:gd name="connsiteY5" fmla="*/ 119 h 35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1" h="351513">
                <a:moveTo>
                  <a:pt x="39830" y="119"/>
                </a:moveTo>
                <a:cubicBezTo>
                  <a:pt x="41682" y="-3850"/>
                  <a:pt x="20780" y="92459"/>
                  <a:pt x="14430" y="127119"/>
                </a:cubicBezTo>
                <a:cubicBezTo>
                  <a:pt x="8080" y="161779"/>
                  <a:pt x="-4620" y="170775"/>
                  <a:pt x="1730" y="208081"/>
                </a:cubicBezTo>
                <a:cubicBezTo>
                  <a:pt x="8080" y="245387"/>
                  <a:pt x="52265" y="360481"/>
                  <a:pt x="52530" y="350956"/>
                </a:cubicBezTo>
                <a:cubicBezTo>
                  <a:pt x="52795" y="341431"/>
                  <a:pt x="6757" y="209404"/>
                  <a:pt x="3318" y="150931"/>
                </a:cubicBezTo>
                <a:cubicBezTo>
                  <a:pt x="-121" y="92458"/>
                  <a:pt x="37978" y="4088"/>
                  <a:pt x="39830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: 図形 401">
            <a:extLst>
              <a:ext uri="{FF2B5EF4-FFF2-40B4-BE49-F238E27FC236}">
                <a16:creationId xmlns:a16="http://schemas.microsoft.com/office/drawing/2014/main" id="{2F738A9B-23A4-4F5F-9349-3BF42F4EE985}"/>
              </a:ext>
            </a:extLst>
          </p:cNvPr>
          <p:cNvSpPr/>
          <p:nvPr/>
        </p:nvSpPr>
        <p:spPr>
          <a:xfrm>
            <a:off x="3532186" y="4709374"/>
            <a:ext cx="374208" cy="327650"/>
          </a:xfrm>
          <a:custGeom>
            <a:avLst/>
            <a:gdLst>
              <a:gd name="connsiteX0" fmla="*/ 2 w 374208"/>
              <a:gd name="connsiteY0" fmla="*/ 24551 h 327650"/>
              <a:gd name="connsiteX1" fmla="*/ 223839 w 374208"/>
              <a:gd name="connsiteY1" fmla="*/ 739 h 327650"/>
              <a:gd name="connsiteX2" fmla="*/ 255589 w 374208"/>
              <a:gd name="connsiteY2" fmla="*/ 57889 h 327650"/>
              <a:gd name="connsiteX3" fmla="*/ 338139 w 374208"/>
              <a:gd name="connsiteY3" fmla="*/ 253151 h 327650"/>
              <a:gd name="connsiteX4" fmla="*/ 371477 w 374208"/>
              <a:gd name="connsiteY4" fmla="*/ 319826 h 327650"/>
              <a:gd name="connsiteX5" fmla="*/ 271464 w 374208"/>
              <a:gd name="connsiteY5" fmla="*/ 88051 h 327650"/>
              <a:gd name="connsiteX6" fmla="*/ 228602 w 374208"/>
              <a:gd name="connsiteY6" fmla="*/ 11851 h 327650"/>
              <a:gd name="connsiteX7" fmla="*/ 2 w 374208"/>
              <a:gd name="connsiteY7" fmla="*/ 24551 h 32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208" h="327650">
                <a:moveTo>
                  <a:pt x="2" y="24551"/>
                </a:moveTo>
                <a:cubicBezTo>
                  <a:pt x="-792" y="22699"/>
                  <a:pt x="181241" y="-4817"/>
                  <a:pt x="223839" y="739"/>
                </a:cubicBezTo>
                <a:cubicBezTo>
                  <a:pt x="266437" y="6295"/>
                  <a:pt x="236539" y="15820"/>
                  <a:pt x="255589" y="57889"/>
                </a:cubicBezTo>
                <a:cubicBezTo>
                  <a:pt x="274639" y="99958"/>
                  <a:pt x="318824" y="209495"/>
                  <a:pt x="338139" y="253151"/>
                </a:cubicBezTo>
                <a:cubicBezTo>
                  <a:pt x="357454" y="296807"/>
                  <a:pt x="382589" y="347343"/>
                  <a:pt x="371477" y="319826"/>
                </a:cubicBezTo>
                <a:cubicBezTo>
                  <a:pt x="360365" y="292309"/>
                  <a:pt x="295276" y="139380"/>
                  <a:pt x="271464" y="88051"/>
                </a:cubicBezTo>
                <a:cubicBezTo>
                  <a:pt x="247652" y="36722"/>
                  <a:pt x="273052" y="23493"/>
                  <a:pt x="228602" y="11851"/>
                </a:cubicBezTo>
                <a:cubicBezTo>
                  <a:pt x="184152" y="209"/>
                  <a:pt x="796" y="26403"/>
                  <a:pt x="2" y="24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: 図形 402">
            <a:extLst>
              <a:ext uri="{FF2B5EF4-FFF2-40B4-BE49-F238E27FC236}">
                <a16:creationId xmlns:a16="http://schemas.microsoft.com/office/drawing/2014/main" id="{21CDBFFB-DEF5-4207-8851-7A111A695FFE}"/>
              </a:ext>
            </a:extLst>
          </p:cNvPr>
          <p:cNvSpPr/>
          <p:nvPr/>
        </p:nvSpPr>
        <p:spPr>
          <a:xfrm>
            <a:off x="3222353" y="4796701"/>
            <a:ext cx="477846" cy="178662"/>
          </a:xfrm>
          <a:custGeom>
            <a:avLst/>
            <a:gdLst>
              <a:gd name="connsiteX0" fmla="*/ 272 w 477846"/>
              <a:gd name="connsiteY0" fmla="*/ 724 h 178662"/>
              <a:gd name="connsiteX1" fmla="*/ 238397 w 477846"/>
              <a:gd name="connsiteY1" fmla="*/ 30887 h 178662"/>
              <a:gd name="connsiteX2" fmla="*/ 470172 w 477846"/>
              <a:gd name="connsiteY2" fmla="*/ 176937 h 178662"/>
              <a:gd name="connsiteX3" fmla="*/ 409847 w 477846"/>
              <a:gd name="connsiteY3" fmla="*/ 107087 h 178662"/>
              <a:gd name="connsiteX4" fmla="*/ 286022 w 477846"/>
              <a:gd name="connsiteY4" fmla="*/ 46762 h 178662"/>
              <a:gd name="connsiteX5" fmla="*/ 272 w 477846"/>
              <a:gd name="connsiteY5" fmla="*/ 724 h 17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846" h="178662">
                <a:moveTo>
                  <a:pt x="272" y="724"/>
                </a:moveTo>
                <a:cubicBezTo>
                  <a:pt x="-7665" y="-1922"/>
                  <a:pt x="160080" y="1518"/>
                  <a:pt x="238397" y="30887"/>
                </a:cubicBezTo>
                <a:cubicBezTo>
                  <a:pt x="316714" y="60256"/>
                  <a:pt x="441597" y="164237"/>
                  <a:pt x="470172" y="176937"/>
                </a:cubicBezTo>
                <a:cubicBezTo>
                  <a:pt x="498747" y="189637"/>
                  <a:pt x="440539" y="128783"/>
                  <a:pt x="409847" y="107087"/>
                </a:cubicBezTo>
                <a:cubicBezTo>
                  <a:pt x="379155" y="85391"/>
                  <a:pt x="350845" y="64754"/>
                  <a:pt x="286022" y="46762"/>
                </a:cubicBezTo>
                <a:cubicBezTo>
                  <a:pt x="221199" y="28770"/>
                  <a:pt x="8209" y="3370"/>
                  <a:pt x="272" y="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: 図形 403">
            <a:extLst>
              <a:ext uri="{FF2B5EF4-FFF2-40B4-BE49-F238E27FC236}">
                <a16:creationId xmlns:a16="http://schemas.microsoft.com/office/drawing/2014/main" id="{A91103CD-2662-47B5-A2BF-1CA7C02E1132}"/>
              </a:ext>
            </a:extLst>
          </p:cNvPr>
          <p:cNvSpPr/>
          <p:nvPr/>
        </p:nvSpPr>
        <p:spPr>
          <a:xfrm>
            <a:off x="3176313" y="4647191"/>
            <a:ext cx="225816" cy="195226"/>
          </a:xfrm>
          <a:custGeom>
            <a:avLst/>
            <a:gdLst>
              <a:gd name="connsiteX0" fmla="*/ 225700 w 225816"/>
              <a:gd name="connsiteY0" fmla="*/ 2597 h 195226"/>
              <a:gd name="connsiteX1" fmla="*/ 93937 w 225816"/>
              <a:gd name="connsiteY1" fmla="*/ 37522 h 195226"/>
              <a:gd name="connsiteX2" fmla="*/ 275 w 225816"/>
              <a:gd name="connsiteY2" fmla="*/ 194684 h 195226"/>
              <a:gd name="connsiteX3" fmla="*/ 70125 w 225816"/>
              <a:gd name="connsiteY3" fmla="*/ 86734 h 195226"/>
              <a:gd name="connsiteX4" fmla="*/ 225700 w 225816"/>
              <a:gd name="connsiteY4" fmla="*/ 2597 h 19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816" h="195226">
                <a:moveTo>
                  <a:pt x="225700" y="2597"/>
                </a:moveTo>
                <a:cubicBezTo>
                  <a:pt x="229669" y="-5605"/>
                  <a:pt x="131508" y="5508"/>
                  <a:pt x="93937" y="37522"/>
                </a:cubicBezTo>
                <a:cubicBezTo>
                  <a:pt x="56366" y="69537"/>
                  <a:pt x="4244" y="186482"/>
                  <a:pt x="275" y="194684"/>
                </a:cubicBezTo>
                <a:cubicBezTo>
                  <a:pt x="-3694" y="202886"/>
                  <a:pt x="35994" y="115838"/>
                  <a:pt x="70125" y="86734"/>
                </a:cubicBezTo>
                <a:cubicBezTo>
                  <a:pt x="104256" y="57630"/>
                  <a:pt x="221731" y="10799"/>
                  <a:pt x="225700" y="2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: 図形 404">
            <a:extLst>
              <a:ext uri="{FF2B5EF4-FFF2-40B4-BE49-F238E27FC236}">
                <a16:creationId xmlns:a16="http://schemas.microsoft.com/office/drawing/2014/main" id="{2FCF4343-21FF-43A5-B387-9196EF8AE330}"/>
              </a:ext>
            </a:extLst>
          </p:cNvPr>
          <p:cNvSpPr/>
          <p:nvPr/>
        </p:nvSpPr>
        <p:spPr>
          <a:xfrm>
            <a:off x="3619177" y="4775985"/>
            <a:ext cx="257633" cy="306491"/>
          </a:xfrm>
          <a:custGeom>
            <a:avLst/>
            <a:gdLst>
              <a:gd name="connsiteX0" fmla="*/ 323 w 257633"/>
              <a:gd name="connsiteY0" fmla="*/ 88115 h 306491"/>
              <a:gd name="connsiteX1" fmla="*/ 92398 w 257633"/>
              <a:gd name="connsiteY1" fmla="*/ 7153 h 306491"/>
              <a:gd name="connsiteX2" fmla="*/ 255911 w 257633"/>
              <a:gd name="connsiteY2" fmla="*/ 302428 h 306491"/>
              <a:gd name="connsiteX3" fmla="*/ 174948 w 257633"/>
              <a:gd name="connsiteY3" fmla="*/ 170665 h 306491"/>
              <a:gd name="connsiteX4" fmla="*/ 122561 w 257633"/>
              <a:gd name="connsiteY4" fmla="*/ 51603 h 306491"/>
              <a:gd name="connsiteX5" fmla="*/ 323 w 257633"/>
              <a:gd name="connsiteY5" fmla="*/ 88115 h 306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633" h="306491">
                <a:moveTo>
                  <a:pt x="323" y="88115"/>
                </a:moveTo>
                <a:cubicBezTo>
                  <a:pt x="-4704" y="80707"/>
                  <a:pt x="49800" y="-28566"/>
                  <a:pt x="92398" y="7153"/>
                </a:cubicBezTo>
                <a:cubicBezTo>
                  <a:pt x="134996" y="42872"/>
                  <a:pt x="242153" y="275176"/>
                  <a:pt x="255911" y="302428"/>
                </a:cubicBezTo>
                <a:cubicBezTo>
                  <a:pt x="269669" y="329680"/>
                  <a:pt x="197173" y="212469"/>
                  <a:pt x="174948" y="170665"/>
                </a:cubicBezTo>
                <a:cubicBezTo>
                  <a:pt x="152723" y="128861"/>
                  <a:pt x="150342" y="69330"/>
                  <a:pt x="122561" y="51603"/>
                </a:cubicBezTo>
                <a:cubicBezTo>
                  <a:pt x="94780" y="33876"/>
                  <a:pt x="5350" y="95523"/>
                  <a:pt x="323" y="88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: 図形 405">
            <a:extLst>
              <a:ext uri="{FF2B5EF4-FFF2-40B4-BE49-F238E27FC236}">
                <a16:creationId xmlns:a16="http://schemas.microsoft.com/office/drawing/2014/main" id="{14567CFC-0E31-4A33-BA3A-82183A515867}"/>
              </a:ext>
            </a:extLst>
          </p:cNvPr>
          <p:cNvSpPr/>
          <p:nvPr/>
        </p:nvSpPr>
        <p:spPr>
          <a:xfrm>
            <a:off x="3414572" y="4986334"/>
            <a:ext cx="369187" cy="205059"/>
          </a:xfrm>
          <a:custGeom>
            <a:avLst/>
            <a:gdLst>
              <a:gd name="connsiteX0" fmla="*/ 141 w 369187"/>
              <a:gd name="connsiteY0" fmla="*/ 4 h 205059"/>
              <a:gd name="connsiteX1" fmla="*/ 217628 w 369187"/>
              <a:gd name="connsiteY1" fmla="*/ 73029 h 205059"/>
              <a:gd name="connsiteX2" fmla="*/ 366853 w 369187"/>
              <a:gd name="connsiteY2" fmla="*/ 203204 h 205059"/>
              <a:gd name="connsiteX3" fmla="*/ 300178 w 369187"/>
              <a:gd name="connsiteY3" fmla="*/ 144466 h 205059"/>
              <a:gd name="connsiteX4" fmla="*/ 185878 w 369187"/>
              <a:gd name="connsiteY4" fmla="*/ 69854 h 205059"/>
              <a:gd name="connsiteX5" fmla="*/ 141 w 369187"/>
              <a:gd name="connsiteY5" fmla="*/ 4 h 20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187" h="205059">
                <a:moveTo>
                  <a:pt x="141" y="4"/>
                </a:moveTo>
                <a:cubicBezTo>
                  <a:pt x="5433" y="533"/>
                  <a:pt x="156509" y="39162"/>
                  <a:pt x="217628" y="73029"/>
                </a:cubicBezTo>
                <a:cubicBezTo>
                  <a:pt x="278747" y="106896"/>
                  <a:pt x="353095" y="191298"/>
                  <a:pt x="366853" y="203204"/>
                </a:cubicBezTo>
                <a:cubicBezTo>
                  <a:pt x="380611" y="215110"/>
                  <a:pt x="330340" y="166691"/>
                  <a:pt x="300178" y="144466"/>
                </a:cubicBezTo>
                <a:cubicBezTo>
                  <a:pt x="270016" y="122241"/>
                  <a:pt x="231915" y="91021"/>
                  <a:pt x="185878" y="69854"/>
                </a:cubicBezTo>
                <a:cubicBezTo>
                  <a:pt x="139841" y="48687"/>
                  <a:pt x="-5151" y="-525"/>
                  <a:pt x="14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: 図形 406">
            <a:extLst>
              <a:ext uri="{FF2B5EF4-FFF2-40B4-BE49-F238E27FC236}">
                <a16:creationId xmlns:a16="http://schemas.microsoft.com/office/drawing/2014/main" id="{C2C9C57C-70A4-47D9-A497-7C90B8F8C89E}"/>
              </a:ext>
            </a:extLst>
          </p:cNvPr>
          <p:cNvSpPr/>
          <p:nvPr/>
        </p:nvSpPr>
        <p:spPr>
          <a:xfrm>
            <a:off x="2858607" y="4767551"/>
            <a:ext cx="409372" cy="560066"/>
          </a:xfrm>
          <a:custGeom>
            <a:avLst/>
            <a:gdLst>
              <a:gd name="connsiteX0" fmla="*/ 349731 w 409372"/>
              <a:gd name="connsiteY0" fmla="*/ 1299 h 560066"/>
              <a:gd name="connsiteX1" fmla="*/ 389418 w 409372"/>
              <a:gd name="connsiteY1" fmla="*/ 118774 h 560066"/>
              <a:gd name="connsiteX2" fmla="*/ 316393 w 409372"/>
              <a:gd name="connsiteY2" fmla="*/ 169574 h 560066"/>
              <a:gd name="connsiteX3" fmla="*/ 225906 w 409372"/>
              <a:gd name="connsiteY3" fmla="*/ 264824 h 560066"/>
              <a:gd name="connsiteX4" fmla="*/ 176693 w 409372"/>
              <a:gd name="connsiteY4" fmla="*/ 344199 h 560066"/>
              <a:gd name="connsiteX5" fmla="*/ 2068 w 409372"/>
              <a:gd name="connsiteY5" fmla="*/ 558512 h 560066"/>
              <a:gd name="connsiteX6" fmla="*/ 308456 w 409372"/>
              <a:gd name="connsiteY6" fmla="*/ 221962 h 560066"/>
              <a:gd name="connsiteX7" fmla="*/ 408468 w 409372"/>
              <a:gd name="connsiteY7" fmla="*/ 66387 h 560066"/>
              <a:gd name="connsiteX8" fmla="*/ 349731 w 409372"/>
              <a:gd name="connsiteY8" fmla="*/ 1299 h 56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372" h="560066">
                <a:moveTo>
                  <a:pt x="349731" y="1299"/>
                </a:moveTo>
                <a:cubicBezTo>
                  <a:pt x="346556" y="10030"/>
                  <a:pt x="394974" y="90728"/>
                  <a:pt x="389418" y="118774"/>
                </a:cubicBezTo>
                <a:cubicBezTo>
                  <a:pt x="383862" y="146820"/>
                  <a:pt x="343645" y="145232"/>
                  <a:pt x="316393" y="169574"/>
                </a:cubicBezTo>
                <a:cubicBezTo>
                  <a:pt x="289141" y="193916"/>
                  <a:pt x="249189" y="235720"/>
                  <a:pt x="225906" y="264824"/>
                </a:cubicBezTo>
                <a:cubicBezTo>
                  <a:pt x="202623" y="293928"/>
                  <a:pt x="213999" y="295251"/>
                  <a:pt x="176693" y="344199"/>
                </a:cubicBezTo>
                <a:cubicBezTo>
                  <a:pt x="139387" y="393147"/>
                  <a:pt x="-19893" y="578885"/>
                  <a:pt x="2068" y="558512"/>
                </a:cubicBezTo>
                <a:cubicBezTo>
                  <a:pt x="24028" y="538139"/>
                  <a:pt x="240723" y="303983"/>
                  <a:pt x="308456" y="221962"/>
                </a:cubicBezTo>
                <a:cubicBezTo>
                  <a:pt x="376189" y="139941"/>
                  <a:pt x="399208" y="103428"/>
                  <a:pt x="408468" y="66387"/>
                </a:cubicBezTo>
                <a:cubicBezTo>
                  <a:pt x="417728" y="29346"/>
                  <a:pt x="352906" y="-7432"/>
                  <a:pt x="349731" y="1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: 図形 407">
            <a:extLst>
              <a:ext uri="{FF2B5EF4-FFF2-40B4-BE49-F238E27FC236}">
                <a16:creationId xmlns:a16="http://schemas.microsoft.com/office/drawing/2014/main" id="{704E3874-9526-4472-A751-9DEC9E2B17D5}"/>
              </a:ext>
            </a:extLst>
          </p:cNvPr>
          <p:cNvSpPr/>
          <p:nvPr/>
        </p:nvSpPr>
        <p:spPr>
          <a:xfrm>
            <a:off x="2881039" y="5092166"/>
            <a:ext cx="345170" cy="215565"/>
          </a:xfrm>
          <a:custGeom>
            <a:avLst/>
            <a:gdLst>
              <a:gd name="connsiteX0" fmla="*/ 274 w 345170"/>
              <a:gd name="connsiteY0" fmla="*/ 214847 h 215565"/>
              <a:gd name="connsiteX1" fmla="*/ 174899 w 345170"/>
              <a:gd name="connsiteY1" fmla="*/ 138647 h 215565"/>
              <a:gd name="connsiteX2" fmla="*/ 344761 w 345170"/>
              <a:gd name="connsiteY2" fmla="*/ 534 h 215565"/>
              <a:gd name="connsiteX3" fmla="*/ 216174 w 345170"/>
              <a:gd name="connsiteY3" fmla="*/ 95784 h 215565"/>
              <a:gd name="connsiteX4" fmla="*/ 274 w 345170"/>
              <a:gd name="connsiteY4" fmla="*/ 214847 h 21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170" h="215565">
                <a:moveTo>
                  <a:pt x="274" y="214847"/>
                </a:moveTo>
                <a:cubicBezTo>
                  <a:pt x="-6605" y="221991"/>
                  <a:pt x="117485" y="174366"/>
                  <a:pt x="174899" y="138647"/>
                </a:cubicBezTo>
                <a:cubicBezTo>
                  <a:pt x="232313" y="102928"/>
                  <a:pt x="337882" y="7678"/>
                  <a:pt x="344761" y="534"/>
                </a:cubicBezTo>
                <a:cubicBezTo>
                  <a:pt x="351640" y="-6610"/>
                  <a:pt x="270413" y="59536"/>
                  <a:pt x="216174" y="95784"/>
                </a:cubicBezTo>
                <a:cubicBezTo>
                  <a:pt x="161935" y="132032"/>
                  <a:pt x="7153" y="207703"/>
                  <a:pt x="274" y="214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: 図形 408">
            <a:extLst>
              <a:ext uri="{FF2B5EF4-FFF2-40B4-BE49-F238E27FC236}">
                <a16:creationId xmlns:a16="http://schemas.microsoft.com/office/drawing/2014/main" id="{578B4C51-850F-48B4-8B81-C0D5C546E0E8}"/>
              </a:ext>
            </a:extLst>
          </p:cNvPr>
          <p:cNvSpPr/>
          <p:nvPr/>
        </p:nvSpPr>
        <p:spPr>
          <a:xfrm>
            <a:off x="2900185" y="5027572"/>
            <a:ext cx="325773" cy="266841"/>
          </a:xfrm>
          <a:custGeom>
            <a:avLst/>
            <a:gdLst>
              <a:gd name="connsiteX0" fmla="*/ 325615 w 325773"/>
              <a:gd name="connsiteY0" fmla="*/ 41 h 266841"/>
              <a:gd name="connsiteX1" fmla="*/ 141465 w 325773"/>
              <a:gd name="connsiteY1" fmla="*/ 147678 h 266841"/>
              <a:gd name="connsiteX2" fmla="*/ 178 w 325773"/>
              <a:gd name="connsiteY2" fmla="*/ 266741 h 266841"/>
              <a:gd name="connsiteX3" fmla="*/ 170040 w 325773"/>
              <a:gd name="connsiteY3" fmla="*/ 165141 h 266841"/>
              <a:gd name="connsiteX4" fmla="*/ 325615 w 325773"/>
              <a:gd name="connsiteY4" fmla="*/ 41 h 26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73" h="266841">
                <a:moveTo>
                  <a:pt x="325615" y="41"/>
                </a:moveTo>
                <a:cubicBezTo>
                  <a:pt x="320853" y="-2869"/>
                  <a:pt x="141465" y="147678"/>
                  <a:pt x="141465" y="147678"/>
                </a:cubicBezTo>
                <a:cubicBezTo>
                  <a:pt x="87226" y="192128"/>
                  <a:pt x="-4584" y="263831"/>
                  <a:pt x="178" y="266741"/>
                </a:cubicBezTo>
                <a:cubicBezTo>
                  <a:pt x="4940" y="269651"/>
                  <a:pt x="113155" y="208797"/>
                  <a:pt x="170040" y="165141"/>
                </a:cubicBezTo>
                <a:cubicBezTo>
                  <a:pt x="226925" y="121485"/>
                  <a:pt x="330377" y="2951"/>
                  <a:pt x="325615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: 図形 409">
            <a:extLst>
              <a:ext uri="{FF2B5EF4-FFF2-40B4-BE49-F238E27FC236}">
                <a16:creationId xmlns:a16="http://schemas.microsoft.com/office/drawing/2014/main" id="{3EB29F3B-13DF-4BB5-8472-CE44F55BC907}"/>
              </a:ext>
            </a:extLst>
          </p:cNvPr>
          <p:cNvSpPr/>
          <p:nvPr/>
        </p:nvSpPr>
        <p:spPr>
          <a:xfrm>
            <a:off x="3211165" y="5035028"/>
            <a:ext cx="525656" cy="194206"/>
          </a:xfrm>
          <a:custGeom>
            <a:avLst/>
            <a:gdLst>
              <a:gd name="connsiteX0" fmla="*/ 348 w 525656"/>
              <a:gd name="connsiteY0" fmla="*/ 522 h 194206"/>
              <a:gd name="connsiteX1" fmla="*/ 359123 w 525656"/>
              <a:gd name="connsiteY1" fmla="*/ 103710 h 194206"/>
              <a:gd name="connsiteX2" fmla="*/ 522635 w 525656"/>
              <a:gd name="connsiteY2" fmla="*/ 192610 h 194206"/>
              <a:gd name="connsiteX3" fmla="*/ 428973 w 525656"/>
              <a:gd name="connsiteY3" fmla="*/ 149747 h 194206"/>
              <a:gd name="connsiteX4" fmla="*/ 348 w 525656"/>
              <a:gd name="connsiteY4" fmla="*/ 522 h 19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6" h="194206">
                <a:moveTo>
                  <a:pt x="348" y="522"/>
                </a:moveTo>
                <a:cubicBezTo>
                  <a:pt x="-11294" y="-7151"/>
                  <a:pt x="272075" y="71695"/>
                  <a:pt x="359123" y="103710"/>
                </a:cubicBezTo>
                <a:cubicBezTo>
                  <a:pt x="446171" y="135725"/>
                  <a:pt x="522635" y="192610"/>
                  <a:pt x="522635" y="192610"/>
                </a:cubicBezTo>
                <a:cubicBezTo>
                  <a:pt x="534277" y="200283"/>
                  <a:pt x="514169" y="179380"/>
                  <a:pt x="428973" y="149747"/>
                </a:cubicBezTo>
                <a:lnTo>
                  <a:pt x="348" y="52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: 図形 410">
            <a:extLst>
              <a:ext uri="{FF2B5EF4-FFF2-40B4-BE49-F238E27FC236}">
                <a16:creationId xmlns:a16="http://schemas.microsoft.com/office/drawing/2014/main" id="{005AB028-407F-4D63-92BB-751D7C75D5D2}"/>
              </a:ext>
            </a:extLst>
          </p:cNvPr>
          <p:cNvSpPr/>
          <p:nvPr/>
        </p:nvSpPr>
        <p:spPr>
          <a:xfrm>
            <a:off x="3181580" y="5082918"/>
            <a:ext cx="356281" cy="66947"/>
          </a:xfrm>
          <a:custGeom>
            <a:avLst/>
            <a:gdLst>
              <a:gd name="connsiteX0" fmla="*/ 1358 w 356281"/>
              <a:gd name="connsiteY0" fmla="*/ 17720 h 66947"/>
              <a:gd name="connsiteX1" fmla="*/ 195033 w 356281"/>
              <a:gd name="connsiteY1" fmla="*/ 30420 h 66947"/>
              <a:gd name="connsiteX2" fmla="*/ 355370 w 356281"/>
              <a:gd name="connsiteY2" fmla="*/ 66932 h 66947"/>
              <a:gd name="connsiteX3" fmla="*/ 253770 w 356281"/>
              <a:gd name="connsiteY3" fmla="*/ 25657 h 66947"/>
              <a:gd name="connsiteX4" fmla="*/ 115658 w 356281"/>
              <a:gd name="connsiteY4" fmla="*/ 257 h 66947"/>
              <a:gd name="connsiteX5" fmla="*/ 1358 w 356281"/>
              <a:gd name="connsiteY5" fmla="*/ 17720 h 6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281" h="66947">
                <a:moveTo>
                  <a:pt x="1358" y="17720"/>
                </a:moveTo>
                <a:cubicBezTo>
                  <a:pt x="14587" y="22747"/>
                  <a:pt x="136031" y="22218"/>
                  <a:pt x="195033" y="30420"/>
                </a:cubicBezTo>
                <a:cubicBezTo>
                  <a:pt x="254035" y="38622"/>
                  <a:pt x="345581" y="67726"/>
                  <a:pt x="355370" y="66932"/>
                </a:cubicBezTo>
                <a:cubicBezTo>
                  <a:pt x="365159" y="66138"/>
                  <a:pt x="293722" y="36769"/>
                  <a:pt x="253770" y="25657"/>
                </a:cubicBezTo>
                <a:cubicBezTo>
                  <a:pt x="213818" y="14545"/>
                  <a:pt x="156404" y="2638"/>
                  <a:pt x="115658" y="257"/>
                </a:cubicBezTo>
                <a:cubicBezTo>
                  <a:pt x="74912" y="-2124"/>
                  <a:pt x="-11871" y="12693"/>
                  <a:pt x="1358" y="17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: 図形 411">
            <a:extLst>
              <a:ext uri="{FF2B5EF4-FFF2-40B4-BE49-F238E27FC236}">
                <a16:creationId xmlns:a16="http://schemas.microsoft.com/office/drawing/2014/main" id="{BEF3E8B8-8FF1-4EC8-A7E6-9A100ECD1673}"/>
              </a:ext>
            </a:extLst>
          </p:cNvPr>
          <p:cNvSpPr/>
          <p:nvPr/>
        </p:nvSpPr>
        <p:spPr>
          <a:xfrm>
            <a:off x="3572496" y="4809844"/>
            <a:ext cx="406623" cy="951217"/>
          </a:xfrm>
          <a:custGeom>
            <a:avLst/>
            <a:gdLst>
              <a:gd name="connsiteX0" fmla="*/ 967 w 406623"/>
              <a:gd name="connsiteY0" fmla="*/ 78069 h 951217"/>
              <a:gd name="connsiteX1" fmla="*/ 75579 w 406623"/>
              <a:gd name="connsiteY1" fmla="*/ 184431 h 951217"/>
              <a:gd name="connsiteX2" fmla="*/ 186704 w 406623"/>
              <a:gd name="connsiteY2" fmla="*/ 300319 h 951217"/>
              <a:gd name="connsiteX3" fmla="*/ 243854 w 406623"/>
              <a:gd name="connsiteY3" fmla="*/ 474944 h 951217"/>
              <a:gd name="connsiteX4" fmla="*/ 302592 w 406623"/>
              <a:gd name="connsiteY4" fmla="*/ 697194 h 951217"/>
              <a:gd name="connsiteX5" fmla="*/ 291479 w 406623"/>
              <a:gd name="connsiteY5" fmla="*/ 874994 h 951217"/>
              <a:gd name="connsiteX6" fmla="*/ 277192 w 406623"/>
              <a:gd name="connsiteY6" fmla="*/ 951194 h 951217"/>
              <a:gd name="connsiteX7" fmla="*/ 293067 w 406623"/>
              <a:gd name="connsiteY7" fmla="*/ 868644 h 951217"/>
              <a:gd name="connsiteX8" fmla="*/ 405779 w 406623"/>
              <a:gd name="connsiteY8" fmla="*/ 700369 h 951217"/>
              <a:gd name="connsiteX9" fmla="*/ 337517 w 406623"/>
              <a:gd name="connsiteY9" fmla="*/ 440019 h 951217"/>
              <a:gd name="connsiteX10" fmla="*/ 208929 w 406623"/>
              <a:gd name="connsiteY10" fmla="*/ 103469 h 951217"/>
              <a:gd name="connsiteX11" fmla="*/ 97804 w 406623"/>
              <a:gd name="connsiteY11" fmla="*/ 281 h 951217"/>
              <a:gd name="connsiteX12" fmla="*/ 77167 w 406623"/>
              <a:gd name="connsiteY12" fmla="*/ 76481 h 951217"/>
              <a:gd name="connsiteX13" fmla="*/ 127967 w 406623"/>
              <a:gd name="connsiteY13" fmla="*/ 181256 h 951217"/>
              <a:gd name="connsiteX14" fmla="*/ 967 w 406623"/>
              <a:gd name="connsiteY14" fmla="*/ 78069 h 95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6623" h="951217">
                <a:moveTo>
                  <a:pt x="967" y="78069"/>
                </a:moveTo>
                <a:cubicBezTo>
                  <a:pt x="-7764" y="78598"/>
                  <a:pt x="44623" y="147389"/>
                  <a:pt x="75579" y="184431"/>
                </a:cubicBezTo>
                <a:cubicBezTo>
                  <a:pt x="106535" y="221473"/>
                  <a:pt x="158658" y="251900"/>
                  <a:pt x="186704" y="300319"/>
                </a:cubicBezTo>
                <a:cubicBezTo>
                  <a:pt x="214750" y="348738"/>
                  <a:pt x="224539" y="408798"/>
                  <a:pt x="243854" y="474944"/>
                </a:cubicBezTo>
                <a:cubicBezTo>
                  <a:pt x="263169" y="541090"/>
                  <a:pt x="294655" y="630519"/>
                  <a:pt x="302592" y="697194"/>
                </a:cubicBezTo>
                <a:cubicBezTo>
                  <a:pt x="310529" y="763869"/>
                  <a:pt x="295712" y="832661"/>
                  <a:pt x="291479" y="874994"/>
                </a:cubicBezTo>
                <a:cubicBezTo>
                  <a:pt x="287246" y="917327"/>
                  <a:pt x="276927" y="952252"/>
                  <a:pt x="277192" y="951194"/>
                </a:cubicBezTo>
                <a:cubicBezTo>
                  <a:pt x="277457" y="950136"/>
                  <a:pt x="271636" y="910448"/>
                  <a:pt x="293067" y="868644"/>
                </a:cubicBezTo>
                <a:cubicBezTo>
                  <a:pt x="314498" y="826840"/>
                  <a:pt x="398371" y="771806"/>
                  <a:pt x="405779" y="700369"/>
                </a:cubicBezTo>
                <a:cubicBezTo>
                  <a:pt x="413187" y="628932"/>
                  <a:pt x="370325" y="539502"/>
                  <a:pt x="337517" y="440019"/>
                </a:cubicBezTo>
                <a:cubicBezTo>
                  <a:pt x="304709" y="340536"/>
                  <a:pt x="248881" y="176759"/>
                  <a:pt x="208929" y="103469"/>
                </a:cubicBezTo>
                <a:cubicBezTo>
                  <a:pt x="168977" y="30179"/>
                  <a:pt x="119764" y="4779"/>
                  <a:pt x="97804" y="281"/>
                </a:cubicBezTo>
                <a:cubicBezTo>
                  <a:pt x="75844" y="-4217"/>
                  <a:pt x="72140" y="46319"/>
                  <a:pt x="77167" y="76481"/>
                </a:cubicBezTo>
                <a:cubicBezTo>
                  <a:pt x="82194" y="106643"/>
                  <a:pt x="135904" y="175435"/>
                  <a:pt x="127967" y="181256"/>
                </a:cubicBezTo>
                <a:cubicBezTo>
                  <a:pt x="120030" y="187077"/>
                  <a:pt x="9698" y="77540"/>
                  <a:pt x="967" y="78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: 図形 412">
            <a:extLst>
              <a:ext uri="{FF2B5EF4-FFF2-40B4-BE49-F238E27FC236}">
                <a16:creationId xmlns:a16="http://schemas.microsoft.com/office/drawing/2014/main" id="{559FBE05-2B5A-43F3-AC92-CD4059EA114F}"/>
              </a:ext>
            </a:extLst>
          </p:cNvPr>
          <p:cNvSpPr/>
          <p:nvPr/>
        </p:nvSpPr>
        <p:spPr>
          <a:xfrm>
            <a:off x="2849699" y="4948249"/>
            <a:ext cx="141326" cy="297441"/>
          </a:xfrm>
          <a:custGeom>
            <a:avLst/>
            <a:gdLst>
              <a:gd name="connsiteX0" fmla="*/ 1451 w 141326"/>
              <a:gd name="connsiteY0" fmla="*/ 518 h 297441"/>
              <a:gd name="connsiteX1" fmla="*/ 24734 w 141326"/>
              <a:gd name="connsiteY1" fmla="*/ 294734 h 297441"/>
              <a:gd name="connsiteX2" fmla="*/ 141151 w 141326"/>
              <a:gd name="connsiteY2" fmla="*/ 150801 h 297441"/>
              <a:gd name="connsiteX3" fmla="*/ 50134 w 141326"/>
              <a:gd name="connsiteY3" fmla="*/ 220651 h 297441"/>
              <a:gd name="connsiteX4" fmla="*/ 1451 w 141326"/>
              <a:gd name="connsiteY4" fmla="*/ 518 h 29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26" h="297441">
                <a:moveTo>
                  <a:pt x="1451" y="518"/>
                </a:moveTo>
                <a:cubicBezTo>
                  <a:pt x="-2782" y="12865"/>
                  <a:pt x="1451" y="269687"/>
                  <a:pt x="24734" y="294734"/>
                </a:cubicBezTo>
                <a:cubicBezTo>
                  <a:pt x="48017" y="319781"/>
                  <a:pt x="136918" y="163148"/>
                  <a:pt x="141151" y="150801"/>
                </a:cubicBezTo>
                <a:cubicBezTo>
                  <a:pt x="145384" y="138454"/>
                  <a:pt x="71653" y="241112"/>
                  <a:pt x="50134" y="220651"/>
                </a:cubicBezTo>
                <a:cubicBezTo>
                  <a:pt x="28615" y="200190"/>
                  <a:pt x="5684" y="-11829"/>
                  <a:pt x="1451" y="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: 図形 413">
            <a:extLst>
              <a:ext uri="{FF2B5EF4-FFF2-40B4-BE49-F238E27FC236}">
                <a16:creationId xmlns:a16="http://schemas.microsoft.com/office/drawing/2014/main" id="{B3AE4921-1A77-4ED1-8659-DF6C0840AAAD}"/>
              </a:ext>
            </a:extLst>
          </p:cNvPr>
          <p:cNvSpPr/>
          <p:nvPr/>
        </p:nvSpPr>
        <p:spPr>
          <a:xfrm>
            <a:off x="2547938" y="4987871"/>
            <a:ext cx="282975" cy="489312"/>
          </a:xfrm>
          <a:custGeom>
            <a:avLst/>
            <a:gdLst>
              <a:gd name="connsiteX0" fmla="*/ 282575 w 282975"/>
              <a:gd name="connsiteY0" fmla="*/ 54 h 489312"/>
              <a:gd name="connsiteX1" fmla="*/ 234950 w 282975"/>
              <a:gd name="connsiteY1" fmla="*/ 236592 h 489312"/>
              <a:gd name="connsiteX2" fmla="*/ 130175 w 282975"/>
              <a:gd name="connsiteY2" fmla="*/ 325492 h 489312"/>
              <a:gd name="connsiteX3" fmla="*/ 0 w 282975"/>
              <a:gd name="connsiteY3" fmla="*/ 489004 h 489312"/>
              <a:gd name="connsiteX4" fmla="*/ 128587 w 282975"/>
              <a:gd name="connsiteY4" fmla="*/ 363592 h 489312"/>
              <a:gd name="connsiteX5" fmla="*/ 211137 w 282975"/>
              <a:gd name="connsiteY5" fmla="*/ 258817 h 489312"/>
              <a:gd name="connsiteX6" fmla="*/ 282575 w 282975"/>
              <a:gd name="connsiteY6" fmla="*/ 54 h 48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75" h="489312">
                <a:moveTo>
                  <a:pt x="282575" y="54"/>
                </a:moveTo>
                <a:cubicBezTo>
                  <a:pt x="286544" y="-3650"/>
                  <a:pt x="260350" y="182352"/>
                  <a:pt x="234950" y="236592"/>
                </a:cubicBezTo>
                <a:cubicBezTo>
                  <a:pt x="209550" y="290832"/>
                  <a:pt x="169333" y="283423"/>
                  <a:pt x="130175" y="325492"/>
                </a:cubicBezTo>
                <a:cubicBezTo>
                  <a:pt x="91017" y="367561"/>
                  <a:pt x="265" y="482654"/>
                  <a:pt x="0" y="489004"/>
                </a:cubicBezTo>
                <a:cubicBezTo>
                  <a:pt x="-265" y="495354"/>
                  <a:pt x="93397" y="401957"/>
                  <a:pt x="128587" y="363592"/>
                </a:cubicBezTo>
                <a:cubicBezTo>
                  <a:pt x="163776" y="325228"/>
                  <a:pt x="185737" y="315967"/>
                  <a:pt x="211137" y="258817"/>
                </a:cubicBezTo>
                <a:cubicBezTo>
                  <a:pt x="236537" y="201667"/>
                  <a:pt x="278606" y="3758"/>
                  <a:pt x="282575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: 図形 414">
            <a:extLst>
              <a:ext uri="{FF2B5EF4-FFF2-40B4-BE49-F238E27FC236}">
                <a16:creationId xmlns:a16="http://schemas.microsoft.com/office/drawing/2014/main" id="{2B86F740-6E2A-472C-A1C1-E42623BA215C}"/>
              </a:ext>
            </a:extLst>
          </p:cNvPr>
          <p:cNvSpPr/>
          <p:nvPr/>
        </p:nvSpPr>
        <p:spPr>
          <a:xfrm>
            <a:off x="2585769" y="4990847"/>
            <a:ext cx="267670" cy="551509"/>
          </a:xfrm>
          <a:custGeom>
            <a:avLst/>
            <a:gdLst>
              <a:gd name="connsiteX0" fmla="*/ 266969 w 267670"/>
              <a:gd name="connsiteY0" fmla="*/ 253 h 551509"/>
              <a:gd name="connsiteX1" fmla="*/ 238394 w 267670"/>
              <a:gd name="connsiteY1" fmla="*/ 257428 h 551509"/>
              <a:gd name="connsiteX2" fmla="*/ 163781 w 267670"/>
              <a:gd name="connsiteY2" fmla="*/ 351091 h 551509"/>
              <a:gd name="connsiteX3" fmla="*/ 89169 w 267670"/>
              <a:gd name="connsiteY3" fmla="*/ 403478 h 551509"/>
              <a:gd name="connsiteX4" fmla="*/ 269 w 267670"/>
              <a:gd name="connsiteY4" fmla="*/ 551116 h 551509"/>
              <a:gd name="connsiteX5" fmla="*/ 119331 w 267670"/>
              <a:gd name="connsiteY5" fmla="*/ 354266 h 551509"/>
              <a:gd name="connsiteX6" fmla="*/ 212994 w 267670"/>
              <a:gd name="connsiteY6" fmla="*/ 212978 h 551509"/>
              <a:gd name="connsiteX7" fmla="*/ 266969 w 267670"/>
              <a:gd name="connsiteY7" fmla="*/ 253 h 5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670" h="551509">
                <a:moveTo>
                  <a:pt x="266969" y="253"/>
                </a:moveTo>
                <a:cubicBezTo>
                  <a:pt x="271202" y="7661"/>
                  <a:pt x="255592" y="198955"/>
                  <a:pt x="238394" y="257428"/>
                </a:cubicBezTo>
                <a:cubicBezTo>
                  <a:pt x="221196" y="315901"/>
                  <a:pt x="188652" y="326749"/>
                  <a:pt x="163781" y="351091"/>
                </a:cubicBezTo>
                <a:cubicBezTo>
                  <a:pt x="138910" y="375433"/>
                  <a:pt x="116421" y="370141"/>
                  <a:pt x="89169" y="403478"/>
                </a:cubicBezTo>
                <a:cubicBezTo>
                  <a:pt x="61917" y="436816"/>
                  <a:pt x="-4758" y="559318"/>
                  <a:pt x="269" y="551116"/>
                </a:cubicBezTo>
                <a:cubicBezTo>
                  <a:pt x="5296" y="542914"/>
                  <a:pt x="83877" y="410622"/>
                  <a:pt x="119331" y="354266"/>
                </a:cubicBezTo>
                <a:cubicBezTo>
                  <a:pt x="154785" y="297910"/>
                  <a:pt x="188917" y="276213"/>
                  <a:pt x="212994" y="212978"/>
                </a:cubicBezTo>
                <a:cubicBezTo>
                  <a:pt x="237071" y="149743"/>
                  <a:pt x="262736" y="-7155"/>
                  <a:pt x="266969" y="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: 図形 415">
            <a:extLst>
              <a:ext uri="{FF2B5EF4-FFF2-40B4-BE49-F238E27FC236}">
                <a16:creationId xmlns:a16="http://schemas.microsoft.com/office/drawing/2014/main" id="{B9541E6E-6FBF-4090-8435-17DC37BC22DD}"/>
              </a:ext>
            </a:extLst>
          </p:cNvPr>
          <p:cNvSpPr/>
          <p:nvPr/>
        </p:nvSpPr>
        <p:spPr>
          <a:xfrm>
            <a:off x="3185728" y="5139537"/>
            <a:ext cx="593000" cy="293161"/>
          </a:xfrm>
          <a:custGeom>
            <a:avLst/>
            <a:gdLst>
              <a:gd name="connsiteX0" fmla="*/ 9910 w 593000"/>
              <a:gd name="connsiteY0" fmla="*/ 7138 h 293161"/>
              <a:gd name="connsiteX1" fmla="*/ 78172 w 593000"/>
              <a:gd name="connsiteY1" fmla="*/ 7138 h 293161"/>
              <a:gd name="connsiteX2" fmla="*/ 278197 w 593000"/>
              <a:gd name="connsiteY2" fmla="*/ 43651 h 293161"/>
              <a:gd name="connsiteX3" fmla="*/ 587760 w 593000"/>
              <a:gd name="connsiteY3" fmla="*/ 200813 h 293161"/>
              <a:gd name="connsiteX4" fmla="*/ 448060 w 593000"/>
              <a:gd name="connsiteY4" fmla="*/ 162713 h 293161"/>
              <a:gd name="connsiteX5" fmla="*/ 132147 w 593000"/>
              <a:gd name="connsiteY5" fmla="*/ 292888 h 293161"/>
              <a:gd name="connsiteX6" fmla="*/ 355985 w 593000"/>
              <a:gd name="connsiteY6" fmla="*/ 196051 h 293161"/>
              <a:gd name="connsiteX7" fmla="*/ 514735 w 593000"/>
              <a:gd name="connsiteY7" fmla="*/ 162713 h 293161"/>
              <a:gd name="connsiteX8" fmla="*/ 325822 w 593000"/>
              <a:gd name="connsiteY8" fmla="*/ 161126 h 293161"/>
              <a:gd name="connsiteX9" fmla="*/ 230572 w 593000"/>
              <a:gd name="connsiteY9" fmla="*/ 115088 h 293161"/>
              <a:gd name="connsiteX10" fmla="*/ 398847 w 593000"/>
              <a:gd name="connsiteY10" fmla="*/ 126201 h 293161"/>
              <a:gd name="connsiteX11" fmla="*/ 276610 w 593000"/>
              <a:gd name="connsiteY11" fmla="*/ 81751 h 293161"/>
              <a:gd name="connsiteX12" fmla="*/ 9910 w 593000"/>
              <a:gd name="connsiteY12" fmla="*/ 7138 h 29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3000" h="293161">
                <a:moveTo>
                  <a:pt x="9910" y="7138"/>
                </a:moveTo>
                <a:cubicBezTo>
                  <a:pt x="-23163" y="-5297"/>
                  <a:pt x="33457" y="1052"/>
                  <a:pt x="78172" y="7138"/>
                </a:cubicBezTo>
                <a:cubicBezTo>
                  <a:pt x="122887" y="13224"/>
                  <a:pt x="193266" y="11372"/>
                  <a:pt x="278197" y="43651"/>
                </a:cubicBezTo>
                <a:cubicBezTo>
                  <a:pt x="363128" y="75930"/>
                  <a:pt x="559450" y="180969"/>
                  <a:pt x="587760" y="200813"/>
                </a:cubicBezTo>
                <a:cubicBezTo>
                  <a:pt x="616070" y="220657"/>
                  <a:pt x="523995" y="147367"/>
                  <a:pt x="448060" y="162713"/>
                </a:cubicBezTo>
                <a:cubicBezTo>
                  <a:pt x="372125" y="178059"/>
                  <a:pt x="147493" y="287332"/>
                  <a:pt x="132147" y="292888"/>
                </a:cubicBezTo>
                <a:cubicBezTo>
                  <a:pt x="116801" y="298444"/>
                  <a:pt x="292220" y="217747"/>
                  <a:pt x="355985" y="196051"/>
                </a:cubicBezTo>
                <a:cubicBezTo>
                  <a:pt x="419750" y="174355"/>
                  <a:pt x="519762" y="168534"/>
                  <a:pt x="514735" y="162713"/>
                </a:cubicBezTo>
                <a:cubicBezTo>
                  <a:pt x="509708" y="156892"/>
                  <a:pt x="373182" y="169063"/>
                  <a:pt x="325822" y="161126"/>
                </a:cubicBezTo>
                <a:cubicBezTo>
                  <a:pt x="278462" y="153189"/>
                  <a:pt x="218401" y="120909"/>
                  <a:pt x="230572" y="115088"/>
                </a:cubicBezTo>
                <a:cubicBezTo>
                  <a:pt x="242743" y="109267"/>
                  <a:pt x="391174" y="131757"/>
                  <a:pt x="398847" y="126201"/>
                </a:cubicBezTo>
                <a:cubicBezTo>
                  <a:pt x="406520" y="120645"/>
                  <a:pt x="337200" y="102389"/>
                  <a:pt x="276610" y="81751"/>
                </a:cubicBezTo>
                <a:cubicBezTo>
                  <a:pt x="216021" y="61114"/>
                  <a:pt x="42983" y="19573"/>
                  <a:pt x="9910" y="7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: 図形 416">
            <a:extLst>
              <a:ext uri="{FF2B5EF4-FFF2-40B4-BE49-F238E27FC236}">
                <a16:creationId xmlns:a16="http://schemas.microsoft.com/office/drawing/2014/main" id="{0B2617C0-9B4F-4FA4-9D57-F5F16DDC7AB1}"/>
              </a:ext>
            </a:extLst>
          </p:cNvPr>
          <p:cNvSpPr/>
          <p:nvPr/>
        </p:nvSpPr>
        <p:spPr>
          <a:xfrm>
            <a:off x="2655339" y="5265374"/>
            <a:ext cx="745167" cy="189101"/>
          </a:xfrm>
          <a:custGeom>
            <a:avLst/>
            <a:gdLst>
              <a:gd name="connsiteX0" fmla="*/ 2136 w 745167"/>
              <a:gd name="connsiteY0" fmla="*/ 187689 h 189101"/>
              <a:gd name="connsiteX1" fmla="*/ 135486 w 745167"/>
              <a:gd name="connsiteY1" fmla="*/ 136889 h 189101"/>
              <a:gd name="connsiteX2" fmla="*/ 327574 w 745167"/>
              <a:gd name="connsiteY2" fmla="*/ 44814 h 189101"/>
              <a:gd name="connsiteX3" fmla="*/ 478386 w 745167"/>
              <a:gd name="connsiteY3" fmla="*/ 13064 h 189101"/>
              <a:gd name="connsiteX4" fmla="*/ 745086 w 745167"/>
              <a:gd name="connsiteY4" fmla="*/ 51164 h 189101"/>
              <a:gd name="connsiteX5" fmla="*/ 503786 w 745167"/>
              <a:gd name="connsiteY5" fmla="*/ 364 h 189101"/>
              <a:gd name="connsiteX6" fmla="*/ 241849 w 745167"/>
              <a:gd name="connsiteY6" fmla="*/ 82914 h 189101"/>
              <a:gd name="connsiteX7" fmla="*/ 2136 w 745167"/>
              <a:gd name="connsiteY7" fmla="*/ 187689 h 18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5167" h="189101">
                <a:moveTo>
                  <a:pt x="2136" y="187689"/>
                </a:moveTo>
                <a:cubicBezTo>
                  <a:pt x="-15591" y="196685"/>
                  <a:pt x="81246" y="160701"/>
                  <a:pt x="135486" y="136889"/>
                </a:cubicBezTo>
                <a:cubicBezTo>
                  <a:pt x="189726" y="113076"/>
                  <a:pt x="270424" y="65451"/>
                  <a:pt x="327574" y="44814"/>
                </a:cubicBezTo>
                <a:cubicBezTo>
                  <a:pt x="384724" y="24177"/>
                  <a:pt x="408801" y="12006"/>
                  <a:pt x="478386" y="13064"/>
                </a:cubicBezTo>
                <a:cubicBezTo>
                  <a:pt x="547971" y="14122"/>
                  <a:pt x="740853" y="53281"/>
                  <a:pt x="745086" y="51164"/>
                </a:cubicBezTo>
                <a:cubicBezTo>
                  <a:pt x="749319" y="49047"/>
                  <a:pt x="587659" y="-4928"/>
                  <a:pt x="503786" y="364"/>
                </a:cubicBezTo>
                <a:cubicBezTo>
                  <a:pt x="419913" y="5656"/>
                  <a:pt x="325722" y="53281"/>
                  <a:pt x="241849" y="82914"/>
                </a:cubicBezTo>
                <a:cubicBezTo>
                  <a:pt x="157976" y="112547"/>
                  <a:pt x="19863" y="178693"/>
                  <a:pt x="2136" y="187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: 図形 417">
            <a:extLst>
              <a:ext uri="{FF2B5EF4-FFF2-40B4-BE49-F238E27FC236}">
                <a16:creationId xmlns:a16="http://schemas.microsoft.com/office/drawing/2014/main" id="{3A5DAA34-AAC2-4FEF-817E-E9B790507B74}"/>
              </a:ext>
            </a:extLst>
          </p:cNvPr>
          <p:cNvSpPr/>
          <p:nvPr/>
        </p:nvSpPr>
        <p:spPr>
          <a:xfrm>
            <a:off x="2674742" y="5214449"/>
            <a:ext cx="637643" cy="156480"/>
          </a:xfrm>
          <a:custGeom>
            <a:avLst/>
            <a:gdLst>
              <a:gd name="connsiteX0" fmla="*/ 8133 w 637643"/>
              <a:gd name="connsiteY0" fmla="*/ 154476 h 156480"/>
              <a:gd name="connsiteX1" fmla="*/ 116083 w 637643"/>
              <a:gd name="connsiteY1" fmla="*/ 117964 h 156480"/>
              <a:gd name="connsiteX2" fmla="*/ 439933 w 637643"/>
              <a:gd name="connsiteY2" fmla="*/ 37001 h 156480"/>
              <a:gd name="connsiteX3" fmla="*/ 635196 w 637643"/>
              <a:gd name="connsiteY3" fmla="*/ 489 h 156480"/>
              <a:gd name="connsiteX4" fmla="*/ 308171 w 637643"/>
              <a:gd name="connsiteY4" fmla="*/ 60814 h 156480"/>
              <a:gd name="connsiteX5" fmla="*/ 8133 w 637643"/>
              <a:gd name="connsiteY5" fmla="*/ 154476 h 15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643" h="156480">
                <a:moveTo>
                  <a:pt x="8133" y="154476"/>
                </a:moveTo>
                <a:cubicBezTo>
                  <a:pt x="-23882" y="164001"/>
                  <a:pt x="44116" y="137543"/>
                  <a:pt x="116083" y="117964"/>
                </a:cubicBezTo>
                <a:cubicBezTo>
                  <a:pt x="188050" y="98385"/>
                  <a:pt x="353414" y="56580"/>
                  <a:pt x="439933" y="37001"/>
                </a:cubicBezTo>
                <a:cubicBezTo>
                  <a:pt x="526452" y="17422"/>
                  <a:pt x="657156" y="-3480"/>
                  <a:pt x="635196" y="489"/>
                </a:cubicBezTo>
                <a:cubicBezTo>
                  <a:pt x="613236" y="4458"/>
                  <a:pt x="410036" y="32768"/>
                  <a:pt x="308171" y="60814"/>
                </a:cubicBezTo>
                <a:cubicBezTo>
                  <a:pt x="206306" y="88860"/>
                  <a:pt x="40148" y="144951"/>
                  <a:pt x="8133" y="154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: 図形 418">
            <a:extLst>
              <a:ext uri="{FF2B5EF4-FFF2-40B4-BE49-F238E27FC236}">
                <a16:creationId xmlns:a16="http://schemas.microsoft.com/office/drawing/2014/main" id="{F08B3D2E-BDB1-4962-BC5B-69C96F579DC8}"/>
              </a:ext>
            </a:extLst>
          </p:cNvPr>
          <p:cNvSpPr/>
          <p:nvPr/>
        </p:nvSpPr>
        <p:spPr>
          <a:xfrm>
            <a:off x="2629573" y="5359400"/>
            <a:ext cx="870865" cy="181885"/>
          </a:xfrm>
          <a:custGeom>
            <a:avLst/>
            <a:gdLst>
              <a:gd name="connsiteX0" fmla="*/ 8852 w 870865"/>
              <a:gd name="connsiteY0" fmla="*/ 180975 h 181885"/>
              <a:gd name="connsiteX1" fmla="*/ 280315 w 870865"/>
              <a:gd name="connsiteY1" fmla="*/ 119063 h 181885"/>
              <a:gd name="connsiteX2" fmla="*/ 529552 w 870865"/>
              <a:gd name="connsiteY2" fmla="*/ 41275 h 181885"/>
              <a:gd name="connsiteX3" fmla="*/ 629565 w 870865"/>
              <a:gd name="connsiteY3" fmla="*/ 9525 h 181885"/>
              <a:gd name="connsiteX4" fmla="*/ 870865 w 870865"/>
              <a:gd name="connsiteY4" fmla="*/ 0 h 181885"/>
              <a:gd name="connsiteX5" fmla="*/ 585115 w 870865"/>
              <a:gd name="connsiteY5" fmla="*/ 7938 h 181885"/>
              <a:gd name="connsiteX6" fmla="*/ 380327 w 870865"/>
              <a:gd name="connsiteY6" fmla="*/ 71438 h 181885"/>
              <a:gd name="connsiteX7" fmla="*/ 96165 w 870865"/>
              <a:gd name="connsiteY7" fmla="*/ 150813 h 181885"/>
              <a:gd name="connsiteX8" fmla="*/ 8852 w 870865"/>
              <a:gd name="connsiteY8" fmla="*/ 180975 h 18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0865" h="181885">
                <a:moveTo>
                  <a:pt x="8852" y="180975"/>
                </a:moveTo>
                <a:cubicBezTo>
                  <a:pt x="39544" y="175683"/>
                  <a:pt x="193532" y="142346"/>
                  <a:pt x="280315" y="119063"/>
                </a:cubicBezTo>
                <a:cubicBezTo>
                  <a:pt x="367098" y="95780"/>
                  <a:pt x="471344" y="59531"/>
                  <a:pt x="529552" y="41275"/>
                </a:cubicBezTo>
                <a:cubicBezTo>
                  <a:pt x="587760" y="23019"/>
                  <a:pt x="572680" y="16404"/>
                  <a:pt x="629565" y="9525"/>
                </a:cubicBezTo>
                <a:cubicBezTo>
                  <a:pt x="686450" y="2646"/>
                  <a:pt x="870865" y="0"/>
                  <a:pt x="870865" y="0"/>
                </a:cubicBezTo>
                <a:lnTo>
                  <a:pt x="585115" y="7938"/>
                </a:lnTo>
                <a:cubicBezTo>
                  <a:pt x="503359" y="19844"/>
                  <a:pt x="461819" y="47625"/>
                  <a:pt x="380327" y="71438"/>
                </a:cubicBezTo>
                <a:cubicBezTo>
                  <a:pt x="298835" y="95250"/>
                  <a:pt x="160194" y="134144"/>
                  <a:pt x="96165" y="150813"/>
                </a:cubicBezTo>
                <a:cubicBezTo>
                  <a:pt x="32136" y="167482"/>
                  <a:pt x="-21840" y="186267"/>
                  <a:pt x="8852" y="180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: 図形 419">
            <a:extLst>
              <a:ext uri="{FF2B5EF4-FFF2-40B4-BE49-F238E27FC236}">
                <a16:creationId xmlns:a16="http://schemas.microsoft.com/office/drawing/2014/main" id="{F07A1640-1DA1-4B38-923A-ADD13648F47F}"/>
              </a:ext>
            </a:extLst>
          </p:cNvPr>
          <p:cNvSpPr/>
          <p:nvPr/>
        </p:nvSpPr>
        <p:spPr>
          <a:xfrm>
            <a:off x="2713644" y="5359400"/>
            <a:ext cx="151794" cy="141387"/>
          </a:xfrm>
          <a:custGeom>
            <a:avLst/>
            <a:gdLst>
              <a:gd name="connsiteX0" fmla="*/ 151794 w 151794"/>
              <a:gd name="connsiteY0" fmla="*/ 0 h 141387"/>
              <a:gd name="connsiteX1" fmla="*/ 37494 w 151794"/>
              <a:gd name="connsiteY1" fmla="*/ 95250 h 141387"/>
              <a:gd name="connsiteX2" fmla="*/ 981 w 151794"/>
              <a:gd name="connsiteY2" fmla="*/ 141288 h 141387"/>
              <a:gd name="connsiteX3" fmla="*/ 69244 w 151794"/>
              <a:gd name="connsiteY3" fmla="*/ 84138 h 141387"/>
              <a:gd name="connsiteX4" fmla="*/ 151794 w 151794"/>
              <a:gd name="connsiteY4" fmla="*/ 0 h 14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94" h="141387">
                <a:moveTo>
                  <a:pt x="151794" y="0"/>
                </a:moveTo>
                <a:cubicBezTo>
                  <a:pt x="107211" y="35851"/>
                  <a:pt x="62629" y="71702"/>
                  <a:pt x="37494" y="95250"/>
                </a:cubicBezTo>
                <a:cubicBezTo>
                  <a:pt x="12359" y="118798"/>
                  <a:pt x="-4311" y="143140"/>
                  <a:pt x="981" y="141288"/>
                </a:cubicBezTo>
                <a:cubicBezTo>
                  <a:pt x="6273" y="139436"/>
                  <a:pt x="69244" y="84138"/>
                  <a:pt x="69244" y="84138"/>
                </a:cubicBezTo>
                <a:lnTo>
                  <a:pt x="15179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: 図形 420">
            <a:extLst>
              <a:ext uri="{FF2B5EF4-FFF2-40B4-BE49-F238E27FC236}">
                <a16:creationId xmlns:a16="http://schemas.microsoft.com/office/drawing/2014/main" id="{E9706223-B37B-4FE8-B45A-B44B97D88BDB}"/>
              </a:ext>
            </a:extLst>
          </p:cNvPr>
          <p:cNvSpPr/>
          <p:nvPr/>
        </p:nvSpPr>
        <p:spPr>
          <a:xfrm>
            <a:off x="2633351" y="5334491"/>
            <a:ext cx="206747" cy="199718"/>
          </a:xfrm>
          <a:custGeom>
            <a:avLst/>
            <a:gdLst>
              <a:gd name="connsiteX0" fmla="*/ 206687 w 206747"/>
              <a:gd name="connsiteY0" fmla="*/ 1097 h 199718"/>
              <a:gd name="connsiteX1" fmla="*/ 79687 w 206747"/>
              <a:gd name="connsiteY1" fmla="*/ 47134 h 199718"/>
              <a:gd name="connsiteX2" fmla="*/ 39999 w 206747"/>
              <a:gd name="connsiteY2" fmla="*/ 116984 h 199718"/>
              <a:gd name="connsiteX3" fmla="*/ 312 w 206747"/>
              <a:gd name="connsiteY3" fmla="*/ 199534 h 199718"/>
              <a:gd name="connsiteX4" fmla="*/ 62224 w 206747"/>
              <a:gd name="connsiteY4" fmla="*/ 93172 h 199718"/>
              <a:gd name="connsiteX5" fmla="*/ 206687 w 206747"/>
              <a:gd name="connsiteY5" fmla="*/ 1097 h 19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747" h="199718">
                <a:moveTo>
                  <a:pt x="206687" y="1097"/>
                </a:moveTo>
                <a:cubicBezTo>
                  <a:pt x="209597" y="-6576"/>
                  <a:pt x="107468" y="27820"/>
                  <a:pt x="79687" y="47134"/>
                </a:cubicBezTo>
                <a:cubicBezTo>
                  <a:pt x="51906" y="66448"/>
                  <a:pt x="53228" y="91584"/>
                  <a:pt x="39999" y="116984"/>
                </a:cubicBezTo>
                <a:cubicBezTo>
                  <a:pt x="26770" y="142384"/>
                  <a:pt x="-3392" y="203503"/>
                  <a:pt x="312" y="199534"/>
                </a:cubicBezTo>
                <a:cubicBezTo>
                  <a:pt x="4016" y="195565"/>
                  <a:pt x="29416" y="122805"/>
                  <a:pt x="62224" y="93172"/>
                </a:cubicBezTo>
                <a:cubicBezTo>
                  <a:pt x="95032" y="63539"/>
                  <a:pt x="203777" y="8770"/>
                  <a:pt x="206687" y="1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: 図形 421">
            <a:extLst>
              <a:ext uri="{FF2B5EF4-FFF2-40B4-BE49-F238E27FC236}">
                <a16:creationId xmlns:a16="http://schemas.microsoft.com/office/drawing/2014/main" id="{E2C53899-E721-4E1B-8E59-AF13819BFDB4}"/>
              </a:ext>
            </a:extLst>
          </p:cNvPr>
          <p:cNvSpPr/>
          <p:nvPr/>
        </p:nvSpPr>
        <p:spPr>
          <a:xfrm>
            <a:off x="2724283" y="5368207"/>
            <a:ext cx="1049581" cy="211427"/>
          </a:xfrm>
          <a:custGeom>
            <a:avLst/>
            <a:gdLst>
              <a:gd name="connsiteX0" fmla="*/ 3042 w 1049581"/>
              <a:gd name="connsiteY0" fmla="*/ 210268 h 211427"/>
              <a:gd name="connsiteX1" fmla="*/ 357055 w 1049581"/>
              <a:gd name="connsiteY1" fmla="*/ 91206 h 211427"/>
              <a:gd name="connsiteX2" fmla="*/ 584067 w 1049581"/>
              <a:gd name="connsiteY2" fmla="*/ 38818 h 211427"/>
              <a:gd name="connsiteX3" fmla="*/ 769805 w 1049581"/>
              <a:gd name="connsiteY3" fmla="*/ 26118 h 211427"/>
              <a:gd name="connsiteX4" fmla="*/ 1046030 w 1049581"/>
              <a:gd name="connsiteY4" fmla="*/ 56281 h 211427"/>
              <a:gd name="connsiteX5" fmla="*/ 903155 w 1049581"/>
              <a:gd name="connsiteY5" fmla="*/ 21356 h 211427"/>
              <a:gd name="connsiteX6" fmla="*/ 572955 w 1049581"/>
              <a:gd name="connsiteY6" fmla="*/ 11831 h 211427"/>
              <a:gd name="connsiteX7" fmla="*/ 3042 w 1049581"/>
              <a:gd name="connsiteY7" fmla="*/ 210268 h 21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9581" h="211427">
                <a:moveTo>
                  <a:pt x="3042" y="210268"/>
                </a:moveTo>
                <a:cubicBezTo>
                  <a:pt x="-32941" y="223497"/>
                  <a:pt x="260218" y="119781"/>
                  <a:pt x="357055" y="91206"/>
                </a:cubicBezTo>
                <a:cubicBezTo>
                  <a:pt x="453892" y="62631"/>
                  <a:pt x="515275" y="49666"/>
                  <a:pt x="584067" y="38818"/>
                </a:cubicBezTo>
                <a:cubicBezTo>
                  <a:pt x="652859" y="27970"/>
                  <a:pt x="692811" y="23208"/>
                  <a:pt x="769805" y="26118"/>
                </a:cubicBezTo>
                <a:cubicBezTo>
                  <a:pt x="846799" y="29028"/>
                  <a:pt x="1023805" y="57075"/>
                  <a:pt x="1046030" y="56281"/>
                </a:cubicBezTo>
                <a:cubicBezTo>
                  <a:pt x="1068255" y="55487"/>
                  <a:pt x="982001" y="28764"/>
                  <a:pt x="903155" y="21356"/>
                </a:cubicBezTo>
                <a:cubicBezTo>
                  <a:pt x="824309" y="13948"/>
                  <a:pt x="716888" y="-16479"/>
                  <a:pt x="572955" y="11831"/>
                </a:cubicBezTo>
                <a:cubicBezTo>
                  <a:pt x="429022" y="40141"/>
                  <a:pt x="39025" y="197039"/>
                  <a:pt x="3042" y="210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: 図形 422">
            <a:extLst>
              <a:ext uri="{FF2B5EF4-FFF2-40B4-BE49-F238E27FC236}">
                <a16:creationId xmlns:a16="http://schemas.microsoft.com/office/drawing/2014/main" id="{6E705E46-3015-4677-91D4-3D0B87523254}"/>
              </a:ext>
            </a:extLst>
          </p:cNvPr>
          <p:cNvSpPr/>
          <p:nvPr/>
        </p:nvSpPr>
        <p:spPr>
          <a:xfrm>
            <a:off x="2366532" y="5408040"/>
            <a:ext cx="265983" cy="261323"/>
          </a:xfrm>
          <a:custGeom>
            <a:avLst/>
            <a:gdLst>
              <a:gd name="connsiteX0" fmla="*/ 257606 w 265983"/>
              <a:gd name="connsiteY0" fmla="*/ 3748 h 261323"/>
              <a:gd name="connsiteX1" fmla="*/ 119493 w 265983"/>
              <a:gd name="connsiteY1" fmla="*/ 179960 h 261323"/>
              <a:gd name="connsiteX2" fmla="*/ 431 w 265983"/>
              <a:gd name="connsiteY2" fmla="*/ 260923 h 261323"/>
              <a:gd name="connsiteX3" fmla="*/ 162356 w 265983"/>
              <a:gd name="connsiteY3" fmla="*/ 149798 h 261323"/>
              <a:gd name="connsiteX4" fmla="*/ 236968 w 265983"/>
              <a:gd name="connsiteY4" fmla="*/ 67248 h 261323"/>
              <a:gd name="connsiteX5" fmla="*/ 257606 w 265983"/>
              <a:gd name="connsiteY5" fmla="*/ 3748 h 26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983" h="261323">
                <a:moveTo>
                  <a:pt x="257606" y="3748"/>
                </a:moveTo>
                <a:cubicBezTo>
                  <a:pt x="238027" y="22533"/>
                  <a:pt x="162355" y="137098"/>
                  <a:pt x="119493" y="179960"/>
                </a:cubicBezTo>
                <a:cubicBezTo>
                  <a:pt x="76631" y="222822"/>
                  <a:pt x="-6713" y="265950"/>
                  <a:pt x="431" y="260923"/>
                </a:cubicBezTo>
                <a:cubicBezTo>
                  <a:pt x="7575" y="255896"/>
                  <a:pt x="122933" y="182077"/>
                  <a:pt x="162356" y="149798"/>
                </a:cubicBezTo>
                <a:cubicBezTo>
                  <a:pt x="201779" y="117519"/>
                  <a:pt x="214743" y="92913"/>
                  <a:pt x="236968" y="67248"/>
                </a:cubicBezTo>
                <a:cubicBezTo>
                  <a:pt x="259193" y="41583"/>
                  <a:pt x="277185" y="-15037"/>
                  <a:pt x="257606" y="3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フリーフォーム: 図形 423">
            <a:extLst>
              <a:ext uri="{FF2B5EF4-FFF2-40B4-BE49-F238E27FC236}">
                <a16:creationId xmlns:a16="http://schemas.microsoft.com/office/drawing/2014/main" id="{06CE9064-5A54-4E4D-932D-516F6691AF0C}"/>
              </a:ext>
            </a:extLst>
          </p:cNvPr>
          <p:cNvSpPr/>
          <p:nvPr/>
        </p:nvSpPr>
        <p:spPr>
          <a:xfrm>
            <a:off x="2653952" y="5423944"/>
            <a:ext cx="719049" cy="227232"/>
          </a:xfrm>
          <a:custGeom>
            <a:avLst/>
            <a:gdLst>
              <a:gd name="connsiteX0" fmla="*/ 717898 w 719049"/>
              <a:gd name="connsiteY0" fmla="*/ 544 h 227232"/>
              <a:gd name="connsiteX1" fmla="*/ 363886 w 719049"/>
              <a:gd name="connsiteY1" fmla="*/ 116431 h 227232"/>
              <a:gd name="connsiteX2" fmla="*/ 1936 w 719049"/>
              <a:gd name="connsiteY2" fmla="*/ 225969 h 227232"/>
              <a:gd name="connsiteX3" fmla="*/ 241648 w 719049"/>
              <a:gd name="connsiteY3" fmla="*/ 165644 h 227232"/>
              <a:gd name="connsiteX4" fmla="*/ 717898 w 719049"/>
              <a:gd name="connsiteY4" fmla="*/ 544 h 22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049" h="227232">
                <a:moveTo>
                  <a:pt x="717898" y="544"/>
                </a:moveTo>
                <a:cubicBezTo>
                  <a:pt x="738271" y="-7658"/>
                  <a:pt x="483213" y="78860"/>
                  <a:pt x="363886" y="116431"/>
                </a:cubicBezTo>
                <a:cubicBezTo>
                  <a:pt x="244559" y="154002"/>
                  <a:pt x="22309" y="217767"/>
                  <a:pt x="1936" y="225969"/>
                </a:cubicBezTo>
                <a:cubicBezTo>
                  <a:pt x="-18437" y="234171"/>
                  <a:pt x="126025" y="201098"/>
                  <a:pt x="241648" y="165644"/>
                </a:cubicBezTo>
                <a:cubicBezTo>
                  <a:pt x="357271" y="130190"/>
                  <a:pt x="697525" y="8746"/>
                  <a:pt x="717898" y="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: 図形 424">
            <a:extLst>
              <a:ext uri="{FF2B5EF4-FFF2-40B4-BE49-F238E27FC236}">
                <a16:creationId xmlns:a16="http://schemas.microsoft.com/office/drawing/2014/main" id="{8DA2128D-B2A3-4A65-9756-AED70F2CACF4}"/>
              </a:ext>
            </a:extLst>
          </p:cNvPr>
          <p:cNvSpPr/>
          <p:nvPr/>
        </p:nvSpPr>
        <p:spPr>
          <a:xfrm>
            <a:off x="2638818" y="5405665"/>
            <a:ext cx="673383" cy="241198"/>
          </a:xfrm>
          <a:custGeom>
            <a:avLst/>
            <a:gdLst>
              <a:gd name="connsiteX0" fmla="*/ 671120 w 673383"/>
              <a:gd name="connsiteY0" fmla="*/ 1360 h 241198"/>
              <a:gd name="connsiteX1" fmla="*/ 493320 w 673383"/>
              <a:gd name="connsiteY1" fmla="*/ 77560 h 241198"/>
              <a:gd name="connsiteX2" fmla="*/ 5957 w 673383"/>
              <a:gd name="connsiteY2" fmla="*/ 237898 h 241198"/>
              <a:gd name="connsiteX3" fmla="*/ 244082 w 673383"/>
              <a:gd name="connsiteY3" fmla="*/ 174398 h 241198"/>
              <a:gd name="connsiteX4" fmla="*/ 567932 w 673383"/>
              <a:gd name="connsiteY4" fmla="*/ 39460 h 241198"/>
              <a:gd name="connsiteX5" fmla="*/ 671120 w 673383"/>
              <a:gd name="connsiteY5" fmla="*/ 1360 h 24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383" h="241198">
                <a:moveTo>
                  <a:pt x="671120" y="1360"/>
                </a:moveTo>
                <a:cubicBezTo>
                  <a:pt x="658685" y="7710"/>
                  <a:pt x="604180" y="38137"/>
                  <a:pt x="493320" y="77560"/>
                </a:cubicBezTo>
                <a:cubicBezTo>
                  <a:pt x="382460" y="116983"/>
                  <a:pt x="47497" y="221758"/>
                  <a:pt x="5957" y="237898"/>
                </a:cubicBezTo>
                <a:cubicBezTo>
                  <a:pt x="-35583" y="254038"/>
                  <a:pt x="150420" y="207471"/>
                  <a:pt x="244082" y="174398"/>
                </a:cubicBezTo>
                <a:cubicBezTo>
                  <a:pt x="337744" y="141325"/>
                  <a:pt x="491732" y="67506"/>
                  <a:pt x="567932" y="39460"/>
                </a:cubicBezTo>
                <a:cubicBezTo>
                  <a:pt x="644132" y="11414"/>
                  <a:pt x="683555" y="-4990"/>
                  <a:pt x="671120" y="1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: 図形 425">
            <a:extLst>
              <a:ext uri="{FF2B5EF4-FFF2-40B4-BE49-F238E27FC236}">
                <a16:creationId xmlns:a16="http://schemas.microsoft.com/office/drawing/2014/main" id="{9BB3FC18-BA87-452B-9051-0F4DD84747D6}"/>
              </a:ext>
            </a:extLst>
          </p:cNvPr>
          <p:cNvSpPr/>
          <p:nvPr/>
        </p:nvSpPr>
        <p:spPr>
          <a:xfrm>
            <a:off x="1961844" y="5626423"/>
            <a:ext cx="410003" cy="382722"/>
          </a:xfrm>
          <a:custGeom>
            <a:avLst/>
            <a:gdLst>
              <a:gd name="connsiteX0" fmla="*/ 406706 w 410003"/>
              <a:gd name="connsiteY0" fmla="*/ 1265 h 382722"/>
              <a:gd name="connsiteX1" fmla="*/ 311456 w 410003"/>
              <a:gd name="connsiteY1" fmla="*/ 158427 h 382722"/>
              <a:gd name="connsiteX2" fmla="*/ 227319 w 410003"/>
              <a:gd name="connsiteY2" fmla="*/ 210815 h 382722"/>
              <a:gd name="connsiteX3" fmla="*/ 306 w 410003"/>
              <a:gd name="connsiteY3" fmla="*/ 382265 h 382722"/>
              <a:gd name="connsiteX4" fmla="*/ 184456 w 410003"/>
              <a:gd name="connsiteY4" fmla="*/ 253677 h 382722"/>
              <a:gd name="connsiteX5" fmla="*/ 406706 w 410003"/>
              <a:gd name="connsiteY5" fmla="*/ 1265 h 38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0003" h="382722">
                <a:moveTo>
                  <a:pt x="406706" y="1265"/>
                </a:moveTo>
                <a:cubicBezTo>
                  <a:pt x="427873" y="-14610"/>
                  <a:pt x="341354" y="123502"/>
                  <a:pt x="311456" y="158427"/>
                </a:cubicBezTo>
                <a:cubicBezTo>
                  <a:pt x="281558" y="193352"/>
                  <a:pt x="279177" y="173509"/>
                  <a:pt x="227319" y="210815"/>
                </a:cubicBezTo>
                <a:cubicBezTo>
                  <a:pt x="175461" y="248121"/>
                  <a:pt x="7450" y="375121"/>
                  <a:pt x="306" y="382265"/>
                </a:cubicBezTo>
                <a:cubicBezTo>
                  <a:pt x="-6838" y="389409"/>
                  <a:pt x="112754" y="311356"/>
                  <a:pt x="184456" y="253677"/>
                </a:cubicBezTo>
                <a:cubicBezTo>
                  <a:pt x="256158" y="195998"/>
                  <a:pt x="385539" y="17140"/>
                  <a:pt x="406706" y="1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: 図形 426">
            <a:extLst>
              <a:ext uri="{FF2B5EF4-FFF2-40B4-BE49-F238E27FC236}">
                <a16:creationId xmlns:a16="http://schemas.microsoft.com/office/drawing/2014/main" id="{8EA3887E-9166-4A11-A486-4BE9ACCB0D91}"/>
              </a:ext>
            </a:extLst>
          </p:cNvPr>
          <p:cNvSpPr/>
          <p:nvPr/>
        </p:nvSpPr>
        <p:spPr>
          <a:xfrm>
            <a:off x="1960562" y="5602280"/>
            <a:ext cx="1047752" cy="417524"/>
          </a:xfrm>
          <a:custGeom>
            <a:avLst/>
            <a:gdLst>
              <a:gd name="connsiteX0" fmla="*/ 1 w 1047752"/>
              <a:gd name="connsiteY0" fmla="*/ 417520 h 417524"/>
              <a:gd name="connsiteX1" fmla="*/ 568326 w 1047752"/>
              <a:gd name="connsiteY1" fmla="*/ 176220 h 417524"/>
              <a:gd name="connsiteX2" fmla="*/ 1047751 w 1047752"/>
              <a:gd name="connsiteY2" fmla="*/ 8 h 417524"/>
              <a:gd name="connsiteX3" fmla="*/ 563563 w 1047752"/>
              <a:gd name="connsiteY3" fmla="*/ 169870 h 417524"/>
              <a:gd name="connsiteX4" fmla="*/ 1 w 1047752"/>
              <a:gd name="connsiteY4" fmla="*/ 417520 h 41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52" h="417524">
                <a:moveTo>
                  <a:pt x="1" y="417520"/>
                </a:moveTo>
                <a:cubicBezTo>
                  <a:pt x="795" y="418578"/>
                  <a:pt x="393701" y="245805"/>
                  <a:pt x="568326" y="176220"/>
                </a:cubicBezTo>
                <a:cubicBezTo>
                  <a:pt x="742951" y="106635"/>
                  <a:pt x="1048545" y="1066"/>
                  <a:pt x="1047751" y="8"/>
                </a:cubicBezTo>
                <a:cubicBezTo>
                  <a:pt x="1046957" y="-1050"/>
                  <a:pt x="736865" y="100020"/>
                  <a:pt x="563563" y="169870"/>
                </a:cubicBezTo>
                <a:cubicBezTo>
                  <a:pt x="390261" y="239720"/>
                  <a:pt x="-793" y="416462"/>
                  <a:pt x="1" y="417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: 図形 427">
            <a:extLst>
              <a:ext uri="{FF2B5EF4-FFF2-40B4-BE49-F238E27FC236}">
                <a16:creationId xmlns:a16="http://schemas.microsoft.com/office/drawing/2014/main" id="{5B5A7E03-A2B4-404D-B5C3-0A12DD78DC5F}"/>
              </a:ext>
            </a:extLst>
          </p:cNvPr>
          <p:cNvSpPr/>
          <p:nvPr/>
        </p:nvSpPr>
        <p:spPr>
          <a:xfrm>
            <a:off x="1961701" y="5691451"/>
            <a:ext cx="821690" cy="384377"/>
          </a:xfrm>
          <a:custGeom>
            <a:avLst/>
            <a:gdLst>
              <a:gd name="connsiteX0" fmla="*/ 5212 w 821690"/>
              <a:gd name="connsiteY0" fmla="*/ 383912 h 384377"/>
              <a:gd name="connsiteX1" fmla="*/ 449712 w 821690"/>
              <a:gd name="connsiteY1" fmla="*/ 191824 h 384377"/>
              <a:gd name="connsiteX2" fmla="*/ 821187 w 821690"/>
              <a:gd name="connsiteY2" fmla="*/ 1324 h 384377"/>
              <a:gd name="connsiteX3" fmla="*/ 522737 w 821690"/>
              <a:gd name="connsiteY3" fmla="*/ 114037 h 384377"/>
              <a:gd name="connsiteX4" fmla="*/ 225874 w 821690"/>
              <a:gd name="connsiteY4" fmla="*/ 242624 h 384377"/>
              <a:gd name="connsiteX5" fmla="*/ 5212 w 821690"/>
              <a:gd name="connsiteY5" fmla="*/ 383912 h 38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1690" h="384377">
                <a:moveTo>
                  <a:pt x="5212" y="383912"/>
                </a:moveTo>
                <a:cubicBezTo>
                  <a:pt x="42518" y="375445"/>
                  <a:pt x="313716" y="255589"/>
                  <a:pt x="449712" y="191824"/>
                </a:cubicBezTo>
                <a:cubicBezTo>
                  <a:pt x="585708" y="128059"/>
                  <a:pt x="809016" y="14288"/>
                  <a:pt x="821187" y="1324"/>
                </a:cubicBezTo>
                <a:cubicBezTo>
                  <a:pt x="833358" y="-11640"/>
                  <a:pt x="621956" y="73820"/>
                  <a:pt x="522737" y="114037"/>
                </a:cubicBezTo>
                <a:cubicBezTo>
                  <a:pt x="423518" y="154254"/>
                  <a:pt x="311599" y="202143"/>
                  <a:pt x="225874" y="242624"/>
                </a:cubicBezTo>
                <a:cubicBezTo>
                  <a:pt x="140149" y="283105"/>
                  <a:pt x="-32094" y="392379"/>
                  <a:pt x="5212" y="383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: 図形 428">
            <a:extLst>
              <a:ext uri="{FF2B5EF4-FFF2-40B4-BE49-F238E27FC236}">
                <a16:creationId xmlns:a16="http://schemas.microsoft.com/office/drawing/2014/main" id="{3977E432-1394-43D4-BFB0-608C64EE6176}"/>
              </a:ext>
            </a:extLst>
          </p:cNvPr>
          <p:cNvSpPr/>
          <p:nvPr/>
        </p:nvSpPr>
        <p:spPr>
          <a:xfrm>
            <a:off x="2779713" y="5589513"/>
            <a:ext cx="312756" cy="155650"/>
          </a:xfrm>
          <a:custGeom>
            <a:avLst/>
            <a:gdLst>
              <a:gd name="connsiteX0" fmla="*/ 0 w 312756"/>
              <a:gd name="connsiteY0" fmla="*/ 155650 h 155650"/>
              <a:gd name="connsiteX1" fmla="*/ 133350 w 312756"/>
              <a:gd name="connsiteY1" fmla="*/ 77862 h 155650"/>
              <a:gd name="connsiteX2" fmla="*/ 312737 w 312756"/>
              <a:gd name="connsiteY2" fmla="*/ 75 h 155650"/>
              <a:gd name="connsiteX3" fmla="*/ 146050 w 312756"/>
              <a:gd name="connsiteY3" fmla="*/ 92150 h 155650"/>
              <a:gd name="connsiteX4" fmla="*/ 0 w 312756"/>
              <a:gd name="connsiteY4" fmla="*/ 155650 h 1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56" h="155650">
                <a:moveTo>
                  <a:pt x="0" y="155650"/>
                </a:moveTo>
                <a:cubicBezTo>
                  <a:pt x="40613" y="129720"/>
                  <a:pt x="81227" y="103791"/>
                  <a:pt x="133350" y="77862"/>
                </a:cubicBezTo>
                <a:cubicBezTo>
                  <a:pt x="185473" y="51933"/>
                  <a:pt x="310620" y="-2306"/>
                  <a:pt x="312737" y="75"/>
                </a:cubicBezTo>
                <a:cubicBezTo>
                  <a:pt x="314854" y="2456"/>
                  <a:pt x="146050" y="92150"/>
                  <a:pt x="146050" y="92150"/>
                </a:cubicBezTo>
                <a:lnTo>
                  <a:pt x="0" y="1556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: 図形 429">
            <a:extLst>
              <a:ext uri="{FF2B5EF4-FFF2-40B4-BE49-F238E27FC236}">
                <a16:creationId xmlns:a16="http://schemas.microsoft.com/office/drawing/2014/main" id="{B92D9472-DC0A-4C22-9A26-8C9BB4FF1FF2}"/>
              </a:ext>
            </a:extLst>
          </p:cNvPr>
          <p:cNvSpPr/>
          <p:nvPr/>
        </p:nvSpPr>
        <p:spPr>
          <a:xfrm>
            <a:off x="2747234" y="5530542"/>
            <a:ext cx="609925" cy="228982"/>
          </a:xfrm>
          <a:custGeom>
            <a:avLst/>
            <a:gdLst>
              <a:gd name="connsiteX0" fmla="*/ 603979 w 609925"/>
              <a:gd name="connsiteY0" fmla="*/ 3483 h 228982"/>
              <a:gd name="connsiteX1" fmla="*/ 7079 w 609925"/>
              <a:gd name="connsiteY1" fmla="*/ 227321 h 228982"/>
              <a:gd name="connsiteX2" fmla="*/ 296004 w 609925"/>
              <a:gd name="connsiteY2" fmla="*/ 100321 h 228982"/>
              <a:gd name="connsiteX3" fmla="*/ 603979 w 609925"/>
              <a:gd name="connsiteY3" fmla="*/ 3483 h 22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925" h="228982">
                <a:moveTo>
                  <a:pt x="603979" y="3483"/>
                </a:moveTo>
                <a:cubicBezTo>
                  <a:pt x="555825" y="24650"/>
                  <a:pt x="58408" y="211181"/>
                  <a:pt x="7079" y="227321"/>
                </a:cubicBezTo>
                <a:cubicBezTo>
                  <a:pt x="-44250" y="243461"/>
                  <a:pt x="197050" y="137627"/>
                  <a:pt x="296004" y="100321"/>
                </a:cubicBezTo>
                <a:cubicBezTo>
                  <a:pt x="394958" y="63015"/>
                  <a:pt x="652133" y="-17684"/>
                  <a:pt x="603979" y="3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: 図形 430">
            <a:extLst>
              <a:ext uri="{FF2B5EF4-FFF2-40B4-BE49-F238E27FC236}">
                <a16:creationId xmlns:a16="http://schemas.microsoft.com/office/drawing/2014/main" id="{57E64A46-884F-41ED-8CC5-3E6E3EC805C2}"/>
              </a:ext>
            </a:extLst>
          </p:cNvPr>
          <p:cNvSpPr/>
          <p:nvPr/>
        </p:nvSpPr>
        <p:spPr>
          <a:xfrm>
            <a:off x="2194021" y="5745272"/>
            <a:ext cx="624929" cy="263916"/>
          </a:xfrm>
          <a:custGeom>
            <a:avLst/>
            <a:gdLst>
              <a:gd name="connsiteX0" fmla="*/ 623792 w 624929"/>
              <a:gd name="connsiteY0" fmla="*/ 1478 h 263916"/>
              <a:gd name="connsiteX1" fmla="*/ 261842 w 624929"/>
              <a:gd name="connsiteY1" fmla="*/ 133241 h 263916"/>
              <a:gd name="connsiteX2" fmla="*/ 4667 w 624929"/>
              <a:gd name="connsiteY2" fmla="*/ 257066 h 263916"/>
              <a:gd name="connsiteX3" fmla="*/ 134842 w 624929"/>
              <a:gd name="connsiteY3" fmla="*/ 223728 h 263916"/>
              <a:gd name="connsiteX4" fmla="*/ 623792 w 624929"/>
              <a:gd name="connsiteY4" fmla="*/ 1478 h 26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929" h="263916">
                <a:moveTo>
                  <a:pt x="623792" y="1478"/>
                </a:moveTo>
                <a:cubicBezTo>
                  <a:pt x="644959" y="-13603"/>
                  <a:pt x="365030" y="90643"/>
                  <a:pt x="261842" y="133241"/>
                </a:cubicBezTo>
                <a:cubicBezTo>
                  <a:pt x="158654" y="175839"/>
                  <a:pt x="25834" y="241985"/>
                  <a:pt x="4667" y="257066"/>
                </a:cubicBezTo>
                <a:cubicBezTo>
                  <a:pt x="-16500" y="272147"/>
                  <a:pt x="35623" y="262886"/>
                  <a:pt x="134842" y="223728"/>
                </a:cubicBezTo>
                <a:cubicBezTo>
                  <a:pt x="234061" y="184570"/>
                  <a:pt x="602625" y="16559"/>
                  <a:pt x="623792" y="1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: 図形 431">
            <a:extLst>
              <a:ext uri="{FF2B5EF4-FFF2-40B4-BE49-F238E27FC236}">
                <a16:creationId xmlns:a16="http://schemas.microsoft.com/office/drawing/2014/main" id="{8AE0708E-CD63-451C-8017-B56F58448C47}"/>
              </a:ext>
            </a:extLst>
          </p:cNvPr>
          <p:cNvSpPr/>
          <p:nvPr/>
        </p:nvSpPr>
        <p:spPr>
          <a:xfrm>
            <a:off x="3017415" y="5769963"/>
            <a:ext cx="713620" cy="407139"/>
          </a:xfrm>
          <a:custGeom>
            <a:avLst/>
            <a:gdLst>
              <a:gd name="connsiteX0" fmla="*/ 711623 w 713620"/>
              <a:gd name="connsiteY0" fmla="*/ 600 h 407139"/>
              <a:gd name="connsiteX1" fmla="*/ 527473 w 713620"/>
              <a:gd name="connsiteY1" fmla="*/ 175225 h 407139"/>
              <a:gd name="connsiteX2" fmla="*/ 284585 w 713620"/>
              <a:gd name="connsiteY2" fmla="*/ 319687 h 407139"/>
              <a:gd name="connsiteX3" fmla="*/ 423 w 713620"/>
              <a:gd name="connsiteY3" fmla="*/ 407000 h 407139"/>
              <a:gd name="connsiteX4" fmla="*/ 222673 w 713620"/>
              <a:gd name="connsiteY4" fmla="*/ 300637 h 407139"/>
              <a:gd name="connsiteX5" fmla="*/ 308398 w 713620"/>
              <a:gd name="connsiteY5" fmla="*/ 241900 h 407139"/>
              <a:gd name="connsiteX6" fmla="*/ 457623 w 713620"/>
              <a:gd name="connsiteY6" fmla="*/ 162525 h 407139"/>
              <a:gd name="connsiteX7" fmla="*/ 227435 w 713620"/>
              <a:gd name="connsiteY7" fmla="*/ 297462 h 407139"/>
              <a:gd name="connsiteX8" fmla="*/ 408410 w 713620"/>
              <a:gd name="connsiteY8" fmla="*/ 238725 h 407139"/>
              <a:gd name="connsiteX9" fmla="*/ 711623 w 713620"/>
              <a:gd name="connsiteY9" fmla="*/ 600 h 40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3620" h="407139">
                <a:moveTo>
                  <a:pt x="711623" y="600"/>
                </a:moveTo>
                <a:cubicBezTo>
                  <a:pt x="731467" y="-9983"/>
                  <a:pt x="598646" y="122044"/>
                  <a:pt x="527473" y="175225"/>
                </a:cubicBezTo>
                <a:cubicBezTo>
                  <a:pt x="456300" y="228406"/>
                  <a:pt x="372427" y="281058"/>
                  <a:pt x="284585" y="319687"/>
                </a:cubicBezTo>
                <a:cubicBezTo>
                  <a:pt x="196743" y="358316"/>
                  <a:pt x="10742" y="410175"/>
                  <a:pt x="423" y="407000"/>
                </a:cubicBezTo>
                <a:cubicBezTo>
                  <a:pt x="-9896" y="403825"/>
                  <a:pt x="171344" y="328154"/>
                  <a:pt x="222673" y="300637"/>
                </a:cubicBezTo>
                <a:cubicBezTo>
                  <a:pt x="274002" y="273120"/>
                  <a:pt x="269240" y="264919"/>
                  <a:pt x="308398" y="241900"/>
                </a:cubicBezTo>
                <a:cubicBezTo>
                  <a:pt x="347556" y="218881"/>
                  <a:pt x="471117" y="153265"/>
                  <a:pt x="457623" y="162525"/>
                </a:cubicBezTo>
                <a:cubicBezTo>
                  <a:pt x="444129" y="171785"/>
                  <a:pt x="235637" y="284762"/>
                  <a:pt x="227435" y="297462"/>
                </a:cubicBezTo>
                <a:cubicBezTo>
                  <a:pt x="219233" y="310162"/>
                  <a:pt x="327448" y="288202"/>
                  <a:pt x="408410" y="238725"/>
                </a:cubicBezTo>
                <a:cubicBezTo>
                  <a:pt x="489372" y="189248"/>
                  <a:pt x="691779" y="11183"/>
                  <a:pt x="711623" y="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: 図形 432">
            <a:extLst>
              <a:ext uri="{FF2B5EF4-FFF2-40B4-BE49-F238E27FC236}">
                <a16:creationId xmlns:a16="http://schemas.microsoft.com/office/drawing/2014/main" id="{315EF242-2188-4EAA-96B4-618804A868D9}"/>
              </a:ext>
            </a:extLst>
          </p:cNvPr>
          <p:cNvSpPr/>
          <p:nvPr/>
        </p:nvSpPr>
        <p:spPr>
          <a:xfrm>
            <a:off x="2754048" y="6020276"/>
            <a:ext cx="456416" cy="213874"/>
          </a:xfrm>
          <a:custGeom>
            <a:avLst/>
            <a:gdLst>
              <a:gd name="connsiteX0" fmla="*/ 452702 w 456416"/>
              <a:gd name="connsiteY0" fmla="*/ 1112 h 213874"/>
              <a:gd name="connsiteX1" fmla="*/ 8202 w 456416"/>
              <a:gd name="connsiteY1" fmla="*/ 205899 h 213874"/>
              <a:gd name="connsiteX2" fmla="*/ 170127 w 456416"/>
              <a:gd name="connsiteY2" fmla="*/ 170974 h 213874"/>
              <a:gd name="connsiteX3" fmla="*/ 246327 w 456416"/>
              <a:gd name="connsiteY3" fmla="*/ 159862 h 213874"/>
              <a:gd name="connsiteX4" fmla="*/ 98690 w 456416"/>
              <a:gd name="connsiteY4" fmla="*/ 190024 h 213874"/>
              <a:gd name="connsiteX5" fmla="*/ 214577 w 456416"/>
              <a:gd name="connsiteY5" fmla="*/ 126524 h 213874"/>
              <a:gd name="connsiteX6" fmla="*/ 452702 w 456416"/>
              <a:gd name="connsiteY6" fmla="*/ 1112 h 21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16" h="213874">
                <a:moveTo>
                  <a:pt x="452702" y="1112"/>
                </a:moveTo>
                <a:cubicBezTo>
                  <a:pt x="418306" y="14341"/>
                  <a:pt x="55298" y="177589"/>
                  <a:pt x="8202" y="205899"/>
                </a:cubicBezTo>
                <a:cubicBezTo>
                  <a:pt x="-38894" y="234209"/>
                  <a:pt x="130439" y="178647"/>
                  <a:pt x="170127" y="170974"/>
                </a:cubicBezTo>
                <a:cubicBezTo>
                  <a:pt x="209814" y="163301"/>
                  <a:pt x="258233" y="156687"/>
                  <a:pt x="246327" y="159862"/>
                </a:cubicBezTo>
                <a:cubicBezTo>
                  <a:pt x="234421" y="163037"/>
                  <a:pt x="103982" y="195580"/>
                  <a:pt x="98690" y="190024"/>
                </a:cubicBezTo>
                <a:cubicBezTo>
                  <a:pt x="93398" y="184468"/>
                  <a:pt x="156369" y="156686"/>
                  <a:pt x="214577" y="126524"/>
                </a:cubicBezTo>
                <a:cubicBezTo>
                  <a:pt x="272785" y="96362"/>
                  <a:pt x="487098" y="-12117"/>
                  <a:pt x="452702" y="1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: 図形 433">
            <a:extLst>
              <a:ext uri="{FF2B5EF4-FFF2-40B4-BE49-F238E27FC236}">
                <a16:creationId xmlns:a16="http://schemas.microsoft.com/office/drawing/2014/main" id="{214CF584-CFC9-4D1A-8A06-C3B19FF9E1C1}"/>
              </a:ext>
            </a:extLst>
          </p:cNvPr>
          <p:cNvSpPr/>
          <p:nvPr/>
        </p:nvSpPr>
        <p:spPr>
          <a:xfrm>
            <a:off x="1925120" y="5965769"/>
            <a:ext cx="410217" cy="328211"/>
          </a:xfrm>
          <a:custGeom>
            <a:avLst/>
            <a:gdLst>
              <a:gd name="connsiteX0" fmla="*/ 395805 w 410217"/>
              <a:gd name="connsiteY0" fmla="*/ 14344 h 328211"/>
              <a:gd name="connsiteX1" fmla="*/ 333893 w 410217"/>
              <a:gd name="connsiteY1" fmla="*/ 47681 h 328211"/>
              <a:gd name="connsiteX2" fmla="*/ 8455 w 410217"/>
              <a:gd name="connsiteY2" fmla="*/ 323906 h 328211"/>
              <a:gd name="connsiteX3" fmla="*/ 122755 w 410217"/>
              <a:gd name="connsiteY3" fmla="*/ 201669 h 328211"/>
              <a:gd name="connsiteX4" fmla="*/ 395805 w 410217"/>
              <a:gd name="connsiteY4" fmla="*/ 14344 h 32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217" h="328211">
                <a:moveTo>
                  <a:pt x="395805" y="14344"/>
                </a:moveTo>
                <a:cubicBezTo>
                  <a:pt x="430995" y="-11321"/>
                  <a:pt x="398451" y="-3913"/>
                  <a:pt x="333893" y="47681"/>
                </a:cubicBezTo>
                <a:cubicBezTo>
                  <a:pt x="269335" y="99275"/>
                  <a:pt x="43645" y="298241"/>
                  <a:pt x="8455" y="323906"/>
                </a:cubicBezTo>
                <a:cubicBezTo>
                  <a:pt x="-26735" y="349571"/>
                  <a:pt x="55022" y="254321"/>
                  <a:pt x="122755" y="201669"/>
                </a:cubicBezTo>
                <a:cubicBezTo>
                  <a:pt x="190488" y="149017"/>
                  <a:pt x="360615" y="40009"/>
                  <a:pt x="395805" y="14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: 図形 434">
            <a:extLst>
              <a:ext uri="{FF2B5EF4-FFF2-40B4-BE49-F238E27FC236}">
                <a16:creationId xmlns:a16="http://schemas.microsoft.com/office/drawing/2014/main" id="{F375CB9D-D322-4901-BABF-C80BAF6FA110}"/>
              </a:ext>
            </a:extLst>
          </p:cNvPr>
          <p:cNvSpPr/>
          <p:nvPr/>
        </p:nvSpPr>
        <p:spPr>
          <a:xfrm>
            <a:off x="1968500" y="6268640"/>
            <a:ext cx="791753" cy="109527"/>
          </a:xfrm>
          <a:custGeom>
            <a:avLst/>
            <a:gdLst>
              <a:gd name="connsiteX0" fmla="*/ 0 w 791753"/>
              <a:gd name="connsiteY0" fmla="*/ 108348 h 109527"/>
              <a:gd name="connsiteX1" fmla="*/ 119063 w 791753"/>
              <a:gd name="connsiteY1" fmla="*/ 95648 h 109527"/>
              <a:gd name="connsiteX2" fmla="*/ 658813 w 791753"/>
              <a:gd name="connsiteY2" fmla="*/ 9923 h 109527"/>
              <a:gd name="connsiteX3" fmla="*/ 779463 w 791753"/>
              <a:gd name="connsiteY3" fmla="*/ 5160 h 109527"/>
              <a:gd name="connsiteX4" fmla="*/ 438150 w 791753"/>
              <a:gd name="connsiteY4" fmla="*/ 40085 h 109527"/>
              <a:gd name="connsiteX5" fmla="*/ 0 w 791753"/>
              <a:gd name="connsiteY5" fmla="*/ 108348 h 10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753" h="109527">
                <a:moveTo>
                  <a:pt x="0" y="108348"/>
                </a:moveTo>
                <a:cubicBezTo>
                  <a:pt x="4630" y="110200"/>
                  <a:pt x="9261" y="112052"/>
                  <a:pt x="119063" y="95648"/>
                </a:cubicBezTo>
                <a:lnTo>
                  <a:pt x="658813" y="9923"/>
                </a:lnTo>
                <a:cubicBezTo>
                  <a:pt x="768880" y="-5158"/>
                  <a:pt x="816240" y="133"/>
                  <a:pt x="779463" y="5160"/>
                </a:cubicBezTo>
                <a:cubicBezTo>
                  <a:pt x="742686" y="10187"/>
                  <a:pt x="564621" y="21300"/>
                  <a:pt x="438150" y="40085"/>
                </a:cubicBezTo>
                <a:cubicBezTo>
                  <a:pt x="311679" y="58870"/>
                  <a:pt x="166158" y="88371"/>
                  <a:pt x="0" y="108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フリーフォーム: 図形 435">
            <a:extLst>
              <a:ext uri="{FF2B5EF4-FFF2-40B4-BE49-F238E27FC236}">
                <a16:creationId xmlns:a16="http://schemas.microsoft.com/office/drawing/2014/main" id="{AE975269-EE38-42E9-A8AF-7A807E0DD6B8}"/>
              </a:ext>
            </a:extLst>
          </p:cNvPr>
          <p:cNvSpPr/>
          <p:nvPr/>
        </p:nvSpPr>
        <p:spPr>
          <a:xfrm>
            <a:off x="2072929" y="5965933"/>
            <a:ext cx="1713589" cy="546831"/>
          </a:xfrm>
          <a:custGeom>
            <a:avLst/>
            <a:gdLst>
              <a:gd name="connsiteX0" fmla="*/ 1700559 w 1713589"/>
              <a:gd name="connsiteY0" fmla="*/ 3067 h 546831"/>
              <a:gd name="connsiteX1" fmla="*/ 1149696 w 1713589"/>
              <a:gd name="connsiteY1" fmla="*/ 223730 h 546831"/>
              <a:gd name="connsiteX2" fmla="*/ 427384 w 1713589"/>
              <a:gd name="connsiteY2" fmla="*/ 466617 h 546831"/>
              <a:gd name="connsiteX3" fmla="*/ 1934 w 1713589"/>
              <a:gd name="connsiteY3" fmla="*/ 544405 h 546831"/>
              <a:gd name="connsiteX4" fmla="*/ 589309 w 1713589"/>
              <a:gd name="connsiteY4" fmla="*/ 392005 h 546831"/>
              <a:gd name="connsiteX5" fmla="*/ 1700559 w 1713589"/>
              <a:gd name="connsiteY5" fmla="*/ 3067 h 54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3589" h="546831">
                <a:moveTo>
                  <a:pt x="1700559" y="3067"/>
                </a:moveTo>
                <a:cubicBezTo>
                  <a:pt x="1793957" y="-24979"/>
                  <a:pt x="1361892" y="146472"/>
                  <a:pt x="1149696" y="223730"/>
                </a:cubicBezTo>
                <a:cubicBezTo>
                  <a:pt x="937500" y="300988"/>
                  <a:pt x="618678" y="413171"/>
                  <a:pt x="427384" y="466617"/>
                </a:cubicBezTo>
                <a:cubicBezTo>
                  <a:pt x="236090" y="520063"/>
                  <a:pt x="-25054" y="556840"/>
                  <a:pt x="1934" y="544405"/>
                </a:cubicBezTo>
                <a:cubicBezTo>
                  <a:pt x="28921" y="531970"/>
                  <a:pt x="311232" y="481699"/>
                  <a:pt x="589309" y="392005"/>
                </a:cubicBezTo>
                <a:cubicBezTo>
                  <a:pt x="867386" y="302311"/>
                  <a:pt x="1607161" y="31113"/>
                  <a:pt x="1700559" y="3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フリーフォーム: 図形 436">
            <a:extLst>
              <a:ext uri="{FF2B5EF4-FFF2-40B4-BE49-F238E27FC236}">
                <a16:creationId xmlns:a16="http://schemas.microsoft.com/office/drawing/2014/main" id="{C19C23E2-C778-4716-A1A2-982D3AA7F635}"/>
              </a:ext>
            </a:extLst>
          </p:cNvPr>
          <p:cNvSpPr/>
          <p:nvPr/>
        </p:nvSpPr>
        <p:spPr>
          <a:xfrm>
            <a:off x="2889393" y="6051543"/>
            <a:ext cx="831694" cy="434563"/>
          </a:xfrm>
          <a:custGeom>
            <a:avLst/>
            <a:gdLst>
              <a:gd name="connsiteX0" fmla="*/ 814245 w 831694"/>
              <a:gd name="connsiteY0" fmla="*/ 17470 h 434563"/>
              <a:gd name="connsiteX1" fmla="*/ 723757 w 831694"/>
              <a:gd name="connsiteY1" fmla="*/ 22232 h 434563"/>
              <a:gd name="connsiteX2" fmla="*/ 269732 w 831694"/>
              <a:gd name="connsiteY2" fmla="*/ 211145 h 434563"/>
              <a:gd name="connsiteX3" fmla="*/ 1445 w 831694"/>
              <a:gd name="connsiteY3" fmla="*/ 433395 h 434563"/>
              <a:gd name="connsiteX4" fmla="*/ 176070 w 831694"/>
              <a:gd name="connsiteY4" fmla="*/ 292107 h 434563"/>
              <a:gd name="connsiteX5" fmla="*/ 457057 w 831694"/>
              <a:gd name="connsiteY5" fmla="*/ 146057 h 434563"/>
              <a:gd name="connsiteX6" fmla="*/ 814245 w 831694"/>
              <a:gd name="connsiteY6" fmla="*/ 17470 h 43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1694" h="434563">
                <a:moveTo>
                  <a:pt x="814245" y="17470"/>
                </a:moveTo>
                <a:cubicBezTo>
                  <a:pt x="858695" y="-3168"/>
                  <a:pt x="814509" y="-10047"/>
                  <a:pt x="723757" y="22232"/>
                </a:cubicBezTo>
                <a:cubicBezTo>
                  <a:pt x="633005" y="54511"/>
                  <a:pt x="390117" y="142618"/>
                  <a:pt x="269732" y="211145"/>
                </a:cubicBezTo>
                <a:cubicBezTo>
                  <a:pt x="149347" y="279672"/>
                  <a:pt x="17055" y="419901"/>
                  <a:pt x="1445" y="433395"/>
                </a:cubicBezTo>
                <a:cubicBezTo>
                  <a:pt x="-14165" y="446889"/>
                  <a:pt x="100135" y="339997"/>
                  <a:pt x="176070" y="292107"/>
                </a:cubicBezTo>
                <a:cubicBezTo>
                  <a:pt x="252005" y="244217"/>
                  <a:pt x="354399" y="193417"/>
                  <a:pt x="457057" y="146057"/>
                </a:cubicBezTo>
                <a:cubicBezTo>
                  <a:pt x="559715" y="98697"/>
                  <a:pt x="769795" y="38108"/>
                  <a:pt x="814245" y="17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: 図形 437">
            <a:extLst>
              <a:ext uri="{FF2B5EF4-FFF2-40B4-BE49-F238E27FC236}">
                <a16:creationId xmlns:a16="http://schemas.microsoft.com/office/drawing/2014/main" id="{81A37B0C-6670-4C42-8CC7-A147777A047D}"/>
              </a:ext>
            </a:extLst>
          </p:cNvPr>
          <p:cNvSpPr/>
          <p:nvPr/>
        </p:nvSpPr>
        <p:spPr>
          <a:xfrm>
            <a:off x="3627191" y="5645133"/>
            <a:ext cx="307801" cy="363580"/>
          </a:xfrm>
          <a:custGeom>
            <a:avLst/>
            <a:gdLst>
              <a:gd name="connsiteX0" fmla="*/ 306634 w 307801"/>
              <a:gd name="connsiteY0" fmla="*/ 17 h 363580"/>
              <a:gd name="connsiteX1" fmla="*/ 236784 w 307801"/>
              <a:gd name="connsiteY1" fmla="*/ 201630 h 363580"/>
              <a:gd name="connsiteX2" fmla="*/ 247 w 307801"/>
              <a:gd name="connsiteY2" fmla="*/ 363555 h 363580"/>
              <a:gd name="connsiteX3" fmla="*/ 193922 w 307801"/>
              <a:gd name="connsiteY3" fmla="*/ 212742 h 363580"/>
              <a:gd name="connsiteX4" fmla="*/ 306634 w 307801"/>
              <a:gd name="connsiteY4" fmla="*/ 17 h 36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801" h="363580">
                <a:moveTo>
                  <a:pt x="306634" y="17"/>
                </a:moveTo>
                <a:cubicBezTo>
                  <a:pt x="313778" y="-1835"/>
                  <a:pt x="287848" y="141040"/>
                  <a:pt x="236784" y="201630"/>
                </a:cubicBezTo>
                <a:cubicBezTo>
                  <a:pt x="185719" y="262220"/>
                  <a:pt x="7391" y="361703"/>
                  <a:pt x="247" y="363555"/>
                </a:cubicBezTo>
                <a:cubicBezTo>
                  <a:pt x="-6897" y="365407"/>
                  <a:pt x="142858" y="266452"/>
                  <a:pt x="193922" y="212742"/>
                </a:cubicBezTo>
                <a:cubicBezTo>
                  <a:pt x="244986" y="159032"/>
                  <a:pt x="299490" y="1869"/>
                  <a:pt x="30663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: 図形 438">
            <a:extLst>
              <a:ext uri="{FF2B5EF4-FFF2-40B4-BE49-F238E27FC236}">
                <a16:creationId xmlns:a16="http://schemas.microsoft.com/office/drawing/2014/main" id="{3847D8AF-F5A4-44F7-9961-80372FFBE2C8}"/>
              </a:ext>
            </a:extLst>
          </p:cNvPr>
          <p:cNvSpPr/>
          <p:nvPr/>
        </p:nvSpPr>
        <p:spPr>
          <a:xfrm>
            <a:off x="2786046" y="6169727"/>
            <a:ext cx="768953" cy="470041"/>
          </a:xfrm>
          <a:custGeom>
            <a:avLst/>
            <a:gdLst>
              <a:gd name="connsiteX0" fmla="*/ 760429 w 768953"/>
              <a:gd name="connsiteY0" fmla="*/ 5648 h 470041"/>
              <a:gd name="connsiteX1" fmla="*/ 658829 w 768953"/>
              <a:gd name="connsiteY1" fmla="*/ 45336 h 470041"/>
              <a:gd name="connsiteX2" fmla="*/ 398479 w 768953"/>
              <a:gd name="connsiteY2" fmla="*/ 199323 h 470041"/>
              <a:gd name="connsiteX3" fmla="*/ 279417 w 768953"/>
              <a:gd name="connsiteY3" fmla="*/ 364423 h 470041"/>
              <a:gd name="connsiteX4" fmla="*/ 17 w 768953"/>
              <a:gd name="connsiteY4" fmla="*/ 469198 h 470041"/>
              <a:gd name="connsiteX5" fmla="*/ 266717 w 768953"/>
              <a:gd name="connsiteY5" fmla="*/ 308861 h 470041"/>
              <a:gd name="connsiteX6" fmla="*/ 454042 w 768953"/>
              <a:gd name="connsiteY6" fmla="*/ 148523 h 470041"/>
              <a:gd name="connsiteX7" fmla="*/ 760429 w 768953"/>
              <a:gd name="connsiteY7" fmla="*/ 5648 h 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953" h="470041">
                <a:moveTo>
                  <a:pt x="760429" y="5648"/>
                </a:moveTo>
                <a:cubicBezTo>
                  <a:pt x="794560" y="-11550"/>
                  <a:pt x="719154" y="13057"/>
                  <a:pt x="658829" y="45336"/>
                </a:cubicBezTo>
                <a:cubicBezTo>
                  <a:pt x="598504" y="77615"/>
                  <a:pt x="461714" y="146142"/>
                  <a:pt x="398479" y="199323"/>
                </a:cubicBezTo>
                <a:cubicBezTo>
                  <a:pt x="335244" y="252504"/>
                  <a:pt x="345827" y="319444"/>
                  <a:pt x="279417" y="364423"/>
                </a:cubicBezTo>
                <a:cubicBezTo>
                  <a:pt x="213007" y="409402"/>
                  <a:pt x="2134" y="478458"/>
                  <a:pt x="17" y="469198"/>
                </a:cubicBezTo>
                <a:cubicBezTo>
                  <a:pt x="-2100" y="459938"/>
                  <a:pt x="191046" y="362307"/>
                  <a:pt x="266717" y="308861"/>
                </a:cubicBezTo>
                <a:cubicBezTo>
                  <a:pt x="342388" y="255415"/>
                  <a:pt x="369905" y="199323"/>
                  <a:pt x="454042" y="148523"/>
                </a:cubicBezTo>
                <a:cubicBezTo>
                  <a:pt x="538179" y="97723"/>
                  <a:pt x="726298" y="22846"/>
                  <a:pt x="760429" y="5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: 図形 439">
            <a:extLst>
              <a:ext uri="{FF2B5EF4-FFF2-40B4-BE49-F238E27FC236}">
                <a16:creationId xmlns:a16="http://schemas.microsoft.com/office/drawing/2014/main" id="{72A53B30-5A81-4875-A052-8EF0A9616E69}"/>
              </a:ext>
            </a:extLst>
          </p:cNvPr>
          <p:cNvSpPr/>
          <p:nvPr/>
        </p:nvSpPr>
        <p:spPr>
          <a:xfrm>
            <a:off x="4604095" y="5353926"/>
            <a:ext cx="91845" cy="383376"/>
          </a:xfrm>
          <a:custGeom>
            <a:avLst/>
            <a:gdLst>
              <a:gd name="connsiteX0" fmla="*/ 17118 w 91845"/>
              <a:gd name="connsiteY0" fmla="*/ 712 h 383376"/>
              <a:gd name="connsiteX1" fmla="*/ 2830 w 91845"/>
              <a:gd name="connsiteY1" fmla="*/ 113424 h 383376"/>
              <a:gd name="connsiteX2" fmla="*/ 71093 w 91845"/>
              <a:gd name="connsiteY2" fmla="*/ 261062 h 383376"/>
              <a:gd name="connsiteX3" fmla="*/ 90143 w 91845"/>
              <a:gd name="connsiteY3" fmla="*/ 383299 h 383376"/>
              <a:gd name="connsiteX4" fmla="*/ 86968 w 91845"/>
              <a:gd name="connsiteY4" fmla="*/ 243599 h 383376"/>
              <a:gd name="connsiteX5" fmla="*/ 55218 w 91845"/>
              <a:gd name="connsiteY5" fmla="*/ 167399 h 383376"/>
              <a:gd name="connsiteX6" fmla="*/ 17118 w 91845"/>
              <a:gd name="connsiteY6" fmla="*/ 712 h 38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45" h="383376">
                <a:moveTo>
                  <a:pt x="17118" y="712"/>
                </a:moveTo>
                <a:cubicBezTo>
                  <a:pt x="8387" y="-8284"/>
                  <a:pt x="-6166" y="70032"/>
                  <a:pt x="2830" y="113424"/>
                </a:cubicBezTo>
                <a:cubicBezTo>
                  <a:pt x="11826" y="156816"/>
                  <a:pt x="56541" y="216083"/>
                  <a:pt x="71093" y="261062"/>
                </a:cubicBezTo>
                <a:cubicBezTo>
                  <a:pt x="85645" y="306041"/>
                  <a:pt x="87497" y="386209"/>
                  <a:pt x="90143" y="383299"/>
                </a:cubicBezTo>
                <a:cubicBezTo>
                  <a:pt x="92789" y="380389"/>
                  <a:pt x="92789" y="279582"/>
                  <a:pt x="86968" y="243599"/>
                </a:cubicBezTo>
                <a:cubicBezTo>
                  <a:pt x="81147" y="207616"/>
                  <a:pt x="66066" y="204176"/>
                  <a:pt x="55218" y="167399"/>
                </a:cubicBezTo>
                <a:cubicBezTo>
                  <a:pt x="44370" y="130622"/>
                  <a:pt x="25849" y="9708"/>
                  <a:pt x="17118" y="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: 図形 440">
            <a:extLst>
              <a:ext uri="{FF2B5EF4-FFF2-40B4-BE49-F238E27FC236}">
                <a16:creationId xmlns:a16="http://schemas.microsoft.com/office/drawing/2014/main" id="{C428B2F6-65CE-4A78-BD99-D0D150F6FCB0}"/>
              </a:ext>
            </a:extLst>
          </p:cNvPr>
          <p:cNvSpPr/>
          <p:nvPr/>
        </p:nvSpPr>
        <p:spPr>
          <a:xfrm>
            <a:off x="4179865" y="4371956"/>
            <a:ext cx="313048" cy="525219"/>
          </a:xfrm>
          <a:custGeom>
            <a:avLst/>
            <a:gdLst>
              <a:gd name="connsiteX0" fmla="*/ 23 w 313048"/>
              <a:gd name="connsiteY0" fmla="*/ 19 h 525219"/>
              <a:gd name="connsiteX1" fmla="*/ 112735 w 313048"/>
              <a:gd name="connsiteY1" fmla="*/ 227032 h 525219"/>
              <a:gd name="connsiteX2" fmla="*/ 149248 w 313048"/>
              <a:gd name="connsiteY2" fmla="*/ 341332 h 525219"/>
              <a:gd name="connsiteX3" fmla="*/ 312760 w 313048"/>
              <a:gd name="connsiteY3" fmla="*/ 523894 h 525219"/>
              <a:gd name="connsiteX4" fmla="*/ 104798 w 313048"/>
              <a:gd name="connsiteY4" fmla="*/ 239732 h 525219"/>
              <a:gd name="connsiteX5" fmla="*/ 23 w 313048"/>
              <a:gd name="connsiteY5" fmla="*/ 19 h 52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048" h="525219">
                <a:moveTo>
                  <a:pt x="23" y="19"/>
                </a:moveTo>
                <a:cubicBezTo>
                  <a:pt x="1346" y="-2098"/>
                  <a:pt x="87864" y="170147"/>
                  <a:pt x="112735" y="227032"/>
                </a:cubicBezTo>
                <a:cubicBezTo>
                  <a:pt x="137606" y="283917"/>
                  <a:pt x="115911" y="291855"/>
                  <a:pt x="149248" y="341332"/>
                </a:cubicBezTo>
                <a:cubicBezTo>
                  <a:pt x="182585" y="390809"/>
                  <a:pt x="320168" y="540827"/>
                  <a:pt x="312760" y="523894"/>
                </a:cubicBezTo>
                <a:cubicBezTo>
                  <a:pt x="305352" y="506961"/>
                  <a:pt x="155862" y="325457"/>
                  <a:pt x="104798" y="239732"/>
                </a:cubicBezTo>
                <a:cubicBezTo>
                  <a:pt x="53734" y="154007"/>
                  <a:pt x="-1300" y="2136"/>
                  <a:pt x="23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: 図形 441">
            <a:extLst>
              <a:ext uri="{FF2B5EF4-FFF2-40B4-BE49-F238E27FC236}">
                <a16:creationId xmlns:a16="http://schemas.microsoft.com/office/drawing/2014/main" id="{1F54052D-DD7D-4100-9667-F8E6FD2CF201}"/>
              </a:ext>
            </a:extLst>
          </p:cNvPr>
          <p:cNvSpPr/>
          <p:nvPr/>
        </p:nvSpPr>
        <p:spPr>
          <a:xfrm>
            <a:off x="4088858" y="4313696"/>
            <a:ext cx="411360" cy="651301"/>
          </a:xfrm>
          <a:custGeom>
            <a:avLst/>
            <a:gdLst>
              <a:gd name="connsiteX0" fmla="*/ 2130 w 411360"/>
              <a:gd name="connsiteY0" fmla="*/ 1129 h 651301"/>
              <a:gd name="connsiteX1" fmla="*/ 127542 w 411360"/>
              <a:gd name="connsiteY1" fmla="*/ 253542 h 651301"/>
              <a:gd name="connsiteX2" fmla="*/ 410117 w 411360"/>
              <a:gd name="connsiteY2" fmla="*/ 650417 h 651301"/>
              <a:gd name="connsiteX3" fmla="*/ 221205 w 411360"/>
              <a:gd name="connsiteY3" fmla="*/ 350379 h 651301"/>
              <a:gd name="connsiteX4" fmla="*/ 2130 w 411360"/>
              <a:gd name="connsiteY4" fmla="*/ 1129 h 65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360" h="651301">
                <a:moveTo>
                  <a:pt x="2130" y="1129"/>
                </a:moveTo>
                <a:cubicBezTo>
                  <a:pt x="-13480" y="-15010"/>
                  <a:pt x="59544" y="145327"/>
                  <a:pt x="127542" y="253542"/>
                </a:cubicBezTo>
                <a:cubicBezTo>
                  <a:pt x="195540" y="361757"/>
                  <a:pt x="394507" y="634278"/>
                  <a:pt x="410117" y="650417"/>
                </a:cubicBezTo>
                <a:cubicBezTo>
                  <a:pt x="425727" y="666556"/>
                  <a:pt x="290526" y="457800"/>
                  <a:pt x="221205" y="350379"/>
                </a:cubicBezTo>
                <a:cubicBezTo>
                  <a:pt x="151884" y="242958"/>
                  <a:pt x="17740" y="17268"/>
                  <a:pt x="2130" y="1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: 図形 442">
            <a:extLst>
              <a:ext uri="{FF2B5EF4-FFF2-40B4-BE49-F238E27FC236}">
                <a16:creationId xmlns:a16="http://schemas.microsoft.com/office/drawing/2014/main" id="{B9E19F85-AA4F-47A9-9650-FA49C4CC9C83}"/>
              </a:ext>
            </a:extLst>
          </p:cNvPr>
          <p:cNvSpPr/>
          <p:nvPr/>
        </p:nvSpPr>
        <p:spPr>
          <a:xfrm>
            <a:off x="4081603" y="4421141"/>
            <a:ext cx="107994" cy="525214"/>
          </a:xfrm>
          <a:custGeom>
            <a:avLst/>
            <a:gdLst>
              <a:gd name="connsiteX0" fmla="*/ 107810 w 107994"/>
              <a:gd name="connsiteY0" fmla="*/ 47 h 525214"/>
              <a:gd name="connsiteX1" fmla="*/ 61772 w 107994"/>
              <a:gd name="connsiteY1" fmla="*/ 166734 h 525214"/>
              <a:gd name="connsiteX2" fmla="*/ 20497 w 107994"/>
              <a:gd name="connsiteY2" fmla="*/ 244522 h 525214"/>
              <a:gd name="connsiteX3" fmla="*/ 12560 w 107994"/>
              <a:gd name="connsiteY3" fmla="*/ 338184 h 525214"/>
              <a:gd name="connsiteX4" fmla="*/ 60185 w 107994"/>
              <a:gd name="connsiteY4" fmla="*/ 523922 h 525214"/>
              <a:gd name="connsiteX5" fmla="*/ 28435 w 107994"/>
              <a:gd name="connsiteY5" fmla="*/ 414384 h 525214"/>
              <a:gd name="connsiteX6" fmla="*/ 1447 w 107994"/>
              <a:gd name="connsiteY6" fmla="*/ 295322 h 525214"/>
              <a:gd name="connsiteX7" fmla="*/ 74472 w 107994"/>
              <a:gd name="connsiteY7" fmla="*/ 150859 h 525214"/>
              <a:gd name="connsiteX8" fmla="*/ 107810 w 107994"/>
              <a:gd name="connsiteY8" fmla="*/ 47 h 52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994" h="525214">
                <a:moveTo>
                  <a:pt x="107810" y="47"/>
                </a:moveTo>
                <a:cubicBezTo>
                  <a:pt x="105693" y="2693"/>
                  <a:pt x="76324" y="125988"/>
                  <a:pt x="61772" y="166734"/>
                </a:cubicBezTo>
                <a:cubicBezTo>
                  <a:pt x="47220" y="207480"/>
                  <a:pt x="28699" y="215947"/>
                  <a:pt x="20497" y="244522"/>
                </a:cubicBezTo>
                <a:cubicBezTo>
                  <a:pt x="12295" y="273097"/>
                  <a:pt x="5945" y="291617"/>
                  <a:pt x="12560" y="338184"/>
                </a:cubicBezTo>
                <a:cubicBezTo>
                  <a:pt x="19175" y="384751"/>
                  <a:pt x="57539" y="511222"/>
                  <a:pt x="60185" y="523922"/>
                </a:cubicBezTo>
                <a:cubicBezTo>
                  <a:pt x="62831" y="536622"/>
                  <a:pt x="38225" y="452484"/>
                  <a:pt x="28435" y="414384"/>
                </a:cubicBezTo>
                <a:cubicBezTo>
                  <a:pt x="18645" y="376284"/>
                  <a:pt x="-6226" y="339243"/>
                  <a:pt x="1447" y="295322"/>
                </a:cubicBezTo>
                <a:cubicBezTo>
                  <a:pt x="9120" y="251401"/>
                  <a:pt x="55422" y="196103"/>
                  <a:pt x="74472" y="150859"/>
                </a:cubicBezTo>
                <a:cubicBezTo>
                  <a:pt x="93522" y="105615"/>
                  <a:pt x="109927" y="-2599"/>
                  <a:pt x="107810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: 図形 443">
            <a:extLst>
              <a:ext uri="{FF2B5EF4-FFF2-40B4-BE49-F238E27FC236}">
                <a16:creationId xmlns:a16="http://schemas.microsoft.com/office/drawing/2014/main" id="{350FEDA4-7A28-4CD1-83EC-FF18D3F4B912}"/>
              </a:ext>
            </a:extLst>
          </p:cNvPr>
          <p:cNvSpPr/>
          <p:nvPr/>
        </p:nvSpPr>
        <p:spPr>
          <a:xfrm>
            <a:off x="4062373" y="4361790"/>
            <a:ext cx="126022" cy="207722"/>
          </a:xfrm>
          <a:custGeom>
            <a:avLst/>
            <a:gdLst>
              <a:gd name="connsiteX0" fmla="*/ 115927 w 126022"/>
              <a:gd name="connsiteY0" fmla="*/ 660 h 207722"/>
              <a:gd name="connsiteX1" fmla="*/ 79415 w 126022"/>
              <a:gd name="connsiteY1" fmla="*/ 113373 h 207722"/>
              <a:gd name="connsiteX2" fmla="*/ 40 w 126022"/>
              <a:gd name="connsiteY2" fmla="*/ 207035 h 207722"/>
              <a:gd name="connsiteX3" fmla="*/ 90527 w 126022"/>
              <a:gd name="connsiteY3" fmla="*/ 151473 h 207722"/>
              <a:gd name="connsiteX4" fmla="*/ 123865 w 126022"/>
              <a:gd name="connsiteY4" fmla="*/ 70510 h 207722"/>
              <a:gd name="connsiteX5" fmla="*/ 115927 w 126022"/>
              <a:gd name="connsiteY5" fmla="*/ 660 h 20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022" h="207722">
                <a:moveTo>
                  <a:pt x="115927" y="660"/>
                </a:moveTo>
                <a:cubicBezTo>
                  <a:pt x="108519" y="7804"/>
                  <a:pt x="98729" y="78977"/>
                  <a:pt x="79415" y="113373"/>
                </a:cubicBezTo>
                <a:cubicBezTo>
                  <a:pt x="60101" y="147769"/>
                  <a:pt x="-1812" y="200685"/>
                  <a:pt x="40" y="207035"/>
                </a:cubicBezTo>
                <a:cubicBezTo>
                  <a:pt x="1892" y="213385"/>
                  <a:pt x="69890" y="174227"/>
                  <a:pt x="90527" y="151473"/>
                </a:cubicBezTo>
                <a:cubicBezTo>
                  <a:pt x="111164" y="128719"/>
                  <a:pt x="118309" y="94852"/>
                  <a:pt x="123865" y="70510"/>
                </a:cubicBezTo>
                <a:cubicBezTo>
                  <a:pt x="129421" y="46168"/>
                  <a:pt x="123335" y="-6484"/>
                  <a:pt x="115927" y="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: 図形 444">
            <a:extLst>
              <a:ext uri="{FF2B5EF4-FFF2-40B4-BE49-F238E27FC236}">
                <a16:creationId xmlns:a16="http://schemas.microsoft.com/office/drawing/2014/main" id="{BE93BEB9-7B8B-4177-A5C5-C646B6C64F62}"/>
              </a:ext>
            </a:extLst>
          </p:cNvPr>
          <p:cNvSpPr/>
          <p:nvPr/>
        </p:nvSpPr>
        <p:spPr>
          <a:xfrm>
            <a:off x="4341680" y="4846638"/>
            <a:ext cx="79627" cy="330200"/>
          </a:xfrm>
          <a:custGeom>
            <a:avLst/>
            <a:gdLst>
              <a:gd name="connsiteX0" fmla="*/ 79508 w 79627"/>
              <a:gd name="connsiteY0" fmla="*/ 0 h 330200"/>
              <a:gd name="connsiteX1" fmla="*/ 3308 w 79627"/>
              <a:gd name="connsiteY1" fmla="*/ 174625 h 330200"/>
              <a:gd name="connsiteX2" fmla="*/ 14420 w 79627"/>
              <a:gd name="connsiteY2" fmla="*/ 330200 h 330200"/>
              <a:gd name="connsiteX3" fmla="*/ 20770 w 79627"/>
              <a:gd name="connsiteY3" fmla="*/ 176212 h 330200"/>
              <a:gd name="connsiteX4" fmla="*/ 79508 w 79627"/>
              <a:gd name="connsiteY4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27" h="330200">
                <a:moveTo>
                  <a:pt x="79508" y="0"/>
                </a:moveTo>
                <a:cubicBezTo>
                  <a:pt x="76598" y="-265"/>
                  <a:pt x="14156" y="119592"/>
                  <a:pt x="3308" y="174625"/>
                </a:cubicBezTo>
                <a:cubicBezTo>
                  <a:pt x="-7540" y="229658"/>
                  <a:pt x="11510" y="329935"/>
                  <a:pt x="14420" y="330200"/>
                </a:cubicBezTo>
                <a:cubicBezTo>
                  <a:pt x="17330" y="330465"/>
                  <a:pt x="10187" y="224631"/>
                  <a:pt x="20770" y="176212"/>
                </a:cubicBezTo>
                <a:cubicBezTo>
                  <a:pt x="31353" y="127793"/>
                  <a:pt x="82418" y="265"/>
                  <a:pt x="7950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: 図形 445">
            <a:extLst>
              <a:ext uri="{FF2B5EF4-FFF2-40B4-BE49-F238E27FC236}">
                <a16:creationId xmlns:a16="http://schemas.microsoft.com/office/drawing/2014/main" id="{9670A155-A90E-4060-8BE6-A360FA9F9CA6}"/>
              </a:ext>
            </a:extLst>
          </p:cNvPr>
          <p:cNvSpPr/>
          <p:nvPr/>
        </p:nvSpPr>
        <p:spPr>
          <a:xfrm>
            <a:off x="3987478" y="5046644"/>
            <a:ext cx="203622" cy="80981"/>
          </a:xfrm>
          <a:custGeom>
            <a:avLst/>
            <a:gdLst>
              <a:gd name="connsiteX0" fmla="*/ 1910 w 203622"/>
              <a:gd name="connsiteY0" fmla="*/ 19 h 80981"/>
              <a:gd name="connsiteX1" fmla="*/ 133672 w 203622"/>
              <a:gd name="connsiteY1" fmla="*/ 55581 h 80981"/>
              <a:gd name="connsiteX2" fmla="*/ 40010 w 203622"/>
              <a:gd name="connsiteY2" fmla="*/ 80981 h 80981"/>
              <a:gd name="connsiteX3" fmla="*/ 203522 w 203622"/>
              <a:gd name="connsiteY3" fmla="*/ 33356 h 80981"/>
              <a:gd name="connsiteX4" fmla="*/ 63822 w 203622"/>
              <a:gd name="connsiteY4" fmla="*/ 61931 h 80981"/>
              <a:gd name="connsiteX5" fmla="*/ 1910 w 203622"/>
              <a:gd name="connsiteY5" fmla="*/ 19 h 8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622" h="80981">
                <a:moveTo>
                  <a:pt x="1910" y="19"/>
                </a:moveTo>
                <a:cubicBezTo>
                  <a:pt x="13552" y="-1039"/>
                  <a:pt x="127322" y="42087"/>
                  <a:pt x="133672" y="55581"/>
                </a:cubicBezTo>
                <a:cubicBezTo>
                  <a:pt x="140022" y="69075"/>
                  <a:pt x="40010" y="80981"/>
                  <a:pt x="40010" y="80981"/>
                </a:cubicBezTo>
                <a:cubicBezTo>
                  <a:pt x="51652" y="77277"/>
                  <a:pt x="199553" y="36531"/>
                  <a:pt x="203522" y="33356"/>
                </a:cubicBezTo>
                <a:cubicBezTo>
                  <a:pt x="207491" y="30181"/>
                  <a:pt x="93191" y="63783"/>
                  <a:pt x="63822" y="61931"/>
                </a:cubicBezTo>
                <a:cubicBezTo>
                  <a:pt x="34453" y="60079"/>
                  <a:pt x="-9732" y="1077"/>
                  <a:pt x="1910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フリーフォーム: 図形 446">
            <a:extLst>
              <a:ext uri="{FF2B5EF4-FFF2-40B4-BE49-F238E27FC236}">
                <a16:creationId xmlns:a16="http://schemas.microsoft.com/office/drawing/2014/main" id="{2FF48DDC-76EB-43FD-8422-369325EF7635}"/>
              </a:ext>
            </a:extLst>
          </p:cNvPr>
          <p:cNvSpPr/>
          <p:nvPr/>
        </p:nvSpPr>
        <p:spPr>
          <a:xfrm>
            <a:off x="4044943" y="4892051"/>
            <a:ext cx="133060" cy="189597"/>
          </a:xfrm>
          <a:custGeom>
            <a:avLst/>
            <a:gdLst>
              <a:gd name="connsiteX0" fmla="*/ 23820 w 133060"/>
              <a:gd name="connsiteY0" fmla="*/ 624 h 189597"/>
              <a:gd name="connsiteX1" fmla="*/ 120657 w 133060"/>
              <a:gd name="connsiteY1" fmla="*/ 103812 h 189597"/>
              <a:gd name="connsiteX2" fmla="*/ 7 w 133060"/>
              <a:gd name="connsiteY2" fmla="*/ 189537 h 189597"/>
              <a:gd name="connsiteX3" fmla="*/ 127007 w 133060"/>
              <a:gd name="connsiteY3" fmla="*/ 116512 h 189597"/>
              <a:gd name="connsiteX4" fmla="*/ 104782 w 133060"/>
              <a:gd name="connsiteY4" fmla="*/ 62537 h 189597"/>
              <a:gd name="connsiteX5" fmla="*/ 23820 w 133060"/>
              <a:gd name="connsiteY5" fmla="*/ 624 h 18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060" h="189597">
                <a:moveTo>
                  <a:pt x="23820" y="624"/>
                </a:moveTo>
                <a:cubicBezTo>
                  <a:pt x="26466" y="7503"/>
                  <a:pt x="124626" y="72327"/>
                  <a:pt x="120657" y="103812"/>
                </a:cubicBezTo>
                <a:cubicBezTo>
                  <a:pt x="116688" y="135297"/>
                  <a:pt x="-1051" y="187420"/>
                  <a:pt x="7" y="189537"/>
                </a:cubicBezTo>
                <a:cubicBezTo>
                  <a:pt x="1065" y="191654"/>
                  <a:pt x="109545" y="137679"/>
                  <a:pt x="127007" y="116512"/>
                </a:cubicBezTo>
                <a:cubicBezTo>
                  <a:pt x="144469" y="95345"/>
                  <a:pt x="120128" y="79470"/>
                  <a:pt x="104782" y="62537"/>
                </a:cubicBezTo>
                <a:cubicBezTo>
                  <a:pt x="89436" y="45604"/>
                  <a:pt x="21174" y="-6255"/>
                  <a:pt x="23820" y="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: 図形 447">
            <a:extLst>
              <a:ext uri="{FF2B5EF4-FFF2-40B4-BE49-F238E27FC236}">
                <a16:creationId xmlns:a16="http://schemas.microsoft.com/office/drawing/2014/main" id="{940B52C8-BC9B-4A54-91FD-28EB24A20FA8}"/>
              </a:ext>
            </a:extLst>
          </p:cNvPr>
          <p:cNvSpPr/>
          <p:nvPr/>
        </p:nvSpPr>
        <p:spPr>
          <a:xfrm>
            <a:off x="4014352" y="5110543"/>
            <a:ext cx="217402" cy="69854"/>
          </a:xfrm>
          <a:custGeom>
            <a:avLst/>
            <a:gdLst>
              <a:gd name="connsiteX0" fmla="*/ 436 w 217402"/>
              <a:gd name="connsiteY0" fmla="*/ 69470 h 69854"/>
              <a:gd name="connsiteX1" fmla="*/ 209986 w 217402"/>
              <a:gd name="connsiteY1" fmla="*/ 1207 h 69854"/>
              <a:gd name="connsiteX2" fmla="*/ 156011 w 217402"/>
              <a:gd name="connsiteY2" fmla="*/ 28195 h 69854"/>
              <a:gd name="connsiteX3" fmla="*/ 436 w 217402"/>
              <a:gd name="connsiteY3" fmla="*/ 69470 h 6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02" h="69854">
                <a:moveTo>
                  <a:pt x="436" y="69470"/>
                </a:moveTo>
                <a:cubicBezTo>
                  <a:pt x="9432" y="64972"/>
                  <a:pt x="184057" y="8086"/>
                  <a:pt x="209986" y="1207"/>
                </a:cubicBezTo>
                <a:cubicBezTo>
                  <a:pt x="235915" y="-5672"/>
                  <a:pt x="188026" y="18670"/>
                  <a:pt x="156011" y="28195"/>
                </a:cubicBezTo>
                <a:cubicBezTo>
                  <a:pt x="123996" y="37720"/>
                  <a:pt x="-8560" y="73968"/>
                  <a:pt x="436" y="69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: 図形 448">
            <a:extLst>
              <a:ext uri="{FF2B5EF4-FFF2-40B4-BE49-F238E27FC236}">
                <a16:creationId xmlns:a16="http://schemas.microsoft.com/office/drawing/2014/main" id="{B5F2CA28-CAF2-4698-9B70-93F4ABEF881B}"/>
              </a:ext>
            </a:extLst>
          </p:cNvPr>
          <p:cNvSpPr/>
          <p:nvPr/>
        </p:nvSpPr>
        <p:spPr>
          <a:xfrm>
            <a:off x="3248639" y="4668838"/>
            <a:ext cx="335938" cy="116509"/>
          </a:xfrm>
          <a:custGeom>
            <a:avLst/>
            <a:gdLst>
              <a:gd name="connsiteX0" fmla="*/ 2561 w 335938"/>
              <a:gd name="connsiteY0" fmla="*/ 95250 h 116509"/>
              <a:gd name="connsiteX1" fmla="*/ 210524 w 335938"/>
              <a:gd name="connsiteY1" fmla="*/ 90487 h 116509"/>
              <a:gd name="connsiteX2" fmla="*/ 335936 w 335938"/>
              <a:gd name="connsiteY2" fmla="*/ 115887 h 116509"/>
              <a:gd name="connsiteX3" fmla="*/ 207349 w 335938"/>
              <a:gd name="connsiteY3" fmla="*/ 60325 h 116509"/>
              <a:gd name="connsiteX4" fmla="*/ 83524 w 335938"/>
              <a:gd name="connsiteY4" fmla="*/ 0 h 116509"/>
              <a:gd name="connsiteX5" fmla="*/ 256561 w 335938"/>
              <a:gd name="connsiteY5" fmla="*/ 84137 h 116509"/>
              <a:gd name="connsiteX6" fmla="*/ 105749 w 335938"/>
              <a:gd name="connsiteY6" fmla="*/ 60325 h 116509"/>
              <a:gd name="connsiteX7" fmla="*/ 2561 w 335938"/>
              <a:gd name="connsiteY7" fmla="*/ 95250 h 11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938" h="116509">
                <a:moveTo>
                  <a:pt x="2561" y="95250"/>
                </a:moveTo>
                <a:cubicBezTo>
                  <a:pt x="20023" y="100277"/>
                  <a:pt x="154962" y="87048"/>
                  <a:pt x="210524" y="90487"/>
                </a:cubicBezTo>
                <a:cubicBezTo>
                  <a:pt x="266086" y="93926"/>
                  <a:pt x="336465" y="120914"/>
                  <a:pt x="335936" y="115887"/>
                </a:cubicBezTo>
                <a:cubicBezTo>
                  <a:pt x="335407" y="110860"/>
                  <a:pt x="249417" y="79639"/>
                  <a:pt x="207349" y="60325"/>
                </a:cubicBezTo>
                <a:cubicBezTo>
                  <a:pt x="165281" y="41011"/>
                  <a:pt x="83524" y="0"/>
                  <a:pt x="83524" y="0"/>
                </a:cubicBezTo>
                <a:cubicBezTo>
                  <a:pt x="91726" y="3969"/>
                  <a:pt x="252857" y="74083"/>
                  <a:pt x="256561" y="84137"/>
                </a:cubicBezTo>
                <a:cubicBezTo>
                  <a:pt x="260265" y="94191"/>
                  <a:pt x="150463" y="61119"/>
                  <a:pt x="105749" y="60325"/>
                </a:cubicBezTo>
                <a:cubicBezTo>
                  <a:pt x="61035" y="59531"/>
                  <a:pt x="-14901" y="90223"/>
                  <a:pt x="2561" y="95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: 図形 449">
            <a:extLst>
              <a:ext uri="{FF2B5EF4-FFF2-40B4-BE49-F238E27FC236}">
                <a16:creationId xmlns:a16="http://schemas.microsoft.com/office/drawing/2014/main" id="{11CD41E9-0D53-4AEA-9500-A9D0C4FBFA6E}"/>
              </a:ext>
            </a:extLst>
          </p:cNvPr>
          <p:cNvSpPr/>
          <p:nvPr/>
        </p:nvSpPr>
        <p:spPr>
          <a:xfrm>
            <a:off x="3374063" y="4900490"/>
            <a:ext cx="278514" cy="124166"/>
          </a:xfrm>
          <a:custGeom>
            <a:avLst/>
            <a:gdLst>
              <a:gd name="connsiteX0" fmla="*/ 5725 w 278514"/>
              <a:gd name="connsiteY0" fmla="*/ 4885 h 124166"/>
              <a:gd name="connsiteX1" fmla="*/ 277187 w 278514"/>
              <a:gd name="connsiteY1" fmla="*/ 123948 h 124166"/>
              <a:gd name="connsiteX2" fmla="*/ 105737 w 278514"/>
              <a:gd name="connsiteY2" fmla="*/ 33460 h 124166"/>
              <a:gd name="connsiteX3" fmla="*/ 5725 w 278514"/>
              <a:gd name="connsiteY3" fmla="*/ 4885 h 12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14" h="124166">
                <a:moveTo>
                  <a:pt x="5725" y="4885"/>
                </a:moveTo>
                <a:cubicBezTo>
                  <a:pt x="34300" y="19966"/>
                  <a:pt x="260518" y="119186"/>
                  <a:pt x="277187" y="123948"/>
                </a:cubicBezTo>
                <a:cubicBezTo>
                  <a:pt x="293856" y="128711"/>
                  <a:pt x="148864" y="54362"/>
                  <a:pt x="105737" y="33460"/>
                </a:cubicBezTo>
                <a:cubicBezTo>
                  <a:pt x="62610" y="12558"/>
                  <a:pt x="-22850" y="-10196"/>
                  <a:pt x="5725" y="4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: 図形 450">
            <a:extLst>
              <a:ext uri="{FF2B5EF4-FFF2-40B4-BE49-F238E27FC236}">
                <a16:creationId xmlns:a16="http://schemas.microsoft.com/office/drawing/2014/main" id="{6F227A57-63F3-4418-84BC-C71494E642A9}"/>
              </a:ext>
            </a:extLst>
          </p:cNvPr>
          <p:cNvSpPr/>
          <p:nvPr/>
        </p:nvSpPr>
        <p:spPr>
          <a:xfrm>
            <a:off x="3245454" y="4925848"/>
            <a:ext cx="248124" cy="60548"/>
          </a:xfrm>
          <a:custGeom>
            <a:avLst/>
            <a:gdLst>
              <a:gd name="connsiteX0" fmla="*/ 2571 w 248124"/>
              <a:gd name="connsiteY0" fmla="*/ 165 h 60548"/>
              <a:gd name="connsiteX1" fmla="*/ 245459 w 248124"/>
              <a:gd name="connsiteY1" fmla="*/ 58902 h 60548"/>
              <a:gd name="connsiteX2" fmla="*/ 124809 w 248124"/>
              <a:gd name="connsiteY2" fmla="*/ 41440 h 60548"/>
              <a:gd name="connsiteX3" fmla="*/ 2571 w 248124"/>
              <a:gd name="connsiteY3" fmla="*/ 165 h 6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24" h="60548">
                <a:moveTo>
                  <a:pt x="2571" y="165"/>
                </a:moveTo>
                <a:cubicBezTo>
                  <a:pt x="22679" y="3075"/>
                  <a:pt x="225086" y="52023"/>
                  <a:pt x="245459" y="58902"/>
                </a:cubicBezTo>
                <a:cubicBezTo>
                  <a:pt x="265832" y="65781"/>
                  <a:pt x="163967" y="49377"/>
                  <a:pt x="124809" y="41440"/>
                </a:cubicBezTo>
                <a:cubicBezTo>
                  <a:pt x="85651" y="33503"/>
                  <a:pt x="-17537" y="-2745"/>
                  <a:pt x="2571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: 図形 451">
            <a:extLst>
              <a:ext uri="{FF2B5EF4-FFF2-40B4-BE49-F238E27FC236}">
                <a16:creationId xmlns:a16="http://schemas.microsoft.com/office/drawing/2014/main" id="{49894868-4720-4599-BD15-99A19AB04BBF}"/>
              </a:ext>
            </a:extLst>
          </p:cNvPr>
          <p:cNvSpPr/>
          <p:nvPr/>
        </p:nvSpPr>
        <p:spPr>
          <a:xfrm>
            <a:off x="2912926" y="4449120"/>
            <a:ext cx="135153" cy="273635"/>
          </a:xfrm>
          <a:custGeom>
            <a:avLst/>
            <a:gdLst>
              <a:gd name="connsiteX0" fmla="*/ 135074 w 135153"/>
              <a:gd name="connsiteY0" fmla="*/ 643 h 273635"/>
              <a:gd name="connsiteX1" fmla="*/ 49349 w 135153"/>
              <a:gd name="connsiteY1" fmla="*/ 229243 h 273635"/>
              <a:gd name="connsiteX2" fmla="*/ 137 w 135153"/>
              <a:gd name="connsiteY2" fmla="*/ 268930 h 273635"/>
              <a:gd name="connsiteX3" fmla="*/ 63637 w 135153"/>
              <a:gd name="connsiteY3" fmla="*/ 164155 h 273635"/>
              <a:gd name="connsiteX4" fmla="*/ 135074 w 135153"/>
              <a:gd name="connsiteY4" fmla="*/ 643 h 27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53" h="273635">
                <a:moveTo>
                  <a:pt x="135074" y="643"/>
                </a:moveTo>
                <a:cubicBezTo>
                  <a:pt x="132693" y="11491"/>
                  <a:pt x="71838" y="184529"/>
                  <a:pt x="49349" y="229243"/>
                </a:cubicBezTo>
                <a:cubicBezTo>
                  <a:pt x="26859" y="273958"/>
                  <a:pt x="-2244" y="279778"/>
                  <a:pt x="137" y="268930"/>
                </a:cubicBezTo>
                <a:cubicBezTo>
                  <a:pt x="2518" y="258082"/>
                  <a:pt x="41412" y="209134"/>
                  <a:pt x="63637" y="164155"/>
                </a:cubicBezTo>
                <a:cubicBezTo>
                  <a:pt x="85862" y="119176"/>
                  <a:pt x="137455" y="-10205"/>
                  <a:pt x="135074" y="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: 図形 452">
            <a:extLst>
              <a:ext uri="{FF2B5EF4-FFF2-40B4-BE49-F238E27FC236}">
                <a16:creationId xmlns:a16="http://schemas.microsoft.com/office/drawing/2014/main" id="{A9D72DA5-8BF6-4E02-95AC-4C76F967F4D5}"/>
              </a:ext>
            </a:extLst>
          </p:cNvPr>
          <p:cNvSpPr/>
          <p:nvPr/>
        </p:nvSpPr>
        <p:spPr>
          <a:xfrm>
            <a:off x="2896852" y="4389438"/>
            <a:ext cx="60728" cy="222251"/>
          </a:xfrm>
          <a:custGeom>
            <a:avLst/>
            <a:gdLst>
              <a:gd name="connsiteX0" fmla="*/ 59073 w 60728"/>
              <a:gd name="connsiteY0" fmla="*/ 0 h 222251"/>
              <a:gd name="connsiteX1" fmla="*/ 30498 w 60728"/>
              <a:gd name="connsiteY1" fmla="*/ 150812 h 222251"/>
              <a:gd name="connsiteX2" fmla="*/ 336 w 60728"/>
              <a:gd name="connsiteY2" fmla="*/ 222250 h 222251"/>
              <a:gd name="connsiteX3" fmla="*/ 51136 w 60728"/>
              <a:gd name="connsiteY3" fmla="*/ 152400 h 222251"/>
              <a:gd name="connsiteX4" fmla="*/ 59073 w 60728"/>
              <a:gd name="connsiteY4" fmla="*/ 0 h 22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28" h="222251">
                <a:moveTo>
                  <a:pt x="59073" y="0"/>
                </a:moveTo>
                <a:cubicBezTo>
                  <a:pt x="55633" y="-265"/>
                  <a:pt x="40287" y="113770"/>
                  <a:pt x="30498" y="150812"/>
                </a:cubicBezTo>
                <a:cubicBezTo>
                  <a:pt x="20709" y="187854"/>
                  <a:pt x="-3104" y="221985"/>
                  <a:pt x="336" y="222250"/>
                </a:cubicBezTo>
                <a:cubicBezTo>
                  <a:pt x="3776" y="222515"/>
                  <a:pt x="41347" y="186531"/>
                  <a:pt x="51136" y="152400"/>
                </a:cubicBezTo>
                <a:cubicBezTo>
                  <a:pt x="60925" y="118269"/>
                  <a:pt x="62513" y="265"/>
                  <a:pt x="590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: 図形 453">
            <a:extLst>
              <a:ext uri="{FF2B5EF4-FFF2-40B4-BE49-F238E27FC236}">
                <a16:creationId xmlns:a16="http://schemas.microsoft.com/office/drawing/2014/main" id="{C4E21171-792F-4AD2-B3EF-4FB416731491}"/>
              </a:ext>
            </a:extLst>
          </p:cNvPr>
          <p:cNvSpPr/>
          <p:nvPr/>
        </p:nvSpPr>
        <p:spPr>
          <a:xfrm>
            <a:off x="2223298" y="5562504"/>
            <a:ext cx="556453" cy="300164"/>
          </a:xfrm>
          <a:custGeom>
            <a:avLst/>
            <a:gdLst>
              <a:gd name="connsiteX0" fmla="*/ 556415 w 556453"/>
              <a:gd name="connsiteY0" fmla="*/ 96 h 300164"/>
              <a:gd name="connsiteX1" fmla="*/ 304002 w 556453"/>
              <a:gd name="connsiteY1" fmla="*/ 69946 h 300164"/>
              <a:gd name="connsiteX2" fmla="*/ 186527 w 556453"/>
              <a:gd name="connsiteY2" fmla="*/ 181071 h 300164"/>
              <a:gd name="connsiteX3" fmla="*/ 790 w 556453"/>
              <a:gd name="connsiteY3" fmla="*/ 298546 h 300164"/>
              <a:gd name="connsiteX4" fmla="*/ 127790 w 556453"/>
              <a:gd name="connsiteY4" fmla="*/ 238221 h 300164"/>
              <a:gd name="connsiteX5" fmla="*/ 321465 w 556453"/>
              <a:gd name="connsiteY5" fmla="*/ 84234 h 300164"/>
              <a:gd name="connsiteX6" fmla="*/ 556415 w 556453"/>
              <a:gd name="connsiteY6" fmla="*/ 96 h 30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453" h="300164">
                <a:moveTo>
                  <a:pt x="556415" y="96"/>
                </a:moveTo>
                <a:cubicBezTo>
                  <a:pt x="553505" y="-2285"/>
                  <a:pt x="365650" y="39784"/>
                  <a:pt x="304002" y="69946"/>
                </a:cubicBezTo>
                <a:cubicBezTo>
                  <a:pt x="242354" y="100109"/>
                  <a:pt x="237062" y="142971"/>
                  <a:pt x="186527" y="181071"/>
                </a:cubicBezTo>
                <a:cubicBezTo>
                  <a:pt x="135992" y="219171"/>
                  <a:pt x="10579" y="289021"/>
                  <a:pt x="790" y="298546"/>
                </a:cubicBezTo>
                <a:cubicBezTo>
                  <a:pt x="-8999" y="308071"/>
                  <a:pt x="74344" y="273940"/>
                  <a:pt x="127790" y="238221"/>
                </a:cubicBezTo>
                <a:cubicBezTo>
                  <a:pt x="181236" y="202502"/>
                  <a:pt x="245794" y="122069"/>
                  <a:pt x="321465" y="84234"/>
                </a:cubicBezTo>
                <a:cubicBezTo>
                  <a:pt x="397136" y="46399"/>
                  <a:pt x="559325" y="2477"/>
                  <a:pt x="556415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: 図形 454">
            <a:extLst>
              <a:ext uri="{FF2B5EF4-FFF2-40B4-BE49-F238E27FC236}">
                <a16:creationId xmlns:a16="http://schemas.microsoft.com/office/drawing/2014/main" id="{6E2A628C-A866-460F-8D1C-48F6632C0C5A}"/>
              </a:ext>
            </a:extLst>
          </p:cNvPr>
          <p:cNvSpPr/>
          <p:nvPr/>
        </p:nvSpPr>
        <p:spPr>
          <a:xfrm>
            <a:off x="2539430" y="3479661"/>
            <a:ext cx="581613" cy="383801"/>
          </a:xfrm>
          <a:custGeom>
            <a:avLst/>
            <a:gdLst>
              <a:gd name="connsiteX0" fmla="*/ 581595 w 581613"/>
              <a:gd name="connsiteY0" fmla="*/ 139 h 383801"/>
              <a:gd name="connsiteX1" fmla="*/ 387920 w 581613"/>
              <a:gd name="connsiteY1" fmla="*/ 192227 h 383801"/>
              <a:gd name="connsiteX2" fmla="*/ 230758 w 581613"/>
              <a:gd name="connsiteY2" fmla="*/ 301764 h 383801"/>
              <a:gd name="connsiteX3" fmla="*/ 570 w 581613"/>
              <a:gd name="connsiteY3" fmla="*/ 382727 h 383801"/>
              <a:gd name="connsiteX4" fmla="*/ 172020 w 581613"/>
              <a:gd name="connsiteY4" fmla="*/ 339864 h 383801"/>
              <a:gd name="connsiteX5" fmla="*/ 376808 w 581613"/>
              <a:gd name="connsiteY5" fmla="*/ 223977 h 383801"/>
              <a:gd name="connsiteX6" fmla="*/ 581595 w 581613"/>
              <a:gd name="connsiteY6" fmla="*/ 139 h 38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613" h="383801">
                <a:moveTo>
                  <a:pt x="581595" y="139"/>
                </a:moveTo>
                <a:cubicBezTo>
                  <a:pt x="583447" y="-5153"/>
                  <a:pt x="446393" y="141956"/>
                  <a:pt x="387920" y="192227"/>
                </a:cubicBezTo>
                <a:cubicBezTo>
                  <a:pt x="329447" y="242498"/>
                  <a:pt x="295316" y="270014"/>
                  <a:pt x="230758" y="301764"/>
                </a:cubicBezTo>
                <a:cubicBezTo>
                  <a:pt x="166200" y="333514"/>
                  <a:pt x="10360" y="376377"/>
                  <a:pt x="570" y="382727"/>
                </a:cubicBezTo>
                <a:cubicBezTo>
                  <a:pt x="-9220" y="389077"/>
                  <a:pt x="109314" y="366322"/>
                  <a:pt x="172020" y="339864"/>
                </a:cubicBezTo>
                <a:cubicBezTo>
                  <a:pt x="234726" y="313406"/>
                  <a:pt x="307487" y="277952"/>
                  <a:pt x="376808" y="223977"/>
                </a:cubicBezTo>
                <a:cubicBezTo>
                  <a:pt x="446129" y="170002"/>
                  <a:pt x="579743" y="5431"/>
                  <a:pt x="581595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: 図形 455">
            <a:extLst>
              <a:ext uri="{FF2B5EF4-FFF2-40B4-BE49-F238E27FC236}">
                <a16:creationId xmlns:a16="http://schemas.microsoft.com/office/drawing/2014/main" id="{51C45423-B269-421D-8EEA-203B4CD3EE5E}"/>
              </a:ext>
            </a:extLst>
          </p:cNvPr>
          <p:cNvSpPr/>
          <p:nvPr/>
        </p:nvSpPr>
        <p:spPr>
          <a:xfrm>
            <a:off x="2514560" y="3818783"/>
            <a:ext cx="152806" cy="318386"/>
          </a:xfrm>
          <a:custGeom>
            <a:avLst/>
            <a:gdLst>
              <a:gd name="connsiteX0" fmla="*/ 152440 w 152806"/>
              <a:gd name="connsiteY0" fmla="*/ 2330 h 318386"/>
              <a:gd name="connsiteX1" fmla="*/ 55603 w 152806"/>
              <a:gd name="connsiteY1" fmla="*/ 156317 h 318386"/>
              <a:gd name="connsiteX2" fmla="*/ 40 w 152806"/>
              <a:gd name="connsiteY2" fmla="*/ 318242 h 318386"/>
              <a:gd name="connsiteX3" fmla="*/ 63540 w 152806"/>
              <a:gd name="connsiteY3" fmla="*/ 127742 h 318386"/>
              <a:gd name="connsiteX4" fmla="*/ 87353 w 152806"/>
              <a:gd name="connsiteY4" fmla="*/ 69005 h 318386"/>
              <a:gd name="connsiteX5" fmla="*/ 152440 w 152806"/>
              <a:gd name="connsiteY5" fmla="*/ 2330 h 31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806" h="318386">
                <a:moveTo>
                  <a:pt x="152440" y="2330"/>
                </a:moveTo>
                <a:cubicBezTo>
                  <a:pt x="147148" y="16882"/>
                  <a:pt x="81003" y="103665"/>
                  <a:pt x="55603" y="156317"/>
                </a:cubicBezTo>
                <a:cubicBezTo>
                  <a:pt x="30203" y="208969"/>
                  <a:pt x="-1283" y="323004"/>
                  <a:pt x="40" y="318242"/>
                </a:cubicBezTo>
                <a:cubicBezTo>
                  <a:pt x="1363" y="313480"/>
                  <a:pt x="63540" y="127742"/>
                  <a:pt x="63540" y="127742"/>
                </a:cubicBezTo>
                <a:cubicBezTo>
                  <a:pt x="78092" y="86203"/>
                  <a:pt x="70420" y="92818"/>
                  <a:pt x="87353" y="69005"/>
                </a:cubicBezTo>
                <a:cubicBezTo>
                  <a:pt x="104286" y="45193"/>
                  <a:pt x="157732" y="-12222"/>
                  <a:pt x="152440" y="2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: 図形 456">
            <a:extLst>
              <a:ext uri="{FF2B5EF4-FFF2-40B4-BE49-F238E27FC236}">
                <a16:creationId xmlns:a16="http://schemas.microsoft.com/office/drawing/2014/main" id="{74E1BFFC-7257-4002-AF21-DAB668326994}"/>
              </a:ext>
            </a:extLst>
          </p:cNvPr>
          <p:cNvSpPr/>
          <p:nvPr/>
        </p:nvSpPr>
        <p:spPr>
          <a:xfrm>
            <a:off x="2694011" y="3708400"/>
            <a:ext cx="128634" cy="334963"/>
          </a:xfrm>
          <a:custGeom>
            <a:avLst/>
            <a:gdLst>
              <a:gd name="connsiteX0" fmla="*/ 128564 w 128634"/>
              <a:gd name="connsiteY0" fmla="*/ 0 h 334963"/>
              <a:gd name="connsiteX1" fmla="*/ 9502 w 128634"/>
              <a:gd name="connsiteY1" fmla="*/ 168275 h 334963"/>
              <a:gd name="connsiteX2" fmla="*/ 9502 w 128634"/>
              <a:gd name="connsiteY2" fmla="*/ 334963 h 334963"/>
              <a:gd name="connsiteX3" fmla="*/ 26964 w 128634"/>
              <a:gd name="connsiteY3" fmla="*/ 169863 h 334963"/>
              <a:gd name="connsiteX4" fmla="*/ 128564 w 128634"/>
              <a:gd name="connsiteY4" fmla="*/ 0 h 33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34" h="334963">
                <a:moveTo>
                  <a:pt x="128564" y="0"/>
                </a:moveTo>
                <a:cubicBezTo>
                  <a:pt x="125654" y="-265"/>
                  <a:pt x="29346" y="112448"/>
                  <a:pt x="9502" y="168275"/>
                </a:cubicBezTo>
                <a:cubicBezTo>
                  <a:pt x="-10342" y="224102"/>
                  <a:pt x="6592" y="334698"/>
                  <a:pt x="9502" y="334963"/>
                </a:cubicBezTo>
                <a:cubicBezTo>
                  <a:pt x="12412" y="335228"/>
                  <a:pt x="10560" y="222515"/>
                  <a:pt x="26964" y="169863"/>
                </a:cubicBezTo>
                <a:cubicBezTo>
                  <a:pt x="43368" y="117211"/>
                  <a:pt x="131474" y="265"/>
                  <a:pt x="12856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: 図形 457">
            <a:extLst>
              <a:ext uri="{FF2B5EF4-FFF2-40B4-BE49-F238E27FC236}">
                <a16:creationId xmlns:a16="http://schemas.microsoft.com/office/drawing/2014/main" id="{A7DC9EB3-F761-4FE2-995F-C6A3FD3193D6}"/>
              </a:ext>
            </a:extLst>
          </p:cNvPr>
          <p:cNvSpPr/>
          <p:nvPr/>
        </p:nvSpPr>
        <p:spPr>
          <a:xfrm>
            <a:off x="2623312" y="3960768"/>
            <a:ext cx="237377" cy="218726"/>
          </a:xfrm>
          <a:custGeom>
            <a:avLst/>
            <a:gdLst>
              <a:gd name="connsiteX0" fmla="*/ 21463 w 237377"/>
              <a:gd name="connsiteY0" fmla="*/ 45 h 218726"/>
              <a:gd name="connsiteX1" fmla="*/ 110363 w 237377"/>
              <a:gd name="connsiteY1" fmla="*/ 179432 h 218726"/>
              <a:gd name="connsiteX2" fmla="*/ 237363 w 237377"/>
              <a:gd name="connsiteY2" fmla="*/ 217532 h 218726"/>
              <a:gd name="connsiteX3" fmla="*/ 102426 w 237377"/>
              <a:gd name="connsiteY3" fmla="*/ 204832 h 218726"/>
              <a:gd name="connsiteX4" fmla="*/ 5588 w 237377"/>
              <a:gd name="connsiteY4" fmla="*/ 161970 h 218726"/>
              <a:gd name="connsiteX5" fmla="*/ 21463 w 237377"/>
              <a:gd name="connsiteY5" fmla="*/ 45 h 21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377" h="218726">
                <a:moveTo>
                  <a:pt x="21463" y="45"/>
                </a:moveTo>
                <a:cubicBezTo>
                  <a:pt x="38925" y="2955"/>
                  <a:pt x="74380" y="143184"/>
                  <a:pt x="110363" y="179432"/>
                </a:cubicBezTo>
                <a:cubicBezTo>
                  <a:pt x="146346" y="215680"/>
                  <a:pt x="238686" y="213299"/>
                  <a:pt x="237363" y="217532"/>
                </a:cubicBezTo>
                <a:cubicBezTo>
                  <a:pt x="236040" y="221765"/>
                  <a:pt x="141055" y="214092"/>
                  <a:pt x="102426" y="204832"/>
                </a:cubicBezTo>
                <a:cubicBezTo>
                  <a:pt x="63797" y="195572"/>
                  <a:pt x="18553" y="190280"/>
                  <a:pt x="5588" y="161970"/>
                </a:cubicBezTo>
                <a:cubicBezTo>
                  <a:pt x="-7377" y="133660"/>
                  <a:pt x="4001" y="-2865"/>
                  <a:pt x="21463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: 図形 458">
            <a:extLst>
              <a:ext uri="{FF2B5EF4-FFF2-40B4-BE49-F238E27FC236}">
                <a16:creationId xmlns:a16="http://schemas.microsoft.com/office/drawing/2014/main" id="{FB7336B1-61FF-4872-BC8E-98AB93A13994}"/>
              </a:ext>
            </a:extLst>
          </p:cNvPr>
          <p:cNvSpPr/>
          <p:nvPr/>
        </p:nvSpPr>
        <p:spPr>
          <a:xfrm>
            <a:off x="3055914" y="3484349"/>
            <a:ext cx="61970" cy="354420"/>
          </a:xfrm>
          <a:custGeom>
            <a:avLst/>
            <a:gdLst>
              <a:gd name="connsiteX0" fmla="*/ 61936 w 61970"/>
              <a:gd name="connsiteY0" fmla="*/ 214 h 354420"/>
              <a:gd name="connsiteX1" fmla="*/ 24 w 61970"/>
              <a:gd name="connsiteY1" fmla="*/ 157376 h 354420"/>
              <a:gd name="connsiteX2" fmla="*/ 53999 w 61970"/>
              <a:gd name="connsiteY2" fmla="*/ 354226 h 354420"/>
              <a:gd name="connsiteX3" fmla="*/ 9549 w 61970"/>
              <a:gd name="connsiteY3" fmla="*/ 190714 h 354420"/>
              <a:gd name="connsiteX4" fmla="*/ 61936 w 61970"/>
              <a:gd name="connsiteY4" fmla="*/ 214 h 35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70" h="354420">
                <a:moveTo>
                  <a:pt x="61936" y="214"/>
                </a:moveTo>
                <a:cubicBezTo>
                  <a:pt x="60349" y="-5342"/>
                  <a:pt x="1347" y="98374"/>
                  <a:pt x="24" y="157376"/>
                </a:cubicBezTo>
                <a:cubicBezTo>
                  <a:pt x="-1299" y="216378"/>
                  <a:pt x="52412" y="348670"/>
                  <a:pt x="53999" y="354226"/>
                </a:cubicBezTo>
                <a:cubicBezTo>
                  <a:pt x="55586" y="359782"/>
                  <a:pt x="9814" y="244954"/>
                  <a:pt x="9549" y="190714"/>
                </a:cubicBezTo>
                <a:cubicBezTo>
                  <a:pt x="9284" y="136475"/>
                  <a:pt x="63523" y="5770"/>
                  <a:pt x="61936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: 図形 459">
            <a:extLst>
              <a:ext uri="{FF2B5EF4-FFF2-40B4-BE49-F238E27FC236}">
                <a16:creationId xmlns:a16="http://schemas.microsoft.com/office/drawing/2014/main" id="{AB2F696D-A7C7-4E0F-B079-4195CFBBA35B}"/>
              </a:ext>
            </a:extLst>
          </p:cNvPr>
          <p:cNvSpPr/>
          <p:nvPr/>
        </p:nvSpPr>
        <p:spPr>
          <a:xfrm>
            <a:off x="2926233" y="3616317"/>
            <a:ext cx="110667" cy="247712"/>
          </a:xfrm>
          <a:custGeom>
            <a:avLst/>
            <a:gdLst>
              <a:gd name="connsiteX0" fmla="*/ 110655 w 110667"/>
              <a:gd name="connsiteY0" fmla="*/ 8 h 247712"/>
              <a:gd name="connsiteX1" fmla="*/ 26517 w 110667"/>
              <a:gd name="connsiteY1" fmla="*/ 134946 h 247712"/>
              <a:gd name="connsiteX2" fmla="*/ 9055 w 110667"/>
              <a:gd name="connsiteY2" fmla="*/ 196858 h 247712"/>
              <a:gd name="connsiteX3" fmla="*/ 42392 w 110667"/>
              <a:gd name="connsiteY3" fmla="*/ 247658 h 247712"/>
              <a:gd name="connsiteX4" fmla="*/ 1117 w 110667"/>
              <a:gd name="connsiteY4" fmla="*/ 187333 h 247712"/>
              <a:gd name="connsiteX5" fmla="*/ 20167 w 110667"/>
              <a:gd name="connsiteY5" fmla="*/ 141296 h 247712"/>
              <a:gd name="connsiteX6" fmla="*/ 110655 w 110667"/>
              <a:gd name="connsiteY6" fmla="*/ 8 h 24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667" h="247712">
                <a:moveTo>
                  <a:pt x="110655" y="8"/>
                </a:moveTo>
                <a:cubicBezTo>
                  <a:pt x="111713" y="-1050"/>
                  <a:pt x="43450" y="102138"/>
                  <a:pt x="26517" y="134946"/>
                </a:cubicBezTo>
                <a:cubicBezTo>
                  <a:pt x="9584" y="167754"/>
                  <a:pt x="6409" y="178073"/>
                  <a:pt x="9055" y="196858"/>
                </a:cubicBezTo>
                <a:cubicBezTo>
                  <a:pt x="11701" y="215643"/>
                  <a:pt x="43715" y="249245"/>
                  <a:pt x="42392" y="247658"/>
                </a:cubicBezTo>
                <a:cubicBezTo>
                  <a:pt x="41069" y="246071"/>
                  <a:pt x="4821" y="205060"/>
                  <a:pt x="1117" y="187333"/>
                </a:cubicBezTo>
                <a:cubicBezTo>
                  <a:pt x="-2587" y="169606"/>
                  <a:pt x="2704" y="170400"/>
                  <a:pt x="20167" y="141296"/>
                </a:cubicBezTo>
                <a:cubicBezTo>
                  <a:pt x="37630" y="112192"/>
                  <a:pt x="109597" y="1066"/>
                  <a:pt x="11065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: 図形 460">
            <a:extLst>
              <a:ext uri="{FF2B5EF4-FFF2-40B4-BE49-F238E27FC236}">
                <a16:creationId xmlns:a16="http://schemas.microsoft.com/office/drawing/2014/main" id="{06492A20-146D-4667-A44C-55C58B506362}"/>
              </a:ext>
            </a:extLst>
          </p:cNvPr>
          <p:cNvSpPr/>
          <p:nvPr/>
        </p:nvSpPr>
        <p:spPr>
          <a:xfrm>
            <a:off x="2735822" y="3798779"/>
            <a:ext cx="89701" cy="362555"/>
          </a:xfrm>
          <a:custGeom>
            <a:avLst/>
            <a:gdLst>
              <a:gd name="connsiteX0" fmla="*/ 51828 w 89701"/>
              <a:gd name="connsiteY0" fmla="*/ 109 h 362555"/>
              <a:gd name="connsiteX1" fmla="*/ 7378 w 89701"/>
              <a:gd name="connsiteY1" fmla="*/ 122346 h 362555"/>
              <a:gd name="connsiteX2" fmla="*/ 86753 w 89701"/>
              <a:gd name="connsiteY2" fmla="*/ 352534 h 362555"/>
              <a:gd name="connsiteX3" fmla="*/ 67703 w 89701"/>
              <a:gd name="connsiteY3" fmla="*/ 311259 h 362555"/>
              <a:gd name="connsiteX4" fmla="*/ 20078 w 89701"/>
              <a:gd name="connsiteY4" fmla="*/ 220771 h 362555"/>
              <a:gd name="connsiteX5" fmla="*/ 1028 w 89701"/>
              <a:gd name="connsiteY5" fmla="*/ 141396 h 362555"/>
              <a:gd name="connsiteX6" fmla="*/ 51828 w 89701"/>
              <a:gd name="connsiteY6" fmla="*/ 109 h 36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701" h="362555">
                <a:moveTo>
                  <a:pt x="51828" y="109"/>
                </a:moveTo>
                <a:cubicBezTo>
                  <a:pt x="52886" y="-3066"/>
                  <a:pt x="1557" y="63609"/>
                  <a:pt x="7378" y="122346"/>
                </a:cubicBezTo>
                <a:cubicBezTo>
                  <a:pt x="13199" y="181084"/>
                  <a:pt x="76699" y="321049"/>
                  <a:pt x="86753" y="352534"/>
                </a:cubicBezTo>
                <a:cubicBezTo>
                  <a:pt x="96807" y="384019"/>
                  <a:pt x="78815" y="333219"/>
                  <a:pt x="67703" y="311259"/>
                </a:cubicBezTo>
                <a:cubicBezTo>
                  <a:pt x="56591" y="289299"/>
                  <a:pt x="31190" y="249082"/>
                  <a:pt x="20078" y="220771"/>
                </a:cubicBezTo>
                <a:cubicBezTo>
                  <a:pt x="8965" y="192461"/>
                  <a:pt x="-3734" y="172881"/>
                  <a:pt x="1028" y="141396"/>
                </a:cubicBezTo>
                <a:cubicBezTo>
                  <a:pt x="5790" y="109911"/>
                  <a:pt x="50770" y="3284"/>
                  <a:pt x="51828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: 図形 461">
            <a:extLst>
              <a:ext uri="{FF2B5EF4-FFF2-40B4-BE49-F238E27FC236}">
                <a16:creationId xmlns:a16="http://schemas.microsoft.com/office/drawing/2014/main" id="{DD67CDA9-C454-403B-AA03-E4582F02BE41}"/>
              </a:ext>
            </a:extLst>
          </p:cNvPr>
          <p:cNvSpPr/>
          <p:nvPr/>
        </p:nvSpPr>
        <p:spPr>
          <a:xfrm>
            <a:off x="3263685" y="3396839"/>
            <a:ext cx="226742" cy="186860"/>
          </a:xfrm>
          <a:custGeom>
            <a:avLst/>
            <a:gdLst>
              <a:gd name="connsiteX0" fmla="*/ 28790 w 226742"/>
              <a:gd name="connsiteY0" fmla="*/ 411 h 186860"/>
              <a:gd name="connsiteX1" fmla="*/ 30378 w 226742"/>
              <a:gd name="connsiteY1" fmla="*/ 157574 h 186860"/>
              <a:gd name="connsiteX2" fmla="*/ 212940 w 226742"/>
              <a:gd name="connsiteY2" fmla="*/ 179799 h 186860"/>
              <a:gd name="connsiteX3" fmla="*/ 193890 w 226742"/>
              <a:gd name="connsiteY3" fmla="*/ 186149 h 186860"/>
              <a:gd name="connsiteX4" fmla="*/ 35140 w 226742"/>
              <a:gd name="connsiteY4" fmla="*/ 165511 h 186860"/>
              <a:gd name="connsiteX5" fmla="*/ 215 w 226742"/>
              <a:gd name="connsiteY5" fmla="*/ 113124 h 186860"/>
              <a:gd name="connsiteX6" fmla="*/ 28790 w 226742"/>
              <a:gd name="connsiteY6" fmla="*/ 411 h 18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742" h="186860">
                <a:moveTo>
                  <a:pt x="28790" y="411"/>
                </a:moveTo>
                <a:cubicBezTo>
                  <a:pt x="33817" y="7819"/>
                  <a:pt x="-314" y="127676"/>
                  <a:pt x="30378" y="157574"/>
                </a:cubicBezTo>
                <a:cubicBezTo>
                  <a:pt x="61070" y="187472"/>
                  <a:pt x="185688" y="175037"/>
                  <a:pt x="212940" y="179799"/>
                </a:cubicBezTo>
                <a:cubicBezTo>
                  <a:pt x="240192" y="184561"/>
                  <a:pt x="223523" y="188530"/>
                  <a:pt x="193890" y="186149"/>
                </a:cubicBezTo>
                <a:cubicBezTo>
                  <a:pt x="164257" y="183768"/>
                  <a:pt x="67419" y="177682"/>
                  <a:pt x="35140" y="165511"/>
                </a:cubicBezTo>
                <a:cubicBezTo>
                  <a:pt x="2861" y="153340"/>
                  <a:pt x="-1108" y="138524"/>
                  <a:pt x="215" y="113124"/>
                </a:cubicBezTo>
                <a:cubicBezTo>
                  <a:pt x="1538" y="87724"/>
                  <a:pt x="23763" y="-6997"/>
                  <a:pt x="28790" y="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: 図形 462">
            <a:extLst>
              <a:ext uri="{FF2B5EF4-FFF2-40B4-BE49-F238E27FC236}">
                <a16:creationId xmlns:a16="http://schemas.microsoft.com/office/drawing/2014/main" id="{45BAC142-25EC-44FC-850C-5DE7AAA6FB91}"/>
              </a:ext>
            </a:extLst>
          </p:cNvPr>
          <p:cNvSpPr/>
          <p:nvPr/>
        </p:nvSpPr>
        <p:spPr>
          <a:xfrm>
            <a:off x="3201767" y="3395849"/>
            <a:ext cx="370652" cy="306206"/>
          </a:xfrm>
          <a:custGeom>
            <a:avLst/>
            <a:gdLst>
              <a:gd name="connsiteX0" fmla="*/ 370108 w 370652"/>
              <a:gd name="connsiteY0" fmla="*/ 306201 h 306206"/>
              <a:gd name="connsiteX1" fmla="*/ 251046 w 370652"/>
              <a:gd name="connsiteY1" fmla="*/ 261751 h 306206"/>
              <a:gd name="connsiteX2" fmla="*/ 60546 w 370652"/>
              <a:gd name="connsiteY2" fmla="*/ 252226 h 306206"/>
              <a:gd name="connsiteX3" fmla="*/ 221 w 370652"/>
              <a:gd name="connsiteY3" fmla="*/ 201426 h 306206"/>
              <a:gd name="connsiteX4" fmla="*/ 76421 w 370652"/>
              <a:gd name="connsiteY4" fmla="*/ 2989 h 306206"/>
              <a:gd name="connsiteX5" fmla="*/ 43083 w 370652"/>
              <a:gd name="connsiteY5" fmla="*/ 90301 h 306206"/>
              <a:gd name="connsiteX6" fmla="*/ 36733 w 370652"/>
              <a:gd name="connsiteY6" fmla="*/ 204601 h 306206"/>
              <a:gd name="connsiteX7" fmla="*/ 205008 w 370652"/>
              <a:gd name="connsiteY7" fmla="*/ 258576 h 306206"/>
              <a:gd name="connsiteX8" fmla="*/ 370108 w 370652"/>
              <a:gd name="connsiteY8" fmla="*/ 306201 h 30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652" h="306206">
                <a:moveTo>
                  <a:pt x="370108" y="306201"/>
                </a:moveTo>
                <a:cubicBezTo>
                  <a:pt x="377781" y="306730"/>
                  <a:pt x="302640" y="270747"/>
                  <a:pt x="251046" y="261751"/>
                </a:cubicBezTo>
                <a:cubicBezTo>
                  <a:pt x="199452" y="252755"/>
                  <a:pt x="102350" y="262280"/>
                  <a:pt x="60546" y="252226"/>
                </a:cubicBezTo>
                <a:cubicBezTo>
                  <a:pt x="18742" y="242172"/>
                  <a:pt x="-2425" y="242965"/>
                  <a:pt x="221" y="201426"/>
                </a:cubicBezTo>
                <a:cubicBezTo>
                  <a:pt x="2867" y="159887"/>
                  <a:pt x="69277" y="21510"/>
                  <a:pt x="76421" y="2989"/>
                </a:cubicBezTo>
                <a:cubicBezTo>
                  <a:pt x="83565" y="-15532"/>
                  <a:pt x="49698" y="56699"/>
                  <a:pt x="43083" y="90301"/>
                </a:cubicBezTo>
                <a:cubicBezTo>
                  <a:pt x="36468" y="123903"/>
                  <a:pt x="9746" y="176555"/>
                  <a:pt x="36733" y="204601"/>
                </a:cubicBezTo>
                <a:cubicBezTo>
                  <a:pt x="63720" y="232647"/>
                  <a:pt x="149446" y="245347"/>
                  <a:pt x="205008" y="258576"/>
                </a:cubicBezTo>
                <a:cubicBezTo>
                  <a:pt x="260570" y="271805"/>
                  <a:pt x="362435" y="305672"/>
                  <a:pt x="370108" y="306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: 図形 463">
            <a:extLst>
              <a:ext uri="{FF2B5EF4-FFF2-40B4-BE49-F238E27FC236}">
                <a16:creationId xmlns:a16="http://schemas.microsoft.com/office/drawing/2014/main" id="{43B55FC4-6B3C-49B6-98DD-6860937A4B73}"/>
              </a:ext>
            </a:extLst>
          </p:cNvPr>
          <p:cNvSpPr/>
          <p:nvPr/>
        </p:nvSpPr>
        <p:spPr>
          <a:xfrm>
            <a:off x="2790107" y="4022066"/>
            <a:ext cx="237735" cy="58468"/>
          </a:xfrm>
          <a:custGeom>
            <a:avLst/>
            <a:gdLst>
              <a:gd name="connsiteX0" fmla="*/ 718 w 237735"/>
              <a:gd name="connsiteY0" fmla="*/ 659 h 58468"/>
              <a:gd name="connsiteX1" fmla="*/ 230906 w 237735"/>
              <a:gd name="connsiteY1" fmla="*/ 57809 h 58468"/>
              <a:gd name="connsiteX2" fmla="*/ 161056 w 237735"/>
              <a:gd name="connsiteY2" fmla="*/ 29234 h 58468"/>
              <a:gd name="connsiteX3" fmla="*/ 718 w 237735"/>
              <a:gd name="connsiteY3" fmla="*/ 659 h 5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35" h="58468">
                <a:moveTo>
                  <a:pt x="718" y="659"/>
                </a:moveTo>
                <a:cubicBezTo>
                  <a:pt x="12360" y="5421"/>
                  <a:pt x="204183" y="53047"/>
                  <a:pt x="230906" y="57809"/>
                </a:cubicBezTo>
                <a:cubicBezTo>
                  <a:pt x="257629" y="62571"/>
                  <a:pt x="199950" y="40346"/>
                  <a:pt x="161056" y="29234"/>
                </a:cubicBezTo>
                <a:cubicBezTo>
                  <a:pt x="122162" y="18122"/>
                  <a:pt x="-10924" y="-4103"/>
                  <a:pt x="718" y="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: 図形 464">
            <a:extLst>
              <a:ext uri="{FF2B5EF4-FFF2-40B4-BE49-F238E27FC236}">
                <a16:creationId xmlns:a16="http://schemas.microsoft.com/office/drawing/2014/main" id="{1C25EAC1-E5AB-45C2-A371-DFFA5D11F322}"/>
              </a:ext>
            </a:extLst>
          </p:cNvPr>
          <p:cNvSpPr/>
          <p:nvPr/>
        </p:nvSpPr>
        <p:spPr>
          <a:xfrm>
            <a:off x="2832966" y="3998758"/>
            <a:ext cx="56417" cy="132434"/>
          </a:xfrm>
          <a:custGeom>
            <a:avLst/>
            <a:gdLst>
              <a:gd name="connsiteX0" fmla="*/ 3897 w 56417"/>
              <a:gd name="connsiteY0" fmla="*/ 155 h 132434"/>
              <a:gd name="connsiteX1" fmla="*/ 19772 w 56417"/>
              <a:gd name="connsiteY1" fmla="*/ 96992 h 132434"/>
              <a:gd name="connsiteX2" fmla="*/ 56284 w 56417"/>
              <a:gd name="connsiteY2" fmla="*/ 131917 h 132434"/>
              <a:gd name="connsiteX3" fmla="*/ 5484 w 56417"/>
              <a:gd name="connsiteY3" fmla="*/ 74767 h 132434"/>
              <a:gd name="connsiteX4" fmla="*/ 3897 w 56417"/>
              <a:gd name="connsiteY4" fmla="*/ 155 h 13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17" h="132434">
                <a:moveTo>
                  <a:pt x="3897" y="155"/>
                </a:moveTo>
                <a:cubicBezTo>
                  <a:pt x="6278" y="3859"/>
                  <a:pt x="11041" y="75032"/>
                  <a:pt x="19772" y="96992"/>
                </a:cubicBezTo>
                <a:cubicBezTo>
                  <a:pt x="28503" y="118952"/>
                  <a:pt x="58665" y="135621"/>
                  <a:pt x="56284" y="131917"/>
                </a:cubicBezTo>
                <a:cubicBezTo>
                  <a:pt x="53903" y="128213"/>
                  <a:pt x="15273" y="89584"/>
                  <a:pt x="5484" y="74767"/>
                </a:cubicBezTo>
                <a:cubicBezTo>
                  <a:pt x="-4305" y="59950"/>
                  <a:pt x="1516" y="-3549"/>
                  <a:pt x="3897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: 図形 465">
            <a:extLst>
              <a:ext uri="{FF2B5EF4-FFF2-40B4-BE49-F238E27FC236}">
                <a16:creationId xmlns:a16="http://schemas.microsoft.com/office/drawing/2014/main" id="{0E59F415-A447-43BF-96F0-17F74D12F62F}"/>
              </a:ext>
            </a:extLst>
          </p:cNvPr>
          <p:cNvSpPr/>
          <p:nvPr/>
        </p:nvSpPr>
        <p:spPr>
          <a:xfrm>
            <a:off x="2574726" y="3997281"/>
            <a:ext cx="143346" cy="274831"/>
          </a:xfrm>
          <a:custGeom>
            <a:avLst/>
            <a:gdLst>
              <a:gd name="connsiteX0" fmla="*/ 16074 w 143346"/>
              <a:gd name="connsiteY0" fmla="*/ 44 h 274831"/>
              <a:gd name="connsiteX1" fmla="*/ 28774 w 143346"/>
              <a:gd name="connsiteY1" fmla="*/ 117519 h 274831"/>
              <a:gd name="connsiteX2" fmla="*/ 141487 w 143346"/>
              <a:gd name="connsiteY2" fmla="*/ 271507 h 274831"/>
              <a:gd name="connsiteX3" fmla="*/ 92274 w 143346"/>
              <a:gd name="connsiteY3" fmla="*/ 215944 h 274831"/>
              <a:gd name="connsiteX4" fmla="*/ 4962 w 143346"/>
              <a:gd name="connsiteY4" fmla="*/ 130219 h 274831"/>
              <a:gd name="connsiteX5" fmla="*/ 16074 w 143346"/>
              <a:gd name="connsiteY5" fmla="*/ 44 h 27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346" h="274831">
                <a:moveTo>
                  <a:pt x="16074" y="44"/>
                </a:moveTo>
                <a:cubicBezTo>
                  <a:pt x="20043" y="-2073"/>
                  <a:pt x="7872" y="72275"/>
                  <a:pt x="28774" y="117519"/>
                </a:cubicBezTo>
                <a:cubicBezTo>
                  <a:pt x="49676" y="162763"/>
                  <a:pt x="130904" y="255103"/>
                  <a:pt x="141487" y="271507"/>
                </a:cubicBezTo>
                <a:cubicBezTo>
                  <a:pt x="152070" y="287911"/>
                  <a:pt x="115028" y="239492"/>
                  <a:pt x="92274" y="215944"/>
                </a:cubicBezTo>
                <a:cubicBezTo>
                  <a:pt x="69520" y="192396"/>
                  <a:pt x="19514" y="163027"/>
                  <a:pt x="4962" y="130219"/>
                </a:cubicBezTo>
                <a:cubicBezTo>
                  <a:pt x="-9590" y="97411"/>
                  <a:pt x="12105" y="2161"/>
                  <a:pt x="16074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: 図形 466">
            <a:extLst>
              <a:ext uri="{FF2B5EF4-FFF2-40B4-BE49-F238E27FC236}">
                <a16:creationId xmlns:a16="http://schemas.microsoft.com/office/drawing/2014/main" id="{D3BB2FD0-C624-4104-A411-D0F44CB65B7C}"/>
              </a:ext>
            </a:extLst>
          </p:cNvPr>
          <p:cNvSpPr/>
          <p:nvPr/>
        </p:nvSpPr>
        <p:spPr>
          <a:xfrm>
            <a:off x="2443633" y="3995623"/>
            <a:ext cx="61491" cy="237364"/>
          </a:xfrm>
          <a:custGeom>
            <a:avLst/>
            <a:gdLst>
              <a:gd name="connsiteX0" fmla="*/ 61442 w 61491"/>
              <a:gd name="connsiteY0" fmla="*/ 3290 h 237364"/>
              <a:gd name="connsiteX1" fmla="*/ 5880 w 61491"/>
              <a:gd name="connsiteY1" fmla="*/ 233477 h 237364"/>
              <a:gd name="connsiteX2" fmla="*/ 2705 w 61491"/>
              <a:gd name="connsiteY2" fmla="*/ 144577 h 237364"/>
              <a:gd name="connsiteX3" fmla="*/ 15405 w 61491"/>
              <a:gd name="connsiteY3" fmla="*/ 100127 h 237364"/>
              <a:gd name="connsiteX4" fmla="*/ 61442 w 61491"/>
              <a:gd name="connsiteY4" fmla="*/ 3290 h 23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91" h="237364">
                <a:moveTo>
                  <a:pt x="61442" y="3290"/>
                </a:moveTo>
                <a:cubicBezTo>
                  <a:pt x="59855" y="25515"/>
                  <a:pt x="15669" y="209929"/>
                  <a:pt x="5880" y="233477"/>
                </a:cubicBezTo>
                <a:cubicBezTo>
                  <a:pt x="-3909" y="257025"/>
                  <a:pt x="1118" y="166802"/>
                  <a:pt x="2705" y="144577"/>
                </a:cubicBezTo>
                <a:cubicBezTo>
                  <a:pt x="4292" y="122352"/>
                  <a:pt x="4557" y="122352"/>
                  <a:pt x="15405" y="100127"/>
                </a:cubicBezTo>
                <a:cubicBezTo>
                  <a:pt x="26253" y="77902"/>
                  <a:pt x="63029" y="-18935"/>
                  <a:pt x="61442" y="3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: 図形 467">
            <a:extLst>
              <a:ext uri="{FF2B5EF4-FFF2-40B4-BE49-F238E27FC236}">
                <a16:creationId xmlns:a16="http://schemas.microsoft.com/office/drawing/2014/main" id="{46F96B2C-1086-4D5D-8E33-BA4F31C1BE39}"/>
              </a:ext>
            </a:extLst>
          </p:cNvPr>
          <p:cNvSpPr/>
          <p:nvPr/>
        </p:nvSpPr>
        <p:spPr>
          <a:xfrm>
            <a:off x="5295876" y="3649660"/>
            <a:ext cx="437473" cy="571910"/>
          </a:xfrm>
          <a:custGeom>
            <a:avLst/>
            <a:gdLst>
              <a:gd name="connsiteX0" fmla="*/ 24 w 437473"/>
              <a:gd name="connsiteY0" fmla="*/ 3 h 571910"/>
              <a:gd name="connsiteX1" fmla="*/ 203224 w 437473"/>
              <a:gd name="connsiteY1" fmla="*/ 209553 h 571910"/>
              <a:gd name="connsiteX2" fmla="*/ 266724 w 437473"/>
              <a:gd name="connsiteY2" fmla="*/ 330203 h 571910"/>
              <a:gd name="connsiteX3" fmla="*/ 398487 w 437473"/>
              <a:gd name="connsiteY3" fmla="*/ 492128 h 571910"/>
              <a:gd name="connsiteX4" fmla="*/ 434999 w 437473"/>
              <a:gd name="connsiteY4" fmla="*/ 569915 h 571910"/>
              <a:gd name="connsiteX5" fmla="*/ 342924 w 437473"/>
              <a:gd name="connsiteY5" fmla="*/ 415928 h 571910"/>
              <a:gd name="connsiteX6" fmla="*/ 190524 w 437473"/>
              <a:gd name="connsiteY6" fmla="*/ 214315 h 571910"/>
              <a:gd name="connsiteX7" fmla="*/ 24 w 437473"/>
              <a:gd name="connsiteY7" fmla="*/ 3 h 57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473" h="571910">
                <a:moveTo>
                  <a:pt x="24" y="3"/>
                </a:moveTo>
                <a:cubicBezTo>
                  <a:pt x="2141" y="-791"/>
                  <a:pt x="158774" y="154520"/>
                  <a:pt x="203224" y="209553"/>
                </a:cubicBezTo>
                <a:cubicBezTo>
                  <a:pt x="247674" y="264586"/>
                  <a:pt x="234180" y="283107"/>
                  <a:pt x="266724" y="330203"/>
                </a:cubicBezTo>
                <a:cubicBezTo>
                  <a:pt x="299268" y="377299"/>
                  <a:pt x="370441" y="452176"/>
                  <a:pt x="398487" y="492128"/>
                </a:cubicBezTo>
                <a:cubicBezTo>
                  <a:pt x="426533" y="532080"/>
                  <a:pt x="444259" y="582615"/>
                  <a:pt x="434999" y="569915"/>
                </a:cubicBezTo>
                <a:cubicBezTo>
                  <a:pt x="425739" y="557215"/>
                  <a:pt x="383670" y="475195"/>
                  <a:pt x="342924" y="415928"/>
                </a:cubicBezTo>
                <a:cubicBezTo>
                  <a:pt x="302178" y="356661"/>
                  <a:pt x="246880" y="280461"/>
                  <a:pt x="190524" y="214315"/>
                </a:cubicBezTo>
                <a:cubicBezTo>
                  <a:pt x="134168" y="148169"/>
                  <a:pt x="-2093" y="797"/>
                  <a:pt x="24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242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交通, 光, 座る が含まれている画像&#10;&#10;自動的に生成された説明" hidden="1">
            <a:extLst>
              <a:ext uri="{FF2B5EF4-FFF2-40B4-BE49-F238E27FC236}">
                <a16:creationId xmlns:a16="http://schemas.microsoft.com/office/drawing/2014/main" id="{C6B7F721-8D9E-4421-919B-E9B3B8C6E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332"/>
            <a:ext cx="12192000" cy="6623335"/>
          </a:xfrm>
          <a:prstGeom prst="rect">
            <a:avLst/>
          </a:prstGeom>
        </p:spPr>
      </p:pic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FE68BFD9-D987-4AED-A7FB-1252D71A3505}"/>
              </a:ext>
            </a:extLst>
          </p:cNvPr>
          <p:cNvSpPr/>
          <p:nvPr/>
        </p:nvSpPr>
        <p:spPr>
          <a:xfrm>
            <a:off x="1882902" y="410140"/>
            <a:ext cx="201746" cy="572639"/>
          </a:xfrm>
          <a:custGeom>
            <a:avLst/>
            <a:gdLst>
              <a:gd name="connsiteX0" fmla="*/ 201486 w 201746"/>
              <a:gd name="connsiteY0" fmla="*/ 2610 h 572639"/>
              <a:gd name="connsiteX1" fmla="*/ 120523 w 201746"/>
              <a:gd name="connsiteY1" fmla="*/ 202635 h 572639"/>
              <a:gd name="connsiteX2" fmla="*/ 37973 w 201746"/>
              <a:gd name="connsiteY2" fmla="*/ 397898 h 572639"/>
              <a:gd name="connsiteX3" fmla="*/ 15748 w 201746"/>
              <a:gd name="connsiteY3" fmla="*/ 539185 h 572639"/>
              <a:gd name="connsiteX4" fmla="*/ 15748 w 201746"/>
              <a:gd name="connsiteY4" fmla="*/ 570935 h 572639"/>
              <a:gd name="connsiteX5" fmla="*/ 7811 w 201746"/>
              <a:gd name="connsiteY5" fmla="*/ 504260 h 572639"/>
              <a:gd name="connsiteX6" fmla="*/ 141161 w 201746"/>
              <a:gd name="connsiteY6" fmla="*/ 116910 h 572639"/>
              <a:gd name="connsiteX7" fmla="*/ 201486 w 201746"/>
              <a:gd name="connsiteY7" fmla="*/ 2610 h 57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746" h="572639">
                <a:moveTo>
                  <a:pt x="201486" y="2610"/>
                </a:moveTo>
                <a:cubicBezTo>
                  <a:pt x="198046" y="16898"/>
                  <a:pt x="147775" y="136754"/>
                  <a:pt x="120523" y="202635"/>
                </a:cubicBezTo>
                <a:cubicBezTo>
                  <a:pt x="93271" y="268516"/>
                  <a:pt x="55435" y="341807"/>
                  <a:pt x="37973" y="397898"/>
                </a:cubicBezTo>
                <a:cubicBezTo>
                  <a:pt x="20511" y="453989"/>
                  <a:pt x="19452" y="510346"/>
                  <a:pt x="15748" y="539185"/>
                </a:cubicBezTo>
                <a:cubicBezTo>
                  <a:pt x="12044" y="568024"/>
                  <a:pt x="17071" y="576756"/>
                  <a:pt x="15748" y="570935"/>
                </a:cubicBezTo>
                <a:cubicBezTo>
                  <a:pt x="14425" y="565114"/>
                  <a:pt x="-13091" y="579931"/>
                  <a:pt x="7811" y="504260"/>
                </a:cubicBezTo>
                <a:cubicBezTo>
                  <a:pt x="28713" y="428589"/>
                  <a:pt x="108617" y="200254"/>
                  <a:pt x="141161" y="116910"/>
                </a:cubicBezTo>
                <a:cubicBezTo>
                  <a:pt x="173705" y="33566"/>
                  <a:pt x="204926" y="-11678"/>
                  <a:pt x="201486" y="2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4307AAA0-4CB0-47B1-BBA6-2E73E6F98194}"/>
              </a:ext>
            </a:extLst>
          </p:cNvPr>
          <p:cNvSpPr/>
          <p:nvPr/>
        </p:nvSpPr>
        <p:spPr>
          <a:xfrm>
            <a:off x="1817267" y="409216"/>
            <a:ext cx="264694" cy="557628"/>
          </a:xfrm>
          <a:custGeom>
            <a:avLst/>
            <a:gdLst>
              <a:gd name="connsiteX0" fmla="*/ 263946 w 264694"/>
              <a:gd name="connsiteY0" fmla="*/ 1947 h 557628"/>
              <a:gd name="connsiteX1" fmla="*/ 114721 w 264694"/>
              <a:gd name="connsiteY1" fmla="*/ 274997 h 557628"/>
              <a:gd name="connsiteX2" fmla="*/ 28996 w 264694"/>
              <a:gd name="connsiteY2" fmla="*/ 440097 h 557628"/>
              <a:gd name="connsiteX3" fmla="*/ 421 w 264694"/>
              <a:gd name="connsiteY3" fmla="*/ 557572 h 557628"/>
              <a:gd name="connsiteX4" fmla="*/ 46458 w 264694"/>
              <a:gd name="connsiteY4" fmla="*/ 425809 h 557628"/>
              <a:gd name="connsiteX5" fmla="*/ 263946 w 264694"/>
              <a:gd name="connsiteY5" fmla="*/ 1947 h 5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694" h="557628">
                <a:moveTo>
                  <a:pt x="263946" y="1947"/>
                </a:moveTo>
                <a:cubicBezTo>
                  <a:pt x="275323" y="-23188"/>
                  <a:pt x="153879" y="201972"/>
                  <a:pt x="114721" y="274997"/>
                </a:cubicBezTo>
                <a:cubicBezTo>
                  <a:pt x="75563" y="348022"/>
                  <a:pt x="48046" y="393001"/>
                  <a:pt x="28996" y="440097"/>
                </a:cubicBezTo>
                <a:cubicBezTo>
                  <a:pt x="9946" y="487193"/>
                  <a:pt x="-2489" y="559953"/>
                  <a:pt x="421" y="557572"/>
                </a:cubicBezTo>
                <a:cubicBezTo>
                  <a:pt x="3331" y="555191"/>
                  <a:pt x="2537" y="516561"/>
                  <a:pt x="46458" y="425809"/>
                </a:cubicBezTo>
                <a:cubicBezTo>
                  <a:pt x="90379" y="335057"/>
                  <a:pt x="252569" y="27082"/>
                  <a:pt x="263946" y="1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4E523894-2A6C-4927-BEB8-515AB36735A8}"/>
              </a:ext>
            </a:extLst>
          </p:cNvPr>
          <p:cNvSpPr/>
          <p:nvPr/>
        </p:nvSpPr>
        <p:spPr>
          <a:xfrm>
            <a:off x="1761693" y="961169"/>
            <a:ext cx="56117" cy="288436"/>
          </a:xfrm>
          <a:custGeom>
            <a:avLst/>
            <a:gdLst>
              <a:gd name="connsiteX0" fmla="*/ 55995 w 56117"/>
              <a:gd name="connsiteY0" fmla="*/ 4031 h 288436"/>
              <a:gd name="connsiteX1" fmla="*/ 16307 w 56117"/>
              <a:gd name="connsiteY1" fmla="*/ 131031 h 288436"/>
              <a:gd name="connsiteX2" fmla="*/ 2020 w 56117"/>
              <a:gd name="connsiteY2" fmla="*/ 286606 h 288436"/>
              <a:gd name="connsiteX3" fmla="*/ 55995 w 56117"/>
              <a:gd name="connsiteY3" fmla="*/ 4031 h 2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17" h="288436">
                <a:moveTo>
                  <a:pt x="55995" y="4031"/>
                </a:moveTo>
                <a:cubicBezTo>
                  <a:pt x="58376" y="-21898"/>
                  <a:pt x="25303" y="83935"/>
                  <a:pt x="16307" y="131031"/>
                </a:cubicBezTo>
                <a:cubicBezTo>
                  <a:pt x="7311" y="178127"/>
                  <a:pt x="-4859" y="305127"/>
                  <a:pt x="2020" y="286606"/>
                </a:cubicBezTo>
                <a:cubicBezTo>
                  <a:pt x="8899" y="268085"/>
                  <a:pt x="53614" y="29960"/>
                  <a:pt x="55995" y="4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3695D184-5EA7-4F2A-951C-1181A6EE37B2}"/>
              </a:ext>
            </a:extLst>
          </p:cNvPr>
          <p:cNvSpPr/>
          <p:nvPr/>
        </p:nvSpPr>
        <p:spPr>
          <a:xfrm>
            <a:off x="1752251" y="915798"/>
            <a:ext cx="71876" cy="278195"/>
          </a:xfrm>
          <a:custGeom>
            <a:avLst/>
            <a:gdLst>
              <a:gd name="connsiteX0" fmla="*/ 71787 w 71876"/>
              <a:gd name="connsiteY0" fmla="*/ 190 h 278195"/>
              <a:gd name="connsiteX1" fmla="*/ 17812 w 71876"/>
              <a:gd name="connsiteY1" fmla="*/ 127190 h 278195"/>
              <a:gd name="connsiteX2" fmla="*/ 8287 w 71876"/>
              <a:gd name="connsiteY2" fmla="*/ 278002 h 278195"/>
              <a:gd name="connsiteX3" fmla="*/ 3524 w 71876"/>
              <a:gd name="connsiteY3" fmla="*/ 155765 h 278195"/>
              <a:gd name="connsiteX4" fmla="*/ 71787 w 71876"/>
              <a:gd name="connsiteY4" fmla="*/ 190 h 27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76" h="278195">
                <a:moveTo>
                  <a:pt x="71787" y="190"/>
                </a:moveTo>
                <a:cubicBezTo>
                  <a:pt x="74168" y="-4572"/>
                  <a:pt x="28395" y="80888"/>
                  <a:pt x="17812" y="127190"/>
                </a:cubicBezTo>
                <a:cubicBezTo>
                  <a:pt x="7229" y="173492"/>
                  <a:pt x="10668" y="273240"/>
                  <a:pt x="8287" y="278002"/>
                </a:cubicBezTo>
                <a:cubicBezTo>
                  <a:pt x="5906" y="282764"/>
                  <a:pt x="-5736" y="198627"/>
                  <a:pt x="3524" y="155765"/>
                </a:cubicBezTo>
                <a:cubicBezTo>
                  <a:pt x="12784" y="112903"/>
                  <a:pt x="69406" y="4952"/>
                  <a:pt x="71787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23CF9456-91FA-435D-B24C-ED19E3C1CC8F}"/>
              </a:ext>
            </a:extLst>
          </p:cNvPr>
          <p:cNvSpPr/>
          <p:nvPr/>
        </p:nvSpPr>
        <p:spPr>
          <a:xfrm>
            <a:off x="2000109" y="591620"/>
            <a:ext cx="151345" cy="333004"/>
          </a:xfrm>
          <a:custGeom>
            <a:avLst/>
            <a:gdLst>
              <a:gd name="connsiteX0" fmla="*/ 150954 w 151345"/>
              <a:gd name="connsiteY0" fmla="*/ 518 h 333004"/>
              <a:gd name="connsiteX1" fmla="*/ 4904 w 151345"/>
              <a:gd name="connsiteY1" fmla="*/ 319605 h 333004"/>
              <a:gd name="connsiteX2" fmla="*/ 46179 w 151345"/>
              <a:gd name="connsiteY2" fmla="*/ 246580 h 333004"/>
              <a:gd name="connsiteX3" fmla="*/ 150954 w 151345"/>
              <a:gd name="connsiteY3" fmla="*/ 518 h 33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345" h="333004">
                <a:moveTo>
                  <a:pt x="150954" y="518"/>
                </a:moveTo>
                <a:cubicBezTo>
                  <a:pt x="144075" y="12689"/>
                  <a:pt x="22366" y="278595"/>
                  <a:pt x="4904" y="319605"/>
                </a:cubicBezTo>
                <a:cubicBezTo>
                  <a:pt x="-12558" y="360615"/>
                  <a:pt x="20250" y="299232"/>
                  <a:pt x="46179" y="246580"/>
                </a:cubicBezTo>
                <a:cubicBezTo>
                  <a:pt x="72108" y="193928"/>
                  <a:pt x="157833" y="-11653"/>
                  <a:pt x="150954" y="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011CC691-2AAB-4755-9872-AC2DF75E1B7F}"/>
              </a:ext>
            </a:extLst>
          </p:cNvPr>
          <p:cNvSpPr/>
          <p:nvPr/>
        </p:nvSpPr>
        <p:spPr>
          <a:xfrm>
            <a:off x="1905447" y="587293"/>
            <a:ext cx="247326" cy="399749"/>
          </a:xfrm>
          <a:custGeom>
            <a:avLst/>
            <a:gdLst>
              <a:gd name="connsiteX0" fmla="*/ 247203 w 247326"/>
              <a:gd name="connsiteY0" fmla="*/ 82 h 399749"/>
              <a:gd name="connsiteX1" fmla="*/ 80516 w 247326"/>
              <a:gd name="connsiteY1" fmla="*/ 263607 h 399749"/>
              <a:gd name="connsiteX2" fmla="*/ 21778 w 247326"/>
              <a:gd name="connsiteY2" fmla="*/ 392195 h 399749"/>
              <a:gd name="connsiteX3" fmla="*/ 1141 w 247326"/>
              <a:gd name="connsiteY3" fmla="*/ 374732 h 399749"/>
              <a:gd name="connsiteX4" fmla="*/ 51941 w 247326"/>
              <a:gd name="connsiteY4" fmla="*/ 292182 h 399749"/>
              <a:gd name="connsiteX5" fmla="*/ 247203 w 247326"/>
              <a:gd name="connsiteY5" fmla="*/ 82 h 39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326" h="399749">
                <a:moveTo>
                  <a:pt x="247203" y="82"/>
                </a:moveTo>
                <a:cubicBezTo>
                  <a:pt x="251965" y="-4680"/>
                  <a:pt x="118087" y="198255"/>
                  <a:pt x="80516" y="263607"/>
                </a:cubicBezTo>
                <a:cubicBezTo>
                  <a:pt x="42945" y="328959"/>
                  <a:pt x="35007" y="373674"/>
                  <a:pt x="21778" y="392195"/>
                </a:cubicBezTo>
                <a:cubicBezTo>
                  <a:pt x="8549" y="410716"/>
                  <a:pt x="-3886" y="391401"/>
                  <a:pt x="1141" y="374732"/>
                </a:cubicBezTo>
                <a:cubicBezTo>
                  <a:pt x="6168" y="358063"/>
                  <a:pt x="13312" y="353565"/>
                  <a:pt x="51941" y="292182"/>
                </a:cubicBezTo>
                <a:cubicBezTo>
                  <a:pt x="90570" y="230799"/>
                  <a:pt x="242441" y="4844"/>
                  <a:pt x="247203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AD478E2F-B4F7-4210-BF79-9A58475F772D}"/>
              </a:ext>
            </a:extLst>
          </p:cNvPr>
          <p:cNvSpPr/>
          <p:nvPr/>
        </p:nvSpPr>
        <p:spPr>
          <a:xfrm>
            <a:off x="1973985" y="744109"/>
            <a:ext cx="93006" cy="198962"/>
          </a:xfrm>
          <a:custGeom>
            <a:avLst/>
            <a:gdLst>
              <a:gd name="connsiteX0" fmla="*/ 92940 w 93006"/>
              <a:gd name="connsiteY0" fmla="*/ 429 h 198962"/>
              <a:gd name="connsiteX1" fmla="*/ 18328 w 93006"/>
              <a:gd name="connsiteY1" fmla="*/ 143304 h 198962"/>
              <a:gd name="connsiteX2" fmla="*/ 4040 w 93006"/>
              <a:gd name="connsiteY2" fmla="*/ 194104 h 198962"/>
              <a:gd name="connsiteX3" fmla="*/ 92940 w 93006"/>
              <a:gd name="connsiteY3" fmla="*/ 429 h 19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06" h="198962">
                <a:moveTo>
                  <a:pt x="92940" y="429"/>
                </a:moveTo>
                <a:cubicBezTo>
                  <a:pt x="95321" y="-8038"/>
                  <a:pt x="33145" y="111025"/>
                  <a:pt x="18328" y="143304"/>
                </a:cubicBezTo>
                <a:cubicBezTo>
                  <a:pt x="3511" y="175583"/>
                  <a:pt x="-5749" y="212360"/>
                  <a:pt x="4040" y="194104"/>
                </a:cubicBezTo>
                <a:cubicBezTo>
                  <a:pt x="13829" y="175848"/>
                  <a:pt x="90559" y="8896"/>
                  <a:pt x="92940" y="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70872029-2035-4FAB-A041-8F48A4DFE4B5}"/>
              </a:ext>
            </a:extLst>
          </p:cNvPr>
          <p:cNvSpPr/>
          <p:nvPr/>
        </p:nvSpPr>
        <p:spPr>
          <a:xfrm>
            <a:off x="1955741" y="902647"/>
            <a:ext cx="100784" cy="70492"/>
          </a:xfrm>
          <a:custGeom>
            <a:avLst/>
            <a:gdLst>
              <a:gd name="connsiteX0" fmla="*/ 59 w 100784"/>
              <a:gd name="connsiteY0" fmla="*/ 70491 h 70492"/>
              <a:gd name="connsiteX1" fmla="*/ 95309 w 100784"/>
              <a:gd name="connsiteY1" fmla="*/ 6991 h 70492"/>
              <a:gd name="connsiteX2" fmla="*/ 81022 w 100784"/>
              <a:gd name="connsiteY2" fmla="*/ 8578 h 70492"/>
              <a:gd name="connsiteX3" fmla="*/ 59 w 100784"/>
              <a:gd name="connsiteY3" fmla="*/ 70491 h 7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4" h="70492">
                <a:moveTo>
                  <a:pt x="59" y="70491"/>
                </a:moveTo>
                <a:cubicBezTo>
                  <a:pt x="2440" y="70227"/>
                  <a:pt x="81815" y="17310"/>
                  <a:pt x="95309" y="6991"/>
                </a:cubicBezTo>
                <a:cubicBezTo>
                  <a:pt x="108803" y="-3328"/>
                  <a:pt x="94780" y="-1741"/>
                  <a:pt x="81022" y="8578"/>
                </a:cubicBezTo>
                <a:cubicBezTo>
                  <a:pt x="67264" y="18897"/>
                  <a:pt x="-2322" y="70755"/>
                  <a:pt x="59" y="70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23932826-FEFD-49BA-9F9E-3696A0D74C42}"/>
              </a:ext>
            </a:extLst>
          </p:cNvPr>
          <p:cNvSpPr/>
          <p:nvPr/>
        </p:nvSpPr>
        <p:spPr>
          <a:xfrm>
            <a:off x="1929252" y="778843"/>
            <a:ext cx="310116" cy="216957"/>
          </a:xfrm>
          <a:custGeom>
            <a:avLst/>
            <a:gdLst>
              <a:gd name="connsiteX0" fmla="*/ 2736 w 310116"/>
              <a:gd name="connsiteY0" fmla="*/ 216520 h 216957"/>
              <a:gd name="connsiteX1" fmla="*/ 131323 w 310116"/>
              <a:gd name="connsiteY1" fmla="*/ 110157 h 216957"/>
              <a:gd name="connsiteX2" fmla="*/ 296423 w 310116"/>
              <a:gd name="connsiteY2" fmla="*/ 11732 h 216957"/>
              <a:gd name="connsiteX3" fmla="*/ 274198 w 310116"/>
              <a:gd name="connsiteY3" fmla="*/ 16495 h 216957"/>
              <a:gd name="connsiteX4" fmla="*/ 63061 w 310116"/>
              <a:gd name="connsiteY4" fmla="*/ 143495 h 216957"/>
              <a:gd name="connsiteX5" fmla="*/ 2736 w 310116"/>
              <a:gd name="connsiteY5" fmla="*/ 216520 h 21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116" h="216957">
                <a:moveTo>
                  <a:pt x="2736" y="216520"/>
                </a:moveTo>
                <a:cubicBezTo>
                  <a:pt x="14113" y="210964"/>
                  <a:pt x="82375" y="144288"/>
                  <a:pt x="131323" y="110157"/>
                </a:cubicBezTo>
                <a:cubicBezTo>
                  <a:pt x="180271" y="76026"/>
                  <a:pt x="272611" y="27342"/>
                  <a:pt x="296423" y="11732"/>
                </a:cubicBezTo>
                <a:cubicBezTo>
                  <a:pt x="320236" y="-3878"/>
                  <a:pt x="313092" y="-5466"/>
                  <a:pt x="274198" y="16495"/>
                </a:cubicBezTo>
                <a:cubicBezTo>
                  <a:pt x="235304" y="38455"/>
                  <a:pt x="109892" y="113597"/>
                  <a:pt x="63061" y="143495"/>
                </a:cubicBezTo>
                <a:cubicBezTo>
                  <a:pt x="16230" y="173393"/>
                  <a:pt x="-8641" y="222076"/>
                  <a:pt x="2736" y="216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88E12EFE-A85F-447F-8178-9EC1151AA304}"/>
              </a:ext>
            </a:extLst>
          </p:cNvPr>
          <p:cNvSpPr/>
          <p:nvPr/>
        </p:nvSpPr>
        <p:spPr>
          <a:xfrm>
            <a:off x="2152210" y="760073"/>
            <a:ext cx="884737" cy="330266"/>
          </a:xfrm>
          <a:custGeom>
            <a:avLst/>
            <a:gdLst>
              <a:gd name="connsiteX0" fmla="*/ 440 w 884737"/>
              <a:gd name="connsiteY0" fmla="*/ 81302 h 330266"/>
              <a:gd name="connsiteX1" fmla="*/ 198878 w 884737"/>
              <a:gd name="connsiteY1" fmla="*/ 8277 h 330266"/>
              <a:gd name="connsiteX2" fmla="*/ 483040 w 884737"/>
              <a:gd name="connsiteY2" fmla="*/ 24152 h 330266"/>
              <a:gd name="connsiteX3" fmla="*/ 814828 w 884737"/>
              <a:gd name="connsiteY3" fmla="*/ 208302 h 330266"/>
              <a:gd name="connsiteX4" fmla="*/ 881503 w 884737"/>
              <a:gd name="connsiteY4" fmla="*/ 328952 h 330266"/>
              <a:gd name="connsiteX5" fmla="*/ 837053 w 884737"/>
              <a:gd name="connsiteY5" fmla="*/ 257515 h 330266"/>
              <a:gd name="connsiteX6" fmla="*/ 527490 w 884737"/>
              <a:gd name="connsiteY6" fmla="*/ 36852 h 330266"/>
              <a:gd name="connsiteX7" fmla="*/ 157603 w 884737"/>
              <a:gd name="connsiteY7" fmla="*/ 19390 h 330266"/>
              <a:gd name="connsiteX8" fmla="*/ 440 w 884737"/>
              <a:gd name="connsiteY8" fmla="*/ 81302 h 33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4737" h="330266">
                <a:moveTo>
                  <a:pt x="440" y="81302"/>
                </a:moveTo>
                <a:cubicBezTo>
                  <a:pt x="7319" y="79450"/>
                  <a:pt x="118445" y="17802"/>
                  <a:pt x="198878" y="8277"/>
                </a:cubicBezTo>
                <a:cubicBezTo>
                  <a:pt x="279311" y="-1248"/>
                  <a:pt x="380382" y="-9185"/>
                  <a:pt x="483040" y="24152"/>
                </a:cubicBezTo>
                <a:cubicBezTo>
                  <a:pt x="585698" y="57489"/>
                  <a:pt x="748418" y="157502"/>
                  <a:pt x="814828" y="208302"/>
                </a:cubicBezTo>
                <a:cubicBezTo>
                  <a:pt x="881239" y="259102"/>
                  <a:pt x="877799" y="320750"/>
                  <a:pt x="881503" y="328952"/>
                </a:cubicBezTo>
                <a:cubicBezTo>
                  <a:pt x="885207" y="337154"/>
                  <a:pt x="896055" y="306198"/>
                  <a:pt x="837053" y="257515"/>
                </a:cubicBezTo>
                <a:cubicBezTo>
                  <a:pt x="778051" y="208832"/>
                  <a:pt x="640732" y="76539"/>
                  <a:pt x="527490" y="36852"/>
                </a:cubicBezTo>
                <a:cubicBezTo>
                  <a:pt x="414248" y="-2835"/>
                  <a:pt x="247032" y="16744"/>
                  <a:pt x="157603" y="19390"/>
                </a:cubicBezTo>
                <a:cubicBezTo>
                  <a:pt x="68174" y="22036"/>
                  <a:pt x="-6439" y="83154"/>
                  <a:pt x="440" y="81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C7479EA3-5936-486F-AA51-81DC1083B44C}"/>
              </a:ext>
            </a:extLst>
          </p:cNvPr>
          <p:cNvSpPr/>
          <p:nvPr/>
        </p:nvSpPr>
        <p:spPr>
          <a:xfrm>
            <a:off x="1782709" y="1267178"/>
            <a:ext cx="33541" cy="442674"/>
          </a:xfrm>
          <a:custGeom>
            <a:avLst/>
            <a:gdLst>
              <a:gd name="connsiteX0" fmla="*/ 54 w 33541"/>
              <a:gd name="connsiteY0" fmla="*/ 2822 h 442674"/>
              <a:gd name="connsiteX1" fmla="*/ 23866 w 33541"/>
              <a:gd name="connsiteY1" fmla="*/ 136172 h 442674"/>
              <a:gd name="connsiteX2" fmla="*/ 12754 w 33541"/>
              <a:gd name="connsiteY2" fmla="*/ 206022 h 442674"/>
              <a:gd name="connsiteX3" fmla="*/ 7991 w 33541"/>
              <a:gd name="connsiteY3" fmla="*/ 312385 h 442674"/>
              <a:gd name="connsiteX4" fmla="*/ 33391 w 33541"/>
              <a:gd name="connsiteY4" fmla="*/ 442560 h 442674"/>
              <a:gd name="connsiteX5" fmla="*/ 19104 w 33541"/>
              <a:gd name="connsiteY5" fmla="*/ 329847 h 442674"/>
              <a:gd name="connsiteX6" fmla="*/ 31804 w 33541"/>
              <a:gd name="connsiteY6" fmla="*/ 67910 h 442674"/>
              <a:gd name="connsiteX7" fmla="*/ 54 w 33541"/>
              <a:gd name="connsiteY7" fmla="*/ 2822 h 44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41" h="442674">
                <a:moveTo>
                  <a:pt x="54" y="2822"/>
                </a:moveTo>
                <a:cubicBezTo>
                  <a:pt x="-1269" y="14199"/>
                  <a:pt x="21749" y="102305"/>
                  <a:pt x="23866" y="136172"/>
                </a:cubicBezTo>
                <a:cubicBezTo>
                  <a:pt x="25983" y="170039"/>
                  <a:pt x="15400" y="176653"/>
                  <a:pt x="12754" y="206022"/>
                </a:cubicBezTo>
                <a:cubicBezTo>
                  <a:pt x="10108" y="235391"/>
                  <a:pt x="4552" y="272962"/>
                  <a:pt x="7991" y="312385"/>
                </a:cubicBezTo>
                <a:cubicBezTo>
                  <a:pt x="11431" y="351808"/>
                  <a:pt x="31539" y="439650"/>
                  <a:pt x="33391" y="442560"/>
                </a:cubicBezTo>
                <a:cubicBezTo>
                  <a:pt x="35243" y="445470"/>
                  <a:pt x="19368" y="392289"/>
                  <a:pt x="19104" y="329847"/>
                </a:cubicBezTo>
                <a:cubicBezTo>
                  <a:pt x="18840" y="267405"/>
                  <a:pt x="35508" y="121091"/>
                  <a:pt x="31804" y="67910"/>
                </a:cubicBezTo>
                <a:cubicBezTo>
                  <a:pt x="28100" y="14729"/>
                  <a:pt x="1377" y="-8555"/>
                  <a:pt x="54" y="2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ACD38ECD-B35F-410D-86EF-FE503B10E728}"/>
              </a:ext>
            </a:extLst>
          </p:cNvPr>
          <p:cNvSpPr/>
          <p:nvPr/>
        </p:nvSpPr>
        <p:spPr>
          <a:xfrm>
            <a:off x="1749351" y="1245811"/>
            <a:ext cx="38580" cy="286675"/>
          </a:xfrm>
          <a:custGeom>
            <a:avLst/>
            <a:gdLst>
              <a:gd name="connsiteX0" fmla="*/ 22299 w 38580"/>
              <a:gd name="connsiteY0" fmla="*/ 377 h 286675"/>
              <a:gd name="connsiteX1" fmla="*/ 19124 w 38580"/>
              <a:gd name="connsiteY1" fmla="*/ 81339 h 286675"/>
              <a:gd name="connsiteX2" fmla="*/ 74 w 38580"/>
              <a:gd name="connsiteY2" fmla="*/ 105152 h 286675"/>
              <a:gd name="connsiteX3" fmla="*/ 27062 w 38580"/>
              <a:gd name="connsiteY3" fmla="*/ 143252 h 286675"/>
              <a:gd name="connsiteX4" fmla="*/ 27062 w 38580"/>
              <a:gd name="connsiteY4" fmla="*/ 167064 h 286675"/>
              <a:gd name="connsiteX5" fmla="*/ 3249 w 38580"/>
              <a:gd name="connsiteY5" fmla="*/ 286127 h 286675"/>
              <a:gd name="connsiteX6" fmla="*/ 38174 w 38580"/>
              <a:gd name="connsiteY6" fmla="*/ 113089 h 286675"/>
              <a:gd name="connsiteX7" fmla="*/ 22299 w 38580"/>
              <a:gd name="connsiteY7" fmla="*/ 52764 h 286675"/>
              <a:gd name="connsiteX8" fmla="*/ 22299 w 38580"/>
              <a:gd name="connsiteY8" fmla="*/ 377 h 28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80" h="286675">
                <a:moveTo>
                  <a:pt x="22299" y="377"/>
                </a:moveTo>
                <a:cubicBezTo>
                  <a:pt x="21770" y="5140"/>
                  <a:pt x="22828" y="63877"/>
                  <a:pt x="19124" y="81339"/>
                </a:cubicBezTo>
                <a:cubicBezTo>
                  <a:pt x="15420" y="98801"/>
                  <a:pt x="-1249" y="94833"/>
                  <a:pt x="74" y="105152"/>
                </a:cubicBezTo>
                <a:cubicBezTo>
                  <a:pt x="1397" y="115471"/>
                  <a:pt x="22564" y="132933"/>
                  <a:pt x="27062" y="143252"/>
                </a:cubicBezTo>
                <a:cubicBezTo>
                  <a:pt x="31560" y="153571"/>
                  <a:pt x="31031" y="143252"/>
                  <a:pt x="27062" y="167064"/>
                </a:cubicBezTo>
                <a:cubicBezTo>
                  <a:pt x="23093" y="190877"/>
                  <a:pt x="1397" y="295123"/>
                  <a:pt x="3249" y="286127"/>
                </a:cubicBezTo>
                <a:cubicBezTo>
                  <a:pt x="5101" y="277131"/>
                  <a:pt x="34999" y="151983"/>
                  <a:pt x="38174" y="113089"/>
                </a:cubicBezTo>
                <a:cubicBezTo>
                  <a:pt x="41349" y="74195"/>
                  <a:pt x="24945" y="68374"/>
                  <a:pt x="22299" y="52764"/>
                </a:cubicBezTo>
                <a:cubicBezTo>
                  <a:pt x="19653" y="37154"/>
                  <a:pt x="22828" y="-4386"/>
                  <a:pt x="22299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9592AF3C-A724-478C-827B-B54E32FC5949}"/>
              </a:ext>
            </a:extLst>
          </p:cNvPr>
          <p:cNvSpPr/>
          <p:nvPr/>
        </p:nvSpPr>
        <p:spPr>
          <a:xfrm>
            <a:off x="1764509" y="1412954"/>
            <a:ext cx="40761" cy="321790"/>
          </a:xfrm>
          <a:custGeom>
            <a:avLst/>
            <a:gdLst>
              <a:gd name="connsiteX0" fmla="*/ 5554 w 40761"/>
              <a:gd name="connsiteY0" fmla="*/ 1509 h 321790"/>
              <a:gd name="connsiteX1" fmla="*/ 32541 w 40761"/>
              <a:gd name="connsiteY1" fmla="*/ 272971 h 321790"/>
              <a:gd name="connsiteX2" fmla="*/ 40479 w 40761"/>
              <a:gd name="connsiteY2" fmla="*/ 320596 h 321790"/>
              <a:gd name="connsiteX3" fmla="*/ 24604 w 40761"/>
              <a:gd name="connsiteY3" fmla="*/ 295196 h 321790"/>
              <a:gd name="connsiteX4" fmla="*/ 791 w 40761"/>
              <a:gd name="connsiteY4" fmla="*/ 169784 h 321790"/>
              <a:gd name="connsiteX5" fmla="*/ 5554 w 40761"/>
              <a:gd name="connsiteY5" fmla="*/ 1509 h 32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61" h="321790">
                <a:moveTo>
                  <a:pt x="5554" y="1509"/>
                </a:moveTo>
                <a:cubicBezTo>
                  <a:pt x="10846" y="18707"/>
                  <a:pt x="26720" y="219790"/>
                  <a:pt x="32541" y="272971"/>
                </a:cubicBezTo>
                <a:cubicBezTo>
                  <a:pt x="38362" y="326152"/>
                  <a:pt x="41802" y="316892"/>
                  <a:pt x="40479" y="320596"/>
                </a:cubicBezTo>
                <a:cubicBezTo>
                  <a:pt x="39156" y="324300"/>
                  <a:pt x="31219" y="320331"/>
                  <a:pt x="24604" y="295196"/>
                </a:cubicBezTo>
                <a:cubicBezTo>
                  <a:pt x="17989" y="270061"/>
                  <a:pt x="2643" y="220848"/>
                  <a:pt x="791" y="169784"/>
                </a:cubicBezTo>
                <a:cubicBezTo>
                  <a:pt x="-1061" y="118720"/>
                  <a:pt x="262" y="-15689"/>
                  <a:pt x="5554" y="1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3BB9BF54-1857-491F-B56D-8EB4154614BE}"/>
              </a:ext>
            </a:extLst>
          </p:cNvPr>
          <p:cNvSpPr/>
          <p:nvPr/>
        </p:nvSpPr>
        <p:spPr>
          <a:xfrm>
            <a:off x="1780653" y="1395335"/>
            <a:ext cx="141594" cy="357303"/>
          </a:xfrm>
          <a:custGeom>
            <a:avLst/>
            <a:gdLst>
              <a:gd name="connsiteX0" fmla="*/ 44972 w 141594"/>
              <a:gd name="connsiteY0" fmla="*/ 78 h 357303"/>
              <a:gd name="connsiteX1" fmla="*/ 70372 w 141594"/>
              <a:gd name="connsiteY1" fmla="*/ 204865 h 357303"/>
              <a:gd name="connsiteX2" fmla="*/ 132285 w 141594"/>
              <a:gd name="connsiteY2" fmla="*/ 238203 h 357303"/>
              <a:gd name="connsiteX3" fmla="*/ 140222 w 141594"/>
              <a:gd name="connsiteY3" fmla="*/ 281065 h 357303"/>
              <a:gd name="connsiteX4" fmla="*/ 121172 w 141594"/>
              <a:gd name="connsiteY4" fmla="*/ 290590 h 357303"/>
              <a:gd name="connsiteX5" fmla="*/ 76722 w 141594"/>
              <a:gd name="connsiteY5" fmla="*/ 300115 h 357303"/>
              <a:gd name="connsiteX6" fmla="*/ 522 w 141594"/>
              <a:gd name="connsiteY6" fmla="*/ 357265 h 357303"/>
              <a:gd name="connsiteX7" fmla="*/ 117997 w 141594"/>
              <a:gd name="connsiteY7" fmla="*/ 290590 h 357303"/>
              <a:gd name="connsiteX8" fmla="*/ 108472 w 141594"/>
              <a:gd name="connsiteY8" fmla="*/ 249315 h 357303"/>
              <a:gd name="connsiteX9" fmla="*/ 62435 w 141594"/>
              <a:gd name="connsiteY9" fmla="*/ 181053 h 357303"/>
              <a:gd name="connsiteX10" fmla="*/ 44972 w 141594"/>
              <a:gd name="connsiteY10" fmla="*/ 78 h 35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594" h="357303">
                <a:moveTo>
                  <a:pt x="44972" y="78"/>
                </a:moveTo>
                <a:cubicBezTo>
                  <a:pt x="46295" y="4047"/>
                  <a:pt x="55820" y="165178"/>
                  <a:pt x="70372" y="204865"/>
                </a:cubicBezTo>
                <a:cubicBezTo>
                  <a:pt x="84924" y="244552"/>
                  <a:pt x="120643" y="225503"/>
                  <a:pt x="132285" y="238203"/>
                </a:cubicBezTo>
                <a:cubicBezTo>
                  <a:pt x="143927" y="250903"/>
                  <a:pt x="142074" y="272334"/>
                  <a:pt x="140222" y="281065"/>
                </a:cubicBezTo>
                <a:cubicBezTo>
                  <a:pt x="138370" y="289796"/>
                  <a:pt x="131755" y="287415"/>
                  <a:pt x="121172" y="290590"/>
                </a:cubicBezTo>
                <a:cubicBezTo>
                  <a:pt x="110589" y="293765"/>
                  <a:pt x="96830" y="289003"/>
                  <a:pt x="76722" y="300115"/>
                </a:cubicBezTo>
                <a:cubicBezTo>
                  <a:pt x="56614" y="311227"/>
                  <a:pt x="-6357" y="358852"/>
                  <a:pt x="522" y="357265"/>
                </a:cubicBezTo>
                <a:cubicBezTo>
                  <a:pt x="7401" y="355678"/>
                  <a:pt x="100005" y="308582"/>
                  <a:pt x="117997" y="290590"/>
                </a:cubicBezTo>
                <a:cubicBezTo>
                  <a:pt x="135989" y="272598"/>
                  <a:pt x="117732" y="267571"/>
                  <a:pt x="108472" y="249315"/>
                </a:cubicBezTo>
                <a:cubicBezTo>
                  <a:pt x="99212" y="231059"/>
                  <a:pt x="74606" y="218624"/>
                  <a:pt x="62435" y="181053"/>
                </a:cubicBezTo>
                <a:cubicBezTo>
                  <a:pt x="50264" y="143482"/>
                  <a:pt x="43649" y="-3891"/>
                  <a:pt x="44972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BD36FB0E-C8AF-451C-A059-5FE0F43A00BE}"/>
              </a:ext>
            </a:extLst>
          </p:cNvPr>
          <p:cNvSpPr/>
          <p:nvPr/>
        </p:nvSpPr>
        <p:spPr>
          <a:xfrm>
            <a:off x="1849960" y="1480573"/>
            <a:ext cx="53779" cy="143966"/>
          </a:xfrm>
          <a:custGeom>
            <a:avLst/>
            <a:gdLst>
              <a:gd name="connsiteX0" fmla="*/ 4240 w 53779"/>
              <a:gd name="connsiteY0" fmla="*/ 565 h 143966"/>
              <a:gd name="connsiteX1" fmla="*/ 21703 w 53779"/>
              <a:gd name="connsiteY1" fmla="*/ 95815 h 143966"/>
              <a:gd name="connsiteX2" fmla="*/ 53453 w 53779"/>
              <a:gd name="connsiteY2" fmla="*/ 141852 h 143966"/>
              <a:gd name="connsiteX3" fmla="*/ 35990 w 53779"/>
              <a:gd name="connsiteY3" fmla="*/ 133915 h 143966"/>
              <a:gd name="connsiteX4" fmla="*/ 1065 w 53779"/>
              <a:gd name="connsiteY4" fmla="*/ 113277 h 143966"/>
              <a:gd name="connsiteX5" fmla="*/ 9003 w 53779"/>
              <a:gd name="connsiteY5" fmla="*/ 57715 h 143966"/>
              <a:gd name="connsiteX6" fmla="*/ 4240 w 53779"/>
              <a:gd name="connsiteY6" fmla="*/ 565 h 14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79" h="143966">
                <a:moveTo>
                  <a:pt x="4240" y="565"/>
                </a:moveTo>
                <a:cubicBezTo>
                  <a:pt x="6357" y="6915"/>
                  <a:pt x="13501" y="72267"/>
                  <a:pt x="21703" y="95815"/>
                </a:cubicBezTo>
                <a:cubicBezTo>
                  <a:pt x="29905" y="119363"/>
                  <a:pt x="51072" y="135502"/>
                  <a:pt x="53453" y="141852"/>
                </a:cubicBezTo>
                <a:cubicBezTo>
                  <a:pt x="55834" y="148202"/>
                  <a:pt x="44721" y="138677"/>
                  <a:pt x="35990" y="133915"/>
                </a:cubicBezTo>
                <a:cubicBezTo>
                  <a:pt x="27259" y="129153"/>
                  <a:pt x="5563" y="125977"/>
                  <a:pt x="1065" y="113277"/>
                </a:cubicBezTo>
                <a:cubicBezTo>
                  <a:pt x="-3433" y="100577"/>
                  <a:pt x="7680" y="72267"/>
                  <a:pt x="9003" y="57715"/>
                </a:cubicBezTo>
                <a:cubicBezTo>
                  <a:pt x="10326" y="43163"/>
                  <a:pt x="2123" y="-5785"/>
                  <a:pt x="4240" y="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3ACDBF06-6352-4021-9747-734507D91603}"/>
              </a:ext>
            </a:extLst>
          </p:cNvPr>
          <p:cNvSpPr/>
          <p:nvPr/>
        </p:nvSpPr>
        <p:spPr>
          <a:xfrm>
            <a:off x="1873063" y="1509695"/>
            <a:ext cx="70046" cy="116248"/>
          </a:xfrm>
          <a:custGeom>
            <a:avLst/>
            <a:gdLst>
              <a:gd name="connsiteX0" fmla="*/ 187 w 70046"/>
              <a:gd name="connsiteY0" fmla="*/ 18 h 116248"/>
              <a:gd name="connsiteX1" fmla="*/ 62100 w 70046"/>
              <a:gd name="connsiteY1" fmla="*/ 44468 h 116248"/>
              <a:gd name="connsiteX2" fmla="*/ 63687 w 70046"/>
              <a:gd name="connsiteY2" fmla="*/ 80980 h 116248"/>
              <a:gd name="connsiteX3" fmla="*/ 70037 w 70046"/>
              <a:gd name="connsiteY3" fmla="*/ 115905 h 116248"/>
              <a:gd name="connsiteX4" fmla="*/ 62100 w 70046"/>
              <a:gd name="connsiteY4" fmla="*/ 95268 h 116248"/>
              <a:gd name="connsiteX5" fmla="*/ 43050 w 70046"/>
              <a:gd name="connsiteY5" fmla="*/ 39705 h 116248"/>
              <a:gd name="connsiteX6" fmla="*/ 187 w 70046"/>
              <a:gd name="connsiteY6" fmla="*/ 18 h 11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46" h="116248">
                <a:moveTo>
                  <a:pt x="187" y="18"/>
                </a:moveTo>
                <a:cubicBezTo>
                  <a:pt x="3362" y="812"/>
                  <a:pt x="51517" y="30974"/>
                  <a:pt x="62100" y="44468"/>
                </a:cubicBezTo>
                <a:cubicBezTo>
                  <a:pt x="72683" y="57962"/>
                  <a:pt x="62364" y="69074"/>
                  <a:pt x="63687" y="80980"/>
                </a:cubicBezTo>
                <a:cubicBezTo>
                  <a:pt x="65010" y="92886"/>
                  <a:pt x="70301" y="113524"/>
                  <a:pt x="70037" y="115905"/>
                </a:cubicBezTo>
                <a:cubicBezTo>
                  <a:pt x="69773" y="118286"/>
                  <a:pt x="66598" y="107968"/>
                  <a:pt x="62100" y="95268"/>
                </a:cubicBezTo>
                <a:cubicBezTo>
                  <a:pt x="57602" y="82568"/>
                  <a:pt x="50988" y="55316"/>
                  <a:pt x="43050" y="39705"/>
                </a:cubicBezTo>
                <a:cubicBezTo>
                  <a:pt x="35113" y="24095"/>
                  <a:pt x="-2988" y="-776"/>
                  <a:pt x="187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ADA2AFA0-8371-439F-9C7C-8E89E6A8849D}"/>
              </a:ext>
            </a:extLst>
          </p:cNvPr>
          <p:cNvSpPr/>
          <p:nvPr/>
        </p:nvSpPr>
        <p:spPr>
          <a:xfrm>
            <a:off x="1886767" y="1520817"/>
            <a:ext cx="56346" cy="95294"/>
          </a:xfrm>
          <a:custGeom>
            <a:avLst/>
            <a:gdLst>
              <a:gd name="connsiteX0" fmla="*/ 771 w 56346"/>
              <a:gd name="connsiteY0" fmla="*/ 8 h 95294"/>
              <a:gd name="connsiteX1" fmla="*/ 13471 w 56346"/>
              <a:gd name="connsiteY1" fmla="*/ 68271 h 95294"/>
              <a:gd name="connsiteX2" fmla="*/ 56333 w 56346"/>
              <a:gd name="connsiteY2" fmla="*/ 95258 h 95294"/>
              <a:gd name="connsiteX3" fmla="*/ 8708 w 56346"/>
              <a:gd name="connsiteY3" fmla="*/ 73033 h 95294"/>
              <a:gd name="connsiteX4" fmla="*/ 771 w 56346"/>
              <a:gd name="connsiteY4" fmla="*/ 8 h 9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46" h="95294">
                <a:moveTo>
                  <a:pt x="771" y="8"/>
                </a:moveTo>
                <a:cubicBezTo>
                  <a:pt x="1565" y="-786"/>
                  <a:pt x="4211" y="52396"/>
                  <a:pt x="13471" y="68271"/>
                </a:cubicBezTo>
                <a:cubicBezTo>
                  <a:pt x="22731" y="84146"/>
                  <a:pt x="57127" y="94464"/>
                  <a:pt x="56333" y="95258"/>
                </a:cubicBezTo>
                <a:cubicBezTo>
                  <a:pt x="55539" y="96052"/>
                  <a:pt x="19821" y="83881"/>
                  <a:pt x="8708" y="73033"/>
                </a:cubicBezTo>
                <a:cubicBezTo>
                  <a:pt x="-2405" y="62185"/>
                  <a:pt x="-23" y="802"/>
                  <a:pt x="77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1637BC04-77B7-4822-899A-2FE96A4090B2}"/>
              </a:ext>
            </a:extLst>
          </p:cNvPr>
          <p:cNvSpPr/>
          <p:nvPr/>
        </p:nvSpPr>
        <p:spPr>
          <a:xfrm>
            <a:off x="1771987" y="1693830"/>
            <a:ext cx="178622" cy="57432"/>
          </a:xfrm>
          <a:custGeom>
            <a:avLst/>
            <a:gdLst>
              <a:gd name="connsiteX0" fmla="*/ 2838 w 178622"/>
              <a:gd name="connsiteY0" fmla="*/ 54008 h 57432"/>
              <a:gd name="connsiteX1" fmla="*/ 177463 w 178622"/>
              <a:gd name="connsiteY1" fmla="*/ 33 h 57432"/>
              <a:gd name="connsiteX2" fmla="*/ 75863 w 178622"/>
              <a:gd name="connsiteY2" fmla="*/ 46070 h 57432"/>
              <a:gd name="connsiteX3" fmla="*/ 2838 w 178622"/>
              <a:gd name="connsiteY3" fmla="*/ 54008 h 5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22" h="57432">
                <a:moveTo>
                  <a:pt x="2838" y="54008"/>
                </a:moveTo>
                <a:cubicBezTo>
                  <a:pt x="19771" y="46335"/>
                  <a:pt x="165292" y="1356"/>
                  <a:pt x="177463" y="33"/>
                </a:cubicBezTo>
                <a:cubicBezTo>
                  <a:pt x="189634" y="-1290"/>
                  <a:pt x="102586" y="36810"/>
                  <a:pt x="75863" y="46070"/>
                </a:cubicBezTo>
                <a:cubicBezTo>
                  <a:pt x="49140" y="55330"/>
                  <a:pt x="-14095" y="61681"/>
                  <a:pt x="2838" y="54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540F83F4-9223-4486-BF3C-329B5CD85DE9}"/>
              </a:ext>
            </a:extLst>
          </p:cNvPr>
          <p:cNvSpPr/>
          <p:nvPr/>
        </p:nvSpPr>
        <p:spPr>
          <a:xfrm>
            <a:off x="1784348" y="1766752"/>
            <a:ext cx="125488" cy="84398"/>
          </a:xfrm>
          <a:custGeom>
            <a:avLst/>
            <a:gdLst>
              <a:gd name="connsiteX0" fmla="*/ 2 w 125488"/>
              <a:gd name="connsiteY0" fmla="*/ 136 h 84398"/>
              <a:gd name="connsiteX1" fmla="*/ 103190 w 125488"/>
              <a:gd name="connsiteY1" fmla="*/ 35061 h 84398"/>
              <a:gd name="connsiteX2" fmla="*/ 125415 w 125488"/>
              <a:gd name="connsiteY2" fmla="*/ 84273 h 84398"/>
              <a:gd name="connsiteX3" fmla="*/ 100015 w 125488"/>
              <a:gd name="connsiteY3" fmla="*/ 47761 h 84398"/>
              <a:gd name="connsiteX4" fmla="*/ 2 w 125488"/>
              <a:gd name="connsiteY4" fmla="*/ 136 h 8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88" h="84398">
                <a:moveTo>
                  <a:pt x="2" y="136"/>
                </a:moveTo>
                <a:cubicBezTo>
                  <a:pt x="531" y="-1981"/>
                  <a:pt x="82288" y="21038"/>
                  <a:pt x="103190" y="35061"/>
                </a:cubicBezTo>
                <a:cubicBezTo>
                  <a:pt x="124092" y="49084"/>
                  <a:pt x="125944" y="82156"/>
                  <a:pt x="125415" y="84273"/>
                </a:cubicBezTo>
                <a:cubicBezTo>
                  <a:pt x="124886" y="86390"/>
                  <a:pt x="121182" y="61255"/>
                  <a:pt x="100015" y="47761"/>
                </a:cubicBezTo>
                <a:cubicBezTo>
                  <a:pt x="78848" y="34267"/>
                  <a:pt x="-527" y="2253"/>
                  <a:pt x="2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EF3CC17D-FF82-4272-A6AA-24885E1379EE}"/>
              </a:ext>
            </a:extLst>
          </p:cNvPr>
          <p:cNvSpPr/>
          <p:nvPr/>
        </p:nvSpPr>
        <p:spPr>
          <a:xfrm>
            <a:off x="1860287" y="1738268"/>
            <a:ext cx="112382" cy="100134"/>
          </a:xfrm>
          <a:custGeom>
            <a:avLst/>
            <a:gdLst>
              <a:gd name="connsiteX0" fmla="*/ 263 w 112382"/>
              <a:gd name="connsiteY0" fmla="*/ 45 h 100134"/>
              <a:gd name="connsiteX1" fmla="*/ 87576 w 112382"/>
              <a:gd name="connsiteY1" fmla="*/ 61957 h 100134"/>
              <a:gd name="connsiteX2" fmla="*/ 111388 w 112382"/>
              <a:gd name="connsiteY2" fmla="*/ 100057 h 100134"/>
              <a:gd name="connsiteX3" fmla="*/ 62176 w 112382"/>
              <a:gd name="connsiteY3" fmla="*/ 52432 h 100134"/>
              <a:gd name="connsiteX4" fmla="*/ 263 w 112382"/>
              <a:gd name="connsiteY4" fmla="*/ 45 h 10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82" h="100134">
                <a:moveTo>
                  <a:pt x="263" y="45"/>
                </a:moveTo>
                <a:cubicBezTo>
                  <a:pt x="4496" y="1632"/>
                  <a:pt x="69055" y="45289"/>
                  <a:pt x="87576" y="61957"/>
                </a:cubicBezTo>
                <a:cubicBezTo>
                  <a:pt x="106097" y="78625"/>
                  <a:pt x="115621" y="101644"/>
                  <a:pt x="111388" y="100057"/>
                </a:cubicBezTo>
                <a:cubicBezTo>
                  <a:pt x="107155" y="98470"/>
                  <a:pt x="80432" y="66190"/>
                  <a:pt x="62176" y="52432"/>
                </a:cubicBezTo>
                <a:cubicBezTo>
                  <a:pt x="43920" y="38674"/>
                  <a:pt x="-3970" y="-1542"/>
                  <a:pt x="263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F301AA9B-1110-4517-A7A0-4C205C04B0A9}"/>
              </a:ext>
            </a:extLst>
          </p:cNvPr>
          <p:cNvSpPr/>
          <p:nvPr/>
        </p:nvSpPr>
        <p:spPr>
          <a:xfrm>
            <a:off x="1964617" y="784559"/>
            <a:ext cx="708737" cy="206159"/>
          </a:xfrm>
          <a:custGeom>
            <a:avLst/>
            <a:gdLst>
              <a:gd name="connsiteX0" fmla="*/ 708 w 708737"/>
              <a:gd name="connsiteY0" fmla="*/ 206041 h 206159"/>
              <a:gd name="connsiteX1" fmla="*/ 267408 w 708737"/>
              <a:gd name="connsiteY1" fmla="*/ 42529 h 206159"/>
              <a:gd name="connsiteX2" fmla="*/ 586496 w 708737"/>
              <a:gd name="connsiteY2" fmla="*/ 40941 h 206159"/>
              <a:gd name="connsiteX3" fmla="*/ 708733 w 708737"/>
              <a:gd name="connsiteY3" fmla="*/ 47291 h 206159"/>
              <a:gd name="connsiteX4" fmla="*/ 583321 w 708737"/>
              <a:gd name="connsiteY4" fmla="*/ 20304 h 206159"/>
              <a:gd name="connsiteX5" fmla="*/ 348371 w 708737"/>
              <a:gd name="connsiteY5" fmla="*/ 13954 h 206159"/>
              <a:gd name="connsiteX6" fmla="*/ 708 w 708737"/>
              <a:gd name="connsiteY6" fmla="*/ 206041 h 20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737" h="206159">
                <a:moveTo>
                  <a:pt x="708" y="206041"/>
                </a:moveTo>
                <a:cubicBezTo>
                  <a:pt x="-12786" y="210803"/>
                  <a:pt x="169777" y="70046"/>
                  <a:pt x="267408" y="42529"/>
                </a:cubicBezTo>
                <a:cubicBezTo>
                  <a:pt x="365039" y="15012"/>
                  <a:pt x="512942" y="40147"/>
                  <a:pt x="586496" y="40941"/>
                </a:cubicBezTo>
                <a:cubicBezTo>
                  <a:pt x="660050" y="41735"/>
                  <a:pt x="709262" y="50730"/>
                  <a:pt x="708733" y="47291"/>
                </a:cubicBezTo>
                <a:cubicBezTo>
                  <a:pt x="708204" y="43852"/>
                  <a:pt x="643381" y="25860"/>
                  <a:pt x="583321" y="20304"/>
                </a:cubicBezTo>
                <a:cubicBezTo>
                  <a:pt x="523261" y="14748"/>
                  <a:pt x="442563" y="-18325"/>
                  <a:pt x="348371" y="13954"/>
                </a:cubicBezTo>
                <a:cubicBezTo>
                  <a:pt x="254179" y="46233"/>
                  <a:pt x="14202" y="201279"/>
                  <a:pt x="708" y="206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DBBC8CE1-9DC6-4A37-AE94-A10DBBAC84D9}"/>
              </a:ext>
            </a:extLst>
          </p:cNvPr>
          <p:cNvSpPr/>
          <p:nvPr/>
        </p:nvSpPr>
        <p:spPr>
          <a:xfrm>
            <a:off x="2008803" y="820945"/>
            <a:ext cx="364007" cy="163437"/>
          </a:xfrm>
          <a:custGeom>
            <a:avLst/>
            <a:gdLst>
              <a:gd name="connsiteX0" fmla="*/ 972 w 364007"/>
              <a:gd name="connsiteY0" fmla="*/ 163305 h 163437"/>
              <a:gd name="connsiteX1" fmla="*/ 188297 w 364007"/>
              <a:gd name="connsiteY1" fmla="*/ 53768 h 163437"/>
              <a:gd name="connsiteX2" fmla="*/ 361335 w 364007"/>
              <a:gd name="connsiteY2" fmla="*/ 1380 h 163437"/>
              <a:gd name="connsiteX3" fmla="*/ 272435 w 364007"/>
              <a:gd name="connsiteY3" fmla="*/ 29955 h 163437"/>
              <a:gd name="connsiteX4" fmla="*/ 972 w 364007"/>
              <a:gd name="connsiteY4" fmla="*/ 163305 h 16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07" h="163437">
                <a:moveTo>
                  <a:pt x="972" y="163305"/>
                </a:moveTo>
                <a:cubicBezTo>
                  <a:pt x="-13051" y="167274"/>
                  <a:pt x="128237" y="80755"/>
                  <a:pt x="188297" y="53768"/>
                </a:cubicBezTo>
                <a:cubicBezTo>
                  <a:pt x="248358" y="26780"/>
                  <a:pt x="347312" y="5349"/>
                  <a:pt x="361335" y="1380"/>
                </a:cubicBezTo>
                <a:cubicBezTo>
                  <a:pt x="375358" y="-2589"/>
                  <a:pt x="332496" y="586"/>
                  <a:pt x="272435" y="29955"/>
                </a:cubicBezTo>
                <a:cubicBezTo>
                  <a:pt x="212375" y="59324"/>
                  <a:pt x="14995" y="159336"/>
                  <a:pt x="972" y="163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87C6F93F-990C-4AA9-BE1A-BA808AD2E624}"/>
              </a:ext>
            </a:extLst>
          </p:cNvPr>
          <p:cNvSpPr/>
          <p:nvPr/>
        </p:nvSpPr>
        <p:spPr>
          <a:xfrm>
            <a:off x="1962937" y="1530339"/>
            <a:ext cx="129882" cy="26116"/>
          </a:xfrm>
          <a:custGeom>
            <a:avLst/>
            <a:gdLst>
              <a:gd name="connsiteX0" fmla="*/ 801 w 129882"/>
              <a:gd name="connsiteY0" fmla="*/ 11 h 26116"/>
              <a:gd name="connsiteX1" fmla="*/ 127801 w 129882"/>
              <a:gd name="connsiteY1" fmla="*/ 22236 h 26116"/>
              <a:gd name="connsiteX2" fmla="*/ 75413 w 129882"/>
              <a:gd name="connsiteY2" fmla="*/ 25411 h 26116"/>
              <a:gd name="connsiteX3" fmla="*/ 801 w 129882"/>
              <a:gd name="connsiteY3" fmla="*/ 11 h 2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882" h="26116">
                <a:moveTo>
                  <a:pt x="801" y="11"/>
                </a:moveTo>
                <a:cubicBezTo>
                  <a:pt x="9532" y="-518"/>
                  <a:pt x="115366" y="18003"/>
                  <a:pt x="127801" y="22236"/>
                </a:cubicBezTo>
                <a:cubicBezTo>
                  <a:pt x="140236" y="26469"/>
                  <a:pt x="93669" y="26734"/>
                  <a:pt x="75413" y="25411"/>
                </a:cubicBezTo>
                <a:cubicBezTo>
                  <a:pt x="57157" y="24088"/>
                  <a:pt x="-7930" y="540"/>
                  <a:pt x="80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9A187BA0-D61F-4D17-9CDE-1C6311AC4099}"/>
              </a:ext>
            </a:extLst>
          </p:cNvPr>
          <p:cNvSpPr/>
          <p:nvPr/>
        </p:nvSpPr>
        <p:spPr>
          <a:xfrm>
            <a:off x="2014334" y="1576227"/>
            <a:ext cx="125406" cy="45849"/>
          </a:xfrm>
          <a:custGeom>
            <a:avLst/>
            <a:gdLst>
              <a:gd name="connsiteX0" fmla="*/ 204 w 125406"/>
              <a:gd name="connsiteY0" fmla="*/ 44611 h 45849"/>
              <a:gd name="connsiteX1" fmla="*/ 120854 w 125406"/>
              <a:gd name="connsiteY1" fmla="*/ 161 h 45849"/>
              <a:gd name="connsiteX2" fmla="*/ 92279 w 125406"/>
              <a:gd name="connsiteY2" fmla="*/ 30323 h 45849"/>
              <a:gd name="connsiteX3" fmla="*/ 204 w 125406"/>
              <a:gd name="connsiteY3" fmla="*/ 44611 h 4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06" h="45849">
                <a:moveTo>
                  <a:pt x="204" y="44611"/>
                </a:moveTo>
                <a:cubicBezTo>
                  <a:pt x="4967" y="39584"/>
                  <a:pt x="105508" y="2542"/>
                  <a:pt x="120854" y="161"/>
                </a:cubicBezTo>
                <a:cubicBezTo>
                  <a:pt x="136200" y="-2220"/>
                  <a:pt x="109212" y="22386"/>
                  <a:pt x="92279" y="30323"/>
                </a:cubicBezTo>
                <a:cubicBezTo>
                  <a:pt x="75346" y="38260"/>
                  <a:pt x="-4559" y="49638"/>
                  <a:pt x="204" y="44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04A3B622-641F-4CDA-9776-33C6846F360A}"/>
              </a:ext>
            </a:extLst>
          </p:cNvPr>
          <p:cNvSpPr/>
          <p:nvPr/>
        </p:nvSpPr>
        <p:spPr>
          <a:xfrm>
            <a:off x="3028346" y="1079500"/>
            <a:ext cx="280630" cy="15875"/>
          </a:xfrm>
          <a:custGeom>
            <a:avLst/>
            <a:gdLst>
              <a:gd name="connsiteX0" fmla="*/ 3779 w 280630"/>
              <a:gd name="connsiteY0" fmla="*/ 0 h 15875"/>
              <a:gd name="connsiteX1" fmla="*/ 278417 w 280630"/>
              <a:gd name="connsiteY1" fmla="*/ 9525 h 15875"/>
              <a:gd name="connsiteX2" fmla="*/ 127604 w 280630"/>
              <a:gd name="connsiteY2" fmla="*/ 15875 h 15875"/>
              <a:gd name="connsiteX3" fmla="*/ 3779 w 280630"/>
              <a:gd name="connsiteY3" fmla="*/ 0 h 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630" h="15875">
                <a:moveTo>
                  <a:pt x="3779" y="0"/>
                </a:moveTo>
                <a:lnTo>
                  <a:pt x="278417" y="9525"/>
                </a:lnTo>
                <a:cubicBezTo>
                  <a:pt x="299054" y="12171"/>
                  <a:pt x="169673" y="15875"/>
                  <a:pt x="127604" y="15875"/>
                </a:cubicBezTo>
                <a:cubicBezTo>
                  <a:pt x="85535" y="15875"/>
                  <a:pt x="-21356" y="1058"/>
                  <a:pt x="377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02B7519D-321B-42DA-8C5E-74781DCFB8EB}"/>
              </a:ext>
            </a:extLst>
          </p:cNvPr>
          <p:cNvSpPr/>
          <p:nvPr/>
        </p:nvSpPr>
        <p:spPr>
          <a:xfrm>
            <a:off x="2433638" y="1087799"/>
            <a:ext cx="592680" cy="259989"/>
          </a:xfrm>
          <a:custGeom>
            <a:avLst/>
            <a:gdLst>
              <a:gd name="connsiteX0" fmla="*/ 588962 w 592680"/>
              <a:gd name="connsiteY0" fmla="*/ 5989 h 259989"/>
              <a:gd name="connsiteX1" fmla="*/ 534987 w 592680"/>
              <a:gd name="connsiteY1" fmla="*/ 7576 h 259989"/>
              <a:gd name="connsiteX2" fmla="*/ 382587 w 592680"/>
              <a:gd name="connsiteY2" fmla="*/ 61551 h 259989"/>
              <a:gd name="connsiteX3" fmla="*/ 204787 w 592680"/>
              <a:gd name="connsiteY3" fmla="*/ 144101 h 259989"/>
              <a:gd name="connsiteX4" fmla="*/ 0 w 592680"/>
              <a:gd name="connsiteY4" fmla="*/ 259989 h 259989"/>
              <a:gd name="connsiteX5" fmla="*/ 207962 w 592680"/>
              <a:gd name="connsiteY5" fmla="*/ 144101 h 259989"/>
              <a:gd name="connsiteX6" fmla="*/ 442912 w 592680"/>
              <a:gd name="connsiteY6" fmla="*/ 59964 h 259989"/>
              <a:gd name="connsiteX7" fmla="*/ 588962 w 592680"/>
              <a:gd name="connsiteY7" fmla="*/ 5989 h 25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680" h="259989">
                <a:moveTo>
                  <a:pt x="588962" y="5989"/>
                </a:moveTo>
                <a:cubicBezTo>
                  <a:pt x="604308" y="-2742"/>
                  <a:pt x="569383" y="-1684"/>
                  <a:pt x="534987" y="7576"/>
                </a:cubicBezTo>
                <a:cubicBezTo>
                  <a:pt x="500591" y="16836"/>
                  <a:pt x="437620" y="38797"/>
                  <a:pt x="382587" y="61551"/>
                </a:cubicBezTo>
                <a:cubicBezTo>
                  <a:pt x="327554" y="84305"/>
                  <a:pt x="268551" y="111028"/>
                  <a:pt x="204787" y="144101"/>
                </a:cubicBezTo>
                <a:cubicBezTo>
                  <a:pt x="141022" y="177174"/>
                  <a:pt x="0" y="259989"/>
                  <a:pt x="0" y="259989"/>
                </a:cubicBezTo>
                <a:cubicBezTo>
                  <a:pt x="529" y="259989"/>
                  <a:pt x="134143" y="177438"/>
                  <a:pt x="207962" y="144101"/>
                </a:cubicBezTo>
                <a:cubicBezTo>
                  <a:pt x="281781" y="110764"/>
                  <a:pt x="374914" y="81660"/>
                  <a:pt x="442912" y="59964"/>
                </a:cubicBezTo>
                <a:cubicBezTo>
                  <a:pt x="510910" y="38268"/>
                  <a:pt x="573616" y="14720"/>
                  <a:pt x="588962" y="5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7ED3C89A-945D-498E-9212-CB6F0B9033B9}"/>
              </a:ext>
            </a:extLst>
          </p:cNvPr>
          <p:cNvSpPr/>
          <p:nvPr/>
        </p:nvSpPr>
        <p:spPr>
          <a:xfrm>
            <a:off x="2755872" y="1041860"/>
            <a:ext cx="139733" cy="130033"/>
          </a:xfrm>
          <a:custGeom>
            <a:avLst/>
            <a:gdLst>
              <a:gd name="connsiteX0" fmla="*/ 139728 w 139733"/>
              <a:gd name="connsiteY0" fmla="*/ 1128 h 130033"/>
              <a:gd name="connsiteX1" fmla="*/ 38128 w 139733"/>
              <a:gd name="connsiteY1" fmla="*/ 29703 h 130033"/>
              <a:gd name="connsiteX2" fmla="*/ 28 w 139733"/>
              <a:gd name="connsiteY2" fmla="*/ 129715 h 130033"/>
              <a:gd name="connsiteX3" fmla="*/ 42891 w 139733"/>
              <a:gd name="connsiteY3" fmla="*/ 59865 h 130033"/>
              <a:gd name="connsiteX4" fmla="*/ 139728 w 139733"/>
              <a:gd name="connsiteY4" fmla="*/ 1128 h 13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33" h="130033">
                <a:moveTo>
                  <a:pt x="139728" y="1128"/>
                </a:moveTo>
                <a:cubicBezTo>
                  <a:pt x="138934" y="-3899"/>
                  <a:pt x="61411" y="8272"/>
                  <a:pt x="38128" y="29703"/>
                </a:cubicBezTo>
                <a:cubicBezTo>
                  <a:pt x="14845" y="51134"/>
                  <a:pt x="-766" y="124688"/>
                  <a:pt x="28" y="129715"/>
                </a:cubicBezTo>
                <a:cubicBezTo>
                  <a:pt x="822" y="134742"/>
                  <a:pt x="25693" y="78915"/>
                  <a:pt x="42891" y="59865"/>
                </a:cubicBezTo>
                <a:cubicBezTo>
                  <a:pt x="60089" y="40815"/>
                  <a:pt x="140522" y="6155"/>
                  <a:pt x="139728" y="1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4C27E3F7-F382-40BB-B7A1-85A721BE64CB}"/>
              </a:ext>
            </a:extLst>
          </p:cNvPr>
          <p:cNvSpPr/>
          <p:nvPr/>
        </p:nvSpPr>
        <p:spPr>
          <a:xfrm>
            <a:off x="2620562" y="1009635"/>
            <a:ext cx="139900" cy="166821"/>
          </a:xfrm>
          <a:custGeom>
            <a:avLst/>
            <a:gdLst>
              <a:gd name="connsiteX0" fmla="*/ 401 w 139900"/>
              <a:gd name="connsiteY0" fmla="*/ 15 h 166821"/>
              <a:gd name="connsiteX1" fmla="*/ 135338 w 139900"/>
              <a:gd name="connsiteY1" fmla="*/ 42878 h 166821"/>
              <a:gd name="connsiteX2" fmla="*/ 109938 w 139900"/>
              <a:gd name="connsiteY2" fmla="*/ 166703 h 166821"/>
              <a:gd name="connsiteX3" fmla="*/ 127401 w 139900"/>
              <a:gd name="connsiteY3" fmla="*/ 65103 h 166821"/>
              <a:gd name="connsiteX4" fmla="*/ 94063 w 139900"/>
              <a:gd name="connsiteY4" fmla="*/ 38115 h 166821"/>
              <a:gd name="connsiteX5" fmla="*/ 401 w 139900"/>
              <a:gd name="connsiteY5" fmla="*/ 15 h 16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00" h="166821">
                <a:moveTo>
                  <a:pt x="401" y="15"/>
                </a:moveTo>
                <a:cubicBezTo>
                  <a:pt x="7280" y="809"/>
                  <a:pt x="117082" y="15097"/>
                  <a:pt x="135338" y="42878"/>
                </a:cubicBezTo>
                <a:cubicBezTo>
                  <a:pt x="153594" y="70659"/>
                  <a:pt x="111261" y="162999"/>
                  <a:pt x="109938" y="166703"/>
                </a:cubicBezTo>
                <a:cubicBezTo>
                  <a:pt x="108615" y="170407"/>
                  <a:pt x="130047" y="86534"/>
                  <a:pt x="127401" y="65103"/>
                </a:cubicBezTo>
                <a:cubicBezTo>
                  <a:pt x="124755" y="43672"/>
                  <a:pt x="110996" y="46317"/>
                  <a:pt x="94063" y="38115"/>
                </a:cubicBezTo>
                <a:cubicBezTo>
                  <a:pt x="77130" y="29913"/>
                  <a:pt x="-6478" y="-779"/>
                  <a:pt x="401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F53BE919-15D4-409F-9556-5FD452A5879A}"/>
              </a:ext>
            </a:extLst>
          </p:cNvPr>
          <p:cNvSpPr/>
          <p:nvPr/>
        </p:nvSpPr>
        <p:spPr>
          <a:xfrm>
            <a:off x="2449072" y="1110337"/>
            <a:ext cx="607830" cy="248803"/>
          </a:xfrm>
          <a:custGeom>
            <a:avLst/>
            <a:gdLst>
              <a:gd name="connsiteX0" fmla="*/ 441 w 607830"/>
              <a:gd name="connsiteY0" fmla="*/ 248563 h 248803"/>
              <a:gd name="connsiteX1" fmla="*/ 294128 w 607830"/>
              <a:gd name="connsiteY1" fmla="*/ 99338 h 248803"/>
              <a:gd name="connsiteX2" fmla="*/ 605278 w 607830"/>
              <a:gd name="connsiteY2" fmla="*/ 913 h 248803"/>
              <a:gd name="connsiteX3" fmla="*/ 430653 w 607830"/>
              <a:gd name="connsiteY3" fmla="*/ 54888 h 248803"/>
              <a:gd name="connsiteX4" fmla="*/ 232216 w 607830"/>
              <a:gd name="connsiteY4" fmla="*/ 132676 h 248803"/>
              <a:gd name="connsiteX5" fmla="*/ 441 w 607830"/>
              <a:gd name="connsiteY5" fmla="*/ 248563 h 24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830" h="248803">
                <a:moveTo>
                  <a:pt x="441" y="248563"/>
                </a:moveTo>
                <a:cubicBezTo>
                  <a:pt x="10760" y="243007"/>
                  <a:pt x="193322" y="140613"/>
                  <a:pt x="294128" y="99338"/>
                </a:cubicBezTo>
                <a:cubicBezTo>
                  <a:pt x="394934" y="58063"/>
                  <a:pt x="582524" y="8321"/>
                  <a:pt x="605278" y="913"/>
                </a:cubicBezTo>
                <a:cubicBezTo>
                  <a:pt x="628032" y="-6495"/>
                  <a:pt x="492830" y="32928"/>
                  <a:pt x="430653" y="54888"/>
                </a:cubicBezTo>
                <a:cubicBezTo>
                  <a:pt x="368476" y="76848"/>
                  <a:pt x="301008" y="103307"/>
                  <a:pt x="232216" y="132676"/>
                </a:cubicBezTo>
                <a:cubicBezTo>
                  <a:pt x="163424" y="162045"/>
                  <a:pt x="-9878" y="254119"/>
                  <a:pt x="441" y="248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C2C9B077-6BE6-484A-8F98-2C362F8681F7}"/>
              </a:ext>
            </a:extLst>
          </p:cNvPr>
          <p:cNvSpPr/>
          <p:nvPr/>
        </p:nvSpPr>
        <p:spPr>
          <a:xfrm>
            <a:off x="3043314" y="1106290"/>
            <a:ext cx="235496" cy="4985"/>
          </a:xfrm>
          <a:custGeom>
            <a:avLst/>
            <a:gdLst>
              <a:gd name="connsiteX0" fmla="*/ 4686 w 235496"/>
              <a:gd name="connsiteY0" fmla="*/ 198 h 4985"/>
              <a:gd name="connsiteX1" fmla="*/ 91999 w 235496"/>
              <a:gd name="connsiteY1" fmla="*/ 4960 h 4985"/>
              <a:gd name="connsiteX2" fmla="*/ 234874 w 235496"/>
              <a:gd name="connsiteY2" fmla="*/ 1785 h 4985"/>
              <a:gd name="connsiteX3" fmla="*/ 4686 w 235496"/>
              <a:gd name="connsiteY3" fmla="*/ 198 h 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96" h="4985">
                <a:moveTo>
                  <a:pt x="4686" y="198"/>
                </a:moveTo>
                <a:cubicBezTo>
                  <a:pt x="-19126" y="727"/>
                  <a:pt x="53634" y="4696"/>
                  <a:pt x="91999" y="4960"/>
                </a:cubicBezTo>
                <a:cubicBezTo>
                  <a:pt x="130364" y="5224"/>
                  <a:pt x="244928" y="3372"/>
                  <a:pt x="234874" y="1785"/>
                </a:cubicBezTo>
                <a:cubicBezTo>
                  <a:pt x="224820" y="198"/>
                  <a:pt x="28498" y="-331"/>
                  <a:pt x="4686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1E757820-1060-4810-9837-965E0B408695}"/>
              </a:ext>
            </a:extLst>
          </p:cNvPr>
          <p:cNvSpPr/>
          <p:nvPr/>
        </p:nvSpPr>
        <p:spPr>
          <a:xfrm>
            <a:off x="3046161" y="1114065"/>
            <a:ext cx="244945" cy="24579"/>
          </a:xfrm>
          <a:custGeom>
            <a:avLst/>
            <a:gdLst>
              <a:gd name="connsiteX0" fmla="*/ 1839 w 244945"/>
              <a:gd name="connsiteY0" fmla="*/ 22585 h 24579"/>
              <a:gd name="connsiteX1" fmla="*/ 241552 w 244945"/>
              <a:gd name="connsiteY1" fmla="*/ 20998 h 24579"/>
              <a:gd name="connsiteX2" fmla="*/ 135189 w 244945"/>
              <a:gd name="connsiteY2" fmla="*/ 360 h 24579"/>
              <a:gd name="connsiteX3" fmla="*/ 1839 w 244945"/>
              <a:gd name="connsiteY3" fmla="*/ 22585 h 24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45" h="24579">
                <a:moveTo>
                  <a:pt x="1839" y="22585"/>
                </a:moveTo>
                <a:cubicBezTo>
                  <a:pt x="19566" y="26025"/>
                  <a:pt x="219327" y="24702"/>
                  <a:pt x="241552" y="20998"/>
                </a:cubicBezTo>
                <a:cubicBezTo>
                  <a:pt x="263777" y="17294"/>
                  <a:pt x="170908" y="3800"/>
                  <a:pt x="135189" y="360"/>
                </a:cubicBezTo>
                <a:cubicBezTo>
                  <a:pt x="99470" y="-3080"/>
                  <a:pt x="-15888" y="19145"/>
                  <a:pt x="1839" y="22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4B082A7C-8559-4D47-8E55-F49AC16F9454}"/>
              </a:ext>
            </a:extLst>
          </p:cNvPr>
          <p:cNvSpPr/>
          <p:nvPr/>
        </p:nvSpPr>
        <p:spPr>
          <a:xfrm>
            <a:off x="2444848" y="1196975"/>
            <a:ext cx="431702" cy="204134"/>
          </a:xfrm>
          <a:custGeom>
            <a:avLst/>
            <a:gdLst>
              <a:gd name="connsiteX0" fmla="*/ 431702 w 431702"/>
              <a:gd name="connsiteY0" fmla="*/ 0 h 204134"/>
              <a:gd name="connsiteX1" fmla="*/ 171352 w 431702"/>
              <a:gd name="connsiteY1" fmla="*/ 92075 h 204134"/>
              <a:gd name="connsiteX2" fmla="*/ 1490 w 431702"/>
              <a:gd name="connsiteY2" fmla="*/ 203200 h 204134"/>
              <a:gd name="connsiteX3" fmla="*/ 98327 w 431702"/>
              <a:gd name="connsiteY3" fmla="*/ 141288 h 204134"/>
              <a:gd name="connsiteX4" fmla="*/ 265015 w 431702"/>
              <a:gd name="connsiteY4" fmla="*/ 69850 h 204134"/>
              <a:gd name="connsiteX5" fmla="*/ 431702 w 431702"/>
              <a:gd name="connsiteY5" fmla="*/ 0 h 20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1702" h="204134">
                <a:moveTo>
                  <a:pt x="431702" y="0"/>
                </a:moveTo>
                <a:cubicBezTo>
                  <a:pt x="337378" y="29104"/>
                  <a:pt x="243054" y="58208"/>
                  <a:pt x="171352" y="92075"/>
                </a:cubicBezTo>
                <a:cubicBezTo>
                  <a:pt x="99650" y="125942"/>
                  <a:pt x="13661" y="194998"/>
                  <a:pt x="1490" y="203200"/>
                </a:cubicBezTo>
                <a:cubicBezTo>
                  <a:pt x="-10681" y="211402"/>
                  <a:pt x="54406" y="163513"/>
                  <a:pt x="98327" y="141288"/>
                </a:cubicBezTo>
                <a:cubicBezTo>
                  <a:pt x="142248" y="119063"/>
                  <a:pt x="265015" y="69850"/>
                  <a:pt x="265015" y="69850"/>
                </a:cubicBezTo>
                <a:lnTo>
                  <a:pt x="43170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B516CC30-5B59-4A36-ABCE-DD19906CAC20}"/>
              </a:ext>
            </a:extLst>
          </p:cNvPr>
          <p:cNvSpPr/>
          <p:nvPr/>
        </p:nvSpPr>
        <p:spPr>
          <a:xfrm>
            <a:off x="2228450" y="1338873"/>
            <a:ext cx="225025" cy="138470"/>
          </a:xfrm>
          <a:custGeom>
            <a:avLst/>
            <a:gdLst>
              <a:gd name="connsiteX0" fmla="*/ 224238 w 225025"/>
              <a:gd name="connsiteY0" fmla="*/ 977 h 138470"/>
              <a:gd name="connsiteX1" fmla="*/ 154388 w 225025"/>
              <a:gd name="connsiteY1" fmla="*/ 50190 h 138470"/>
              <a:gd name="connsiteX2" fmla="*/ 400 w 225025"/>
              <a:gd name="connsiteY2" fmla="*/ 137502 h 138470"/>
              <a:gd name="connsiteX3" fmla="*/ 113113 w 225025"/>
              <a:gd name="connsiteY3" fmla="*/ 93052 h 138470"/>
              <a:gd name="connsiteX4" fmla="*/ 224238 w 225025"/>
              <a:gd name="connsiteY4" fmla="*/ 977 h 13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25" h="138470">
                <a:moveTo>
                  <a:pt x="224238" y="977"/>
                </a:moveTo>
                <a:cubicBezTo>
                  <a:pt x="231117" y="-6167"/>
                  <a:pt x="191694" y="27436"/>
                  <a:pt x="154388" y="50190"/>
                </a:cubicBezTo>
                <a:cubicBezTo>
                  <a:pt x="117082" y="72944"/>
                  <a:pt x="7279" y="130358"/>
                  <a:pt x="400" y="137502"/>
                </a:cubicBezTo>
                <a:cubicBezTo>
                  <a:pt x="-6479" y="144646"/>
                  <a:pt x="77130" y="110514"/>
                  <a:pt x="113113" y="93052"/>
                </a:cubicBezTo>
                <a:cubicBezTo>
                  <a:pt x="149096" y="75590"/>
                  <a:pt x="217359" y="8121"/>
                  <a:pt x="224238" y="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4B96BFD1-D2BB-4DF5-BB25-F738D5F23478}"/>
              </a:ext>
            </a:extLst>
          </p:cNvPr>
          <p:cNvSpPr/>
          <p:nvPr/>
        </p:nvSpPr>
        <p:spPr>
          <a:xfrm>
            <a:off x="2166966" y="1396566"/>
            <a:ext cx="280269" cy="322906"/>
          </a:xfrm>
          <a:custGeom>
            <a:avLst/>
            <a:gdLst>
              <a:gd name="connsiteX0" fmla="*/ 279372 w 280269"/>
              <a:gd name="connsiteY0" fmla="*/ 434 h 322906"/>
              <a:gd name="connsiteX1" fmla="*/ 133322 w 280269"/>
              <a:gd name="connsiteY1" fmla="*/ 129022 h 322906"/>
              <a:gd name="connsiteX2" fmla="*/ 52359 w 280269"/>
              <a:gd name="connsiteY2" fmla="*/ 241734 h 322906"/>
              <a:gd name="connsiteX3" fmla="*/ 1559 w 280269"/>
              <a:gd name="connsiteY3" fmla="*/ 321109 h 322906"/>
              <a:gd name="connsiteX4" fmla="*/ 111097 w 280269"/>
              <a:gd name="connsiteY4" fmla="*/ 163947 h 322906"/>
              <a:gd name="connsiteX5" fmla="*/ 190472 w 280269"/>
              <a:gd name="connsiteY5" fmla="*/ 89334 h 322906"/>
              <a:gd name="connsiteX6" fmla="*/ 279372 w 280269"/>
              <a:gd name="connsiteY6" fmla="*/ 434 h 32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269" h="322906">
                <a:moveTo>
                  <a:pt x="279372" y="434"/>
                </a:moveTo>
                <a:cubicBezTo>
                  <a:pt x="269847" y="7049"/>
                  <a:pt x="171157" y="88805"/>
                  <a:pt x="133322" y="129022"/>
                </a:cubicBezTo>
                <a:cubicBezTo>
                  <a:pt x="95486" y="169239"/>
                  <a:pt x="74320" y="209719"/>
                  <a:pt x="52359" y="241734"/>
                </a:cubicBezTo>
                <a:cubicBezTo>
                  <a:pt x="30398" y="273749"/>
                  <a:pt x="-8231" y="334073"/>
                  <a:pt x="1559" y="321109"/>
                </a:cubicBezTo>
                <a:cubicBezTo>
                  <a:pt x="11349" y="308145"/>
                  <a:pt x="79611" y="202576"/>
                  <a:pt x="111097" y="163947"/>
                </a:cubicBezTo>
                <a:cubicBezTo>
                  <a:pt x="142582" y="125318"/>
                  <a:pt x="160839" y="114205"/>
                  <a:pt x="190472" y="89334"/>
                </a:cubicBezTo>
                <a:cubicBezTo>
                  <a:pt x="220105" y="64463"/>
                  <a:pt x="288897" y="-6181"/>
                  <a:pt x="279372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ED9933E5-C537-4550-B4A9-B116D2355FA6}"/>
              </a:ext>
            </a:extLst>
          </p:cNvPr>
          <p:cNvSpPr/>
          <p:nvPr/>
        </p:nvSpPr>
        <p:spPr>
          <a:xfrm>
            <a:off x="2037084" y="1400947"/>
            <a:ext cx="353970" cy="414180"/>
          </a:xfrm>
          <a:custGeom>
            <a:avLst/>
            <a:gdLst>
              <a:gd name="connsiteX0" fmla="*/ 350516 w 353970"/>
              <a:gd name="connsiteY0" fmla="*/ 5578 h 414180"/>
              <a:gd name="connsiteX1" fmla="*/ 158429 w 353970"/>
              <a:gd name="connsiteY1" fmla="*/ 232591 h 414180"/>
              <a:gd name="connsiteX2" fmla="*/ 117154 w 353970"/>
              <a:gd name="connsiteY2" fmla="*/ 297678 h 414180"/>
              <a:gd name="connsiteX3" fmla="*/ 17141 w 353970"/>
              <a:gd name="connsiteY3" fmla="*/ 396103 h 414180"/>
              <a:gd name="connsiteX4" fmla="*/ 17141 w 353970"/>
              <a:gd name="connsiteY4" fmla="*/ 392928 h 414180"/>
              <a:gd name="connsiteX5" fmla="*/ 187004 w 353970"/>
              <a:gd name="connsiteY5" fmla="*/ 181791 h 414180"/>
              <a:gd name="connsiteX6" fmla="*/ 274316 w 353970"/>
              <a:gd name="connsiteY6" fmla="*/ 78603 h 414180"/>
              <a:gd name="connsiteX7" fmla="*/ 350516 w 353970"/>
              <a:gd name="connsiteY7" fmla="*/ 5578 h 41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970" h="414180">
                <a:moveTo>
                  <a:pt x="350516" y="5578"/>
                </a:moveTo>
                <a:cubicBezTo>
                  <a:pt x="331202" y="31243"/>
                  <a:pt x="197323" y="183908"/>
                  <a:pt x="158429" y="232591"/>
                </a:cubicBezTo>
                <a:cubicBezTo>
                  <a:pt x="119535" y="281274"/>
                  <a:pt x="140702" y="270426"/>
                  <a:pt x="117154" y="297678"/>
                </a:cubicBezTo>
                <a:cubicBezTo>
                  <a:pt x="93606" y="324930"/>
                  <a:pt x="33810" y="380228"/>
                  <a:pt x="17141" y="396103"/>
                </a:cubicBezTo>
                <a:cubicBezTo>
                  <a:pt x="472" y="411978"/>
                  <a:pt x="-11170" y="428647"/>
                  <a:pt x="17141" y="392928"/>
                </a:cubicBezTo>
                <a:cubicBezTo>
                  <a:pt x="45451" y="357209"/>
                  <a:pt x="144142" y="234178"/>
                  <a:pt x="187004" y="181791"/>
                </a:cubicBezTo>
                <a:cubicBezTo>
                  <a:pt x="229866" y="129404"/>
                  <a:pt x="245476" y="107707"/>
                  <a:pt x="274316" y="78603"/>
                </a:cubicBezTo>
                <a:cubicBezTo>
                  <a:pt x="303155" y="49499"/>
                  <a:pt x="369830" y="-20087"/>
                  <a:pt x="350516" y="5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AAC9DBF5-9574-428C-A89F-55B9EB8EBF22}"/>
              </a:ext>
            </a:extLst>
          </p:cNvPr>
          <p:cNvSpPr/>
          <p:nvPr/>
        </p:nvSpPr>
        <p:spPr>
          <a:xfrm>
            <a:off x="1903399" y="1701675"/>
            <a:ext cx="281015" cy="251195"/>
          </a:xfrm>
          <a:custGeom>
            <a:avLst/>
            <a:gdLst>
              <a:gd name="connsiteX0" fmla="*/ 281001 w 281015"/>
              <a:gd name="connsiteY0" fmla="*/ 125 h 251195"/>
              <a:gd name="connsiteX1" fmla="*/ 146064 w 281015"/>
              <a:gd name="connsiteY1" fmla="*/ 141413 h 251195"/>
              <a:gd name="connsiteX2" fmla="*/ 14 w 281015"/>
              <a:gd name="connsiteY2" fmla="*/ 250950 h 251195"/>
              <a:gd name="connsiteX3" fmla="*/ 138126 w 281015"/>
              <a:gd name="connsiteY3" fmla="*/ 166813 h 251195"/>
              <a:gd name="connsiteX4" fmla="*/ 281001 w 281015"/>
              <a:gd name="connsiteY4" fmla="*/ 125 h 25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015" h="251195">
                <a:moveTo>
                  <a:pt x="281001" y="125"/>
                </a:moveTo>
                <a:cubicBezTo>
                  <a:pt x="282324" y="-4108"/>
                  <a:pt x="192895" y="99609"/>
                  <a:pt x="146064" y="141413"/>
                </a:cubicBezTo>
                <a:cubicBezTo>
                  <a:pt x="99233" y="183217"/>
                  <a:pt x="1337" y="246717"/>
                  <a:pt x="14" y="250950"/>
                </a:cubicBezTo>
                <a:cubicBezTo>
                  <a:pt x="-1309" y="255183"/>
                  <a:pt x="91295" y="203855"/>
                  <a:pt x="138126" y="166813"/>
                </a:cubicBezTo>
                <a:cubicBezTo>
                  <a:pt x="184957" y="129771"/>
                  <a:pt x="279678" y="4358"/>
                  <a:pt x="281001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B18CC10D-8D6F-4D63-920C-F76DF7341892}"/>
              </a:ext>
            </a:extLst>
          </p:cNvPr>
          <p:cNvSpPr/>
          <p:nvPr/>
        </p:nvSpPr>
        <p:spPr>
          <a:xfrm>
            <a:off x="1882721" y="1790700"/>
            <a:ext cx="184204" cy="141289"/>
          </a:xfrm>
          <a:custGeom>
            <a:avLst/>
            <a:gdLst>
              <a:gd name="connsiteX0" fmla="*/ 184204 w 184204"/>
              <a:gd name="connsiteY0" fmla="*/ 0 h 141289"/>
              <a:gd name="connsiteX1" fmla="*/ 54 w 184204"/>
              <a:gd name="connsiteY1" fmla="*/ 141288 h 141289"/>
              <a:gd name="connsiteX2" fmla="*/ 184204 w 184204"/>
              <a:gd name="connsiteY2" fmla="*/ 0 h 1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04" h="141289">
                <a:moveTo>
                  <a:pt x="184204" y="0"/>
                </a:moveTo>
                <a:cubicBezTo>
                  <a:pt x="184204" y="0"/>
                  <a:pt x="-3650" y="140759"/>
                  <a:pt x="54" y="141288"/>
                </a:cubicBezTo>
                <a:cubicBezTo>
                  <a:pt x="3758" y="141817"/>
                  <a:pt x="184204" y="0"/>
                  <a:pt x="1842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F1C7BBD7-528D-4468-81B2-593FD17B9009}"/>
              </a:ext>
            </a:extLst>
          </p:cNvPr>
          <p:cNvSpPr/>
          <p:nvPr/>
        </p:nvSpPr>
        <p:spPr>
          <a:xfrm>
            <a:off x="1875960" y="1782627"/>
            <a:ext cx="194675" cy="166824"/>
          </a:xfrm>
          <a:custGeom>
            <a:avLst/>
            <a:gdLst>
              <a:gd name="connsiteX0" fmla="*/ 192553 w 194675"/>
              <a:gd name="connsiteY0" fmla="*/ 6486 h 166824"/>
              <a:gd name="connsiteX1" fmla="*/ 70315 w 194675"/>
              <a:gd name="connsiteY1" fmla="*/ 108086 h 166824"/>
              <a:gd name="connsiteX2" fmla="*/ 465 w 194675"/>
              <a:gd name="connsiteY2" fmla="*/ 166823 h 166824"/>
              <a:gd name="connsiteX3" fmla="*/ 44915 w 194675"/>
              <a:gd name="connsiteY3" fmla="*/ 109673 h 166824"/>
              <a:gd name="connsiteX4" fmla="*/ 140165 w 194675"/>
              <a:gd name="connsiteY4" fmla="*/ 22361 h 166824"/>
              <a:gd name="connsiteX5" fmla="*/ 192553 w 194675"/>
              <a:gd name="connsiteY5" fmla="*/ 6486 h 16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675" h="166824">
                <a:moveTo>
                  <a:pt x="192553" y="6486"/>
                </a:moveTo>
                <a:cubicBezTo>
                  <a:pt x="180911" y="20773"/>
                  <a:pt x="102330" y="81363"/>
                  <a:pt x="70315" y="108086"/>
                </a:cubicBezTo>
                <a:cubicBezTo>
                  <a:pt x="38300" y="134809"/>
                  <a:pt x="4698" y="166559"/>
                  <a:pt x="465" y="166823"/>
                </a:cubicBezTo>
                <a:cubicBezTo>
                  <a:pt x="-3768" y="167087"/>
                  <a:pt x="21632" y="133750"/>
                  <a:pt x="44915" y="109673"/>
                </a:cubicBezTo>
                <a:cubicBezTo>
                  <a:pt x="68198" y="85596"/>
                  <a:pt x="115030" y="41411"/>
                  <a:pt x="140165" y="22361"/>
                </a:cubicBezTo>
                <a:cubicBezTo>
                  <a:pt x="165300" y="3311"/>
                  <a:pt x="204195" y="-7801"/>
                  <a:pt x="192553" y="6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2BCE1466-32E4-43FB-9931-B448B4041E62}"/>
              </a:ext>
            </a:extLst>
          </p:cNvPr>
          <p:cNvSpPr/>
          <p:nvPr/>
        </p:nvSpPr>
        <p:spPr>
          <a:xfrm>
            <a:off x="1690678" y="1812634"/>
            <a:ext cx="251101" cy="234973"/>
          </a:xfrm>
          <a:custGeom>
            <a:avLst/>
            <a:gdLst>
              <a:gd name="connsiteX0" fmla="*/ 209560 w 251101"/>
              <a:gd name="connsiteY0" fmla="*/ 291 h 234973"/>
              <a:gd name="connsiteX1" fmla="*/ 234960 w 251101"/>
              <a:gd name="connsiteY1" fmla="*/ 52679 h 234973"/>
              <a:gd name="connsiteX2" fmla="*/ 168285 w 251101"/>
              <a:gd name="connsiteY2" fmla="*/ 120941 h 234973"/>
              <a:gd name="connsiteX3" fmla="*/ 10 w 251101"/>
              <a:gd name="connsiteY3" fmla="*/ 233654 h 234973"/>
              <a:gd name="connsiteX4" fmla="*/ 160347 w 251101"/>
              <a:gd name="connsiteY4" fmla="*/ 173329 h 234973"/>
              <a:gd name="connsiteX5" fmla="*/ 249247 w 251101"/>
              <a:gd name="connsiteY5" fmla="*/ 36804 h 234973"/>
              <a:gd name="connsiteX6" fmla="*/ 209560 w 251101"/>
              <a:gd name="connsiteY6" fmla="*/ 291 h 23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101" h="234973">
                <a:moveTo>
                  <a:pt x="209560" y="291"/>
                </a:moveTo>
                <a:cubicBezTo>
                  <a:pt x="207179" y="2937"/>
                  <a:pt x="241839" y="32571"/>
                  <a:pt x="234960" y="52679"/>
                </a:cubicBezTo>
                <a:cubicBezTo>
                  <a:pt x="228081" y="72787"/>
                  <a:pt x="207443" y="90779"/>
                  <a:pt x="168285" y="120941"/>
                </a:cubicBezTo>
                <a:cubicBezTo>
                  <a:pt x="129127" y="151103"/>
                  <a:pt x="1333" y="224923"/>
                  <a:pt x="10" y="233654"/>
                </a:cubicBezTo>
                <a:cubicBezTo>
                  <a:pt x="-1313" y="242385"/>
                  <a:pt x="118808" y="206137"/>
                  <a:pt x="160347" y="173329"/>
                </a:cubicBezTo>
                <a:cubicBezTo>
                  <a:pt x="201886" y="140521"/>
                  <a:pt x="237341" y="60352"/>
                  <a:pt x="249247" y="36804"/>
                </a:cubicBezTo>
                <a:cubicBezTo>
                  <a:pt x="261153" y="13256"/>
                  <a:pt x="211941" y="-2355"/>
                  <a:pt x="209560" y="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286C212F-84FF-4307-A7C0-4C0F6CA46FB2}"/>
              </a:ext>
            </a:extLst>
          </p:cNvPr>
          <p:cNvSpPr/>
          <p:nvPr/>
        </p:nvSpPr>
        <p:spPr>
          <a:xfrm>
            <a:off x="1865305" y="1755751"/>
            <a:ext cx="69916" cy="81028"/>
          </a:xfrm>
          <a:custGeom>
            <a:avLst/>
            <a:gdLst>
              <a:gd name="connsiteX0" fmla="*/ 8 w 69916"/>
              <a:gd name="connsiteY0" fmla="*/ 24 h 81028"/>
              <a:gd name="connsiteX1" fmla="*/ 65095 w 69916"/>
              <a:gd name="connsiteY1" fmla="*/ 46062 h 81028"/>
              <a:gd name="connsiteX2" fmla="*/ 65095 w 69916"/>
              <a:gd name="connsiteY2" fmla="*/ 80987 h 81028"/>
              <a:gd name="connsiteX3" fmla="*/ 60333 w 69916"/>
              <a:gd name="connsiteY3" fmla="*/ 52412 h 81028"/>
              <a:gd name="connsiteX4" fmla="*/ 8 w 69916"/>
              <a:gd name="connsiteY4" fmla="*/ 24 h 8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6" h="81028">
                <a:moveTo>
                  <a:pt x="8" y="24"/>
                </a:moveTo>
                <a:cubicBezTo>
                  <a:pt x="802" y="-1034"/>
                  <a:pt x="54247" y="32568"/>
                  <a:pt x="65095" y="46062"/>
                </a:cubicBezTo>
                <a:cubicBezTo>
                  <a:pt x="75943" y="59556"/>
                  <a:pt x="65095" y="80987"/>
                  <a:pt x="65095" y="80987"/>
                </a:cubicBezTo>
                <a:cubicBezTo>
                  <a:pt x="64301" y="82045"/>
                  <a:pt x="65625" y="62466"/>
                  <a:pt x="60333" y="52412"/>
                </a:cubicBezTo>
                <a:cubicBezTo>
                  <a:pt x="55041" y="42358"/>
                  <a:pt x="-786" y="1082"/>
                  <a:pt x="8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D7975CD9-1E22-4E89-B9CB-8E2EFB0CD706}"/>
              </a:ext>
            </a:extLst>
          </p:cNvPr>
          <p:cNvSpPr/>
          <p:nvPr/>
        </p:nvSpPr>
        <p:spPr>
          <a:xfrm>
            <a:off x="1879752" y="1899292"/>
            <a:ext cx="201185" cy="59693"/>
          </a:xfrm>
          <a:custGeom>
            <a:avLst/>
            <a:gdLst>
              <a:gd name="connsiteX0" fmla="*/ 1436 w 201185"/>
              <a:gd name="connsiteY0" fmla="*/ 59683 h 59693"/>
              <a:gd name="connsiteX1" fmla="*/ 198286 w 201185"/>
              <a:gd name="connsiteY1" fmla="*/ 4121 h 59693"/>
              <a:gd name="connsiteX2" fmla="*/ 112561 w 201185"/>
              <a:gd name="connsiteY2" fmla="*/ 8883 h 59693"/>
              <a:gd name="connsiteX3" fmla="*/ 1436 w 201185"/>
              <a:gd name="connsiteY3" fmla="*/ 59683 h 5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185" h="59693">
                <a:moveTo>
                  <a:pt x="1436" y="59683"/>
                </a:moveTo>
                <a:cubicBezTo>
                  <a:pt x="15723" y="58889"/>
                  <a:pt x="179765" y="12588"/>
                  <a:pt x="198286" y="4121"/>
                </a:cubicBezTo>
                <a:cubicBezTo>
                  <a:pt x="216807" y="-4346"/>
                  <a:pt x="141665" y="1739"/>
                  <a:pt x="112561" y="8883"/>
                </a:cubicBezTo>
                <a:cubicBezTo>
                  <a:pt x="83457" y="16027"/>
                  <a:pt x="-12851" y="60477"/>
                  <a:pt x="1436" y="59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852BE5C1-8F12-4FC5-A777-724CF0D23B78}"/>
              </a:ext>
            </a:extLst>
          </p:cNvPr>
          <p:cNvSpPr/>
          <p:nvPr/>
        </p:nvSpPr>
        <p:spPr>
          <a:xfrm>
            <a:off x="1806022" y="1978215"/>
            <a:ext cx="262638" cy="304872"/>
          </a:xfrm>
          <a:custGeom>
            <a:avLst/>
            <a:gdLst>
              <a:gd name="connsiteX0" fmla="*/ 553 w 262638"/>
              <a:gd name="connsiteY0" fmla="*/ 42673 h 304872"/>
              <a:gd name="connsiteX1" fmla="*/ 208516 w 262638"/>
              <a:gd name="connsiteY1" fmla="*/ 2985 h 304872"/>
              <a:gd name="connsiteX2" fmla="*/ 224391 w 262638"/>
              <a:gd name="connsiteY2" fmla="*/ 25210 h 304872"/>
              <a:gd name="connsiteX3" fmla="*/ 237091 w 262638"/>
              <a:gd name="connsiteY3" fmla="*/ 85535 h 304872"/>
              <a:gd name="connsiteX4" fmla="*/ 206928 w 262638"/>
              <a:gd name="connsiteY4" fmla="*/ 191898 h 304872"/>
              <a:gd name="connsiteX5" fmla="*/ 140253 w 262638"/>
              <a:gd name="connsiteY5" fmla="*/ 301435 h 304872"/>
              <a:gd name="connsiteX6" fmla="*/ 259316 w 262638"/>
              <a:gd name="connsiteY6" fmla="*/ 55373 h 304872"/>
              <a:gd name="connsiteX7" fmla="*/ 222803 w 262638"/>
              <a:gd name="connsiteY7" fmla="*/ 6160 h 304872"/>
              <a:gd name="connsiteX8" fmla="*/ 151366 w 262638"/>
              <a:gd name="connsiteY8" fmla="*/ 2985 h 304872"/>
              <a:gd name="connsiteX9" fmla="*/ 553 w 262638"/>
              <a:gd name="connsiteY9" fmla="*/ 42673 h 30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638" h="304872">
                <a:moveTo>
                  <a:pt x="553" y="42673"/>
                </a:moveTo>
                <a:cubicBezTo>
                  <a:pt x="10078" y="42673"/>
                  <a:pt x="171210" y="5895"/>
                  <a:pt x="208516" y="2985"/>
                </a:cubicBezTo>
                <a:cubicBezTo>
                  <a:pt x="245822" y="75"/>
                  <a:pt x="219629" y="11452"/>
                  <a:pt x="224391" y="25210"/>
                </a:cubicBezTo>
                <a:cubicBezTo>
                  <a:pt x="229153" y="38968"/>
                  <a:pt x="240002" y="57754"/>
                  <a:pt x="237091" y="85535"/>
                </a:cubicBezTo>
                <a:cubicBezTo>
                  <a:pt x="234180" y="113316"/>
                  <a:pt x="223068" y="155915"/>
                  <a:pt x="206928" y="191898"/>
                </a:cubicBezTo>
                <a:cubicBezTo>
                  <a:pt x="190788" y="227881"/>
                  <a:pt x="131522" y="324189"/>
                  <a:pt x="140253" y="301435"/>
                </a:cubicBezTo>
                <a:cubicBezTo>
                  <a:pt x="148984" y="278681"/>
                  <a:pt x="245558" y="104585"/>
                  <a:pt x="259316" y="55373"/>
                </a:cubicBezTo>
                <a:cubicBezTo>
                  <a:pt x="273074" y="6161"/>
                  <a:pt x="240795" y="14891"/>
                  <a:pt x="222803" y="6160"/>
                </a:cubicBezTo>
                <a:cubicBezTo>
                  <a:pt x="204811" y="-2571"/>
                  <a:pt x="195816" y="-455"/>
                  <a:pt x="151366" y="2985"/>
                </a:cubicBezTo>
                <a:cubicBezTo>
                  <a:pt x="106916" y="6425"/>
                  <a:pt x="-8972" y="42673"/>
                  <a:pt x="553" y="42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A2A1F994-05DF-4737-8A95-3F29697D5FA6}"/>
              </a:ext>
            </a:extLst>
          </p:cNvPr>
          <p:cNvSpPr/>
          <p:nvPr/>
        </p:nvSpPr>
        <p:spPr>
          <a:xfrm>
            <a:off x="1870059" y="1042647"/>
            <a:ext cx="100029" cy="373693"/>
          </a:xfrm>
          <a:custGeom>
            <a:avLst/>
            <a:gdLst>
              <a:gd name="connsiteX0" fmla="*/ 100029 w 100029"/>
              <a:gd name="connsiteY0" fmla="*/ 341 h 373693"/>
              <a:gd name="connsiteX1" fmla="*/ 17479 w 100029"/>
              <a:gd name="connsiteY1" fmla="*/ 120991 h 373693"/>
              <a:gd name="connsiteX2" fmla="*/ 16 w 100029"/>
              <a:gd name="connsiteY2" fmla="*/ 259103 h 373693"/>
              <a:gd name="connsiteX3" fmla="*/ 14304 w 100029"/>
              <a:gd name="connsiteY3" fmla="*/ 373403 h 373693"/>
              <a:gd name="connsiteX4" fmla="*/ 12716 w 100029"/>
              <a:gd name="connsiteY4" fmla="*/ 287678 h 373693"/>
              <a:gd name="connsiteX5" fmla="*/ 19066 w 100029"/>
              <a:gd name="connsiteY5" fmla="*/ 159091 h 373693"/>
              <a:gd name="connsiteX6" fmla="*/ 100029 w 100029"/>
              <a:gd name="connsiteY6" fmla="*/ 341 h 37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29" h="373693">
                <a:moveTo>
                  <a:pt x="100029" y="341"/>
                </a:moveTo>
                <a:cubicBezTo>
                  <a:pt x="99765" y="-6009"/>
                  <a:pt x="34148" y="77864"/>
                  <a:pt x="17479" y="120991"/>
                </a:cubicBezTo>
                <a:cubicBezTo>
                  <a:pt x="810" y="164118"/>
                  <a:pt x="545" y="217034"/>
                  <a:pt x="16" y="259103"/>
                </a:cubicBezTo>
                <a:cubicBezTo>
                  <a:pt x="-513" y="301172"/>
                  <a:pt x="12187" y="368641"/>
                  <a:pt x="14304" y="373403"/>
                </a:cubicBezTo>
                <a:cubicBezTo>
                  <a:pt x="16421" y="378165"/>
                  <a:pt x="11922" y="323397"/>
                  <a:pt x="12716" y="287678"/>
                </a:cubicBezTo>
                <a:cubicBezTo>
                  <a:pt x="13510" y="251959"/>
                  <a:pt x="5572" y="205128"/>
                  <a:pt x="19066" y="159091"/>
                </a:cubicBezTo>
                <a:cubicBezTo>
                  <a:pt x="32560" y="113054"/>
                  <a:pt x="100293" y="6691"/>
                  <a:pt x="100029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87DB8066-430D-4BAA-9677-D288850539E9}"/>
              </a:ext>
            </a:extLst>
          </p:cNvPr>
          <p:cNvSpPr/>
          <p:nvPr/>
        </p:nvSpPr>
        <p:spPr>
          <a:xfrm>
            <a:off x="1837270" y="1026429"/>
            <a:ext cx="136138" cy="417779"/>
          </a:xfrm>
          <a:custGeom>
            <a:avLst/>
            <a:gdLst>
              <a:gd name="connsiteX0" fmla="*/ 135993 w 136138"/>
              <a:gd name="connsiteY0" fmla="*/ 3859 h 417779"/>
              <a:gd name="connsiteX1" fmla="*/ 34393 w 136138"/>
              <a:gd name="connsiteY1" fmla="*/ 119746 h 417779"/>
              <a:gd name="connsiteX2" fmla="*/ 10580 w 136138"/>
              <a:gd name="connsiteY2" fmla="*/ 248334 h 417779"/>
              <a:gd name="connsiteX3" fmla="*/ 35980 w 136138"/>
              <a:gd name="connsiteY3" fmla="*/ 394384 h 417779"/>
              <a:gd name="connsiteX4" fmla="*/ 48680 w 136138"/>
              <a:gd name="connsiteY4" fmla="*/ 407084 h 417779"/>
              <a:gd name="connsiteX5" fmla="*/ 15343 w 136138"/>
              <a:gd name="connsiteY5" fmla="*/ 289609 h 417779"/>
              <a:gd name="connsiteX6" fmla="*/ 1055 w 136138"/>
              <a:gd name="connsiteY6" fmla="*/ 200709 h 417779"/>
              <a:gd name="connsiteX7" fmla="*/ 42330 w 136138"/>
              <a:gd name="connsiteY7" fmla="*/ 103871 h 417779"/>
              <a:gd name="connsiteX8" fmla="*/ 56618 w 136138"/>
              <a:gd name="connsiteY8" fmla="*/ 34021 h 417779"/>
              <a:gd name="connsiteX9" fmla="*/ 135993 w 136138"/>
              <a:gd name="connsiteY9" fmla="*/ 3859 h 41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138" h="417779">
                <a:moveTo>
                  <a:pt x="135993" y="3859"/>
                </a:moveTo>
                <a:cubicBezTo>
                  <a:pt x="132289" y="18146"/>
                  <a:pt x="55295" y="79000"/>
                  <a:pt x="34393" y="119746"/>
                </a:cubicBezTo>
                <a:cubicBezTo>
                  <a:pt x="13491" y="160492"/>
                  <a:pt x="10315" y="202561"/>
                  <a:pt x="10580" y="248334"/>
                </a:cubicBezTo>
                <a:cubicBezTo>
                  <a:pt x="10844" y="294107"/>
                  <a:pt x="29630" y="367926"/>
                  <a:pt x="35980" y="394384"/>
                </a:cubicBezTo>
                <a:cubicBezTo>
                  <a:pt x="42330" y="420842"/>
                  <a:pt x="52119" y="424546"/>
                  <a:pt x="48680" y="407084"/>
                </a:cubicBezTo>
                <a:cubicBezTo>
                  <a:pt x="45241" y="389622"/>
                  <a:pt x="23280" y="324005"/>
                  <a:pt x="15343" y="289609"/>
                </a:cubicBezTo>
                <a:cubicBezTo>
                  <a:pt x="7406" y="255213"/>
                  <a:pt x="-3443" y="231665"/>
                  <a:pt x="1055" y="200709"/>
                </a:cubicBezTo>
                <a:cubicBezTo>
                  <a:pt x="5553" y="169753"/>
                  <a:pt x="33070" y="131652"/>
                  <a:pt x="42330" y="103871"/>
                </a:cubicBezTo>
                <a:cubicBezTo>
                  <a:pt x="51590" y="76090"/>
                  <a:pt x="41537" y="49631"/>
                  <a:pt x="56618" y="34021"/>
                </a:cubicBezTo>
                <a:cubicBezTo>
                  <a:pt x="71699" y="18411"/>
                  <a:pt x="139697" y="-10428"/>
                  <a:pt x="135993" y="3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77074094-4824-4D2B-9422-99D7113CCB39}"/>
              </a:ext>
            </a:extLst>
          </p:cNvPr>
          <p:cNvSpPr/>
          <p:nvPr/>
        </p:nvSpPr>
        <p:spPr>
          <a:xfrm>
            <a:off x="1995438" y="1031821"/>
            <a:ext cx="151459" cy="240366"/>
          </a:xfrm>
          <a:custGeom>
            <a:avLst/>
            <a:gdLst>
              <a:gd name="connsiteX0" fmla="*/ 50 w 151459"/>
              <a:gd name="connsiteY0" fmla="*/ 1642 h 240366"/>
              <a:gd name="connsiteX1" fmla="*/ 117525 w 151459"/>
              <a:gd name="connsiteY1" fmla="*/ 85779 h 240366"/>
              <a:gd name="connsiteX2" fmla="*/ 147687 w 151459"/>
              <a:gd name="connsiteY2" fmla="*/ 225479 h 240366"/>
              <a:gd name="connsiteX3" fmla="*/ 146100 w 151459"/>
              <a:gd name="connsiteY3" fmla="*/ 215954 h 240366"/>
              <a:gd name="connsiteX4" fmla="*/ 103237 w 151459"/>
              <a:gd name="connsiteY4" fmla="*/ 44504 h 240366"/>
              <a:gd name="connsiteX5" fmla="*/ 50 w 151459"/>
              <a:gd name="connsiteY5" fmla="*/ 1642 h 24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9" h="240366">
                <a:moveTo>
                  <a:pt x="50" y="1642"/>
                </a:moveTo>
                <a:cubicBezTo>
                  <a:pt x="2431" y="8521"/>
                  <a:pt x="92919" y="48473"/>
                  <a:pt x="117525" y="85779"/>
                </a:cubicBezTo>
                <a:cubicBezTo>
                  <a:pt x="142131" y="123085"/>
                  <a:pt x="142925" y="203783"/>
                  <a:pt x="147687" y="225479"/>
                </a:cubicBezTo>
                <a:cubicBezTo>
                  <a:pt x="152449" y="247175"/>
                  <a:pt x="153508" y="246116"/>
                  <a:pt x="146100" y="215954"/>
                </a:cubicBezTo>
                <a:cubicBezTo>
                  <a:pt x="138692" y="185792"/>
                  <a:pt x="125991" y="79429"/>
                  <a:pt x="103237" y="44504"/>
                </a:cubicBezTo>
                <a:cubicBezTo>
                  <a:pt x="80483" y="9579"/>
                  <a:pt x="-2331" y="-5237"/>
                  <a:pt x="50" y="1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84F3F126-780A-41F2-A7E7-6E8725C4DA55}"/>
              </a:ext>
            </a:extLst>
          </p:cNvPr>
          <p:cNvSpPr/>
          <p:nvPr/>
        </p:nvSpPr>
        <p:spPr>
          <a:xfrm>
            <a:off x="2014523" y="1265175"/>
            <a:ext cx="134131" cy="208250"/>
          </a:xfrm>
          <a:custGeom>
            <a:avLst/>
            <a:gdLst>
              <a:gd name="connsiteX0" fmla="*/ 133365 w 134131"/>
              <a:gd name="connsiteY0" fmla="*/ 63 h 208250"/>
              <a:gd name="connsiteX1" fmla="*/ 106377 w 134131"/>
              <a:gd name="connsiteY1" fmla="*/ 122300 h 208250"/>
              <a:gd name="connsiteX2" fmla="*/ 80977 w 134131"/>
              <a:gd name="connsiteY2" fmla="*/ 160400 h 208250"/>
              <a:gd name="connsiteX3" fmla="*/ 15 w 134131"/>
              <a:gd name="connsiteY3" fmla="*/ 208025 h 208250"/>
              <a:gd name="connsiteX4" fmla="*/ 74627 w 134131"/>
              <a:gd name="connsiteY4" fmla="*/ 139763 h 208250"/>
              <a:gd name="connsiteX5" fmla="*/ 133365 w 134131"/>
              <a:gd name="connsiteY5" fmla="*/ 63 h 20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31" h="208250">
                <a:moveTo>
                  <a:pt x="133365" y="63"/>
                </a:moveTo>
                <a:cubicBezTo>
                  <a:pt x="138657" y="-2847"/>
                  <a:pt x="115108" y="95577"/>
                  <a:pt x="106377" y="122300"/>
                </a:cubicBezTo>
                <a:cubicBezTo>
                  <a:pt x="97646" y="149023"/>
                  <a:pt x="98704" y="146113"/>
                  <a:pt x="80977" y="160400"/>
                </a:cubicBezTo>
                <a:cubicBezTo>
                  <a:pt x="63250" y="174688"/>
                  <a:pt x="1073" y="211464"/>
                  <a:pt x="15" y="208025"/>
                </a:cubicBezTo>
                <a:cubicBezTo>
                  <a:pt x="-1043" y="204586"/>
                  <a:pt x="52667" y="170984"/>
                  <a:pt x="74627" y="139763"/>
                </a:cubicBezTo>
                <a:cubicBezTo>
                  <a:pt x="96587" y="108542"/>
                  <a:pt x="128073" y="2973"/>
                  <a:pt x="133365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96E93CB5-C840-4053-99F3-F339881CC177}"/>
              </a:ext>
            </a:extLst>
          </p:cNvPr>
          <p:cNvSpPr/>
          <p:nvPr/>
        </p:nvSpPr>
        <p:spPr>
          <a:xfrm>
            <a:off x="1998657" y="1082423"/>
            <a:ext cx="118770" cy="249139"/>
          </a:xfrm>
          <a:custGeom>
            <a:avLst/>
            <a:gdLst>
              <a:gd name="connsiteX0" fmla="*/ 6 w 118770"/>
              <a:gd name="connsiteY0" fmla="*/ 252 h 249139"/>
              <a:gd name="connsiteX1" fmla="*/ 92081 w 118770"/>
              <a:gd name="connsiteY1" fmla="*/ 57402 h 249139"/>
              <a:gd name="connsiteX2" fmla="*/ 117481 w 118770"/>
              <a:gd name="connsiteY2" fmla="*/ 154240 h 249139"/>
              <a:gd name="connsiteX3" fmla="*/ 114306 w 118770"/>
              <a:gd name="connsiteY3" fmla="*/ 247902 h 249139"/>
              <a:gd name="connsiteX4" fmla="*/ 107956 w 118770"/>
              <a:gd name="connsiteY4" fmla="*/ 84390 h 249139"/>
              <a:gd name="connsiteX5" fmla="*/ 96843 w 118770"/>
              <a:gd name="connsiteY5" fmla="*/ 38352 h 249139"/>
              <a:gd name="connsiteX6" fmla="*/ 6 w 118770"/>
              <a:gd name="connsiteY6" fmla="*/ 252 h 24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770" h="249139">
                <a:moveTo>
                  <a:pt x="6" y="252"/>
                </a:moveTo>
                <a:cubicBezTo>
                  <a:pt x="-788" y="3427"/>
                  <a:pt x="72502" y="31737"/>
                  <a:pt x="92081" y="57402"/>
                </a:cubicBezTo>
                <a:cubicBezTo>
                  <a:pt x="111660" y="83067"/>
                  <a:pt x="113777" y="122490"/>
                  <a:pt x="117481" y="154240"/>
                </a:cubicBezTo>
                <a:cubicBezTo>
                  <a:pt x="121185" y="185990"/>
                  <a:pt x="115893" y="259544"/>
                  <a:pt x="114306" y="247902"/>
                </a:cubicBezTo>
                <a:cubicBezTo>
                  <a:pt x="112719" y="236260"/>
                  <a:pt x="110867" y="119315"/>
                  <a:pt x="107956" y="84390"/>
                </a:cubicBezTo>
                <a:cubicBezTo>
                  <a:pt x="105046" y="49465"/>
                  <a:pt x="116687" y="52110"/>
                  <a:pt x="96843" y="38352"/>
                </a:cubicBezTo>
                <a:cubicBezTo>
                  <a:pt x="76999" y="24594"/>
                  <a:pt x="800" y="-2923"/>
                  <a:pt x="6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A50129A6-8BA3-4F61-B9FD-8EF46081ABB8}"/>
              </a:ext>
            </a:extLst>
          </p:cNvPr>
          <p:cNvSpPr/>
          <p:nvPr/>
        </p:nvSpPr>
        <p:spPr>
          <a:xfrm>
            <a:off x="1891072" y="1379177"/>
            <a:ext cx="113581" cy="77970"/>
          </a:xfrm>
          <a:custGeom>
            <a:avLst/>
            <a:gdLst>
              <a:gd name="connsiteX0" fmla="*/ 1228 w 113581"/>
              <a:gd name="connsiteY0" fmla="*/ 361 h 77970"/>
              <a:gd name="connsiteX1" fmla="*/ 112353 w 113581"/>
              <a:gd name="connsiteY1" fmla="*/ 76561 h 77970"/>
              <a:gd name="connsiteX2" fmla="*/ 56791 w 113581"/>
              <a:gd name="connsiteY2" fmla="*/ 47986 h 77970"/>
              <a:gd name="connsiteX3" fmla="*/ 1228 w 113581"/>
              <a:gd name="connsiteY3" fmla="*/ 361 h 7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81" h="77970">
                <a:moveTo>
                  <a:pt x="1228" y="361"/>
                </a:moveTo>
                <a:cubicBezTo>
                  <a:pt x="10488" y="5123"/>
                  <a:pt x="103093" y="68624"/>
                  <a:pt x="112353" y="76561"/>
                </a:cubicBezTo>
                <a:cubicBezTo>
                  <a:pt x="121613" y="84498"/>
                  <a:pt x="76105" y="56717"/>
                  <a:pt x="56791" y="47986"/>
                </a:cubicBezTo>
                <a:cubicBezTo>
                  <a:pt x="37477" y="39255"/>
                  <a:pt x="-8032" y="-4401"/>
                  <a:pt x="1228" y="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3F6D2539-61F5-406E-82B0-5C49405BC2D3}"/>
              </a:ext>
            </a:extLst>
          </p:cNvPr>
          <p:cNvSpPr/>
          <p:nvPr/>
        </p:nvSpPr>
        <p:spPr>
          <a:xfrm>
            <a:off x="1884038" y="1416050"/>
            <a:ext cx="216225" cy="73060"/>
          </a:xfrm>
          <a:custGeom>
            <a:avLst/>
            <a:gdLst>
              <a:gd name="connsiteX0" fmla="*/ 325 w 216225"/>
              <a:gd name="connsiteY0" fmla="*/ 22225 h 73060"/>
              <a:gd name="connsiteX1" fmla="*/ 68587 w 216225"/>
              <a:gd name="connsiteY1" fmla="*/ 69850 h 73060"/>
              <a:gd name="connsiteX2" fmla="*/ 178125 w 216225"/>
              <a:gd name="connsiteY2" fmla="*/ 38100 h 73060"/>
              <a:gd name="connsiteX3" fmla="*/ 216225 w 216225"/>
              <a:gd name="connsiteY3" fmla="*/ 0 h 73060"/>
              <a:gd name="connsiteX4" fmla="*/ 167012 w 216225"/>
              <a:gd name="connsiteY4" fmla="*/ 47625 h 73060"/>
              <a:gd name="connsiteX5" fmla="*/ 95575 w 216225"/>
              <a:gd name="connsiteY5" fmla="*/ 73025 h 73060"/>
              <a:gd name="connsiteX6" fmla="*/ 325 w 216225"/>
              <a:gd name="connsiteY6" fmla="*/ 22225 h 7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25" h="73060">
                <a:moveTo>
                  <a:pt x="325" y="22225"/>
                </a:moveTo>
                <a:cubicBezTo>
                  <a:pt x="-4173" y="21696"/>
                  <a:pt x="38954" y="67204"/>
                  <a:pt x="68587" y="69850"/>
                </a:cubicBezTo>
                <a:cubicBezTo>
                  <a:pt x="98220" y="72496"/>
                  <a:pt x="153519" y="49742"/>
                  <a:pt x="178125" y="38100"/>
                </a:cubicBezTo>
                <a:cubicBezTo>
                  <a:pt x="202731" y="26458"/>
                  <a:pt x="216225" y="0"/>
                  <a:pt x="216225" y="0"/>
                </a:cubicBezTo>
                <a:cubicBezTo>
                  <a:pt x="214373" y="1587"/>
                  <a:pt x="187120" y="35454"/>
                  <a:pt x="167012" y="47625"/>
                </a:cubicBezTo>
                <a:cubicBezTo>
                  <a:pt x="146904" y="59796"/>
                  <a:pt x="123621" y="71438"/>
                  <a:pt x="95575" y="73025"/>
                </a:cubicBezTo>
                <a:cubicBezTo>
                  <a:pt x="67529" y="74612"/>
                  <a:pt x="4823" y="22754"/>
                  <a:pt x="325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8CF2C700-14AA-4199-990D-418784C9797B}"/>
              </a:ext>
            </a:extLst>
          </p:cNvPr>
          <p:cNvSpPr/>
          <p:nvPr/>
        </p:nvSpPr>
        <p:spPr>
          <a:xfrm>
            <a:off x="3316106" y="1088938"/>
            <a:ext cx="167698" cy="227178"/>
          </a:xfrm>
          <a:custGeom>
            <a:avLst/>
            <a:gdLst>
              <a:gd name="connsiteX0" fmla="*/ 182 w 167698"/>
              <a:gd name="connsiteY0" fmla="*/ 3262 h 227178"/>
              <a:gd name="connsiteX1" fmla="*/ 87494 w 167698"/>
              <a:gd name="connsiteY1" fmla="*/ 55650 h 227178"/>
              <a:gd name="connsiteX2" fmla="*/ 71619 w 167698"/>
              <a:gd name="connsiteY2" fmla="*/ 54062 h 227178"/>
              <a:gd name="connsiteX3" fmla="*/ 74794 w 167698"/>
              <a:gd name="connsiteY3" fmla="*/ 103275 h 227178"/>
              <a:gd name="connsiteX4" fmla="*/ 166869 w 167698"/>
              <a:gd name="connsiteY4" fmla="*/ 225512 h 227178"/>
              <a:gd name="connsiteX5" fmla="*/ 114482 w 167698"/>
              <a:gd name="connsiteY5" fmla="*/ 163600 h 227178"/>
              <a:gd name="connsiteX6" fmla="*/ 182 w 167698"/>
              <a:gd name="connsiteY6" fmla="*/ 3262 h 22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698" h="227178">
                <a:moveTo>
                  <a:pt x="182" y="3262"/>
                </a:moveTo>
                <a:cubicBezTo>
                  <a:pt x="-4316" y="-14730"/>
                  <a:pt x="75588" y="47183"/>
                  <a:pt x="87494" y="55650"/>
                </a:cubicBezTo>
                <a:cubicBezTo>
                  <a:pt x="99400" y="64117"/>
                  <a:pt x="73736" y="46125"/>
                  <a:pt x="71619" y="54062"/>
                </a:cubicBezTo>
                <a:cubicBezTo>
                  <a:pt x="69502" y="61999"/>
                  <a:pt x="58919" y="74700"/>
                  <a:pt x="74794" y="103275"/>
                </a:cubicBezTo>
                <a:cubicBezTo>
                  <a:pt x="90669" y="131850"/>
                  <a:pt x="160254" y="215458"/>
                  <a:pt x="166869" y="225512"/>
                </a:cubicBezTo>
                <a:cubicBezTo>
                  <a:pt x="173484" y="235566"/>
                  <a:pt x="139088" y="198260"/>
                  <a:pt x="114482" y="163600"/>
                </a:cubicBezTo>
                <a:cubicBezTo>
                  <a:pt x="89876" y="128940"/>
                  <a:pt x="4680" y="21254"/>
                  <a:pt x="182" y="3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9F5AFC24-F78E-429C-B583-FAD087FA9D25}"/>
              </a:ext>
            </a:extLst>
          </p:cNvPr>
          <p:cNvSpPr/>
          <p:nvPr/>
        </p:nvSpPr>
        <p:spPr>
          <a:xfrm>
            <a:off x="3303420" y="1157286"/>
            <a:ext cx="185509" cy="268892"/>
          </a:xfrm>
          <a:custGeom>
            <a:avLst/>
            <a:gdLst>
              <a:gd name="connsiteX0" fmla="*/ 168 w 185509"/>
              <a:gd name="connsiteY0" fmla="*/ 2 h 268892"/>
              <a:gd name="connsiteX1" fmla="*/ 79543 w 185509"/>
              <a:gd name="connsiteY1" fmla="*/ 133352 h 268892"/>
              <a:gd name="connsiteX2" fmla="*/ 95418 w 185509"/>
              <a:gd name="connsiteY2" fmla="*/ 184152 h 268892"/>
              <a:gd name="connsiteX3" fmla="*/ 93830 w 185509"/>
              <a:gd name="connsiteY3" fmla="*/ 266702 h 268892"/>
              <a:gd name="connsiteX4" fmla="*/ 181143 w 185509"/>
              <a:gd name="connsiteY4" fmla="*/ 239714 h 268892"/>
              <a:gd name="connsiteX5" fmla="*/ 170030 w 185509"/>
              <a:gd name="connsiteY5" fmla="*/ 182564 h 268892"/>
              <a:gd name="connsiteX6" fmla="*/ 149393 w 185509"/>
              <a:gd name="connsiteY6" fmla="*/ 223839 h 268892"/>
              <a:gd name="connsiteX7" fmla="*/ 103355 w 185509"/>
              <a:gd name="connsiteY7" fmla="*/ 136527 h 268892"/>
              <a:gd name="connsiteX8" fmla="*/ 168 w 185509"/>
              <a:gd name="connsiteY8" fmla="*/ 2 h 26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509" h="268892">
                <a:moveTo>
                  <a:pt x="168" y="2"/>
                </a:moveTo>
                <a:cubicBezTo>
                  <a:pt x="-3801" y="-527"/>
                  <a:pt x="63668" y="102660"/>
                  <a:pt x="79543" y="133352"/>
                </a:cubicBezTo>
                <a:cubicBezTo>
                  <a:pt x="95418" y="164044"/>
                  <a:pt x="93037" y="161927"/>
                  <a:pt x="95418" y="184152"/>
                </a:cubicBezTo>
                <a:cubicBezTo>
                  <a:pt x="97799" y="206377"/>
                  <a:pt x="79543" y="257442"/>
                  <a:pt x="93830" y="266702"/>
                </a:cubicBezTo>
                <a:cubicBezTo>
                  <a:pt x="108117" y="275962"/>
                  <a:pt x="168443" y="253737"/>
                  <a:pt x="181143" y="239714"/>
                </a:cubicBezTo>
                <a:cubicBezTo>
                  <a:pt x="193843" y="225691"/>
                  <a:pt x="175322" y="185210"/>
                  <a:pt x="170030" y="182564"/>
                </a:cubicBezTo>
                <a:cubicBezTo>
                  <a:pt x="164738" y="179918"/>
                  <a:pt x="160505" y="231512"/>
                  <a:pt x="149393" y="223839"/>
                </a:cubicBezTo>
                <a:cubicBezTo>
                  <a:pt x="138281" y="216166"/>
                  <a:pt x="127167" y="174098"/>
                  <a:pt x="103355" y="136527"/>
                </a:cubicBezTo>
                <a:cubicBezTo>
                  <a:pt x="79543" y="98956"/>
                  <a:pt x="4137" y="531"/>
                  <a:pt x="16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C09D5F0B-DEE6-4F55-806A-2CBC0E41D117}"/>
              </a:ext>
            </a:extLst>
          </p:cNvPr>
          <p:cNvSpPr/>
          <p:nvPr/>
        </p:nvSpPr>
        <p:spPr>
          <a:xfrm>
            <a:off x="2914544" y="1341429"/>
            <a:ext cx="438104" cy="174660"/>
          </a:xfrm>
          <a:custGeom>
            <a:avLst/>
            <a:gdLst>
              <a:gd name="connsiteX0" fmla="*/ 1694 w 438104"/>
              <a:gd name="connsiteY0" fmla="*/ 174634 h 174660"/>
              <a:gd name="connsiteX1" fmla="*/ 189019 w 438104"/>
              <a:gd name="connsiteY1" fmla="*/ 50809 h 174660"/>
              <a:gd name="connsiteX2" fmla="*/ 360469 w 438104"/>
              <a:gd name="connsiteY2" fmla="*/ 9 h 174660"/>
              <a:gd name="connsiteX3" fmla="*/ 304906 w 438104"/>
              <a:gd name="connsiteY3" fmla="*/ 53984 h 174660"/>
              <a:gd name="connsiteX4" fmla="*/ 371581 w 438104"/>
              <a:gd name="connsiteY4" fmla="*/ 63509 h 174660"/>
              <a:gd name="connsiteX5" fmla="*/ 435081 w 438104"/>
              <a:gd name="connsiteY5" fmla="*/ 76209 h 174660"/>
              <a:gd name="connsiteX6" fmla="*/ 269981 w 438104"/>
              <a:gd name="connsiteY6" fmla="*/ 95259 h 174660"/>
              <a:gd name="connsiteX7" fmla="*/ 387456 w 438104"/>
              <a:gd name="connsiteY7" fmla="*/ 77796 h 174660"/>
              <a:gd name="connsiteX8" fmla="*/ 296969 w 438104"/>
              <a:gd name="connsiteY8" fmla="*/ 65096 h 174660"/>
              <a:gd name="connsiteX9" fmla="*/ 303319 w 438104"/>
              <a:gd name="connsiteY9" fmla="*/ 39696 h 174660"/>
              <a:gd name="connsiteX10" fmla="*/ 1694 w 438104"/>
              <a:gd name="connsiteY10" fmla="*/ 174634 h 17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104" h="174660">
                <a:moveTo>
                  <a:pt x="1694" y="174634"/>
                </a:moveTo>
                <a:cubicBezTo>
                  <a:pt x="-17356" y="176486"/>
                  <a:pt x="129223" y="79913"/>
                  <a:pt x="189019" y="50809"/>
                </a:cubicBezTo>
                <a:cubicBezTo>
                  <a:pt x="248815" y="21705"/>
                  <a:pt x="341155" y="-520"/>
                  <a:pt x="360469" y="9"/>
                </a:cubicBezTo>
                <a:cubicBezTo>
                  <a:pt x="379783" y="538"/>
                  <a:pt x="303054" y="43401"/>
                  <a:pt x="304906" y="53984"/>
                </a:cubicBezTo>
                <a:cubicBezTo>
                  <a:pt x="306758" y="64567"/>
                  <a:pt x="349885" y="59805"/>
                  <a:pt x="371581" y="63509"/>
                </a:cubicBezTo>
                <a:cubicBezTo>
                  <a:pt x="393277" y="67213"/>
                  <a:pt x="452014" y="70917"/>
                  <a:pt x="435081" y="76209"/>
                </a:cubicBezTo>
                <a:cubicBezTo>
                  <a:pt x="418148" y="81501"/>
                  <a:pt x="277918" y="94995"/>
                  <a:pt x="269981" y="95259"/>
                </a:cubicBezTo>
                <a:cubicBezTo>
                  <a:pt x="262044" y="95523"/>
                  <a:pt x="382958" y="82823"/>
                  <a:pt x="387456" y="77796"/>
                </a:cubicBezTo>
                <a:cubicBezTo>
                  <a:pt x="391954" y="72769"/>
                  <a:pt x="310992" y="71446"/>
                  <a:pt x="296969" y="65096"/>
                </a:cubicBezTo>
                <a:cubicBezTo>
                  <a:pt x="282946" y="58746"/>
                  <a:pt x="351473" y="23556"/>
                  <a:pt x="303319" y="39696"/>
                </a:cubicBezTo>
                <a:cubicBezTo>
                  <a:pt x="255165" y="55836"/>
                  <a:pt x="20744" y="172782"/>
                  <a:pt x="1694" y="174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1EC3FAA7-9D6E-4CEC-9E02-8B58C6CCE402}"/>
              </a:ext>
            </a:extLst>
          </p:cNvPr>
          <p:cNvSpPr/>
          <p:nvPr/>
        </p:nvSpPr>
        <p:spPr>
          <a:xfrm>
            <a:off x="2354231" y="1582511"/>
            <a:ext cx="581154" cy="378052"/>
          </a:xfrm>
          <a:custGeom>
            <a:avLst/>
            <a:gdLst>
              <a:gd name="connsiteX0" fmla="*/ 32 w 581154"/>
              <a:gd name="connsiteY0" fmla="*/ 378052 h 378052"/>
              <a:gd name="connsiteX1" fmla="*/ 300069 w 581154"/>
              <a:gd name="connsiteY1" fmla="*/ 155802 h 378052"/>
              <a:gd name="connsiteX2" fmla="*/ 431832 w 581154"/>
              <a:gd name="connsiteY2" fmla="*/ 36739 h 378052"/>
              <a:gd name="connsiteX3" fmla="*/ 581057 w 581154"/>
              <a:gd name="connsiteY3" fmla="*/ 227 h 378052"/>
              <a:gd name="connsiteX4" fmla="*/ 452469 w 581154"/>
              <a:gd name="connsiteY4" fmla="*/ 49439 h 378052"/>
              <a:gd name="connsiteX5" fmla="*/ 319119 w 581154"/>
              <a:gd name="connsiteY5" fmla="*/ 155802 h 378052"/>
              <a:gd name="connsiteX6" fmla="*/ 32 w 581154"/>
              <a:gd name="connsiteY6" fmla="*/ 378052 h 37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154" h="378052">
                <a:moveTo>
                  <a:pt x="32" y="378052"/>
                </a:moveTo>
                <a:cubicBezTo>
                  <a:pt x="-3143" y="378052"/>
                  <a:pt x="228102" y="212688"/>
                  <a:pt x="300069" y="155802"/>
                </a:cubicBezTo>
                <a:cubicBezTo>
                  <a:pt x="372036" y="98916"/>
                  <a:pt x="385001" y="62668"/>
                  <a:pt x="431832" y="36739"/>
                </a:cubicBezTo>
                <a:cubicBezTo>
                  <a:pt x="478663" y="10810"/>
                  <a:pt x="577618" y="-1890"/>
                  <a:pt x="581057" y="227"/>
                </a:cubicBezTo>
                <a:cubicBezTo>
                  <a:pt x="584497" y="2344"/>
                  <a:pt x="496125" y="23510"/>
                  <a:pt x="452469" y="49439"/>
                </a:cubicBezTo>
                <a:cubicBezTo>
                  <a:pt x="408813" y="75368"/>
                  <a:pt x="394525" y="103415"/>
                  <a:pt x="319119" y="155802"/>
                </a:cubicBezTo>
                <a:lnTo>
                  <a:pt x="32" y="37805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9E71E3F7-7C8C-4495-89FF-DA67923EC3EF}"/>
              </a:ext>
            </a:extLst>
          </p:cNvPr>
          <p:cNvSpPr/>
          <p:nvPr/>
        </p:nvSpPr>
        <p:spPr>
          <a:xfrm>
            <a:off x="2916849" y="1432594"/>
            <a:ext cx="563405" cy="147532"/>
          </a:xfrm>
          <a:custGeom>
            <a:avLst/>
            <a:gdLst>
              <a:gd name="connsiteX0" fmla="*/ 7326 w 563405"/>
              <a:gd name="connsiteY0" fmla="*/ 143794 h 147532"/>
              <a:gd name="connsiteX1" fmla="*/ 113689 w 563405"/>
              <a:gd name="connsiteY1" fmla="*/ 123156 h 147532"/>
              <a:gd name="connsiteX2" fmla="*/ 505801 w 563405"/>
              <a:gd name="connsiteY2" fmla="*/ 23144 h 147532"/>
              <a:gd name="connsiteX3" fmla="*/ 537551 w 563405"/>
              <a:gd name="connsiteY3" fmla="*/ 2506 h 147532"/>
              <a:gd name="connsiteX4" fmla="*/ 275614 w 563405"/>
              <a:gd name="connsiteY4" fmla="*/ 64419 h 147532"/>
              <a:gd name="connsiteX5" fmla="*/ 7326 w 563405"/>
              <a:gd name="connsiteY5" fmla="*/ 143794 h 14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405" h="147532">
                <a:moveTo>
                  <a:pt x="7326" y="143794"/>
                </a:moveTo>
                <a:cubicBezTo>
                  <a:pt x="-19661" y="153583"/>
                  <a:pt x="30610" y="143264"/>
                  <a:pt x="113689" y="123156"/>
                </a:cubicBezTo>
                <a:cubicBezTo>
                  <a:pt x="196768" y="103048"/>
                  <a:pt x="435157" y="43252"/>
                  <a:pt x="505801" y="23144"/>
                </a:cubicBezTo>
                <a:cubicBezTo>
                  <a:pt x="576445" y="3036"/>
                  <a:pt x="575916" y="-4373"/>
                  <a:pt x="537551" y="2506"/>
                </a:cubicBezTo>
                <a:cubicBezTo>
                  <a:pt x="499187" y="9385"/>
                  <a:pt x="365572" y="41665"/>
                  <a:pt x="275614" y="64419"/>
                </a:cubicBezTo>
                <a:cubicBezTo>
                  <a:pt x="185656" y="87173"/>
                  <a:pt x="34313" y="134005"/>
                  <a:pt x="7326" y="143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8FBC6BA7-CBAF-4CAE-AB30-56C02AED9551}"/>
              </a:ext>
            </a:extLst>
          </p:cNvPr>
          <p:cNvSpPr/>
          <p:nvPr/>
        </p:nvSpPr>
        <p:spPr>
          <a:xfrm>
            <a:off x="2387422" y="1502986"/>
            <a:ext cx="1102705" cy="489429"/>
          </a:xfrm>
          <a:custGeom>
            <a:avLst/>
            <a:gdLst>
              <a:gd name="connsiteX0" fmla="*/ 178 w 1102705"/>
              <a:gd name="connsiteY0" fmla="*/ 489327 h 489429"/>
              <a:gd name="connsiteX1" fmla="*/ 335141 w 1102705"/>
              <a:gd name="connsiteY1" fmla="*/ 248027 h 489429"/>
              <a:gd name="connsiteX2" fmla="*/ 609778 w 1102705"/>
              <a:gd name="connsiteY2" fmla="*/ 100389 h 489429"/>
              <a:gd name="connsiteX3" fmla="*/ 1098728 w 1102705"/>
              <a:gd name="connsiteY3" fmla="*/ 1964 h 489429"/>
              <a:gd name="connsiteX4" fmla="*/ 832028 w 1102705"/>
              <a:gd name="connsiteY4" fmla="*/ 40064 h 489429"/>
              <a:gd name="connsiteX5" fmla="*/ 668516 w 1102705"/>
              <a:gd name="connsiteY5" fmla="*/ 105152 h 489429"/>
              <a:gd name="connsiteX6" fmla="*/ 381178 w 1102705"/>
              <a:gd name="connsiteY6" fmla="*/ 217864 h 489429"/>
              <a:gd name="connsiteX7" fmla="*/ 178 w 1102705"/>
              <a:gd name="connsiteY7" fmla="*/ 489327 h 48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705" h="489429">
                <a:moveTo>
                  <a:pt x="178" y="489327"/>
                </a:moveTo>
                <a:cubicBezTo>
                  <a:pt x="-7495" y="494354"/>
                  <a:pt x="233541" y="312850"/>
                  <a:pt x="335141" y="248027"/>
                </a:cubicBezTo>
                <a:cubicBezTo>
                  <a:pt x="436741" y="183204"/>
                  <a:pt x="482514" y="141399"/>
                  <a:pt x="609778" y="100389"/>
                </a:cubicBezTo>
                <a:cubicBezTo>
                  <a:pt x="737042" y="59379"/>
                  <a:pt x="1061686" y="12018"/>
                  <a:pt x="1098728" y="1964"/>
                </a:cubicBezTo>
                <a:cubicBezTo>
                  <a:pt x="1135770" y="-8090"/>
                  <a:pt x="903730" y="22866"/>
                  <a:pt x="832028" y="40064"/>
                </a:cubicBezTo>
                <a:cubicBezTo>
                  <a:pt x="760326" y="57262"/>
                  <a:pt x="668516" y="105152"/>
                  <a:pt x="668516" y="105152"/>
                </a:cubicBezTo>
                <a:cubicBezTo>
                  <a:pt x="593374" y="134785"/>
                  <a:pt x="488599" y="154364"/>
                  <a:pt x="381178" y="217864"/>
                </a:cubicBezTo>
                <a:cubicBezTo>
                  <a:pt x="273757" y="281364"/>
                  <a:pt x="7851" y="484300"/>
                  <a:pt x="178" y="489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7429399A-C8F4-4AF9-BE68-3976DA22D45B}"/>
              </a:ext>
            </a:extLst>
          </p:cNvPr>
          <p:cNvSpPr/>
          <p:nvPr/>
        </p:nvSpPr>
        <p:spPr>
          <a:xfrm>
            <a:off x="2249402" y="1866854"/>
            <a:ext cx="104787" cy="65222"/>
          </a:xfrm>
          <a:custGeom>
            <a:avLst/>
            <a:gdLst>
              <a:gd name="connsiteX0" fmla="*/ 86 w 104787"/>
              <a:gd name="connsiteY0" fmla="*/ 46 h 65222"/>
              <a:gd name="connsiteX1" fmla="*/ 96923 w 104787"/>
              <a:gd name="connsiteY1" fmla="*/ 36559 h 65222"/>
              <a:gd name="connsiteX2" fmla="*/ 96923 w 104787"/>
              <a:gd name="connsiteY2" fmla="*/ 65134 h 65222"/>
              <a:gd name="connsiteX3" fmla="*/ 79461 w 104787"/>
              <a:gd name="connsiteY3" fmla="*/ 44496 h 65222"/>
              <a:gd name="connsiteX4" fmla="*/ 86 w 104787"/>
              <a:gd name="connsiteY4" fmla="*/ 46 h 6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87" h="65222">
                <a:moveTo>
                  <a:pt x="86" y="46"/>
                </a:moveTo>
                <a:cubicBezTo>
                  <a:pt x="2996" y="-1277"/>
                  <a:pt x="80784" y="25711"/>
                  <a:pt x="96923" y="36559"/>
                </a:cubicBezTo>
                <a:cubicBezTo>
                  <a:pt x="113062" y="47407"/>
                  <a:pt x="99833" y="63811"/>
                  <a:pt x="96923" y="65134"/>
                </a:cubicBezTo>
                <a:cubicBezTo>
                  <a:pt x="94013" y="66457"/>
                  <a:pt x="90044" y="52698"/>
                  <a:pt x="79461" y="44496"/>
                </a:cubicBezTo>
                <a:cubicBezTo>
                  <a:pt x="68878" y="36294"/>
                  <a:pt x="-2824" y="1369"/>
                  <a:pt x="86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74197764-E4D7-42E4-B706-412264D5B1E5}"/>
              </a:ext>
            </a:extLst>
          </p:cNvPr>
          <p:cNvSpPr/>
          <p:nvPr/>
        </p:nvSpPr>
        <p:spPr>
          <a:xfrm>
            <a:off x="2060480" y="1944218"/>
            <a:ext cx="139829" cy="214827"/>
          </a:xfrm>
          <a:custGeom>
            <a:avLst/>
            <a:gdLst>
              <a:gd name="connsiteX0" fmla="*/ 95 w 139829"/>
              <a:gd name="connsiteY0" fmla="*/ 470 h 214827"/>
              <a:gd name="connsiteX1" fmla="*/ 50895 w 139829"/>
              <a:gd name="connsiteY1" fmla="*/ 98895 h 214827"/>
              <a:gd name="connsiteX2" fmla="*/ 63595 w 139829"/>
              <a:gd name="connsiteY2" fmla="*/ 171920 h 214827"/>
              <a:gd name="connsiteX3" fmla="*/ 139795 w 139829"/>
              <a:gd name="connsiteY3" fmla="*/ 213195 h 214827"/>
              <a:gd name="connsiteX4" fmla="*/ 73120 w 139829"/>
              <a:gd name="connsiteY4" fmla="*/ 200495 h 214827"/>
              <a:gd name="connsiteX5" fmla="*/ 52483 w 139829"/>
              <a:gd name="connsiteY5" fmla="*/ 144932 h 214827"/>
              <a:gd name="connsiteX6" fmla="*/ 38195 w 139829"/>
              <a:gd name="connsiteY6" fmla="*/ 63970 h 214827"/>
              <a:gd name="connsiteX7" fmla="*/ 95 w 139829"/>
              <a:gd name="connsiteY7" fmla="*/ 470 h 21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829" h="214827">
                <a:moveTo>
                  <a:pt x="95" y="470"/>
                </a:moveTo>
                <a:cubicBezTo>
                  <a:pt x="2212" y="6291"/>
                  <a:pt x="40312" y="70320"/>
                  <a:pt x="50895" y="98895"/>
                </a:cubicBezTo>
                <a:cubicBezTo>
                  <a:pt x="61478" y="127470"/>
                  <a:pt x="48778" y="152870"/>
                  <a:pt x="63595" y="171920"/>
                </a:cubicBezTo>
                <a:cubicBezTo>
                  <a:pt x="78412" y="190970"/>
                  <a:pt x="138208" y="208433"/>
                  <a:pt x="139795" y="213195"/>
                </a:cubicBezTo>
                <a:cubicBezTo>
                  <a:pt x="141382" y="217957"/>
                  <a:pt x="87672" y="211872"/>
                  <a:pt x="73120" y="200495"/>
                </a:cubicBezTo>
                <a:cubicBezTo>
                  <a:pt x="58568" y="189118"/>
                  <a:pt x="58304" y="167686"/>
                  <a:pt x="52483" y="144932"/>
                </a:cubicBezTo>
                <a:cubicBezTo>
                  <a:pt x="46662" y="122178"/>
                  <a:pt x="44810" y="83549"/>
                  <a:pt x="38195" y="63970"/>
                </a:cubicBezTo>
                <a:cubicBezTo>
                  <a:pt x="31580" y="44391"/>
                  <a:pt x="-2022" y="-5351"/>
                  <a:pt x="95" y="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D307175E-A57E-4145-BE9A-2816DDAB35FC}"/>
              </a:ext>
            </a:extLst>
          </p:cNvPr>
          <p:cNvSpPr/>
          <p:nvPr/>
        </p:nvSpPr>
        <p:spPr>
          <a:xfrm>
            <a:off x="1904028" y="2164608"/>
            <a:ext cx="310535" cy="218573"/>
          </a:xfrm>
          <a:custGeom>
            <a:avLst/>
            <a:gdLst>
              <a:gd name="connsiteX0" fmla="*/ 172422 w 310535"/>
              <a:gd name="connsiteY0" fmla="*/ 2330 h 218573"/>
              <a:gd name="connsiteX1" fmla="*/ 4147 w 310535"/>
              <a:gd name="connsiteY1" fmla="*/ 208705 h 218573"/>
              <a:gd name="connsiteX2" fmla="*/ 61297 w 310535"/>
              <a:gd name="connsiteY2" fmla="*/ 183305 h 218573"/>
              <a:gd name="connsiteX3" fmla="*/ 170835 w 310535"/>
              <a:gd name="connsiteY3" fmla="*/ 162667 h 218573"/>
              <a:gd name="connsiteX4" fmla="*/ 310535 w 310535"/>
              <a:gd name="connsiteY4" fmla="*/ 169017 h 218573"/>
              <a:gd name="connsiteX5" fmla="*/ 59710 w 310535"/>
              <a:gd name="connsiteY5" fmla="*/ 164255 h 218573"/>
              <a:gd name="connsiteX6" fmla="*/ 126385 w 310535"/>
              <a:gd name="connsiteY6" fmla="*/ 100755 h 218573"/>
              <a:gd name="connsiteX7" fmla="*/ 172422 w 310535"/>
              <a:gd name="connsiteY7" fmla="*/ 2330 h 2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535" h="218573">
                <a:moveTo>
                  <a:pt x="172422" y="2330"/>
                </a:moveTo>
                <a:cubicBezTo>
                  <a:pt x="152049" y="20322"/>
                  <a:pt x="22668" y="178543"/>
                  <a:pt x="4147" y="208705"/>
                </a:cubicBezTo>
                <a:cubicBezTo>
                  <a:pt x="-14374" y="238868"/>
                  <a:pt x="33516" y="190978"/>
                  <a:pt x="61297" y="183305"/>
                </a:cubicBezTo>
                <a:cubicBezTo>
                  <a:pt x="89078" y="175632"/>
                  <a:pt x="129295" y="165048"/>
                  <a:pt x="170835" y="162667"/>
                </a:cubicBezTo>
                <a:cubicBezTo>
                  <a:pt x="212375" y="160286"/>
                  <a:pt x="310535" y="169017"/>
                  <a:pt x="310535" y="169017"/>
                </a:cubicBezTo>
                <a:cubicBezTo>
                  <a:pt x="292014" y="169282"/>
                  <a:pt x="90402" y="175632"/>
                  <a:pt x="59710" y="164255"/>
                </a:cubicBezTo>
                <a:cubicBezTo>
                  <a:pt x="29018" y="152878"/>
                  <a:pt x="108129" y="125890"/>
                  <a:pt x="126385" y="100755"/>
                </a:cubicBezTo>
                <a:cubicBezTo>
                  <a:pt x="144641" y="75620"/>
                  <a:pt x="192795" y="-15662"/>
                  <a:pt x="172422" y="2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051DDC3C-2B70-4E24-80E8-03155CD2E327}"/>
              </a:ext>
            </a:extLst>
          </p:cNvPr>
          <p:cNvSpPr/>
          <p:nvPr/>
        </p:nvSpPr>
        <p:spPr>
          <a:xfrm>
            <a:off x="1813345" y="2270100"/>
            <a:ext cx="143379" cy="262287"/>
          </a:xfrm>
          <a:custGeom>
            <a:avLst/>
            <a:gdLst>
              <a:gd name="connsiteX0" fmla="*/ 142455 w 143379"/>
              <a:gd name="connsiteY0" fmla="*/ 25 h 262287"/>
              <a:gd name="connsiteX1" fmla="*/ 80543 w 143379"/>
              <a:gd name="connsiteY1" fmla="*/ 95275 h 262287"/>
              <a:gd name="connsiteX2" fmla="*/ 53555 w 143379"/>
              <a:gd name="connsiteY2" fmla="*/ 144488 h 262287"/>
              <a:gd name="connsiteX3" fmla="*/ 1168 w 143379"/>
              <a:gd name="connsiteY3" fmla="*/ 261963 h 262287"/>
              <a:gd name="connsiteX4" fmla="*/ 109118 w 143379"/>
              <a:gd name="connsiteY4" fmla="*/ 104800 h 262287"/>
              <a:gd name="connsiteX5" fmla="*/ 142455 w 143379"/>
              <a:gd name="connsiteY5" fmla="*/ 25 h 26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379" h="262287">
                <a:moveTo>
                  <a:pt x="142455" y="25"/>
                </a:moveTo>
                <a:cubicBezTo>
                  <a:pt x="137693" y="-1562"/>
                  <a:pt x="95360" y="71198"/>
                  <a:pt x="80543" y="95275"/>
                </a:cubicBezTo>
                <a:cubicBezTo>
                  <a:pt x="65726" y="119352"/>
                  <a:pt x="66784" y="116707"/>
                  <a:pt x="53555" y="144488"/>
                </a:cubicBezTo>
                <a:cubicBezTo>
                  <a:pt x="40326" y="172269"/>
                  <a:pt x="-8092" y="268578"/>
                  <a:pt x="1168" y="261963"/>
                </a:cubicBezTo>
                <a:cubicBezTo>
                  <a:pt x="10428" y="255348"/>
                  <a:pt x="85041" y="148192"/>
                  <a:pt x="109118" y="104800"/>
                </a:cubicBezTo>
                <a:cubicBezTo>
                  <a:pt x="133195" y="61408"/>
                  <a:pt x="147217" y="1612"/>
                  <a:pt x="14245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72A6C307-5F39-42E7-A703-950E1ABD8374}"/>
              </a:ext>
            </a:extLst>
          </p:cNvPr>
          <p:cNvSpPr/>
          <p:nvPr/>
        </p:nvSpPr>
        <p:spPr>
          <a:xfrm>
            <a:off x="1829883" y="2365069"/>
            <a:ext cx="329711" cy="157476"/>
          </a:xfrm>
          <a:custGeom>
            <a:avLst/>
            <a:gdLst>
              <a:gd name="connsiteX0" fmla="*/ 505 w 329711"/>
              <a:gd name="connsiteY0" fmla="*/ 157469 h 157476"/>
              <a:gd name="connsiteX1" fmla="*/ 179892 w 329711"/>
              <a:gd name="connsiteY1" fmla="*/ 16181 h 157476"/>
              <a:gd name="connsiteX2" fmla="*/ 278317 w 329711"/>
              <a:gd name="connsiteY2" fmla="*/ 22531 h 157476"/>
              <a:gd name="connsiteX3" fmla="*/ 325942 w 329711"/>
              <a:gd name="connsiteY3" fmla="*/ 25706 h 157476"/>
              <a:gd name="connsiteX4" fmla="*/ 181480 w 329711"/>
              <a:gd name="connsiteY4" fmla="*/ 306 h 157476"/>
              <a:gd name="connsiteX5" fmla="*/ 127505 w 329711"/>
              <a:gd name="connsiteY5" fmla="*/ 22531 h 157476"/>
              <a:gd name="connsiteX6" fmla="*/ 505 w 329711"/>
              <a:gd name="connsiteY6" fmla="*/ 157469 h 15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711" h="157476">
                <a:moveTo>
                  <a:pt x="505" y="157469"/>
                </a:moveTo>
                <a:cubicBezTo>
                  <a:pt x="9236" y="156411"/>
                  <a:pt x="133590" y="38671"/>
                  <a:pt x="179892" y="16181"/>
                </a:cubicBezTo>
                <a:cubicBezTo>
                  <a:pt x="226194" y="-6309"/>
                  <a:pt x="278317" y="22531"/>
                  <a:pt x="278317" y="22531"/>
                </a:cubicBezTo>
                <a:cubicBezTo>
                  <a:pt x="302659" y="24118"/>
                  <a:pt x="342081" y="29410"/>
                  <a:pt x="325942" y="25706"/>
                </a:cubicBezTo>
                <a:cubicBezTo>
                  <a:pt x="309803" y="22002"/>
                  <a:pt x="214553" y="835"/>
                  <a:pt x="181480" y="306"/>
                </a:cubicBezTo>
                <a:cubicBezTo>
                  <a:pt x="148407" y="-223"/>
                  <a:pt x="156345" y="-2604"/>
                  <a:pt x="127505" y="22531"/>
                </a:cubicBezTo>
                <a:cubicBezTo>
                  <a:pt x="98665" y="47666"/>
                  <a:pt x="-8226" y="158527"/>
                  <a:pt x="505" y="157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7725A77F-544D-4167-BB67-0FEA87F1B29F}"/>
              </a:ext>
            </a:extLst>
          </p:cNvPr>
          <p:cNvSpPr/>
          <p:nvPr/>
        </p:nvSpPr>
        <p:spPr>
          <a:xfrm>
            <a:off x="1914277" y="2392170"/>
            <a:ext cx="230534" cy="284541"/>
          </a:xfrm>
          <a:custGeom>
            <a:avLst/>
            <a:gdLst>
              <a:gd name="connsiteX0" fmla="*/ 230436 w 230534"/>
              <a:gd name="connsiteY0" fmla="*/ 193 h 284541"/>
              <a:gd name="connsiteX1" fmla="*/ 73273 w 230534"/>
              <a:gd name="connsiteY1" fmla="*/ 127193 h 284541"/>
              <a:gd name="connsiteX2" fmla="*/ 248 w 230534"/>
              <a:gd name="connsiteY2" fmla="*/ 284355 h 284541"/>
              <a:gd name="connsiteX3" fmla="*/ 95498 w 230534"/>
              <a:gd name="connsiteY3" fmla="*/ 155768 h 284541"/>
              <a:gd name="connsiteX4" fmla="*/ 230436 w 230534"/>
              <a:gd name="connsiteY4" fmla="*/ 193 h 28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34" h="284541">
                <a:moveTo>
                  <a:pt x="230436" y="193"/>
                </a:moveTo>
                <a:cubicBezTo>
                  <a:pt x="226732" y="-4569"/>
                  <a:pt x="111638" y="79833"/>
                  <a:pt x="73273" y="127193"/>
                </a:cubicBezTo>
                <a:cubicBezTo>
                  <a:pt x="34908" y="174553"/>
                  <a:pt x="-3456" y="279593"/>
                  <a:pt x="248" y="284355"/>
                </a:cubicBezTo>
                <a:cubicBezTo>
                  <a:pt x="3952" y="289117"/>
                  <a:pt x="58192" y="201276"/>
                  <a:pt x="95498" y="155768"/>
                </a:cubicBezTo>
                <a:cubicBezTo>
                  <a:pt x="132804" y="110260"/>
                  <a:pt x="234140" y="4955"/>
                  <a:pt x="230436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3ACAB0C3-E7D4-41CE-93A6-574165A15E23}"/>
              </a:ext>
            </a:extLst>
          </p:cNvPr>
          <p:cNvSpPr/>
          <p:nvPr/>
        </p:nvSpPr>
        <p:spPr>
          <a:xfrm>
            <a:off x="2262098" y="2140798"/>
            <a:ext cx="193992" cy="141030"/>
          </a:xfrm>
          <a:custGeom>
            <a:avLst/>
            <a:gdLst>
              <a:gd name="connsiteX0" fmla="*/ 90 w 193992"/>
              <a:gd name="connsiteY0" fmla="*/ 8677 h 141030"/>
              <a:gd name="connsiteX1" fmla="*/ 11202 w 193992"/>
              <a:gd name="connsiteY1" fmla="*/ 137265 h 141030"/>
              <a:gd name="connsiteX2" fmla="*/ 44540 w 193992"/>
              <a:gd name="connsiteY2" fmla="*/ 100752 h 141030"/>
              <a:gd name="connsiteX3" fmla="*/ 123915 w 193992"/>
              <a:gd name="connsiteY3" fmla="*/ 38840 h 141030"/>
              <a:gd name="connsiteX4" fmla="*/ 193765 w 193992"/>
              <a:gd name="connsiteY4" fmla="*/ 740 h 141030"/>
              <a:gd name="connsiteX5" fmla="*/ 100102 w 193992"/>
              <a:gd name="connsiteY5" fmla="*/ 72177 h 141030"/>
              <a:gd name="connsiteX6" fmla="*/ 15965 w 193992"/>
              <a:gd name="connsiteY6" fmla="*/ 127740 h 141030"/>
              <a:gd name="connsiteX7" fmla="*/ 90 w 193992"/>
              <a:gd name="connsiteY7" fmla="*/ 8677 h 14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992" h="141030">
                <a:moveTo>
                  <a:pt x="90" y="8677"/>
                </a:moveTo>
                <a:cubicBezTo>
                  <a:pt x="-704" y="10264"/>
                  <a:pt x="3794" y="121919"/>
                  <a:pt x="11202" y="137265"/>
                </a:cubicBezTo>
                <a:cubicBezTo>
                  <a:pt x="18610" y="152611"/>
                  <a:pt x="25755" y="117156"/>
                  <a:pt x="44540" y="100752"/>
                </a:cubicBezTo>
                <a:cubicBezTo>
                  <a:pt x="63326" y="84348"/>
                  <a:pt x="99044" y="55509"/>
                  <a:pt x="123915" y="38840"/>
                </a:cubicBezTo>
                <a:cubicBezTo>
                  <a:pt x="148786" y="22171"/>
                  <a:pt x="197734" y="-4816"/>
                  <a:pt x="193765" y="740"/>
                </a:cubicBezTo>
                <a:cubicBezTo>
                  <a:pt x="189796" y="6296"/>
                  <a:pt x="129735" y="51010"/>
                  <a:pt x="100102" y="72177"/>
                </a:cubicBezTo>
                <a:cubicBezTo>
                  <a:pt x="70469" y="93344"/>
                  <a:pt x="30252" y="134354"/>
                  <a:pt x="15965" y="127740"/>
                </a:cubicBezTo>
                <a:cubicBezTo>
                  <a:pt x="1678" y="121126"/>
                  <a:pt x="884" y="7090"/>
                  <a:pt x="90" y="8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214463BE-6643-4BEB-A008-41C302D4E7BB}"/>
              </a:ext>
            </a:extLst>
          </p:cNvPr>
          <p:cNvSpPr/>
          <p:nvPr/>
        </p:nvSpPr>
        <p:spPr>
          <a:xfrm>
            <a:off x="2270252" y="2104320"/>
            <a:ext cx="184584" cy="81017"/>
          </a:xfrm>
          <a:custGeom>
            <a:avLst/>
            <a:gdLst>
              <a:gd name="connsiteX0" fmla="*/ 1461 w 184584"/>
              <a:gd name="connsiteY0" fmla="*/ 80080 h 81017"/>
              <a:gd name="connsiteX1" fmla="*/ 74486 w 184584"/>
              <a:gd name="connsiteY1" fmla="*/ 57855 h 81017"/>
              <a:gd name="connsiteX2" fmla="*/ 160211 w 184584"/>
              <a:gd name="connsiteY2" fmla="*/ 3880 h 81017"/>
              <a:gd name="connsiteX3" fmla="*/ 184023 w 184584"/>
              <a:gd name="connsiteY3" fmla="*/ 7055 h 81017"/>
              <a:gd name="connsiteX4" fmla="*/ 142748 w 184584"/>
              <a:gd name="connsiteY4" fmla="*/ 29280 h 81017"/>
              <a:gd name="connsiteX5" fmla="*/ 1461 w 184584"/>
              <a:gd name="connsiteY5" fmla="*/ 80080 h 8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584" h="81017">
                <a:moveTo>
                  <a:pt x="1461" y="80080"/>
                </a:moveTo>
                <a:cubicBezTo>
                  <a:pt x="-9916" y="84842"/>
                  <a:pt x="48028" y="70555"/>
                  <a:pt x="74486" y="57855"/>
                </a:cubicBezTo>
                <a:cubicBezTo>
                  <a:pt x="100944" y="45155"/>
                  <a:pt x="141955" y="12347"/>
                  <a:pt x="160211" y="3880"/>
                </a:cubicBezTo>
                <a:cubicBezTo>
                  <a:pt x="178467" y="-4587"/>
                  <a:pt x="186933" y="2822"/>
                  <a:pt x="184023" y="7055"/>
                </a:cubicBezTo>
                <a:cubicBezTo>
                  <a:pt x="181113" y="11288"/>
                  <a:pt x="172117" y="15257"/>
                  <a:pt x="142748" y="29280"/>
                </a:cubicBezTo>
                <a:cubicBezTo>
                  <a:pt x="113379" y="43303"/>
                  <a:pt x="12838" y="75318"/>
                  <a:pt x="1461" y="80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F4EB3029-2E94-44BF-B7D4-87FABF98D12B}"/>
              </a:ext>
            </a:extLst>
          </p:cNvPr>
          <p:cNvSpPr/>
          <p:nvPr/>
        </p:nvSpPr>
        <p:spPr>
          <a:xfrm>
            <a:off x="2370133" y="1993851"/>
            <a:ext cx="46143" cy="153201"/>
          </a:xfrm>
          <a:custGeom>
            <a:avLst/>
            <a:gdLst>
              <a:gd name="connsiteX0" fmla="*/ 46042 w 46143"/>
              <a:gd name="connsiteY0" fmla="*/ 49 h 153201"/>
              <a:gd name="connsiteX1" fmla="*/ 25405 w 46143"/>
              <a:gd name="connsiteY1" fmla="*/ 58787 h 153201"/>
              <a:gd name="connsiteX2" fmla="*/ 17467 w 46143"/>
              <a:gd name="connsiteY2" fmla="*/ 152449 h 153201"/>
              <a:gd name="connsiteX3" fmla="*/ 5 w 46143"/>
              <a:gd name="connsiteY3" fmla="*/ 100062 h 153201"/>
              <a:gd name="connsiteX4" fmla="*/ 15880 w 46143"/>
              <a:gd name="connsiteY4" fmla="*/ 49262 h 153201"/>
              <a:gd name="connsiteX5" fmla="*/ 46042 w 46143"/>
              <a:gd name="connsiteY5" fmla="*/ 49 h 15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43" h="153201">
                <a:moveTo>
                  <a:pt x="46042" y="49"/>
                </a:moveTo>
                <a:cubicBezTo>
                  <a:pt x="47629" y="1636"/>
                  <a:pt x="30167" y="33387"/>
                  <a:pt x="25405" y="58787"/>
                </a:cubicBezTo>
                <a:cubicBezTo>
                  <a:pt x="20643" y="84187"/>
                  <a:pt x="21700" y="145570"/>
                  <a:pt x="17467" y="152449"/>
                </a:cubicBezTo>
                <a:cubicBezTo>
                  <a:pt x="13234" y="159328"/>
                  <a:pt x="269" y="117260"/>
                  <a:pt x="5" y="100062"/>
                </a:cubicBezTo>
                <a:cubicBezTo>
                  <a:pt x="-259" y="82864"/>
                  <a:pt x="9795" y="63020"/>
                  <a:pt x="15880" y="49262"/>
                </a:cubicBezTo>
                <a:cubicBezTo>
                  <a:pt x="21965" y="35504"/>
                  <a:pt x="44455" y="-1538"/>
                  <a:pt x="46042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4126E6C1-AE1D-4169-9761-61A3EEC1F56E}"/>
              </a:ext>
            </a:extLst>
          </p:cNvPr>
          <p:cNvSpPr/>
          <p:nvPr/>
        </p:nvSpPr>
        <p:spPr>
          <a:xfrm>
            <a:off x="2084051" y="2219292"/>
            <a:ext cx="172123" cy="21502"/>
          </a:xfrm>
          <a:custGeom>
            <a:avLst/>
            <a:gdLst>
              <a:gd name="connsiteX0" fmla="*/ 1924 w 172123"/>
              <a:gd name="connsiteY0" fmla="*/ 33 h 21502"/>
              <a:gd name="connsiteX1" fmla="*/ 170199 w 172123"/>
              <a:gd name="connsiteY1" fmla="*/ 20671 h 21502"/>
              <a:gd name="connsiteX2" fmla="*/ 86062 w 172123"/>
              <a:gd name="connsiteY2" fmla="*/ 15908 h 21502"/>
              <a:gd name="connsiteX3" fmla="*/ 1924 w 172123"/>
              <a:gd name="connsiteY3" fmla="*/ 33 h 2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123" h="21502">
                <a:moveTo>
                  <a:pt x="1924" y="33"/>
                </a:moveTo>
                <a:cubicBezTo>
                  <a:pt x="15947" y="827"/>
                  <a:pt x="156176" y="18025"/>
                  <a:pt x="170199" y="20671"/>
                </a:cubicBezTo>
                <a:cubicBezTo>
                  <a:pt x="184222" y="23317"/>
                  <a:pt x="118077" y="19083"/>
                  <a:pt x="86062" y="15908"/>
                </a:cubicBezTo>
                <a:cubicBezTo>
                  <a:pt x="54048" y="12733"/>
                  <a:pt x="-12099" y="-761"/>
                  <a:pt x="1924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592F6216-E309-4858-96D6-D254466711D6}"/>
              </a:ext>
            </a:extLst>
          </p:cNvPr>
          <p:cNvSpPr/>
          <p:nvPr/>
        </p:nvSpPr>
        <p:spPr>
          <a:xfrm>
            <a:off x="2078907" y="2190508"/>
            <a:ext cx="189387" cy="22835"/>
          </a:xfrm>
          <a:custGeom>
            <a:avLst/>
            <a:gdLst>
              <a:gd name="connsiteX0" fmla="*/ 718 w 189387"/>
              <a:gd name="connsiteY0" fmla="*/ 11355 h 22835"/>
              <a:gd name="connsiteX1" fmla="*/ 184868 w 189387"/>
              <a:gd name="connsiteY1" fmla="*/ 242 h 22835"/>
              <a:gd name="connsiteX2" fmla="*/ 122956 w 189387"/>
              <a:gd name="connsiteY2" fmla="*/ 22467 h 22835"/>
              <a:gd name="connsiteX3" fmla="*/ 718 w 189387"/>
              <a:gd name="connsiteY3" fmla="*/ 11355 h 2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87" h="22835">
                <a:moveTo>
                  <a:pt x="718" y="11355"/>
                </a:moveTo>
                <a:cubicBezTo>
                  <a:pt x="11037" y="7651"/>
                  <a:pt x="164495" y="-1610"/>
                  <a:pt x="184868" y="242"/>
                </a:cubicBezTo>
                <a:cubicBezTo>
                  <a:pt x="205241" y="2094"/>
                  <a:pt x="151796" y="20086"/>
                  <a:pt x="122956" y="22467"/>
                </a:cubicBezTo>
                <a:cubicBezTo>
                  <a:pt x="94117" y="24848"/>
                  <a:pt x="-9601" y="15059"/>
                  <a:pt x="718" y="11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3428F572-242B-4AC4-8579-B1902C94A0A3}"/>
              </a:ext>
            </a:extLst>
          </p:cNvPr>
          <p:cNvSpPr/>
          <p:nvPr/>
        </p:nvSpPr>
        <p:spPr>
          <a:xfrm>
            <a:off x="2403020" y="1683375"/>
            <a:ext cx="510269" cy="299762"/>
          </a:xfrm>
          <a:custGeom>
            <a:avLst/>
            <a:gdLst>
              <a:gd name="connsiteX0" fmla="*/ 455 w 510269"/>
              <a:gd name="connsiteY0" fmla="*/ 299413 h 299762"/>
              <a:gd name="connsiteX1" fmla="*/ 214768 w 510269"/>
              <a:gd name="connsiteY1" fmla="*/ 174000 h 299762"/>
              <a:gd name="connsiteX2" fmla="*/ 386218 w 510269"/>
              <a:gd name="connsiteY2" fmla="*/ 51763 h 299762"/>
              <a:gd name="connsiteX3" fmla="*/ 510043 w 510269"/>
              <a:gd name="connsiteY3" fmla="*/ 963 h 299762"/>
              <a:gd name="connsiteX4" fmla="*/ 356055 w 510269"/>
              <a:gd name="connsiteY4" fmla="*/ 91450 h 299762"/>
              <a:gd name="connsiteX5" fmla="*/ 163968 w 510269"/>
              <a:gd name="connsiteY5" fmla="*/ 207338 h 299762"/>
              <a:gd name="connsiteX6" fmla="*/ 455 w 510269"/>
              <a:gd name="connsiteY6" fmla="*/ 299413 h 29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269" h="299762">
                <a:moveTo>
                  <a:pt x="455" y="299413"/>
                </a:moveTo>
                <a:cubicBezTo>
                  <a:pt x="8922" y="293857"/>
                  <a:pt x="150474" y="215275"/>
                  <a:pt x="214768" y="174000"/>
                </a:cubicBezTo>
                <a:cubicBezTo>
                  <a:pt x="279062" y="132725"/>
                  <a:pt x="337006" y="80602"/>
                  <a:pt x="386218" y="51763"/>
                </a:cubicBezTo>
                <a:cubicBezTo>
                  <a:pt x="435430" y="22924"/>
                  <a:pt x="515070" y="-5652"/>
                  <a:pt x="510043" y="963"/>
                </a:cubicBezTo>
                <a:cubicBezTo>
                  <a:pt x="505016" y="7578"/>
                  <a:pt x="413734" y="57054"/>
                  <a:pt x="356055" y="91450"/>
                </a:cubicBezTo>
                <a:lnTo>
                  <a:pt x="163968" y="207338"/>
                </a:lnTo>
                <a:cubicBezTo>
                  <a:pt x="103643" y="243057"/>
                  <a:pt x="-8012" y="304969"/>
                  <a:pt x="455" y="299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2B8AF97B-BCBA-407B-A0B7-E4B63201B18E}"/>
              </a:ext>
            </a:extLst>
          </p:cNvPr>
          <p:cNvSpPr/>
          <p:nvPr/>
        </p:nvSpPr>
        <p:spPr>
          <a:xfrm>
            <a:off x="2905466" y="1543021"/>
            <a:ext cx="475233" cy="140612"/>
          </a:xfrm>
          <a:custGeom>
            <a:avLst/>
            <a:gdLst>
              <a:gd name="connsiteX0" fmla="*/ 2834 w 475233"/>
              <a:gd name="connsiteY0" fmla="*/ 138142 h 140612"/>
              <a:gd name="connsiteX1" fmla="*/ 61572 w 475233"/>
              <a:gd name="connsiteY1" fmla="*/ 127029 h 140612"/>
              <a:gd name="connsiteX2" fmla="*/ 352084 w 475233"/>
              <a:gd name="connsiteY2" fmla="*/ 47654 h 140612"/>
              <a:gd name="connsiteX3" fmla="*/ 474322 w 475233"/>
              <a:gd name="connsiteY3" fmla="*/ 29 h 140612"/>
              <a:gd name="connsiteX4" fmla="*/ 296522 w 475233"/>
              <a:gd name="connsiteY4" fmla="*/ 54004 h 140612"/>
              <a:gd name="connsiteX5" fmla="*/ 113959 w 475233"/>
              <a:gd name="connsiteY5" fmla="*/ 100042 h 140612"/>
              <a:gd name="connsiteX6" fmla="*/ 2834 w 475233"/>
              <a:gd name="connsiteY6" fmla="*/ 138142 h 14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233" h="140612">
                <a:moveTo>
                  <a:pt x="2834" y="138142"/>
                </a:moveTo>
                <a:cubicBezTo>
                  <a:pt x="-5897" y="142640"/>
                  <a:pt x="3364" y="142110"/>
                  <a:pt x="61572" y="127029"/>
                </a:cubicBezTo>
                <a:cubicBezTo>
                  <a:pt x="119780" y="111948"/>
                  <a:pt x="283292" y="68821"/>
                  <a:pt x="352084" y="47654"/>
                </a:cubicBezTo>
                <a:cubicBezTo>
                  <a:pt x="420876" y="26487"/>
                  <a:pt x="483582" y="-1029"/>
                  <a:pt x="474322" y="29"/>
                </a:cubicBezTo>
                <a:cubicBezTo>
                  <a:pt x="465062" y="1087"/>
                  <a:pt x="356583" y="37335"/>
                  <a:pt x="296522" y="54004"/>
                </a:cubicBezTo>
                <a:cubicBezTo>
                  <a:pt x="236461" y="70673"/>
                  <a:pt x="163436" y="85490"/>
                  <a:pt x="113959" y="100042"/>
                </a:cubicBezTo>
                <a:cubicBezTo>
                  <a:pt x="64482" y="114594"/>
                  <a:pt x="11565" y="133644"/>
                  <a:pt x="2834" y="138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9DF78662-B8C9-4913-A641-2DCB7844A6A3}"/>
              </a:ext>
            </a:extLst>
          </p:cNvPr>
          <p:cNvSpPr/>
          <p:nvPr/>
        </p:nvSpPr>
        <p:spPr>
          <a:xfrm>
            <a:off x="2438170" y="1909124"/>
            <a:ext cx="264277" cy="97477"/>
          </a:xfrm>
          <a:custGeom>
            <a:avLst/>
            <a:gdLst>
              <a:gd name="connsiteX0" fmla="*/ 230 w 264277"/>
              <a:gd name="connsiteY0" fmla="*/ 97476 h 97477"/>
              <a:gd name="connsiteX1" fmla="*/ 235180 w 264277"/>
              <a:gd name="connsiteY1" fmla="*/ 40326 h 97477"/>
              <a:gd name="connsiteX2" fmla="*/ 260580 w 264277"/>
              <a:gd name="connsiteY2" fmla="*/ 639 h 97477"/>
              <a:gd name="connsiteX3" fmla="*/ 235180 w 264277"/>
              <a:gd name="connsiteY3" fmla="*/ 72076 h 97477"/>
              <a:gd name="connsiteX4" fmla="*/ 246293 w 264277"/>
              <a:gd name="connsiteY4" fmla="*/ 59376 h 97477"/>
              <a:gd name="connsiteX5" fmla="*/ 260580 w 264277"/>
              <a:gd name="connsiteY5" fmla="*/ 639 h 97477"/>
              <a:gd name="connsiteX6" fmla="*/ 192318 w 264277"/>
              <a:gd name="connsiteY6" fmla="*/ 38739 h 97477"/>
              <a:gd name="connsiteX7" fmla="*/ 230 w 264277"/>
              <a:gd name="connsiteY7" fmla="*/ 97476 h 9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277" h="97477">
                <a:moveTo>
                  <a:pt x="230" y="97476"/>
                </a:moveTo>
                <a:cubicBezTo>
                  <a:pt x="7374" y="97740"/>
                  <a:pt x="191788" y="56465"/>
                  <a:pt x="235180" y="40326"/>
                </a:cubicBezTo>
                <a:cubicBezTo>
                  <a:pt x="278572" y="24187"/>
                  <a:pt x="260580" y="-4653"/>
                  <a:pt x="260580" y="639"/>
                </a:cubicBezTo>
                <a:cubicBezTo>
                  <a:pt x="260580" y="5931"/>
                  <a:pt x="237561" y="62287"/>
                  <a:pt x="235180" y="72076"/>
                </a:cubicBezTo>
                <a:cubicBezTo>
                  <a:pt x="232799" y="81865"/>
                  <a:pt x="242060" y="71282"/>
                  <a:pt x="246293" y="59376"/>
                </a:cubicBezTo>
                <a:cubicBezTo>
                  <a:pt x="250526" y="47470"/>
                  <a:pt x="269576" y="4078"/>
                  <a:pt x="260580" y="639"/>
                </a:cubicBezTo>
                <a:cubicBezTo>
                  <a:pt x="251584" y="-2800"/>
                  <a:pt x="230682" y="25775"/>
                  <a:pt x="192318" y="38739"/>
                </a:cubicBezTo>
                <a:cubicBezTo>
                  <a:pt x="153954" y="51703"/>
                  <a:pt x="-6914" y="97212"/>
                  <a:pt x="230" y="97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FCA0B06F-4355-4094-A2FD-E77E6649F9A2}"/>
              </a:ext>
            </a:extLst>
          </p:cNvPr>
          <p:cNvSpPr/>
          <p:nvPr/>
        </p:nvSpPr>
        <p:spPr>
          <a:xfrm>
            <a:off x="2716842" y="1684164"/>
            <a:ext cx="243087" cy="245119"/>
          </a:xfrm>
          <a:custGeom>
            <a:avLst/>
            <a:gdLst>
              <a:gd name="connsiteX0" fmla="*/ 958 w 243087"/>
              <a:gd name="connsiteY0" fmla="*/ 244649 h 245119"/>
              <a:gd name="connsiteX1" fmla="*/ 237496 w 243087"/>
              <a:gd name="connsiteY1" fmla="*/ 8111 h 245119"/>
              <a:gd name="connsiteX2" fmla="*/ 156533 w 243087"/>
              <a:gd name="connsiteY2" fmla="*/ 68436 h 245119"/>
              <a:gd name="connsiteX3" fmla="*/ 958 w 243087"/>
              <a:gd name="connsiteY3" fmla="*/ 244649 h 24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87" h="245119">
                <a:moveTo>
                  <a:pt x="958" y="244649"/>
                </a:moveTo>
                <a:cubicBezTo>
                  <a:pt x="14452" y="234595"/>
                  <a:pt x="211567" y="37480"/>
                  <a:pt x="237496" y="8111"/>
                </a:cubicBezTo>
                <a:cubicBezTo>
                  <a:pt x="263425" y="-21258"/>
                  <a:pt x="192781" y="36157"/>
                  <a:pt x="156533" y="68436"/>
                </a:cubicBezTo>
                <a:cubicBezTo>
                  <a:pt x="120285" y="100715"/>
                  <a:pt x="-12536" y="254703"/>
                  <a:pt x="958" y="244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516BA10D-234C-42C2-92BD-D108650492DE}"/>
              </a:ext>
            </a:extLst>
          </p:cNvPr>
          <p:cNvSpPr/>
          <p:nvPr/>
        </p:nvSpPr>
        <p:spPr>
          <a:xfrm>
            <a:off x="2831490" y="1627136"/>
            <a:ext cx="442733" cy="365259"/>
          </a:xfrm>
          <a:custGeom>
            <a:avLst/>
            <a:gdLst>
              <a:gd name="connsiteX0" fmla="*/ 126023 w 442733"/>
              <a:gd name="connsiteY0" fmla="*/ 112764 h 365259"/>
              <a:gd name="connsiteX1" fmla="*/ 338748 w 442733"/>
              <a:gd name="connsiteY1" fmla="*/ 41327 h 365259"/>
              <a:gd name="connsiteX2" fmla="*/ 438760 w 442733"/>
              <a:gd name="connsiteY2" fmla="*/ 52 h 365259"/>
              <a:gd name="connsiteX3" fmla="*/ 413360 w 442733"/>
              <a:gd name="connsiteY3" fmla="*/ 49264 h 365259"/>
              <a:gd name="connsiteX4" fmla="*/ 326048 w 442733"/>
              <a:gd name="connsiteY4" fmla="*/ 108002 h 365259"/>
              <a:gd name="connsiteX5" fmla="*/ 265723 w 442733"/>
              <a:gd name="connsiteY5" fmla="*/ 147689 h 365259"/>
              <a:gd name="connsiteX6" fmla="*/ 213335 w 442733"/>
              <a:gd name="connsiteY6" fmla="*/ 206427 h 365259"/>
              <a:gd name="connsiteX7" fmla="*/ 146660 w 442733"/>
              <a:gd name="connsiteY7" fmla="*/ 257227 h 365259"/>
              <a:gd name="connsiteX8" fmla="*/ 610 w 442733"/>
              <a:gd name="connsiteY8" fmla="*/ 365177 h 365259"/>
              <a:gd name="connsiteX9" fmla="*/ 100623 w 442733"/>
              <a:gd name="connsiteY9" fmla="*/ 273102 h 365259"/>
              <a:gd name="connsiteX10" fmla="*/ 248260 w 442733"/>
              <a:gd name="connsiteY10" fmla="*/ 165152 h 365259"/>
              <a:gd name="connsiteX11" fmla="*/ 418123 w 442733"/>
              <a:gd name="connsiteY11" fmla="*/ 33389 h 365259"/>
              <a:gd name="connsiteX12" fmla="*/ 360973 w 442733"/>
              <a:gd name="connsiteY12" fmla="*/ 46089 h 365259"/>
              <a:gd name="connsiteX13" fmla="*/ 126023 w 442733"/>
              <a:gd name="connsiteY13" fmla="*/ 112764 h 365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2733" h="365259">
                <a:moveTo>
                  <a:pt x="126023" y="112764"/>
                </a:moveTo>
                <a:lnTo>
                  <a:pt x="338748" y="41327"/>
                </a:lnTo>
                <a:cubicBezTo>
                  <a:pt x="390871" y="22542"/>
                  <a:pt x="426325" y="-1271"/>
                  <a:pt x="438760" y="52"/>
                </a:cubicBezTo>
                <a:cubicBezTo>
                  <a:pt x="451195" y="1375"/>
                  <a:pt x="432145" y="31272"/>
                  <a:pt x="413360" y="49264"/>
                </a:cubicBezTo>
                <a:cubicBezTo>
                  <a:pt x="394575" y="67256"/>
                  <a:pt x="350654" y="91598"/>
                  <a:pt x="326048" y="108002"/>
                </a:cubicBezTo>
                <a:cubicBezTo>
                  <a:pt x="301442" y="124406"/>
                  <a:pt x="284509" y="131285"/>
                  <a:pt x="265723" y="147689"/>
                </a:cubicBezTo>
                <a:cubicBezTo>
                  <a:pt x="246938" y="164093"/>
                  <a:pt x="233179" y="188171"/>
                  <a:pt x="213335" y="206427"/>
                </a:cubicBezTo>
                <a:cubicBezTo>
                  <a:pt x="193491" y="224683"/>
                  <a:pt x="146660" y="257227"/>
                  <a:pt x="146660" y="257227"/>
                </a:cubicBezTo>
                <a:cubicBezTo>
                  <a:pt x="111206" y="283685"/>
                  <a:pt x="8283" y="362531"/>
                  <a:pt x="610" y="365177"/>
                </a:cubicBezTo>
                <a:cubicBezTo>
                  <a:pt x="-7063" y="367823"/>
                  <a:pt x="59348" y="306439"/>
                  <a:pt x="100623" y="273102"/>
                </a:cubicBezTo>
                <a:cubicBezTo>
                  <a:pt x="141898" y="239765"/>
                  <a:pt x="195343" y="205104"/>
                  <a:pt x="248260" y="165152"/>
                </a:cubicBezTo>
                <a:cubicBezTo>
                  <a:pt x="301177" y="125200"/>
                  <a:pt x="399338" y="53233"/>
                  <a:pt x="418123" y="33389"/>
                </a:cubicBezTo>
                <a:cubicBezTo>
                  <a:pt x="436908" y="13545"/>
                  <a:pt x="360973" y="46089"/>
                  <a:pt x="360973" y="46089"/>
                </a:cubicBezTo>
                <a:lnTo>
                  <a:pt x="126023" y="1127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FB5B9F5D-70B5-4ADD-9F19-5F511CB9E617}"/>
              </a:ext>
            </a:extLst>
          </p:cNvPr>
          <p:cNvSpPr/>
          <p:nvPr/>
        </p:nvSpPr>
        <p:spPr>
          <a:xfrm>
            <a:off x="1970959" y="2268298"/>
            <a:ext cx="113671" cy="48939"/>
          </a:xfrm>
          <a:custGeom>
            <a:avLst/>
            <a:gdLst>
              <a:gd name="connsiteX0" fmla="*/ 716 w 113671"/>
              <a:gd name="connsiteY0" fmla="*/ 47865 h 48939"/>
              <a:gd name="connsiteX1" fmla="*/ 111841 w 113671"/>
              <a:gd name="connsiteY1" fmla="*/ 240 h 48939"/>
              <a:gd name="connsiteX2" fmla="*/ 65804 w 113671"/>
              <a:gd name="connsiteY2" fmla="*/ 30402 h 48939"/>
              <a:gd name="connsiteX3" fmla="*/ 716 w 113671"/>
              <a:gd name="connsiteY3" fmla="*/ 47865 h 4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671" h="48939">
                <a:moveTo>
                  <a:pt x="716" y="47865"/>
                </a:moveTo>
                <a:cubicBezTo>
                  <a:pt x="8389" y="42838"/>
                  <a:pt x="100993" y="3150"/>
                  <a:pt x="111841" y="240"/>
                </a:cubicBezTo>
                <a:cubicBezTo>
                  <a:pt x="122689" y="-2670"/>
                  <a:pt x="82473" y="21671"/>
                  <a:pt x="65804" y="30402"/>
                </a:cubicBezTo>
                <a:cubicBezTo>
                  <a:pt x="49135" y="39133"/>
                  <a:pt x="-6957" y="52892"/>
                  <a:pt x="716" y="47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FA09ACF4-059D-4E5D-A551-63F4C80AB552}"/>
              </a:ext>
            </a:extLst>
          </p:cNvPr>
          <p:cNvSpPr/>
          <p:nvPr/>
        </p:nvSpPr>
        <p:spPr>
          <a:xfrm>
            <a:off x="2075196" y="2238180"/>
            <a:ext cx="155887" cy="67673"/>
          </a:xfrm>
          <a:custGeom>
            <a:avLst/>
            <a:gdLst>
              <a:gd name="connsiteX0" fmla="*/ 1254 w 155887"/>
              <a:gd name="connsiteY0" fmla="*/ 66870 h 67673"/>
              <a:gd name="connsiteX1" fmla="*/ 148892 w 155887"/>
              <a:gd name="connsiteY1" fmla="*/ 195 h 67673"/>
              <a:gd name="connsiteX2" fmla="*/ 126667 w 155887"/>
              <a:gd name="connsiteY2" fmla="*/ 46233 h 67673"/>
              <a:gd name="connsiteX3" fmla="*/ 79042 w 155887"/>
              <a:gd name="connsiteY3" fmla="*/ 38295 h 67673"/>
              <a:gd name="connsiteX4" fmla="*/ 1254 w 155887"/>
              <a:gd name="connsiteY4" fmla="*/ 66870 h 6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887" h="67673">
                <a:moveTo>
                  <a:pt x="1254" y="66870"/>
                </a:moveTo>
                <a:cubicBezTo>
                  <a:pt x="12896" y="60520"/>
                  <a:pt x="127990" y="3634"/>
                  <a:pt x="148892" y="195"/>
                </a:cubicBezTo>
                <a:cubicBezTo>
                  <a:pt x="169794" y="-3245"/>
                  <a:pt x="138309" y="39883"/>
                  <a:pt x="126667" y="46233"/>
                </a:cubicBezTo>
                <a:cubicBezTo>
                  <a:pt x="115025" y="52583"/>
                  <a:pt x="95711" y="36708"/>
                  <a:pt x="79042" y="38295"/>
                </a:cubicBezTo>
                <a:cubicBezTo>
                  <a:pt x="62373" y="39882"/>
                  <a:pt x="-10388" y="73220"/>
                  <a:pt x="1254" y="66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434B4AF4-7EB3-4111-A262-3610A0F15B72}"/>
              </a:ext>
            </a:extLst>
          </p:cNvPr>
          <p:cNvSpPr/>
          <p:nvPr/>
        </p:nvSpPr>
        <p:spPr>
          <a:xfrm>
            <a:off x="1966690" y="2289139"/>
            <a:ext cx="360850" cy="363589"/>
          </a:xfrm>
          <a:custGeom>
            <a:avLst/>
            <a:gdLst>
              <a:gd name="connsiteX0" fmla="*/ 223 w 360850"/>
              <a:gd name="connsiteY0" fmla="*/ 363574 h 363589"/>
              <a:gd name="connsiteX1" fmla="*/ 206598 w 360850"/>
              <a:gd name="connsiteY1" fmla="*/ 128624 h 363589"/>
              <a:gd name="connsiteX2" fmla="*/ 360585 w 360850"/>
              <a:gd name="connsiteY2" fmla="*/ 36 h 363589"/>
              <a:gd name="connsiteX3" fmla="*/ 170085 w 360850"/>
              <a:gd name="connsiteY3" fmla="*/ 139736 h 363589"/>
              <a:gd name="connsiteX4" fmla="*/ 223 w 360850"/>
              <a:gd name="connsiteY4" fmla="*/ 363574 h 36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50" h="363589">
                <a:moveTo>
                  <a:pt x="223" y="363574"/>
                </a:moveTo>
                <a:cubicBezTo>
                  <a:pt x="6309" y="361722"/>
                  <a:pt x="146538" y="189214"/>
                  <a:pt x="206598" y="128624"/>
                </a:cubicBezTo>
                <a:cubicBezTo>
                  <a:pt x="266658" y="68034"/>
                  <a:pt x="366671" y="-1816"/>
                  <a:pt x="360585" y="36"/>
                </a:cubicBezTo>
                <a:cubicBezTo>
                  <a:pt x="354500" y="1888"/>
                  <a:pt x="226441" y="83380"/>
                  <a:pt x="170085" y="139736"/>
                </a:cubicBezTo>
                <a:cubicBezTo>
                  <a:pt x="113729" y="196092"/>
                  <a:pt x="-5863" y="365426"/>
                  <a:pt x="223" y="363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16294E15-07AF-4A46-A7A6-91B207C55BDF}"/>
              </a:ext>
            </a:extLst>
          </p:cNvPr>
          <p:cNvSpPr/>
          <p:nvPr/>
        </p:nvSpPr>
        <p:spPr>
          <a:xfrm>
            <a:off x="2009231" y="2295503"/>
            <a:ext cx="342224" cy="345739"/>
          </a:xfrm>
          <a:custGeom>
            <a:avLst/>
            <a:gdLst>
              <a:gd name="connsiteX0" fmla="*/ 341857 w 342224"/>
              <a:gd name="connsiteY0" fmla="*/ 22 h 345739"/>
              <a:gd name="connsiteX1" fmla="*/ 135482 w 342224"/>
              <a:gd name="connsiteY1" fmla="*/ 187347 h 345739"/>
              <a:gd name="connsiteX2" fmla="*/ 154532 w 342224"/>
              <a:gd name="connsiteY2" fmla="*/ 215922 h 345739"/>
              <a:gd name="connsiteX3" fmla="*/ 86269 w 342224"/>
              <a:gd name="connsiteY3" fmla="*/ 260372 h 345739"/>
              <a:gd name="connsiteX4" fmla="*/ 2132 w 342224"/>
              <a:gd name="connsiteY4" fmla="*/ 344510 h 345739"/>
              <a:gd name="connsiteX5" fmla="*/ 179932 w 342224"/>
              <a:gd name="connsiteY5" fmla="*/ 190522 h 345739"/>
              <a:gd name="connsiteX6" fmla="*/ 186282 w 342224"/>
              <a:gd name="connsiteY6" fmla="*/ 174647 h 345739"/>
              <a:gd name="connsiteX7" fmla="*/ 341857 w 342224"/>
              <a:gd name="connsiteY7" fmla="*/ 22 h 34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224" h="345739">
                <a:moveTo>
                  <a:pt x="341857" y="22"/>
                </a:moveTo>
                <a:cubicBezTo>
                  <a:pt x="333390" y="2139"/>
                  <a:pt x="166703" y="151364"/>
                  <a:pt x="135482" y="187347"/>
                </a:cubicBezTo>
                <a:cubicBezTo>
                  <a:pt x="104261" y="223330"/>
                  <a:pt x="162734" y="203751"/>
                  <a:pt x="154532" y="215922"/>
                </a:cubicBezTo>
                <a:cubicBezTo>
                  <a:pt x="146330" y="228093"/>
                  <a:pt x="111669" y="238941"/>
                  <a:pt x="86269" y="260372"/>
                </a:cubicBezTo>
                <a:cubicBezTo>
                  <a:pt x="60869" y="281803"/>
                  <a:pt x="-13478" y="356152"/>
                  <a:pt x="2132" y="344510"/>
                </a:cubicBezTo>
                <a:cubicBezTo>
                  <a:pt x="17742" y="332868"/>
                  <a:pt x="149240" y="218833"/>
                  <a:pt x="179932" y="190522"/>
                </a:cubicBezTo>
                <a:cubicBezTo>
                  <a:pt x="210624" y="162212"/>
                  <a:pt x="162470" y="205339"/>
                  <a:pt x="186282" y="174647"/>
                </a:cubicBezTo>
                <a:cubicBezTo>
                  <a:pt x="210094" y="143955"/>
                  <a:pt x="350324" y="-2095"/>
                  <a:pt x="341857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A77C87B2-9279-4565-8B8A-A1897638F1F8}"/>
              </a:ext>
            </a:extLst>
          </p:cNvPr>
          <p:cNvSpPr/>
          <p:nvPr/>
        </p:nvSpPr>
        <p:spPr>
          <a:xfrm>
            <a:off x="2045667" y="2560517"/>
            <a:ext cx="123546" cy="5444"/>
          </a:xfrm>
          <a:custGeom>
            <a:avLst/>
            <a:gdLst>
              <a:gd name="connsiteX0" fmla="*/ 621 w 123546"/>
              <a:gd name="connsiteY0" fmla="*/ 1708 h 5444"/>
              <a:gd name="connsiteX1" fmla="*/ 121271 w 123546"/>
              <a:gd name="connsiteY1" fmla="*/ 121 h 5444"/>
              <a:gd name="connsiteX2" fmla="*/ 75233 w 123546"/>
              <a:gd name="connsiteY2" fmla="*/ 4883 h 5444"/>
              <a:gd name="connsiteX3" fmla="*/ 621 w 123546"/>
              <a:gd name="connsiteY3" fmla="*/ 1708 h 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46" h="5444">
                <a:moveTo>
                  <a:pt x="621" y="1708"/>
                </a:moveTo>
                <a:cubicBezTo>
                  <a:pt x="8294" y="914"/>
                  <a:pt x="108836" y="-408"/>
                  <a:pt x="121271" y="121"/>
                </a:cubicBezTo>
                <a:cubicBezTo>
                  <a:pt x="133706" y="650"/>
                  <a:pt x="91902" y="2766"/>
                  <a:pt x="75233" y="4883"/>
                </a:cubicBezTo>
                <a:cubicBezTo>
                  <a:pt x="58564" y="7000"/>
                  <a:pt x="-7052" y="2502"/>
                  <a:pt x="621" y="1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E7482BFB-3F8D-4BBD-B2CC-ECBBFC2C923C}"/>
              </a:ext>
            </a:extLst>
          </p:cNvPr>
          <p:cNvSpPr/>
          <p:nvPr/>
        </p:nvSpPr>
        <p:spPr>
          <a:xfrm>
            <a:off x="1900150" y="2641592"/>
            <a:ext cx="438654" cy="65472"/>
          </a:xfrm>
          <a:custGeom>
            <a:avLst/>
            <a:gdLst>
              <a:gd name="connsiteX0" fmla="*/ 88 w 438654"/>
              <a:gd name="connsiteY0" fmla="*/ 42871 h 65472"/>
              <a:gd name="connsiteX1" fmla="*/ 176300 w 438654"/>
              <a:gd name="connsiteY1" fmla="*/ 11121 h 65472"/>
              <a:gd name="connsiteX2" fmla="*/ 423950 w 438654"/>
              <a:gd name="connsiteY2" fmla="*/ 65096 h 65472"/>
              <a:gd name="connsiteX3" fmla="*/ 382675 w 438654"/>
              <a:gd name="connsiteY3" fmla="*/ 33346 h 65472"/>
              <a:gd name="connsiteX4" fmla="*/ 155663 w 438654"/>
              <a:gd name="connsiteY4" fmla="*/ 8 h 65472"/>
              <a:gd name="connsiteX5" fmla="*/ 88 w 438654"/>
              <a:gd name="connsiteY5" fmla="*/ 42871 h 6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654" h="65472">
                <a:moveTo>
                  <a:pt x="88" y="42871"/>
                </a:moveTo>
                <a:cubicBezTo>
                  <a:pt x="3527" y="44723"/>
                  <a:pt x="105656" y="7417"/>
                  <a:pt x="176300" y="11121"/>
                </a:cubicBezTo>
                <a:cubicBezTo>
                  <a:pt x="246944" y="14825"/>
                  <a:pt x="389554" y="61392"/>
                  <a:pt x="423950" y="65096"/>
                </a:cubicBezTo>
                <a:cubicBezTo>
                  <a:pt x="458346" y="68800"/>
                  <a:pt x="427389" y="44194"/>
                  <a:pt x="382675" y="33346"/>
                </a:cubicBezTo>
                <a:cubicBezTo>
                  <a:pt x="337961" y="22498"/>
                  <a:pt x="217046" y="-521"/>
                  <a:pt x="155663" y="8"/>
                </a:cubicBezTo>
                <a:cubicBezTo>
                  <a:pt x="94280" y="537"/>
                  <a:pt x="-3351" y="41019"/>
                  <a:pt x="88" y="42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1531475F-BF31-42CE-8F15-88F1BEF18E97}"/>
              </a:ext>
            </a:extLst>
          </p:cNvPr>
          <p:cNvSpPr/>
          <p:nvPr/>
        </p:nvSpPr>
        <p:spPr>
          <a:xfrm>
            <a:off x="2647950" y="2430241"/>
            <a:ext cx="183730" cy="571073"/>
          </a:xfrm>
          <a:custGeom>
            <a:avLst/>
            <a:gdLst>
              <a:gd name="connsiteX0" fmla="*/ 0 w 183730"/>
              <a:gd name="connsiteY0" fmla="*/ 222 h 571073"/>
              <a:gd name="connsiteX1" fmla="*/ 90488 w 183730"/>
              <a:gd name="connsiteY1" fmla="*/ 365347 h 571073"/>
              <a:gd name="connsiteX2" fmla="*/ 179388 w 183730"/>
              <a:gd name="connsiteY2" fmla="*/ 563784 h 571073"/>
              <a:gd name="connsiteX3" fmla="*/ 166688 w 183730"/>
              <a:gd name="connsiteY3" fmla="*/ 519334 h 571073"/>
              <a:gd name="connsiteX4" fmla="*/ 138113 w 183730"/>
              <a:gd name="connsiteY4" fmla="*/ 435197 h 571073"/>
              <a:gd name="connsiteX5" fmla="*/ 92075 w 183730"/>
              <a:gd name="connsiteY5" fmla="*/ 312959 h 571073"/>
              <a:gd name="connsiteX6" fmla="*/ 0 w 183730"/>
              <a:gd name="connsiteY6" fmla="*/ 222 h 57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730" h="571073">
                <a:moveTo>
                  <a:pt x="0" y="222"/>
                </a:moveTo>
                <a:cubicBezTo>
                  <a:pt x="-265" y="8953"/>
                  <a:pt x="60590" y="271420"/>
                  <a:pt x="90488" y="365347"/>
                </a:cubicBezTo>
                <a:cubicBezTo>
                  <a:pt x="120386" y="459274"/>
                  <a:pt x="166688" y="538120"/>
                  <a:pt x="179388" y="563784"/>
                </a:cubicBezTo>
                <a:cubicBezTo>
                  <a:pt x="192088" y="589448"/>
                  <a:pt x="173567" y="540765"/>
                  <a:pt x="166688" y="519334"/>
                </a:cubicBezTo>
                <a:cubicBezTo>
                  <a:pt x="159809" y="497903"/>
                  <a:pt x="150548" y="469593"/>
                  <a:pt x="138113" y="435197"/>
                </a:cubicBezTo>
                <a:cubicBezTo>
                  <a:pt x="125678" y="400801"/>
                  <a:pt x="112977" y="383867"/>
                  <a:pt x="92075" y="312959"/>
                </a:cubicBezTo>
                <a:cubicBezTo>
                  <a:pt x="71173" y="242051"/>
                  <a:pt x="265" y="-8509"/>
                  <a:pt x="0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09387EEF-0343-4132-8AAD-C338BDF410EB}"/>
              </a:ext>
            </a:extLst>
          </p:cNvPr>
          <p:cNvSpPr/>
          <p:nvPr/>
        </p:nvSpPr>
        <p:spPr>
          <a:xfrm>
            <a:off x="2333515" y="2694488"/>
            <a:ext cx="133543" cy="68255"/>
          </a:xfrm>
          <a:custGeom>
            <a:avLst/>
            <a:gdLst>
              <a:gd name="connsiteX0" fmla="*/ 110 w 133543"/>
              <a:gd name="connsiteY0" fmla="*/ 1087 h 68255"/>
              <a:gd name="connsiteX1" fmla="*/ 127110 w 133543"/>
              <a:gd name="connsiteY1" fmla="*/ 67762 h 68255"/>
              <a:gd name="connsiteX2" fmla="*/ 104885 w 133543"/>
              <a:gd name="connsiteY2" fmla="*/ 29662 h 68255"/>
              <a:gd name="connsiteX3" fmla="*/ 110 w 133543"/>
              <a:gd name="connsiteY3" fmla="*/ 1087 h 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43" h="68255">
                <a:moveTo>
                  <a:pt x="110" y="1087"/>
                </a:moveTo>
                <a:cubicBezTo>
                  <a:pt x="3814" y="7437"/>
                  <a:pt x="109647" y="62999"/>
                  <a:pt x="127110" y="67762"/>
                </a:cubicBezTo>
                <a:cubicBezTo>
                  <a:pt x="144573" y="72525"/>
                  <a:pt x="122877" y="41568"/>
                  <a:pt x="104885" y="29662"/>
                </a:cubicBezTo>
                <a:cubicBezTo>
                  <a:pt x="86893" y="17756"/>
                  <a:pt x="-3594" y="-5263"/>
                  <a:pt x="110" y="1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9677E2F0-759C-4556-83E4-6E70D57054E4}"/>
              </a:ext>
            </a:extLst>
          </p:cNvPr>
          <p:cNvSpPr/>
          <p:nvPr/>
        </p:nvSpPr>
        <p:spPr>
          <a:xfrm>
            <a:off x="2341482" y="2711347"/>
            <a:ext cx="189127" cy="84973"/>
          </a:xfrm>
          <a:custGeom>
            <a:avLst/>
            <a:gdLst>
              <a:gd name="connsiteX0" fmla="*/ 81 w 189127"/>
              <a:gd name="connsiteY0" fmla="*/ 103 h 84973"/>
              <a:gd name="connsiteX1" fmla="*/ 119143 w 189127"/>
              <a:gd name="connsiteY1" fmla="*/ 74716 h 84973"/>
              <a:gd name="connsiteX2" fmla="*/ 188993 w 189127"/>
              <a:gd name="connsiteY2" fmla="*/ 82653 h 84973"/>
              <a:gd name="connsiteX3" fmla="*/ 138193 w 189127"/>
              <a:gd name="connsiteY3" fmla="*/ 58841 h 84973"/>
              <a:gd name="connsiteX4" fmla="*/ 81 w 189127"/>
              <a:gd name="connsiteY4" fmla="*/ 103 h 8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127" h="84973">
                <a:moveTo>
                  <a:pt x="81" y="103"/>
                </a:moveTo>
                <a:cubicBezTo>
                  <a:pt x="-3094" y="2749"/>
                  <a:pt x="87658" y="60958"/>
                  <a:pt x="119143" y="74716"/>
                </a:cubicBezTo>
                <a:cubicBezTo>
                  <a:pt x="150628" y="88474"/>
                  <a:pt x="185818" y="85299"/>
                  <a:pt x="188993" y="82653"/>
                </a:cubicBezTo>
                <a:cubicBezTo>
                  <a:pt x="192168" y="80007"/>
                  <a:pt x="138193" y="58841"/>
                  <a:pt x="138193" y="58841"/>
                </a:cubicBezTo>
                <a:cubicBezTo>
                  <a:pt x="109618" y="46141"/>
                  <a:pt x="3256" y="-2543"/>
                  <a:pt x="81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67884E1B-2BEF-4DFD-880C-F6CDCCC16336}"/>
              </a:ext>
            </a:extLst>
          </p:cNvPr>
          <p:cNvSpPr/>
          <p:nvPr/>
        </p:nvSpPr>
        <p:spPr>
          <a:xfrm>
            <a:off x="2360613" y="2733675"/>
            <a:ext cx="475802" cy="257311"/>
          </a:xfrm>
          <a:custGeom>
            <a:avLst/>
            <a:gdLst>
              <a:gd name="connsiteX0" fmla="*/ 0 w 475802"/>
              <a:gd name="connsiteY0" fmla="*/ 0 h 257311"/>
              <a:gd name="connsiteX1" fmla="*/ 304800 w 475802"/>
              <a:gd name="connsiteY1" fmla="*/ 185738 h 257311"/>
              <a:gd name="connsiteX2" fmla="*/ 471487 w 475802"/>
              <a:gd name="connsiteY2" fmla="*/ 257175 h 257311"/>
              <a:gd name="connsiteX3" fmla="*/ 400050 w 475802"/>
              <a:gd name="connsiteY3" fmla="*/ 200025 h 257311"/>
              <a:gd name="connsiteX4" fmla="*/ 120650 w 475802"/>
              <a:gd name="connsiteY4" fmla="*/ 74613 h 257311"/>
              <a:gd name="connsiteX5" fmla="*/ 0 w 475802"/>
              <a:gd name="connsiteY5" fmla="*/ 0 h 25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02" h="257311">
                <a:moveTo>
                  <a:pt x="0" y="0"/>
                </a:moveTo>
                <a:cubicBezTo>
                  <a:pt x="113109" y="71438"/>
                  <a:pt x="226219" y="142876"/>
                  <a:pt x="304800" y="185738"/>
                </a:cubicBezTo>
                <a:cubicBezTo>
                  <a:pt x="383381" y="228601"/>
                  <a:pt x="455612" y="254794"/>
                  <a:pt x="471487" y="257175"/>
                </a:cubicBezTo>
                <a:cubicBezTo>
                  <a:pt x="487362" y="259556"/>
                  <a:pt x="458523" y="230452"/>
                  <a:pt x="400050" y="200025"/>
                </a:cubicBezTo>
                <a:cubicBezTo>
                  <a:pt x="341577" y="169598"/>
                  <a:pt x="120650" y="74613"/>
                  <a:pt x="120650" y="7461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3A8167E4-7759-482B-A085-D8643F661985}"/>
              </a:ext>
            </a:extLst>
          </p:cNvPr>
          <p:cNvSpPr/>
          <p:nvPr/>
        </p:nvSpPr>
        <p:spPr>
          <a:xfrm>
            <a:off x="2467331" y="2800363"/>
            <a:ext cx="362589" cy="212857"/>
          </a:xfrm>
          <a:custGeom>
            <a:avLst/>
            <a:gdLst>
              <a:gd name="connsiteX0" fmla="*/ 9169 w 362589"/>
              <a:gd name="connsiteY0" fmla="*/ 3162 h 212857"/>
              <a:gd name="connsiteX1" fmla="*/ 231419 w 362589"/>
              <a:gd name="connsiteY1" fmla="*/ 165087 h 212857"/>
              <a:gd name="connsiteX2" fmla="*/ 361594 w 362589"/>
              <a:gd name="connsiteY2" fmla="*/ 212712 h 212857"/>
              <a:gd name="connsiteX3" fmla="*/ 294919 w 362589"/>
              <a:gd name="connsiteY3" fmla="*/ 180962 h 212857"/>
              <a:gd name="connsiteX4" fmla="*/ 64732 w 362589"/>
              <a:gd name="connsiteY4" fmla="*/ 65075 h 212857"/>
              <a:gd name="connsiteX5" fmla="*/ 9169 w 362589"/>
              <a:gd name="connsiteY5" fmla="*/ 3162 h 21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589" h="212857">
                <a:moveTo>
                  <a:pt x="9169" y="3162"/>
                </a:moveTo>
                <a:cubicBezTo>
                  <a:pt x="36950" y="19831"/>
                  <a:pt x="172682" y="130162"/>
                  <a:pt x="231419" y="165087"/>
                </a:cubicBezTo>
                <a:cubicBezTo>
                  <a:pt x="290157" y="200012"/>
                  <a:pt x="351011" y="210066"/>
                  <a:pt x="361594" y="212712"/>
                </a:cubicBezTo>
                <a:cubicBezTo>
                  <a:pt x="372177" y="215358"/>
                  <a:pt x="294919" y="180962"/>
                  <a:pt x="294919" y="180962"/>
                </a:cubicBezTo>
                <a:cubicBezTo>
                  <a:pt x="245442" y="156356"/>
                  <a:pt x="107859" y="90210"/>
                  <a:pt x="64732" y="65075"/>
                </a:cubicBezTo>
                <a:cubicBezTo>
                  <a:pt x="21605" y="39940"/>
                  <a:pt x="-18612" y="-13507"/>
                  <a:pt x="9169" y="3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BD9FDA88-CF93-4E03-8F33-D911DF3B92C8}"/>
              </a:ext>
            </a:extLst>
          </p:cNvPr>
          <p:cNvSpPr/>
          <p:nvPr/>
        </p:nvSpPr>
        <p:spPr>
          <a:xfrm>
            <a:off x="2897019" y="1724011"/>
            <a:ext cx="342011" cy="281014"/>
          </a:xfrm>
          <a:custGeom>
            <a:avLst/>
            <a:gdLst>
              <a:gd name="connsiteX0" fmla="*/ 341481 w 342011"/>
              <a:gd name="connsiteY0" fmla="*/ 14 h 281014"/>
              <a:gd name="connsiteX1" fmla="*/ 257344 w 342011"/>
              <a:gd name="connsiteY1" fmla="*/ 107964 h 281014"/>
              <a:gd name="connsiteX2" fmla="*/ 195431 w 342011"/>
              <a:gd name="connsiteY2" fmla="*/ 133364 h 281014"/>
              <a:gd name="connsiteX3" fmla="*/ 122406 w 342011"/>
              <a:gd name="connsiteY3" fmla="*/ 184164 h 281014"/>
              <a:gd name="connsiteX4" fmla="*/ 169 w 342011"/>
              <a:gd name="connsiteY4" fmla="*/ 281002 h 281014"/>
              <a:gd name="connsiteX5" fmla="*/ 98594 w 342011"/>
              <a:gd name="connsiteY5" fmla="*/ 190514 h 281014"/>
              <a:gd name="connsiteX6" fmla="*/ 214481 w 342011"/>
              <a:gd name="connsiteY6" fmla="*/ 115902 h 281014"/>
              <a:gd name="connsiteX7" fmla="*/ 341481 w 342011"/>
              <a:gd name="connsiteY7" fmla="*/ 14 h 28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011" h="281014">
                <a:moveTo>
                  <a:pt x="341481" y="14"/>
                </a:moveTo>
                <a:cubicBezTo>
                  <a:pt x="348625" y="-1309"/>
                  <a:pt x="281686" y="85739"/>
                  <a:pt x="257344" y="107964"/>
                </a:cubicBezTo>
                <a:cubicBezTo>
                  <a:pt x="233002" y="130189"/>
                  <a:pt x="217921" y="120664"/>
                  <a:pt x="195431" y="133364"/>
                </a:cubicBezTo>
                <a:cubicBezTo>
                  <a:pt x="172941" y="146064"/>
                  <a:pt x="154950" y="159558"/>
                  <a:pt x="122406" y="184164"/>
                </a:cubicBezTo>
                <a:cubicBezTo>
                  <a:pt x="89862" y="208770"/>
                  <a:pt x="4138" y="279944"/>
                  <a:pt x="169" y="281002"/>
                </a:cubicBezTo>
                <a:cubicBezTo>
                  <a:pt x="-3800" y="282060"/>
                  <a:pt x="62875" y="218031"/>
                  <a:pt x="98594" y="190514"/>
                </a:cubicBezTo>
                <a:cubicBezTo>
                  <a:pt x="134313" y="162997"/>
                  <a:pt x="167121" y="148181"/>
                  <a:pt x="214481" y="115902"/>
                </a:cubicBezTo>
                <a:cubicBezTo>
                  <a:pt x="261841" y="83623"/>
                  <a:pt x="334337" y="1337"/>
                  <a:pt x="341481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3F5A5DF4-6332-4B2F-8650-1A465EBC54C6}"/>
              </a:ext>
            </a:extLst>
          </p:cNvPr>
          <p:cNvSpPr/>
          <p:nvPr/>
        </p:nvSpPr>
        <p:spPr>
          <a:xfrm>
            <a:off x="2691900" y="2018676"/>
            <a:ext cx="216640" cy="203995"/>
          </a:xfrm>
          <a:custGeom>
            <a:avLst/>
            <a:gdLst>
              <a:gd name="connsiteX0" fmla="*/ 216400 w 216640"/>
              <a:gd name="connsiteY0" fmla="*/ 624 h 203995"/>
              <a:gd name="connsiteX1" fmla="*/ 95750 w 216640"/>
              <a:gd name="connsiteY1" fmla="*/ 70474 h 203995"/>
              <a:gd name="connsiteX2" fmla="*/ 65588 w 216640"/>
              <a:gd name="connsiteY2" fmla="*/ 126037 h 203995"/>
              <a:gd name="connsiteX3" fmla="*/ 33838 w 216640"/>
              <a:gd name="connsiteY3" fmla="*/ 186362 h 203995"/>
              <a:gd name="connsiteX4" fmla="*/ 500 w 216640"/>
              <a:gd name="connsiteY4" fmla="*/ 199062 h 203995"/>
              <a:gd name="connsiteX5" fmla="*/ 60825 w 216640"/>
              <a:gd name="connsiteY5" fmla="*/ 113337 h 203995"/>
              <a:gd name="connsiteX6" fmla="*/ 216400 w 216640"/>
              <a:gd name="connsiteY6" fmla="*/ 624 h 20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640" h="203995">
                <a:moveTo>
                  <a:pt x="216400" y="624"/>
                </a:moveTo>
                <a:cubicBezTo>
                  <a:pt x="222221" y="-6520"/>
                  <a:pt x="120885" y="49572"/>
                  <a:pt x="95750" y="70474"/>
                </a:cubicBezTo>
                <a:cubicBezTo>
                  <a:pt x="70615" y="91376"/>
                  <a:pt x="65588" y="126037"/>
                  <a:pt x="65588" y="126037"/>
                </a:cubicBezTo>
                <a:cubicBezTo>
                  <a:pt x="55269" y="145352"/>
                  <a:pt x="44686" y="174191"/>
                  <a:pt x="33838" y="186362"/>
                </a:cubicBezTo>
                <a:cubicBezTo>
                  <a:pt x="22990" y="198533"/>
                  <a:pt x="-3998" y="211233"/>
                  <a:pt x="500" y="199062"/>
                </a:cubicBezTo>
                <a:cubicBezTo>
                  <a:pt x="4998" y="186891"/>
                  <a:pt x="28017" y="143764"/>
                  <a:pt x="60825" y="113337"/>
                </a:cubicBezTo>
                <a:cubicBezTo>
                  <a:pt x="93633" y="82910"/>
                  <a:pt x="210579" y="7768"/>
                  <a:pt x="216400" y="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1859137B-6F01-400E-AB98-DF863C3291B5}"/>
              </a:ext>
            </a:extLst>
          </p:cNvPr>
          <p:cNvSpPr/>
          <p:nvPr/>
        </p:nvSpPr>
        <p:spPr>
          <a:xfrm>
            <a:off x="2831262" y="2056766"/>
            <a:ext cx="88217" cy="209595"/>
          </a:xfrm>
          <a:custGeom>
            <a:avLst/>
            <a:gdLst>
              <a:gd name="connsiteX0" fmla="*/ 88151 w 88217"/>
              <a:gd name="connsiteY0" fmla="*/ 634 h 209595"/>
              <a:gd name="connsiteX1" fmla="*/ 16713 w 88217"/>
              <a:gd name="connsiteY1" fmla="*/ 95884 h 209595"/>
              <a:gd name="connsiteX2" fmla="*/ 16713 w 88217"/>
              <a:gd name="connsiteY2" fmla="*/ 208597 h 209595"/>
              <a:gd name="connsiteX3" fmla="*/ 2426 w 88217"/>
              <a:gd name="connsiteY3" fmla="*/ 143509 h 209595"/>
              <a:gd name="connsiteX4" fmla="*/ 88151 w 88217"/>
              <a:gd name="connsiteY4" fmla="*/ 634 h 20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17" h="209595">
                <a:moveTo>
                  <a:pt x="88151" y="634"/>
                </a:moveTo>
                <a:cubicBezTo>
                  <a:pt x="90532" y="-7303"/>
                  <a:pt x="28619" y="61224"/>
                  <a:pt x="16713" y="95884"/>
                </a:cubicBezTo>
                <a:cubicBezTo>
                  <a:pt x="4807" y="130544"/>
                  <a:pt x="19094" y="200660"/>
                  <a:pt x="16713" y="208597"/>
                </a:cubicBezTo>
                <a:cubicBezTo>
                  <a:pt x="14332" y="216534"/>
                  <a:pt x="-7099" y="175524"/>
                  <a:pt x="2426" y="143509"/>
                </a:cubicBezTo>
                <a:cubicBezTo>
                  <a:pt x="11951" y="111494"/>
                  <a:pt x="85770" y="8571"/>
                  <a:pt x="88151" y="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E475336E-AB79-42F7-BBA5-939DB79BEA0C}"/>
              </a:ext>
            </a:extLst>
          </p:cNvPr>
          <p:cNvSpPr/>
          <p:nvPr/>
        </p:nvSpPr>
        <p:spPr>
          <a:xfrm>
            <a:off x="3304643" y="1507698"/>
            <a:ext cx="319810" cy="152857"/>
          </a:xfrm>
          <a:custGeom>
            <a:avLst/>
            <a:gdLst>
              <a:gd name="connsiteX0" fmla="*/ 319620 w 319810"/>
              <a:gd name="connsiteY0" fmla="*/ 427 h 152857"/>
              <a:gd name="connsiteX1" fmla="*/ 195795 w 319810"/>
              <a:gd name="connsiteY1" fmla="*/ 49640 h 152857"/>
              <a:gd name="connsiteX2" fmla="*/ 122770 w 319810"/>
              <a:gd name="connsiteY2" fmla="*/ 81390 h 152857"/>
              <a:gd name="connsiteX3" fmla="*/ 79907 w 319810"/>
              <a:gd name="connsiteY3" fmla="*/ 73452 h 152857"/>
              <a:gd name="connsiteX4" fmla="*/ 67207 w 319810"/>
              <a:gd name="connsiteY4" fmla="*/ 95677 h 152857"/>
              <a:gd name="connsiteX5" fmla="*/ 32282 w 319810"/>
              <a:gd name="connsiteY5" fmla="*/ 108377 h 152857"/>
              <a:gd name="connsiteX6" fmla="*/ 532 w 319810"/>
              <a:gd name="connsiteY6" fmla="*/ 152827 h 152857"/>
              <a:gd name="connsiteX7" fmla="*/ 59270 w 319810"/>
              <a:gd name="connsiteY7" fmla="*/ 114727 h 152857"/>
              <a:gd name="connsiteX8" fmla="*/ 165632 w 319810"/>
              <a:gd name="connsiteY8" fmla="*/ 79802 h 152857"/>
              <a:gd name="connsiteX9" fmla="*/ 319620 w 319810"/>
              <a:gd name="connsiteY9" fmla="*/ 427 h 15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810" h="152857">
                <a:moveTo>
                  <a:pt x="319620" y="427"/>
                </a:moveTo>
                <a:cubicBezTo>
                  <a:pt x="324647" y="-4600"/>
                  <a:pt x="228603" y="36146"/>
                  <a:pt x="195795" y="49640"/>
                </a:cubicBezTo>
                <a:cubicBezTo>
                  <a:pt x="162987" y="63134"/>
                  <a:pt x="142085" y="77421"/>
                  <a:pt x="122770" y="81390"/>
                </a:cubicBezTo>
                <a:cubicBezTo>
                  <a:pt x="103455" y="85359"/>
                  <a:pt x="89167" y="71071"/>
                  <a:pt x="79907" y="73452"/>
                </a:cubicBezTo>
                <a:cubicBezTo>
                  <a:pt x="70646" y="75833"/>
                  <a:pt x="75144" y="89856"/>
                  <a:pt x="67207" y="95677"/>
                </a:cubicBezTo>
                <a:cubicBezTo>
                  <a:pt x="59270" y="101498"/>
                  <a:pt x="43394" y="98852"/>
                  <a:pt x="32282" y="108377"/>
                </a:cubicBezTo>
                <a:cubicBezTo>
                  <a:pt x="21169" y="117902"/>
                  <a:pt x="-3966" y="151769"/>
                  <a:pt x="532" y="152827"/>
                </a:cubicBezTo>
                <a:cubicBezTo>
                  <a:pt x="5030" y="153885"/>
                  <a:pt x="31753" y="126898"/>
                  <a:pt x="59270" y="114727"/>
                </a:cubicBezTo>
                <a:cubicBezTo>
                  <a:pt x="86787" y="102556"/>
                  <a:pt x="125945" y="96735"/>
                  <a:pt x="165632" y="79802"/>
                </a:cubicBezTo>
                <a:cubicBezTo>
                  <a:pt x="205319" y="62869"/>
                  <a:pt x="314593" y="5454"/>
                  <a:pt x="319620" y="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EC9B034D-54D4-43A6-8124-DFC8AA01BFE3}"/>
              </a:ext>
            </a:extLst>
          </p:cNvPr>
          <p:cNvSpPr/>
          <p:nvPr/>
        </p:nvSpPr>
        <p:spPr>
          <a:xfrm>
            <a:off x="3263847" y="1521904"/>
            <a:ext cx="344962" cy="222802"/>
          </a:xfrm>
          <a:custGeom>
            <a:avLst/>
            <a:gdLst>
              <a:gd name="connsiteX0" fmla="*/ 344541 w 344962"/>
              <a:gd name="connsiteY0" fmla="*/ 509 h 222802"/>
              <a:gd name="connsiteX1" fmla="*/ 149278 w 344962"/>
              <a:gd name="connsiteY1" fmla="*/ 116396 h 222802"/>
              <a:gd name="connsiteX2" fmla="*/ 74666 w 344962"/>
              <a:gd name="connsiteY2" fmla="*/ 164021 h 222802"/>
              <a:gd name="connsiteX3" fmla="*/ 53 w 344962"/>
              <a:gd name="connsiteY3" fmla="*/ 222759 h 222802"/>
              <a:gd name="connsiteX4" fmla="*/ 61966 w 344962"/>
              <a:gd name="connsiteY4" fmla="*/ 154496 h 222802"/>
              <a:gd name="connsiteX5" fmla="*/ 12753 w 344962"/>
              <a:gd name="connsiteY5" fmla="*/ 154496 h 222802"/>
              <a:gd name="connsiteX6" fmla="*/ 74666 w 344962"/>
              <a:gd name="connsiteY6" fmla="*/ 152909 h 222802"/>
              <a:gd name="connsiteX7" fmla="*/ 196903 w 344962"/>
              <a:gd name="connsiteY7" fmla="*/ 76709 h 222802"/>
              <a:gd name="connsiteX8" fmla="*/ 344541 w 344962"/>
              <a:gd name="connsiteY8" fmla="*/ 509 h 22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962" h="222802">
                <a:moveTo>
                  <a:pt x="344541" y="509"/>
                </a:moveTo>
                <a:cubicBezTo>
                  <a:pt x="336604" y="7123"/>
                  <a:pt x="194257" y="89144"/>
                  <a:pt x="149278" y="116396"/>
                </a:cubicBezTo>
                <a:cubicBezTo>
                  <a:pt x="104299" y="143648"/>
                  <a:pt x="99537" y="146294"/>
                  <a:pt x="74666" y="164021"/>
                </a:cubicBezTo>
                <a:cubicBezTo>
                  <a:pt x="49795" y="181748"/>
                  <a:pt x="2170" y="224347"/>
                  <a:pt x="53" y="222759"/>
                </a:cubicBezTo>
                <a:cubicBezTo>
                  <a:pt x="-2064" y="221171"/>
                  <a:pt x="59849" y="165873"/>
                  <a:pt x="61966" y="154496"/>
                </a:cubicBezTo>
                <a:cubicBezTo>
                  <a:pt x="64083" y="143119"/>
                  <a:pt x="10636" y="154760"/>
                  <a:pt x="12753" y="154496"/>
                </a:cubicBezTo>
                <a:cubicBezTo>
                  <a:pt x="14870" y="154232"/>
                  <a:pt x="43974" y="165873"/>
                  <a:pt x="74666" y="152909"/>
                </a:cubicBezTo>
                <a:cubicBezTo>
                  <a:pt x="105358" y="139945"/>
                  <a:pt x="147426" y="99992"/>
                  <a:pt x="196903" y="76709"/>
                </a:cubicBezTo>
                <a:cubicBezTo>
                  <a:pt x="246380" y="53426"/>
                  <a:pt x="352478" y="-6105"/>
                  <a:pt x="344541" y="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1529195E-B66E-4415-9ABB-3CC7AEB93BEF}"/>
              </a:ext>
            </a:extLst>
          </p:cNvPr>
          <p:cNvSpPr/>
          <p:nvPr/>
        </p:nvSpPr>
        <p:spPr>
          <a:xfrm>
            <a:off x="3438525" y="1447270"/>
            <a:ext cx="785858" cy="103736"/>
          </a:xfrm>
          <a:custGeom>
            <a:avLst/>
            <a:gdLst>
              <a:gd name="connsiteX0" fmla="*/ 0 w 785858"/>
              <a:gd name="connsiteY0" fmla="*/ 19580 h 103736"/>
              <a:gd name="connsiteX1" fmla="*/ 209550 w 785858"/>
              <a:gd name="connsiteY1" fmla="*/ 11643 h 103736"/>
              <a:gd name="connsiteX2" fmla="*/ 439738 w 785858"/>
              <a:gd name="connsiteY2" fmla="*/ 16405 h 103736"/>
              <a:gd name="connsiteX3" fmla="*/ 638175 w 785858"/>
              <a:gd name="connsiteY3" fmla="*/ 21168 h 103736"/>
              <a:gd name="connsiteX4" fmla="*/ 785813 w 785858"/>
              <a:gd name="connsiteY4" fmla="*/ 103718 h 103736"/>
              <a:gd name="connsiteX5" fmla="*/ 623888 w 785858"/>
              <a:gd name="connsiteY5" fmla="*/ 13230 h 103736"/>
              <a:gd name="connsiteX6" fmla="*/ 454025 w 785858"/>
              <a:gd name="connsiteY6" fmla="*/ 530 h 103736"/>
              <a:gd name="connsiteX7" fmla="*/ 0 w 785858"/>
              <a:gd name="connsiteY7" fmla="*/ 19580 h 10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858" h="103736">
                <a:moveTo>
                  <a:pt x="0" y="19580"/>
                </a:moveTo>
                <a:cubicBezTo>
                  <a:pt x="68130" y="15876"/>
                  <a:pt x="136260" y="12172"/>
                  <a:pt x="209550" y="11643"/>
                </a:cubicBezTo>
                <a:cubicBezTo>
                  <a:pt x="282840" y="11114"/>
                  <a:pt x="368301" y="14817"/>
                  <a:pt x="439738" y="16405"/>
                </a:cubicBezTo>
                <a:cubicBezTo>
                  <a:pt x="511176" y="17992"/>
                  <a:pt x="580496" y="6616"/>
                  <a:pt x="638175" y="21168"/>
                </a:cubicBezTo>
                <a:cubicBezTo>
                  <a:pt x="695854" y="35720"/>
                  <a:pt x="788194" y="105041"/>
                  <a:pt x="785813" y="103718"/>
                </a:cubicBezTo>
                <a:cubicBezTo>
                  <a:pt x="783432" y="102395"/>
                  <a:pt x="679186" y="30428"/>
                  <a:pt x="623888" y="13230"/>
                </a:cubicBezTo>
                <a:cubicBezTo>
                  <a:pt x="568590" y="-3968"/>
                  <a:pt x="454025" y="530"/>
                  <a:pt x="454025" y="530"/>
                </a:cubicBezTo>
                <a:lnTo>
                  <a:pt x="0" y="195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2841F3D7-B1DE-4A02-ABB6-57319AB2C53A}"/>
              </a:ext>
            </a:extLst>
          </p:cNvPr>
          <p:cNvSpPr/>
          <p:nvPr/>
        </p:nvSpPr>
        <p:spPr>
          <a:xfrm>
            <a:off x="3411059" y="1452544"/>
            <a:ext cx="338148" cy="16889"/>
          </a:xfrm>
          <a:custGeom>
            <a:avLst/>
            <a:gdLst>
              <a:gd name="connsiteX0" fmla="*/ 479 w 338148"/>
              <a:gd name="connsiteY0" fmla="*/ 12719 h 16889"/>
              <a:gd name="connsiteX1" fmla="*/ 324329 w 338148"/>
              <a:gd name="connsiteY1" fmla="*/ 19 h 16889"/>
              <a:gd name="connsiteX2" fmla="*/ 252891 w 338148"/>
              <a:gd name="connsiteY2" fmla="*/ 15894 h 16889"/>
              <a:gd name="connsiteX3" fmla="*/ 479 w 338148"/>
              <a:gd name="connsiteY3" fmla="*/ 12719 h 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148" h="16889">
                <a:moveTo>
                  <a:pt x="479" y="12719"/>
                </a:moveTo>
                <a:cubicBezTo>
                  <a:pt x="12385" y="10073"/>
                  <a:pt x="282260" y="-510"/>
                  <a:pt x="324329" y="19"/>
                </a:cubicBezTo>
                <a:cubicBezTo>
                  <a:pt x="366398" y="548"/>
                  <a:pt x="303691" y="13248"/>
                  <a:pt x="252891" y="15894"/>
                </a:cubicBezTo>
                <a:cubicBezTo>
                  <a:pt x="202091" y="18540"/>
                  <a:pt x="-11427" y="15365"/>
                  <a:pt x="479" y="12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E84CA294-CC8F-4437-9C7C-E70DB8AD2BD2}"/>
              </a:ext>
            </a:extLst>
          </p:cNvPr>
          <p:cNvSpPr/>
          <p:nvPr/>
        </p:nvSpPr>
        <p:spPr>
          <a:xfrm>
            <a:off x="3474356" y="1470309"/>
            <a:ext cx="710505" cy="55325"/>
          </a:xfrm>
          <a:custGeom>
            <a:avLst/>
            <a:gdLst>
              <a:gd name="connsiteX0" fmla="*/ 682 w 710505"/>
              <a:gd name="connsiteY0" fmla="*/ 39404 h 55325"/>
              <a:gd name="connsiteX1" fmla="*/ 341994 w 710505"/>
              <a:gd name="connsiteY1" fmla="*/ 25116 h 55325"/>
              <a:gd name="connsiteX2" fmla="*/ 605519 w 710505"/>
              <a:gd name="connsiteY2" fmla="*/ 12416 h 55325"/>
              <a:gd name="connsiteX3" fmla="*/ 705532 w 710505"/>
              <a:gd name="connsiteY3" fmla="*/ 55279 h 55325"/>
              <a:gd name="connsiteX4" fmla="*/ 465819 w 710505"/>
              <a:gd name="connsiteY4" fmla="*/ 2891 h 55325"/>
              <a:gd name="connsiteX5" fmla="*/ 259444 w 710505"/>
              <a:gd name="connsiteY5" fmla="*/ 9241 h 55325"/>
              <a:gd name="connsiteX6" fmla="*/ 682 w 710505"/>
              <a:gd name="connsiteY6" fmla="*/ 39404 h 5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505" h="55325">
                <a:moveTo>
                  <a:pt x="682" y="39404"/>
                </a:moveTo>
                <a:cubicBezTo>
                  <a:pt x="14440" y="42050"/>
                  <a:pt x="241188" y="29614"/>
                  <a:pt x="341994" y="25116"/>
                </a:cubicBezTo>
                <a:cubicBezTo>
                  <a:pt x="442800" y="20618"/>
                  <a:pt x="544929" y="7389"/>
                  <a:pt x="605519" y="12416"/>
                </a:cubicBezTo>
                <a:cubicBezTo>
                  <a:pt x="666109" y="17443"/>
                  <a:pt x="728815" y="56867"/>
                  <a:pt x="705532" y="55279"/>
                </a:cubicBezTo>
                <a:cubicBezTo>
                  <a:pt x="682249" y="53692"/>
                  <a:pt x="540167" y="10564"/>
                  <a:pt x="465819" y="2891"/>
                </a:cubicBezTo>
                <a:cubicBezTo>
                  <a:pt x="391471" y="-4782"/>
                  <a:pt x="334056" y="4743"/>
                  <a:pt x="259444" y="9241"/>
                </a:cubicBezTo>
                <a:cubicBezTo>
                  <a:pt x="184832" y="13739"/>
                  <a:pt x="-13076" y="36758"/>
                  <a:pt x="682" y="39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A3E49EC2-B913-488A-A561-396498FB6A03}"/>
              </a:ext>
            </a:extLst>
          </p:cNvPr>
          <p:cNvSpPr/>
          <p:nvPr/>
        </p:nvSpPr>
        <p:spPr>
          <a:xfrm>
            <a:off x="3498504" y="1490574"/>
            <a:ext cx="489631" cy="535238"/>
          </a:xfrm>
          <a:custGeom>
            <a:avLst/>
            <a:gdLst>
              <a:gd name="connsiteX0" fmla="*/ 489296 w 489631"/>
              <a:gd name="connsiteY0" fmla="*/ 89 h 535238"/>
              <a:gd name="connsiteX1" fmla="*/ 305146 w 489631"/>
              <a:gd name="connsiteY1" fmla="*/ 44539 h 535238"/>
              <a:gd name="connsiteX2" fmla="*/ 98771 w 489631"/>
              <a:gd name="connsiteY2" fmla="*/ 225514 h 535238"/>
              <a:gd name="connsiteX3" fmla="*/ 1934 w 489631"/>
              <a:gd name="connsiteY3" fmla="*/ 435064 h 535238"/>
              <a:gd name="connsiteX4" fmla="*/ 33684 w 489631"/>
              <a:gd name="connsiteY4" fmla="*/ 535076 h 535238"/>
              <a:gd name="connsiteX5" fmla="*/ 28921 w 489631"/>
              <a:gd name="connsiteY5" fmla="*/ 414426 h 535238"/>
              <a:gd name="connsiteX6" fmla="*/ 140046 w 489631"/>
              <a:gd name="connsiteY6" fmla="*/ 204876 h 535238"/>
              <a:gd name="connsiteX7" fmla="*/ 344834 w 489631"/>
              <a:gd name="connsiteY7" fmla="*/ 50889 h 535238"/>
              <a:gd name="connsiteX8" fmla="*/ 489296 w 489631"/>
              <a:gd name="connsiteY8" fmla="*/ 89 h 53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631" h="535238">
                <a:moveTo>
                  <a:pt x="489296" y="89"/>
                </a:moveTo>
                <a:cubicBezTo>
                  <a:pt x="482681" y="-969"/>
                  <a:pt x="370233" y="6968"/>
                  <a:pt x="305146" y="44539"/>
                </a:cubicBezTo>
                <a:cubicBezTo>
                  <a:pt x="240059" y="82110"/>
                  <a:pt x="149306" y="160426"/>
                  <a:pt x="98771" y="225514"/>
                </a:cubicBezTo>
                <a:cubicBezTo>
                  <a:pt x="48236" y="290602"/>
                  <a:pt x="12782" y="383470"/>
                  <a:pt x="1934" y="435064"/>
                </a:cubicBezTo>
                <a:cubicBezTo>
                  <a:pt x="-8914" y="486658"/>
                  <a:pt x="29186" y="538516"/>
                  <a:pt x="33684" y="535076"/>
                </a:cubicBezTo>
                <a:cubicBezTo>
                  <a:pt x="38182" y="531636"/>
                  <a:pt x="11194" y="469459"/>
                  <a:pt x="28921" y="414426"/>
                </a:cubicBezTo>
                <a:cubicBezTo>
                  <a:pt x="46648" y="359393"/>
                  <a:pt x="87394" y="265465"/>
                  <a:pt x="140046" y="204876"/>
                </a:cubicBezTo>
                <a:cubicBezTo>
                  <a:pt x="192698" y="144287"/>
                  <a:pt x="286361" y="83433"/>
                  <a:pt x="344834" y="50889"/>
                </a:cubicBezTo>
                <a:cubicBezTo>
                  <a:pt x="403307" y="18345"/>
                  <a:pt x="495911" y="1147"/>
                  <a:pt x="489296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DC4803D4-71BC-4494-91C9-6E292836326F}"/>
              </a:ext>
            </a:extLst>
          </p:cNvPr>
          <p:cNvSpPr/>
          <p:nvPr/>
        </p:nvSpPr>
        <p:spPr>
          <a:xfrm>
            <a:off x="3476398" y="1484308"/>
            <a:ext cx="492423" cy="548786"/>
          </a:xfrm>
          <a:custGeom>
            <a:avLst/>
            <a:gdLst>
              <a:gd name="connsiteX0" fmla="*/ 492352 w 492423"/>
              <a:gd name="connsiteY0" fmla="*/ 5 h 548786"/>
              <a:gd name="connsiteX1" fmla="*/ 273277 w 492423"/>
              <a:gd name="connsiteY1" fmla="*/ 69855 h 548786"/>
              <a:gd name="connsiteX2" fmla="*/ 128815 w 492423"/>
              <a:gd name="connsiteY2" fmla="*/ 176217 h 548786"/>
              <a:gd name="connsiteX3" fmla="*/ 14515 w 492423"/>
              <a:gd name="connsiteY3" fmla="*/ 371480 h 548786"/>
              <a:gd name="connsiteX4" fmla="*/ 41502 w 492423"/>
              <a:gd name="connsiteY4" fmla="*/ 544517 h 548786"/>
              <a:gd name="connsiteX5" fmla="*/ 14515 w 492423"/>
              <a:gd name="connsiteY5" fmla="*/ 485780 h 548786"/>
              <a:gd name="connsiteX6" fmla="*/ 3402 w 492423"/>
              <a:gd name="connsiteY6" fmla="*/ 373067 h 548786"/>
              <a:gd name="connsiteX7" fmla="*/ 74840 w 492423"/>
              <a:gd name="connsiteY7" fmla="*/ 244480 h 548786"/>
              <a:gd name="connsiteX8" fmla="*/ 249465 w 492423"/>
              <a:gd name="connsiteY8" fmla="*/ 73030 h 548786"/>
              <a:gd name="connsiteX9" fmla="*/ 492352 w 492423"/>
              <a:gd name="connsiteY9" fmla="*/ 5 h 54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423" h="548786">
                <a:moveTo>
                  <a:pt x="492352" y="5"/>
                </a:moveTo>
                <a:cubicBezTo>
                  <a:pt x="496321" y="-524"/>
                  <a:pt x="333866" y="40486"/>
                  <a:pt x="273277" y="69855"/>
                </a:cubicBezTo>
                <a:cubicBezTo>
                  <a:pt x="212687" y="99224"/>
                  <a:pt x="171942" y="125946"/>
                  <a:pt x="128815" y="176217"/>
                </a:cubicBezTo>
                <a:cubicBezTo>
                  <a:pt x="85688" y="226488"/>
                  <a:pt x="29067" y="310097"/>
                  <a:pt x="14515" y="371480"/>
                </a:cubicBezTo>
                <a:cubicBezTo>
                  <a:pt x="-37" y="432863"/>
                  <a:pt x="41502" y="525467"/>
                  <a:pt x="41502" y="544517"/>
                </a:cubicBezTo>
                <a:cubicBezTo>
                  <a:pt x="41502" y="563567"/>
                  <a:pt x="20865" y="514355"/>
                  <a:pt x="14515" y="485780"/>
                </a:cubicBezTo>
                <a:cubicBezTo>
                  <a:pt x="8165" y="457205"/>
                  <a:pt x="-6652" y="413284"/>
                  <a:pt x="3402" y="373067"/>
                </a:cubicBezTo>
                <a:cubicBezTo>
                  <a:pt x="13456" y="332850"/>
                  <a:pt x="33830" y="294486"/>
                  <a:pt x="74840" y="244480"/>
                </a:cubicBezTo>
                <a:cubicBezTo>
                  <a:pt x="115850" y="194474"/>
                  <a:pt x="181732" y="112982"/>
                  <a:pt x="249465" y="73030"/>
                </a:cubicBezTo>
                <a:cubicBezTo>
                  <a:pt x="317198" y="33078"/>
                  <a:pt x="488383" y="534"/>
                  <a:pt x="49235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74459D80-C43C-4961-8BBB-225664849333}"/>
              </a:ext>
            </a:extLst>
          </p:cNvPr>
          <p:cNvSpPr/>
          <p:nvPr/>
        </p:nvSpPr>
        <p:spPr>
          <a:xfrm>
            <a:off x="3557491" y="1528726"/>
            <a:ext cx="265232" cy="201690"/>
          </a:xfrm>
          <a:custGeom>
            <a:avLst/>
            <a:gdLst>
              <a:gd name="connsiteX0" fmla="*/ 265209 w 265232"/>
              <a:gd name="connsiteY0" fmla="*/ 37 h 201690"/>
              <a:gd name="connsiteX1" fmla="*/ 74709 w 265232"/>
              <a:gd name="connsiteY1" fmla="*/ 98462 h 201690"/>
              <a:gd name="connsiteX2" fmla="*/ 97 w 265232"/>
              <a:gd name="connsiteY2" fmla="*/ 201649 h 201690"/>
              <a:gd name="connsiteX3" fmla="*/ 87409 w 265232"/>
              <a:gd name="connsiteY3" fmla="*/ 109574 h 201690"/>
              <a:gd name="connsiteX4" fmla="*/ 265209 w 265232"/>
              <a:gd name="connsiteY4" fmla="*/ 37 h 20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232" h="201690">
                <a:moveTo>
                  <a:pt x="265209" y="37"/>
                </a:moveTo>
                <a:cubicBezTo>
                  <a:pt x="263092" y="-1815"/>
                  <a:pt x="118894" y="64860"/>
                  <a:pt x="74709" y="98462"/>
                </a:cubicBezTo>
                <a:cubicBezTo>
                  <a:pt x="30524" y="132064"/>
                  <a:pt x="-2020" y="199797"/>
                  <a:pt x="97" y="201649"/>
                </a:cubicBezTo>
                <a:cubicBezTo>
                  <a:pt x="2214" y="203501"/>
                  <a:pt x="48515" y="142382"/>
                  <a:pt x="87409" y="109574"/>
                </a:cubicBezTo>
                <a:cubicBezTo>
                  <a:pt x="126303" y="76766"/>
                  <a:pt x="267326" y="1889"/>
                  <a:pt x="265209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4A3F55BB-8221-418C-BDD7-FA66648C80EA}"/>
              </a:ext>
            </a:extLst>
          </p:cNvPr>
          <p:cNvSpPr/>
          <p:nvPr/>
        </p:nvSpPr>
        <p:spPr>
          <a:xfrm>
            <a:off x="4062134" y="1531938"/>
            <a:ext cx="204703" cy="268490"/>
          </a:xfrm>
          <a:custGeom>
            <a:avLst/>
            <a:gdLst>
              <a:gd name="connsiteX0" fmla="*/ 279 w 204703"/>
              <a:gd name="connsiteY0" fmla="*/ 1587 h 268490"/>
              <a:gd name="connsiteX1" fmla="*/ 135216 w 204703"/>
              <a:gd name="connsiteY1" fmla="*/ 79375 h 268490"/>
              <a:gd name="connsiteX2" fmla="*/ 203479 w 204703"/>
              <a:gd name="connsiteY2" fmla="*/ 268287 h 268490"/>
              <a:gd name="connsiteX3" fmla="*/ 173316 w 204703"/>
              <a:gd name="connsiteY3" fmla="*/ 114300 h 268490"/>
              <a:gd name="connsiteX4" fmla="*/ 101879 w 204703"/>
              <a:gd name="connsiteY4" fmla="*/ 33337 h 268490"/>
              <a:gd name="connsiteX5" fmla="*/ 279 w 204703"/>
              <a:gd name="connsiteY5" fmla="*/ 1587 h 26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03" h="268490">
                <a:moveTo>
                  <a:pt x="279" y="1587"/>
                </a:moveTo>
                <a:cubicBezTo>
                  <a:pt x="5835" y="9260"/>
                  <a:pt x="101349" y="34925"/>
                  <a:pt x="135216" y="79375"/>
                </a:cubicBezTo>
                <a:cubicBezTo>
                  <a:pt x="169083" y="123825"/>
                  <a:pt x="197129" y="262466"/>
                  <a:pt x="203479" y="268287"/>
                </a:cubicBezTo>
                <a:cubicBezTo>
                  <a:pt x="209829" y="274108"/>
                  <a:pt x="190249" y="153458"/>
                  <a:pt x="173316" y="114300"/>
                </a:cubicBezTo>
                <a:cubicBezTo>
                  <a:pt x="156383" y="75142"/>
                  <a:pt x="130189" y="51064"/>
                  <a:pt x="101879" y="33337"/>
                </a:cubicBezTo>
                <a:cubicBezTo>
                  <a:pt x="73569" y="15610"/>
                  <a:pt x="-5277" y="-6086"/>
                  <a:pt x="279" y="1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465F4CAE-356B-45DD-A9FF-3F79905D0E78}"/>
              </a:ext>
            </a:extLst>
          </p:cNvPr>
          <p:cNvSpPr/>
          <p:nvPr/>
        </p:nvSpPr>
        <p:spPr>
          <a:xfrm>
            <a:off x="4217974" y="1547628"/>
            <a:ext cx="127495" cy="665859"/>
          </a:xfrm>
          <a:custGeom>
            <a:avLst/>
            <a:gdLst>
              <a:gd name="connsiteX0" fmla="*/ 14 w 127495"/>
              <a:gd name="connsiteY0" fmla="*/ 185 h 665859"/>
              <a:gd name="connsiteX1" fmla="*/ 74626 w 127495"/>
              <a:gd name="connsiteY1" fmla="*/ 162110 h 665859"/>
              <a:gd name="connsiteX2" fmla="*/ 106376 w 127495"/>
              <a:gd name="connsiteY2" fmla="*/ 279585 h 665859"/>
              <a:gd name="connsiteX3" fmla="*/ 117489 w 127495"/>
              <a:gd name="connsiteY3" fmla="*/ 338322 h 665859"/>
              <a:gd name="connsiteX4" fmla="*/ 104789 w 127495"/>
              <a:gd name="connsiteY4" fmla="*/ 339910 h 665859"/>
              <a:gd name="connsiteX5" fmla="*/ 123839 w 127495"/>
              <a:gd name="connsiteY5" fmla="*/ 509772 h 665859"/>
              <a:gd name="connsiteX6" fmla="*/ 127014 w 127495"/>
              <a:gd name="connsiteY6" fmla="*/ 635185 h 665859"/>
              <a:gd name="connsiteX7" fmla="*/ 117489 w 127495"/>
              <a:gd name="connsiteY7" fmla="*/ 636772 h 665859"/>
              <a:gd name="connsiteX8" fmla="*/ 95264 w 127495"/>
              <a:gd name="connsiteY8" fmla="*/ 308160 h 665859"/>
              <a:gd name="connsiteX9" fmla="*/ 80976 w 127495"/>
              <a:gd name="connsiteY9" fmla="*/ 195447 h 665859"/>
              <a:gd name="connsiteX10" fmla="*/ 14 w 127495"/>
              <a:gd name="connsiteY10" fmla="*/ 185 h 66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495" h="665859">
                <a:moveTo>
                  <a:pt x="14" y="185"/>
                </a:moveTo>
                <a:cubicBezTo>
                  <a:pt x="-1044" y="-5371"/>
                  <a:pt x="56899" y="115543"/>
                  <a:pt x="74626" y="162110"/>
                </a:cubicBezTo>
                <a:cubicBezTo>
                  <a:pt x="92353" y="208677"/>
                  <a:pt x="99232" y="250216"/>
                  <a:pt x="106376" y="279585"/>
                </a:cubicBezTo>
                <a:cubicBezTo>
                  <a:pt x="113520" y="308954"/>
                  <a:pt x="117753" y="328268"/>
                  <a:pt x="117489" y="338322"/>
                </a:cubicBezTo>
                <a:cubicBezTo>
                  <a:pt x="117225" y="348376"/>
                  <a:pt x="103731" y="311335"/>
                  <a:pt x="104789" y="339910"/>
                </a:cubicBezTo>
                <a:cubicBezTo>
                  <a:pt x="105847" y="368485"/>
                  <a:pt x="120135" y="460560"/>
                  <a:pt x="123839" y="509772"/>
                </a:cubicBezTo>
                <a:cubicBezTo>
                  <a:pt x="127543" y="558985"/>
                  <a:pt x="128072" y="614018"/>
                  <a:pt x="127014" y="635185"/>
                </a:cubicBezTo>
                <a:cubicBezTo>
                  <a:pt x="125956" y="656352"/>
                  <a:pt x="122781" y="691276"/>
                  <a:pt x="117489" y="636772"/>
                </a:cubicBezTo>
                <a:cubicBezTo>
                  <a:pt x="112197" y="582268"/>
                  <a:pt x="101350" y="381714"/>
                  <a:pt x="95264" y="308160"/>
                </a:cubicBezTo>
                <a:cubicBezTo>
                  <a:pt x="89179" y="234606"/>
                  <a:pt x="97380" y="243866"/>
                  <a:pt x="80976" y="195447"/>
                </a:cubicBezTo>
                <a:cubicBezTo>
                  <a:pt x="64572" y="147028"/>
                  <a:pt x="1072" y="5741"/>
                  <a:pt x="14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DAA9A728-D0C6-4CDD-B9B7-8A4786AF9093}"/>
              </a:ext>
            </a:extLst>
          </p:cNvPr>
          <p:cNvSpPr/>
          <p:nvPr/>
        </p:nvSpPr>
        <p:spPr>
          <a:xfrm>
            <a:off x="4247474" y="1808163"/>
            <a:ext cx="113360" cy="445267"/>
          </a:xfrm>
          <a:custGeom>
            <a:avLst/>
            <a:gdLst>
              <a:gd name="connsiteX0" fmla="*/ 16551 w 113360"/>
              <a:gd name="connsiteY0" fmla="*/ 0 h 445267"/>
              <a:gd name="connsiteX1" fmla="*/ 18139 w 113360"/>
              <a:gd name="connsiteY1" fmla="*/ 220662 h 445267"/>
              <a:gd name="connsiteX2" fmla="*/ 676 w 113360"/>
              <a:gd name="connsiteY2" fmla="*/ 277812 h 445267"/>
              <a:gd name="connsiteX3" fmla="*/ 45126 w 113360"/>
              <a:gd name="connsiteY3" fmla="*/ 346075 h 445267"/>
              <a:gd name="connsiteX4" fmla="*/ 111801 w 113360"/>
              <a:gd name="connsiteY4" fmla="*/ 444500 h 445267"/>
              <a:gd name="connsiteX5" fmla="*/ 87989 w 113360"/>
              <a:gd name="connsiteY5" fmla="*/ 382587 h 445267"/>
              <a:gd name="connsiteX6" fmla="*/ 40364 w 113360"/>
              <a:gd name="connsiteY6" fmla="*/ 222250 h 445267"/>
              <a:gd name="connsiteX7" fmla="*/ 16551 w 113360"/>
              <a:gd name="connsiteY7" fmla="*/ 0 h 44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360" h="445267">
                <a:moveTo>
                  <a:pt x="16551" y="0"/>
                </a:moveTo>
                <a:cubicBezTo>
                  <a:pt x="12847" y="-265"/>
                  <a:pt x="20785" y="174360"/>
                  <a:pt x="18139" y="220662"/>
                </a:cubicBezTo>
                <a:cubicBezTo>
                  <a:pt x="15493" y="266964"/>
                  <a:pt x="-3822" y="256910"/>
                  <a:pt x="676" y="277812"/>
                </a:cubicBezTo>
                <a:cubicBezTo>
                  <a:pt x="5174" y="298714"/>
                  <a:pt x="26605" y="318294"/>
                  <a:pt x="45126" y="346075"/>
                </a:cubicBezTo>
                <a:cubicBezTo>
                  <a:pt x="63647" y="373856"/>
                  <a:pt x="104657" y="438415"/>
                  <a:pt x="111801" y="444500"/>
                </a:cubicBezTo>
                <a:cubicBezTo>
                  <a:pt x="118945" y="450585"/>
                  <a:pt x="99895" y="419629"/>
                  <a:pt x="87989" y="382587"/>
                </a:cubicBezTo>
                <a:cubicBezTo>
                  <a:pt x="76083" y="345545"/>
                  <a:pt x="48831" y="284162"/>
                  <a:pt x="40364" y="222250"/>
                </a:cubicBezTo>
                <a:cubicBezTo>
                  <a:pt x="31897" y="160338"/>
                  <a:pt x="20255" y="265"/>
                  <a:pt x="165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783AC4EC-3FB0-47B0-BCAE-217A682F5F54}"/>
              </a:ext>
            </a:extLst>
          </p:cNvPr>
          <p:cNvSpPr/>
          <p:nvPr/>
        </p:nvSpPr>
        <p:spPr>
          <a:xfrm>
            <a:off x="3266957" y="1552281"/>
            <a:ext cx="287041" cy="213103"/>
          </a:xfrm>
          <a:custGeom>
            <a:avLst/>
            <a:gdLst>
              <a:gd name="connsiteX0" fmla="*/ 285868 w 287041"/>
              <a:gd name="connsiteY0" fmla="*/ 294 h 213103"/>
              <a:gd name="connsiteX1" fmla="*/ 171568 w 287041"/>
              <a:gd name="connsiteY1" fmla="*/ 130469 h 213103"/>
              <a:gd name="connsiteX2" fmla="*/ 111243 w 287041"/>
              <a:gd name="connsiteY2" fmla="*/ 179682 h 213103"/>
              <a:gd name="connsiteX3" fmla="*/ 118 w 287041"/>
              <a:gd name="connsiteY3" fmla="*/ 213019 h 213103"/>
              <a:gd name="connsiteX4" fmla="*/ 93781 w 287041"/>
              <a:gd name="connsiteY4" fmla="*/ 170157 h 213103"/>
              <a:gd name="connsiteX5" fmla="*/ 285868 w 287041"/>
              <a:gd name="connsiteY5" fmla="*/ 294 h 21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041" h="213103">
                <a:moveTo>
                  <a:pt x="285868" y="294"/>
                </a:moveTo>
                <a:cubicBezTo>
                  <a:pt x="298833" y="-6321"/>
                  <a:pt x="200672" y="100571"/>
                  <a:pt x="171568" y="130469"/>
                </a:cubicBezTo>
                <a:cubicBezTo>
                  <a:pt x="142464" y="160367"/>
                  <a:pt x="139818" y="165924"/>
                  <a:pt x="111243" y="179682"/>
                </a:cubicBezTo>
                <a:cubicBezTo>
                  <a:pt x="82668" y="193440"/>
                  <a:pt x="3028" y="214606"/>
                  <a:pt x="118" y="213019"/>
                </a:cubicBezTo>
                <a:cubicBezTo>
                  <a:pt x="-2792" y="211432"/>
                  <a:pt x="48537" y="202171"/>
                  <a:pt x="93781" y="170157"/>
                </a:cubicBezTo>
                <a:cubicBezTo>
                  <a:pt x="139025" y="138143"/>
                  <a:pt x="272903" y="6909"/>
                  <a:pt x="285868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4EABCF7F-1D99-4526-BA30-B19850B6D4D3}"/>
              </a:ext>
            </a:extLst>
          </p:cNvPr>
          <p:cNvSpPr/>
          <p:nvPr/>
        </p:nvSpPr>
        <p:spPr>
          <a:xfrm>
            <a:off x="3294377" y="1604779"/>
            <a:ext cx="284150" cy="270464"/>
          </a:xfrm>
          <a:custGeom>
            <a:avLst/>
            <a:gdLst>
              <a:gd name="connsiteX0" fmla="*/ 283848 w 284150"/>
              <a:gd name="connsiteY0" fmla="*/ 184 h 270464"/>
              <a:gd name="connsiteX1" fmla="*/ 153673 w 284150"/>
              <a:gd name="connsiteY1" fmla="*/ 125596 h 270464"/>
              <a:gd name="connsiteX2" fmla="*/ 58423 w 284150"/>
              <a:gd name="connsiteY2" fmla="*/ 198621 h 270464"/>
              <a:gd name="connsiteX3" fmla="*/ 1273 w 284150"/>
              <a:gd name="connsiteY3" fmla="*/ 270059 h 270464"/>
              <a:gd name="connsiteX4" fmla="*/ 112398 w 284150"/>
              <a:gd name="connsiteY4" fmla="*/ 165284 h 270464"/>
              <a:gd name="connsiteX5" fmla="*/ 187011 w 284150"/>
              <a:gd name="connsiteY5" fmla="*/ 98609 h 270464"/>
              <a:gd name="connsiteX6" fmla="*/ 283848 w 284150"/>
              <a:gd name="connsiteY6" fmla="*/ 184 h 27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150" h="270464">
                <a:moveTo>
                  <a:pt x="283848" y="184"/>
                </a:moveTo>
                <a:cubicBezTo>
                  <a:pt x="278292" y="4682"/>
                  <a:pt x="191244" y="92523"/>
                  <a:pt x="153673" y="125596"/>
                </a:cubicBezTo>
                <a:cubicBezTo>
                  <a:pt x="116102" y="158669"/>
                  <a:pt x="83823" y="174544"/>
                  <a:pt x="58423" y="198621"/>
                </a:cubicBezTo>
                <a:cubicBezTo>
                  <a:pt x="33023" y="222698"/>
                  <a:pt x="-7723" y="275615"/>
                  <a:pt x="1273" y="270059"/>
                </a:cubicBezTo>
                <a:cubicBezTo>
                  <a:pt x="10269" y="264503"/>
                  <a:pt x="112398" y="165284"/>
                  <a:pt x="112398" y="165284"/>
                </a:cubicBezTo>
                <a:cubicBezTo>
                  <a:pt x="143354" y="136709"/>
                  <a:pt x="157113" y="122686"/>
                  <a:pt x="187011" y="98609"/>
                </a:cubicBezTo>
                <a:cubicBezTo>
                  <a:pt x="216909" y="74532"/>
                  <a:pt x="289404" y="-4314"/>
                  <a:pt x="283848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095FCC25-5E5F-40D8-8B62-57907F4ED973}"/>
              </a:ext>
            </a:extLst>
          </p:cNvPr>
          <p:cNvSpPr/>
          <p:nvPr/>
        </p:nvSpPr>
        <p:spPr>
          <a:xfrm>
            <a:off x="3008510" y="2274616"/>
            <a:ext cx="458772" cy="135262"/>
          </a:xfrm>
          <a:custGeom>
            <a:avLst/>
            <a:gdLst>
              <a:gd name="connsiteX0" fmla="*/ 4565 w 458772"/>
              <a:gd name="connsiteY0" fmla="*/ 272 h 135262"/>
              <a:gd name="connsiteX1" fmla="*/ 183953 w 458772"/>
              <a:gd name="connsiteY1" fmla="*/ 105047 h 135262"/>
              <a:gd name="connsiteX2" fmla="*/ 458590 w 458772"/>
              <a:gd name="connsiteY2" fmla="*/ 135209 h 135262"/>
              <a:gd name="connsiteX3" fmla="*/ 229990 w 458772"/>
              <a:gd name="connsiteY3" fmla="*/ 112984 h 135262"/>
              <a:gd name="connsiteX4" fmla="*/ 90290 w 458772"/>
              <a:gd name="connsiteY4" fmla="*/ 98697 h 135262"/>
              <a:gd name="connsiteX5" fmla="*/ 55365 w 458772"/>
              <a:gd name="connsiteY5" fmla="*/ 74884 h 135262"/>
              <a:gd name="connsiteX6" fmla="*/ 4565 w 458772"/>
              <a:gd name="connsiteY6" fmla="*/ 272 h 13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8772" h="135262">
                <a:moveTo>
                  <a:pt x="4565" y="272"/>
                </a:moveTo>
                <a:cubicBezTo>
                  <a:pt x="25996" y="5299"/>
                  <a:pt x="108282" y="82558"/>
                  <a:pt x="183953" y="105047"/>
                </a:cubicBezTo>
                <a:cubicBezTo>
                  <a:pt x="259624" y="127537"/>
                  <a:pt x="450917" y="133886"/>
                  <a:pt x="458590" y="135209"/>
                </a:cubicBezTo>
                <a:cubicBezTo>
                  <a:pt x="466263" y="136532"/>
                  <a:pt x="229990" y="112984"/>
                  <a:pt x="229990" y="112984"/>
                </a:cubicBezTo>
                <a:cubicBezTo>
                  <a:pt x="168607" y="106899"/>
                  <a:pt x="119394" y="105047"/>
                  <a:pt x="90290" y="98697"/>
                </a:cubicBezTo>
                <a:cubicBezTo>
                  <a:pt x="61186" y="92347"/>
                  <a:pt x="67271" y="88378"/>
                  <a:pt x="55365" y="74884"/>
                </a:cubicBezTo>
                <a:cubicBezTo>
                  <a:pt x="43459" y="61390"/>
                  <a:pt x="-16866" y="-4755"/>
                  <a:pt x="4565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B46151B0-DB45-4C36-878B-46F0682E44FA}"/>
              </a:ext>
            </a:extLst>
          </p:cNvPr>
          <p:cNvSpPr/>
          <p:nvPr/>
        </p:nvSpPr>
        <p:spPr>
          <a:xfrm>
            <a:off x="3003549" y="2303436"/>
            <a:ext cx="392889" cy="119303"/>
          </a:xfrm>
          <a:custGeom>
            <a:avLst/>
            <a:gdLst>
              <a:gd name="connsiteX0" fmla="*/ 1 w 392889"/>
              <a:gd name="connsiteY0" fmla="*/ 27 h 119303"/>
              <a:gd name="connsiteX1" fmla="*/ 73026 w 392889"/>
              <a:gd name="connsiteY1" fmla="*/ 88927 h 119303"/>
              <a:gd name="connsiteX2" fmla="*/ 388939 w 392889"/>
              <a:gd name="connsiteY2" fmla="*/ 119089 h 119303"/>
              <a:gd name="connsiteX3" fmla="*/ 258764 w 392889"/>
              <a:gd name="connsiteY3" fmla="*/ 103214 h 119303"/>
              <a:gd name="connsiteX4" fmla="*/ 71439 w 392889"/>
              <a:gd name="connsiteY4" fmla="*/ 79402 h 119303"/>
              <a:gd name="connsiteX5" fmla="*/ 1 w 392889"/>
              <a:gd name="connsiteY5" fmla="*/ 27 h 11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889" h="119303">
                <a:moveTo>
                  <a:pt x="1" y="27"/>
                </a:moveTo>
                <a:cubicBezTo>
                  <a:pt x="265" y="1614"/>
                  <a:pt x="8203" y="69083"/>
                  <a:pt x="73026" y="88927"/>
                </a:cubicBezTo>
                <a:cubicBezTo>
                  <a:pt x="137849" y="108771"/>
                  <a:pt x="357983" y="116708"/>
                  <a:pt x="388939" y="119089"/>
                </a:cubicBezTo>
                <a:cubicBezTo>
                  <a:pt x="419895" y="121470"/>
                  <a:pt x="258764" y="103214"/>
                  <a:pt x="258764" y="103214"/>
                </a:cubicBezTo>
                <a:cubicBezTo>
                  <a:pt x="205847" y="96600"/>
                  <a:pt x="114566" y="92366"/>
                  <a:pt x="71439" y="79402"/>
                </a:cubicBezTo>
                <a:cubicBezTo>
                  <a:pt x="28312" y="66438"/>
                  <a:pt x="-263" y="-1560"/>
                  <a:pt x="1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F9E9949B-0006-48FA-AD82-5F15EC51DABD}"/>
              </a:ext>
            </a:extLst>
          </p:cNvPr>
          <p:cNvSpPr/>
          <p:nvPr/>
        </p:nvSpPr>
        <p:spPr>
          <a:xfrm>
            <a:off x="3174015" y="2132349"/>
            <a:ext cx="496133" cy="361180"/>
          </a:xfrm>
          <a:custGeom>
            <a:avLst/>
            <a:gdLst>
              <a:gd name="connsiteX0" fmla="*/ 985 w 496133"/>
              <a:gd name="connsiteY0" fmla="*/ 1251 h 361180"/>
              <a:gd name="connsiteX1" fmla="*/ 112110 w 496133"/>
              <a:gd name="connsiteY1" fmla="*/ 91739 h 361180"/>
              <a:gd name="connsiteX2" fmla="*/ 301023 w 496133"/>
              <a:gd name="connsiteY2" fmla="*/ 248901 h 361180"/>
              <a:gd name="connsiteX3" fmla="*/ 489935 w 496133"/>
              <a:gd name="connsiteY3" fmla="*/ 356851 h 361180"/>
              <a:gd name="connsiteX4" fmla="*/ 426435 w 496133"/>
              <a:gd name="connsiteY4" fmla="*/ 323514 h 361180"/>
              <a:gd name="connsiteX5" fmla="*/ 191485 w 496133"/>
              <a:gd name="connsiteY5" fmla="*/ 174289 h 361180"/>
              <a:gd name="connsiteX6" fmla="*/ 985 w 496133"/>
              <a:gd name="connsiteY6" fmla="*/ 1251 h 36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133" h="361180">
                <a:moveTo>
                  <a:pt x="985" y="1251"/>
                </a:moveTo>
                <a:cubicBezTo>
                  <a:pt x="-12244" y="-12507"/>
                  <a:pt x="112110" y="91739"/>
                  <a:pt x="112110" y="91739"/>
                </a:cubicBezTo>
                <a:cubicBezTo>
                  <a:pt x="162116" y="133014"/>
                  <a:pt x="238052" y="204716"/>
                  <a:pt x="301023" y="248901"/>
                </a:cubicBezTo>
                <a:cubicBezTo>
                  <a:pt x="363994" y="293086"/>
                  <a:pt x="469033" y="344416"/>
                  <a:pt x="489935" y="356851"/>
                </a:cubicBezTo>
                <a:cubicBezTo>
                  <a:pt x="510837" y="369287"/>
                  <a:pt x="476177" y="353941"/>
                  <a:pt x="426435" y="323514"/>
                </a:cubicBezTo>
                <a:cubicBezTo>
                  <a:pt x="376693" y="293087"/>
                  <a:pt x="261864" y="226412"/>
                  <a:pt x="191485" y="174289"/>
                </a:cubicBezTo>
                <a:cubicBezTo>
                  <a:pt x="121106" y="122166"/>
                  <a:pt x="14214" y="15009"/>
                  <a:pt x="985" y="1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F1E1B1FB-BF32-4D3C-8472-5B46B9FED08D}"/>
              </a:ext>
            </a:extLst>
          </p:cNvPr>
          <p:cNvSpPr/>
          <p:nvPr/>
        </p:nvSpPr>
        <p:spPr>
          <a:xfrm>
            <a:off x="3171751" y="2158972"/>
            <a:ext cx="210194" cy="241703"/>
          </a:xfrm>
          <a:custGeom>
            <a:avLst/>
            <a:gdLst>
              <a:gd name="connsiteX0" fmla="*/ 74 w 210194"/>
              <a:gd name="connsiteY0" fmla="*/ 28 h 241703"/>
              <a:gd name="connsiteX1" fmla="*/ 147712 w 210194"/>
              <a:gd name="connsiteY1" fmla="*/ 195291 h 241703"/>
              <a:gd name="connsiteX2" fmla="*/ 209624 w 210194"/>
              <a:gd name="connsiteY2" fmla="*/ 241328 h 241703"/>
              <a:gd name="connsiteX3" fmla="*/ 168349 w 210194"/>
              <a:gd name="connsiteY3" fmla="*/ 181003 h 241703"/>
              <a:gd name="connsiteX4" fmla="*/ 74 w 210194"/>
              <a:gd name="connsiteY4" fmla="*/ 28 h 24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94" h="241703">
                <a:moveTo>
                  <a:pt x="74" y="28"/>
                </a:moveTo>
                <a:cubicBezTo>
                  <a:pt x="-3366" y="2409"/>
                  <a:pt x="112787" y="155074"/>
                  <a:pt x="147712" y="195291"/>
                </a:cubicBezTo>
                <a:cubicBezTo>
                  <a:pt x="182637" y="235508"/>
                  <a:pt x="206185" y="243709"/>
                  <a:pt x="209624" y="241328"/>
                </a:cubicBezTo>
                <a:cubicBezTo>
                  <a:pt x="213064" y="238947"/>
                  <a:pt x="201157" y="218574"/>
                  <a:pt x="168349" y="181003"/>
                </a:cubicBezTo>
                <a:cubicBezTo>
                  <a:pt x="135541" y="143432"/>
                  <a:pt x="3514" y="-2353"/>
                  <a:pt x="74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2FD60A37-03E0-4514-A573-D13A15CBB700}"/>
              </a:ext>
            </a:extLst>
          </p:cNvPr>
          <p:cNvSpPr/>
          <p:nvPr/>
        </p:nvSpPr>
        <p:spPr>
          <a:xfrm>
            <a:off x="3395610" y="2060291"/>
            <a:ext cx="141816" cy="283698"/>
          </a:xfrm>
          <a:custGeom>
            <a:avLst/>
            <a:gdLst>
              <a:gd name="connsiteX0" fmla="*/ 53 w 141816"/>
              <a:gd name="connsiteY0" fmla="*/ 284 h 283698"/>
              <a:gd name="connsiteX1" fmla="*/ 98478 w 141816"/>
              <a:gd name="connsiteY1" fmla="*/ 189197 h 283698"/>
              <a:gd name="connsiteX2" fmla="*/ 141340 w 141816"/>
              <a:gd name="connsiteY2" fmla="*/ 281272 h 283698"/>
              <a:gd name="connsiteX3" fmla="*/ 112765 w 141816"/>
              <a:gd name="connsiteY3" fmla="*/ 235234 h 283698"/>
              <a:gd name="connsiteX4" fmla="*/ 53 w 141816"/>
              <a:gd name="connsiteY4" fmla="*/ 284 h 28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816" h="283698">
                <a:moveTo>
                  <a:pt x="53" y="284"/>
                </a:moveTo>
                <a:cubicBezTo>
                  <a:pt x="-2328" y="-7389"/>
                  <a:pt x="74930" y="142366"/>
                  <a:pt x="98478" y="189197"/>
                </a:cubicBezTo>
                <a:cubicBezTo>
                  <a:pt x="122026" y="236028"/>
                  <a:pt x="138959" y="273599"/>
                  <a:pt x="141340" y="281272"/>
                </a:cubicBezTo>
                <a:cubicBezTo>
                  <a:pt x="143721" y="288945"/>
                  <a:pt x="137636" y="279684"/>
                  <a:pt x="112765" y="235234"/>
                </a:cubicBezTo>
                <a:cubicBezTo>
                  <a:pt x="87894" y="190784"/>
                  <a:pt x="2434" y="7957"/>
                  <a:pt x="53" y="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EAB374CF-24E0-45A2-8DE9-E10E930A4608}"/>
              </a:ext>
            </a:extLst>
          </p:cNvPr>
          <p:cNvSpPr/>
          <p:nvPr/>
        </p:nvSpPr>
        <p:spPr>
          <a:xfrm>
            <a:off x="3369356" y="2042755"/>
            <a:ext cx="460440" cy="496426"/>
          </a:xfrm>
          <a:custGeom>
            <a:avLst/>
            <a:gdLst>
              <a:gd name="connsiteX0" fmla="*/ 13607 w 460440"/>
              <a:gd name="connsiteY0" fmla="*/ 358 h 496426"/>
              <a:gd name="connsiteX1" fmla="*/ 35832 w 460440"/>
              <a:gd name="connsiteY1" fmla="*/ 135295 h 496426"/>
              <a:gd name="connsiteX2" fmla="*/ 89807 w 460440"/>
              <a:gd name="connsiteY2" fmla="*/ 248008 h 496426"/>
              <a:gd name="connsiteX3" fmla="*/ 150132 w 460440"/>
              <a:gd name="connsiteY3" fmla="*/ 309920 h 496426"/>
              <a:gd name="connsiteX4" fmla="*/ 277132 w 460440"/>
              <a:gd name="connsiteY4" fmla="*/ 365483 h 496426"/>
              <a:gd name="connsiteX5" fmla="*/ 410482 w 460440"/>
              <a:gd name="connsiteY5" fmla="*/ 455970 h 496426"/>
              <a:gd name="connsiteX6" fmla="*/ 456519 w 460440"/>
              <a:gd name="connsiteY6" fmla="*/ 494070 h 496426"/>
              <a:gd name="connsiteX7" fmla="*/ 319994 w 460440"/>
              <a:gd name="connsiteY7" fmla="*/ 392470 h 496426"/>
              <a:gd name="connsiteX8" fmla="*/ 94569 w 460440"/>
              <a:gd name="connsiteY8" fmla="*/ 236895 h 496426"/>
              <a:gd name="connsiteX9" fmla="*/ 5669 w 460440"/>
              <a:gd name="connsiteY9" fmla="*/ 100370 h 496426"/>
              <a:gd name="connsiteX10" fmla="*/ 13607 w 460440"/>
              <a:gd name="connsiteY10" fmla="*/ 358 h 49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440" h="496426">
                <a:moveTo>
                  <a:pt x="13607" y="358"/>
                </a:moveTo>
                <a:cubicBezTo>
                  <a:pt x="18634" y="6179"/>
                  <a:pt x="23132" y="94020"/>
                  <a:pt x="35832" y="135295"/>
                </a:cubicBezTo>
                <a:cubicBezTo>
                  <a:pt x="48532" y="176570"/>
                  <a:pt x="70757" y="218904"/>
                  <a:pt x="89807" y="248008"/>
                </a:cubicBezTo>
                <a:cubicBezTo>
                  <a:pt x="108857" y="277112"/>
                  <a:pt x="118911" y="290341"/>
                  <a:pt x="150132" y="309920"/>
                </a:cubicBezTo>
                <a:cubicBezTo>
                  <a:pt x="181353" y="329499"/>
                  <a:pt x="233740" y="341141"/>
                  <a:pt x="277132" y="365483"/>
                </a:cubicBezTo>
                <a:cubicBezTo>
                  <a:pt x="320524" y="389825"/>
                  <a:pt x="380584" y="434539"/>
                  <a:pt x="410482" y="455970"/>
                </a:cubicBezTo>
                <a:cubicBezTo>
                  <a:pt x="440380" y="477401"/>
                  <a:pt x="471600" y="504653"/>
                  <a:pt x="456519" y="494070"/>
                </a:cubicBezTo>
                <a:cubicBezTo>
                  <a:pt x="441438" y="483487"/>
                  <a:pt x="380319" y="435332"/>
                  <a:pt x="319994" y="392470"/>
                </a:cubicBezTo>
                <a:cubicBezTo>
                  <a:pt x="259669" y="349608"/>
                  <a:pt x="146956" y="285578"/>
                  <a:pt x="94569" y="236895"/>
                </a:cubicBezTo>
                <a:cubicBezTo>
                  <a:pt x="42182" y="188212"/>
                  <a:pt x="20221" y="139793"/>
                  <a:pt x="5669" y="100370"/>
                </a:cubicBezTo>
                <a:cubicBezTo>
                  <a:pt x="-8883" y="60947"/>
                  <a:pt x="8580" y="-5463"/>
                  <a:pt x="13607" y="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C07E26D8-E841-4D2F-885C-15886AE09B5F}"/>
              </a:ext>
            </a:extLst>
          </p:cNvPr>
          <p:cNvSpPr/>
          <p:nvPr/>
        </p:nvSpPr>
        <p:spPr>
          <a:xfrm>
            <a:off x="3460860" y="2157426"/>
            <a:ext cx="259105" cy="237487"/>
          </a:xfrm>
          <a:custGeom>
            <a:avLst/>
            <a:gdLst>
              <a:gd name="connsiteX0" fmla="*/ 11003 w 259105"/>
              <a:gd name="connsiteY0" fmla="*/ 12687 h 237487"/>
              <a:gd name="connsiteX1" fmla="*/ 52278 w 259105"/>
              <a:gd name="connsiteY1" fmla="*/ 41262 h 237487"/>
              <a:gd name="connsiteX2" fmla="*/ 138003 w 259105"/>
              <a:gd name="connsiteY2" fmla="*/ 161912 h 237487"/>
              <a:gd name="connsiteX3" fmla="*/ 257065 w 259105"/>
              <a:gd name="connsiteY3" fmla="*/ 233349 h 237487"/>
              <a:gd name="connsiteX4" fmla="*/ 11003 w 259105"/>
              <a:gd name="connsiteY4" fmla="*/ 12687 h 23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105" h="237487">
                <a:moveTo>
                  <a:pt x="11003" y="12687"/>
                </a:moveTo>
                <a:cubicBezTo>
                  <a:pt x="-23128" y="-19327"/>
                  <a:pt x="31111" y="16391"/>
                  <a:pt x="52278" y="41262"/>
                </a:cubicBezTo>
                <a:cubicBezTo>
                  <a:pt x="73445" y="66133"/>
                  <a:pt x="103872" y="129898"/>
                  <a:pt x="138003" y="161912"/>
                </a:cubicBezTo>
                <a:cubicBezTo>
                  <a:pt x="172134" y="193926"/>
                  <a:pt x="274792" y="253722"/>
                  <a:pt x="257065" y="233349"/>
                </a:cubicBezTo>
                <a:cubicBezTo>
                  <a:pt x="239338" y="212976"/>
                  <a:pt x="45134" y="44701"/>
                  <a:pt x="11003" y="12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8268CD94-891A-4F8F-8E99-F9E685B06369}"/>
              </a:ext>
            </a:extLst>
          </p:cNvPr>
          <p:cNvSpPr/>
          <p:nvPr/>
        </p:nvSpPr>
        <p:spPr>
          <a:xfrm>
            <a:off x="3593799" y="2201845"/>
            <a:ext cx="157253" cy="214380"/>
          </a:xfrm>
          <a:custGeom>
            <a:avLst/>
            <a:gdLst>
              <a:gd name="connsiteX0" fmla="*/ 301 w 157253"/>
              <a:gd name="connsiteY0" fmla="*/ 18 h 214380"/>
              <a:gd name="connsiteX1" fmla="*/ 124126 w 157253"/>
              <a:gd name="connsiteY1" fmla="*/ 144480 h 214380"/>
              <a:gd name="connsiteX2" fmla="*/ 155876 w 157253"/>
              <a:gd name="connsiteY2" fmla="*/ 214330 h 214380"/>
              <a:gd name="connsiteX3" fmla="*/ 90789 w 157253"/>
              <a:gd name="connsiteY3" fmla="*/ 134955 h 214380"/>
              <a:gd name="connsiteX4" fmla="*/ 301 w 157253"/>
              <a:gd name="connsiteY4" fmla="*/ 18 h 21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253" h="214380">
                <a:moveTo>
                  <a:pt x="301" y="18"/>
                </a:moveTo>
                <a:cubicBezTo>
                  <a:pt x="5857" y="1605"/>
                  <a:pt x="98197" y="108761"/>
                  <a:pt x="124126" y="144480"/>
                </a:cubicBezTo>
                <a:cubicBezTo>
                  <a:pt x="150055" y="180199"/>
                  <a:pt x="161432" y="215917"/>
                  <a:pt x="155876" y="214330"/>
                </a:cubicBezTo>
                <a:cubicBezTo>
                  <a:pt x="150320" y="212743"/>
                  <a:pt x="114072" y="169880"/>
                  <a:pt x="90789" y="134955"/>
                </a:cubicBezTo>
                <a:cubicBezTo>
                  <a:pt x="67506" y="100030"/>
                  <a:pt x="-5255" y="-1569"/>
                  <a:pt x="30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CCD62CC8-FCA5-47E6-9972-A25877DAEF54}"/>
              </a:ext>
            </a:extLst>
          </p:cNvPr>
          <p:cNvSpPr/>
          <p:nvPr/>
        </p:nvSpPr>
        <p:spPr>
          <a:xfrm>
            <a:off x="3560140" y="2171697"/>
            <a:ext cx="108581" cy="168508"/>
          </a:xfrm>
          <a:custGeom>
            <a:avLst/>
            <a:gdLst>
              <a:gd name="connsiteX0" fmla="*/ 19673 w 108581"/>
              <a:gd name="connsiteY0" fmla="*/ 3 h 168508"/>
              <a:gd name="connsiteX1" fmla="*/ 29198 w 108581"/>
              <a:gd name="connsiteY1" fmla="*/ 85728 h 168508"/>
              <a:gd name="connsiteX2" fmla="*/ 108573 w 108581"/>
              <a:gd name="connsiteY2" fmla="*/ 168278 h 168508"/>
              <a:gd name="connsiteX3" fmla="*/ 33960 w 108581"/>
              <a:gd name="connsiteY3" fmla="*/ 109541 h 168508"/>
              <a:gd name="connsiteX4" fmla="*/ 623 w 108581"/>
              <a:gd name="connsiteY4" fmla="*/ 82553 h 168508"/>
              <a:gd name="connsiteX5" fmla="*/ 19673 w 108581"/>
              <a:gd name="connsiteY5" fmla="*/ 3 h 16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81" h="168508">
                <a:moveTo>
                  <a:pt x="19673" y="3"/>
                </a:moveTo>
                <a:cubicBezTo>
                  <a:pt x="24436" y="532"/>
                  <a:pt x="14381" y="57682"/>
                  <a:pt x="29198" y="85728"/>
                </a:cubicBezTo>
                <a:cubicBezTo>
                  <a:pt x="44015" y="113774"/>
                  <a:pt x="107779" y="164309"/>
                  <a:pt x="108573" y="168278"/>
                </a:cubicBezTo>
                <a:cubicBezTo>
                  <a:pt x="109367" y="172247"/>
                  <a:pt x="51952" y="123829"/>
                  <a:pt x="33960" y="109541"/>
                </a:cubicBezTo>
                <a:cubicBezTo>
                  <a:pt x="15968" y="95253"/>
                  <a:pt x="4856" y="98693"/>
                  <a:pt x="623" y="82553"/>
                </a:cubicBezTo>
                <a:cubicBezTo>
                  <a:pt x="-3610" y="66413"/>
                  <a:pt x="14910" y="-526"/>
                  <a:pt x="1967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D11305CE-61C6-478B-A6D1-B9BA3498CB9B}"/>
              </a:ext>
            </a:extLst>
          </p:cNvPr>
          <p:cNvSpPr/>
          <p:nvPr/>
        </p:nvSpPr>
        <p:spPr>
          <a:xfrm>
            <a:off x="2992000" y="1811025"/>
            <a:ext cx="205407" cy="368712"/>
          </a:xfrm>
          <a:custGeom>
            <a:avLst/>
            <a:gdLst>
              <a:gd name="connsiteX0" fmla="*/ 205225 w 205407"/>
              <a:gd name="connsiteY0" fmla="*/ 313 h 368712"/>
              <a:gd name="connsiteX1" fmla="*/ 103625 w 205407"/>
              <a:gd name="connsiteY1" fmla="*/ 135250 h 368712"/>
              <a:gd name="connsiteX2" fmla="*/ 48063 w 205407"/>
              <a:gd name="connsiteY2" fmla="*/ 201925 h 368712"/>
              <a:gd name="connsiteX3" fmla="*/ 438 w 205407"/>
              <a:gd name="connsiteY3" fmla="*/ 368613 h 368712"/>
              <a:gd name="connsiteX4" fmla="*/ 76638 w 205407"/>
              <a:gd name="connsiteY4" fmla="*/ 176525 h 368712"/>
              <a:gd name="connsiteX5" fmla="*/ 205225 w 205407"/>
              <a:gd name="connsiteY5" fmla="*/ 313 h 36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407" h="368712">
                <a:moveTo>
                  <a:pt x="205225" y="313"/>
                </a:moveTo>
                <a:cubicBezTo>
                  <a:pt x="209723" y="-6566"/>
                  <a:pt x="129819" y="101648"/>
                  <a:pt x="103625" y="135250"/>
                </a:cubicBezTo>
                <a:cubicBezTo>
                  <a:pt x="77431" y="168852"/>
                  <a:pt x="65261" y="163031"/>
                  <a:pt x="48063" y="201925"/>
                </a:cubicBezTo>
                <a:cubicBezTo>
                  <a:pt x="30865" y="240819"/>
                  <a:pt x="-4324" y="372846"/>
                  <a:pt x="438" y="368613"/>
                </a:cubicBezTo>
                <a:cubicBezTo>
                  <a:pt x="5200" y="364380"/>
                  <a:pt x="39596" y="236586"/>
                  <a:pt x="76638" y="176525"/>
                </a:cubicBezTo>
                <a:cubicBezTo>
                  <a:pt x="113680" y="116465"/>
                  <a:pt x="200727" y="7192"/>
                  <a:pt x="205225" y="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6E3B40C9-D168-4E44-A6B1-9076ED57F8AE}"/>
              </a:ext>
            </a:extLst>
          </p:cNvPr>
          <p:cNvSpPr/>
          <p:nvPr/>
        </p:nvSpPr>
        <p:spPr>
          <a:xfrm>
            <a:off x="2908207" y="1982237"/>
            <a:ext cx="111963" cy="127451"/>
          </a:xfrm>
          <a:custGeom>
            <a:avLst/>
            <a:gdLst>
              <a:gd name="connsiteX0" fmla="*/ 93 w 111963"/>
              <a:gd name="connsiteY0" fmla="*/ 43413 h 127451"/>
              <a:gd name="connsiteX1" fmla="*/ 106456 w 111963"/>
              <a:gd name="connsiteY1" fmla="*/ 2138 h 127451"/>
              <a:gd name="connsiteX2" fmla="*/ 96931 w 111963"/>
              <a:gd name="connsiteY2" fmla="*/ 122788 h 127451"/>
              <a:gd name="connsiteX3" fmla="*/ 98518 w 111963"/>
              <a:gd name="connsiteY3" fmla="*/ 94213 h 127451"/>
              <a:gd name="connsiteX4" fmla="*/ 87406 w 111963"/>
              <a:gd name="connsiteY4" fmla="*/ 14838 h 127451"/>
              <a:gd name="connsiteX5" fmla="*/ 93 w 111963"/>
              <a:gd name="connsiteY5" fmla="*/ 43413 h 12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63" h="127451">
                <a:moveTo>
                  <a:pt x="93" y="43413"/>
                </a:moveTo>
                <a:cubicBezTo>
                  <a:pt x="3268" y="41296"/>
                  <a:pt x="90316" y="-11091"/>
                  <a:pt x="106456" y="2138"/>
                </a:cubicBezTo>
                <a:cubicBezTo>
                  <a:pt x="122596" y="15367"/>
                  <a:pt x="98254" y="107442"/>
                  <a:pt x="96931" y="122788"/>
                </a:cubicBezTo>
                <a:cubicBezTo>
                  <a:pt x="95608" y="138134"/>
                  <a:pt x="100106" y="112205"/>
                  <a:pt x="98518" y="94213"/>
                </a:cubicBezTo>
                <a:cubicBezTo>
                  <a:pt x="96931" y="76221"/>
                  <a:pt x="99577" y="25157"/>
                  <a:pt x="87406" y="14838"/>
                </a:cubicBezTo>
                <a:cubicBezTo>
                  <a:pt x="75235" y="4519"/>
                  <a:pt x="-3082" y="45530"/>
                  <a:pt x="93" y="43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23BFDF9A-B8AF-4C1D-B7BB-6CA025DFAD63}"/>
              </a:ext>
            </a:extLst>
          </p:cNvPr>
          <p:cNvSpPr/>
          <p:nvPr/>
        </p:nvSpPr>
        <p:spPr>
          <a:xfrm>
            <a:off x="3643768" y="1699649"/>
            <a:ext cx="386978" cy="299076"/>
          </a:xfrm>
          <a:custGeom>
            <a:avLst/>
            <a:gdLst>
              <a:gd name="connsiteX0" fmla="*/ 386895 w 386978"/>
              <a:gd name="connsiteY0" fmla="*/ 564 h 299076"/>
              <a:gd name="connsiteX1" fmla="*/ 205920 w 386978"/>
              <a:gd name="connsiteY1" fmla="*/ 86289 h 299076"/>
              <a:gd name="connsiteX2" fmla="*/ 110670 w 386978"/>
              <a:gd name="connsiteY2" fmla="*/ 183126 h 299076"/>
              <a:gd name="connsiteX3" fmla="*/ 5895 w 386978"/>
              <a:gd name="connsiteY3" fmla="*/ 260914 h 299076"/>
              <a:gd name="connsiteX4" fmla="*/ 20182 w 386978"/>
              <a:gd name="connsiteY4" fmla="*/ 297426 h 299076"/>
              <a:gd name="connsiteX5" fmla="*/ 78920 w 386978"/>
              <a:gd name="connsiteY5" fmla="*/ 210114 h 299076"/>
              <a:gd name="connsiteX6" fmla="*/ 182107 w 386978"/>
              <a:gd name="connsiteY6" fmla="*/ 129151 h 299076"/>
              <a:gd name="connsiteX7" fmla="*/ 386895 w 386978"/>
              <a:gd name="connsiteY7" fmla="*/ 564 h 29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978" h="299076">
                <a:moveTo>
                  <a:pt x="386895" y="564"/>
                </a:moveTo>
                <a:cubicBezTo>
                  <a:pt x="390864" y="-6579"/>
                  <a:pt x="251957" y="55862"/>
                  <a:pt x="205920" y="86289"/>
                </a:cubicBezTo>
                <a:cubicBezTo>
                  <a:pt x="159883" y="116716"/>
                  <a:pt x="144007" y="154022"/>
                  <a:pt x="110670" y="183126"/>
                </a:cubicBezTo>
                <a:cubicBezTo>
                  <a:pt x="77333" y="212230"/>
                  <a:pt x="20976" y="241864"/>
                  <a:pt x="5895" y="260914"/>
                </a:cubicBezTo>
                <a:cubicBezTo>
                  <a:pt x="-9186" y="279964"/>
                  <a:pt x="8011" y="305893"/>
                  <a:pt x="20182" y="297426"/>
                </a:cubicBezTo>
                <a:cubicBezTo>
                  <a:pt x="32353" y="288959"/>
                  <a:pt x="51933" y="238160"/>
                  <a:pt x="78920" y="210114"/>
                </a:cubicBezTo>
                <a:cubicBezTo>
                  <a:pt x="105907" y="182068"/>
                  <a:pt x="133688" y="161959"/>
                  <a:pt x="182107" y="129151"/>
                </a:cubicBezTo>
                <a:cubicBezTo>
                  <a:pt x="230526" y="96343"/>
                  <a:pt x="382926" y="7707"/>
                  <a:pt x="386895" y="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E3DB5C90-20A2-4869-84B0-FFA4AF17C98E}"/>
              </a:ext>
            </a:extLst>
          </p:cNvPr>
          <p:cNvSpPr/>
          <p:nvPr/>
        </p:nvSpPr>
        <p:spPr>
          <a:xfrm>
            <a:off x="3812392" y="1981591"/>
            <a:ext cx="160103" cy="126869"/>
          </a:xfrm>
          <a:custGeom>
            <a:avLst/>
            <a:gdLst>
              <a:gd name="connsiteX0" fmla="*/ 783 w 160103"/>
              <a:gd name="connsiteY0" fmla="*/ 125022 h 126869"/>
              <a:gd name="connsiteX1" fmla="*/ 91271 w 160103"/>
              <a:gd name="connsiteY1" fmla="*/ 47234 h 126869"/>
              <a:gd name="connsiteX2" fmla="*/ 159533 w 160103"/>
              <a:gd name="connsiteY2" fmla="*/ 1197 h 126869"/>
              <a:gd name="connsiteX3" fmla="*/ 53171 w 160103"/>
              <a:gd name="connsiteY3" fmla="*/ 94859 h 126869"/>
              <a:gd name="connsiteX4" fmla="*/ 783 w 160103"/>
              <a:gd name="connsiteY4" fmla="*/ 125022 h 12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03" h="126869">
                <a:moveTo>
                  <a:pt x="783" y="125022"/>
                </a:moveTo>
                <a:cubicBezTo>
                  <a:pt x="7133" y="117085"/>
                  <a:pt x="64813" y="67872"/>
                  <a:pt x="91271" y="47234"/>
                </a:cubicBezTo>
                <a:cubicBezTo>
                  <a:pt x="117729" y="26596"/>
                  <a:pt x="165883" y="-6740"/>
                  <a:pt x="159533" y="1197"/>
                </a:cubicBezTo>
                <a:cubicBezTo>
                  <a:pt x="153183" y="9134"/>
                  <a:pt x="78306" y="75809"/>
                  <a:pt x="53171" y="94859"/>
                </a:cubicBezTo>
                <a:cubicBezTo>
                  <a:pt x="28036" y="113909"/>
                  <a:pt x="-5567" y="132959"/>
                  <a:pt x="783" y="125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640377A3-3E13-4806-8222-CBF2A1F1686D}"/>
              </a:ext>
            </a:extLst>
          </p:cNvPr>
          <p:cNvSpPr/>
          <p:nvPr/>
        </p:nvSpPr>
        <p:spPr>
          <a:xfrm>
            <a:off x="3816796" y="1970072"/>
            <a:ext cx="209894" cy="166994"/>
          </a:xfrm>
          <a:custGeom>
            <a:avLst/>
            <a:gdLst>
              <a:gd name="connsiteX0" fmla="*/ 205929 w 209894"/>
              <a:gd name="connsiteY0" fmla="*/ 1603 h 166994"/>
              <a:gd name="connsiteX1" fmla="*/ 1142 w 209894"/>
              <a:gd name="connsiteY1" fmla="*/ 165116 h 166994"/>
              <a:gd name="connsiteX2" fmla="*/ 126554 w 209894"/>
              <a:gd name="connsiteY2" fmla="*/ 85741 h 166994"/>
              <a:gd name="connsiteX3" fmla="*/ 205929 w 209894"/>
              <a:gd name="connsiteY3" fmla="*/ 1603 h 16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894" h="166994">
                <a:moveTo>
                  <a:pt x="205929" y="1603"/>
                </a:moveTo>
                <a:cubicBezTo>
                  <a:pt x="185027" y="14832"/>
                  <a:pt x="14371" y="151093"/>
                  <a:pt x="1142" y="165116"/>
                </a:cubicBezTo>
                <a:cubicBezTo>
                  <a:pt x="-12087" y="179139"/>
                  <a:pt x="93217" y="110876"/>
                  <a:pt x="126554" y="85741"/>
                </a:cubicBezTo>
                <a:cubicBezTo>
                  <a:pt x="159891" y="60606"/>
                  <a:pt x="226831" y="-11626"/>
                  <a:pt x="205929" y="1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8EBB8D95-805C-4D10-8843-A251C4C46EBA}"/>
              </a:ext>
            </a:extLst>
          </p:cNvPr>
          <p:cNvSpPr/>
          <p:nvPr/>
        </p:nvSpPr>
        <p:spPr>
          <a:xfrm>
            <a:off x="3661719" y="2178711"/>
            <a:ext cx="147716" cy="99655"/>
          </a:xfrm>
          <a:custGeom>
            <a:avLst/>
            <a:gdLst>
              <a:gd name="connsiteX0" fmla="*/ 2231 w 147716"/>
              <a:gd name="connsiteY0" fmla="*/ 99352 h 99655"/>
              <a:gd name="connsiteX1" fmla="*/ 146694 w 147716"/>
              <a:gd name="connsiteY1" fmla="*/ 2514 h 99655"/>
              <a:gd name="connsiteX2" fmla="*/ 64144 w 147716"/>
              <a:gd name="connsiteY2" fmla="*/ 32677 h 99655"/>
              <a:gd name="connsiteX3" fmla="*/ 2231 w 147716"/>
              <a:gd name="connsiteY3" fmla="*/ 99352 h 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16" h="99655">
                <a:moveTo>
                  <a:pt x="2231" y="99352"/>
                </a:moveTo>
                <a:cubicBezTo>
                  <a:pt x="15989" y="94325"/>
                  <a:pt x="136375" y="13626"/>
                  <a:pt x="146694" y="2514"/>
                </a:cubicBezTo>
                <a:cubicBezTo>
                  <a:pt x="157013" y="-8598"/>
                  <a:pt x="86369" y="19977"/>
                  <a:pt x="64144" y="32677"/>
                </a:cubicBezTo>
                <a:cubicBezTo>
                  <a:pt x="41919" y="45377"/>
                  <a:pt x="-11527" y="104379"/>
                  <a:pt x="2231" y="99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53A6AEF0-98E6-4FEC-BC38-C0C6E0C6561A}"/>
              </a:ext>
            </a:extLst>
          </p:cNvPr>
          <p:cNvSpPr/>
          <p:nvPr/>
        </p:nvSpPr>
        <p:spPr>
          <a:xfrm>
            <a:off x="3816828" y="2219297"/>
            <a:ext cx="455943" cy="105056"/>
          </a:xfrm>
          <a:custGeom>
            <a:avLst/>
            <a:gdLst>
              <a:gd name="connsiteX0" fmla="*/ 1110 w 455943"/>
              <a:gd name="connsiteY0" fmla="*/ 104803 h 105056"/>
              <a:gd name="connsiteX1" fmla="*/ 234472 w 455943"/>
              <a:gd name="connsiteY1" fmla="*/ 28 h 105056"/>
              <a:gd name="connsiteX2" fmla="*/ 453547 w 455943"/>
              <a:gd name="connsiteY2" fmla="*/ 93691 h 105056"/>
              <a:gd name="connsiteX3" fmla="*/ 339247 w 455943"/>
              <a:gd name="connsiteY3" fmla="*/ 44478 h 105056"/>
              <a:gd name="connsiteX4" fmla="*/ 155097 w 455943"/>
              <a:gd name="connsiteY4" fmla="*/ 30191 h 105056"/>
              <a:gd name="connsiteX5" fmla="*/ 1110 w 455943"/>
              <a:gd name="connsiteY5" fmla="*/ 104803 h 10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943" h="105056">
                <a:moveTo>
                  <a:pt x="1110" y="104803"/>
                </a:moveTo>
                <a:cubicBezTo>
                  <a:pt x="14339" y="99776"/>
                  <a:pt x="159066" y="1880"/>
                  <a:pt x="234472" y="28"/>
                </a:cubicBezTo>
                <a:cubicBezTo>
                  <a:pt x="309878" y="-1824"/>
                  <a:pt x="436085" y="86283"/>
                  <a:pt x="453547" y="93691"/>
                </a:cubicBezTo>
                <a:cubicBezTo>
                  <a:pt x="471009" y="101099"/>
                  <a:pt x="388989" y="55061"/>
                  <a:pt x="339247" y="44478"/>
                </a:cubicBezTo>
                <a:cubicBezTo>
                  <a:pt x="289505" y="33895"/>
                  <a:pt x="214099" y="21989"/>
                  <a:pt x="155097" y="30191"/>
                </a:cubicBezTo>
                <a:cubicBezTo>
                  <a:pt x="96095" y="38393"/>
                  <a:pt x="-12119" y="109830"/>
                  <a:pt x="1110" y="104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6B9F5310-AFD6-4B39-9933-0A8307621A1D}"/>
              </a:ext>
            </a:extLst>
          </p:cNvPr>
          <p:cNvSpPr/>
          <p:nvPr/>
        </p:nvSpPr>
        <p:spPr>
          <a:xfrm>
            <a:off x="2185849" y="2705083"/>
            <a:ext cx="123985" cy="366730"/>
          </a:xfrm>
          <a:custGeom>
            <a:avLst/>
            <a:gdLst>
              <a:gd name="connsiteX0" fmla="*/ 123964 w 123985"/>
              <a:gd name="connsiteY0" fmla="*/ 17 h 366730"/>
              <a:gd name="connsiteX1" fmla="*/ 19189 w 123985"/>
              <a:gd name="connsiteY1" fmla="*/ 195280 h 366730"/>
              <a:gd name="connsiteX2" fmla="*/ 11251 w 123985"/>
              <a:gd name="connsiteY2" fmla="*/ 311167 h 366730"/>
              <a:gd name="connsiteX3" fmla="*/ 87451 w 123985"/>
              <a:gd name="connsiteY3" fmla="*/ 366730 h 366730"/>
              <a:gd name="connsiteX4" fmla="*/ 17601 w 123985"/>
              <a:gd name="connsiteY4" fmla="*/ 311167 h 366730"/>
              <a:gd name="connsiteX5" fmla="*/ 9664 w 123985"/>
              <a:gd name="connsiteY5" fmla="*/ 206392 h 366730"/>
              <a:gd name="connsiteX6" fmla="*/ 123964 w 123985"/>
              <a:gd name="connsiteY6" fmla="*/ 17 h 36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85" h="366730">
                <a:moveTo>
                  <a:pt x="123964" y="17"/>
                </a:moveTo>
                <a:cubicBezTo>
                  <a:pt x="125551" y="-1835"/>
                  <a:pt x="37974" y="143422"/>
                  <a:pt x="19189" y="195280"/>
                </a:cubicBezTo>
                <a:cubicBezTo>
                  <a:pt x="404" y="247138"/>
                  <a:pt x="-126" y="282592"/>
                  <a:pt x="11251" y="311167"/>
                </a:cubicBezTo>
                <a:cubicBezTo>
                  <a:pt x="22628" y="339742"/>
                  <a:pt x="86393" y="366730"/>
                  <a:pt x="87451" y="366730"/>
                </a:cubicBezTo>
                <a:cubicBezTo>
                  <a:pt x="88509" y="366730"/>
                  <a:pt x="30565" y="337890"/>
                  <a:pt x="17601" y="311167"/>
                </a:cubicBezTo>
                <a:cubicBezTo>
                  <a:pt x="4636" y="284444"/>
                  <a:pt x="-10180" y="257457"/>
                  <a:pt x="9664" y="206392"/>
                </a:cubicBezTo>
                <a:cubicBezTo>
                  <a:pt x="29508" y="155328"/>
                  <a:pt x="122377" y="1869"/>
                  <a:pt x="12396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2859A956-AB0C-4926-B181-CC04778B73C4}"/>
              </a:ext>
            </a:extLst>
          </p:cNvPr>
          <p:cNvSpPr/>
          <p:nvPr/>
        </p:nvSpPr>
        <p:spPr>
          <a:xfrm>
            <a:off x="2195316" y="2704552"/>
            <a:ext cx="154213" cy="236478"/>
          </a:xfrm>
          <a:custGeom>
            <a:avLst/>
            <a:gdLst>
              <a:gd name="connsiteX0" fmla="*/ 154184 w 154213"/>
              <a:gd name="connsiteY0" fmla="*/ 2136 h 236478"/>
              <a:gd name="connsiteX1" fmla="*/ 35122 w 154213"/>
              <a:gd name="connsiteY1" fmla="*/ 191048 h 236478"/>
              <a:gd name="connsiteX2" fmla="*/ 197 w 154213"/>
              <a:gd name="connsiteY2" fmla="*/ 230736 h 236478"/>
              <a:gd name="connsiteX3" fmla="*/ 46234 w 154213"/>
              <a:gd name="connsiteY3" fmla="*/ 97386 h 236478"/>
              <a:gd name="connsiteX4" fmla="*/ 154184 w 154213"/>
              <a:gd name="connsiteY4" fmla="*/ 2136 h 23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213" h="236478">
                <a:moveTo>
                  <a:pt x="154184" y="2136"/>
                </a:moveTo>
                <a:cubicBezTo>
                  <a:pt x="152332" y="17746"/>
                  <a:pt x="60786" y="152948"/>
                  <a:pt x="35122" y="191048"/>
                </a:cubicBezTo>
                <a:cubicBezTo>
                  <a:pt x="9458" y="229148"/>
                  <a:pt x="-1655" y="246346"/>
                  <a:pt x="197" y="230736"/>
                </a:cubicBezTo>
                <a:cubicBezTo>
                  <a:pt x="2049" y="215126"/>
                  <a:pt x="21363" y="134428"/>
                  <a:pt x="46234" y="97386"/>
                </a:cubicBezTo>
                <a:cubicBezTo>
                  <a:pt x="71105" y="60344"/>
                  <a:pt x="156036" y="-13474"/>
                  <a:pt x="154184" y="2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2FAFF62A-9F49-47A6-B0C6-AFAF717AA568}"/>
              </a:ext>
            </a:extLst>
          </p:cNvPr>
          <p:cNvSpPr/>
          <p:nvPr/>
        </p:nvSpPr>
        <p:spPr>
          <a:xfrm>
            <a:off x="2243106" y="2744453"/>
            <a:ext cx="117614" cy="389376"/>
          </a:xfrm>
          <a:custGeom>
            <a:avLst/>
            <a:gdLst>
              <a:gd name="connsiteX0" fmla="*/ 117507 w 117614"/>
              <a:gd name="connsiteY0" fmla="*/ 1922 h 389376"/>
              <a:gd name="connsiteX1" fmla="*/ 39719 w 117614"/>
              <a:gd name="connsiteY1" fmla="*/ 154322 h 389376"/>
              <a:gd name="connsiteX2" fmla="*/ 42894 w 117614"/>
              <a:gd name="connsiteY2" fmla="*/ 225760 h 389376"/>
              <a:gd name="connsiteX3" fmla="*/ 23844 w 117614"/>
              <a:gd name="connsiteY3" fmla="*/ 333710 h 389376"/>
              <a:gd name="connsiteX4" fmla="*/ 12732 w 117614"/>
              <a:gd name="connsiteY4" fmla="*/ 389272 h 389376"/>
              <a:gd name="connsiteX5" fmla="*/ 63532 w 117614"/>
              <a:gd name="connsiteY5" fmla="*/ 321010 h 389376"/>
              <a:gd name="connsiteX6" fmla="*/ 32 w 117614"/>
              <a:gd name="connsiteY6" fmla="*/ 259097 h 389376"/>
              <a:gd name="connsiteX7" fmla="*/ 55594 w 117614"/>
              <a:gd name="connsiteY7" fmla="*/ 81297 h 389376"/>
              <a:gd name="connsiteX8" fmla="*/ 117507 w 117614"/>
              <a:gd name="connsiteY8" fmla="*/ 1922 h 38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14" h="389376">
                <a:moveTo>
                  <a:pt x="117507" y="1922"/>
                </a:moveTo>
                <a:cubicBezTo>
                  <a:pt x="114861" y="14093"/>
                  <a:pt x="52154" y="117016"/>
                  <a:pt x="39719" y="154322"/>
                </a:cubicBezTo>
                <a:cubicBezTo>
                  <a:pt x="27284" y="191628"/>
                  <a:pt x="45540" y="195862"/>
                  <a:pt x="42894" y="225760"/>
                </a:cubicBezTo>
                <a:cubicBezTo>
                  <a:pt x="40248" y="255658"/>
                  <a:pt x="28871" y="306458"/>
                  <a:pt x="23844" y="333710"/>
                </a:cubicBezTo>
                <a:cubicBezTo>
                  <a:pt x="18817" y="360962"/>
                  <a:pt x="6117" y="391389"/>
                  <a:pt x="12732" y="389272"/>
                </a:cubicBezTo>
                <a:cubicBezTo>
                  <a:pt x="19347" y="387155"/>
                  <a:pt x="65649" y="342706"/>
                  <a:pt x="63532" y="321010"/>
                </a:cubicBezTo>
                <a:cubicBezTo>
                  <a:pt x="61415" y="299314"/>
                  <a:pt x="1355" y="299049"/>
                  <a:pt x="32" y="259097"/>
                </a:cubicBezTo>
                <a:cubicBezTo>
                  <a:pt x="-1291" y="219145"/>
                  <a:pt x="37867" y="124953"/>
                  <a:pt x="55594" y="81297"/>
                </a:cubicBezTo>
                <a:cubicBezTo>
                  <a:pt x="73321" y="37641"/>
                  <a:pt x="120153" y="-10249"/>
                  <a:pt x="117507" y="1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0953C41B-86C7-41C4-8766-CFF7D2A555AA}"/>
              </a:ext>
            </a:extLst>
          </p:cNvPr>
          <p:cNvSpPr/>
          <p:nvPr/>
        </p:nvSpPr>
        <p:spPr>
          <a:xfrm>
            <a:off x="2265647" y="3078166"/>
            <a:ext cx="55297" cy="264846"/>
          </a:xfrm>
          <a:custGeom>
            <a:avLst/>
            <a:gdLst>
              <a:gd name="connsiteX0" fmla="*/ 55278 w 55297"/>
              <a:gd name="connsiteY0" fmla="*/ 1584 h 264846"/>
              <a:gd name="connsiteX1" fmla="*/ 2891 w 55297"/>
              <a:gd name="connsiteY1" fmla="*/ 260347 h 264846"/>
              <a:gd name="connsiteX2" fmla="*/ 9241 w 55297"/>
              <a:gd name="connsiteY2" fmla="*/ 155572 h 264846"/>
              <a:gd name="connsiteX3" fmla="*/ 55278 w 55297"/>
              <a:gd name="connsiteY3" fmla="*/ 1584 h 26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97" h="264846">
                <a:moveTo>
                  <a:pt x="55278" y="1584"/>
                </a:moveTo>
                <a:cubicBezTo>
                  <a:pt x="54220" y="19046"/>
                  <a:pt x="10564" y="234682"/>
                  <a:pt x="2891" y="260347"/>
                </a:cubicBezTo>
                <a:cubicBezTo>
                  <a:pt x="-4782" y="286012"/>
                  <a:pt x="4743" y="195259"/>
                  <a:pt x="9241" y="155572"/>
                </a:cubicBezTo>
                <a:cubicBezTo>
                  <a:pt x="13739" y="115885"/>
                  <a:pt x="56336" y="-15878"/>
                  <a:pt x="55278" y="1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89BDB8A7-B816-4799-B857-D77ED8BB8EF4}"/>
              </a:ext>
            </a:extLst>
          </p:cNvPr>
          <p:cNvSpPr/>
          <p:nvPr/>
        </p:nvSpPr>
        <p:spPr>
          <a:xfrm>
            <a:off x="2324001" y="3088990"/>
            <a:ext cx="47753" cy="259613"/>
          </a:xfrm>
          <a:custGeom>
            <a:avLst/>
            <a:gdLst>
              <a:gd name="connsiteX0" fmla="*/ 1687 w 47753"/>
              <a:gd name="connsiteY0" fmla="*/ 285 h 259613"/>
              <a:gd name="connsiteX1" fmla="*/ 4862 w 47753"/>
              <a:gd name="connsiteY1" fmla="*/ 138398 h 259613"/>
              <a:gd name="connsiteX2" fmla="*/ 47724 w 47753"/>
              <a:gd name="connsiteY2" fmla="*/ 259048 h 259613"/>
              <a:gd name="connsiteX3" fmla="*/ 11212 w 47753"/>
              <a:gd name="connsiteY3" fmla="*/ 176498 h 259613"/>
              <a:gd name="connsiteX4" fmla="*/ 1687 w 47753"/>
              <a:gd name="connsiteY4" fmla="*/ 285 h 25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3" h="259613">
                <a:moveTo>
                  <a:pt x="1687" y="285"/>
                </a:moveTo>
                <a:cubicBezTo>
                  <a:pt x="629" y="-6065"/>
                  <a:pt x="-2811" y="95271"/>
                  <a:pt x="4862" y="138398"/>
                </a:cubicBezTo>
                <a:cubicBezTo>
                  <a:pt x="12535" y="181525"/>
                  <a:pt x="46666" y="252698"/>
                  <a:pt x="47724" y="259048"/>
                </a:cubicBezTo>
                <a:cubicBezTo>
                  <a:pt x="48782" y="265398"/>
                  <a:pt x="21002" y="216979"/>
                  <a:pt x="11212" y="176498"/>
                </a:cubicBezTo>
                <a:cubicBezTo>
                  <a:pt x="1422" y="136017"/>
                  <a:pt x="2745" y="6635"/>
                  <a:pt x="1687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0A967EB6-F441-4F36-9016-5D72DE72EDB3}"/>
              </a:ext>
            </a:extLst>
          </p:cNvPr>
          <p:cNvSpPr/>
          <p:nvPr/>
        </p:nvSpPr>
        <p:spPr>
          <a:xfrm>
            <a:off x="2333333" y="3324225"/>
            <a:ext cx="84856" cy="275112"/>
          </a:xfrm>
          <a:custGeom>
            <a:avLst/>
            <a:gdLst>
              <a:gd name="connsiteX0" fmla="*/ 25692 w 84856"/>
              <a:gd name="connsiteY0" fmla="*/ 0 h 275112"/>
              <a:gd name="connsiteX1" fmla="*/ 292 w 84856"/>
              <a:gd name="connsiteY1" fmla="*/ 133350 h 275112"/>
              <a:gd name="connsiteX2" fmla="*/ 46330 w 84856"/>
              <a:gd name="connsiteY2" fmla="*/ 203200 h 275112"/>
              <a:gd name="connsiteX3" fmla="*/ 84430 w 84856"/>
              <a:gd name="connsiteY3" fmla="*/ 274638 h 275112"/>
              <a:gd name="connsiteX4" fmla="*/ 20930 w 84856"/>
              <a:gd name="connsiteY4" fmla="*/ 166688 h 275112"/>
              <a:gd name="connsiteX5" fmla="*/ 5055 w 84856"/>
              <a:gd name="connsiteY5" fmla="*/ 133350 h 275112"/>
              <a:gd name="connsiteX6" fmla="*/ 25692 w 84856"/>
              <a:gd name="connsiteY6" fmla="*/ 0 h 27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56" h="275112">
                <a:moveTo>
                  <a:pt x="25692" y="0"/>
                </a:moveTo>
                <a:cubicBezTo>
                  <a:pt x="24898" y="0"/>
                  <a:pt x="-3148" y="99483"/>
                  <a:pt x="292" y="133350"/>
                </a:cubicBezTo>
                <a:cubicBezTo>
                  <a:pt x="3732" y="167217"/>
                  <a:pt x="32307" y="179652"/>
                  <a:pt x="46330" y="203200"/>
                </a:cubicBezTo>
                <a:cubicBezTo>
                  <a:pt x="60353" y="226748"/>
                  <a:pt x="88663" y="280723"/>
                  <a:pt x="84430" y="274638"/>
                </a:cubicBezTo>
                <a:cubicBezTo>
                  <a:pt x="80197" y="268553"/>
                  <a:pt x="34159" y="190236"/>
                  <a:pt x="20930" y="166688"/>
                </a:cubicBezTo>
                <a:cubicBezTo>
                  <a:pt x="7701" y="143140"/>
                  <a:pt x="2938" y="156898"/>
                  <a:pt x="5055" y="133350"/>
                </a:cubicBezTo>
                <a:cubicBezTo>
                  <a:pt x="7172" y="109802"/>
                  <a:pt x="26486" y="0"/>
                  <a:pt x="2569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4E07B893-B4BF-491A-92E3-72803685E304}"/>
              </a:ext>
            </a:extLst>
          </p:cNvPr>
          <p:cNvSpPr/>
          <p:nvPr/>
        </p:nvSpPr>
        <p:spPr>
          <a:xfrm>
            <a:off x="2322815" y="3516211"/>
            <a:ext cx="86186" cy="296513"/>
          </a:xfrm>
          <a:custGeom>
            <a:avLst/>
            <a:gdLst>
              <a:gd name="connsiteX0" fmla="*/ 85423 w 86186"/>
              <a:gd name="connsiteY0" fmla="*/ 102 h 296513"/>
              <a:gd name="connsiteX1" fmla="*/ 1285 w 86186"/>
              <a:gd name="connsiteY1" fmla="*/ 95352 h 296513"/>
              <a:gd name="connsiteX2" fmla="*/ 36210 w 86186"/>
              <a:gd name="connsiteY2" fmla="*/ 162027 h 296513"/>
              <a:gd name="connsiteX3" fmla="*/ 60023 w 86186"/>
              <a:gd name="connsiteY3" fmla="*/ 208064 h 296513"/>
              <a:gd name="connsiteX4" fmla="*/ 18748 w 86186"/>
              <a:gd name="connsiteY4" fmla="*/ 282677 h 296513"/>
              <a:gd name="connsiteX5" fmla="*/ 21923 w 86186"/>
              <a:gd name="connsiteY5" fmla="*/ 289027 h 296513"/>
              <a:gd name="connsiteX6" fmla="*/ 72723 w 86186"/>
              <a:gd name="connsiteY6" fmla="*/ 201714 h 296513"/>
              <a:gd name="connsiteX7" fmla="*/ 44148 w 86186"/>
              <a:gd name="connsiteY7" fmla="*/ 114402 h 296513"/>
              <a:gd name="connsiteX8" fmla="*/ 85423 w 86186"/>
              <a:gd name="connsiteY8" fmla="*/ 102 h 29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86" h="296513">
                <a:moveTo>
                  <a:pt x="85423" y="102"/>
                </a:moveTo>
                <a:cubicBezTo>
                  <a:pt x="78279" y="-3073"/>
                  <a:pt x="9487" y="68364"/>
                  <a:pt x="1285" y="95352"/>
                </a:cubicBezTo>
                <a:cubicBezTo>
                  <a:pt x="-6917" y="122340"/>
                  <a:pt x="26420" y="143242"/>
                  <a:pt x="36210" y="162027"/>
                </a:cubicBezTo>
                <a:cubicBezTo>
                  <a:pt x="46000" y="180812"/>
                  <a:pt x="62933" y="187956"/>
                  <a:pt x="60023" y="208064"/>
                </a:cubicBezTo>
                <a:cubicBezTo>
                  <a:pt x="57113" y="228172"/>
                  <a:pt x="25098" y="269183"/>
                  <a:pt x="18748" y="282677"/>
                </a:cubicBezTo>
                <a:cubicBezTo>
                  <a:pt x="12398" y="296171"/>
                  <a:pt x="12927" y="302521"/>
                  <a:pt x="21923" y="289027"/>
                </a:cubicBezTo>
                <a:cubicBezTo>
                  <a:pt x="30919" y="275533"/>
                  <a:pt x="69019" y="230818"/>
                  <a:pt x="72723" y="201714"/>
                </a:cubicBezTo>
                <a:cubicBezTo>
                  <a:pt x="76427" y="172610"/>
                  <a:pt x="40973" y="147739"/>
                  <a:pt x="44148" y="114402"/>
                </a:cubicBezTo>
                <a:cubicBezTo>
                  <a:pt x="47323" y="81065"/>
                  <a:pt x="92567" y="3277"/>
                  <a:pt x="85423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79C063DD-2AD6-41E3-A5C6-ABA50CBF5A53}"/>
              </a:ext>
            </a:extLst>
          </p:cNvPr>
          <p:cNvSpPr/>
          <p:nvPr/>
        </p:nvSpPr>
        <p:spPr>
          <a:xfrm>
            <a:off x="2330023" y="3811195"/>
            <a:ext cx="66054" cy="385810"/>
          </a:xfrm>
          <a:custGeom>
            <a:avLst/>
            <a:gdLst>
              <a:gd name="connsiteX0" fmla="*/ 11540 w 66054"/>
              <a:gd name="connsiteY0" fmla="*/ 9918 h 385810"/>
              <a:gd name="connsiteX1" fmla="*/ 60752 w 66054"/>
              <a:gd name="connsiteY1" fmla="*/ 381393 h 385810"/>
              <a:gd name="connsiteX2" fmla="*/ 427 w 66054"/>
              <a:gd name="connsiteY2" fmla="*/ 222643 h 385810"/>
              <a:gd name="connsiteX3" fmla="*/ 35352 w 66054"/>
              <a:gd name="connsiteY3" fmla="*/ 352818 h 385810"/>
              <a:gd name="connsiteX4" fmla="*/ 65515 w 66054"/>
              <a:gd name="connsiteY4" fmla="*/ 327418 h 385810"/>
              <a:gd name="connsiteX5" fmla="*/ 52815 w 66054"/>
              <a:gd name="connsiteY5" fmla="*/ 124218 h 385810"/>
              <a:gd name="connsiteX6" fmla="*/ 11540 w 66054"/>
              <a:gd name="connsiteY6" fmla="*/ 9918 h 38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054" h="385810">
                <a:moveTo>
                  <a:pt x="11540" y="9918"/>
                </a:moveTo>
                <a:cubicBezTo>
                  <a:pt x="12863" y="52780"/>
                  <a:pt x="62604" y="345939"/>
                  <a:pt x="60752" y="381393"/>
                </a:cubicBezTo>
                <a:cubicBezTo>
                  <a:pt x="58900" y="416847"/>
                  <a:pt x="4660" y="227405"/>
                  <a:pt x="427" y="222643"/>
                </a:cubicBezTo>
                <a:cubicBezTo>
                  <a:pt x="-3806" y="217881"/>
                  <a:pt x="24504" y="335356"/>
                  <a:pt x="35352" y="352818"/>
                </a:cubicBezTo>
                <a:cubicBezTo>
                  <a:pt x="46200" y="370280"/>
                  <a:pt x="62605" y="365518"/>
                  <a:pt x="65515" y="327418"/>
                </a:cubicBezTo>
                <a:cubicBezTo>
                  <a:pt x="68425" y="289318"/>
                  <a:pt x="58901" y="174489"/>
                  <a:pt x="52815" y="124218"/>
                </a:cubicBezTo>
                <a:cubicBezTo>
                  <a:pt x="46730" y="73947"/>
                  <a:pt x="10217" y="-32944"/>
                  <a:pt x="11540" y="9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56000304-B4FE-423B-A93E-4713B61B080B}"/>
              </a:ext>
            </a:extLst>
          </p:cNvPr>
          <p:cNvSpPr/>
          <p:nvPr/>
        </p:nvSpPr>
        <p:spPr>
          <a:xfrm>
            <a:off x="2344603" y="4190936"/>
            <a:ext cx="532345" cy="226584"/>
          </a:xfrm>
          <a:custGeom>
            <a:avLst/>
            <a:gdLst>
              <a:gd name="connsiteX0" fmla="*/ 135 w 532345"/>
              <a:gd name="connsiteY0" fmla="*/ 64 h 226584"/>
              <a:gd name="connsiteX1" fmla="*/ 104910 w 532345"/>
              <a:gd name="connsiteY1" fmla="*/ 208027 h 226584"/>
              <a:gd name="connsiteX2" fmla="*/ 273185 w 532345"/>
              <a:gd name="connsiteY2" fmla="*/ 217552 h 226584"/>
              <a:gd name="connsiteX3" fmla="*/ 530360 w 532345"/>
              <a:gd name="connsiteY3" fmla="*/ 217552 h 226584"/>
              <a:gd name="connsiteX4" fmla="*/ 125547 w 532345"/>
              <a:gd name="connsiteY4" fmla="*/ 185802 h 226584"/>
              <a:gd name="connsiteX5" fmla="*/ 135 w 532345"/>
              <a:gd name="connsiteY5" fmla="*/ 64 h 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345" h="226584">
                <a:moveTo>
                  <a:pt x="135" y="64"/>
                </a:moveTo>
                <a:cubicBezTo>
                  <a:pt x="-3304" y="3768"/>
                  <a:pt x="59402" y="171779"/>
                  <a:pt x="104910" y="208027"/>
                </a:cubicBezTo>
                <a:cubicBezTo>
                  <a:pt x="150418" y="244275"/>
                  <a:pt x="202277" y="215965"/>
                  <a:pt x="273185" y="217552"/>
                </a:cubicBezTo>
                <a:cubicBezTo>
                  <a:pt x="344093" y="219140"/>
                  <a:pt x="554966" y="222844"/>
                  <a:pt x="530360" y="217552"/>
                </a:cubicBezTo>
                <a:cubicBezTo>
                  <a:pt x="505754" y="212260"/>
                  <a:pt x="212595" y="219404"/>
                  <a:pt x="125547" y="185802"/>
                </a:cubicBezTo>
                <a:cubicBezTo>
                  <a:pt x="38499" y="152200"/>
                  <a:pt x="3574" y="-3640"/>
                  <a:pt x="135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609E6433-99FB-4013-A905-E6E37AEB757D}"/>
              </a:ext>
            </a:extLst>
          </p:cNvPr>
          <p:cNvSpPr/>
          <p:nvPr/>
        </p:nvSpPr>
        <p:spPr>
          <a:xfrm>
            <a:off x="2375947" y="3203281"/>
            <a:ext cx="57730" cy="373570"/>
          </a:xfrm>
          <a:custGeom>
            <a:avLst/>
            <a:gdLst>
              <a:gd name="connsiteX0" fmla="*/ 33878 w 57730"/>
              <a:gd name="connsiteY0" fmla="*/ 294 h 373570"/>
              <a:gd name="connsiteX1" fmla="*/ 22766 w 57730"/>
              <a:gd name="connsiteY1" fmla="*/ 192382 h 373570"/>
              <a:gd name="connsiteX2" fmla="*/ 57691 w 57730"/>
              <a:gd name="connsiteY2" fmla="*/ 373357 h 373570"/>
              <a:gd name="connsiteX3" fmla="*/ 14828 w 57730"/>
              <a:gd name="connsiteY3" fmla="*/ 227307 h 373570"/>
              <a:gd name="connsiteX4" fmla="*/ 541 w 57730"/>
              <a:gd name="connsiteY4" fmla="*/ 149519 h 373570"/>
              <a:gd name="connsiteX5" fmla="*/ 33878 w 57730"/>
              <a:gd name="connsiteY5" fmla="*/ 294 h 3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30" h="373570">
                <a:moveTo>
                  <a:pt x="33878" y="294"/>
                </a:moveTo>
                <a:cubicBezTo>
                  <a:pt x="37582" y="7438"/>
                  <a:pt x="18797" y="130205"/>
                  <a:pt x="22766" y="192382"/>
                </a:cubicBezTo>
                <a:cubicBezTo>
                  <a:pt x="26735" y="254559"/>
                  <a:pt x="59014" y="367536"/>
                  <a:pt x="57691" y="373357"/>
                </a:cubicBezTo>
                <a:cubicBezTo>
                  <a:pt x="56368" y="379178"/>
                  <a:pt x="24353" y="264613"/>
                  <a:pt x="14828" y="227307"/>
                </a:cubicBezTo>
                <a:cubicBezTo>
                  <a:pt x="5303" y="190001"/>
                  <a:pt x="-2105" y="181004"/>
                  <a:pt x="541" y="149519"/>
                </a:cubicBezTo>
                <a:cubicBezTo>
                  <a:pt x="3187" y="118034"/>
                  <a:pt x="30174" y="-6850"/>
                  <a:pt x="33878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A5706237-EDA8-4481-A31A-EF683DB7DC07}"/>
              </a:ext>
            </a:extLst>
          </p:cNvPr>
          <p:cNvSpPr/>
          <p:nvPr/>
        </p:nvSpPr>
        <p:spPr>
          <a:xfrm>
            <a:off x="2394430" y="3733991"/>
            <a:ext cx="68727" cy="503826"/>
          </a:xfrm>
          <a:custGeom>
            <a:avLst/>
            <a:gdLst>
              <a:gd name="connsiteX0" fmla="*/ 59845 w 68727"/>
              <a:gd name="connsiteY0" fmla="*/ 2984 h 503826"/>
              <a:gd name="connsiteX1" fmla="*/ 21745 w 68727"/>
              <a:gd name="connsiteY1" fmla="*/ 274447 h 503826"/>
              <a:gd name="connsiteX2" fmla="*/ 67783 w 68727"/>
              <a:gd name="connsiteY2" fmla="*/ 498284 h 503826"/>
              <a:gd name="connsiteX3" fmla="*/ 48733 w 68727"/>
              <a:gd name="connsiteY3" fmla="*/ 418909 h 503826"/>
              <a:gd name="connsiteX4" fmla="*/ 1108 w 68727"/>
              <a:gd name="connsiteY4" fmla="*/ 234759 h 503826"/>
              <a:gd name="connsiteX5" fmla="*/ 20158 w 68727"/>
              <a:gd name="connsiteY5" fmla="*/ 136334 h 503826"/>
              <a:gd name="connsiteX6" fmla="*/ 59845 w 68727"/>
              <a:gd name="connsiteY6" fmla="*/ 2984 h 50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27" h="503826">
                <a:moveTo>
                  <a:pt x="59845" y="2984"/>
                </a:moveTo>
                <a:cubicBezTo>
                  <a:pt x="60109" y="26003"/>
                  <a:pt x="20422" y="191897"/>
                  <a:pt x="21745" y="274447"/>
                </a:cubicBezTo>
                <a:cubicBezTo>
                  <a:pt x="23068" y="356997"/>
                  <a:pt x="63285" y="474207"/>
                  <a:pt x="67783" y="498284"/>
                </a:cubicBezTo>
                <a:cubicBezTo>
                  <a:pt x="72281" y="522361"/>
                  <a:pt x="59845" y="462830"/>
                  <a:pt x="48733" y="418909"/>
                </a:cubicBezTo>
                <a:cubicBezTo>
                  <a:pt x="37621" y="374988"/>
                  <a:pt x="5870" y="281855"/>
                  <a:pt x="1108" y="234759"/>
                </a:cubicBezTo>
                <a:cubicBezTo>
                  <a:pt x="-3654" y="187663"/>
                  <a:pt x="7723" y="176286"/>
                  <a:pt x="20158" y="136334"/>
                </a:cubicBezTo>
                <a:cubicBezTo>
                  <a:pt x="32593" y="96382"/>
                  <a:pt x="59581" y="-20035"/>
                  <a:pt x="59845" y="2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6DCB58ED-9D3D-4997-9734-B9C1F75B7709}"/>
              </a:ext>
            </a:extLst>
          </p:cNvPr>
          <p:cNvSpPr/>
          <p:nvPr/>
        </p:nvSpPr>
        <p:spPr>
          <a:xfrm>
            <a:off x="2444667" y="4202094"/>
            <a:ext cx="392359" cy="136496"/>
          </a:xfrm>
          <a:custGeom>
            <a:avLst/>
            <a:gdLst>
              <a:gd name="connsiteX0" fmla="*/ 83 w 392359"/>
              <a:gd name="connsiteY0" fmla="*/ 31769 h 136496"/>
              <a:gd name="connsiteX1" fmla="*/ 131846 w 392359"/>
              <a:gd name="connsiteY1" fmla="*/ 130194 h 136496"/>
              <a:gd name="connsiteX2" fmla="*/ 188996 w 392359"/>
              <a:gd name="connsiteY2" fmla="*/ 112731 h 136496"/>
              <a:gd name="connsiteX3" fmla="*/ 392196 w 392359"/>
              <a:gd name="connsiteY3" fmla="*/ 19 h 136496"/>
              <a:gd name="connsiteX4" fmla="*/ 152483 w 392359"/>
              <a:gd name="connsiteY4" fmla="*/ 103206 h 136496"/>
              <a:gd name="connsiteX5" fmla="*/ 83 w 392359"/>
              <a:gd name="connsiteY5" fmla="*/ 31769 h 13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359" h="136496">
                <a:moveTo>
                  <a:pt x="83" y="31769"/>
                </a:moveTo>
                <a:cubicBezTo>
                  <a:pt x="-3356" y="36267"/>
                  <a:pt x="100361" y="116700"/>
                  <a:pt x="131846" y="130194"/>
                </a:cubicBezTo>
                <a:cubicBezTo>
                  <a:pt x="163331" y="143688"/>
                  <a:pt x="145604" y="134427"/>
                  <a:pt x="188996" y="112731"/>
                </a:cubicBezTo>
                <a:cubicBezTo>
                  <a:pt x="232388" y="91035"/>
                  <a:pt x="398281" y="1606"/>
                  <a:pt x="392196" y="19"/>
                </a:cubicBezTo>
                <a:cubicBezTo>
                  <a:pt x="386111" y="-1568"/>
                  <a:pt x="212808" y="95004"/>
                  <a:pt x="152483" y="103206"/>
                </a:cubicBezTo>
                <a:cubicBezTo>
                  <a:pt x="92158" y="111408"/>
                  <a:pt x="3522" y="27271"/>
                  <a:pt x="83" y="31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E03A92E9-0525-4797-990E-AB2684A5C101}"/>
              </a:ext>
            </a:extLst>
          </p:cNvPr>
          <p:cNvSpPr/>
          <p:nvPr/>
        </p:nvSpPr>
        <p:spPr>
          <a:xfrm>
            <a:off x="2446155" y="4149725"/>
            <a:ext cx="510234" cy="211500"/>
          </a:xfrm>
          <a:custGeom>
            <a:avLst/>
            <a:gdLst>
              <a:gd name="connsiteX0" fmla="*/ 509770 w 510234"/>
              <a:gd name="connsiteY0" fmla="*/ 0 h 211500"/>
              <a:gd name="connsiteX1" fmla="*/ 222433 w 510234"/>
              <a:gd name="connsiteY1" fmla="*/ 169863 h 211500"/>
              <a:gd name="connsiteX2" fmla="*/ 124008 w 510234"/>
              <a:gd name="connsiteY2" fmla="*/ 196850 h 211500"/>
              <a:gd name="connsiteX3" fmla="*/ 183 w 510234"/>
              <a:gd name="connsiteY3" fmla="*/ 115888 h 211500"/>
              <a:gd name="connsiteX4" fmla="*/ 98608 w 510234"/>
              <a:gd name="connsiteY4" fmla="*/ 185738 h 211500"/>
              <a:gd name="connsiteX5" fmla="*/ 195445 w 510234"/>
              <a:gd name="connsiteY5" fmla="*/ 211138 h 211500"/>
              <a:gd name="connsiteX6" fmla="*/ 287520 w 510234"/>
              <a:gd name="connsiteY6" fmla="*/ 169863 h 211500"/>
              <a:gd name="connsiteX7" fmla="*/ 509770 w 510234"/>
              <a:gd name="connsiteY7" fmla="*/ 0 h 21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234" h="211500">
                <a:moveTo>
                  <a:pt x="509770" y="0"/>
                </a:moveTo>
                <a:cubicBezTo>
                  <a:pt x="498922" y="0"/>
                  <a:pt x="286727" y="137055"/>
                  <a:pt x="222433" y="169863"/>
                </a:cubicBezTo>
                <a:cubicBezTo>
                  <a:pt x="158139" y="202671"/>
                  <a:pt x="161050" y="205846"/>
                  <a:pt x="124008" y="196850"/>
                </a:cubicBezTo>
                <a:cubicBezTo>
                  <a:pt x="86966" y="187854"/>
                  <a:pt x="4416" y="117740"/>
                  <a:pt x="183" y="115888"/>
                </a:cubicBezTo>
                <a:cubicBezTo>
                  <a:pt x="-4050" y="114036"/>
                  <a:pt x="66064" y="169863"/>
                  <a:pt x="98608" y="185738"/>
                </a:cubicBezTo>
                <a:cubicBezTo>
                  <a:pt x="131152" y="201613"/>
                  <a:pt x="163960" y="213784"/>
                  <a:pt x="195445" y="211138"/>
                </a:cubicBezTo>
                <a:cubicBezTo>
                  <a:pt x="226930" y="208492"/>
                  <a:pt x="236720" y="204788"/>
                  <a:pt x="287520" y="169863"/>
                </a:cubicBezTo>
                <a:cubicBezTo>
                  <a:pt x="338320" y="134938"/>
                  <a:pt x="520618" y="0"/>
                  <a:pt x="5097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B4CB350F-1CC3-4558-A6AA-714727DD804A}"/>
              </a:ext>
            </a:extLst>
          </p:cNvPr>
          <p:cNvSpPr/>
          <p:nvPr/>
        </p:nvSpPr>
        <p:spPr>
          <a:xfrm>
            <a:off x="2844909" y="4165572"/>
            <a:ext cx="137244" cy="205979"/>
          </a:xfrm>
          <a:custGeom>
            <a:avLst/>
            <a:gdLst>
              <a:gd name="connsiteX0" fmla="*/ 118954 w 137244"/>
              <a:gd name="connsiteY0" fmla="*/ 28 h 205979"/>
              <a:gd name="connsiteX1" fmla="*/ 42754 w 137244"/>
              <a:gd name="connsiteY1" fmla="*/ 92103 h 205979"/>
              <a:gd name="connsiteX2" fmla="*/ 136416 w 137244"/>
              <a:gd name="connsiteY2" fmla="*/ 203228 h 205979"/>
              <a:gd name="connsiteX3" fmla="*/ 84029 w 137244"/>
              <a:gd name="connsiteY3" fmla="*/ 168303 h 205979"/>
              <a:gd name="connsiteX4" fmla="*/ 6241 w 137244"/>
              <a:gd name="connsiteY4" fmla="*/ 125441 h 205979"/>
              <a:gd name="connsiteX5" fmla="*/ 15766 w 137244"/>
              <a:gd name="connsiteY5" fmla="*/ 82578 h 205979"/>
              <a:gd name="connsiteX6" fmla="*/ 118954 w 137244"/>
              <a:gd name="connsiteY6" fmla="*/ 28 h 20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244" h="205979">
                <a:moveTo>
                  <a:pt x="118954" y="28"/>
                </a:moveTo>
                <a:cubicBezTo>
                  <a:pt x="123452" y="1616"/>
                  <a:pt x="39844" y="58236"/>
                  <a:pt x="42754" y="92103"/>
                </a:cubicBezTo>
                <a:cubicBezTo>
                  <a:pt x="45664" y="125970"/>
                  <a:pt x="129537" y="190528"/>
                  <a:pt x="136416" y="203228"/>
                </a:cubicBezTo>
                <a:cubicBezTo>
                  <a:pt x="143295" y="215928"/>
                  <a:pt x="105725" y="181267"/>
                  <a:pt x="84029" y="168303"/>
                </a:cubicBezTo>
                <a:cubicBezTo>
                  <a:pt x="62333" y="155339"/>
                  <a:pt x="17618" y="139728"/>
                  <a:pt x="6241" y="125441"/>
                </a:cubicBezTo>
                <a:cubicBezTo>
                  <a:pt x="-5136" y="111154"/>
                  <a:pt x="-374" y="102157"/>
                  <a:pt x="15766" y="82578"/>
                </a:cubicBezTo>
                <a:cubicBezTo>
                  <a:pt x="31906" y="62999"/>
                  <a:pt x="114456" y="-1560"/>
                  <a:pt x="118954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11B50B06-AECB-48FF-90DA-F02603FAB1ED}"/>
              </a:ext>
            </a:extLst>
          </p:cNvPr>
          <p:cNvSpPr/>
          <p:nvPr/>
        </p:nvSpPr>
        <p:spPr>
          <a:xfrm>
            <a:off x="2401604" y="4174097"/>
            <a:ext cx="208260" cy="178904"/>
          </a:xfrm>
          <a:custGeom>
            <a:avLst/>
            <a:gdLst>
              <a:gd name="connsiteX0" fmla="*/ 25684 w 208260"/>
              <a:gd name="connsiteY0" fmla="*/ 1028 h 178904"/>
              <a:gd name="connsiteX1" fmla="*/ 52671 w 208260"/>
              <a:gd name="connsiteY1" fmla="*/ 166128 h 178904"/>
              <a:gd name="connsiteX2" fmla="*/ 127284 w 208260"/>
              <a:gd name="connsiteY2" fmla="*/ 166128 h 178904"/>
              <a:gd name="connsiteX3" fmla="*/ 205071 w 208260"/>
              <a:gd name="connsiteY3" fmla="*/ 151841 h 178904"/>
              <a:gd name="connsiteX4" fmla="*/ 12984 w 208260"/>
              <a:gd name="connsiteY4" fmla="*/ 156603 h 178904"/>
              <a:gd name="connsiteX5" fmla="*/ 20921 w 208260"/>
              <a:gd name="connsiteY5" fmla="*/ 99453 h 178904"/>
              <a:gd name="connsiteX6" fmla="*/ 25684 w 208260"/>
              <a:gd name="connsiteY6" fmla="*/ 1028 h 17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260" h="178904">
                <a:moveTo>
                  <a:pt x="25684" y="1028"/>
                </a:moveTo>
                <a:cubicBezTo>
                  <a:pt x="30976" y="12141"/>
                  <a:pt x="35738" y="138611"/>
                  <a:pt x="52671" y="166128"/>
                </a:cubicBezTo>
                <a:cubicBezTo>
                  <a:pt x="69604" y="193645"/>
                  <a:pt x="101884" y="168509"/>
                  <a:pt x="127284" y="166128"/>
                </a:cubicBezTo>
                <a:cubicBezTo>
                  <a:pt x="152684" y="163747"/>
                  <a:pt x="224121" y="153428"/>
                  <a:pt x="205071" y="151841"/>
                </a:cubicBezTo>
                <a:cubicBezTo>
                  <a:pt x="186021" y="150254"/>
                  <a:pt x="43676" y="165334"/>
                  <a:pt x="12984" y="156603"/>
                </a:cubicBezTo>
                <a:cubicBezTo>
                  <a:pt x="-17708" y="147872"/>
                  <a:pt x="14836" y="126970"/>
                  <a:pt x="20921" y="99453"/>
                </a:cubicBezTo>
                <a:cubicBezTo>
                  <a:pt x="27006" y="71936"/>
                  <a:pt x="20392" y="-10085"/>
                  <a:pt x="25684" y="1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443AEBC6-50CA-4BBB-8E99-03D2C8CBF47D}"/>
              </a:ext>
            </a:extLst>
          </p:cNvPr>
          <p:cNvSpPr/>
          <p:nvPr/>
        </p:nvSpPr>
        <p:spPr>
          <a:xfrm>
            <a:off x="2314459" y="895493"/>
            <a:ext cx="395918" cy="93749"/>
          </a:xfrm>
          <a:custGeom>
            <a:avLst/>
            <a:gdLst>
              <a:gd name="connsiteX0" fmla="*/ 395404 w 395918"/>
              <a:gd name="connsiteY0" fmla="*/ 20495 h 93749"/>
              <a:gd name="connsiteX1" fmla="*/ 122354 w 395918"/>
              <a:gd name="connsiteY1" fmla="*/ 3032 h 93749"/>
              <a:gd name="connsiteX2" fmla="*/ 116 w 395918"/>
              <a:gd name="connsiteY2" fmla="*/ 93520 h 93749"/>
              <a:gd name="connsiteX3" fmla="*/ 101716 w 395918"/>
              <a:gd name="connsiteY3" fmla="*/ 28432 h 93749"/>
              <a:gd name="connsiteX4" fmla="*/ 189029 w 395918"/>
              <a:gd name="connsiteY4" fmla="*/ 10970 h 93749"/>
              <a:gd name="connsiteX5" fmla="*/ 395404 w 395918"/>
              <a:gd name="connsiteY5" fmla="*/ 20495 h 9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918" h="93749">
                <a:moveTo>
                  <a:pt x="395404" y="20495"/>
                </a:moveTo>
                <a:cubicBezTo>
                  <a:pt x="384292" y="19172"/>
                  <a:pt x="188235" y="-9139"/>
                  <a:pt x="122354" y="3032"/>
                </a:cubicBezTo>
                <a:cubicBezTo>
                  <a:pt x="56473" y="15203"/>
                  <a:pt x="3556" y="89287"/>
                  <a:pt x="116" y="93520"/>
                </a:cubicBezTo>
                <a:cubicBezTo>
                  <a:pt x="-3324" y="97753"/>
                  <a:pt x="70230" y="42190"/>
                  <a:pt x="101716" y="28432"/>
                </a:cubicBezTo>
                <a:cubicBezTo>
                  <a:pt x="133201" y="14674"/>
                  <a:pt x="143785" y="13880"/>
                  <a:pt x="189029" y="10970"/>
                </a:cubicBezTo>
                <a:cubicBezTo>
                  <a:pt x="234273" y="8060"/>
                  <a:pt x="406516" y="21818"/>
                  <a:pt x="395404" y="20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87347ACE-20A5-46D7-9810-CE01D2028F03}"/>
              </a:ext>
            </a:extLst>
          </p:cNvPr>
          <p:cNvSpPr/>
          <p:nvPr/>
        </p:nvSpPr>
        <p:spPr>
          <a:xfrm>
            <a:off x="2276442" y="977890"/>
            <a:ext cx="163897" cy="313142"/>
          </a:xfrm>
          <a:custGeom>
            <a:avLst/>
            <a:gdLst>
              <a:gd name="connsiteX0" fmla="*/ 163546 w 163897"/>
              <a:gd name="connsiteY0" fmla="*/ 10 h 313142"/>
              <a:gd name="connsiteX1" fmla="*/ 77821 w 163897"/>
              <a:gd name="connsiteY1" fmla="*/ 63510 h 313142"/>
              <a:gd name="connsiteX2" fmla="*/ 120683 w 163897"/>
              <a:gd name="connsiteY2" fmla="*/ 107960 h 313142"/>
              <a:gd name="connsiteX3" fmla="*/ 100046 w 163897"/>
              <a:gd name="connsiteY3" fmla="*/ 147648 h 313142"/>
              <a:gd name="connsiteX4" fmla="*/ 112746 w 163897"/>
              <a:gd name="connsiteY4" fmla="*/ 201623 h 313142"/>
              <a:gd name="connsiteX5" fmla="*/ 77821 w 163897"/>
              <a:gd name="connsiteY5" fmla="*/ 246073 h 313142"/>
              <a:gd name="connsiteX6" fmla="*/ 11146 w 163897"/>
              <a:gd name="connsiteY6" fmla="*/ 266710 h 313142"/>
              <a:gd name="connsiteX7" fmla="*/ 7971 w 163897"/>
              <a:gd name="connsiteY7" fmla="*/ 312748 h 313142"/>
              <a:gd name="connsiteX8" fmla="*/ 90521 w 163897"/>
              <a:gd name="connsiteY8" fmla="*/ 238135 h 313142"/>
              <a:gd name="connsiteX9" fmla="*/ 127033 w 163897"/>
              <a:gd name="connsiteY9" fmla="*/ 163523 h 313142"/>
              <a:gd name="connsiteX10" fmla="*/ 115921 w 163897"/>
              <a:gd name="connsiteY10" fmla="*/ 84148 h 313142"/>
              <a:gd name="connsiteX11" fmla="*/ 109571 w 163897"/>
              <a:gd name="connsiteY11" fmla="*/ 68273 h 313142"/>
              <a:gd name="connsiteX12" fmla="*/ 163546 w 163897"/>
              <a:gd name="connsiteY12" fmla="*/ 10 h 31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897" h="313142">
                <a:moveTo>
                  <a:pt x="163546" y="10"/>
                </a:moveTo>
                <a:cubicBezTo>
                  <a:pt x="158254" y="-784"/>
                  <a:pt x="84965" y="45518"/>
                  <a:pt x="77821" y="63510"/>
                </a:cubicBezTo>
                <a:cubicBezTo>
                  <a:pt x="70677" y="81502"/>
                  <a:pt x="116979" y="93937"/>
                  <a:pt x="120683" y="107960"/>
                </a:cubicBezTo>
                <a:cubicBezTo>
                  <a:pt x="124387" y="121983"/>
                  <a:pt x="101369" y="132038"/>
                  <a:pt x="100046" y="147648"/>
                </a:cubicBezTo>
                <a:cubicBezTo>
                  <a:pt x="98723" y="163258"/>
                  <a:pt x="116450" y="185219"/>
                  <a:pt x="112746" y="201623"/>
                </a:cubicBezTo>
                <a:cubicBezTo>
                  <a:pt x="109042" y="218027"/>
                  <a:pt x="94754" y="235225"/>
                  <a:pt x="77821" y="246073"/>
                </a:cubicBezTo>
                <a:cubicBezTo>
                  <a:pt x="60888" y="256921"/>
                  <a:pt x="22788" y="255598"/>
                  <a:pt x="11146" y="266710"/>
                </a:cubicBezTo>
                <a:cubicBezTo>
                  <a:pt x="-496" y="277823"/>
                  <a:pt x="-5258" y="317510"/>
                  <a:pt x="7971" y="312748"/>
                </a:cubicBezTo>
                <a:cubicBezTo>
                  <a:pt x="21200" y="307986"/>
                  <a:pt x="70677" y="263006"/>
                  <a:pt x="90521" y="238135"/>
                </a:cubicBezTo>
                <a:cubicBezTo>
                  <a:pt x="110365" y="213264"/>
                  <a:pt x="122800" y="189187"/>
                  <a:pt x="127033" y="163523"/>
                </a:cubicBezTo>
                <a:cubicBezTo>
                  <a:pt x="131266" y="137859"/>
                  <a:pt x="118831" y="100023"/>
                  <a:pt x="115921" y="84148"/>
                </a:cubicBezTo>
                <a:cubicBezTo>
                  <a:pt x="113011" y="68273"/>
                  <a:pt x="106396" y="78856"/>
                  <a:pt x="109571" y="68273"/>
                </a:cubicBezTo>
                <a:cubicBezTo>
                  <a:pt x="112746" y="57690"/>
                  <a:pt x="168838" y="804"/>
                  <a:pt x="163546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21D934E0-0D4A-43C7-9EFF-2A566C41F962}"/>
              </a:ext>
            </a:extLst>
          </p:cNvPr>
          <p:cNvSpPr/>
          <p:nvPr/>
        </p:nvSpPr>
        <p:spPr>
          <a:xfrm>
            <a:off x="2587004" y="957231"/>
            <a:ext cx="176816" cy="63549"/>
          </a:xfrm>
          <a:custGeom>
            <a:avLst/>
            <a:gdLst>
              <a:gd name="connsiteX0" fmla="*/ 621 w 176816"/>
              <a:gd name="connsiteY0" fmla="*/ 32 h 63549"/>
              <a:gd name="connsiteX1" fmla="*/ 132384 w 176816"/>
              <a:gd name="connsiteY1" fmla="*/ 27019 h 63549"/>
              <a:gd name="connsiteX2" fmla="*/ 175246 w 176816"/>
              <a:gd name="connsiteY2" fmla="*/ 63532 h 63549"/>
              <a:gd name="connsiteX3" fmla="*/ 86346 w 176816"/>
              <a:gd name="connsiteY3" fmla="*/ 22257 h 63549"/>
              <a:gd name="connsiteX4" fmla="*/ 621 w 176816"/>
              <a:gd name="connsiteY4" fmla="*/ 32 h 6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16" h="63549">
                <a:moveTo>
                  <a:pt x="621" y="32"/>
                </a:moveTo>
                <a:cubicBezTo>
                  <a:pt x="8294" y="826"/>
                  <a:pt x="103280" y="16436"/>
                  <a:pt x="132384" y="27019"/>
                </a:cubicBezTo>
                <a:cubicBezTo>
                  <a:pt x="161488" y="37602"/>
                  <a:pt x="182919" y="64326"/>
                  <a:pt x="175246" y="63532"/>
                </a:cubicBezTo>
                <a:cubicBezTo>
                  <a:pt x="167573" y="62738"/>
                  <a:pt x="114392" y="31517"/>
                  <a:pt x="86346" y="22257"/>
                </a:cubicBezTo>
                <a:cubicBezTo>
                  <a:pt x="58300" y="12997"/>
                  <a:pt x="-7052" y="-762"/>
                  <a:pt x="621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88826471-1582-40FB-B452-E33D8303D7B3}"/>
              </a:ext>
            </a:extLst>
          </p:cNvPr>
          <p:cNvSpPr/>
          <p:nvPr/>
        </p:nvSpPr>
        <p:spPr>
          <a:xfrm>
            <a:off x="2196570" y="1092761"/>
            <a:ext cx="14125" cy="244485"/>
          </a:xfrm>
          <a:custGeom>
            <a:avLst/>
            <a:gdLst>
              <a:gd name="connsiteX0" fmla="*/ 5293 w 14125"/>
              <a:gd name="connsiteY0" fmla="*/ 2614 h 244485"/>
              <a:gd name="connsiteX1" fmla="*/ 13230 w 14125"/>
              <a:gd name="connsiteY1" fmla="*/ 202639 h 244485"/>
              <a:gd name="connsiteX2" fmla="*/ 13230 w 14125"/>
              <a:gd name="connsiteY2" fmla="*/ 242327 h 244485"/>
              <a:gd name="connsiteX3" fmla="*/ 6880 w 14125"/>
              <a:gd name="connsiteY3" fmla="*/ 164539 h 244485"/>
              <a:gd name="connsiteX4" fmla="*/ 530 w 14125"/>
              <a:gd name="connsiteY4" fmla="*/ 91514 h 244485"/>
              <a:gd name="connsiteX5" fmla="*/ 5293 w 14125"/>
              <a:gd name="connsiteY5" fmla="*/ 2614 h 24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25" h="244485">
                <a:moveTo>
                  <a:pt x="5293" y="2614"/>
                </a:moveTo>
                <a:cubicBezTo>
                  <a:pt x="7410" y="21135"/>
                  <a:pt x="11907" y="162687"/>
                  <a:pt x="13230" y="202639"/>
                </a:cubicBezTo>
                <a:cubicBezTo>
                  <a:pt x="14553" y="242591"/>
                  <a:pt x="14288" y="248677"/>
                  <a:pt x="13230" y="242327"/>
                </a:cubicBezTo>
                <a:cubicBezTo>
                  <a:pt x="12172" y="235977"/>
                  <a:pt x="8997" y="189675"/>
                  <a:pt x="6880" y="164539"/>
                </a:cubicBezTo>
                <a:cubicBezTo>
                  <a:pt x="4763" y="139404"/>
                  <a:pt x="2647" y="113739"/>
                  <a:pt x="530" y="91514"/>
                </a:cubicBezTo>
                <a:cubicBezTo>
                  <a:pt x="-1587" y="69289"/>
                  <a:pt x="3176" y="-15907"/>
                  <a:pt x="5293" y="2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DFF76E92-2C2A-4DC2-860C-347B82B19AD6}"/>
              </a:ext>
            </a:extLst>
          </p:cNvPr>
          <p:cNvSpPr/>
          <p:nvPr/>
        </p:nvSpPr>
        <p:spPr>
          <a:xfrm>
            <a:off x="2244260" y="1209675"/>
            <a:ext cx="35437" cy="203257"/>
          </a:xfrm>
          <a:custGeom>
            <a:avLst/>
            <a:gdLst>
              <a:gd name="connsiteX0" fmla="*/ 17928 w 35437"/>
              <a:gd name="connsiteY0" fmla="*/ 0 h 203257"/>
              <a:gd name="connsiteX1" fmla="*/ 9990 w 35437"/>
              <a:gd name="connsiteY1" fmla="*/ 107950 h 203257"/>
              <a:gd name="connsiteX2" fmla="*/ 35390 w 35437"/>
              <a:gd name="connsiteY2" fmla="*/ 157163 h 203257"/>
              <a:gd name="connsiteX3" fmla="*/ 16340 w 35437"/>
              <a:gd name="connsiteY3" fmla="*/ 203200 h 203257"/>
              <a:gd name="connsiteX4" fmla="*/ 16340 w 35437"/>
              <a:gd name="connsiteY4" fmla="*/ 147638 h 203257"/>
              <a:gd name="connsiteX5" fmla="*/ 465 w 35437"/>
              <a:gd name="connsiteY5" fmla="*/ 106363 h 203257"/>
              <a:gd name="connsiteX6" fmla="*/ 17928 w 35437"/>
              <a:gd name="connsiteY6" fmla="*/ 0 h 20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37" h="203257">
                <a:moveTo>
                  <a:pt x="17928" y="0"/>
                </a:moveTo>
                <a:cubicBezTo>
                  <a:pt x="19515" y="264"/>
                  <a:pt x="7080" y="81756"/>
                  <a:pt x="9990" y="107950"/>
                </a:cubicBezTo>
                <a:cubicBezTo>
                  <a:pt x="12900" y="134144"/>
                  <a:pt x="34332" y="141288"/>
                  <a:pt x="35390" y="157163"/>
                </a:cubicBezTo>
                <a:cubicBezTo>
                  <a:pt x="36448" y="173038"/>
                  <a:pt x="19515" y="204787"/>
                  <a:pt x="16340" y="203200"/>
                </a:cubicBezTo>
                <a:cubicBezTo>
                  <a:pt x="13165" y="201613"/>
                  <a:pt x="18986" y="163777"/>
                  <a:pt x="16340" y="147638"/>
                </a:cubicBezTo>
                <a:cubicBezTo>
                  <a:pt x="13694" y="131499"/>
                  <a:pt x="4169" y="127265"/>
                  <a:pt x="465" y="106363"/>
                </a:cubicBezTo>
                <a:cubicBezTo>
                  <a:pt x="-3239" y="85461"/>
                  <a:pt x="16341" y="-264"/>
                  <a:pt x="179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1A490C2D-F392-45FE-B699-0A8FF70FAFDF}"/>
              </a:ext>
            </a:extLst>
          </p:cNvPr>
          <p:cNvSpPr/>
          <p:nvPr/>
        </p:nvSpPr>
        <p:spPr>
          <a:xfrm>
            <a:off x="2144533" y="1409683"/>
            <a:ext cx="98746" cy="18633"/>
          </a:xfrm>
          <a:custGeom>
            <a:avLst/>
            <a:gdLst>
              <a:gd name="connsiteX0" fmla="*/ 180 w 98746"/>
              <a:gd name="connsiteY0" fmla="*/ 14305 h 18633"/>
              <a:gd name="connsiteX1" fmla="*/ 95430 w 98746"/>
              <a:gd name="connsiteY1" fmla="*/ 17 h 18633"/>
              <a:gd name="connsiteX2" fmla="*/ 71617 w 98746"/>
              <a:gd name="connsiteY2" fmla="*/ 17480 h 18633"/>
              <a:gd name="connsiteX3" fmla="*/ 180 w 98746"/>
              <a:gd name="connsiteY3" fmla="*/ 14305 h 1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746" h="18633">
                <a:moveTo>
                  <a:pt x="180" y="14305"/>
                </a:moveTo>
                <a:cubicBezTo>
                  <a:pt x="4149" y="11395"/>
                  <a:pt x="83524" y="-512"/>
                  <a:pt x="95430" y="17"/>
                </a:cubicBezTo>
                <a:cubicBezTo>
                  <a:pt x="107336" y="546"/>
                  <a:pt x="84317" y="14570"/>
                  <a:pt x="71617" y="17480"/>
                </a:cubicBezTo>
                <a:cubicBezTo>
                  <a:pt x="58917" y="20391"/>
                  <a:pt x="-3789" y="17215"/>
                  <a:pt x="180" y="14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BE3142FF-9C74-4661-BB80-FFFAE4745BB6}"/>
              </a:ext>
            </a:extLst>
          </p:cNvPr>
          <p:cNvSpPr/>
          <p:nvPr/>
        </p:nvSpPr>
        <p:spPr>
          <a:xfrm>
            <a:off x="2166766" y="1493002"/>
            <a:ext cx="99143" cy="62824"/>
          </a:xfrm>
          <a:custGeom>
            <a:avLst/>
            <a:gdLst>
              <a:gd name="connsiteX0" fmla="*/ 1759 w 99143"/>
              <a:gd name="connsiteY0" fmla="*/ 62748 h 62824"/>
              <a:gd name="connsiteX1" fmla="*/ 98597 w 99143"/>
              <a:gd name="connsiteY1" fmla="*/ 2423 h 62824"/>
              <a:gd name="connsiteX2" fmla="*/ 39859 w 99143"/>
              <a:gd name="connsiteY2" fmla="*/ 15123 h 62824"/>
              <a:gd name="connsiteX3" fmla="*/ 1759 w 99143"/>
              <a:gd name="connsiteY3" fmla="*/ 62748 h 6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143" h="62824">
                <a:moveTo>
                  <a:pt x="1759" y="62748"/>
                </a:moveTo>
                <a:cubicBezTo>
                  <a:pt x="11549" y="60631"/>
                  <a:pt x="92247" y="10360"/>
                  <a:pt x="98597" y="2423"/>
                </a:cubicBezTo>
                <a:cubicBezTo>
                  <a:pt x="104947" y="-5514"/>
                  <a:pt x="54147" y="7979"/>
                  <a:pt x="39859" y="15123"/>
                </a:cubicBezTo>
                <a:cubicBezTo>
                  <a:pt x="25572" y="22267"/>
                  <a:pt x="-8031" y="64865"/>
                  <a:pt x="1759" y="62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1FEC99EB-B097-4D1B-BBA1-C4C0537D9874}"/>
              </a:ext>
            </a:extLst>
          </p:cNvPr>
          <p:cNvSpPr/>
          <p:nvPr/>
        </p:nvSpPr>
        <p:spPr>
          <a:xfrm>
            <a:off x="2165350" y="1436391"/>
            <a:ext cx="79377" cy="49509"/>
          </a:xfrm>
          <a:custGeom>
            <a:avLst/>
            <a:gdLst>
              <a:gd name="connsiteX0" fmla="*/ 0 w 79377"/>
              <a:gd name="connsiteY0" fmla="*/ 49509 h 49509"/>
              <a:gd name="connsiteX1" fmla="*/ 79375 w 79377"/>
              <a:gd name="connsiteY1" fmla="*/ 297 h 49509"/>
              <a:gd name="connsiteX2" fmla="*/ 0 w 79377"/>
              <a:gd name="connsiteY2" fmla="*/ 49509 h 4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377" h="49509">
                <a:moveTo>
                  <a:pt x="0" y="49509"/>
                </a:moveTo>
                <a:cubicBezTo>
                  <a:pt x="0" y="49509"/>
                  <a:pt x="78846" y="5059"/>
                  <a:pt x="79375" y="297"/>
                </a:cubicBezTo>
                <a:cubicBezTo>
                  <a:pt x="79904" y="-4466"/>
                  <a:pt x="0" y="49509"/>
                  <a:pt x="0" y="49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6EF76A1C-1BAD-4326-A153-856B05A0B908}"/>
              </a:ext>
            </a:extLst>
          </p:cNvPr>
          <p:cNvSpPr/>
          <p:nvPr/>
        </p:nvSpPr>
        <p:spPr>
          <a:xfrm>
            <a:off x="2506535" y="3641627"/>
            <a:ext cx="354419" cy="351208"/>
          </a:xfrm>
          <a:custGeom>
            <a:avLst/>
            <a:gdLst>
              <a:gd name="connsiteX0" fmla="*/ 128 w 354419"/>
              <a:gd name="connsiteY0" fmla="*/ 350936 h 351208"/>
              <a:gd name="connsiteX1" fmla="*/ 101728 w 354419"/>
              <a:gd name="connsiteY1" fmla="*/ 133448 h 351208"/>
              <a:gd name="connsiteX2" fmla="*/ 333503 w 354419"/>
              <a:gd name="connsiteY2" fmla="*/ 14386 h 351208"/>
              <a:gd name="connsiteX3" fmla="*/ 328740 w 354419"/>
              <a:gd name="connsiteY3" fmla="*/ 11211 h 351208"/>
              <a:gd name="connsiteX4" fmla="*/ 203328 w 354419"/>
              <a:gd name="connsiteY4" fmla="*/ 96936 h 351208"/>
              <a:gd name="connsiteX5" fmla="*/ 181103 w 354419"/>
              <a:gd name="connsiteY5" fmla="*/ 123923 h 351208"/>
              <a:gd name="connsiteX6" fmla="*/ 82678 w 354419"/>
              <a:gd name="connsiteY6" fmla="*/ 177898 h 351208"/>
              <a:gd name="connsiteX7" fmla="*/ 128 w 354419"/>
              <a:gd name="connsiteY7" fmla="*/ 350936 h 35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419" h="351208">
                <a:moveTo>
                  <a:pt x="128" y="350936"/>
                </a:moveTo>
                <a:cubicBezTo>
                  <a:pt x="3303" y="343528"/>
                  <a:pt x="46166" y="189540"/>
                  <a:pt x="101728" y="133448"/>
                </a:cubicBezTo>
                <a:cubicBezTo>
                  <a:pt x="157290" y="77356"/>
                  <a:pt x="295668" y="34759"/>
                  <a:pt x="333503" y="14386"/>
                </a:cubicBezTo>
                <a:cubicBezTo>
                  <a:pt x="371338" y="-5987"/>
                  <a:pt x="350436" y="-2547"/>
                  <a:pt x="328740" y="11211"/>
                </a:cubicBezTo>
                <a:cubicBezTo>
                  <a:pt x="307044" y="24969"/>
                  <a:pt x="227934" y="78151"/>
                  <a:pt x="203328" y="96936"/>
                </a:cubicBezTo>
                <a:cubicBezTo>
                  <a:pt x="178722" y="115721"/>
                  <a:pt x="201211" y="110429"/>
                  <a:pt x="181103" y="123923"/>
                </a:cubicBezTo>
                <a:cubicBezTo>
                  <a:pt x="160995" y="137417"/>
                  <a:pt x="112047" y="143238"/>
                  <a:pt x="82678" y="177898"/>
                </a:cubicBezTo>
                <a:cubicBezTo>
                  <a:pt x="53309" y="212558"/>
                  <a:pt x="-3047" y="358344"/>
                  <a:pt x="128" y="3509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5C311306-6A16-4BDE-92E3-EBCDE208C1F1}"/>
              </a:ext>
            </a:extLst>
          </p:cNvPr>
          <p:cNvSpPr/>
          <p:nvPr/>
        </p:nvSpPr>
        <p:spPr>
          <a:xfrm>
            <a:off x="2852985" y="3403600"/>
            <a:ext cx="360245" cy="230329"/>
          </a:xfrm>
          <a:custGeom>
            <a:avLst/>
            <a:gdLst>
              <a:gd name="connsiteX0" fmla="*/ 1340 w 360245"/>
              <a:gd name="connsiteY0" fmla="*/ 230188 h 230329"/>
              <a:gd name="connsiteX1" fmla="*/ 98178 w 360245"/>
              <a:gd name="connsiteY1" fmla="*/ 193675 h 230329"/>
              <a:gd name="connsiteX2" fmla="*/ 126753 w 360245"/>
              <a:gd name="connsiteY2" fmla="*/ 173038 h 230329"/>
              <a:gd name="connsiteX3" fmla="*/ 153740 w 360245"/>
              <a:gd name="connsiteY3" fmla="*/ 134938 h 230329"/>
              <a:gd name="connsiteX4" fmla="*/ 360115 w 360245"/>
              <a:gd name="connsiteY4" fmla="*/ 0 h 230329"/>
              <a:gd name="connsiteX5" fmla="*/ 120403 w 360245"/>
              <a:gd name="connsiteY5" fmla="*/ 134938 h 230329"/>
              <a:gd name="connsiteX6" fmla="*/ 47378 w 360245"/>
              <a:gd name="connsiteY6" fmla="*/ 203200 h 230329"/>
              <a:gd name="connsiteX7" fmla="*/ 1340 w 360245"/>
              <a:gd name="connsiteY7" fmla="*/ 230188 h 23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245" h="230329">
                <a:moveTo>
                  <a:pt x="1340" y="230188"/>
                </a:moveTo>
                <a:cubicBezTo>
                  <a:pt x="9807" y="228601"/>
                  <a:pt x="77276" y="203200"/>
                  <a:pt x="98178" y="193675"/>
                </a:cubicBezTo>
                <a:cubicBezTo>
                  <a:pt x="119080" y="184150"/>
                  <a:pt x="117493" y="182827"/>
                  <a:pt x="126753" y="173038"/>
                </a:cubicBezTo>
                <a:cubicBezTo>
                  <a:pt x="136013" y="163249"/>
                  <a:pt x="114846" y="163778"/>
                  <a:pt x="153740" y="134938"/>
                </a:cubicBezTo>
                <a:cubicBezTo>
                  <a:pt x="192634" y="106098"/>
                  <a:pt x="365671" y="0"/>
                  <a:pt x="360115" y="0"/>
                </a:cubicBezTo>
                <a:cubicBezTo>
                  <a:pt x="354559" y="0"/>
                  <a:pt x="172526" y="101071"/>
                  <a:pt x="120403" y="134938"/>
                </a:cubicBezTo>
                <a:cubicBezTo>
                  <a:pt x="68280" y="168805"/>
                  <a:pt x="68280" y="186531"/>
                  <a:pt x="47378" y="203200"/>
                </a:cubicBezTo>
                <a:cubicBezTo>
                  <a:pt x="26476" y="219869"/>
                  <a:pt x="-7127" y="231775"/>
                  <a:pt x="1340" y="230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CC3B0118-97F5-418F-825E-224BEC50BF74}"/>
              </a:ext>
            </a:extLst>
          </p:cNvPr>
          <p:cNvSpPr/>
          <p:nvPr/>
        </p:nvSpPr>
        <p:spPr>
          <a:xfrm>
            <a:off x="3179621" y="3100153"/>
            <a:ext cx="497305" cy="323790"/>
          </a:xfrm>
          <a:custGeom>
            <a:avLst/>
            <a:gdLst>
              <a:gd name="connsiteX0" fmla="*/ 11254 w 497305"/>
              <a:gd name="connsiteY0" fmla="*/ 308210 h 323790"/>
              <a:gd name="connsiteX1" fmla="*/ 63642 w 497305"/>
              <a:gd name="connsiteY1" fmla="*/ 301860 h 323790"/>
              <a:gd name="connsiteX2" fmla="*/ 344629 w 497305"/>
              <a:gd name="connsiteY2" fmla="*/ 116122 h 323790"/>
              <a:gd name="connsiteX3" fmla="*/ 497029 w 497305"/>
              <a:gd name="connsiteY3" fmla="*/ 235 h 323790"/>
              <a:gd name="connsiteX4" fmla="*/ 377967 w 497305"/>
              <a:gd name="connsiteY4" fmla="*/ 89135 h 323790"/>
              <a:gd name="connsiteX5" fmla="*/ 227154 w 497305"/>
              <a:gd name="connsiteY5" fmla="*/ 193910 h 323790"/>
              <a:gd name="connsiteX6" fmla="*/ 11254 w 497305"/>
              <a:gd name="connsiteY6" fmla="*/ 308210 h 3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305" h="323790">
                <a:moveTo>
                  <a:pt x="11254" y="308210"/>
                </a:moveTo>
                <a:cubicBezTo>
                  <a:pt x="-15998" y="326202"/>
                  <a:pt x="8079" y="333875"/>
                  <a:pt x="63642" y="301860"/>
                </a:cubicBezTo>
                <a:cubicBezTo>
                  <a:pt x="119205" y="269845"/>
                  <a:pt x="272398" y="166393"/>
                  <a:pt x="344629" y="116122"/>
                </a:cubicBezTo>
                <a:cubicBezTo>
                  <a:pt x="416860" y="65851"/>
                  <a:pt x="491473" y="4733"/>
                  <a:pt x="497029" y="235"/>
                </a:cubicBezTo>
                <a:cubicBezTo>
                  <a:pt x="502585" y="-4263"/>
                  <a:pt x="422946" y="56856"/>
                  <a:pt x="377967" y="89135"/>
                </a:cubicBezTo>
                <a:cubicBezTo>
                  <a:pt x="332988" y="121414"/>
                  <a:pt x="283246" y="157927"/>
                  <a:pt x="227154" y="193910"/>
                </a:cubicBezTo>
                <a:cubicBezTo>
                  <a:pt x="171062" y="229893"/>
                  <a:pt x="38506" y="290218"/>
                  <a:pt x="11254" y="308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0E429BEA-1967-479D-9598-95F86BE9AE88}"/>
              </a:ext>
            </a:extLst>
          </p:cNvPr>
          <p:cNvSpPr/>
          <p:nvPr/>
        </p:nvSpPr>
        <p:spPr>
          <a:xfrm>
            <a:off x="2480332" y="3675593"/>
            <a:ext cx="320528" cy="280488"/>
          </a:xfrm>
          <a:custGeom>
            <a:avLst/>
            <a:gdLst>
              <a:gd name="connsiteX0" fmla="*/ 931 w 320528"/>
              <a:gd name="connsiteY0" fmla="*/ 280457 h 280488"/>
              <a:gd name="connsiteX1" fmla="*/ 78718 w 320528"/>
              <a:gd name="connsiteY1" fmla="*/ 102657 h 280488"/>
              <a:gd name="connsiteX2" fmla="*/ 318431 w 320528"/>
              <a:gd name="connsiteY2" fmla="*/ 1057 h 280488"/>
              <a:gd name="connsiteX3" fmla="*/ 191431 w 320528"/>
              <a:gd name="connsiteY3" fmla="*/ 51857 h 280488"/>
              <a:gd name="connsiteX4" fmla="*/ 119993 w 320528"/>
              <a:gd name="connsiteY4" fmla="*/ 88370 h 280488"/>
              <a:gd name="connsiteX5" fmla="*/ 931 w 320528"/>
              <a:gd name="connsiteY5" fmla="*/ 280457 h 28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528" h="280488">
                <a:moveTo>
                  <a:pt x="931" y="280457"/>
                </a:moveTo>
                <a:cubicBezTo>
                  <a:pt x="-5948" y="282838"/>
                  <a:pt x="25801" y="149224"/>
                  <a:pt x="78718" y="102657"/>
                </a:cubicBezTo>
                <a:cubicBezTo>
                  <a:pt x="131635" y="56090"/>
                  <a:pt x="299646" y="9524"/>
                  <a:pt x="318431" y="1057"/>
                </a:cubicBezTo>
                <a:cubicBezTo>
                  <a:pt x="337216" y="-7410"/>
                  <a:pt x="224504" y="37305"/>
                  <a:pt x="191431" y="51857"/>
                </a:cubicBezTo>
                <a:cubicBezTo>
                  <a:pt x="158358" y="66409"/>
                  <a:pt x="152537" y="55562"/>
                  <a:pt x="119993" y="88370"/>
                </a:cubicBezTo>
                <a:cubicBezTo>
                  <a:pt x="87449" y="121178"/>
                  <a:pt x="7810" y="278076"/>
                  <a:pt x="931" y="280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0F9EBAA5-81B8-4D3C-8B4F-2CEEF3362AC8}"/>
              </a:ext>
            </a:extLst>
          </p:cNvPr>
          <p:cNvSpPr/>
          <p:nvPr/>
        </p:nvSpPr>
        <p:spPr>
          <a:xfrm>
            <a:off x="2977909" y="3268288"/>
            <a:ext cx="422825" cy="244877"/>
          </a:xfrm>
          <a:custGeom>
            <a:avLst/>
            <a:gdLst>
              <a:gd name="connsiteX0" fmla="*/ 241 w 422825"/>
              <a:gd name="connsiteY0" fmla="*/ 244850 h 244877"/>
              <a:gd name="connsiteX1" fmla="*/ 278054 w 422825"/>
              <a:gd name="connsiteY1" fmla="*/ 86100 h 244877"/>
              <a:gd name="connsiteX2" fmla="*/ 422516 w 422825"/>
              <a:gd name="connsiteY2" fmla="*/ 375 h 244877"/>
              <a:gd name="connsiteX3" fmla="*/ 319329 w 422825"/>
              <a:gd name="connsiteY3" fmla="*/ 52762 h 244877"/>
              <a:gd name="connsiteX4" fmla="*/ 230429 w 422825"/>
              <a:gd name="connsiteY4" fmla="*/ 98800 h 244877"/>
              <a:gd name="connsiteX5" fmla="*/ 241 w 422825"/>
              <a:gd name="connsiteY5" fmla="*/ 244850 h 24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825" h="244877">
                <a:moveTo>
                  <a:pt x="241" y="244850"/>
                </a:moveTo>
                <a:cubicBezTo>
                  <a:pt x="8178" y="242733"/>
                  <a:pt x="278054" y="86100"/>
                  <a:pt x="278054" y="86100"/>
                </a:cubicBezTo>
                <a:cubicBezTo>
                  <a:pt x="348433" y="45354"/>
                  <a:pt x="415637" y="5931"/>
                  <a:pt x="422516" y="375"/>
                </a:cubicBezTo>
                <a:cubicBezTo>
                  <a:pt x="429395" y="-5181"/>
                  <a:pt x="319329" y="52762"/>
                  <a:pt x="319329" y="52762"/>
                </a:cubicBezTo>
                <a:cubicBezTo>
                  <a:pt x="287314" y="69166"/>
                  <a:pt x="278583" y="71283"/>
                  <a:pt x="230429" y="98800"/>
                </a:cubicBezTo>
                <a:cubicBezTo>
                  <a:pt x="182275" y="126317"/>
                  <a:pt x="-7696" y="246967"/>
                  <a:pt x="241" y="244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7A016E06-7D8B-4291-9233-D223969CAAFB}"/>
              </a:ext>
            </a:extLst>
          </p:cNvPr>
          <p:cNvSpPr/>
          <p:nvPr/>
        </p:nvSpPr>
        <p:spPr>
          <a:xfrm>
            <a:off x="3365239" y="3065332"/>
            <a:ext cx="327376" cy="224387"/>
          </a:xfrm>
          <a:custGeom>
            <a:avLst/>
            <a:gdLst>
              <a:gd name="connsiteX0" fmla="*/ 327286 w 327376"/>
              <a:gd name="connsiteY0" fmla="*/ 131 h 224387"/>
              <a:gd name="connsiteX1" fmla="*/ 103449 w 327376"/>
              <a:gd name="connsiteY1" fmla="*/ 150943 h 224387"/>
              <a:gd name="connsiteX2" fmla="*/ 261 w 327376"/>
              <a:gd name="connsiteY2" fmla="*/ 223968 h 224387"/>
              <a:gd name="connsiteX3" fmla="*/ 71699 w 327376"/>
              <a:gd name="connsiteY3" fmla="*/ 182693 h 224387"/>
              <a:gd name="connsiteX4" fmla="*/ 327286 w 327376"/>
              <a:gd name="connsiteY4" fmla="*/ 131 h 22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376" h="224387">
                <a:moveTo>
                  <a:pt x="327286" y="131"/>
                </a:moveTo>
                <a:cubicBezTo>
                  <a:pt x="332578" y="-5161"/>
                  <a:pt x="103449" y="150943"/>
                  <a:pt x="103449" y="150943"/>
                </a:cubicBezTo>
                <a:cubicBezTo>
                  <a:pt x="48945" y="188249"/>
                  <a:pt x="5553" y="218676"/>
                  <a:pt x="261" y="223968"/>
                </a:cubicBezTo>
                <a:cubicBezTo>
                  <a:pt x="-5031" y="229260"/>
                  <a:pt x="71699" y="182693"/>
                  <a:pt x="71699" y="182693"/>
                </a:cubicBezTo>
                <a:cubicBezTo>
                  <a:pt x="126732" y="148826"/>
                  <a:pt x="321994" y="5423"/>
                  <a:pt x="327286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F982D336-0517-4A9C-8B66-E60257405397}"/>
              </a:ext>
            </a:extLst>
          </p:cNvPr>
          <p:cNvSpPr/>
          <p:nvPr/>
        </p:nvSpPr>
        <p:spPr>
          <a:xfrm>
            <a:off x="3651019" y="3111463"/>
            <a:ext cx="41608" cy="206881"/>
          </a:xfrm>
          <a:custGeom>
            <a:avLst/>
            <a:gdLst>
              <a:gd name="connsiteX0" fmla="*/ 41506 w 41608"/>
              <a:gd name="connsiteY0" fmla="*/ 1625 h 206881"/>
              <a:gd name="connsiteX1" fmla="*/ 12931 w 41608"/>
              <a:gd name="connsiteY1" fmla="*/ 114337 h 206881"/>
              <a:gd name="connsiteX2" fmla="*/ 1819 w 41608"/>
              <a:gd name="connsiteY2" fmla="*/ 204825 h 206881"/>
              <a:gd name="connsiteX3" fmla="*/ 41506 w 41608"/>
              <a:gd name="connsiteY3" fmla="*/ 1625 h 20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8" h="206881">
                <a:moveTo>
                  <a:pt x="41506" y="1625"/>
                </a:moveTo>
                <a:cubicBezTo>
                  <a:pt x="43358" y="-13456"/>
                  <a:pt x="19545" y="80470"/>
                  <a:pt x="12931" y="114337"/>
                </a:cubicBezTo>
                <a:cubicBezTo>
                  <a:pt x="6316" y="148204"/>
                  <a:pt x="-4266" y="219906"/>
                  <a:pt x="1819" y="204825"/>
                </a:cubicBezTo>
                <a:cubicBezTo>
                  <a:pt x="7904" y="189744"/>
                  <a:pt x="39654" y="16706"/>
                  <a:pt x="41506" y="1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1FB02AF2-E944-4FC3-9854-839905DD379C}"/>
              </a:ext>
            </a:extLst>
          </p:cNvPr>
          <p:cNvSpPr/>
          <p:nvPr/>
        </p:nvSpPr>
        <p:spPr>
          <a:xfrm>
            <a:off x="3629955" y="3103063"/>
            <a:ext cx="51459" cy="261581"/>
          </a:xfrm>
          <a:custGeom>
            <a:avLst/>
            <a:gdLst>
              <a:gd name="connsiteX0" fmla="*/ 51458 w 51459"/>
              <a:gd name="connsiteY0" fmla="*/ 500 h 261581"/>
              <a:gd name="connsiteX1" fmla="*/ 658 w 51459"/>
              <a:gd name="connsiteY1" fmla="*/ 124325 h 261581"/>
              <a:gd name="connsiteX2" fmla="*/ 21295 w 51459"/>
              <a:gd name="connsiteY2" fmla="*/ 260850 h 261581"/>
              <a:gd name="connsiteX3" fmla="*/ 2245 w 51459"/>
              <a:gd name="connsiteY3" fmla="*/ 171950 h 261581"/>
              <a:gd name="connsiteX4" fmla="*/ 51458 w 51459"/>
              <a:gd name="connsiteY4" fmla="*/ 500 h 26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59" h="261581">
                <a:moveTo>
                  <a:pt x="51458" y="500"/>
                </a:moveTo>
                <a:cubicBezTo>
                  <a:pt x="51194" y="-7437"/>
                  <a:pt x="5685" y="80933"/>
                  <a:pt x="658" y="124325"/>
                </a:cubicBezTo>
                <a:cubicBezTo>
                  <a:pt x="-4369" y="167717"/>
                  <a:pt x="21031" y="252913"/>
                  <a:pt x="21295" y="260850"/>
                </a:cubicBezTo>
                <a:cubicBezTo>
                  <a:pt x="21559" y="268787"/>
                  <a:pt x="-2253" y="210315"/>
                  <a:pt x="2245" y="171950"/>
                </a:cubicBezTo>
                <a:cubicBezTo>
                  <a:pt x="6743" y="133585"/>
                  <a:pt x="51722" y="8437"/>
                  <a:pt x="51458" y="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A1A1BC40-8222-4E14-9CC0-0412B533CC68}"/>
              </a:ext>
            </a:extLst>
          </p:cNvPr>
          <p:cNvSpPr/>
          <p:nvPr/>
        </p:nvSpPr>
        <p:spPr>
          <a:xfrm>
            <a:off x="3645823" y="3363380"/>
            <a:ext cx="120329" cy="216807"/>
          </a:xfrm>
          <a:custGeom>
            <a:avLst/>
            <a:gdLst>
              <a:gd name="connsiteX0" fmla="*/ 665 w 120329"/>
              <a:gd name="connsiteY0" fmla="*/ 533 h 216807"/>
              <a:gd name="connsiteX1" fmla="*/ 118140 w 120329"/>
              <a:gd name="connsiteY1" fmla="*/ 210083 h 216807"/>
              <a:gd name="connsiteX2" fmla="*/ 72102 w 120329"/>
              <a:gd name="connsiteY2" fmla="*/ 151345 h 216807"/>
              <a:gd name="connsiteX3" fmla="*/ 665 w 120329"/>
              <a:gd name="connsiteY3" fmla="*/ 533 h 2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329" h="216807">
                <a:moveTo>
                  <a:pt x="665" y="533"/>
                </a:moveTo>
                <a:cubicBezTo>
                  <a:pt x="8338" y="10323"/>
                  <a:pt x="106234" y="184948"/>
                  <a:pt x="118140" y="210083"/>
                </a:cubicBezTo>
                <a:cubicBezTo>
                  <a:pt x="130046" y="235218"/>
                  <a:pt x="90358" y="184153"/>
                  <a:pt x="72102" y="151345"/>
                </a:cubicBezTo>
                <a:cubicBezTo>
                  <a:pt x="53846" y="118537"/>
                  <a:pt x="-7008" y="-9257"/>
                  <a:pt x="665" y="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BB9A0049-2D47-46A8-9020-D6422CFFE1CD}"/>
              </a:ext>
            </a:extLst>
          </p:cNvPr>
          <p:cNvSpPr/>
          <p:nvPr/>
        </p:nvSpPr>
        <p:spPr>
          <a:xfrm>
            <a:off x="3691846" y="3084921"/>
            <a:ext cx="38784" cy="367021"/>
          </a:xfrm>
          <a:custGeom>
            <a:avLst/>
            <a:gdLst>
              <a:gd name="connsiteX0" fmla="*/ 38779 w 38784"/>
              <a:gd name="connsiteY0" fmla="*/ 1179 h 367021"/>
              <a:gd name="connsiteX1" fmla="*/ 679 w 38784"/>
              <a:gd name="connsiteY1" fmla="*/ 169454 h 367021"/>
              <a:gd name="connsiteX2" fmla="*/ 14967 w 38784"/>
              <a:gd name="connsiteY2" fmla="*/ 299629 h 367021"/>
              <a:gd name="connsiteX3" fmla="*/ 22904 w 38784"/>
              <a:gd name="connsiteY3" fmla="*/ 366304 h 367021"/>
              <a:gd name="connsiteX4" fmla="*/ 3854 w 38784"/>
              <a:gd name="connsiteY4" fmla="*/ 259942 h 367021"/>
              <a:gd name="connsiteX5" fmla="*/ 38779 w 38784"/>
              <a:gd name="connsiteY5" fmla="*/ 1179 h 36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4" h="367021">
                <a:moveTo>
                  <a:pt x="38779" y="1179"/>
                </a:moveTo>
                <a:cubicBezTo>
                  <a:pt x="38250" y="-13902"/>
                  <a:pt x="4648" y="119712"/>
                  <a:pt x="679" y="169454"/>
                </a:cubicBezTo>
                <a:cubicBezTo>
                  <a:pt x="-3290" y="219196"/>
                  <a:pt x="11263" y="266821"/>
                  <a:pt x="14967" y="299629"/>
                </a:cubicBezTo>
                <a:cubicBezTo>
                  <a:pt x="18671" y="332437"/>
                  <a:pt x="24756" y="372919"/>
                  <a:pt x="22904" y="366304"/>
                </a:cubicBezTo>
                <a:cubicBezTo>
                  <a:pt x="21052" y="359690"/>
                  <a:pt x="3589" y="317356"/>
                  <a:pt x="3854" y="259942"/>
                </a:cubicBezTo>
                <a:cubicBezTo>
                  <a:pt x="4119" y="202528"/>
                  <a:pt x="39308" y="16260"/>
                  <a:pt x="38779" y="1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51AB5E6E-F5F4-4F62-B5CF-A394D103EF10}"/>
              </a:ext>
            </a:extLst>
          </p:cNvPr>
          <p:cNvSpPr/>
          <p:nvPr/>
        </p:nvSpPr>
        <p:spPr>
          <a:xfrm>
            <a:off x="3744315" y="3459047"/>
            <a:ext cx="292751" cy="311383"/>
          </a:xfrm>
          <a:custGeom>
            <a:avLst/>
            <a:gdLst>
              <a:gd name="connsiteX0" fmla="*/ 2185 w 292751"/>
              <a:gd name="connsiteY0" fmla="*/ 1703 h 311383"/>
              <a:gd name="connsiteX1" fmla="*/ 164110 w 292751"/>
              <a:gd name="connsiteY1" fmla="*/ 135053 h 311383"/>
              <a:gd name="connsiteX2" fmla="*/ 281585 w 292751"/>
              <a:gd name="connsiteY2" fmla="*/ 177916 h 311383"/>
              <a:gd name="connsiteX3" fmla="*/ 287935 w 292751"/>
              <a:gd name="connsiteY3" fmla="*/ 311266 h 311383"/>
              <a:gd name="connsiteX4" fmla="*/ 281585 w 292751"/>
              <a:gd name="connsiteY4" fmla="*/ 200141 h 311383"/>
              <a:gd name="connsiteX5" fmla="*/ 186335 w 292751"/>
              <a:gd name="connsiteY5" fmla="*/ 131878 h 311383"/>
              <a:gd name="connsiteX6" fmla="*/ 78385 w 292751"/>
              <a:gd name="connsiteY6" fmla="*/ 63616 h 311383"/>
              <a:gd name="connsiteX7" fmla="*/ 2185 w 292751"/>
              <a:gd name="connsiteY7" fmla="*/ 1703 h 31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751" h="311383">
                <a:moveTo>
                  <a:pt x="2185" y="1703"/>
                </a:moveTo>
                <a:cubicBezTo>
                  <a:pt x="16472" y="13609"/>
                  <a:pt x="117543" y="105684"/>
                  <a:pt x="164110" y="135053"/>
                </a:cubicBezTo>
                <a:cubicBezTo>
                  <a:pt x="210677" y="164422"/>
                  <a:pt x="260948" y="148547"/>
                  <a:pt x="281585" y="177916"/>
                </a:cubicBezTo>
                <a:cubicBezTo>
                  <a:pt x="302222" y="207285"/>
                  <a:pt x="287935" y="307562"/>
                  <a:pt x="287935" y="311266"/>
                </a:cubicBezTo>
                <a:cubicBezTo>
                  <a:pt x="287935" y="314970"/>
                  <a:pt x="298518" y="230039"/>
                  <a:pt x="281585" y="200141"/>
                </a:cubicBezTo>
                <a:cubicBezTo>
                  <a:pt x="264652" y="170243"/>
                  <a:pt x="220202" y="154632"/>
                  <a:pt x="186335" y="131878"/>
                </a:cubicBezTo>
                <a:cubicBezTo>
                  <a:pt x="152468" y="109124"/>
                  <a:pt x="78385" y="63616"/>
                  <a:pt x="78385" y="63616"/>
                </a:cubicBezTo>
                <a:cubicBezTo>
                  <a:pt x="47164" y="43508"/>
                  <a:pt x="-12102" y="-10203"/>
                  <a:pt x="2185" y="1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54EF484F-37E7-4F05-94F8-6B0450A393A9}"/>
              </a:ext>
            </a:extLst>
          </p:cNvPr>
          <p:cNvSpPr/>
          <p:nvPr/>
        </p:nvSpPr>
        <p:spPr>
          <a:xfrm>
            <a:off x="3772941" y="3580487"/>
            <a:ext cx="216809" cy="106458"/>
          </a:xfrm>
          <a:custGeom>
            <a:avLst/>
            <a:gdLst>
              <a:gd name="connsiteX0" fmla="*/ 547 w 216809"/>
              <a:gd name="connsiteY0" fmla="*/ 913 h 106458"/>
              <a:gd name="connsiteX1" fmla="*/ 191047 w 216809"/>
              <a:gd name="connsiteY1" fmla="*/ 83463 h 106458"/>
              <a:gd name="connsiteX2" fmla="*/ 213272 w 216809"/>
              <a:gd name="connsiteY2" fmla="*/ 105688 h 106458"/>
              <a:gd name="connsiteX3" fmla="*/ 175172 w 216809"/>
              <a:gd name="connsiteY3" fmla="*/ 62826 h 106458"/>
              <a:gd name="connsiteX4" fmla="*/ 133897 w 216809"/>
              <a:gd name="connsiteY4" fmla="*/ 40601 h 106458"/>
              <a:gd name="connsiteX5" fmla="*/ 547 w 216809"/>
              <a:gd name="connsiteY5" fmla="*/ 913 h 10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809" h="106458">
                <a:moveTo>
                  <a:pt x="547" y="913"/>
                </a:moveTo>
                <a:cubicBezTo>
                  <a:pt x="10072" y="8057"/>
                  <a:pt x="155593" y="66001"/>
                  <a:pt x="191047" y="83463"/>
                </a:cubicBezTo>
                <a:cubicBezTo>
                  <a:pt x="226501" y="100925"/>
                  <a:pt x="215918" y="109128"/>
                  <a:pt x="213272" y="105688"/>
                </a:cubicBezTo>
                <a:cubicBezTo>
                  <a:pt x="210626" y="102248"/>
                  <a:pt x="188401" y="73674"/>
                  <a:pt x="175172" y="62826"/>
                </a:cubicBezTo>
                <a:cubicBezTo>
                  <a:pt x="161943" y="51978"/>
                  <a:pt x="159297" y="50655"/>
                  <a:pt x="133897" y="40601"/>
                </a:cubicBezTo>
                <a:cubicBezTo>
                  <a:pt x="108497" y="30547"/>
                  <a:pt x="-8978" y="-6231"/>
                  <a:pt x="547" y="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44E86BFE-4FB1-4FDE-BCEB-4163F4950237}"/>
              </a:ext>
            </a:extLst>
          </p:cNvPr>
          <p:cNvSpPr/>
          <p:nvPr/>
        </p:nvSpPr>
        <p:spPr>
          <a:xfrm>
            <a:off x="3431120" y="3373872"/>
            <a:ext cx="364808" cy="210924"/>
          </a:xfrm>
          <a:custGeom>
            <a:avLst/>
            <a:gdLst>
              <a:gd name="connsiteX0" fmla="*/ 2643 w 364808"/>
              <a:gd name="connsiteY0" fmla="*/ 188478 h 210924"/>
              <a:gd name="connsiteX1" fmla="*/ 116943 w 364808"/>
              <a:gd name="connsiteY1" fmla="*/ 10678 h 210924"/>
              <a:gd name="connsiteX2" fmla="*/ 128055 w 364808"/>
              <a:gd name="connsiteY2" fmla="*/ 28141 h 210924"/>
              <a:gd name="connsiteX3" fmla="*/ 194730 w 364808"/>
              <a:gd name="connsiteY3" fmla="*/ 94816 h 210924"/>
              <a:gd name="connsiteX4" fmla="*/ 236005 w 364808"/>
              <a:gd name="connsiteY4" fmla="*/ 140853 h 210924"/>
              <a:gd name="connsiteX5" fmla="*/ 280455 w 364808"/>
              <a:gd name="connsiteY5" fmla="*/ 186891 h 210924"/>
              <a:gd name="connsiteX6" fmla="*/ 364593 w 364808"/>
              <a:gd name="connsiteY6" fmla="*/ 209116 h 210924"/>
              <a:gd name="connsiteX7" fmla="*/ 253468 w 364808"/>
              <a:gd name="connsiteY7" fmla="*/ 140853 h 210924"/>
              <a:gd name="connsiteX8" fmla="*/ 158218 w 364808"/>
              <a:gd name="connsiteY8" fmla="*/ 29728 h 210924"/>
              <a:gd name="connsiteX9" fmla="*/ 82018 w 364808"/>
              <a:gd name="connsiteY9" fmla="*/ 58303 h 210924"/>
              <a:gd name="connsiteX10" fmla="*/ 39155 w 364808"/>
              <a:gd name="connsiteY10" fmla="*/ 117041 h 210924"/>
              <a:gd name="connsiteX11" fmla="*/ 2643 w 364808"/>
              <a:gd name="connsiteY11" fmla="*/ 188478 h 21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4808" h="210924">
                <a:moveTo>
                  <a:pt x="2643" y="188478"/>
                </a:moveTo>
                <a:cubicBezTo>
                  <a:pt x="15608" y="170751"/>
                  <a:pt x="96041" y="37401"/>
                  <a:pt x="116943" y="10678"/>
                </a:cubicBezTo>
                <a:cubicBezTo>
                  <a:pt x="137845" y="-16045"/>
                  <a:pt x="115091" y="14118"/>
                  <a:pt x="128055" y="28141"/>
                </a:cubicBezTo>
                <a:cubicBezTo>
                  <a:pt x="141020" y="42164"/>
                  <a:pt x="176738" y="76031"/>
                  <a:pt x="194730" y="94816"/>
                </a:cubicBezTo>
                <a:cubicBezTo>
                  <a:pt x="212722" y="113601"/>
                  <a:pt x="221718" y="125507"/>
                  <a:pt x="236005" y="140853"/>
                </a:cubicBezTo>
                <a:cubicBezTo>
                  <a:pt x="250293" y="156199"/>
                  <a:pt x="259024" y="175514"/>
                  <a:pt x="280455" y="186891"/>
                </a:cubicBezTo>
                <a:cubicBezTo>
                  <a:pt x="301886" y="198268"/>
                  <a:pt x="369091" y="216789"/>
                  <a:pt x="364593" y="209116"/>
                </a:cubicBezTo>
                <a:cubicBezTo>
                  <a:pt x="360095" y="201443"/>
                  <a:pt x="287864" y="170751"/>
                  <a:pt x="253468" y="140853"/>
                </a:cubicBezTo>
                <a:cubicBezTo>
                  <a:pt x="219072" y="110955"/>
                  <a:pt x="186793" y="43486"/>
                  <a:pt x="158218" y="29728"/>
                </a:cubicBezTo>
                <a:cubicBezTo>
                  <a:pt x="129643" y="15970"/>
                  <a:pt x="101862" y="43751"/>
                  <a:pt x="82018" y="58303"/>
                </a:cubicBezTo>
                <a:cubicBezTo>
                  <a:pt x="62174" y="72855"/>
                  <a:pt x="50267" y="99050"/>
                  <a:pt x="39155" y="117041"/>
                </a:cubicBezTo>
                <a:cubicBezTo>
                  <a:pt x="28043" y="135032"/>
                  <a:pt x="-10322" y="206205"/>
                  <a:pt x="2643" y="188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A1CF5EC3-FF27-49E8-847C-FB6F5ED75C85}"/>
              </a:ext>
            </a:extLst>
          </p:cNvPr>
          <p:cNvSpPr/>
          <p:nvPr/>
        </p:nvSpPr>
        <p:spPr>
          <a:xfrm>
            <a:off x="3475004" y="3440158"/>
            <a:ext cx="278661" cy="244522"/>
          </a:xfrm>
          <a:custGeom>
            <a:avLst/>
            <a:gdLst>
              <a:gd name="connsiteX0" fmla="*/ 34 w 278661"/>
              <a:gd name="connsiteY0" fmla="*/ 133305 h 244522"/>
              <a:gd name="connsiteX1" fmla="*/ 79409 w 278661"/>
              <a:gd name="connsiteY1" fmla="*/ 3130 h 244522"/>
              <a:gd name="connsiteX2" fmla="*/ 112746 w 278661"/>
              <a:gd name="connsiteY2" fmla="*/ 44405 h 244522"/>
              <a:gd name="connsiteX3" fmla="*/ 141321 w 278661"/>
              <a:gd name="connsiteY3" fmla="*/ 88855 h 244522"/>
              <a:gd name="connsiteX4" fmla="*/ 179421 w 278661"/>
              <a:gd name="connsiteY4" fmla="*/ 157117 h 244522"/>
              <a:gd name="connsiteX5" fmla="*/ 242921 w 278661"/>
              <a:gd name="connsiteY5" fmla="*/ 222205 h 244522"/>
              <a:gd name="connsiteX6" fmla="*/ 277846 w 278661"/>
              <a:gd name="connsiteY6" fmla="*/ 241255 h 244522"/>
              <a:gd name="connsiteX7" fmla="*/ 209584 w 278661"/>
              <a:gd name="connsiteY7" fmla="*/ 161880 h 244522"/>
              <a:gd name="connsiteX8" fmla="*/ 101634 w 278661"/>
              <a:gd name="connsiteY8" fmla="*/ 9480 h 244522"/>
              <a:gd name="connsiteX9" fmla="*/ 69884 w 278661"/>
              <a:gd name="connsiteY9" fmla="*/ 39642 h 244522"/>
              <a:gd name="connsiteX10" fmla="*/ 34 w 278661"/>
              <a:gd name="connsiteY10" fmla="*/ 133305 h 24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661" h="244522">
                <a:moveTo>
                  <a:pt x="34" y="133305"/>
                </a:moveTo>
                <a:cubicBezTo>
                  <a:pt x="1621" y="127220"/>
                  <a:pt x="60624" y="17947"/>
                  <a:pt x="79409" y="3130"/>
                </a:cubicBezTo>
                <a:cubicBezTo>
                  <a:pt x="98194" y="-11687"/>
                  <a:pt x="102427" y="30118"/>
                  <a:pt x="112746" y="44405"/>
                </a:cubicBezTo>
                <a:cubicBezTo>
                  <a:pt x="123065" y="58692"/>
                  <a:pt x="130209" y="70070"/>
                  <a:pt x="141321" y="88855"/>
                </a:cubicBezTo>
                <a:cubicBezTo>
                  <a:pt x="152434" y="107640"/>
                  <a:pt x="162488" y="134892"/>
                  <a:pt x="179421" y="157117"/>
                </a:cubicBezTo>
                <a:cubicBezTo>
                  <a:pt x="196354" y="179342"/>
                  <a:pt x="226517" y="208182"/>
                  <a:pt x="242921" y="222205"/>
                </a:cubicBezTo>
                <a:cubicBezTo>
                  <a:pt x="259325" y="236228"/>
                  <a:pt x="283402" y="251309"/>
                  <a:pt x="277846" y="241255"/>
                </a:cubicBezTo>
                <a:cubicBezTo>
                  <a:pt x="272290" y="231201"/>
                  <a:pt x="238953" y="200509"/>
                  <a:pt x="209584" y="161880"/>
                </a:cubicBezTo>
                <a:cubicBezTo>
                  <a:pt x="180215" y="123251"/>
                  <a:pt x="124917" y="29853"/>
                  <a:pt x="101634" y="9480"/>
                </a:cubicBezTo>
                <a:cubicBezTo>
                  <a:pt x="78351" y="-10893"/>
                  <a:pt x="87082" y="20592"/>
                  <a:pt x="69884" y="39642"/>
                </a:cubicBezTo>
                <a:cubicBezTo>
                  <a:pt x="52686" y="58692"/>
                  <a:pt x="-1553" y="139390"/>
                  <a:pt x="34" y="133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32920ECF-CF0D-4061-8671-8FB9E78B5299}"/>
              </a:ext>
            </a:extLst>
          </p:cNvPr>
          <p:cNvSpPr/>
          <p:nvPr/>
        </p:nvSpPr>
        <p:spPr>
          <a:xfrm>
            <a:off x="3758804" y="3641724"/>
            <a:ext cx="216581" cy="69358"/>
          </a:xfrm>
          <a:custGeom>
            <a:avLst/>
            <a:gdLst>
              <a:gd name="connsiteX0" fmla="*/ 396 w 216581"/>
              <a:gd name="connsiteY0" fmla="*/ 1 h 69358"/>
              <a:gd name="connsiteX1" fmla="*/ 98821 w 216581"/>
              <a:gd name="connsiteY1" fmla="*/ 39689 h 69358"/>
              <a:gd name="connsiteX2" fmla="*/ 162321 w 216581"/>
              <a:gd name="connsiteY2" fmla="*/ 65089 h 69358"/>
              <a:gd name="connsiteX3" fmla="*/ 216296 w 216581"/>
              <a:gd name="connsiteY3" fmla="*/ 66676 h 69358"/>
              <a:gd name="connsiteX4" fmla="*/ 138509 w 216581"/>
              <a:gd name="connsiteY4" fmla="*/ 38101 h 69358"/>
              <a:gd name="connsiteX5" fmla="*/ 396 w 216581"/>
              <a:gd name="connsiteY5" fmla="*/ 1 h 6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581" h="69358">
                <a:moveTo>
                  <a:pt x="396" y="1"/>
                </a:moveTo>
                <a:cubicBezTo>
                  <a:pt x="-6219" y="266"/>
                  <a:pt x="71834" y="28841"/>
                  <a:pt x="98821" y="39689"/>
                </a:cubicBezTo>
                <a:cubicBezTo>
                  <a:pt x="125809" y="50537"/>
                  <a:pt x="142742" y="60591"/>
                  <a:pt x="162321" y="65089"/>
                </a:cubicBezTo>
                <a:cubicBezTo>
                  <a:pt x="181900" y="69587"/>
                  <a:pt x="220265" y="71174"/>
                  <a:pt x="216296" y="66676"/>
                </a:cubicBezTo>
                <a:cubicBezTo>
                  <a:pt x="212327" y="62178"/>
                  <a:pt x="169465" y="47890"/>
                  <a:pt x="138509" y="38101"/>
                </a:cubicBezTo>
                <a:cubicBezTo>
                  <a:pt x="107553" y="28312"/>
                  <a:pt x="7011" y="-264"/>
                  <a:pt x="39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5430EC84-AC51-415E-AB01-6DF4E5064C55}"/>
              </a:ext>
            </a:extLst>
          </p:cNvPr>
          <p:cNvSpPr/>
          <p:nvPr/>
        </p:nvSpPr>
        <p:spPr>
          <a:xfrm>
            <a:off x="3470963" y="3584412"/>
            <a:ext cx="231210" cy="151090"/>
          </a:xfrm>
          <a:custGeom>
            <a:avLst/>
            <a:gdLst>
              <a:gd name="connsiteX0" fmla="*/ 900 w 231210"/>
              <a:gd name="connsiteY0" fmla="*/ 163 h 151090"/>
              <a:gd name="connsiteX1" fmla="*/ 89800 w 231210"/>
              <a:gd name="connsiteY1" fmla="*/ 85888 h 151090"/>
              <a:gd name="connsiteX2" fmla="*/ 132662 w 231210"/>
              <a:gd name="connsiteY2" fmla="*/ 120813 h 151090"/>
              <a:gd name="connsiteX3" fmla="*/ 231087 w 231210"/>
              <a:gd name="connsiteY3" fmla="*/ 150976 h 151090"/>
              <a:gd name="connsiteX4" fmla="*/ 150125 w 231210"/>
              <a:gd name="connsiteY4" fmla="*/ 109701 h 151090"/>
              <a:gd name="connsiteX5" fmla="*/ 900 w 231210"/>
              <a:gd name="connsiteY5" fmla="*/ 163 h 15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210" h="151090">
                <a:moveTo>
                  <a:pt x="900" y="163"/>
                </a:moveTo>
                <a:cubicBezTo>
                  <a:pt x="-9154" y="-3806"/>
                  <a:pt x="67840" y="65780"/>
                  <a:pt x="89800" y="85888"/>
                </a:cubicBezTo>
                <a:cubicBezTo>
                  <a:pt x="111760" y="105996"/>
                  <a:pt x="109114" y="109965"/>
                  <a:pt x="132662" y="120813"/>
                </a:cubicBezTo>
                <a:cubicBezTo>
                  <a:pt x="156210" y="131661"/>
                  <a:pt x="228177" y="152828"/>
                  <a:pt x="231087" y="150976"/>
                </a:cubicBezTo>
                <a:cubicBezTo>
                  <a:pt x="233997" y="149124"/>
                  <a:pt x="184785" y="134307"/>
                  <a:pt x="150125" y="109701"/>
                </a:cubicBezTo>
                <a:cubicBezTo>
                  <a:pt x="115465" y="85095"/>
                  <a:pt x="10954" y="4132"/>
                  <a:pt x="900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502AC01B-49B6-484B-8E91-2E99B2FE58BF}"/>
              </a:ext>
            </a:extLst>
          </p:cNvPr>
          <p:cNvSpPr/>
          <p:nvPr/>
        </p:nvSpPr>
        <p:spPr>
          <a:xfrm>
            <a:off x="3196781" y="3695074"/>
            <a:ext cx="580110" cy="88910"/>
          </a:xfrm>
          <a:custGeom>
            <a:avLst/>
            <a:gdLst>
              <a:gd name="connsiteX0" fmla="*/ 9969 w 580110"/>
              <a:gd name="connsiteY0" fmla="*/ 49839 h 88910"/>
              <a:gd name="connsiteX1" fmla="*/ 294132 w 580110"/>
              <a:gd name="connsiteY1" fmla="*/ 626 h 88910"/>
              <a:gd name="connsiteX2" fmla="*/ 411607 w 580110"/>
              <a:gd name="connsiteY2" fmla="*/ 24439 h 88910"/>
              <a:gd name="connsiteX3" fmla="*/ 490982 w 580110"/>
              <a:gd name="connsiteY3" fmla="*/ 59364 h 88910"/>
              <a:gd name="connsiteX4" fmla="*/ 578294 w 580110"/>
              <a:gd name="connsiteY4" fmla="*/ 87939 h 88910"/>
              <a:gd name="connsiteX5" fmla="*/ 405257 w 580110"/>
              <a:gd name="connsiteY5" fmla="*/ 22851 h 88910"/>
              <a:gd name="connsiteX6" fmla="*/ 305244 w 580110"/>
              <a:gd name="connsiteY6" fmla="*/ 8564 h 88910"/>
              <a:gd name="connsiteX7" fmla="*/ 84582 w 580110"/>
              <a:gd name="connsiteY7" fmla="*/ 40314 h 88910"/>
              <a:gd name="connsiteX8" fmla="*/ 9969 w 580110"/>
              <a:gd name="connsiteY8" fmla="*/ 49839 h 8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0110" h="88910">
                <a:moveTo>
                  <a:pt x="9969" y="49839"/>
                </a:moveTo>
                <a:cubicBezTo>
                  <a:pt x="44894" y="43224"/>
                  <a:pt x="227192" y="4859"/>
                  <a:pt x="294132" y="626"/>
                </a:cubicBezTo>
                <a:cubicBezTo>
                  <a:pt x="361072" y="-3607"/>
                  <a:pt x="378799" y="14649"/>
                  <a:pt x="411607" y="24439"/>
                </a:cubicBezTo>
                <a:cubicBezTo>
                  <a:pt x="444415" y="34229"/>
                  <a:pt x="463201" y="48781"/>
                  <a:pt x="490982" y="59364"/>
                </a:cubicBezTo>
                <a:cubicBezTo>
                  <a:pt x="518763" y="69947"/>
                  <a:pt x="592582" y="94025"/>
                  <a:pt x="578294" y="87939"/>
                </a:cubicBezTo>
                <a:cubicBezTo>
                  <a:pt x="564007" y="81854"/>
                  <a:pt x="450765" y="36080"/>
                  <a:pt x="405257" y="22851"/>
                </a:cubicBezTo>
                <a:cubicBezTo>
                  <a:pt x="359749" y="9622"/>
                  <a:pt x="358690" y="5653"/>
                  <a:pt x="305244" y="8564"/>
                </a:cubicBezTo>
                <a:cubicBezTo>
                  <a:pt x="251798" y="11475"/>
                  <a:pt x="129561" y="33170"/>
                  <a:pt x="84582" y="40314"/>
                </a:cubicBezTo>
                <a:cubicBezTo>
                  <a:pt x="39603" y="47458"/>
                  <a:pt x="-24956" y="56454"/>
                  <a:pt x="9969" y="49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6D3682A4-FE75-4EE2-BBB0-697FD1E28EA8}"/>
              </a:ext>
            </a:extLst>
          </p:cNvPr>
          <p:cNvSpPr/>
          <p:nvPr/>
        </p:nvSpPr>
        <p:spPr>
          <a:xfrm>
            <a:off x="3171814" y="3747851"/>
            <a:ext cx="619020" cy="66538"/>
          </a:xfrm>
          <a:custGeom>
            <a:avLst/>
            <a:gdLst>
              <a:gd name="connsiteX0" fmla="*/ 617549 w 619020"/>
              <a:gd name="connsiteY0" fmla="*/ 51037 h 66538"/>
              <a:gd name="connsiteX1" fmla="*/ 452449 w 619020"/>
              <a:gd name="connsiteY1" fmla="*/ 33574 h 66538"/>
              <a:gd name="connsiteX2" fmla="*/ 412761 w 619020"/>
              <a:gd name="connsiteY2" fmla="*/ 237 h 66538"/>
              <a:gd name="connsiteX3" fmla="*/ 257186 w 619020"/>
              <a:gd name="connsiteY3" fmla="*/ 20874 h 66538"/>
              <a:gd name="connsiteX4" fmla="*/ 203211 w 619020"/>
              <a:gd name="connsiteY4" fmla="*/ 62149 h 66538"/>
              <a:gd name="connsiteX5" fmla="*/ 119074 w 619020"/>
              <a:gd name="connsiteY5" fmla="*/ 63737 h 66538"/>
              <a:gd name="connsiteX6" fmla="*/ 52399 w 619020"/>
              <a:gd name="connsiteY6" fmla="*/ 47862 h 66538"/>
              <a:gd name="connsiteX7" fmla="*/ 11 w 619020"/>
              <a:gd name="connsiteY7" fmla="*/ 33574 h 66538"/>
              <a:gd name="connsiteX8" fmla="*/ 47636 w 619020"/>
              <a:gd name="connsiteY8" fmla="*/ 8174 h 66538"/>
              <a:gd name="connsiteX9" fmla="*/ 50811 w 619020"/>
              <a:gd name="connsiteY9" fmla="*/ 41512 h 66538"/>
              <a:gd name="connsiteX10" fmla="*/ 147649 w 619020"/>
              <a:gd name="connsiteY10" fmla="*/ 52624 h 66538"/>
              <a:gd name="connsiteX11" fmla="*/ 254011 w 619020"/>
              <a:gd name="connsiteY11" fmla="*/ 11349 h 66538"/>
              <a:gd name="connsiteX12" fmla="*/ 339736 w 619020"/>
              <a:gd name="connsiteY12" fmla="*/ 11349 h 66538"/>
              <a:gd name="connsiteX13" fmla="*/ 523886 w 619020"/>
              <a:gd name="connsiteY13" fmla="*/ 41512 h 66538"/>
              <a:gd name="connsiteX14" fmla="*/ 617549 w 619020"/>
              <a:gd name="connsiteY14" fmla="*/ 51037 h 6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9020" h="66538">
                <a:moveTo>
                  <a:pt x="617549" y="51037"/>
                </a:moveTo>
                <a:cubicBezTo>
                  <a:pt x="605643" y="49714"/>
                  <a:pt x="486580" y="42041"/>
                  <a:pt x="452449" y="33574"/>
                </a:cubicBezTo>
                <a:cubicBezTo>
                  <a:pt x="418318" y="25107"/>
                  <a:pt x="445305" y="2354"/>
                  <a:pt x="412761" y="237"/>
                </a:cubicBezTo>
                <a:cubicBezTo>
                  <a:pt x="380217" y="-1880"/>
                  <a:pt x="292111" y="10555"/>
                  <a:pt x="257186" y="20874"/>
                </a:cubicBezTo>
                <a:cubicBezTo>
                  <a:pt x="222261" y="31193"/>
                  <a:pt x="226230" y="55005"/>
                  <a:pt x="203211" y="62149"/>
                </a:cubicBezTo>
                <a:cubicBezTo>
                  <a:pt x="180192" y="69293"/>
                  <a:pt x="144209" y="66118"/>
                  <a:pt x="119074" y="63737"/>
                </a:cubicBezTo>
                <a:cubicBezTo>
                  <a:pt x="93939" y="61356"/>
                  <a:pt x="72243" y="52889"/>
                  <a:pt x="52399" y="47862"/>
                </a:cubicBezTo>
                <a:cubicBezTo>
                  <a:pt x="32555" y="42835"/>
                  <a:pt x="805" y="40189"/>
                  <a:pt x="11" y="33574"/>
                </a:cubicBezTo>
                <a:cubicBezTo>
                  <a:pt x="-783" y="26959"/>
                  <a:pt x="39169" y="6851"/>
                  <a:pt x="47636" y="8174"/>
                </a:cubicBezTo>
                <a:cubicBezTo>
                  <a:pt x="56103" y="9497"/>
                  <a:pt x="34142" y="34104"/>
                  <a:pt x="50811" y="41512"/>
                </a:cubicBezTo>
                <a:cubicBezTo>
                  <a:pt x="67480" y="48920"/>
                  <a:pt x="113782" y="57651"/>
                  <a:pt x="147649" y="52624"/>
                </a:cubicBezTo>
                <a:cubicBezTo>
                  <a:pt x="181516" y="47597"/>
                  <a:pt x="221996" y="18228"/>
                  <a:pt x="254011" y="11349"/>
                </a:cubicBezTo>
                <a:cubicBezTo>
                  <a:pt x="286025" y="4470"/>
                  <a:pt x="294757" y="6322"/>
                  <a:pt x="339736" y="11349"/>
                </a:cubicBezTo>
                <a:cubicBezTo>
                  <a:pt x="384715" y="16376"/>
                  <a:pt x="481288" y="34897"/>
                  <a:pt x="523886" y="41512"/>
                </a:cubicBezTo>
                <a:cubicBezTo>
                  <a:pt x="566484" y="48127"/>
                  <a:pt x="629455" y="52360"/>
                  <a:pt x="617549" y="51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65802D6B-D43B-40B4-9E09-95DCA7638097}"/>
              </a:ext>
            </a:extLst>
          </p:cNvPr>
          <p:cNvSpPr/>
          <p:nvPr/>
        </p:nvSpPr>
        <p:spPr>
          <a:xfrm>
            <a:off x="2961102" y="3949566"/>
            <a:ext cx="596776" cy="430276"/>
          </a:xfrm>
          <a:custGeom>
            <a:avLst/>
            <a:gdLst>
              <a:gd name="connsiteX0" fmla="*/ 4348 w 596776"/>
              <a:gd name="connsiteY0" fmla="*/ 428759 h 430276"/>
              <a:gd name="connsiteX1" fmla="*/ 185323 w 596776"/>
              <a:gd name="connsiteY1" fmla="*/ 270009 h 430276"/>
              <a:gd name="connsiteX2" fmla="*/ 315498 w 596776"/>
              <a:gd name="connsiteY2" fmla="*/ 201747 h 430276"/>
              <a:gd name="connsiteX3" fmla="*/ 456786 w 596776"/>
              <a:gd name="connsiteY3" fmla="*/ 93797 h 430276"/>
              <a:gd name="connsiteX4" fmla="*/ 596486 w 596776"/>
              <a:gd name="connsiteY4" fmla="*/ 134 h 430276"/>
              <a:gd name="connsiteX5" fmla="*/ 418686 w 596776"/>
              <a:gd name="connsiteY5" fmla="*/ 114434 h 430276"/>
              <a:gd name="connsiteX6" fmla="*/ 272636 w 596776"/>
              <a:gd name="connsiteY6" fmla="*/ 216034 h 430276"/>
              <a:gd name="connsiteX7" fmla="*/ 74198 w 596776"/>
              <a:gd name="connsiteY7" fmla="*/ 343034 h 430276"/>
              <a:gd name="connsiteX8" fmla="*/ 4348 w 596776"/>
              <a:gd name="connsiteY8" fmla="*/ 428759 h 43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776" h="430276">
                <a:moveTo>
                  <a:pt x="4348" y="428759"/>
                </a:moveTo>
                <a:cubicBezTo>
                  <a:pt x="22869" y="416588"/>
                  <a:pt x="133465" y="307844"/>
                  <a:pt x="185323" y="270009"/>
                </a:cubicBezTo>
                <a:cubicBezTo>
                  <a:pt x="237181" y="232174"/>
                  <a:pt x="270254" y="231116"/>
                  <a:pt x="315498" y="201747"/>
                </a:cubicBezTo>
                <a:cubicBezTo>
                  <a:pt x="360742" y="172378"/>
                  <a:pt x="409955" y="127399"/>
                  <a:pt x="456786" y="93797"/>
                </a:cubicBezTo>
                <a:cubicBezTo>
                  <a:pt x="503617" y="60195"/>
                  <a:pt x="602836" y="-3305"/>
                  <a:pt x="596486" y="134"/>
                </a:cubicBezTo>
                <a:cubicBezTo>
                  <a:pt x="590136" y="3573"/>
                  <a:pt x="472661" y="78451"/>
                  <a:pt x="418686" y="114434"/>
                </a:cubicBezTo>
                <a:cubicBezTo>
                  <a:pt x="364711" y="150417"/>
                  <a:pt x="330051" y="177934"/>
                  <a:pt x="272636" y="216034"/>
                </a:cubicBezTo>
                <a:cubicBezTo>
                  <a:pt x="215221" y="254134"/>
                  <a:pt x="118648" y="309167"/>
                  <a:pt x="74198" y="343034"/>
                </a:cubicBezTo>
                <a:cubicBezTo>
                  <a:pt x="29748" y="376901"/>
                  <a:pt x="-14173" y="440930"/>
                  <a:pt x="4348" y="428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48F62E92-E3B6-4F97-875E-BAF9F871BA7F}"/>
              </a:ext>
            </a:extLst>
          </p:cNvPr>
          <p:cNvSpPr/>
          <p:nvPr/>
        </p:nvSpPr>
        <p:spPr>
          <a:xfrm>
            <a:off x="3513138" y="3757520"/>
            <a:ext cx="413366" cy="211787"/>
          </a:xfrm>
          <a:custGeom>
            <a:avLst/>
            <a:gdLst>
              <a:gd name="connsiteX0" fmla="*/ 0 w 413366"/>
              <a:gd name="connsiteY0" fmla="*/ 211230 h 211787"/>
              <a:gd name="connsiteX1" fmla="*/ 82550 w 413366"/>
              <a:gd name="connsiteY1" fmla="*/ 179480 h 211787"/>
              <a:gd name="connsiteX2" fmla="*/ 292100 w 413366"/>
              <a:gd name="connsiteY2" fmla="*/ 76293 h 211787"/>
              <a:gd name="connsiteX3" fmla="*/ 398462 w 413366"/>
              <a:gd name="connsiteY3" fmla="*/ 22318 h 211787"/>
              <a:gd name="connsiteX4" fmla="*/ 395287 w 413366"/>
              <a:gd name="connsiteY4" fmla="*/ 3268 h 211787"/>
              <a:gd name="connsiteX5" fmla="*/ 238125 w 413366"/>
              <a:gd name="connsiteY5" fmla="*/ 85818 h 211787"/>
              <a:gd name="connsiteX6" fmla="*/ 82550 w 413366"/>
              <a:gd name="connsiteY6" fmla="*/ 158843 h 211787"/>
              <a:gd name="connsiteX7" fmla="*/ 0 w 413366"/>
              <a:gd name="connsiteY7" fmla="*/ 211230 h 21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366" h="211787">
                <a:moveTo>
                  <a:pt x="0" y="211230"/>
                </a:moveTo>
                <a:cubicBezTo>
                  <a:pt x="0" y="214669"/>
                  <a:pt x="33867" y="201969"/>
                  <a:pt x="82550" y="179480"/>
                </a:cubicBezTo>
                <a:cubicBezTo>
                  <a:pt x="131233" y="156991"/>
                  <a:pt x="239448" y="102487"/>
                  <a:pt x="292100" y="76293"/>
                </a:cubicBezTo>
                <a:cubicBezTo>
                  <a:pt x="344752" y="50099"/>
                  <a:pt x="381264" y="34489"/>
                  <a:pt x="398462" y="22318"/>
                </a:cubicBezTo>
                <a:cubicBezTo>
                  <a:pt x="415660" y="10147"/>
                  <a:pt x="422010" y="-7315"/>
                  <a:pt x="395287" y="3268"/>
                </a:cubicBezTo>
                <a:cubicBezTo>
                  <a:pt x="368564" y="13851"/>
                  <a:pt x="290248" y="59889"/>
                  <a:pt x="238125" y="85818"/>
                </a:cubicBezTo>
                <a:cubicBezTo>
                  <a:pt x="186002" y="111747"/>
                  <a:pt x="118533" y="137941"/>
                  <a:pt x="82550" y="158843"/>
                </a:cubicBezTo>
                <a:cubicBezTo>
                  <a:pt x="46567" y="179745"/>
                  <a:pt x="0" y="207791"/>
                  <a:pt x="0" y="211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6204CEAA-C2E9-41E6-AA71-35FF23E6F7DF}"/>
              </a:ext>
            </a:extLst>
          </p:cNvPr>
          <p:cNvSpPr/>
          <p:nvPr/>
        </p:nvSpPr>
        <p:spPr>
          <a:xfrm>
            <a:off x="2840031" y="3903530"/>
            <a:ext cx="463567" cy="60473"/>
          </a:xfrm>
          <a:custGeom>
            <a:avLst/>
            <a:gdLst>
              <a:gd name="connsiteX0" fmla="*/ 7 w 463567"/>
              <a:gd name="connsiteY0" fmla="*/ 133 h 60473"/>
              <a:gd name="connsiteX1" fmla="*/ 263532 w 463567"/>
              <a:gd name="connsiteY1" fmla="*/ 60458 h 60473"/>
              <a:gd name="connsiteX2" fmla="*/ 463557 w 463567"/>
              <a:gd name="connsiteY2" fmla="*/ 6483 h 60473"/>
              <a:gd name="connsiteX3" fmla="*/ 255594 w 463567"/>
              <a:gd name="connsiteY3" fmla="*/ 42995 h 60473"/>
              <a:gd name="connsiteX4" fmla="*/ 7 w 463567"/>
              <a:gd name="connsiteY4" fmla="*/ 133 h 6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567" h="60473">
                <a:moveTo>
                  <a:pt x="7" y="133"/>
                </a:moveTo>
                <a:cubicBezTo>
                  <a:pt x="1330" y="3043"/>
                  <a:pt x="186274" y="59400"/>
                  <a:pt x="263532" y="60458"/>
                </a:cubicBezTo>
                <a:cubicBezTo>
                  <a:pt x="340790" y="61516"/>
                  <a:pt x="464880" y="9393"/>
                  <a:pt x="463557" y="6483"/>
                </a:cubicBezTo>
                <a:cubicBezTo>
                  <a:pt x="462234" y="3573"/>
                  <a:pt x="330206" y="42995"/>
                  <a:pt x="255594" y="42995"/>
                </a:cubicBezTo>
                <a:cubicBezTo>
                  <a:pt x="180982" y="42995"/>
                  <a:pt x="-1316" y="-2777"/>
                  <a:pt x="7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C2E6DAF5-1FE9-499A-A7C4-EF6109AC4EFC}"/>
              </a:ext>
            </a:extLst>
          </p:cNvPr>
          <p:cNvSpPr/>
          <p:nvPr/>
        </p:nvSpPr>
        <p:spPr>
          <a:xfrm>
            <a:off x="2798390" y="3970332"/>
            <a:ext cx="681526" cy="96590"/>
          </a:xfrm>
          <a:custGeom>
            <a:avLst/>
            <a:gdLst>
              <a:gd name="connsiteX0" fmla="*/ 373 w 681526"/>
              <a:gd name="connsiteY0" fmla="*/ 23818 h 96590"/>
              <a:gd name="connsiteX1" fmla="*/ 192460 w 681526"/>
              <a:gd name="connsiteY1" fmla="*/ 69856 h 96590"/>
              <a:gd name="connsiteX2" fmla="*/ 325810 w 681526"/>
              <a:gd name="connsiteY2" fmla="*/ 93668 h 96590"/>
              <a:gd name="connsiteX3" fmla="*/ 413123 w 681526"/>
              <a:gd name="connsiteY3" fmla="*/ 85731 h 96590"/>
              <a:gd name="connsiteX4" fmla="*/ 681410 w 681526"/>
              <a:gd name="connsiteY4" fmla="*/ 6 h 96590"/>
              <a:gd name="connsiteX5" fmla="*/ 378198 w 681526"/>
              <a:gd name="connsiteY5" fmla="*/ 80968 h 96590"/>
              <a:gd name="connsiteX6" fmla="*/ 244848 w 681526"/>
              <a:gd name="connsiteY6" fmla="*/ 68268 h 96590"/>
              <a:gd name="connsiteX7" fmla="*/ 373 w 681526"/>
              <a:gd name="connsiteY7" fmla="*/ 23818 h 9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526" h="96590">
                <a:moveTo>
                  <a:pt x="373" y="23818"/>
                </a:moveTo>
                <a:cubicBezTo>
                  <a:pt x="-8358" y="24083"/>
                  <a:pt x="138221" y="58214"/>
                  <a:pt x="192460" y="69856"/>
                </a:cubicBezTo>
                <a:cubicBezTo>
                  <a:pt x="246699" y="81498"/>
                  <a:pt x="289033" y="91022"/>
                  <a:pt x="325810" y="93668"/>
                </a:cubicBezTo>
                <a:cubicBezTo>
                  <a:pt x="362587" y="96314"/>
                  <a:pt x="353856" y="101341"/>
                  <a:pt x="413123" y="85731"/>
                </a:cubicBezTo>
                <a:cubicBezTo>
                  <a:pt x="472390" y="70121"/>
                  <a:pt x="687231" y="800"/>
                  <a:pt x="681410" y="6"/>
                </a:cubicBezTo>
                <a:cubicBezTo>
                  <a:pt x="675589" y="-788"/>
                  <a:pt x="450958" y="69591"/>
                  <a:pt x="378198" y="80968"/>
                </a:cubicBezTo>
                <a:cubicBezTo>
                  <a:pt x="305438" y="92345"/>
                  <a:pt x="310994" y="78587"/>
                  <a:pt x="244848" y="68268"/>
                </a:cubicBezTo>
                <a:cubicBezTo>
                  <a:pt x="178702" y="57949"/>
                  <a:pt x="9104" y="23553"/>
                  <a:pt x="373" y="23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6CBB2171-8F7C-4594-A62B-DE937E61B9A3}"/>
              </a:ext>
            </a:extLst>
          </p:cNvPr>
          <p:cNvSpPr/>
          <p:nvPr/>
        </p:nvSpPr>
        <p:spPr>
          <a:xfrm>
            <a:off x="2779660" y="3857606"/>
            <a:ext cx="104828" cy="132184"/>
          </a:xfrm>
          <a:custGeom>
            <a:avLst/>
            <a:gdLst>
              <a:gd name="connsiteX0" fmla="*/ 25453 w 104828"/>
              <a:gd name="connsiteY0" fmla="*/ 19 h 132184"/>
              <a:gd name="connsiteX1" fmla="*/ 104828 w 104828"/>
              <a:gd name="connsiteY1" fmla="*/ 60344 h 132184"/>
              <a:gd name="connsiteX2" fmla="*/ 25453 w 104828"/>
              <a:gd name="connsiteY2" fmla="*/ 111144 h 132184"/>
              <a:gd name="connsiteX3" fmla="*/ 1640 w 104828"/>
              <a:gd name="connsiteY3" fmla="*/ 130194 h 132184"/>
              <a:gd name="connsiteX4" fmla="*/ 63553 w 104828"/>
              <a:gd name="connsiteY4" fmla="*/ 66694 h 132184"/>
              <a:gd name="connsiteX5" fmla="*/ 25453 w 104828"/>
              <a:gd name="connsiteY5" fmla="*/ 19 h 13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28" h="132184">
                <a:moveTo>
                  <a:pt x="25453" y="19"/>
                </a:moveTo>
                <a:cubicBezTo>
                  <a:pt x="32332" y="-1039"/>
                  <a:pt x="104828" y="41823"/>
                  <a:pt x="104828" y="60344"/>
                </a:cubicBezTo>
                <a:cubicBezTo>
                  <a:pt x="104828" y="78865"/>
                  <a:pt x="42651" y="99502"/>
                  <a:pt x="25453" y="111144"/>
                </a:cubicBezTo>
                <a:cubicBezTo>
                  <a:pt x="8255" y="122786"/>
                  <a:pt x="-4710" y="137602"/>
                  <a:pt x="1640" y="130194"/>
                </a:cubicBezTo>
                <a:cubicBezTo>
                  <a:pt x="7990" y="122786"/>
                  <a:pt x="57732" y="88125"/>
                  <a:pt x="63553" y="66694"/>
                </a:cubicBezTo>
                <a:cubicBezTo>
                  <a:pt x="69374" y="45263"/>
                  <a:pt x="18574" y="1077"/>
                  <a:pt x="25453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9A0FC2EC-8FDF-42C6-9A7C-5F77EEEDE52C}"/>
              </a:ext>
            </a:extLst>
          </p:cNvPr>
          <p:cNvSpPr/>
          <p:nvPr/>
        </p:nvSpPr>
        <p:spPr>
          <a:xfrm>
            <a:off x="3270136" y="3799982"/>
            <a:ext cx="406713" cy="105828"/>
          </a:xfrm>
          <a:custGeom>
            <a:avLst/>
            <a:gdLst>
              <a:gd name="connsiteX0" fmla="*/ 406514 w 406713"/>
              <a:gd name="connsiteY0" fmla="*/ 493 h 105828"/>
              <a:gd name="connsiteX1" fmla="*/ 223952 w 406713"/>
              <a:gd name="connsiteY1" fmla="*/ 68756 h 105828"/>
              <a:gd name="connsiteX2" fmla="*/ 114 w 406713"/>
              <a:gd name="connsiteY2" fmla="*/ 105268 h 105828"/>
              <a:gd name="connsiteX3" fmla="*/ 254114 w 406713"/>
              <a:gd name="connsiteY3" fmla="*/ 41768 h 105828"/>
              <a:gd name="connsiteX4" fmla="*/ 406514 w 406713"/>
              <a:gd name="connsiteY4" fmla="*/ 493 h 10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713" h="105828">
                <a:moveTo>
                  <a:pt x="406514" y="493"/>
                </a:moveTo>
                <a:cubicBezTo>
                  <a:pt x="401487" y="4991"/>
                  <a:pt x="291685" y="51294"/>
                  <a:pt x="223952" y="68756"/>
                </a:cubicBezTo>
                <a:cubicBezTo>
                  <a:pt x="156219" y="86218"/>
                  <a:pt x="-4913" y="109766"/>
                  <a:pt x="114" y="105268"/>
                </a:cubicBezTo>
                <a:cubicBezTo>
                  <a:pt x="5141" y="100770"/>
                  <a:pt x="187968" y="60289"/>
                  <a:pt x="254114" y="41768"/>
                </a:cubicBezTo>
                <a:cubicBezTo>
                  <a:pt x="320260" y="23247"/>
                  <a:pt x="411541" y="-4005"/>
                  <a:pt x="406514" y="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B953ABBC-BBB0-488B-8E99-18DF2D159DB7}"/>
              </a:ext>
            </a:extLst>
          </p:cNvPr>
          <p:cNvSpPr/>
          <p:nvPr/>
        </p:nvSpPr>
        <p:spPr>
          <a:xfrm>
            <a:off x="3112534" y="3857597"/>
            <a:ext cx="458537" cy="128651"/>
          </a:xfrm>
          <a:custGeom>
            <a:avLst/>
            <a:gdLst>
              <a:gd name="connsiteX0" fmla="*/ 457754 w 458537"/>
              <a:gd name="connsiteY0" fmla="*/ 28 h 128651"/>
              <a:gd name="connsiteX1" fmla="*/ 283129 w 458537"/>
              <a:gd name="connsiteY1" fmla="*/ 65116 h 128651"/>
              <a:gd name="connsiteX2" fmla="*/ 554 w 458537"/>
              <a:gd name="connsiteY2" fmla="*/ 128616 h 128651"/>
              <a:gd name="connsiteX3" fmla="*/ 216454 w 458537"/>
              <a:gd name="connsiteY3" fmla="*/ 73053 h 128651"/>
              <a:gd name="connsiteX4" fmla="*/ 457754 w 458537"/>
              <a:gd name="connsiteY4" fmla="*/ 28 h 12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537" h="128651">
                <a:moveTo>
                  <a:pt x="457754" y="28"/>
                </a:moveTo>
                <a:cubicBezTo>
                  <a:pt x="468866" y="-1295"/>
                  <a:pt x="359329" y="43685"/>
                  <a:pt x="283129" y="65116"/>
                </a:cubicBezTo>
                <a:cubicBezTo>
                  <a:pt x="206929" y="86547"/>
                  <a:pt x="11666" y="127293"/>
                  <a:pt x="554" y="128616"/>
                </a:cubicBezTo>
                <a:cubicBezTo>
                  <a:pt x="-10558" y="129939"/>
                  <a:pt x="148191" y="93691"/>
                  <a:pt x="216454" y="73053"/>
                </a:cubicBezTo>
                <a:lnTo>
                  <a:pt x="457754" y="2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AAE15478-A0FF-42F9-A5F0-AD6B143A0A78}"/>
              </a:ext>
            </a:extLst>
          </p:cNvPr>
          <p:cNvSpPr/>
          <p:nvPr/>
        </p:nvSpPr>
        <p:spPr>
          <a:xfrm>
            <a:off x="3699938" y="3647925"/>
            <a:ext cx="111479" cy="106541"/>
          </a:xfrm>
          <a:custGeom>
            <a:avLst/>
            <a:gdLst>
              <a:gd name="connsiteX0" fmla="*/ 8462 w 111479"/>
              <a:gd name="connsiteY0" fmla="*/ 150 h 106541"/>
              <a:gd name="connsiteX1" fmla="*/ 103712 w 111479"/>
              <a:gd name="connsiteY1" fmla="*/ 65238 h 106541"/>
              <a:gd name="connsiteX2" fmla="*/ 68787 w 111479"/>
              <a:gd name="connsiteY2" fmla="*/ 101750 h 106541"/>
              <a:gd name="connsiteX3" fmla="*/ 525 w 111479"/>
              <a:gd name="connsiteY3" fmla="*/ 104925 h 106541"/>
              <a:gd name="connsiteX4" fmla="*/ 108475 w 111479"/>
              <a:gd name="connsiteY4" fmla="*/ 90638 h 106541"/>
              <a:gd name="connsiteX5" fmla="*/ 78312 w 111479"/>
              <a:gd name="connsiteY5" fmla="*/ 47775 h 106541"/>
              <a:gd name="connsiteX6" fmla="*/ 8462 w 111479"/>
              <a:gd name="connsiteY6" fmla="*/ 150 h 10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79" h="106541">
                <a:moveTo>
                  <a:pt x="8462" y="150"/>
                </a:moveTo>
                <a:cubicBezTo>
                  <a:pt x="12695" y="3060"/>
                  <a:pt x="93658" y="48305"/>
                  <a:pt x="103712" y="65238"/>
                </a:cubicBezTo>
                <a:cubicBezTo>
                  <a:pt x="113766" y="82171"/>
                  <a:pt x="85985" y="95136"/>
                  <a:pt x="68787" y="101750"/>
                </a:cubicBezTo>
                <a:cubicBezTo>
                  <a:pt x="51589" y="108364"/>
                  <a:pt x="-6090" y="106777"/>
                  <a:pt x="525" y="104925"/>
                </a:cubicBezTo>
                <a:cubicBezTo>
                  <a:pt x="7140" y="103073"/>
                  <a:pt x="95511" y="100163"/>
                  <a:pt x="108475" y="90638"/>
                </a:cubicBezTo>
                <a:cubicBezTo>
                  <a:pt x="121439" y="81113"/>
                  <a:pt x="88895" y="58094"/>
                  <a:pt x="78312" y="47775"/>
                </a:cubicBezTo>
                <a:cubicBezTo>
                  <a:pt x="67729" y="37456"/>
                  <a:pt x="4229" y="-2760"/>
                  <a:pt x="8462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6A42621E-E1FD-4883-91D3-6E68D6C96F78}"/>
              </a:ext>
            </a:extLst>
          </p:cNvPr>
          <p:cNvSpPr/>
          <p:nvPr/>
        </p:nvSpPr>
        <p:spPr>
          <a:xfrm>
            <a:off x="3731246" y="2644168"/>
            <a:ext cx="78520" cy="439965"/>
          </a:xfrm>
          <a:custGeom>
            <a:avLst/>
            <a:gdLst>
              <a:gd name="connsiteX0" fmla="*/ 2554 w 78520"/>
              <a:gd name="connsiteY0" fmla="*/ 607 h 439965"/>
              <a:gd name="connsiteX1" fmla="*/ 27954 w 78520"/>
              <a:gd name="connsiteY1" fmla="*/ 259370 h 439965"/>
              <a:gd name="connsiteX2" fmla="*/ 70817 w 78520"/>
              <a:gd name="connsiteY2" fmla="*/ 395895 h 439965"/>
              <a:gd name="connsiteX3" fmla="*/ 77167 w 78520"/>
              <a:gd name="connsiteY3" fmla="*/ 438757 h 439965"/>
              <a:gd name="connsiteX4" fmla="*/ 54942 w 78520"/>
              <a:gd name="connsiteY4" fmla="*/ 357795 h 439965"/>
              <a:gd name="connsiteX5" fmla="*/ 5729 w 78520"/>
              <a:gd name="connsiteY5" fmla="*/ 192695 h 439965"/>
              <a:gd name="connsiteX6" fmla="*/ 2554 w 78520"/>
              <a:gd name="connsiteY6" fmla="*/ 607 h 43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20" h="439965">
                <a:moveTo>
                  <a:pt x="2554" y="607"/>
                </a:moveTo>
                <a:cubicBezTo>
                  <a:pt x="6258" y="11719"/>
                  <a:pt x="16577" y="193489"/>
                  <a:pt x="27954" y="259370"/>
                </a:cubicBezTo>
                <a:cubicBezTo>
                  <a:pt x="39331" y="325251"/>
                  <a:pt x="62615" y="365997"/>
                  <a:pt x="70817" y="395895"/>
                </a:cubicBezTo>
                <a:cubicBezTo>
                  <a:pt x="79019" y="425793"/>
                  <a:pt x="79813" y="445107"/>
                  <a:pt x="77167" y="438757"/>
                </a:cubicBezTo>
                <a:cubicBezTo>
                  <a:pt x="74521" y="432407"/>
                  <a:pt x="66848" y="398805"/>
                  <a:pt x="54942" y="357795"/>
                </a:cubicBezTo>
                <a:cubicBezTo>
                  <a:pt x="43036" y="316785"/>
                  <a:pt x="12873" y="251697"/>
                  <a:pt x="5729" y="192695"/>
                </a:cubicBezTo>
                <a:cubicBezTo>
                  <a:pt x="-1415" y="133693"/>
                  <a:pt x="-1150" y="-10505"/>
                  <a:pt x="2554" y="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B83431F3-E201-42F8-9F3A-814F275832DA}"/>
              </a:ext>
            </a:extLst>
          </p:cNvPr>
          <p:cNvSpPr/>
          <p:nvPr/>
        </p:nvSpPr>
        <p:spPr>
          <a:xfrm>
            <a:off x="3680793" y="2648215"/>
            <a:ext cx="47622" cy="443852"/>
          </a:xfrm>
          <a:custGeom>
            <a:avLst/>
            <a:gdLst>
              <a:gd name="connsiteX0" fmla="*/ 620 w 47622"/>
              <a:gd name="connsiteY0" fmla="*/ 442648 h 443852"/>
              <a:gd name="connsiteX1" fmla="*/ 16495 w 47622"/>
              <a:gd name="connsiteY1" fmla="*/ 258498 h 443852"/>
              <a:gd name="connsiteX2" fmla="*/ 46657 w 47622"/>
              <a:gd name="connsiteY2" fmla="*/ 1323 h 443852"/>
              <a:gd name="connsiteX3" fmla="*/ 37132 w 47622"/>
              <a:gd name="connsiteY3" fmla="*/ 169598 h 443852"/>
              <a:gd name="connsiteX4" fmla="*/ 620 w 47622"/>
              <a:gd name="connsiteY4" fmla="*/ 442648 h 44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22" h="443852">
                <a:moveTo>
                  <a:pt x="620" y="442648"/>
                </a:moveTo>
                <a:cubicBezTo>
                  <a:pt x="-2819" y="457465"/>
                  <a:pt x="8822" y="332052"/>
                  <a:pt x="16495" y="258498"/>
                </a:cubicBezTo>
                <a:cubicBezTo>
                  <a:pt x="24168" y="184944"/>
                  <a:pt x="43218" y="16140"/>
                  <a:pt x="46657" y="1323"/>
                </a:cubicBezTo>
                <a:cubicBezTo>
                  <a:pt x="50096" y="-13494"/>
                  <a:pt x="43746" y="99484"/>
                  <a:pt x="37132" y="169598"/>
                </a:cubicBezTo>
                <a:cubicBezTo>
                  <a:pt x="30518" y="239712"/>
                  <a:pt x="4059" y="427831"/>
                  <a:pt x="620" y="442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BB44F805-9B8C-442B-846B-F7D4541ACDAF}"/>
              </a:ext>
            </a:extLst>
          </p:cNvPr>
          <p:cNvSpPr/>
          <p:nvPr/>
        </p:nvSpPr>
        <p:spPr>
          <a:xfrm>
            <a:off x="3713745" y="2423141"/>
            <a:ext cx="258139" cy="217211"/>
          </a:xfrm>
          <a:custGeom>
            <a:avLst/>
            <a:gdLst>
              <a:gd name="connsiteX0" fmla="*/ 4180 w 258139"/>
              <a:gd name="connsiteY0" fmla="*/ 215284 h 217211"/>
              <a:gd name="connsiteX1" fmla="*/ 248655 w 258139"/>
              <a:gd name="connsiteY1" fmla="*/ 12084 h 217211"/>
              <a:gd name="connsiteX2" fmla="*/ 197855 w 258139"/>
              <a:gd name="connsiteY2" fmla="*/ 32722 h 217211"/>
              <a:gd name="connsiteX3" fmla="*/ 101018 w 258139"/>
              <a:gd name="connsiteY3" fmla="*/ 110509 h 217211"/>
              <a:gd name="connsiteX4" fmla="*/ 4180 w 258139"/>
              <a:gd name="connsiteY4" fmla="*/ 215284 h 217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139" h="217211">
                <a:moveTo>
                  <a:pt x="4180" y="215284"/>
                </a:moveTo>
                <a:cubicBezTo>
                  <a:pt x="28786" y="198880"/>
                  <a:pt x="216376" y="42511"/>
                  <a:pt x="248655" y="12084"/>
                </a:cubicBezTo>
                <a:cubicBezTo>
                  <a:pt x="280934" y="-18343"/>
                  <a:pt x="222461" y="16318"/>
                  <a:pt x="197855" y="32722"/>
                </a:cubicBezTo>
                <a:cubicBezTo>
                  <a:pt x="173249" y="49126"/>
                  <a:pt x="131710" y="82199"/>
                  <a:pt x="101018" y="110509"/>
                </a:cubicBezTo>
                <a:cubicBezTo>
                  <a:pt x="70326" y="138819"/>
                  <a:pt x="-20426" y="231688"/>
                  <a:pt x="4180" y="215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32B695DF-1C9B-4CA7-9C84-0DCD71ABBD44}"/>
              </a:ext>
            </a:extLst>
          </p:cNvPr>
          <p:cNvSpPr/>
          <p:nvPr/>
        </p:nvSpPr>
        <p:spPr>
          <a:xfrm>
            <a:off x="3973495" y="2420634"/>
            <a:ext cx="268182" cy="50118"/>
          </a:xfrm>
          <a:custGeom>
            <a:avLst/>
            <a:gdLst>
              <a:gd name="connsiteX0" fmla="*/ 18 w 268182"/>
              <a:gd name="connsiteY0" fmla="*/ 304 h 50118"/>
              <a:gd name="connsiteX1" fmla="*/ 230205 w 268182"/>
              <a:gd name="connsiteY1" fmla="*/ 27291 h 50118"/>
              <a:gd name="connsiteX2" fmla="*/ 266718 w 268182"/>
              <a:gd name="connsiteY2" fmla="*/ 46341 h 50118"/>
              <a:gd name="connsiteX3" fmla="*/ 217505 w 268182"/>
              <a:gd name="connsiteY3" fmla="*/ 46341 h 50118"/>
              <a:gd name="connsiteX4" fmla="*/ 18 w 268182"/>
              <a:gd name="connsiteY4" fmla="*/ 304 h 5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82" h="50118">
                <a:moveTo>
                  <a:pt x="18" y="304"/>
                </a:moveTo>
                <a:cubicBezTo>
                  <a:pt x="2135" y="-2871"/>
                  <a:pt x="185755" y="19618"/>
                  <a:pt x="230205" y="27291"/>
                </a:cubicBezTo>
                <a:cubicBezTo>
                  <a:pt x="274655" y="34964"/>
                  <a:pt x="268835" y="43166"/>
                  <a:pt x="266718" y="46341"/>
                </a:cubicBezTo>
                <a:cubicBezTo>
                  <a:pt x="264601" y="49516"/>
                  <a:pt x="257192" y="52955"/>
                  <a:pt x="217505" y="46341"/>
                </a:cubicBezTo>
                <a:cubicBezTo>
                  <a:pt x="177818" y="39727"/>
                  <a:pt x="-2099" y="3479"/>
                  <a:pt x="18" y="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49EE0DE0-C009-434F-B631-122E682FC0F4}"/>
              </a:ext>
            </a:extLst>
          </p:cNvPr>
          <p:cNvSpPr/>
          <p:nvPr/>
        </p:nvSpPr>
        <p:spPr>
          <a:xfrm>
            <a:off x="4225793" y="2458313"/>
            <a:ext cx="84067" cy="171969"/>
          </a:xfrm>
          <a:custGeom>
            <a:avLst/>
            <a:gdLst>
              <a:gd name="connsiteX0" fmla="*/ 132 w 84067"/>
              <a:gd name="connsiteY0" fmla="*/ 2312 h 171969"/>
              <a:gd name="connsiteX1" fmla="*/ 81095 w 84067"/>
              <a:gd name="connsiteY1" fmla="*/ 170587 h 171969"/>
              <a:gd name="connsiteX2" fmla="*/ 62045 w 84067"/>
              <a:gd name="connsiteY2" fmla="*/ 78512 h 171969"/>
              <a:gd name="connsiteX3" fmla="*/ 132 w 84067"/>
              <a:gd name="connsiteY3" fmla="*/ 2312 h 17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067" h="171969">
                <a:moveTo>
                  <a:pt x="132" y="2312"/>
                </a:moveTo>
                <a:cubicBezTo>
                  <a:pt x="3307" y="17658"/>
                  <a:pt x="70776" y="157887"/>
                  <a:pt x="81095" y="170587"/>
                </a:cubicBezTo>
                <a:cubicBezTo>
                  <a:pt x="91414" y="183287"/>
                  <a:pt x="72364" y="104970"/>
                  <a:pt x="62045" y="78512"/>
                </a:cubicBezTo>
                <a:cubicBezTo>
                  <a:pt x="51726" y="52054"/>
                  <a:pt x="-3043" y="-13034"/>
                  <a:pt x="132" y="2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C6A3D1B5-CF97-4678-927E-21130E2263F9}"/>
              </a:ext>
            </a:extLst>
          </p:cNvPr>
          <p:cNvSpPr/>
          <p:nvPr/>
        </p:nvSpPr>
        <p:spPr>
          <a:xfrm>
            <a:off x="3735210" y="2513392"/>
            <a:ext cx="192894" cy="169986"/>
          </a:xfrm>
          <a:custGeom>
            <a:avLst/>
            <a:gdLst>
              <a:gd name="connsiteX0" fmla="*/ 1765 w 192894"/>
              <a:gd name="connsiteY0" fmla="*/ 169483 h 169986"/>
              <a:gd name="connsiteX1" fmla="*/ 190678 w 192894"/>
              <a:gd name="connsiteY1" fmla="*/ 4383 h 169986"/>
              <a:gd name="connsiteX2" fmla="*/ 100190 w 192894"/>
              <a:gd name="connsiteY2" fmla="*/ 55183 h 169986"/>
              <a:gd name="connsiteX3" fmla="*/ 1765 w 192894"/>
              <a:gd name="connsiteY3" fmla="*/ 169483 h 16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894" h="169986">
                <a:moveTo>
                  <a:pt x="1765" y="169483"/>
                </a:moveTo>
                <a:cubicBezTo>
                  <a:pt x="16846" y="161016"/>
                  <a:pt x="174274" y="23433"/>
                  <a:pt x="190678" y="4383"/>
                </a:cubicBezTo>
                <a:cubicBezTo>
                  <a:pt x="207082" y="-14667"/>
                  <a:pt x="127971" y="33223"/>
                  <a:pt x="100190" y="55183"/>
                </a:cubicBezTo>
                <a:cubicBezTo>
                  <a:pt x="72409" y="77143"/>
                  <a:pt x="-13316" y="177950"/>
                  <a:pt x="1765" y="169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21571CE7-5DD7-458C-837D-28D0C12D6791}"/>
              </a:ext>
            </a:extLst>
          </p:cNvPr>
          <p:cNvSpPr/>
          <p:nvPr/>
        </p:nvSpPr>
        <p:spPr>
          <a:xfrm>
            <a:off x="3980671" y="2489182"/>
            <a:ext cx="232471" cy="25446"/>
          </a:xfrm>
          <a:custGeom>
            <a:avLst/>
            <a:gdLst>
              <a:gd name="connsiteX0" fmla="*/ 779 w 232471"/>
              <a:gd name="connsiteY0" fmla="*/ 6368 h 25446"/>
              <a:gd name="connsiteX1" fmla="*/ 226204 w 232471"/>
              <a:gd name="connsiteY1" fmla="*/ 25418 h 25446"/>
              <a:gd name="connsiteX2" fmla="*/ 154767 w 232471"/>
              <a:gd name="connsiteY2" fmla="*/ 1606 h 25446"/>
              <a:gd name="connsiteX3" fmla="*/ 779 w 232471"/>
              <a:gd name="connsiteY3" fmla="*/ 6368 h 2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71" h="25446">
                <a:moveTo>
                  <a:pt x="779" y="6368"/>
                </a:moveTo>
                <a:cubicBezTo>
                  <a:pt x="12685" y="10337"/>
                  <a:pt x="200539" y="26212"/>
                  <a:pt x="226204" y="25418"/>
                </a:cubicBezTo>
                <a:cubicBezTo>
                  <a:pt x="251869" y="24624"/>
                  <a:pt x="192867" y="5839"/>
                  <a:pt x="154767" y="1606"/>
                </a:cubicBezTo>
                <a:cubicBezTo>
                  <a:pt x="116667" y="-2627"/>
                  <a:pt x="-11127" y="2399"/>
                  <a:pt x="779" y="6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532B0D84-4C00-4D6C-9717-A8A46BC4D725}"/>
              </a:ext>
            </a:extLst>
          </p:cNvPr>
          <p:cNvSpPr/>
          <p:nvPr/>
        </p:nvSpPr>
        <p:spPr>
          <a:xfrm>
            <a:off x="3886981" y="2428859"/>
            <a:ext cx="87749" cy="109803"/>
          </a:xfrm>
          <a:custGeom>
            <a:avLst/>
            <a:gdLst>
              <a:gd name="connsiteX0" fmla="*/ 86532 w 87749"/>
              <a:gd name="connsiteY0" fmla="*/ 16 h 109803"/>
              <a:gd name="connsiteX1" fmla="*/ 807 w 87749"/>
              <a:gd name="connsiteY1" fmla="*/ 101616 h 109803"/>
              <a:gd name="connsiteX2" fmla="*/ 46844 w 87749"/>
              <a:gd name="connsiteY2" fmla="*/ 93679 h 109803"/>
              <a:gd name="connsiteX3" fmla="*/ 86532 w 87749"/>
              <a:gd name="connsiteY3" fmla="*/ 16 h 10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749" h="109803">
                <a:moveTo>
                  <a:pt x="86532" y="16"/>
                </a:moveTo>
                <a:cubicBezTo>
                  <a:pt x="78859" y="1339"/>
                  <a:pt x="7422" y="86005"/>
                  <a:pt x="807" y="101616"/>
                </a:cubicBezTo>
                <a:cubicBezTo>
                  <a:pt x="-5808" y="117227"/>
                  <a:pt x="29911" y="108231"/>
                  <a:pt x="46844" y="93679"/>
                </a:cubicBezTo>
                <a:cubicBezTo>
                  <a:pt x="63777" y="79127"/>
                  <a:pt x="94205" y="-1307"/>
                  <a:pt x="8653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F9CB21FE-9534-4266-95BA-0AE4BCD047E5}"/>
              </a:ext>
            </a:extLst>
          </p:cNvPr>
          <p:cNvSpPr/>
          <p:nvPr/>
        </p:nvSpPr>
        <p:spPr>
          <a:xfrm>
            <a:off x="3744391" y="2627111"/>
            <a:ext cx="356123" cy="141491"/>
          </a:xfrm>
          <a:custGeom>
            <a:avLst/>
            <a:gdLst>
              <a:gd name="connsiteX0" fmla="*/ 522 w 356123"/>
              <a:gd name="connsiteY0" fmla="*/ 141489 h 141491"/>
              <a:gd name="connsiteX1" fmla="*/ 148159 w 356123"/>
              <a:gd name="connsiteY1" fmla="*/ 103389 h 141491"/>
              <a:gd name="connsiteX2" fmla="*/ 276747 w 356123"/>
              <a:gd name="connsiteY2" fmla="*/ 68464 h 141491"/>
              <a:gd name="connsiteX3" fmla="*/ 356122 w 356123"/>
              <a:gd name="connsiteY3" fmla="*/ 202 h 141491"/>
              <a:gd name="connsiteX4" fmla="*/ 275159 w 356123"/>
              <a:gd name="connsiteY4" fmla="*/ 49414 h 141491"/>
              <a:gd name="connsiteX5" fmla="*/ 105297 w 356123"/>
              <a:gd name="connsiteY5" fmla="*/ 104977 h 141491"/>
              <a:gd name="connsiteX6" fmla="*/ 522 w 356123"/>
              <a:gd name="connsiteY6" fmla="*/ 141489 h 14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123" h="141491">
                <a:moveTo>
                  <a:pt x="522" y="141489"/>
                </a:moveTo>
                <a:cubicBezTo>
                  <a:pt x="7666" y="141224"/>
                  <a:pt x="148159" y="103389"/>
                  <a:pt x="148159" y="103389"/>
                </a:cubicBezTo>
                <a:cubicBezTo>
                  <a:pt x="194197" y="91218"/>
                  <a:pt x="242087" y="85662"/>
                  <a:pt x="276747" y="68464"/>
                </a:cubicBezTo>
                <a:cubicBezTo>
                  <a:pt x="311408" y="51266"/>
                  <a:pt x="356387" y="3377"/>
                  <a:pt x="356122" y="202"/>
                </a:cubicBezTo>
                <a:cubicBezTo>
                  <a:pt x="355857" y="-2973"/>
                  <a:pt x="316963" y="31952"/>
                  <a:pt x="275159" y="49414"/>
                </a:cubicBezTo>
                <a:cubicBezTo>
                  <a:pt x="233355" y="66876"/>
                  <a:pt x="149482" y="91219"/>
                  <a:pt x="105297" y="104977"/>
                </a:cubicBezTo>
                <a:cubicBezTo>
                  <a:pt x="61112" y="118735"/>
                  <a:pt x="-6622" y="141754"/>
                  <a:pt x="522" y="141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3DBBF910-7926-4C0E-A372-5B8D7AA064F2}"/>
              </a:ext>
            </a:extLst>
          </p:cNvPr>
          <p:cNvSpPr/>
          <p:nvPr/>
        </p:nvSpPr>
        <p:spPr>
          <a:xfrm>
            <a:off x="3993395" y="2638420"/>
            <a:ext cx="151156" cy="71460"/>
          </a:xfrm>
          <a:custGeom>
            <a:avLst/>
            <a:gdLst>
              <a:gd name="connsiteX0" fmla="*/ 149980 w 151156"/>
              <a:gd name="connsiteY0" fmla="*/ 5 h 71460"/>
              <a:gd name="connsiteX1" fmla="*/ 105530 w 151156"/>
              <a:gd name="connsiteY1" fmla="*/ 46043 h 71460"/>
              <a:gd name="connsiteX2" fmla="*/ 755 w 151156"/>
              <a:gd name="connsiteY2" fmla="*/ 71443 h 71460"/>
              <a:gd name="connsiteX3" fmla="*/ 62668 w 151156"/>
              <a:gd name="connsiteY3" fmla="*/ 49218 h 71460"/>
              <a:gd name="connsiteX4" fmla="*/ 149980 w 151156"/>
              <a:gd name="connsiteY4" fmla="*/ 5 h 7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156" h="71460">
                <a:moveTo>
                  <a:pt x="149980" y="5"/>
                </a:moveTo>
                <a:cubicBezTo>
                  <a:pt x="157124" y="-524"/>
                  <a:pt x="130401" y="34137"/>
                  <a:pt x="105530" y="46043"/>
                </a:cubicBezTo>
                <a:cubicBezTo>
                  <a:pt x="80659" y="57949"/>
                  <a:pt x="7899" y="70914"/>
                  <a:pt x="755" y="71443"/>
                </a:cubicBezTo>
                <a:cubicBezTo>
                  <a:pt x="-6389" y="71972"/>
                  <a:pt x="38856" y="60066"/>
                  <a:pt x="62668" y="49218"/>
                </a:cubicBezTo>
                <a:cubicBezTo>
                  <a:pt x="86480" y="38370"/>
                  <a:pt x="142836" y="534"/>
                  <a:pt x="14998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C0B4A6E6-CE27-4B0A-8D15-E9373CF6F34B}"/>
              </a:ext>
            </a:extLst>
          </p:cNvPr>
          <p:cNvSpPr/>
          <p:nvPr/>
        </p:nvSpPr>
        <p:spPr>
          <a:xfrm>
            <a:off x="4104971" y="2626513"/>
            <a:ext cx="296251" cy="77011"/>
          </a:xfrm>
          <a:custGeom>
            <a:avLst/>
            <a:gdLst>
              <a:gd name="connsiteX0" fmla="*/ 304 w 296251"/>
              <a:gd name="connsiteY0" fmla="*/ 800 h 77011"/>
              <a:gd name="connsiteX1" fmla="*/ 198742 w 296251"/>
              <a:gd name="connsiteY1" fmla="*/ 21437 h 77011"/>
              <a:gd name="connsiteX2" fmla="*/ 279704 w 296251"/>
              <a:gd name="connsiteY2" fmla="*/ 46837 h 77011"/>
              <a:gd name="connsiteX3" fmla="*/ 293992 w 296251"/>
              <a:gd name="connsiteY3" fmla="*/ 77000 h 77011"/>
              <a:gd name="connsiteX4" fmla="*/ 247954 w 296251"/>
              <a:gd name="connsiteY4" fmla="*/ 50012 h 77011"/>
              <a:gd name="connsiteX5" fmla="*/ 304 w 296251"/>
              <a:gd name="connsiteY5" fmla="*/ 800 h 7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251" h="77011">
                <a:moveTo>
                  <a:pt x="304" y="800"/>
                </a:moveTo>
                <a:cubicBezTo>
                  <a:pt x="-7898" y="-3962"/>
                  <a:pt x="152175" y="13764"/>
                  <a:pt x="198742" y="21437"/>
                </a:cubicBezTo>
                <a:cubicBezTo>
                  <a:pt x="245309" y="29110"/>
                  <a:pt x="263829" y="37577"/>
                  <a:pt x="279704" y="46837"/>
                </a:cubicBezTo>
                <a:cubicBezTo>
                  <a:pt x="295579" y="56097"/>
                  <a:pt x="299284" y="76471"/>
                  <a:pt x="293992" y="77000"/>
                </a:cubicBezTo>
                <a:cubicBezTo>
                  <a:pt x="288700" y="77529"/>
                  <a:pt x="296637" y="60331"/>
                  <a:pt x="247954" y="50012"/>
                </a:cubicBezTo>
                <a:cubicBezTo>
                  <a:pt x="199271" y="39693"/>
                  <a:pt x="8506" y="5562"/>
                  <a:pt x="304" y="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867B9470-1DCD-4D0F-B1AB-08A7BCEDC502}"/>
              </a:ext>
            </a:extLst>
          </p:cNvPr>
          <p:cNvSpPr/>
          <p:nvPr/>
        </p:nvSpPr>
        <p:spPr>
          <a:xfrm>
            <a:off x="3886194" y="2572157"/>
            <a:ext cx="335234" cy="129851"/>
          </a:xfrm>
          <a:custGeom>
            <a:avLst/>
            <a:gdLst>
              <a:gd name="connsiteX0" fmla="*/ 6 w 335234"/>
              <a:gd name="connsiteY0" fmla="*/ 129768 h 129851"/>
              <a:gd name="connsiteX1" fmla="*/ 65094 w 335234"/>
              <a:gd name="connsiteY1" fmla="*/ 28168 h 129851"/>
              <a:gd name="connsiteX2" fmla="*/ 333381 w 335234"/>
              <a:gd name="connsiteY2" fmla="*/ 31343 h 129851"/>
              <a:gd name="connsiteX3" fmla="*/ 177806 w 335234"/>
              <a:gd name="connsiteY3" fmla="*/ 9118 h 129851"/>
              <a:gd name="connsiteX4" fmla="*/ 61919 w 335234"/>
              <a:gd name="connsiteY4" fmla="*/ 9118 h 129851"/>
              <a:gd name="connsiteX5" fmla="*/ 6 w 335234"/>
              <a:gd name="connsiteY5" fmla="*/ 129768 h 12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234" h="129851">
                <a:moveTo>
                  <a:pt x="6" y="129768"/>
                </a:moveTo>
                <a:cubicBezTo>
                  <a:pt x="535" y="132943"/>
                  <a:pt x="9532" y="44572"/>
                  <a:pt x="65094" y="28168"/>
                </a:cubicBezTo>
                <a:cubicBezTo>
                  <a:pt x="120656" y="11764"/>
                  <a:pt x="314596" y="34518"/>
                  <a:pt x="333381" y="31343"/>
                </a:cubicBezTo>
                <a:cubicBezTo>
                  <a:pt x="352166" y="28168"/>
                  <a:pt x="223050" y="12822"/>
                  <a:pt x="177806" y="9118"/>
                </a:cubicBezTo>
                <a:cubicBezTo>
                  <a:pt x="132562" y="5414"/>
                  <a:pt x="92346" y="-9403"/>
                  <a:pt x="61919" y="9118"/>
                </a:cubicBezTo>
                <a:cubicBezTo>
                  <a:pt x="31492" y="27639"/>
                  <a:pt x="-523" y="126593"/>
                  <a:pt x="6" y="129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3833AF85-6704-4A2D-A8ED-8E76B4D1722F}"/>
              </a:ext>
            </a:extLst>
          </p:cNvPr>
          <p:cNvSpPr/>
          <p:nvPr/>
        </p:nvSpPr>
        <p:spPr>
          <a:xfrm>
            <a:off x="3778250" y="2570163"/>
            <a:ext cx="41279" cy="51494"/>
          </a:xfrm>
          <a:custGeom>
            <a:avLst/>
            <a:gdLst>
              <a:gd name="connsiteX0" fmla="*/ 0 w 41279"/>
              <a:gd name="connsiteY0" fmla="*/ 0 h 51494"/>
              <a:gd name="connsiteX1" fmla="*/ 41275 w 41279"/>
              <a:gd name="connsiteY1" fmla="*/ 50800 h 51494"/>
              <a:gd name="connsiteX2" fmla="*/ 0 w 41279"/>
              <a:gd name="connsiteY2" fmla="*/ 0 h 5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79" h="51494">
                <a:moveTo>
                  <a:pt x="0" y="0"/>
                </a:moveTo>
                <a:cubicBezTo>
                  <a:pt x="0" y="0"/>
                  <a:pt x="40746" y="43127"/>
                  <a:pt x="41275" y="50800"/>
                </a:cubicBezTo>
                <a:cubicBezTo>
                  <a:pt x="41804" y="58473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F90BEE9A-27C9-4A6B-91A5-50BDA0E83B1A}"/>
              </a:ext>
            </a:extLst>
          </p:cNvPr>
          <p:cNvSpPr/>
          <p:nvPr/>
        </p:nvSpPr>
        <p:spPr>
          <a:xfrm>
            <a:off x="3824396" y="2602935"/>
            <a:ext cx="57109" cy="94077"/>
          </a:xfrm>
          <a:custGeom>
            <a:avLst/>
            <a:gdLst>
              <a:gd name="connsiteX0" fmla="*/ 57042 w 57109"/>
              <a:gd name="connsiteY0" fmla="*/ 565 h 94077"/>
              <a:gd name="connsiteX1" fmla="*/ 12592 w 57109"/>
              <a:gd name="connsiteY1" fmla="*/ 92640 h 94077"/>
              <a:gd name="connsiteX2" fmla="*/ 1479 w 57109"/>
              <a:gd name="connsiteY2" fmla="*/ 54540 h 94077"/>
              <a:gd name="connsiteX3" fmla="*/ 57042 w 57109"/>
              <a:gd name="connsiteY3" fmla="*/ 565 h 94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09" h="94077">
                <a:moveTo>
                  <a:pt x="57042" y="565"/>
                </a:moveTo>
                <a:cubicBezTo>
                  <a:pt x="58894" y="6915"/>
                  <a:pt x="21852" y="83644"/>
                  <a:pt x="12592" y="92640"/>
                </a:cubicBezTo>
                <a:cubicBezTo>
                  <a:pt x="3331" y="101636"/>
                  <a:pt x="-3019" y="65917"/>
                  <a:pt x="1479" y="54540"/>
                </a:cubicBezTo>
                <a:cubicBezTo>
                  <a:pt x="5977" y="43163"/>
                  <a:pt x="55190" y="-5785"/>
                  <a:pt x="57042" y="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7702F185-78DA-4C6F-B125-00EE5E724228}"/>
              </a:ext>
            </a:extLst>
          </p:cNvPr>
          <p:cNvSpPr/>
          <p:nvPr/>
        </p:nvSpPr>
        <p:spPr>
          <a:xfrm>
            <a:off x="4168165" y="2686036"/>
            <a:ext cx="222500" cy="100029"/>
          </a:xfrm>
          <a:custGeom>
            <a:avLst/>
            <a:gdLst>
              <a:gd name="connsiteX0" fmla="*/ 221273 w 222500"/>
              <a:gd name="connsiteY0" fmla="*/ 14 h 100029"/>
              <a:gd name="connsiteX1" fmla="*/ 195873 w 222500"/>
              <a:gd name="connsiteY1" fmla="*/ 69864 h 100029"/>
              <a:gd name="connsiteX2" fmla="*/ 111735 w 222500"/>
              <a:gd name="connsiteY2" fmla="*/ 77802 h 100029"/>
              <a:gd name="connsiteX3" fmla="*/ 610 w 222500"/>
              <a:gd name="connsiteY3" fmla="*/ 100027 h 100029"/>
              <a:gd name="connsiteX4" fmla="*/ 164123 w 222500"/>
              <a:gd name="connsiteY4" fmla="*/ 76214 h 100029"/>
              <a:gd name="connsiteX5" fmla="*/ 221273 w 222500"/>
              <a:gd name="connsiteY5" fmla="*/ 14 h 10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500" h="100029">
                <a:moveTo>
                  <a:pt x="221273" y="14"/>
                </a:moveTo>
                <a:cubicBezTo>
                  <a:pt x="226564" y="-1044"/>
                  <a:pt x="214129" y="56899"/>
                  <a:pt x="195873" y="69864"/>
                </a:cubicBezTo>
                <a:cubicBezTo>
                  <a:pt x="177617" y="82829"/>
                  <a:pt x="144279" y="72775"/>
                  <a:pt x="111735" y="77802"/>
                </a:cubicBezTo>
                <a:cubicBezTo>
                  <a:pt x="79191" y="82829"/>
                  <a:pt x="-8121" y="100292"/>
                  <a:pt x="610" y="100027"/>
                </a:cubicBezTo>
                <a:cubicBezTo>
                  <a:pt x="9341" y="99762"/>
                  <a:pt x="127346" y="89179"/>
                  <a:pt x="164123" y="76214"/>
                </a:cubicBezTo>
                <a:cubicBezTo>
                  <a:pt x="200900" y="63249"/>
                  <a:pt x="215982" y="1072"/>
                  <a:pt x="22127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E29FD58C-66C2-4585-8999-5C2315FA2145}"/>
              </a:ext>
            </a:extLst>
          </p:cNvPr>
          <p:cNvSpPr/>
          <p:nvPr/>
        </p:nvSpPr>
        <p:spPr>
          <a:xfrm>
            <a:off x="3903582" y="2712086"/>
            <a:ext cx="422956" cy="91846"/>
          </a:xfrm>
          <a:custGeom>
            <a:avLst/>
            <a:gdLst>
              <a:gd name="connsiteX0" fmla="*/ 81 w 422956"/>
              <a:gd name="connsiteY0" fmla="*/ 91439 h 91846"/>
              <a:gd name="connsiteX1" fmla="*/ 169943 w 422956"/>
              <a:gd name="connsiteY1" fmla="*/ 73977 h 91846"/>
              <a:gd name="connsiteX2" fmla="*/ 420768 w 422956"/>
              <a:gd name="connsiteY2" fmla="*/ 952 h 91846"/>
              <a:gd name="connsiteX3" fmla="*/ 284243 w 422956"/>
              <a:gd name="connsiteY3" fmla="*/ 34289 h 91846"/>
              <a:gd name="connsiteX4" fmla="*/ 149306 w 422956"/>
              <a:gd name="connsiteY4" fmla="*/ 62864 h 91846"/>
              <a:gd name="connsiteX5" fmla="*/ 81 w 422956"/>
              <a:gd name="connsiteY5" fmla="*/ 91439 h 9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956" h="91846">
                <a:moveTo>
                  <a:pt x="81" y="91439"/>
                </a:moveTo>
                <a:cubicBezTo>
                  <a:pt x="3520" y="93291"/>
                  <a:pt x="99829" y="89058"/>
                  <a:pt x="169943" y="73977"/>
                </a:cubicBezTo>
                <a:cubicBezTo>
                  <a:pt x="240057" y="58896"/>
                  <a:pt x="401718" y="7567"/>
                  <a:pt x="420768" y="952"/>
                </a:cubicBezTo>
                <a:cubicBezTo>
                  <a:pt x="439818" y="-5663"/>
                  <a:pt x="329487" y="23970"/>
                  <a:pt x="284243" y="34289"/>
                </a:cubicBezTo>
                <a:cubicBezTo>
                  <a:pt x="238999" y="44608"/>
                  <a:pt x="195343" y="54927"/>
                  <a:pt x="149306" y="62864"/>
                </a:cubicBezTo>
                <a:cubicBezTo>
                  <a:pt x="103269" y="70801"/>
                  <a:pt x="-3358" y="89587"/>
                  <a:pt x="81" y="91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12E30585-B6F4-4D5E-BDCC-81828F4CDCAB}"/>
              </a:ext>
            </a:extLst>
          </p:cNvPr>
          <p:cNvSpPr/>
          <p:nvPr/>
        </p:nvSpPr>
        <p:spPr>
          <a:xfrm>
            <a:off x="3801093" y="2798492"/>
            <a:ext cx="303441" cy="251105"/>
          </a:xfrm>
          <a:custGeom>
            <a:avLst/>
            <a:gdLst>
              <a:gd name="connsiteX0" fmla="*/ 970 w 303441"/>
              <a:gd name="connsiteY0" fmla="*/ 251096 h 251105"/>
              <a:gd name="connsiteX1" fmla="*/ 54945 w 303441"/>
              <a:gd name="connsiteY1" fmla="*/ 144733 h 251105"/>
              <a:gd name="connsiteX2" fmla="*/ 97807 w 303441"/>
              <a:gd name="connsiteY2" fmla="*/ 133621 h 251105"/>
              <a:gd name="connsiteX3" fmla="*/ 154957 w 303441"/>
              <a:gd name="connsiteY3" fmla="*/ 109808 h 251105"/>
              <a:gd name="connsiteX4" fmla="*/ 189882 w 303441"/>
              <a:gd name="connsiteY4" fmla="*/ 90758 h 251105"/>
              <a:gd name="connsiteX5" fmla="*/ 301007 w 303441"/>
              <a:gd name="connsiteY5" fmla="*/ 271 h 251105"/>
              <a:gd name="connsiteX6" fmla="*/ 253382 w 303441"/>
              <a:gd name="connsiteY6" fmla="*/ 65358 h 251105"/>
              <a:gd name="connsiteX7" fmla="*/ 104157 w 303441"/>
              <a:gd name="connsiteY7" fmla="*/ 138383 h 251105"/>
              <a:gd name="connsiteX8" fmla="*/ 970 w 303441"/>
              <a:gd name="connsiteY8" fmla="*/ 251096 h 25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441" h="251105">
                <a:moveTo>
                  <a:pt x="970" y="251096"/>
                </a:moveTo>
                <a:cubicBezTo>
                  <a:pt x="-7232" y="252154"/>
                  <a:pt x="38806" y="164312"/>
                  <a:pt x="54945" y="144733"/>
                </a:cubicBezTo>
                <a:cubicBezTo>
                  <a:pt x="71084" y="125154"/>
                  <a:pt x="81138" y="139442"/>
                  <a:pt x="97807" y="133621"/>
                </a:cubicBezTo>
                <a:cubicBezTo>
                  <a:pt x="114476" y="127800"/>
                  <a:pt x="139611" y="116952"/>
                  <a:pt x="154957" y="109808"/>
                </a:cubicBezTo>
                <a:cubicBezTo>
                  <a:pt x="170303" y="102664"/>
                  <a:pt x="165540" y="109014"/>
                  <a:pt x="189882" y="90758"/>
                </a:cubicBezTo>
                <a:cubicBezTo>
                  <a:pt x="214224" y="72502"/>
                  <a:pt x="290424" y="4504"/>
                  <a:pt x="301007" y="271"/>
                </a:cubicBezTo>
                <a:cubicBezTo>
                  <a:pt x="311590" y="-3962"/>
                  <a:pt x="286190" y="42339"/>
                  <a:pt x="253382" y="65358"/>
                </a:cubicBezTo>
                <a:cubicBezTo>
                  <a:pt x="220574" y="88377"/>
                  <a:pt x="145961" y="111131"/>
                  <a:pt x="104157" y="138383"/>
                </a:cubicBezTo>
                <a:cubicBezTo>
                  <a:pt x="62353" y="165635"/>
                  <a:pt x="9172" y="250038"/>
                  <a:pt x="970" y="251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8CCAB028-25EE-405A-9F78-4C7156AA7BC2}"/>
              </a:ext>
            </a:extLst>
          </p:cNvPr>
          <p:cNvSpPr/>
          <p:nvPr/>
        </p:nvSpPr>
        <p:spPr>
          <a:xfrm>
            <a:off x="3872350" y="2758852"/>
            <a:ext cx="58616" cy="142595"/>
          </a:xfrm>
          <a:custGeom>
            <a:avLst/>
            <a:gdLst>
              <a:gd name="connsiteX0" fmla="*/ 58300 w 58616"/>
              <a:gd name="connsiteY0" fmla="*/ 223 h 142595"/>
              <a:gd name="connsiteX1" fmla="*/ 24963 w 58616"/>
              <a:gd name="connsiteY1" fmla="*/ 57373 h 142595"/>
              <a:gd name="connsiteX2" fmla="*/ 42425 w 58616"/>
              <a:gd name="connsiteY2" fmla="*/ 141511 h 142595"/>
              <a:gd name="connsiteX3" fmla="*/ 17025 w 58616"/>
              <a:gd name="connsiteY3" fmla="*/ 103411 h 142595"/>
              <a:gd name="connsiteX4" fmla="*/ 1150 w 58616"/>
              <a:gd name="connsiteY4" fmla="*/ 78011 h 142595"/>
              <a:gd name="connsiteX5" fmla="*/ 58300 w 58616"/>
              <a:gd name="connsiteY5" fmla="*/ 223 h 14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16" h="142595">
                <a:moveTo>
                  <a:pt x="58300" y="223"/>
                </a:moveTo>
                <a:cubicBezTo>
                  <a:pt x="62269" y="-3217"/>
                  <a:pt x="27609" y="33825"/>
                  <a:pt x="24963" y="57373"/>
                </a:cubicBezTo>
                <a:cubicBezTo>
                  <a:pt x="22317" y="80921"/>
                  <a:pt x="43748" y="133838"/>
                  <a:pt x="42425" y="141511"/>
                </a:cubicBezTo>
                <a:cubicBezTo>
                  <a:pt x="41102" y="149184"/>
                  <a:pt x="23904" y="113994"/>
                  <a:pt x="17025" y="103411"/>
                </a:cubicBezTo>
                <a:cubicBezTo>
                  <a:pt x="10146" y="92828"/>
                  <a:pt x="-4142" y="93621"/>
                  <a:pt x="1150" y="78011"/>
                </a:cubicBezTo>
                <a:cubicBezTo>
                  <a:pt x="6442" y="62401"/>
                  <a:pt x="54331" y="3663"/>
                  <a:pt x="58300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9F180B79-5F2C-4164-9A35-DE0900D4E4FA}"/>
              </a:ext>
            </a:extLst>
          </p:cNvPr>
          <p:cNvSpPr/>
          <p:nvPr/>
        </p:nvSpPr>
        <p:spPr>
          <a:xfrm>
            <a:off x="3782925" y="2766995"/>
            <a:ext cx="124654" cy="157448"/>
          </a:xfrm>
          <a:custGeom>
            <a:avLst/>
            <a:gdLst>
              <a:gd name="connsiteX0" fmla="*/ 123913 w 124654"/>
              <a:gd name="connsiteY0" fmla="*/ 18 h 157448"/>
              <a:gd name="connsiteX1" fmla="*/ 41363 w 124654"/>
              <a:gd name="connsiteY1" fmla="*/ 39705 h 157448"/>
              <a:gd name="connsiteX2" fmla="*/ 17550 w 124654"/>
              <a:gd name="connsiteY2" fmla="*/ 96855 h 157448"/>
              <a:gd name="connsiteX3" fmla="*/ 8025 w 124654"/>
              <a:gd name="connsiteY3" fmla="*/ 157180 h 157448"/>
              <a:gd name="connsiteX4" fmla="*/ 4850 w 124654"/>
              <a:gd name="connsiteY4" fmla="*/ 115905 h 157448"/>
              <a:gd name="connsiteX5" fmla="*/ 77875 w 124654"/>
              <a:gd name="connsiteY5" fmla="*/ 44468 h 157448"/>
              <a:gd name="connsiteX6" fmla="*/ 123913 w 124654"/>
              <a:gd name="connsiteY6" fmla="*/ 18 h 15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654" h="157448">
                <a:moveTo>
                  <a:pt x="123913" y="18"/>
                </a:moveTo>
                <a:cubicBezTo>
                  <a:pt x="117828" y="-776"/>
                  <a:pt x="59090" y="23565"/>
                  <a:pt x="41363" y="39705"/>
                </a:cubicBezTo>
                <a:cubicBezTo>
                  <a:pt x="23636" y="55845"/>
                  <a:pt x="23106" y="77276"/>
                  <a:pt x="17550" y="96855"/>
                </a:cubicBezTo>
                <a:cubicBezTo>
                  <a:pt x="11994" y="116434"/>
                  <a:pt x="10142" y="154005"/>
                  <a:pt x="8025" y="157180"/>
                </a:cubicBezTo>
                <a:cubicBezTo>
                  <a:pt x="5908" y="160355"/>
                  <a:pt x="-6792" y="134690"/>
                  <a:pt x="4850" y="115905"/>
                </a:cubicBezTo>
                <a:cubicBezTo>
                  <a:pt x="16492" y="97120"/>
                  <a:pt x="58560" y="59814"/>
                  <a:pt x="77875" y="44468"/>
                </a:cubicBezTo>
                <a:cubicBezTo>
                  <a:pt x="97190" y="29122"/>
                  <a:pt x="129998" y="812"/>
                  <a:pt x="123913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896BFF9C-FA04-47EF-90AA-980A770E4168}"/>
              </a:ext>
            </a:extLst>
          </p:cNvPr>
          <p:cNvSpPr/>
          <p:nvPr/>
        </p:nvSpPr>
        <p:spPr>
          <a:xfrm>
            <a:off x="3752698" y="2766837"/>
            <a:ext cx="90071" cy="27866"/>
          </a:xfrm>
          <a:custGeom>
            <a:avLst/>
            <a:gdLst>
              <a:gd name="connsiteX0" fmla="*/ 152 w 90071"/>
              <a:gd name="connsiteY0" fmla="*/ 16051 h 27866"/>
              <a:gd name="connsiteX1" fmla="*/ 66827 w 90071"/>
              <a:gd name="connsiteY1" fmla="*/ 176 h 27866"/>
              <a:gd name="connsiteX2" fmla="*/ 87465 w 90071"/>
              <a:gd name="connsiteY2" fmla="*/ 27163 h 27866"/>
              <a:gd name="connsiteX3" fmla="*/ 152 w 90071"/>
              <a:gd name="connsiteY3" fmla="*/ 16051 h 2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71" h="27866">
                <a:moveTo>
                  <a:pt x="152" y="16051"/>
                </a:moveTo>
                <a:cubicBezTo>
                  <a:pt x="-3288" y="11553"/>
                  <a:pt x="52275" y="-1676"/>
                  <a:pt x="66827" y="176"/>
                </a:cubicBezTo>
                <a:cubicBezTo>
                  <a:pt x="81379" y="2028"/>
                  <a:pt x="96196" y="23724"/>
                  <a:pt x="87465" y="27163"/>
                </a:cubicBezTo>
                <a:cubicBezTo>
                  <a:pt x="78734" y="30603"/>
                  <a:pt x="3592" y="20549"/>
                  <a:pt x="152" y="16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A0D3F626-3317-44FF-9D79-0EAC17F1B50E}"/>
              </a:ext>
            </a:extLst>
          </p:cNvPr>
          <p:cNvSpPr/>
          <p:nvPr/>
        </p:nvSpPr>
        <p:spPr>
          <a:xfrm>
            <a:off x="4120799" y="2787615"/>
            <a:ext cx="276587" cy="18056"/>
          </a:xfrm>
          <a:custGeom>
            <a:avLst/>
            <a:gdLst>
              <a:gd name="connsiteX0" fmla="*/ 351 w 276587"/>
              <a:gd name="connsiteY0" fmla="*/ 11148 h 18056"/>
              <a:gd name="connsiteX1" fmla="*/ 254351 w 276587"/>
              <a:gd name="connsiteY1" fmla="*/ 35 h 18056"/>
              <a:gd name="connsiteX2" fmla="*/ 257526 w 276587"/>
              <a:gd name="connsiteY2" fmla="*/ 7973 h 18056"/>
              <a:gd name="connsiteX3" fmla="*/ 200376 w 276587"/>
              <a:gd name="connsiteY3" fmla="*/ 17498 h 18056"/>
              <a:gd name="connsiteX4" fmla="*/ 351 w 276587"/>
              <a:gd name="connsiteY4" fmla="*/ 11148 h 1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87" h="18056">
                <a:moveTo>
                  <a:pt x="351" y="11148"/>
                </a:moveTo>
                <a:cubicBezTo>
                  <a:pt x="9347" y="8238"/>
                  <a:pt x="211489" y="564"/>
                  <a:pt x="254351" y="35"/>
                </a:cubicBezTo>
                <a:cubicBezTo>
                  <a:pt x="297213" y="-494"/>
                  <a:pt x="266522" y="5063"/>
                  <a:pt x="257526" y="7973"/>
                </a:cubicBezTo>
                <a:cubicBezTo>
                  <a:pt x="248530" y="10883"/>
                  <a:pt x="243239" y="15117"/>
                  <a:pt x="200376" y="17498"/>
                </a:cubicBezTo>
                <a:cubicBezTo>
                  <a:pt x="157514" y="19879"/>
                  <a:pt x="-8645" y="14058"/>
                  <a:pt x="351" y="11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93205E06-E264-4781-ADA1-07B420B37B09}"/>
              </a:ext>
            </a:extLst>
          </p:cNvPr>
          <p:cNvSpPr/>
          <p:nvPr/>
        </p:nvSpPr>
        <p:spPr>
          <a:xfrm>
            <a:off x="4409889" y="2807788"/>
            <a:ext cx="129802" cy="105816"/>
          </a:xfrm>
          <a:custGeom>
            <a:avLst/>
            <a:gdLst>
              <a:gd name="connsiteX0" fmla="*/ 1774 w 129802"/>
              <a:gd name="connsiteY0" fmla="*/ 500 h 105816"/>
              <a:gd name="connsiteX1" fmla="*/ 128774 w 129802"/>
              <a:gd name="connsiteY1" fmla="*/ 103687 h 105816"/>
              <a:gd name="connsiteX2" fmla="*/ 58924 w 129802"/>
              <a:gd name="connsiteY2" fmla="*/ 65587 h 105816"/>
              <a:gd name="connsiteX3" fmla="*/ 1774 w 129802"/>
              <a:gd name="connsiteY3" fmla="*/ 500 h 10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802" h="105816">
                <a:moveTo>
                  <a:pt x="1774" y="500"/>
                </a:moveTo>
                <a:cubicBezTo>
                  <a:pt x="13416" y="6850"/>
                  <a:pt x="119249" y="92839"/>
                  <a:pt x="128774" y="103687"/>
                </a:cubicBezTo>
                <a:cubicBezTo>
                  <a:pt x="138299" y="114535"/>
                  <a:pt x="79032" y="81197"/>
                  <a:pt x="58924" y="65587"/>
                </a:cubicBezTo>
                <a:cubicBezTo>
                  <a:pt x="38816" y="49977"/>
                  <a:pt x="-9868" y="-5850"/>
                  <a:pt x="1774" y="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63B1BC3C-F58F-4F0D-A49E-5238A29206CD}"/>
              </a:ext>
            </a:extLst>
          </p:cNvPr>
          <p:cNvSpPr/>
          <p:nvPr/>
        </p:nvSpPr>
        <p:spPr>
          <a:xfrm>
            <a:off x="4367640" y="2792301"/>
            <a:ext cx="61845" cy="80782"/>
          </a:xfrm>
          <a:custGeom>
            <a:avLst/>
            <a:gdLst>
              <a:gd name="connsiteX0" fmla="*/ 1160 w 61845"/>
              <a:gd name="connsiteY0" fmla="*/ 112 h 80782"/>
              <a:gd name="connsiteX1" fmla="*/ 61485 w 61845"/>
              <a:gd name="connsiteY1" fmla="*/ 77899 h 80782"/>
              <a:gd name="connsiteX2" fmla="*/ 24973 w 61845"/>
              <a:gd name="connsiteY2" fmla="*/ 60437 h 80782"/>
              <a:gd name="connsiteX3" fmla="*/ 1160 w 61845"/>
              <a:gd name="connsiteY3" fmla="*/ 112 h 8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45" h="80782">
                <a:moveTo>
                  <a:pt x="1160" y="112"/>
                </a:moveTo>
                <a:cubicBezTo>
                  <a:pt x="7245" y="3022"/>
                  <a:pt x="57516" y="67845"/>
                  <a:pt x="61485" y="77899"/>
                </a:cubicBezTo>
                <a:cubicBezTo>
                  <a:pt x="65454" y="87953"/>
                  <a:pt x="35556" y="69168"/>
                  <a:pt x="24973" y="60437"/>
                </a:cubicBezTo>
                <a:cubicBezTo>
                  <a:pt x="14390" y="51706"/>
                  <a:pt x="-4925" y="-2798"/>
                  <a:pt x="1160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5FAC6217-99F9-4CF1-8CE1-B0F213EC8590}"/>
              </a:ext>
            </a:extLst>
          </p:cNvPr>
          <p:cNvSpPr/>
          <p:nvPr/>
        </p:nvSpPr>
        <p:spPr>
          <a:xfrm>
            <a:off x="4113262" y="2883670"/>
            <a:ext cx="190664" cy="61241"/>
          </a:xfrm>
          <a:custGeom>
            <a:avLst/>
            <a:gdLst>
              <a:gd name="connsiteX0" fmla="*/ 1538 w 190664"/>
              <a:gd name="connsiteY0" fmla="*/ 61143 h 61241"/>
              <a:gd name="connsiteX1" fmla="*/ 169813 w 190664"/>
              <a:gd name="connsiteY1" fmla="*/ 10343 h 61241"/>
              <a:gd name="connsiteX2" fmla="*/ 179338 w 190664"/>
              <a:gd name="connsiteY2" fmla="*/ 818 h 61241"/>
              <a:gd name="connsiteX3" fmla="*/ 90438 w 190664"/>
              <a:gd name="connsiteY3" fmla="*/ 23043 h 61241"/>
              <a:gd name="connsiteX4" fmla="*/ 1538 w 190664"/>
              <a:gd name="connsiteY4" fmla="*/ 61143 h 6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664" h="61241">
                <a:moveTo>
                  <a:pt x="1538" y="61143"/>
                </a:moveTo>
                <a:cubicBezTo>
                  <a:pt x="14767" y="59026"/>
                  <a:pt x="140180" y="20397"/>
                  <a:pt x="169813" y="10343"/>
                </a:cubicBezTo>
                <a:cubicBezTo>
                  <a:pt x="199446" y="289"/>
                  <a:pt x="192567" y="-1299"/>
                  <a:pt x="179338" y="818"/>
                </a:cubicBezTo>
                <a:cubicBezTo>
                  <a:pt x="166109" y="2935"/>
                  <a:pt x="116896" y="15370"/>
                  <a:pt x="90438" y="23043"/>
                </a:cubicBezTo>
                <a:cubicBezTo>
                  <a:pt x="63980" y="30716"/>
                  <a:pt x="-11691" y="63260"/>
                  <a:pt x="1538" y="61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B3738C78-945C-4856-92A6-54E2E68C7CBA}"/>
              </a:ext>
            </a:extLst>
          </p:cNvPr>
          <p:cNvSpPr/>
          <p:nvPr/>
        </p:nvSpPr>
        <p:spPr>
          <a:xfrm>
            <a:off x="4183659" y="2850922"/>
            <a:ext cx="194578" cy="19873"/>
          </a:xfrm>
          <a:custGeom>
            <a:avLst/>
            <a:gdLst>
              <a:gd name="connsiteX0" fmla="*/ 2579 w 194578"/>
              <a:gd name="connsiteY0" fmla="*/ 17691 h 19873"/>
              <a:gd name="connsiteX1" fmla="*/ 193079 w 194578"/>
              <a:gd name="connsiteY1" fmla="*/ 17691 h 19873"/>
              <a:gd name="connsiteX2" fmla="*/ 88304 w 194578"/>
              <a:gd name="connsiteY2" fmla="*/ 228 h 19873"/>
              <a:gd name="connsiteX3" fmla="*/ 2579 w 194578"/>
              <a:gd name="connsiteY3" fmla="*/ 17691 h 1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578" h="19873">
                <a:moveTo>
                  <a:pt x="2579" y="17691"/>
                </a:moveTo>
                <a:cubicBezTo>
                  <a:pt x="20041" y="20601"/>
                  <a:pt x="178792" y="20602"/>
                  <a:pt x="193079" y="17691"/>
                </a:cubicBezTo>
                <a:cubicBezTo>
                  <a:pt x="207367" y="14780"/>
                  <a:pt x="115556" y="2609"/>
                  <a:pt x="88304" y="228"/>
                </a:cubicBezTo>
                <a:cubicBezTo>
                  <a:pt x="61052" y="-2153"/>
                  <a:pt x="-14883" y="14781"/>
                  <a:pt x="2579" y="17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D7BA31F5-7D3F-4F34-BA12-5251A7067363}"/>
              </a:ext>
            </a:extLst>
          </p:cNvPr>
          <p:cNvSpPr/>
          <p:nvPr/>
        </p:nvSpPr>
        <p:spPr>
          <a:xfrm>
            <a:off x="4010826" y="2922583"/>
            <a:ext cx="119917" cy="126490"/>
          </a:xfrm>
          <a:custGeom>
            <a:avLst/>
            <a:gdLst>
              <a:gd name="connsiteX0" fmla="*/ 119849 w 119917"/>
              <a:gd name="connsiteY0" fmla="*/ 5 h 126490"/>
              <a:gd name="connsiteX1" fmla="*/ 29362 w 119917"/>
              <a:gd name="connsiteY1" fmla="*/ 55567 h 126490"/>
              <a:gd name="connsiteX2" fmla="*/ 10312 w 119917"/>
              <a:gd name="connsiteY2" fmla="*/ 125417 h 126490"/>
              <a:gd name="connsiteX3" fmla="*/ 787 w 119917"/>
              <a:gd name="connsiteY3" fmla="*/ 95255 h 126490"/>
              <a:gd name="connsiteX4" fmla="*/ 13487 w 119917"/>
              <a:gd name="connsiteY4" fmla="*/ 58742 h 126490"/>
              <a:gd name="connsiteX5" fmla="*/ 119849 w 119917"/>
              <a:gd name="connsiteY5" fmla="*/ 5 h 12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17" h="126490">
                <a:moveTo>
                  <a:pt x="119849" y="5"/>
                </a:moveTo>
                <a:cubicBezTo>
                  <a:pt x="122495" y="-524"/>
                  <a:pt x="47618" y="34665"/>
                  <a:pt x="29362" y="55567"/>
                </a:cubicBezTo>
                <a:cubicBezTo>
                  <a:pt x="11106" y="76469"/>
                  <a:pt x="15074" y="118802"/>
                  <a:pt x="10312" y="125417"/>
                </a:cubicBezTo>
                <a:cubicBezTo>
                  <a:pt x="5550" y="132032"/>
                  <a:pt x="258" y="106367"/>
                  <a:pt x="787" y="95255"/>
                </a:cubicBezTo>
                <a:cubicBezTo>
                  <a:pt x="1316" y="84143"/>
                  <a:pt x="-5563" y="74617"/>
                  <a:pt x="13487" y="58742"/>
                </a:cubicBezTo>
                <a:cubicBezTo>
                  <a:pt x="32537" y="42867"/>
                  <a:pt x="117203" y="534"/>
                  <a:pt x="11984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41212EBE-0DDB-413D-90F7-2D2F52543B6F}"/>
              </a:ext>
            </a:extLst>
          </p:cNvPr>
          <p:cNvSpPr/>
          <p:nvPr/>
        </p:nvSpPr>
        <p:spPr>
          <a:xfrm>
            <a:off x="3865199" y="2959658"/>
            <a:ext cx="118391" cy="122265"/>
          </a:xfrm>
          <a:custGeom>
            <a:avLst/>
            <a:gdLst>
              <a:gd name="connsiteX0" fmla="*/ 117839 w 118391"/>
              <a:gd name="connsiteY0" fmla="*/ 1030 h 122265"/>
              <a:gd name="connsiteX1" fmla="*/ 47989 w 118391"/>
              <a:gd name="connsiteY1" fmla="*/ 50242 h 122265"/>
              <a:gd name="connsiteX2" fmla="*/ 13064 w 118391"/>
              <a:gd name="connsiteY2" fmla="*/ 120092 h 122265"/>
              <a:gd name="connsiteX3" fmla="*/ 6714 w 118391"/>
              <a:gd name="connsiteY3" fmla="*/ 96280 h 122265"/>
              <a:gd name="connsiteX4" fmla="*/ 117839 w 118391"/>
              <a:gd name="connsiteY4" fmla="*/ 1030 h 12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91" h="122265">
                <a:moveTo>
                  <a:pt x="117839" y="1030"/>
                </a:moveTo>
                <a:cubicBezTo>
                  <a:pt x="124718" y="-6643"/>
                  <a:pt x="65451" y="30398"/>
                  <a:pt x="47989" y="50242"/>
                </a:cubicBezTo>
                <a:cubicBezTo>
                  <a:pt x="30527" y="70086"/>
                  <a:pt x="19943" y="112419"/>
                  <a:pt x="13064" y="120092"/>
                </a:cubicBezTo>
                <a:cubicBezTo>
                  <a:pt x="6185" y="127765"/>
                  <a:pt x="-8632" y="114007"/>
                  <a:pt x="6714" y="96280"/>
                </a:cubicBezTo>
                <a:cubicBezTo>
                  <a:pt x="22060" y="78553"/>
                  <a:pt x="110960" y="8703"/>
                  <a:pt x="117839" y="1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62E5C34A-B74F-4AC2-9640-0C79DEB1D354}"/>
              </a:ext>
            </a:extLst>
          </p:cNvPr>
          <p:cNvSpPr/>
          <p:nvPr/>
        </p:nvSpPr>
        <p:spPr>
          <a:xfrm>
            <a:off x="4024880" y="2848130"/>
            <a:ext cx="163013" cy="61801"/>
          </a:xfrm>
          <a:custGeom>
            <a:avLst/>
            <a:gdLst>
              <a:gd name="connsiteX0" fmla="*/ 1020 w 163013"/>
              <a:gd name="connsiteY0" fmla="*/ 61758 h 61801"/>
              <a:gd name="connsiteX1" fmla="*/ 137545 w 163013"/>
              <a:gd name="connsiteY1" fmla="*/ 4608 h 61801"/>
              <a:gd name="connsiteX2" fmla="*/ 158183 w 163013"/>
              <a:gd name="connsiteY2" fmla="*/ 4608 h 61801"/>
              <a:gd name="connsiteX3" fmla="*/ 78808 w 163013"/>
              <a:gd name="connsiteY3" fmla="*/ 14133 h 61801"/>
              <a:gd name="connsiteX4" fmla="*/ 1020 w 163013"/>
              <a:gd name="connsiteY4" fmla="*/ 61758 h 6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13" h="61801">
                <a:moveTo>
                  <a:pt x="1020" y="61758"/>
                </a:moveTo>
                <a:cubicBezTo>
                  <a:pt x="10810" y="60170"/>
                  <a:pt x="111351" y="14133"/>
                  <a:pt x="137545" y="4608"/>
                </a:cubicBezTo>
                <a:cubicBezTo>
                  <a:pt x="163739" y="-4917"/>
                  <a:pt x="167973" y="3020"/>
                  <a:pt x="158183" y="4608"/>
                </a:cubicBezTo>
                <a:cubicBezTo>
                  <a:pt x="148394" y="6195"/>
                  <a:pt x="103150" y="7518"/>
                  <a:pt x="78808" y="14133"/>
                </a:cubicBezTo>
                <a:cubicBezTo>
                  <a:pt x="54466" y="20747"/>
                  <a:pt x="-8770" y="63346"/>
                  <a:pt x="1020" y="61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FBB2FBB6-FFA6-476D-B513-5F5D37369156}"/>
              </a:ext>
            </a:extLst>
          </p:cNvPr>
          <p:cNvSpPr/>
          <p:nvPr/>
        </p:nvSpPr>
        <p:spPr>
          <a:xfrm>
            <a:off x="3884293" y="3028950"/>
            <a:ext cx="302008" cy="73026"/>
          </a:xfrm>
          <a:custGeom>
            <a:avLst/>
            <a:gdLst>
              <a:gd name="connsiteX0" fmla="*/ 3495 w 302008"/>
              <a:gd name="connsiteY0" fmla="*/ 73025 h 73026"/>
              <a:gd name="connsiteX1" fmla="*/ 147957 w 302008"/>
              <a:gd name="connsiteY1" fmla="*/ 30163 h 73026"/>
              <a:gd name="connsiteX2" fmla="*/ 301945 w 302008"/>
              <a:gd name="connsiteY2" fmla="*/ 0 h 73026"/>
              <a:gd name="connsiteX3" fmla="*/ 165420 w 302008"/>
              <a:gd name="connsiteY3" fmla="*/ 30163 h 73026"/>
              <a:gd name="connsiteX4" fmla="*/ 54295 w 302008"/>
              <a:gd name="connsiteY4" fmla="*/ 31750 h 73026"/>
              <a:gd name="connsiteX5" fmla="*/ 3495 w 302008"/>
              <a:gd name="connsiteY5" fmla="*/ 73025 h 7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008" h="73026">
                <a:moveTo>
                  <a:pt x="3495" y="73025"/>
                </a:moveTo>
                <a:cubicBezTo>
                  <a:pt x="19105" y="72761"/>
                  <a:pt x="98215" y="42334"/>
                  <a:pt x="147957" y="30163"/>
                </a:cubicBezTo>
                <a:cubicBezTo>
                  <a:pt x="197699" y="17992"/>
                  <a:pt x="299035" y="0"/>
                  <a:pt x="301945" y="0"/>
                </a:cubicBezTo>
                <a:cubicBezTo>
                  <a:pt x="304855" y="0"/>
                  <a:pt x="206695" y="24871"/>
                  <a:pt x="165420" y="30163"/>
                </a:cubicBezTo>
                <a:cubicBezTo>
                  <a:pt x="124145" y="35455"/>
                  <a:pt x="80489" y="25665"/>
                  <a:pt x="54295" y="31750"/>
                </a:cubicBezTo>
                <a:cubicBezTo>
                  <a:pt x="28101" y="37835"/>
                  <a:pt x="-12115" y="73289"/>
                  <a:pt x="3495" y="73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FAAFE8BA-771C-4BD6-B60F-0195F1593070}"/>
              </a:ext>
            </a:extLst>
          </p:cNvPr>
          <p:cNvSpPr/>
          <p:nvPr/>
        </p:nvSpPr>
        <p:spPr>
          <a:xfrm>
            <a:off x="4233389" y="3033598"/>
            <a:ext cx="276140" cy="55818"/>
          </a:xfrm>
          <a:custGeom>
            <a:avLst/>
            <a:gdLst>
              <a:gd name="connsiteX0" fmla="*/ 2061 w 276140"/>
              <a:gd name="connsiteY0" fmla="*/ 115 h 55818"/>
              <a:gd name="connsiteX1" fmla="*/ 271936 w 276140"/>
              <a:gd name="connsiteY1" fmla="*/ 54090 h 55818"/>
              <a:gd name="connsiteX2" fmla="*/ 154461 w 276140"/>
              <a:gd name="connsiteY2" fmla="*/ 39802 h 55818"/>
              <a:gd name="connsiteX3" fmla="*/ 2061 w 276140"/>
              <a:gd name="connsiteY3" fmla="*/ 115 h 5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40" h="55818">
                <a:moveTo>
                  <a:pt x="2061" y="115"/>
                </a:moveTo>
                <a:cubicBezTo>
                  <a:pt x="21640" y="2496"/>
                  <a:pt x="246536" y="47476"/>
                  <a:pt x="271936" y="54090"/>
                </a:cubicBezTo>
                <a:cubicBezTo>
                  <a:pt x="297336" y="60704"/>
                  <a:pt x="201292" y="46681"/>
                  <a:pt x="154461" y="39802"/>
                </a:cubicBezTo>
                <a:cubicBezTo>
                  <a:pt x="107630" y="32923"/>
                  <a:pt x="-17518" y="-2266"/>
                  <a:pt x="2061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24492BA7-7F22-4577-8BEE-C65C991AAC61}"/>
              </a:ext>
            </a:extLst>
          </p:cNvPr>
          <p:cNvSpPr/>
          <p:nvPr/>
        </p:nvSpPr>
        <p:spPr>
          <a:xfrm>
            <a:off x="4239383" y="3106645"/>
            <a:ext cx="272663" cy="38194"/>
          </a:xfrm>
          <a:custGeom>
            <a:avLst/>
            <a:gdLst>
              <a:gd name="connsiteX0" fmla="*/ 270705 w 272663"/>
              <a:gd name="connsiteY0" fmla="*/ 1680 h 38194"/>
              <a:gd name="connsiteX1" fmla="*/ 200855 w 272663"/>
              <a:gd name="connsiteY1" fmla="*/ 38193 h 38194"/>
              <a:gd name="connsiteX2" fmla="*/ 830 w 272663"/>
              <a:gd name="connsiteY2" fmla="*/ 93 h 38194"/>
              <a:gd name="connsiteX3" fmla="*/ 135767 w 272663"/>
              <a:gd name="connsiteY3" fmla="*/ 27080 h 38194"/>
              <a:gd name="connsiteX4" fmla="*/ 270705 w 272663"/>
              <a:gd name="connsiteY4" fmla="*/ 1680 h 3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63" h="38194">
                <a:moveTo>
                  <a:pt x="270705" y="1680"/>
                </a:moveTo>
                <a:cubicBezTo>
                  <a:pt x="281553" y="3532"/>
                  <a:pt x="245834" y="38457"/>
                  <a:pt x="200855" y="38193"/>
                </a:cubicBezTo>
                <a:cubicBezTo>
                  <a:pt x="155876" y="37929"/>
                  <a:pt x="11678" y="1945"/>
                  <a:pt x="830" y="93"/>
                </a:cubicBezTo>
                <a:cubicBezTo>
                  <a:pt x="-10018" y="-1759"/>
                  <a:pt x="88142" y="24434"/>
                  <a:pt x="135767" y="27080"/>
                </a:cubicBezTo>
                <a:cubicBezTo>
                  <a:pt x="183392" y="29726"/>
                  <a:pt x="259857" y="-172"/>
                  <a:pt x="270705" y="1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3C3CDF1A-2BF3-444F-B2A4-E174847D35B1}"/>
              </a:ext>
            </a:extLst>
          </p:cNvPr>
          <p:cNvSpPr/>
          <p:nvPr/>
        </p:nvSpPr>
        <p:spPr>
          <a:xfrm>
            <a:off x="4117724" y="3131704"/>
            <a:ext cx="274828" cy="37770"/>
          </a:xfrm>
          <a:custGeom>
            <a:avLst/>
            <a:gdLst>
              <a:gd name="connsiteX0" fmla="*/ 268539 w 274828"/>
              <a:gd name="connsiteY0" fmla="*/ 35359 h 37770"/>
              <a:gd name="connsiteX1" fmla="*/ 98676 w 274828"/>
              <a:gd name="connsiteY1" fmla="*/ 2021 h 37770"/>
              <a:gd name="connsiteX2" fmla="*/ 3426 w 274828"/>
              <a:gd name="connsiteY2" fmla="*/ 6784 h 37770"/>
              <a:gd name="connsiteX3" fmla="*/ 217739 w 274828"/>
              <a:gd name="connsiteY3" fmla="*/ 32184 h 37770"/>
              <a:gd name="connsiteX4" fmla="*/ 268539 w 274828"/>
              <a:gd name="connsiteY4" fmla="*/ 35359 h 3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28" h="37770">
                <a:moveTo>
                  <a:pt x="268539" y="35359"/>
                </a:moveTo>
                <a:cubicBezTo>
                  <a:pt x="248695" y="30332"/>
                  <a:pt x="142861" y="6783"/>
                  <a:pt x="98676" y="2021"/>
                </a:cubicBezTo>
                <a:cubicBezTo>
                  <a:pt x="54491" y="-2741"/>
                  <a:pt x="-16418" y="1757"/>
                  <a:pt x="3426" y="6784"/>
                </a:cubicBezTo>
                <a:cubicBezTo>
                  <a:pt x="23270" y="11811"/>
                  <a:pt x="176993" y="27686"/>
                  <a:pt x="217739" y="32184"/>
                </a:cubicBezTo>
                <a:cubicBezTo>
                  <a:pt x="258485" y="36682"/>
                  <a:pt x="288383" y="40386"/>
                  <a:pt x="268539" y="35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380F330E-DE3E-4C2F-9231-348108DD5CF5}"/>
              </a:ext>
            </a:extLst>
          </p:cNvPr>
          <p:cNvSpPr/>
          <p:nvPr/>
        </p:nvSpPr>
        <p:spPr>
          <a:xfrm>
            <a:off x="3920489" y="3207716"/>
            <a:ext cx="265797" cy="132551"/>
          </a:xfrm>
          <a:custGeom>
            <a:avLst/>
            <a:gdLst>
              <a:gd name="connsiteX0" fmla="*/ 8574 w 265797"/>
              <a:gd name="connsiteY0" fmla="*/ 132384 h 132551"/>
              <a:gd name="connsiteX1" fmla="*/ 53024 w 265797"/>
              <a:gd name="connsiteY1" fmla="*/ 35547 h 132551"/>
              <a:gd name="connsiteX2" fmla="*/ 265749 w 265797"/>
              <a:gd name="connsiteY2" fmla="*/ 622 h 132551"/>
              <a:gd name="connsiteX3" fmla="*/ 72074 w 265797"/>
              <a:gd name="connsiteY3" fmla="*/ 16497 h 132551"/>
              <a:gd name="connsiteX4" fmla="*/ 5399 w 265797"/>
              <a:gd name="connsiteY4" fmla="*/ 57772 h 132551"/>
              <a:gd name="connsiteX5" fmla="*/ 8574 w 265797"/>
              <a:gd name="connsiteY5" fmla="*/ 132384 h 13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797" h="132551">
                <a:moveTo>
                  <a:pt x="8574" y="132384"/>
                </a:moveTo>
                <a:cubicBezTo>
                  <a:pt x="16511" y="128680"/>
                  <a:pt x="10162" y="57507"/>
                  <a:pt x="53024" y="35547"/>
                </a:cubicBezTo>
                <a:cubicBezTo>
                  <a:pt x="95887" y="13587"/>
                  <a:pt x="262574" y="3797"/>
                  <a:pt x="265749" y="622"/>
                </a:cubicBezTo>
                <a:cubicBezTo>
                  <a:pt x="268924" y="-2553"/>
                  <a:pt x="115466" y="6972"/>
                  <a:pt x="72074" y="16497"/>
                </a:cubicBezTo>
                <a:cubicBezTo>
                  <a:pt x="28682" y="26022"/>
                  <a:pt x="15189" y="38193"/>
                  <a:pt x="5399" y="57772"/>
                </a:cubicBezTo>
                <a:cubicBezTo>
                  <a:pt x="-4391" y="77351"/>
                  <a:pt x="637" y="136088"/>
                  <a:pt x="8574" y="132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046B2FFB-30C7-4FA9-A430-AB0ADFA20D5E}"/>
              </a:ext>
            </a:extLst>
          </p:cNvPr>
          <p:cNvSpPr/>
          <p:nvPr/>
        </p:nvSpPr>
        <p:spPr>
          <a:xfrm>
            <a:off x="3755513" y="3133721"/>
            <a:ext cx="191088" cy="199022"/>
          </a:xfrm>
          <a:custGeom>
            <a:avLst/>
            <a:gdLst>
              <a:gd name="connsiteX0" fmla="*/ 512 w 191088"/>
              <a:gd name="connsiteY0" fmla="*/ 4 h 199022"/>
              <a:gd name="connsiteX1" fmla="*/ 25912 w 191088"/>
              <a:gd name="connsiteY1" fmla="*/ 136529 h 199022"/>
              <a:gd name="connsiteX2" fmla="*/ 71950 w 191088"/>
              <a:gd name="connsiteY2" fmla="*/ 182567 h 199022"/>
              <a:gd name="connsiteX3" fmla="*/ 191012 w 191088"/>
              <a:gd name="connsiteY3" fmla="*/ 198442 h 199022"/>
              <a:gd name="connsiteX4" fmla="*/ 89412 w 191088"/>
              <a:gd name="connsiteY4" fmla="*/ 165104 h 199022"/>
              <a:gd name="connsiteX5" fmla="*/ 48137 w 191088"/>
              <a:gd name="connsiteY5" fmla="*/ 131767 h 199022"/>
              <a:gd name="connsiteX6" fmla="*/ 512 w 191088"/>
              <a:gd name="connsiteY6" fmla="*/ 4 h 19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088" h="199022">
                <a:moveTo>
                  <a:pt x="512" y="4"/>
                </a:moveTo>
                <a:cubicBezTo>
                  <a:pt x="-3192" y="798"/>
                  <a:pt x="14006" y="106102"/>
                  <a:pt x="25912" y="136529"/>
                </a:cubicBezTo>
                <a:cubicBezTo>
                  <a:pt x="37818" y="166956"/>
                  <a:pt x="44433" y="172248"/>
                  <a:pt x="71950" y="182567"/>
                </a:cubicBezTo>
                <a:cubicBezTo>
                  <a:pt x="99467" y="192886"/>
                  <a:pt x="188102" y="201353"/>
                  <a:pt x="191012" y="198442"/>
                </a:cubicBezTo>
                <a:cubicBezTo>
                  <a:pt x="193922" y="195532"/>
                  <a:pt x="113225" y="176217"/>
                  <a:pt x="89412" y="165104"/>
                </a:cubicBezTo>
                <a:cubicBezTo>
                  <a:pt x="65600" y="153992"/>
                  <a:pt x="63483" y="156638"/>
                  <a:pt x="48137" y="131767"/>
                </a:cubicBezTo>
                <a:cubicBezTo>
                  <a:pt x="32791" y="106896"/>
                  <a:pt x="4216" y="-790"/>
                  <a:pt x="51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EECB92CC-E643-46D0-86D5-2982D41AF5DC}"/>
              </a:ext>
            </a:extLst>
          </p:cNvPr>
          <p:cNvSpPr/>
          <p:nvPr/>
        </p:nvSpPr>
        <p:spPr>
          <a:xfrm>
            <a:off x="4147196" y="2914460"/>
            <a:ext cx="384303" cy="66917"/>
          </a:xfrm>
          <a:custGeom>
            <a:avLst/>
            <a:gdLst>
              <a:gd name="connsiteX0" fmla="*/ 4117 w 384303"/>
              <a:gd name="connsiteY0" fmla="*/ 66865 h 66917"/>
              <a:gd name="connsiteX1" fmla="*/ 248592 w 384303"/>
              <a:gd name="connsiteY1" fmla="*/ 14478 h 66917"/>
              <a:gd name="connsiteX2" fmla="*/ 383529 w 384303"/>
              <a:gd name="connsiteY2" fmla="*/ 12890 h 66917"/>
              <a:gd name="connsiteX3" fmla="*/ 294629 w 384303"/>
              <a:gd name="connsiteY3" fmla="*/ 190 h 66917"/>
              <a:gd name="connsiteX4" fmla="*/ 108892 w 384303"/>
              <a:gd name="connsiteY4" fmla="*/ 24003 h 66917"/>
              <a:gd name="connsiteX5" fmla="*/ 4117 w 384303"/>
              <a:gd name="connsiteY5" fmla="*/ 66865 h 6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303" h="66917">
                <a:moveTo>
                  <a:pt x="4117" y="66865"/>
                </a:moveTo>
                <a:cubicBezTo>
                  <a:pt x="27400" y="65277"/>
                  <a:pt x="185357" y="23474"/>
                  <a:pt x="248592" y="14478"/>
                </a:cubicBezTo>
                <a:cubicBezTo>
                  <a:pt x="311827" y="5482"/>
                  <a:pt x="375856" y="15271"/>
                  <a:pt x="383529" y="12890"/>
                </a:cubicBezTo>
                <a:cubicBezTo>
                  <a:pt x="391202" y="10509"/>
                  <a:pt x="340402" y="-1662"/>
                  <a:pt x="294629" y="190"/>
                </a:cubicBezTo>
                <a:cubicBezTo>
                  <a:pt x="248856" y="2042"/>
                  <a:pt x="155988" y="14213"/>
                  <a:pt x="108892" y="24003"/>
                </a:cubicBezTo>
                <a:cubicBezTo>
                  <a:pt x="61796" y="33793"/>
                  <a:pt x="-19166" y="68453"/>
                  <a:pt x="4117" y="66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EBD12263-2BF3-4DBE-AADE-CAEB50C62E6B}"/>
              </a:ext>
            </a:extLst>
          </p:cNvPr>
          <p:cNvSpPr/>
          <p:nvPr/>
        </p:nvSpPr>
        <p:spPr>
          <a:xfrm>
            <a:off x="4167183" y="2972166"/>
            <a:ext cx="223310" cy="37810"/>
          </a:xfrm>
          <a:custGeom>
            <a:avLst/>
            <a:gdLst>
              <a:gd name="connsiteX0" fmla="*/ 4767 w 223310"/>
              <a:gd name="connsiteY0" fmla="*/ 37734 h 37810"/>
              <a:gd name="connsiteX1" fmla="*/ 222255 w 223310"/>
              <a:gd name="connsiteY1" fmla="*/ 1222 h 37810"/>
              <a:gd name="connsiteX2" fmla="*/ 84142 w 223310"/>
              <a:gd name="connsiteY2" fmla="*/ 10747 h 37810"/>
              <a:gd name="connsiteX3" fmla="*/ 4767 w 223310"/>
              <a:gd name="connsiteY3" fmla="*/ 37734 h 3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310" h="37810">
                <a:moveTo>
                  <a:pt x="4767" y="37734"/>
                </a:moveTo>
                <a:cubicBezTo>
                  <a:pt x="27786" y="36147"/>
                  <a:pt x="209026" y="5720"/>
                  <a:pt x="222255" y="1222"/>
                </a:cubicBezTo>
                <a:cubicBezTo>
                  <a:pt x="235484" y="-3276"/>
                  <a:pt x="120655" y="5720"/>
                  <a:pt x="84142" y="10747"/>
                </a:cubicBezTo>
                <a:cubicBezTo>
                  <a:pt x="47630" y="15774"/>
                  <a:pt x="-18252" y="39321"/>
                  <a:pt x="4767" y="37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E30E0DF5-AB8A-42A1-86D6-F2555C125974}"/>
              </a:ext>
            </a:extLst>
          </p:cNvPr>
          <p:cNvSpPr/>
          <p:nvPr/>
        </p:nvSpPr>
        <p:spPr>
          <a:xfrm>
            <a:off x="3844925" y="2739690"/>
            <a:ext cx="149345" cy="28910"/>
          </a:xfrm>
          <a:custGeom>
            <a:avLst/>
            <a:gdLst>
              <a:gd name="connsiteX0" fmla="*/ 0 w 149345"/>
              <a:gd name="connsiteY0" fmla="*/ 28910 h 28910"/>
              <a:gd name="connsiteX1" fmla="*/ 149225 w 149345"/>
              <a:gd name="connsiteY1" fmla="*/ 335 h 28910"/>
              <a:gd name="connsiteX2" fmla="*/ 0 w 149345"/>
              <a:gd name="connsiteY2" fmla="*/ 28910 h 2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345" h="28910">
                <a:moveTo>
                  <a:pt x="0" y="28910"/>
                </a:moveTo>
                <a:cubicBezTo>
                  <a:pt x="0" y="28910"/>
                  <a:pt x="144198" y="4304"/>
                  <a:pt x="149225" y="335"/>
                </a:cubicBezTo>
                <a:cubicBezTo>
                  <a:pt x="154252" y="-3634"/>
                  <a:pt x="0" y="28910"/>
                  <a:pt x="0" y="28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92706BBC-9170-4290-A33B-4C3157FFE4FE}"/>
              </a:ext>
            </a:extLst>
          </p:cNvPr>
          <p:cNvSpPr/>
          <p:nvPr/>
        </p:nvSpPr>
        <p:spPr>
          <a:xfrm>
            <a:off x="3951288" y="3147361"/>
            <a:ext cx="198519" cy="21289"/>
          </a:xfrm>
          <a:custGeom>
            <a:avLst/>
            <a:gdLst>
              <a:gd name="connsiteX0" fmla="*/ 0 w 198519"/>
              <a:gd name="connsiteY0" fmla="*/ 21289 h 21289"/>
              <a:gd name="connsiteX1" fmla="*/ 198437 w 198519"/>
              <a:gd name="connsiteY1" fmla="*/ 652 h 21289"/>
              <a:gd name="connsiteX2" fmla="*/ 0 w 198519"/>
              <a:gd name="connsiteY2" fmla="*/ 21289 h 2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519" h="21289">
                <a:moveTo>
                  <a:pt x="0" y="21289"/>
                </a:moveTo>
                <a:cubicBezTo>
                  <a:pt x="0" y="21289"/>
                  <a:pt x="193675" y="5679"/>
                  <a:pt x="198437" y="652"/>
                </a:cubicBezTo>
                <a:cubicBezTo>
                  <a:pt x="203200" y="-4375"/>
                  <a:pt x="0" y="21289"/>
                  <a:pt x="0" y="21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F3E5B01D-AC08-439C-B1A5-6DF998FFAA90}"/>
              </a:ext>
            </a:extLst>
          </p:cNvPr>
          <p:cNvSpPr/>
          <p:nvPr/>
        </p:nvSpPr>
        <p:spPr>
          <a:xfrm>
            <a:off x="3928723" y="3070850"/>
            <a:ext cx="263915" cy="82790"/>
          </a:xfrm>
          <a:custGeom>
            <a:avLst/>
            <a:gdLst>
              <a:gd name="connsiteX0" fmla="*/ 263865 w 263915"/>
              <a:gd name="connsiteY0" fmla="*/ 4138 h 82790"/>
              <a:gd name="connsiteX1" fmla="*/ 76540 w 263915"/>
              <a:gd name="connsiteY1" fmla="*/ 10488 h 82790"/>
              <a:gd name="connsiteX2" fmla="*/ 340 w 263915"/>
              <a:gd name="connsiteY2" fmla="*/ 81925 h 82790"/>
              <a:gd name="connsiteX3" fmla="*/ 57490 w 263915"/>
              <a:gd name="connsiteY3" fmla="*/ 47000 h 82790"/>
              <a:gd name="connsiteX4" fmla="*/ 263865 w 263915"/>
              <a:gd name="connsiteY4" fmla="*/ 4138 h 8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15" h="82790">
                <a:moveTo>
                  <a:pt x="263865" y="4138"/>
                </a:moveTo>
                <a:cubicBezTo>
                  <a:pt x="267040" y="-1947"/>
                  <a:pt x="120461" y="-2476"/>
                  <a:pt x="76540" y="10488"/>
                </a:cubicBezTo>
                <a:cubicBezTo>
                  <a:pt x="32619" y="23452"/>
                  <a:pt x="3515" y="75840"/>
                  <a:pt x="340" y="81925"/>
                </a:cubicBezTo>
                <a:cubicBezTo>
                  <a:pt x="-2835" y="88010"/>
                  <a:pt x="16215" y="60494"/>
                  <a:pt x="57490" y="47000"/>
                </a:cubicBezTo>
                <a:cubicBezTo>
                  <a:pt x="98765" y="33506"/>
                  <a:pt x="260690" y="10223"/>
                  <a:pt x="263865" y="4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B2BC9E6D-6AA2-49FA-BC01-C0A4359B3F40}"/>
              </a:ext>
            </a:extLst>
          </p:cNvPr>
          <p:cNvSpPr/>
          <p:nvPr/>
        </p:nvSpPr>
        <p:spPr>
          <a:xfrm>
            <a:off x="3830638" y="3177616"/>
            <a:ext cx="158831" cy="48184"/>
          </a:xfrm>
          <a:custGeom>
            <a:avLst/>
            <a:gdLst>
              <a:gd name="connsiteX0" fmla="*/ 0 w 158831"/>
              <a:gd name="connsiteY0" fmla="*/ 48184 h 48184"/>
              <a:gd name="connsiteX1" fmla="*/ 158750 w 158831"/>
              <a:gd name="connsiteY1" fmla="*/ 559 h 48184"/>
              <a:gd name="connsiteX2" fmla="*/ 0 w 158831"/>
              <a:gd name="connsiteY2" fmla="*/ 48184 h 4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831" h="48184">
                <a:moveTo>
                  <a:pt x="0" y="48184"/>
                </a:moveTo>
                <a:cubicBezTo>
                  <a:pt x="0" y="48184"/>
                  <a:pt x="154517" y="7173"/>
                  <a:pt x="158750" y="559"/>
                </a:cubicBezTo>
                <a:cubicBezTo>
                  <a:pt x="162983" y="-6055"/>
                  <a:pt x="0" y="48184"/>
                  <a:pt x="0" y="48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C80DBE6F-F2F5-41F2-84FC-47E3CC1C0D77}"/>
              </a:ext>
            </a:extLst>
          </p:cNvPr>
          <p:cNvSpPr/>
          <p:nvPr/>
        </p:nvSpPr>
        <p:spPr>
          <a:xfrm>
            <a:off x="3828749" y="3071596"/>
            <a:ext cx="32244" cy="158943"/>
          </a:xfrm>
          <a:custGeom>
            <a:avLst/>
            <a:gdLst>
              <a:gd name="connsiteX0" fmla="*/ 32051 w 32244"/>
              <a:gd name="connsiteY0" fmla="*/ 217 h 158943"/>
              <a:gd name="connsiteX1" fmla="*/ 13001 w 32244"/>
              <a:gd name="connsiteY1" fmla="*/ 152617 h 158943"/>
              <a:gd name="connsiteX2" fmla="*/ 301 w 32244"/>
              <a:gd name="connsiteY2" fmla="*/ 119279 h 158943"/>
              <a:gd name="connsiteX3" fmla="*/ 32051 w 32244"/>
              <a:gd name="connsiteY3" fmla="*/ 217 h 15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4" h="158943">
                <a:moveTo>
                  <a:pt x="32051" y="217"/>
                </a:moveTo>
                <a:cubicBezTo>
                  <a:pt x="34168" y="5773"/>
                  <a:pt x="18293" y="132773"/>
                  <a:pt x="13001" y="152617"/>
                </a:cubicBezTo>
                <a:cubicBezTo>
                  <a:pt x="7709" y="172461"/>
                  <a:pt x="-1816" y="141239"/>
                  <a:pt x="301" y="119279"/>
                </a:cubicBezTo>
                <a:cubicBezTo>
                  <a:pt x="2418" y="97319"/>
                  <a:pt x="29934" y="-5339"/>
                  <a:pt x="32051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EAA3444D-188F-45AF-BD24-D68165FA3AA6}"/>
              </a:ext>
            </a:extLst>
          </p:cNvPr>
          <p:cNvSpPr/>
          <p:nvPr/>
        </p:nvSpPr>
        <p:spPr>
          <a:xfrm>
            <a:off x="3728724" y="2755757"/>
            <a:ext cx="117988" cy="545544"/>
          </a:xfrm>
          <a:custGeom>
            <a:avLst/>
            <a:gdLst>
              <a:gd name="connsiteX0" fmla="*/ 314 w 117988"/>
              <a:gd name="connsiteY0" fmla="*/ 143 h 545544"/>
              <a:gd name="connsiteX1" fmla="*/ 40001 w 117988"/>
              <a:gd name="connsiteY1" fmla="*/ 316056 h 545544"/>
              <a:gd name="connsiteX2" fmla="*/ 114614 w 117988"/>
              <a:gd name="connsiteY2" fmla="*/ 530368 h 545544"/>
              <a:gd name="connsiteX3" fmla="*/ 97151 w 117988"/>
              <a:gd name="connsiteY3" fmla="*/ 500206 h 545544"/>
              <a:gd name="connsiteX4" fmla="*/ 25714 w 117988"/>
              <a:gd name="connsiteY4" fmla="*/ 277956 h 545544"/>
              <a:gd name="connsiteX5" fmla="*/ 314 w 117988"/>
              <a:gd name="connsiteY5" fmla="*/ 143 h 54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988" h="545544">
                <a:moveTo>
                  <a:pt x="314" y="143"/>
                </a:moveTo>
                <a:cubicBezTo>
                  <a:pt x="2695" y="6493"/>
                  <a:pt x="20951" y="227685"/>
                  <a:pt x="40001" y="316056"/>
                </a:cubicBezTo>
                <a:cubicBezTo>
                  <a:pt x="59051" y="404427"/>
                  <a:pt x="105089" y="499676"/>
                  <a:pt x="114614" y="530368"/>
                </a:cubicBezTo>
                <a:cubicBezTo>
                  <a:pt x="124139" y="561060"/>
                  <a:pt x="111968" y="542275"/>
                  <a:pt x="97151" y="500206"/>
                </a:cubicBezTo>
                <a:cubicBezTo>
                  <a:pt x="82334" y="458137"/>
                  <a:pt x="42118" y="355744"/>
                  <a:pt x="25714" y="277956"/>
                </a:cubicBezTo>
                <a:cubicBezTo>
                  <a:pt x="9310" y="200169"/>
                  <a:pt x="-2067" y="-6207"/>
                  <a:pt x="314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CC96D9BE-803E-4470-98D0-BF778F88F086}"/>
              </a:ext>
            </a:extLst>
          </p:cNvPr>
          <p:cNvSpPr/>
          <p:nvPr/>
        </p:nvSpPr>
        <p:spPr>
          <a:xfrm>
            <a:off x="2815528" y="2282747"/>
            <a:ext cx="347799" cy="218444"/>
          </a:xfrm>
          <a:custGeom>
            <a:avLst/>
            <a:gdLst>
              <a:gd name="connsiteX0" fmla="*/ 697 w 347799"/>
              <a:gd name="connsiteY0" fmla="*/ 78 h 218444"/>
              <a:gd name="connsiteX1" fmla="*/ 170560 w 347799"/>
              <a:gd name="connsiteY1" fmla="*/ 155653 h 218444"/>
              <a:gd name="connsiteX2" fmla="*/ 345185 w 347799"/>
              <a:gd name="connsiteY2" fmla="*/ 217566 h 218444"/>
              <a:gd name="connsiteX3" fmla="*/ 280097 w 347799"/>
              <a:gd name="connsiteY3" fmla="*/ 193753 h 218444"/>
              <a:gd name="connsiteX4" fmla="*/ 116585 w 347799"/>
              <a:gd name="connsiteY4" fmla="*/ 135016 h 218444"/>
              <a:gd name="connsiteX5" fmla="*/ 697 w 347799"/>
              <a:gd name="connsiteY5" fmla="*/ 78 h 21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799" h="218444">
                <a:moveTo>
                  <a:pt x="697" y="78"/>
                </a:moveTo>
                <a:cubicBezTo>
                  <a:pt x="9693" y="3517"/>
                  <a:pt x="113145" y="119405"/>
                  <a:pt x="170560" y="155653"/>
                </a:cubicBezTo>
                <a:cubicBezTo>
                  <a:pt x="227975" y="191901"/>
                  <a:pt x="326929" y="211216"/>
                  <a:pt x="345185" y="217566"/>
                </a:cubicBezTo>
                <a:cubicBezTo>
                  <a:pt x="363441" y="223916"/>
                  <a:pt x="280097" y="193753"/>
                  <a:pt x="280097" y="193753"/>
                </a:cubicBezTo>
                <a:cubicBezTo>
                  <a:pt x="241997" y="179995"/>
                  <a:pt x="161300" y="163062"/>
                  <a:pt x="116585" y="135016"/>
                </a:cubicBezTo>
                <a:cubicBezTo>
                  <a:pt x="71871" y="106970"/>
                  <a:pt x="-8299" y="-3361"/>
                  <a:pt x="697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B09D4C99-CB9A-41A8-9CC8-84C58FC34D9A}"/>
              </a:ext>
            </a:extLst>
          </p:cNvPr>
          <p:cNvSpPr/>
          <p:nvPr/>
        </p:nvSpPr>
        <p:spPr>
          <a:xfrm>
            <a:off x="2864257" y="2490369"/>
            <a:ext cx="348027" cy="36887"/>
          </a:xfrm>
          <a:custGeom>
            <a:avLst/>
            <a:gdLst>
              <a:gd name="connsiteX0" fmla="*/ 4356 w 348027"/>
              <a:gd name="connsiteY0" fmla="*/ 419 h 36887"/>
              <a:gd name="connsiteX1" fmla="*/ 104368 w 348027"/>
              <a:gd name="connsiteY1" fmla="*/ 16294 h 36887"/>
              <a:gd name="connsiteX2" fmla="*/ 344081 w 348027"/>
              <a:gd name="connsiteY2" fmla="*/ 35344 h 36887"/>
              <a:gd name="connsiteX3" fmla="*/ 236131 w 348027"/>
              <a:gd name="connsiteY3" fmla="*/ 33756 h 36887"/>
              <a:gd name="connsiteX4" fmla="*/ 4356 w 348027"/>
              <a:gd name="connsiteY4" fmla="*/ 419 h 3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" h="36887">
                <a:moveTo>
                  <a:pt x="4356" y="419"/>
                </a:moveTo>
                <a:cubicBezTo>
                  <a:pt x="-17604" y="-2491"/>
                  <a:pt x="47747" y="10473"/>
                  <a:pt x="104368" y="16294"/>
                </a:cubicBezTo>
                <a:cubicBezTo>
                  <a:pt x="160989" y="22115"/>
                  <a:pt x="322121" y="32434"/>
                  <a:pt x="344081" y="35344"/>
                </a:cubicBezTo>
                <a:cubicBezTo>
                  <a:pt x="366041" y="38254"/>
                  <a:pt x="291694" y="36667"/>
                  <a:pt x="236131" y="33756"/>
                </a:cubicBezTo>
                <a:cubicBezTo>
                  <a:pt x="180568" y="30845"/>
                  <a:pt x="26316" y="3329"/>
                  <a:pt x="4356" y="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0612641E-1A22-4CD3-8B4F-E08788970A48}"/>
              </a:ext>
            </a:extLst>
          </p:cNvPr>
          <p:cNvSpPr/>
          <p:nvPr/>
        </p:nvSpPr>
        <p:spPr>
          <a:xfrm>
            <a:off x="2890480" y="2549517"/>
            <a:ext cx="319522" cy="35882"/>
          </a:xfrm>
          <a:custGeom>
            <a:avLst/>
            <a:gdLst>
              <a:gd name="connsiteX0" fmla="*/ 3533 w 319522"/>
              <a:gd name="connsiteY0" fmla="*/ 8 h 35882"/>
              <a:gd name="connsiteX1" fmla="*/ 316270 w 319522"/>
              <a:gd name="connsiteY1" fmla="*/ 33346 h 35882"/>
              <a:gd name="connsiteX2" fmla="*/ 157520 w 319522"/>
              <a:gd name="connsiteY2" fmla="*/ 30171 h 35882"/>
              <a:gd name="connsiteX3" fmla="*/ 3533 w 319522"/>
              <a:gd name="connsiteY3" fmla="*/ 8 h 3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522" h="35882">
                <a:moveTo>
                  <a:pt x="3533" y="8"/>
                </a:moveTo>
                <a:cubicBezTo>
                  <a:pt x="29991" y="537"/>
                  <a:pt x="290606" y="28319"/>
                  <a:pt x="316270" y="33346"/>
                </a:cubicBezTo>
                <a:cubicBezTo>
                  <a:pt x="341935" y="38373"/>
                  <a:pt x="208849" y="35198"/>
                  <a:pt x="157520" y="30171"/>
                </a:cubicBezTo>
                <a:cubicBezTo>
                  <a:pt x="106191" y="25144"/>
                  <a:pt x="-22925" y="-521"/>
                  <a:pt x="353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C5E2E57B-AD49-4EB0-B8F5-CBC7594A8229}"/>
              </a:ext>
            </a:extLst>
          </p:cNvPr>
          <p:cNvSpPr/>
          <p:nvPr/>
        </p:nvSpPr>
        <p:spPr>
          <a:xfrm>
            <a:off x="2888876" y="2598687"/>
            <a:ext cx="255574" cy="13129"/>
          </a:xfrm>
          <a:custGeom>
            <a:avLst/>
            <a:gdLst>
              <a:gd name="connsiteX0" fmla="*/ 1962 w 255574"/>
              <a:gd name="connsiteY0" fmla="*/ 51 h 13129"/>
              <a:gd name="connsiteX1" fmla="*/ 76574 w 255574"/>
              <a:gd name="connsiteY1" fmla="*/ 7988 h 13129"/>
              <a:gd name="connsiteX2" fmla="*/ 254374 w 255574"/>
              <a:gd name="connsiteY2" fmla="*/ 51 h 13129"/>
              <a:gd name="connsiteX3" fmla="*/ 148012 w 255574"/>
              <a:gd name="connsiteY3" fmla="*/ 12751 h 13129"/>
              <a:gd name="connsiteX4" fmla="*/ 1962 w 255574"/>
              <a:gd name="connsiteY4" fmla="*/ 51 h 1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574" h="13129">
                <a:moveTo>
                  <a:pt x="1962" y="51"/>
                </a:moveTo>
                <a:cubicBezTo>
                  <a:pt x="-9944" y="-743"/>
                  <a:pt x="34505" y="7988"/>
                  <a:pt x="76574" y="7988"/>
                </a:cubicBezTo>
                <a:cubicBezTo>
                  <a:pt x="118643" y="7988"/>
                  <a:pt x="242468" y="-743"/>
                  <a:pt x="254374" y="51"/>
                </a:cubicBezTo>
                <a:cubicBezTo>
                  <a:pt x="266280" y="845"/>
                  <a:pt x="186641" y="9841"/>
                  <a:pt x="148012" y="12751"/>
                </a:cubicBezTo>
                <a:cubicBezTo>
                  <a:pt x="109383" y="15661"/>
                  <a:pt x="13868" y="845"/>
                  <a:pt x="1962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F70CDB40-0709-4464-953C-1BF38889386F}"/>
              </a:ext>
            </a:extLst>
          </p:cNvPr>
          <p:cNvSpPr/>
          <p:nvPr/>
        </p:nvSpPr>
        <p:spPr>
          <a:xfrm>
            <a:off x="2909675" y="2637241"/>
            <a:ext cx="624901" cy="82441"/>
          </a:xfrm>
          <a:custGeom>
            <a:avLst/>
            <a:gdLst>
              <a:gd name="connsiteX0" fmla="*/ 16088 w 624901"/>
              <a:gd name="connsiteY0" fmla="*/ 2772 h 82441"/>
              <a:gd name="connsiteX1" fmla="*/ 95463 w 624901"/>
              <a:gd name="connsiteY1" fmla="*/ 17059 h 82441"/>
              <a:gd name="connsiteX2" fmla="*/ 274850 w 624901"/>
              <a:gd name="connsiteY2" fmla="*/ 63097 h 82441"/>
              <a:gd name="connsiteX3" fmla="*/ 474875 w 624901"/>
              <a:gd name="connsiteY3" fmla="*/ 82147 h 82441"/>
              <a:gd name="connsiteX4" fmla="*/ 624100 w 624901"/>
              <a:gd name="connsiteY4" fmla="*/ 74209 h 82441"/>
              <a:gd name="connsiteX5" fmla="*/ 409788 w 624901"/>
              <a:gd name="connsiteY5" fmla="*/ 67859 h 82441"/>
              <a:gd name="connsiteX6" fmla="*/ 16088 w 624901"/>
              <a:gd name="connsiteY6" fmla="*/ 2772 h 8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901" h="82441">
                <a:moveTo>
                  <a:pt x="16088" y="2772"/>
                </a:moveTo>
                <a:cubicBezTo>
                  <a:pt x="-36299" y="-5695"/>
                  <a:pt x="52336" y="7005"/>
                  <a:pt x="95463" y="17059"/>
                </a:cubicBezTo>
                <a:cubicBezTo>
                  <a:pt x="138590" y="27113"/>
                  <a:pt x="211615" y="52249"/>
                  <a:pt x="274850" y="63097"/>
                </a:cubicBezTo>
                <a:cubicBezTo>
                  <a:pt x="338085" y="73945"/>
                  <a:pt x="416667" y="80295"/>
                  <a:pt x="474875" y="82147"/>
                </a:cubicBezTo>
                <a:cubicBezTo>
                  <a:pt x="533083" y="83999"/>
                  <a:pt x="634948" y="76590"/>
                  <a:pt x="624100" y="74209"/>
                </a:cubicBezTo>
                <a:cubicBezTo>
                  <a:pt x="613252" y="71828"/>
                  <a:pt x="508213" y="77913"/>
                  <a:pt x="409788" y="67859"/>
                </a:cubicBezTo>
                <a:cubicBezTo>
                  <a:pt x="311363" y="57805"/>
                  <a:pt x="68475" y="11239"/>
                  <a:pt x="16088" y="2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: 図形 222">
            <a:extLst>
              <a:ext uri="{FF2B5EF4-FFF2-40B4-BE49-F238E27FC236}">
                <a16:creationId xmlns:a16="http://schemas.microsoft.com/office/drawing/2014/main" id="{7E67541E-D565-42E6-AAA1-9E24B7110B69}"/>
              </a:ext>
            </a:extLst>
          </p:cNvPr>
          <p:cNvSpPr/>
          <p:nvPr/>
        </p:nvSpPr>
        <p:spPr>
          <a:xfrm>
            <a:off x="3277109" y="2572691"/>
            <a:ext cx="521214" cy="114947"/>
          </a:xfrm>
          <a:custGeom>
            <a:avLst/>
            <a:gdLst>
              <a:gd name="connsiteX0" fmla="*/ 504316 w 521214"/>
              <a:gd name="connsiteY0" fmla="*/ 2234 h 114947"/>
              <a:gd name="connsiteX1" fmla="*/ 453516 w 521214"/>
              <a:gd name="connsiteY1" fmla="*/ 2234 h 114947"/>
              <a:gd name="connsiteX2" fmla="*/ 31241 w 521214"/>
              <a:gd name="connsiteY2" fmla="*/ 19697 h 114947"/>
              <a:gd name="connsiteX3" fmla="*/ 55054 w 521214"/>
              <a:gd name="connsiteY3" fmla="*/ 46684 h 114947"/>
              <a:gd name="connsiteX4" fmla="*/ 126491 w 521214"/>
              <a:gd name="connsiteY4" fmla="*/ 76847 h 114947"/>
              <a:gd name="connsiteX5" fmla="*/ 43941 w 521214"/>
              <a:gd name="connsiteY5" fmla="*/ 105422 h 114947"/>
              <a:gd name="connsiteX6" fmla="*/ 23304 w 521214"/>
              <a:gd name="connsiteY6" fmla="*/ 114947 h 114947"/>
              <a:gd name="connsiteX7" fmla="*/ 377316 w 521214"/>
              <a:gd name="connsiteY7" fmla="*/ 110184 h 114947"/>
              <a:gd name="connsiteX8" fmla="*/ 124904 w 521214"/>
              <a:gd name="connsiteY8" fmla="*/ 94309 h 114947"/>
              <a:gd name="connsiteX9" fmla="*/ 115379 w 521214"/>
              <a:gd name="connsiteY9" fmla="*/ 60972 h 114947"/>
              <a:gd name="connsiteX10" fmla="*/ 107441 w 521214"/>
              <a:gd name="connsiteY10" fmla="*/ 32397 h 114947"/>
              <a:gd name="connsiteX11" fmla="*/ 504316 w 521214"/>
              <a:gd name="connsiteY11" fmla="*/ 2234 h 11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1214" h="114947">
                <a:moveTo>
                  <a:pt x="504316" y="2234"/>
                </a:moveTo>
                <a:cubicBezTo>
                  <a:pt x="561995" y="-2793"/>
                  <a:pt x="453516" y="2234"/>
                  <a:pt x="453516" y="2234"/>
                </a:cubicBezTo>
                <a:cubicBezTo>
                  <a:pt x="374670" y="5144"/>
                  <a:pt x="97651" y="12289"/>
                  <a:pt x="31241" y="19697"/>
                </a:cubicBezTo>
                <a:cubicBezTo>
                  <a:pt x="-35169" y="27105"/>
                  <a:pt x="39179" y="37159"/>
                  <a:pt x="55054" y="46684"/>
                </a:cubicBezTo>
                <a:cubicBezTo>
                  <a:pt x="70929" y="56209"/>
                  <a:pt x="128343" y="67057"/>
                  <a:pt x="126491" y="76847"/>
                </a:cubicBezTo>
                <a:cubicBezTo>
                  <a:pt x="124639" y="86637"/>
                  <a:pt x="61139" y="99072"/>
                  <a:pt x="43941" y="105422"/>
                </a:cubicBezTo>
                <a:cubicBezTo>
                  <a:pt x="26743" y="111772"/>
                  <a:pt x="-32258" y="114153"/>
                  <a:pt x="23304" y="114947"/>
                </a:cubicBezTo>
                <a:lnTo>
                  <a:pt x="377316" y="110184"/>
                </a:lnTo>
                <a:cubicBezTo>
                  <a:pt x="394249" y="106744"/>
                  <a:pt x="168560" y="102511"/>
                  <a:pt x="124904" y="94309"/>
                </a:cubicBezTo>
                <a:cubicBezTo>
                  <a:pt x="81248" y="86107"/>
                  <a:pt x="118289" y="71291"/>
                  <a:pt x="115379" y="60972"/>
                </a:cubicBezTo>
                <a:cubicBezTo>
                  <a:pt x="112469" y="50653"/>
                  <a:pt x="43941" y="41393"/>
                  <a:pt x="107441" y="32397"/>
                </a:cubicBezTo>
                <a:cubicBezTo>
                  <a:pt x="170941" y="23401"/>
                  <a:pt x="446637" y="7261"/>
                  <a:pt x="504316" y="2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: 図形 223">
            <a:extLst>
              <a:ext uri="{FF2B5EF4-FFF2-40B4-BE49-F238E27FC236}">
                <a16:creationId xmlns:a16="http://schemas.microsoft.com/office/drawing/2014/main" id="{8ED0F3DC-222B-484B-8EDB-3471ADE71A41}"/>
              </a:ext>
            </a:extLst>
          </p:cNvPr>
          <p:cNvSpPr/>
          <p:nvPr/>
        </p:nvSpPr>
        <p:spPr>
          <a:xfrm>
            <a:off x="3111027" y="2679675"/>
            <a:ext cx="573565" cy="139935"/>
          </a:xfrm>
          <a:custGeom>
            <a:avLst/>
            <a:gdLst>
              <a:gd name="connsiteX0" fmla="*/ 573561 w 573565"/>
              <a:gd name="connsiteY0" fmla="*/ 25 h 139935"/>
              <a:gd name="connsiteX1" fmla="*/ 478311 w 573565"/>
              <a:gd name="connsiteY1" fmla="*/ 69875 h 139935"/>
              <a:gd name="connsiteX2" fmla="*/ 3648 w 573565"/>
              <a:gd name="connsiteY2" fmla="*/ 139725 h 139935"/>
              <a:gd name="connsiteX3" fmla="*/ 270348 w 573565"/>
              <a:gd name="connsiteY3" fmla="*/ 90513 h 139935"/>
              <a:gd name="connsiteX4" fmla="*/ 481486 w 573565"/>
              <a:gd name="connsiteY4" fmla="*/ 61938 h 139935"/>
              <a:gd name="connsiteX5" fmla="*/ 573561 w 573565"/>
              <a:gd name="connsiteY5" fmla="*/ 25 h 13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565" h="139935">
                <a:moveTo>
                  <a:pt x="573561" y="25"/>
                </a:moveTo>
                <a:cubicBezTo>
                  <a:pt x="573032" y="1348"/>
                  <a:pt x="573296" y="46592"/>
                  <a:pt x="478311" y="69875"/>
                </a:cubicBezTo>
                <a:cubicBezTo>
                  <a:pt x="383326" y="93158"/>
                  <a:pt x="38308" y="136285"/>
                  <a:pt x="3648" y="139725"/>
                </a:cubicBezTo>
                <a:cubicBezTo>
                  <a:pt x="-31012" y="143165"/>
                  <a:pt x="190708" y="103477"/>
                  <a:pt x="270348" y="90513"/>
                </a:cubicBezTo>
                <a:cubicBezTo>
                  <a:pt x="349988" y="77549"/>
                  <a:pt x="431744" y="75167"/>
                  <a:pt x="481486" y="61938"/>
                </a:cubicBezTo>
                <a:cubicBezTo>
                  <a:pt x="531228" y="48709"/>
                  <a:pt x="574090" y="-1298"/>
                  <a:pt x="573561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: 図形 224">
            <a:extLst>
              <a:ext uri="{FF2B5EF4-FFF2-40B4-BE49-F238E27FC236}">
                <a16:creationId xmlns:a16="http://schemas.microsoft.com/office/drawing/2014/main" id="{8746733A-1D07-4BAA-85FB-C9D4BAD04241}"/>
              </a:ext>
            </a:extLst>
          </p:cNvPr>
          <p:cNvSpPr/>
          <p:nvPr/>
        </p:nvSpPr>
        <p:spPr>
          <a:xfrm>
            <a:off x="3186107" y="2909888"/>
            <a:ext cx="512768" cy="117635"/>
          </a:xfrm>
          <a:custGeom>
            <a:avLst/>
            <a:gdLst>
              <a:gd name="connsiteX0" fmla="*/ 512768 w 512768"/>
              <a:gd name="connsiteY0" fmla="*/ 0 h 117635"/>
              <a:gd name="connsiteX1" fmla="*/ 284168 w 512768"/>
              <a:gd name="connsiteY1" fmla="*/ 69850 h 117635"/>
              <a:gd name="connsiteX2" fmla="*/ 6 w 512768"/>
              <a:gd name="connsiteY2" fmla="*/ 117475 h 117635"/>
              <a:gd name="connsiteX3" fmla="*/ 274643 w 512768"/>
              <a:gd name="connsiteY3" fmla="*/ 53975 h 117635"/>
              <a:gd name="connsiteX4" fmla="*/ 512768 w 512768"/>
              <a:gd name="connsiteY4" fmla="*/ 0 h 11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768" h="117635">
                <a:moveTo>
                  <a:pt x="512768" y="0"/>
                </a:moveTo>
                <a:cubicBezTo>
                  <a:pt x="441198" y="25135"/>
                  <a:pt x="369628" y="50271"/>
                  <a:pt x="284168" y="69850"/>
                </a:cubicBezTo>
                <a:cubicBezTo>
                  <a:pt x="198708" y="89429"/>
                  <a:pt x="1593" y="120121"/>
                  <a:pt x="6" y="117475"/>
                </a:cubicBezTo>
                <a:cubicBezTo>
                  <a:pt x="-1582" y="114829"/>
                  <a:pt x="274643" y="53975"/>
                  <a:pt x="274643" y="53975"/>
                </a:cubicBezTo>
                <a:lnTo>
                  <a:pt x="51276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: 図形 225">
            <a:extLst>
              <a:ext uri="{FF2B5EF4-FFF2-40B4-BE49-F238E27FC236}">
                <a16:creationId xmlns:a16="http://schemas.microsoft.com/office/drawing/2014/main" id="{25BDF2A5-79E9-4959-A0F1-EDDFAE414BED}"/>
              </a:ext>
            </a:extLst>
          </p:cNvPr>
          <p:cNvSpPr/>
          <p:nvPr/>
        </p:nvSpPr>
        <p:spPr>
          <a:xfrm>
            <a:off x="2819319" y="2420938"/>
            <a:ext cx="344209" cy="488081"/>
          </a:xfrm>
          <a:custGeom>
            <a:avLst/>
            <a:gdLst>
              <a:gd name="connsiteX0" fmla="*/ 81 w 344209"/>
              <a:gd name="connsiteY0" fmla="*/ 0 h 488081"/>
              <a:gd name="connsiteX1" fmla="*/ 65169 w 344209"/>
              <a:gd name="connsiteY1" fmla="*/ 252412 h 488081"/>
              <a:gd name="connsiteX2" fmla="*/ 327106 w 344209"/>
              <a:gd name="connsiteY2" fmla="*/ 477837 h 488081"/>
              <a:gd name="connsiteX3" fmla="*/ 296944 w 344209"/>
              <a:gd name="connsiteY3" fmla="*/ 438150 h 488081"/>
              <a:gd name="connsiteX4" fmla="*/ 119144 w 344209"/>
              <a:gd name="connsiteY4" fmla="*/ 334962 h 488081"/>
              <a:gd name="connsiteX5" fmla="*/ 52469 w 344209"/>
              <a:gd name="connsiteY5" fmla="*/ 250825 h 488081"/>
              <a:gd name="connsiteX6" fmla="*/ 81 w 344209"/>
              <a:gd name="connsiteY6" fmla="*/ 0 h 48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209" h="488081">
                <a:moveTo>
                  <a:pt x="81" y="0"/>
                </a:moveTo>
                <a:cubicBezTo>
                  <a:pt x="2198" y="264"/>
                  <a:pt x="10665" y="172773"/>
                  <a:pt x="65169" y="252412"/>
                </a:cubicBezTo>
                <a:cubicBezTo>
                  <a:pt x="119673" y="332051"/>
                  <a:pt x="288477" y="446881"/>
                  <a:pt x="327106" y="477837"/>
                </a:cubicBezTo>
                <a:cubicBezTo>
                  <a:pt x="365735" y="508793"/>
                  <a:pt x="331604" y="461962"/>
                  <a:pt x="296944" y="438150"/>
                </a:cubicBezTo>
                <a:cubicBezTo>
                  <a:pt x="262284" y="414338"/>
                  <a:pt x="159890" y="366183"/>
                  <a:pt x="119144" y="334962"/>
                </a:cubicBezTo>
                <a:cubicBezTo>
                  <a:pt x="78398" y="303741"/>
                  <a:pt x="67286" y="306387"/>
                  <a:pt x="52469" y="250825"/>
                </a:cubicBezTo>
                <a:cubicBezTo>
                  <a:pt x="37652" y="195263"/>
                  <a:pt x="-2036" y="-264"/>
                  <a:pt x="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: 図形 226">
            <a:extLst>
              <a:ext uri="{FF2B5EF4-FFF2-40B4-BE49-F238E27FC236}">
                <a16:creationId xmlns:a16="http://schemas.microsoft.com/office/drawing/2014/main" id="{6AE79DB3-09AE-46E8-8E35-BB4964C5CAFE}"/>
              </a:ext>
            </a:extLst>
          </p:cNvPr>
          <p:cNvSpPr/>
          <p:nvPr/>
        </p:nvSpPr>
        <p:spPr>
          <a:xfrm>
            <a:off x="3254610" y="2797061"/>
            <a:ext cx="449842" cy="43198"/>
          </a:xfrm>
          <a:custGeom>
            <a:avLst/>
            <a:gdLst>
              <a:gd name="connsiteX0" fmla="*/ 18815 w 449842"/>
              <a:gd name="connsiteY0" fmla="*/ 39802 h 43198"/>
              <a:gd name="connsiteX1" fmla="*/ 71203 w 449842"/>
              <a:gd name="connsiteY1" fmla="*/ 39802 h 43198"/>
              <a:gd name="connsiteX2" fmla="*/ 442678 w 449842"/>
              <a:gd name="connsiteY2" fmla="*/ 114 h 43198"/>
              <a:gd name="connsiteX3" fmla="*/ 296628 w 449842"/>
              <a:gd name="connsiteY3" fmla="*/ 28689 h 43198"/>
              <a:gd name="connsiteX4" fmla="*/ 18815 w 449842"/>
              <a:gd name="connsiteY4" fmla="*/ 39802 h 4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42" h="43198">
                <a:moveTo>
                  <a:pt x="18815" y="39802"/>
                </a:moveTo>
                <a:cubicBezTo>
                  <a:pt x="-18756" y="41654"/>
                  <a:pt x="559" y="46417"/>
                  <a:pt x="71203" y="39802"/>
                </a:cubicBezTo>
                <a:cubicBezTo>
                  <a:pt x="141847" y="33187"/>
                  <a:pt x="405107" y="1966"/>
                  <a:pt x="442678" y="114"/>
                </a:cubicBezTo>
                <a:cubicBezTo>
                  <a:pt x="480249" y="-1738"/>
                  <a:pt x="360922" y="19429"/>
                  <a:pt x="296628" y="28689"/>
                </a:cubicBezTo>
                <a:cubicBezTo>
                  <a:pt x="232334" y="37949"/>
                  <a:pt x="56386" y="37950"/>
                  <a:pt x="18815" y="39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: 図形 228">
            <a:extLst>
              <a:ext uri="{FF2B5EF4-FFF2-40B4-BE49-F238E27FC236}">
                <a16:creationId xmlns:a16="http://schemas.microsoft.com/office/drawing/2014/main" id="{60E53A80-B41F-447F-A8F4-73B7F1B67425}"/>
              </a:ext>
            </a:extLst>
          </p:cNvPr>
          <p:cNvSpPr/>
          <p:nvPr/>
        </p:nvSpPr>
        <p:spPr>
          <a:xfrm>
            <a:off x="2326681" y="2816408"/>
            <a:ext cx="19673" cy="201317"/>
          </a:xfrm>
          <a:custGeom>
            <a:avLst/>
            <a:gdLst>
              <a:gd name="connsiteX0" fmla="*/ 2182 w 19673"/>
              <a:gd name="connsiteY0" fmla="*/ 2992 h 201317"/>
              <a:gd name="connsiteX1" fmla="*/ 2182 w 19673"/>
              <a:gd name="connsiteY1" fmla="*/ 199842 h 201317"/>
              <a:gd name="connsiteX2" fmla="*/ 19644 w 19673"/>
              <a:gd name="connsiteY2" fmla="*/ 88717 h 201317"/>
              <a:gd name="connsiteX3" fmla="*/ 2182 w 19673"/>
              <a:gd name="connsiteY3" fmla="*/ 2992 h 20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3" h="201317">
                <a:moveTo>
                  <a:pt x="2182" y="2992"/>
                </a:moveTo>
                <a:cubicBezTo>
                  <a:pt x="-728" y="21513"/>
                  <a:pt x="-728" y="185554"/>
                  <a:pt x="2182" y="199842"/>
                </a:cubicBezTo>
                <a:cubicBezTo>
                  <a:pt x="5092" y="214130"/>
                  <a:pt x="18850" y="120731"/>
                  <a:pt x="19644" y="88717"/>
                </a:cubicBezTo>
                <a:cubicBezTo>
                  <a:pt x="20438" y="56703"/>
                  <a:pt x="5092" y="-15529"/>
                  <a:pt x="2182" y="2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: 図形 229">
            <a:extLst>
              <a:ext uri="{FF2B5EF4-FFF2-40B4-BE49-F238E27FC236}">
                <a16:creationId xmlns:a16="http://schemas.microsoft.com/office/drawing/2014/main" id="{D3EF33FA-1F83-4516-91B6-952DB427C504}"/>
              </a:ext>
            </a:extLst>
          </p:cNvPr>
          <p:cNvSpPr/>
          <p:nvPr/>
        </p:nvSpPr>
        <p:spPr>
          <a:xfrm>
            <a:off x="2301491" y="2828661"/>
            <a:ext cx="8519" cy="178329"/>
          </a:xfrm>
          <a:custGeom>
            <a:avLst/>
            <a:gdLst>
              <a:gd name="connsiteX0" fmla="*/ 384 w 8519"/>
              <a:gd name="connsiteY0" fmla="*/ 1852 h 178329"/>
              <a:gd name="connsiteX1" fmla="*/ 1972 w 8519"/>
              <a:gd name="connsiteY1" fmla="*/ 176477 h 178329"/>
              <a:gd name="connsiteX2" fmla="*/ 8322 w 8519"/>
              <a:gd name="connsiteY2" fmla="*/ 89164 h 178329"/>
              <a:gd name="connsiteX3" fmla="*/ 384 w 8519"/>
              <a:gd name="connsiteY3" fmla="*/ 1852 h 17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9" h="178329">
                <a:moveTo>
                  <a:pt x="384" y="1852"/>
                </a:moveTo>
                <a:cubicBezTo>
                  <a:pt x="-674" y="16404"/>
                  <a:pt x="649" y="161925"/>
                  <a:pt x="1972" y="176477"/>
                </a:cubicBezTo>
                <a:cubicBezTo>
                  <a:pt x="3295" y="191029"/>
                  <a:pt x="6735" y="115887"/>
                  <a:pt x="8322" y="89164"/>
                </a:cubicBezTo>
                <a:cubicBezTo>
                  <a:pt x="9909" y="62441"/>
                  <a:pt x="1442" y="-12700"/>
                  <a:pt x="384" y="1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: 図形 230">
            <a:extLst>
              <a:ext uri="{FF2B5EF4-FFF2-40B4-BE49-F238E27FC236}">
                <a16:creationId xmlns:a16="http://schemas.microsoft.com/office/drawing/2014/main" id="{F041C2C6-0FC3-4191-9807-AD79C1ABD6CD}"/>
              </a:ext>
            </a:extLst>
          </p:cNvPr>
          <p:cNvSpPr/>
          <p:nvPr/>
        </p:nvSpPr>
        <p:spPr>
          <a:xfrm>
            <a:off x="2386005" y="2785688"/>
            <a:ext cx="62037" cy="199297"/>
          </a:xfrm>
          <a:custGeom>
            <a:avLst/>
            <a:gdLst>
              <a:gd name="connsiteX0" fmla="*/ 61920 w 62037"/>
              <a:gd name="connsiteY0" fmla="*/ 375 h 199297"/>
              <a:gd name="connsiteX1" fmla="*/ 1595 w 62037"/>
              <a:gd name="connsiteY1" fmla="*/ 90862 h 199297"/>
              <a:gd name="connsiteX2" fmla="*/ 17470 w 62037"/>
              <a:gd name="connsiteY2" fmla="*/ 198812 h 199297"/>
              <a:gd name="connsiteX3" fmla="*/ 17470 w 62037"/>
              <a:gd name="connsiteY3" fmla="*/ 125787 h 199297"/>
              <a:gd name="connsiteX4" fmla="*/ 61920 w 62037"/>
              <a:gd name="connsiteY4" fmla="*/ 375 h 19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37" h="199297">
                <a:moveTo>
                  <a:pt x="61920" y="375"/>
                </a:moveTo>
                <a:cubicBezTo>
                  <a:pt x="59274" y="-5446"/>
                  <a:pt x="9003" y="57789"/>
                  <a:pt x="1595" y="90862"/>
                </a:cubicBezTo>
                <a:cubicBezTo>
                  <a:pt x="-5813" y="123935"/>
                  <a:pt x="14824" y="192991"/>
                  <a:pt x="17470" y="198812"/>
                </a:cubicBezTo>
                <a:cubicBezTo>
                  <a:pt x="20116" y="204633"/>
                  <a:pt x="13237" y="156743"/>
                  <a:pt x="17470" y="125787"/>
                </a:cubicBezTo>
                <a:cubicBezTo>
                  <a:pt x="21703" y="94831"/>
                  <a:pt x="64566" y="6196"/>
                  <a:pt x="61920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: 図形 231">
            <a:extLst>
              <a:ext uri="{FF2B5EF4-FFF2-40B4-BE49-F238E27FC236}">
                <a16:creationId xmlns:a16="http://schemas.microsoft.com/office/drawing/2014/main" id="{49E950B3-B9C3-4C78-89B3-95D6533FB90C}"/>
              </a:ext>
            </a:extLst>
          </p:cNvPr>
          <p:cNvSpPr/>
          <p:nvPr/>
        </p:nvSpPr>
        <p:spPr>
          <a:xfrm>
            <a:off x="2366035" y="2787249"/>
            <a:ext cx="29609" cy="143906"/>
          </a:xfrm>
          <a:custGeom>
            <a:avLst/>
            <a:gdLst>
              <a:gd name="connsiteX0" fmla="*/ 29503 w 29609"/>
              <a:gd name="connsiteY0" fmla="*/ 401 h 143906"/>
              <a:gd name="connsiteX1" fmla="*/ 928 w 29609"/>
              <a:gd name="connsiteY1" fmla="*/ 95651 h 143906"/>
              <a:gd name="connsiteX2" fmla="*/ 7278 w 29609"/>
              <a:gd name="connsiteY2" fmla="*/ 143276 h 143906"/>
              <a:gd name="connsiteX3" fmla="*/ 10453 w 29609"/>
              <a:gd name="connsiteY3" fmla="*/ 63901 h 143906"/>
              <a:gd name="connsiteX4" fmla="*/ 29503 w 29609"/>
              <a:gd name="connsiteY4" fmla="*/ 401 h 14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09" h="143906">
                <a:moveTo>
                  <a:pt x="29503" y="401"/>
                </a:moveTo>
                <a:cubicBezTo>
                  <a:pt x="27916" y="5693"/>
                  <a:pt x="4632" y="71839"/>
                  <a:pt x="928" y="95651"/>
                </a:cubicBezTo>
                <a:cubicBezTo>
                  <a:pt x="-2776" y="119464"/>
                  <a:pt x="5691" y="148568"/>
                  <a:pt x="7278" y="143276"/>
                </a:cubicBezTo>
                <a:cubicBezTo>
                  <a:pt x="8865" y="137984"/>
                  <a:pt x="6484" y="84274"/>
                  <a:pt x="10453" y="63901"/>
                </a:cubicBezTo>
                <a:cubicBezTo>
                  <a:pt x="14422" y="43528"/>
                  <a:pt x="31090" y="-4891"/>
                  <a:pt x="29503" y="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: 図形 232">
            <a:extLst>
              <a:ext uri="{FF2B5EF4-FFF2-40B4-BE49-F238E27FC236}">
                <a16:creationId xmlns:a16="http://schemas.microsoft.com/office/drawing/2014/main" id="{6B27F4D0-6AC0-4A5A-854E-591CF297DC25}"/>
              </a:ext>
            </a:extLst>
          </p:cNvPr>
          <p:cNvSpPr/>
          <p:nvPr/>
        </p:nvSpPr>
        <p:spPr>
          <a:xfrm>
            <a:off x="2752840" y="2988113"/>
            <a:ext cx="202735" cy="265627"/>
          </a:xfrm>
          <a:custGeom>
            <a:avLst/>
            <a:gdLst>
              <a:gd name="connsiteX0" fmla="*/ 1473 w 202735"/>
              <a:gd name="connsiteY0" fmla="*/ 1150 h 265627"/>
              <a:gd name="connsiteX1" fmla="*/ 199910 w 202735"/>
              <a:gd name="connsiteY1" fmla="*/ 259912 h 265627"/>
              <a:gd name="connsiteX2" fmla="*/ 112598 w 202735"/>
              <a:gd name="connsiteY2" fmla="*/ 167837 h 265627"/>
              <a:gd name="connsiteX3" fmla="*/ 1473 w 202735"/>
              <a:gd name="connsiteY3" fmla="*/ 1150 h 26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735" h="265627">
                <a:moveTo>
                  <a:pt x="1473" y="1150"/>
                </a:moveTo>
                <a:cubicBezTo>
                  <a:pt x="16025" y="16496"/>
                  <a:pt x="181389" y="232131"/>
                  <a:pt x="199910" y="259912"/>
                </a:cubicBezTo>
                <a:cubicBezTo>
                  <a:pt x="218431" y="287693"/>
                  <a:pt x="140908" y="207260"/>
                  <a:pt x="112598" y="167837"/>
                </a:cubicBezTo>
                <a:cubicBezTo>
                  <a:pt x="84288" y="128414"/>
                  <a:pt x="-13079" y="-14196"/>
                  <a:pt x="1473" y="1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: 図形 233">
            <a:extLst>
              <a:ext uri="{FF2B5EF4-FFF2-40B4-BE49-F238E27FC236}">
                <a16:creationId xmlns:a16="http://schemas.microsoft.com/office/drawing/2014/main" id="{3E38758C-3BFE-4CAB-A405-7DBBD4584441}"/>
              </a:ext>
            </a:extLst>
          </p:cNvPr>
          <p:cNvSpPr/>
          <p:nvPr/>
        </p:nvSpPr>
        <p:spPr>
          <a:xfrm>
            <a:off x="2667165" y="2944422"/>
            <a:ext cx="263439" cy="308580"/>
          </a:xfrm>
          <a:custGeom>
            <a:avLst/>
            <a:gdLst>
              <a:gd name="connsiteX0" fmla="*/ 1423 w 263439"/>
              <a:gd name="connsiteY0" fmla="*/ 1978 h 308580"/>
              <a:gd name="connsiteX1" fmla="*/ 258598 w 263439"/>
              <a:gd name="connsiteY1" fmla="*/ 303603 h 308580"/>
              <a:gd name="connsiteX2" fmla="*/ 158585 w 263439"/>
              <a:gd name="connsiteY2" fmla="*/ 178191 h 308580"/>
              <a:gd name="connsiteX3" fmla="*/ 1423 w 263439"/>
              <a:gd name="connsiteY3" fmla="*/ 1978 h 30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439" h="308580">
                <a:moveTo>
                  <a:pt x="1423" y="1978"/>
                </a:moveTo>
                <a:cubicBezTo>
                  <a:pt x="18092" y="22880"/>
                  <a:pt x="232404" y="274234"/>
                  <a:pt x="258598" y="303603"/>
                </a:cubicBezTo>
                <a:cubicBezTo>
                  <a:pt x="284792" y="332972"/>
                  <a:pt x="198008" y="224758"/>
                  <a:pt x="158585" y="178191"/>
                </a:cubicBezTo>
                <a:cubicBezTo>
                  <a:pt x="119162" y="131624"/>
                  <a:pt x="-15246" y="-18924"/>
                  <a:pt x="1423" y="1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: 図形 234">
            <a:extLst>
              <a:ext uri="{FF2B5EF4-FFF2-40B4-BE49-F238E27FC236}">
                <a16:creationId xmlns:a16="http://schemas.microsoft.com/office/drawing/2014/main" id="{2A43D916-DA16-45A4-98EC-5D42866F22B0}"/>
              </a:ext>
            </a:extLst>
          </p:cNvPr>
          <p:cNvSpPr/>
          <p:nvPr/>
        </p:nvSpPr>
        <p:spPr>
          <a:xfrm>
            <a:off x="2809858" y="3006730"/>
            <a:ext cx="252944" cy="415920"/>
          </a:xfrm>
          <a:custGeom>
            <a:avLst/>
            <a:gdLst>
              <a:gd name="connsiteX0" fmla="*/ 17 w 252944"/>
              <a:gd name="connsiteY0" fmla="*/ 1583 h 415920"/>
              <a:gd name="connsiteX1" fmla="*/ 127017 w 252944"/>
              <a:gd name="connsiteY1" fmla="*/ 136520 h 415920"/>
              <a:gd name="connsiteX2" fmla="*/ 130192 w 252944"/>
              <a:gd name="connsiteY2" fmla="*/ 215895 h 415920"/>
              <a:gd name="connsiteX3" fmla="*/ 147655 w 252944"/>
              <a:gd name="connsiteY3" fmla="*/ 265108 h 415920"/>
              <a:gd name="connsiteX4" fmla="*/ 177817 w 252944"/>
              <a:gd name="connsiteY4" fmla="*/ 342895 h 415920"/>
              <a:gd name="connsiteX5" fmla="*/ 252430 w 252944"/>
              <a:gd name="connsiteY5" fmla="*/ 412745 h 415920"/>
              <a:gd name="connsiteX6" fmla="*/ 136542 w 252944"/>
              <a:gd name="connsiteY6" fmla="*/ 234945 h 415920"/>
              <a:gd name="connsiteX7" fmla="*/ 17 w 252944"/>
              <a:gd name="connsiteY7" fmla="*/ 1583 h 41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944" h="415920">
                <a:moveTo>
                  <a:pt x="17" y="1583"/>
                </a:moveTo>
                <a:cubicBezTo>
                  <a:pt x="-1570" y="-14821"/>
                  <a:pt x="105321" y="100801"/>
                  <a:pt x="127017" y="136520"/>
                </a:cubicBezTo>
                <a:cubicBezTo>
                  <a:pt x="148713" y="172239"/>
                  <a:pt x="126752" y="194464"/>
                  <a:pt x="130192" y="215895"/>
                </a:cubicBezTo>
                <a:cubicBezTo>
                  <a:pt x="133632" y="237326"/>
                  <a:pt x="139718" y="243941"/>
                  <a:pt x="147655" y="265108"/>
                </a:cubicBezTo>
                <a:cubicBezTo>
                  <a:pt x="155593" y="286275"/>
                  <a:pt x="160355" y="318289"/>
                  <a:pt x="177817" y="342895"/>
                </a:cubicBezTo>
                <a:cubicBezTo>
                  <a:pt x="195279" y="367501"/>
                  <a:pt x="259309" y="430737"/>
                  <a:pt x="252430" y="412745"/>
                </a:cubicBezTo>
                <a:cubicBezTo>
                  <a:pt x="245551" y="394753"/>
                  <a:pt x="176494" y="300033"/>
                  <a:pt x="136542" y="234945"/>
                </a:cubicBezTo>
                <a:cubicBezTo>
                  <a:pt x="96590" y="169857"/>
                  <a:pt x="1604" y="17987"/>
                  <a:pt x="17" y="1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: 図形 235">
            <a:extLst>
              <a:ext uri="{FF2B5EF4-FFF2-40B4-BE49-F238E27FC236}">
                <a16:creationId xmlns:a16="http://schemas.microsoft.com/office/drawing/2014/main" id="{C07FA5F1-03B6-4710-B64C-0C8764D17808}"/>
              </a:ext>
            </a:extLst>
          </p:cNvPr>
          <p:cNvSpPr/>
          <p:nvPr/>
        </p:nvSpPr>
        <p:spPr>
          <a:xfrm>
            <a:off x="2976093" y="3116232"/>
            <a:ext cx="129099" cy="292599"/>
          </a:xfrm>
          <a:custGeom>
            <a:avLst/>
            <a:gdLst>
              <a:gd name="connsiteX0" fmla="*/ 470 w 129099"/>
              <a:gd name="connsiteY0" fmla="*/ 31 h 292599"/>
              <a:gd name="connsiteX1" fmla="*/ 21107 w 129099"/>
              <a:gd name="connsiteY1" fmla="*/ 146081 h 292599"/>
              <a:gd name="connsiteX2" fmla="*/ 129057 w 129099"/>
              <a:gd name="connsiteY2" fmla="*/ 292131 h 292599"/>
              <a:gd name="connsiteX3" fmla="*/ 33807 w 129099"/>
              <a:gd name="connsiteY3" fmla="*/ 190531 h 292599"/>
              <a:gd name="connsiteX4" fmla="*/ 9995 w 129099"/>
              <a:gd name="connsiteY4" fmla="*/ 133381 h 292599"/>
              <a:gd name="connsiteX5" fmla="*/ 470 w 129099"/>
              <a:gd name="connsiteY5" fmla="*/ 31 h 29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099" h="292599">
                <a:moveTo>
                  <a:pt x="470" y="31"/>
                </a:moveTo>
                <a:cubicBezTo>
                  <a:pt x="2322" y="2148"/>
                  <a:pt x="-324" y="97398"/>
                  <a:pt x="21107" y="146081"/>
                </a:cubicBezTo>
                <a:cubicBezTo>
                  <a:pt x="42538" y="194764"/>
                  <a:pt x="126940" y="284723"/>
                  <a:pt x="129057" y="292131"/>
                </a:cubicBezTo>
                <a:cubicBezTo>
                  <a:pt x="131174" y="299539"/>
                  <a:pt x="53651" y="216989"/>
                  <a:pt x="33807" y="190531"/>
                </a:cubicBezTo>
                <a:cubicBezTo>
                  <a:pt x="13963" y="164073"/>
                  <a:pt x="17668" y="162750"/>
                  <a:pt x="9995" y="133381"/>
                </a:cubicBezTo>
                <a:cubicBezTo>
                  <a:pt x="2322" y="104012"/>
                  <a:pt x="-1382" y="-2086"/>
                  <a:pt x="470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: 図形 236">
            <a:extLst>
              <a:ext uri="{FF2B5EF4-FFF2-40B4-BE49-F238E27FC236}">
                <a16:creationId xmlns:a16="http://schemas.microsoft.com/office/drawing/2014/main" id="{5B311ABD-035E-4A74-9D46-9F84E8128B7A}"/>
              </a:ext>
            </a:extLst>
          </p:cNvPr>
          <p:cNvSpPr/>
          <p:nvPr/>
        </p:nvSpPr>
        <p:spPr>
          <a:xfrm>
            <a:off x="2436726" y="2758404"/>
            <a:ext cx="135916" cy="164190"/>
          </a:xfrm>
          <a:custGeom>
            <a:avLst/>
            <a:gdLst>
              <a:gd name="connsiteX0" fmla="*/ 87 w 135916"/>
              <a:gd name="connsiteY0" fmla="*/ 2259 h 164190"/>
              <a:gd name="connsiteX1" fmla="*/ 79462 w 135916"/>
              <a:gd name="connsiteY1" fmla="*/ 113384 h 164190"/>
              <a:gd name="connsiteX2" fmla="*/ 85812 w 135916"/>
              <a:gd name="connsiteY2" fmla="*/ 148309 h 164190"/>
              <a:gd name="connsiteX3" fmla="*/ 12787 w 135916"/>
              <a:gd name="connsiteY3" fmla="*/ 164184 h 164190"/>
              <a:gd name="connsiteX4" fmla="*/ 135024 w 135916"/>
              <a:gd name="connsiteY4" fmla="*/ 146721 h 164190"/>
              <a:gd name="connsiteX5" fmla="*/ 65174 w 135916"/>
              <a:gd name="connsiteY5" fmla="*/ 46709 h 164190"/>
              <a:gd name="connsiteX6" fmla="*/ 87 w 135916"/>
              <a:gd name="connsiteY6" fmla="*/ 2259 h 16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916" h="164190">
                <a:moveTo>
                  <a:pt x="87" y="2259"/>
                </a:moveTo>
                <a:cubicBezTo>
                  <a:pt x="2468" y="13371"/>
                  <a:pt x="65175" y="89042"/>
                  <a:pt x="79462" y="113384"/>
                </a:cubicBezTo>
                <a:cubicBezTo>
                  <a:pt x="93749" y="137726"/>
                  <a:pt x="96924" y="139842"/>
                  <a:pt x="85812" y="148309"/>
                </a:cubicBezTo>
                <a:cubicBezTo>
                  <a:pt x="74700" y="156776"/>
                  <a:pt x="4585" y="164449"/>
                  <a:pt x="12787" y="164184"/>
                </a:cubicBezTo>
                <a:cubicBezTo>
                  <a:pt x="20989" y="163919"/>
                  <a:pt x="126293" y="166300"/>
                  <a:pt x="135024" y="146721"/>
                </a:cubicBezTo>
                <a:cubicBezTo>
                  <a:pt x="143755" y="127142"/>
                  <a:pt x="86076" y="69992"/>
                  <a:pt x="65174" y="46709"/>
                </a:cubicBezTo>
                <a:cubicBezTo>
                  <a:pt x="44272" y="23426"/>
                  <a:pt x="-2294" y="-8853"/>
                  <a:pt x="87" y="2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: 図形 237">
            <a:extLst>
              <a:ext uri="{FF2B5EF4-FFF2-40B4-BE49-F238E27FC236}">
                <a16:creationId xmlns:a16="http://schemas.microsoft.com/office/drawing/2014/main" id="{C4046476-5C35-4AED-BD45-3814C0B2893B}"/>
              </a:ext>
            </a:extLst>
          </p:cNvPr>
          <p:cNvSpPr/>
          <p:nvPr/>
        </p:nvSpPr>
        <p:spPr>
          <a:xfrm>
            <a:off x="2369217" y="2750567"/>
            <a:ext cx="110155" cy="146820"/>
          </a:xfrm>
          <a:custGeom>
            <a:avLst/>
            <a:gdLst>
              <a:gd name="connsiteX0" fmla="*/ 921 w 110155"/>
              <a:gd name="connsiteY0" fmla="*/ 2158 h 146820"/>
              <a:gd name="connsiteX1" fmla="*/ 100933 w 110155"/>
              <a:gd name="connsiteY1" fmla="*/ 133921 h 146820"/>
              <a:gd name="connsiteX2" fmla="*/ 105696 w 110155"/>
              <a:gd name="connsiteY2" fmla="*/ 141858 h 146820"/>
              <a:gd name="connsiteX3" fmla="*/ 53308 w 110155"/>
              <a:gd name="connsiteY3" fmla="*/ 57721 h 146820"/>
              <a:gd name="connsiteX4" fmla="*/ 921 w 110155"/>
              <a:gd name="connsiteY4" fmla="*/ 2158 h 14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55" h="146820">
                <a:moveTo>
                  <a:pt x="921" y="2158"/>
                </a:moveTo>
                <a:cubicBezTo>
                  <a:pt x="8858" y="14858"/>
                  <a:pt x="83471" y="110638"/>
                  <a:pt x="100933" y="133921"/>
                </a:cubicBezTo>
                <a:cubicBezTo>
                  <a:pt x="118396" y="157204"/>
                  <a:pt x="105696" y="141858"/>
                  <a:pt x="105696" y="141858"/>
                </a:cubicBezTo>
                <a:cubicBezTo>
                  <a:pt x="97759" y="129158"/>
                  <a:pt x="68125" y="79417"/>
                  <a:pt x="53308" y="57721"/>
                </a:cubicBezTo>
                <a:cubicBezTo>
                  <a:pt x="38491" y="36025"/>
                  <a:pt x="-7016" y="-10542"/>
                  <a:pt x="921" y="2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: 図形 238">
            <a:extLst>
              <a:ext uri="{FF2B5EF4-FFF2-40B4-BE49-F238E27FC236}">
                <a16:creationId xmlns:a16="http://schemas.microsoft.com/office/drawing/2014/main" id="{122C20D1-3FC0-40D0-9426-B22C7EEE7616}"/>
              </a:ext>
            </a:extLst>
          </p:cNvPr>
          <p:cNvSpPr/>
          <p:nvPr/>
        </p:nvSpPr>
        <p:spPr>
          <a:xfrm>
            <a:off x="2449142" y="2885810"/>
            <a:ext cx="160186" cy="224758"/>
          </a:xfrm>
          <a:custGeom>
            <a:avLst/>
            <a:gdLst>
              <a:gd name="connsiteX0" fmla="*/ 371 w 160186"/>
              <a:gd name="connsiteY0" fmla="*/ 265 h 224758"/>
              <a:gd name="connsiteX1" fmla="*/ 133721 w 160186"/>
              <a:gd name="connsiteY1" fmla="*/ 192353 h 224758"/>
              <a:gd name="connsiteX2" fmla="*/ 157533 w 160186"/>
              <a:gd name="connsiteY2" fmla="*/ 220928 h 224758"/>
              <a:gd name="connsiteX3" fmla="*/ 95621 w 160186"/>
              <a:gd name="connsiteY3" fmla="*/ 151078 h 224758"/>
              <a:gd name="connsiteX4" fmla="*/ 371 w 160186"/>
              <a:gd name="connsiteY4" fmla="*/ 265 h 22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86" h="224758">
                <a:moveTo>
                  <a:pt x="371" y="265"/>
                </a:moveTo>
                <a:cubicBezTo>
                  <a:pt x="6721" y="7144"/>
                  <a:pt x="107527" y="155576"/>
                  <a:pt x="133721" y="192353"/>
                </a:cubicBezTo>
                <a:cubicBezTo>
                  <a:pt x="159915" y="229130"/>
                  <a:pt x="163883" y="227807"/>
                  <a:pt x="157533" y="220928"/>
                </a:cubicBezTo>
                <a:cubicBezTo>
                  <a:pt x="151183" y="214049"/>
                  <a:pt x="120492" y="179918"/>
                  <a:pt x="95621" y="151078"/>
                </a:cubicBezTo>
                <a:cubicBezTo>
                  <a:pt x="70750" y="122238"/>
                  <a:pt x="-5979" y="-6614"/>
                  <a:pt x="371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: 図形 239">
            <a:extLst>
              <a:ext uri="{FF2B5EF4-FFF2-40B4-BE49-F238E27FC236}">
                <a16:creationId xmlns:a16="http://schemas.microsoft.com/office/drawing/2014/main" id="{DEE7A0AB-CF53-4E5D-9074-8A64BF6D8FBA}"/>
              </a:ext>
            </a:extLst>
          </p:cNvPr>
          <p:cNvSpPr/>
          <p:nvPr/>
        </p:nvSpPr>
        <p:spPr>
          <a:xfrm>
            <a:off x="2542199" y="2933653"/>
            <a:ext cx="110658" cy="125555"/>
          </a:xfrm>
          <a:custGeom>
            <a:avLst/>
            <a:gdLst>
              <a:gd name="connsiteX0" fmla="*/ 15264 w 110658"/>
              <a:gd name="connsiteY0" fmla="*/ 47 h 125555"/>
              <a:gd name="connsiteX1" fmla="*/ 5739 w 110658"/>
              <a:gd name="connsiteY1" fmla="*/ 81010 h 125555"/>
              <a:gd name="connsiteX2" fmla="*/ 110514 w 110658"/>
              <a:gd name="connsiteY2" fmla="*/ 125460 h 125555"/>
              <a:gd name="connsiteX3" fmla="*/ 27964 w 110658"/>
              <a:gd name="connsiteY3" fmla="*/ 69897 h 125555"/>
              <a:gd name="connsiteX4" fmla="*/ 15264 w 110658"/>
              <a:gd name="connsiteY4" fmla="*/ 47 h 12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58" h="125555">
                <a:moveTo>
                  <a:pt x="15264" y="47"/>
                </a:moveTo>
                <a:cubicBezTo>
                  <a:pt x="11560" y="1899"/>
                  <a:pt x="-10136" y="60108"/>
                  <a:pt x="5739" y="81010"/>
                </a:cubicBezTo>
                <a:cubicBezTo>
                  <a:pt x="21614" y="101912"/>
                  <a:pt x="106810" y="127312"/>
                  <a:pt x="110514" y="125460"/>
                </a:cubicBezTo>
                <a:cubicBezTo>
                  <a:pt x="114218" y="123608"/>
                  <a:pt x="45691" y="89212"/>
                  <a:pt x="27964" y="69897"/>
                </a:cubicBezTo>
                <a:cubicBezTo>
                  <a:pt x="10237" y="50582"/>
                  <a:pt x="18968" y="-1805"/>
                  <a:pt x="15264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: 図形 240">
            <a:extLst>
              <a:ext uri="{FF2B5EF4-FFF2-40B4-BE49-F238E27FC236}">
                <a16:creationId xmlns:a16="http://schemas.microsoft.com/office/drawing/2014/main" id="{5DC2D0E3-6431-4F3B-9FE5-183BA875DFD3}"/>
              </a:ext>
            </a:extLst>
          </p:cNvPr>
          <p:cNvSpPr/>
          <p:nvPr/>
        </p:nvSpPr>
        <p:spPr>
          <a:xfrm>
            <a:off x="2447925" y="2965298"/>
            <a:ext cx="155689" cy="333712"/>
          </a:xfrm>
          <a:custGeom>
            <a:avLst/>
            <a:gdLst>
              <a:gd name="connsiteX0" fmla="*/ 0 w 155689"/>
              <a:gd name="connsiteY0" fmla="*/ 152 h 333712"/>
              <a:gd name="connsiteX1" fmla="*/ 84138 w 155689"/>
              <a:gd name="connsiteY1" fmla="*/ 174777 h 333712"/>
              <a:gd name="connsiteX2" fmla="*/ 153988 w 155689"/>
              <a:gd name="connsiteY2" fmla="*/ 331940 h 333712"/>
              <a:gd name="connsiteX3" fmla="*/ 130175 w 155689"/>
              <a:gd name="connsiteY3" fmla="*/ 252565 h 333712"/>
              <a:gd name="connsiteX4" fmla="*/ 85725 w 155689"/>
              <a:gd name="connsiteY4" fmla="*/ 146202 h 333712"/>
              <a:gd name="connsiteX5" fmla="*/ 0 w 155689"/>
              <a:gd name="connsiteY5" fmla="*/ 152 h 33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689" h="333712">
                <a:moveTo>
                  <a:pt x="0" y="152"/>
                </a:moveTo>
                <a:cubicBezTo>
                  <a:pt x="-264" y="4914"/>
                  <a:pt x="58473" y="119479"/>
                  <a:pt x="84138" y="174777"/>
                </a:cubicBezTo>
                <a:cubicBezTo>
                  <a:pt x="109803" y="230075"/>
                  <a:pt x="146315" y="318976"/>
                  <a:pt x="153988" y="331940"/>
                </a:cubicBezTo>
                <a:cubicBezTo>
                  <a:pt x="161661" y="344904"/>
                  <a:pt x="141552" y="283521"/>
                  <a:pt x="130175" y="252565"/>
                </a:cubicBezTo>
                <a:cubicBezTo>
                  <a:pt x="118798" y="221609"/>
                  <a:pt x="107950" y="188800"/>
                  <a:pt x="85725" y="146202"/>
                </a:cubicBezTo>
                <a:cubicBezTo>
                  <a:pt x="63500" y="103604"/>
                  <a:pt x="264" y="-4610"/>
                  <a:pt x="0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: 図形 241">
            <a:extLst>
              <a:ext uri="{FF2B5EF4-FFF2-40B4-BE49-F238E27FC236}">
                <a16:creationId xmlns:a16="http://schemas.microsoft.com/office/drawing/2014/main" id="{3D95EED5-065A-47CD-96EE-E53E042CB806}"/>
              </a:ext>
            </a:extLst>
          </p:cNvPr>
          <p:cNvSpPr/>
          <p:nvPr/>
        </p:nvSpPr>
        <p:spPr>
          <a:xfrm>
            <a:off x="2587442" y="3106103"/>
            <a:ext cx="343718" cy="144361"/>
          </a:xfrm>
          <a:custGeom>
            <a:avLst/>
            <a:gdLst>
              <a:gd name="connsiteX0" fmla="*/ 6533 w 343718"/>
              <a:gd name="connsiteY0" fmla="*/ 5397 h 144361"/>
              <a:gd name="connsiteX1" fmla="*/ 220846 w 343718"/>
              <a:gd name="connsiteY1" fmla="*/ 72072 h 144361"/>
              <a:gd name="connsiteX2" fmla="*/ 339908 w 343718"/>
              <a:gd name="connsiteY2" fmla="*/ 143510 h 144361"/>
              <a:gd name="connsiteX3" fmla="*/ 82733 w 343718"/>
              <a:gd name="connsiteY3" fmla="*/ 21272 h 144361"/>
              <a:gd name="connsiteX4" fmla="*/ 6533 w 343718"/>
              <a:gd name="connsiteY4" fmla="*/ 5397 h 14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18" h="144361">
                <a:moveTo>
                  <a:pt x="6533" y="5397"/>
                </a:moveTo>
                <a:cubicBezTo>
                  <a:pt x="29552" y="13864"/>
                  <a:pt x="165284" y="49053"/>
                  <a:pt x="220846" y="72072"/>
                </a:cubicBezTo>
                <a:cubicBezTo>
                  <a:pt x="276408" y="95091"/>
                  <a:pt x="362927" y="151977"/>
                  <a:pt x="339908" y="143510"/>
                </a:cubicBezTo>
                <a:cubicBezTo>
                  <a:pt x="316889" y="135043"/>
                  <a:pt x="141206" y="46672"/>
                  <a:pt x="82733" y="21272"/>
                </a:cubicBezTo>
                <a:cubicBezTo>
                  <a:pt x="24260" y="-4128"/>
                  <a:pt x="-16486" y="-3070"/>
                  <a:pt x="6533" y="5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: 図形 242">
            <a:extLst>
              <a:ext uri="{FF2B5EF4-FFF2-40B4-BE49-F238E27FC236}">
                <a16:creationId xmlns:a16="http://schemas.microsoft.com/office/drawing/2014/main" id="{550D24EF-EA39-428A-8CFA-CECCE156678E}"/>
              </a:ext>
            </a:extLst>
          </p:cNvPr>
          <p:cNvSpPr/>
          <p:nvPr/>
        </p:nvSpPr>
        <p:spPr>
          <a:xfrm>
            <a:off x="2586360" y="2917844"/>
            <a:ext cx="255458" cy="238800"/>
          </a:xfrm>
          <a:custGeom>
            <a:avLst/>
            <a:gdLst>
              <a:gd name="connsiteX0" fmla="*/ 6028 w 255458"/>
              <a:gd name="connsiteY0" fmla="*/ 7919 h 238800"/>
              <a:gd name="connsiteX1" fmla="*/ 45715 w 255458"/>
              <a:gd name="connsiteY1" fmla="*/ 49194 h 238800"/>
              <a:gd name="connsiteX2" fmla="*/ 180653 w 255458"/>
              <a:gd name="connsiteY2" fmla="*/ 211119 h 238800"/>
              <a:gd name="connsiteX3" fmla="*/ 255265 w 255458"/>
              <a:gd name="connsiteY3" fmla="*/ 236519 h 238800"/>
              <a:gd name="connsiteX4" fmla="*/ 160015 w 255458"/>
              <a:gd name="connsiteY4" fmla="*/ 185719 h 238800"/>
              <a:gd name="connsiteX5" fmla="*/ 6028 w 255458"/>
              <a:gd name="connsiteY5" fmla="*/ 7919 h 2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458" h="238800">
                <a:moveTo>
                  <a:pt x="6028" y="7919"/>
                </a:moveTo>
                <a:cubicBezTo>
                  <a:pt x="-13022" y="-14835"/>
                  <a:pt x="16611" y="15327"/>
                  <a:pt x="45715" y="49194"/>
                </a:cubicBezTo>
                <a:cubicBezTo>
                  <a:pt x="74819" y="83061"/>
                  <a:pt x="145728" y="179898"/>
                  <a:pt x="180653" y="211119"/>
                </a:cubicBezTo>
                <a:cubicBezTo>
                  <a:pt x="215578" y="242340"/>
                  <a:pt x="258705" y="240752"/>
                  <a:pt x="255265" y="236519"/>
                </a:cubicBezTo>
                <a:cubicBezTo>
                  <a:pt x="251825" y="232286"/>
                  <a:pt x="200496" y="220909"/>
                  <a:pt x="160015" y="185719"/>
                </a:cubicBezTo>
                <a:cubicBezTo>
                  <a:pt x="119534" y="150529"/>
                  <a:pt x="25078" y="30673"/>
                  <a:pt x="6028" y="7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: 図形 243">
            <a:extLst>
              <a:ext uri="{FF2B5EF4-FFF2-40B4-BE49-F238E27FC236}">
                <a16:creationId xmlns:a16="http://schemas.microsoft.com/office/drawing/2014/main" id="{6DD2700A-40E4-4EE5-8883-948FA0DEDB27}"/>
              </a:ext>
            </a:extLst>
          </p:cNvPr>
          <p:cNvSpPr/>
          <p:nvPr/>
        </p:nvSpPr>
        <p:spPr>
          <a:xfrm>
            <a:off x="2700693" y="3237079"/>
            <a:ext cx="271243" cy="236379"/>
          </a:xfrm>
          <a:custGeom>
            <a:avLst/>
            <a:gdLst>
              <a:gd name="connsiteX0" fmla="*/ 1232 w 271243"/>
              <a:gd name="connsiteY0" fmla="*/ 3009 h 236379"/>
              <a:gd name="connsiteX1" fmla="*/ 185382 w 271243"/>
              <a:gd name="connsiteY1" fmla="*/ 145884 h 236379"/>
              <a:gd name="connsiteX2" fmla="*/ 271107 w 271243"/>
              <a:gd name="connsiteY2" fmla="*/ 236371 h 236379"/>
              <a:gd name="connsiteX3" fmla="*/ 202845 w 271243"/>
              <a:gd name="connsiteY3" fmla="*/ 150646 h 236379"/>
              <a:gd name="connsiteX4" fmla="*/ 109182 w 271243"/>
              <a:gd name="connsiteY4" fmla="*/ 56984 h 236379"/>
              <a:gd name="connsiteX5" fmla="*/ 1232 w 271243"/>
              <a:gd name="connsiteY5" fmla="*/ 3009 h 23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243" h="236379">
                <a:moveTo>
                  <a:pt x="1232" y="3009"/>
                </a:moveTo>
                <a:cubicBezTo>
                  <a:pt x="13932" y="17826"/>
                  <a:pt x="140403" y="106990"/>
                  <a:pt x="185382" y="145884"/>
                </a:cubicBezTo>
                <a:cubicBezTo>
                  <a:pt x="230361" y="184778"/>
                  <a:pt x="268197" y="235577"/>
                  <a:pt x="271107" y="236371"/>
                </a:cubicBezTo>
                <a:cubicBezTo>
                  <a:pt x="274017" y="237165"/>
                  <a:pt x="229832" y="180544"/>
                  <a:pt x="202845" y="150646"/>
                </a:cubicBezTo>
                <a:cubicBezTo>
                  <a:pt x="175858" y="120748"/>
                  <a:pt x="140932" y="82384"/>
                  <a:pt x="109182" y="56984"/>
                </a:cubicBezTo>
                <a:cubicBezTo>
                  <a:pt x="77432" y="31584"/>
                  <a:pt x="-11468" y="-11808"/>
                  <a:pt x="1232" y="3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: 図形 244">
            <a:extLst>
              <a:ext uri="{FF2B5EF4-FFF2-40B4-BE49-F238E27FC236}">
                <a16:creationId xmlns:a16="http://schemas.microsoft.com/office/drawing/2014/main" id="{683D01FE-7AC3-460E-A345-B078FE8BB7C4}"/>
              </a:ext>
            </a:extLst>
          </p:cNvPr>
          <p:cNvSpPr/>
          <p:nvPr/>
        </p:nvSpPr>
        <p:spPr>
          <a:xfrm>
            <a:off x="2572313" y="3142768"/>
            <a:ext cx="267989" cy="376921"/>
          </a:xfrm>
          <a:custGeom>
            <a:avLst/>
            <a:gdLst>
              <a:gd name="connsiteX0" fmla="*/ 1025 w 267989"/>
              <a:gd name="connsiteY0" fmla="*/ 482 h 376921"/>
              <a:gd name="connsiteX1" fmla="*/ 74050 w 267989"/>
              <a:gd name="connsiteY1" fmla="*/ 170345 h 376921"/>
              <a:gd name="connsiteX2" fmla="*/ 197875 w 267989"/>
              <a:gd name="connsiteY2" fmla="*/ 316395 h 376921"/>
              <a:gd name="connsiteX3" fmla="*/ 266137 w 267989"/>
              <a:gd name="connsiteY3" fmla="*/ 373545 h 376921"/>
              <a:gd name="connsiteX4" fmla="*/ 126437 w 267989"/>
              <a:gd name="connsiteY4" fmla="*/ 225907 h 376921"/>
              <a:gd name="connsiteX5" fmla="*/ 1025 w 267989"/>
              <a:gd name="connsiteY5" fmla="*/ 482 h 37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89" h="376921">
                <a:moveTo>
                  <a:pt x="1025" y="482"/>
                </a:moveTo>
                <a:cubicBezTo>
                  <a:pt x="-7706" y="-8778"/>
                  <a:pt x="41242" y="117693"/>
                  <a:pt x="74050" y="170345"/>
                </a:cubicBezTo>
                <a:cubicBezTo>
                  <a:pt x="106858" y="222997"/>
                  <a:pt x="165861" y="282529"/>
                  <a:pt x="197875" y="316395"/>
                </a:cubicBezTo>
                <a:cubicBezTo>
                  <a:pt x="229889" y="350261"/>
                  <a:pt x="278043" y="388626"/>
                  <a:pt x="266137" y="373545"/>
                </a:cubicBezTo>
                <a:cubicBezTo>
                  <a:pt x="254231" y="358464"/>
                  <a:pt x="169829" y="285174"/>
                  <a:pt x="126437" y="225907"/>
                </a:cubicBezTo>
                <a:cubicBezTo>
                  <a:pt x="83045" y="166640"/>
                  <a:pt x="9756" y="9742"/>
                  <a:pt x="1025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: 図形 245">
            <a:extLst>
              <a:ext uri="{FF2B5EF4-FFF2-40B4-BE49-F238E27FC236}">
                <a16:creationId xmlns:a16="http://schemas.microsoft.com/office/drawing/2014/main" id="{2D6462F0-1751-4DC1-A8DA-AD386851797A}"/>
              </a:ext>
            </a:extLst>
          </p:cNvPr>
          <p:cNvSpPr/>
          <p:nvPr/>
        </p:nvSpPr>
        <p:spPr>
          <a:xfrm>
            <a:off x="2587162" y="3146232"/>
            <a:ext cx="314296" cy="94948"/>
          </a:xfrm>
          <a:custGeom>
            <a:avLst/>
            <a:gdLst>
              <a:gd name="connsiteX0" fmla="*/ 2051 w 314296"/>
              <a:gd name="connsiteY0" fmla="*/ 1781 h 94948"/>
              <a:gd name="connsiteX1" fmla="*/ 268751 w 314296"/>
              <a:gd name="connsiteY1" fmla="*/ 62106 h 94948"/>
              <a:gd name="connsiteX2" fmla="*/ 303676 w 314296"/>
              <a:gd name="connsiteY2" fmla="*/ 93856 h 94948"/>
              <a:gd name="connsiteX3" fmla="*/ 154451 w 314296"/>
              <a:gd name="connsiteY3" fmla="*/ 24006 h 94948"/>
              <a:gd name="connsiteX4" fmla="*/ 2051 w 314296"/>
              <a:gd name="connsiteY4" fmla="*/ 1781 h 9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296" h="94948">
                <a:moveTo>
                  <a:pt x="2051" y="1781"/>
                </a:moveTo>
                <a:cubicBezTo>
                  <a:pt x="21101" y="8131"/>
                  <a:pt x="218480" y="46760"/>
                  <a:pt x="268751" y="62106"/>
                </a:cubicBezTo>
                <a:cubicBezTo>
                  <a:pt x="319022" y="77452"/>
                  <a:pt x="322726" y="100206"/>
                  <a:pt x="303676" y="93856"/>
                </a:cubicBezTo>
                <a:cubicBezTo>
                  <a:pt x="284626" y="87506"/>
                  <a:pt x="207368" y="41204"/>
                  <a:pt x="154451" y="24006"/>
                </a:cubicBezTo>
                <a:cubicBezTo>
                  <a:pt x="101534" y="6808"/>
                  <a:pt x="-16999" y="-4569"/>
                  <a:pt x="2051" y="1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: 図形 246">
            <a:extLst>
              <a:ext uri="{FF2B5EF4-FFF2-40B4-BE49-F238E27FC236}">
                <a16:creationId xmlns:a16="http://schemas.microsoft.com/office/drawing/2014/main" id="{F0BA74EC-1A30-4C76-95FA-0F197395FE33}"/>
              </a:ext>
            </a:extLst>
          </p:cNvPr>
          <p:cNvSpPr/>
          <p:nvPr/>
        </p:nvSpPr>
        <p:spPr>
          <a:xfrm>
            <a:off x="2903129" y="3246381"/>
            <a:ext cx="68685" cy="174926"/>
          </a:xfrm>
          <a:custGeom>
            <a:avLst/>
            <a:gdLst>
              <a:gd name="connsiteX0" fmla="*/ 24221 w 68685"/>
              <a:gd name="connsiteY0" fmla="*/ 57 h 174926"/>
              <a:gd name="connsiteX1" fmla="*/ 30571 w 68685"/>
              <a:gd name="connsiteY1" fmla="*/ 125469 h 174926"/>
              <a:gd name="connsiteX2" fmla="*/ 68671 w 68685"/>
              <a:gd name="connsiteY2" fmla="*/ 174682 h 174926"/>
              <a:gd name="connsiteX3" fmla="*/ 25809 w 68685"/>
              <a:gd name="connsiteY3" fmla="*/ 142932 h 174926"/>
              <a:gd name="connsiteX4" fmla="*/ 409 w 68685"/>
              <a:gd name="connsiteY4" fmla="*/ 109594 h 174926"/>
              <a:gd name="connsiteX5" fmla="*/ 24221 w 68685"/>
              <a:gd name="connsiteY5" fmla="*/ 57 h 17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85" h="174926">
                <a:moveTo>
                  <a:pt x="24221" y="57"/>
                </a:moveTo>
                <a:cubicBezTo>
                  <a:pt x="29248" y="2703"/>
                  <a:pt x="23163" y="96365"/>
                  <a:pt x="30571" y="125469"/>
                </a:cubicBezTo>
                <a:cubicBezTo>
                  <a:pt x="37979" y="154573"/>
                  <a:pt x="69465" y="171772"/>
                  <a:pt x="68671" y="174682"/>
                </a:cubicBezTo>
                <a:cubicBezTo>
                  <a:pt x="67877" y="177592"/>
                  <a:pt x="37186" y="153780"/>
                  <a:pt x="25809" y="142932"/>
                </a:cubicBezTo>
                <a:cubicBezTo>
                  <a:pt x="14432" y="132084"/>
                  <a:pt x="4113" y="131819"/>
                  <a:pt x="409" y="109594"/>
                </a:cubicBezTo>
                <a:cubicBezTo>
                  <a:pt x="-3295" y="87369"/>
                  <a:pt x="19194" y="-2589"/>
                  <a:pt x="24221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: 図形 247">
            <a:extLst>
              <a:ext uri="{FF2B5EF4-FFF2-40B4-BE49-F238E27FC236}">
                <a16:creationId xmlns:a16="http://schemas.microsoft.com/office/drawing/2014/main" id="{0FF39AB0-9A6E-40B9-84C7-3718B2E76A40}"/>
              </a:ext>
            </a:extLst>
          </p:cNvPr>
          <p:cNvSpPr/>
          <p:nvPr/>
        </p:nvSpPr>
        <p:spPr>
          <a:xfrm>
            <a:off x="2649335" y="3194048"/>
            <a:ext cx="255936" cy="300042"/>
          </a:xfrm>
          <a:custGeom>
            <a:avLst/>
            <a:gdLst>
              <a:gd name="connsiteX0" fmla="*/ 203 w 255936"/>
              <a:gd name="connsiteY0" fmla="*/ 2 h 300042"/>
              <a:gd name="connsiteX1" fmla="*/ 128790 w 255936"/>
              <a:gd name="connsiteY1" fmla="*/ 153990 h 300042"/>
              <a:gd name="connsiteX2" fmla="*/ 255790 w 255936"/>
              <a:gd name="connsiteY2" fmla="*/ 300040 h 300042"/>
              <a:gd name="connsiteX3" fmla="*/ 103390 w 255936"/>
              <a:gd name="connsiteY3" fmla="*/ 157165 h 300042"/>
              <a:gd name="connsiteX4" fmla="*/ 203 w 255936"/>
              <a:gd name="connsiteY4" fmla="*/ 2 h 30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936" h="300042">
                <a:moveTo>
                  <a:pt x="203" y="2"/>
                </a:moveTo>
                <a:cubicBezTo>
                  <a:pt x="4436" y="-527"/>
                  <a:pt x="86192" y="103984"/>
                  <a:pt x="128790" y="153990"/>
                </a:cubicBezTo>
                <a:cubicBezTo>
                  <a:pt x="171388" y="203996"/>
                  <a:pt x="260023" y="299511"/>
                  <a:pt x="255790" y="300040"/>
                </a:cubicBezTo>
                <a:cubicBezTo>
                  <a:pt x="251557" y="300569"/>
                  <a:pt x="148105" y="203732"/>
                  <a:pt x="103390" y="157165"/>
                </a:cubicBezTo>
                <a:cubicBezTo>
                  <a:pt x="58676" y="110598"/>
                  <a:pt x="-4030" y="531"/>
                  <a:pt x="20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: 図形 248">
            <a:extLst>
              <a:ext uri="{FF2B5EF4-FFF2-40B4-BE49-F238E27FC236}">
                <a16:creationId xmlns:a16="http://schemas.microsoft.com/office/drawing/2014/main" id="{15B910D3-F0A8-4271-B755-AA945EE8CF39}"/>
              </a:ext>
            </a:extLst>
          </p:cNvPr>
          <p:cNvSpPr/>
          <p:nvPr/>
        </p:nvSpPr>
        <p:spPr>
          <a:xfrm>
            <a:off x="2386118" y="3133470"/>
            <a:ext cx="251796" cy="196332"/>
          </a:xfrm>
          <a:custGeom>
            <a:avLst/>
            <a:gdLst>
              <a:gd name="connsiteX0" fmla="*/ 1482 w 251796"/>
              <a:gd name="connsiteY0" fmla="*/ 1843 h 196332"/>
              <a:gd name="connsiteX1" fmla="*/ 207857 w 251796"/>
              <a:gd name="connsiteY1" fmla="*/ 176468 h 196332"/>
              <a:gd name="connsiteX2" fmla="*/ 245957 w 251796"/>
              <a:gd name="connsiteY2" fmla="*/ 182818 h 196332"/>
              <a:gd name="connsiteX3" fmla="*/ 122132 w 251796"/>
              <a:gd name="connsiteY3" fmla="*/ 90743 h 196332"/>
              <a:gd name="connsiteX4" fmla="*/ 1482 w 251796"/>
              <a:gd name="connsiteY4" fmla="*/ 1843 h 19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796" h="196332">
                <a:moveTo>
                  <a:pt x="1482" y="1843"/>
                </a:moveTo>
                <a:cubicBezTo>
                  <a:pt x="15769" y="16130"/>
                  <a:pt x="167111" y="146306"/>
                  <a:pt x="207857" y="176468"/>
                </a:cubicBezTo>
                <a:cubicBezTo>
                  <a:pt x="248603" y="206631"/>
                  <a:pt x="260244" y="197105"/>
                  <a:pt x="245957" y="182818"/>
                </a:cubicBezTo>
                <a:cubicBezTo>
                  <a:pt x="231670" y="168531"/>
                  <a:pt x="164465" y="121435"/>
                  <a:pt x="122132" y="90743"/>
                </a:cubicBezTo>
                <a:cubicBezTo>
                  <a:pt x="79799" y="60051"/>
                  <a:pt x="-12805" y="-12444"/>
                  <a:pt x="1482" y="1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: 図形 249">
            <a:extLst>
              <a:ext uri="{FF2B5EF4-FFF2-40B4-BE49-F238E27FC236}">
                <a16:creationId xmlns:a16="http://schemas.microsoft.com/office/drawing/2014/main" id="{28254FA1-7EBD-44DA-A3E0-8DC968B00AEC}"/>
              </a:ext>
            </a:extLst>
          </p:cNvPr>
          <p:cNvSpPr/>
          <p:nvPr/>
        </p:nvSpPr>
        <p:spPr>
          <a:xfrm>
            <a:off x="2485857" y="3260234"/>
            <a:ext cx="194725" cy="156111"/>
          </a:xfrm>
          <a:custGeom>
            <a:avLst/>
            <a:gdLst>
              <a:gd name="connsiteX0" fmla="*/ 168 w 194725"/>
              <a:gd name="connsiteY0" fmla="*/ 491 h 156111"/>
              <a:gd name="connsiteX1" fmla="*/ 165268 w 194725"/>
              <a:gd name="connsiteY1" fmla="*/ 127491 h 156111"/>
              <a:gd name="connsiteX2" fmla="*/ 58906 w 194725"/>
              <a:gd name="connsiteY2" fmla="*/ 97329 h 156111"/>
              <a:gd name="connsiteX3" fmla="*/ 192256 w 194725"/>
              <a:gd name="connsiteY3" fmla="*/ 156066 h 156111"/>
              <a:gd name="connsiteX4" fmla="*/ 135106 w 194725"/>
              <a:gd name="connsiteY4" fmla="*/ 86216 h 156111"/>
              <a:gd name="connsiteX5" fmla="*/ 168 w 194725"/>
              <a:gd name="connsiteY5" fmla="*/ 491 h 15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725" h="156111">
                <a:moveTo>
                  <a:pt x="168" y="491"/>
                </a:moveTo>
                <a:cubicBezTo>
                  <a:pt x="5195" y="7370"/>
                  <a:pt x="155478" y="111351"/>
                  <a:pt x="165268" y="127491"/>
                </a:cubicBezTo>
                <a:cubicBezTo>
                  <a:pt x="175058" y="143631"/>
                  <a:pt x="54408" y="92566"/>
                  <a:pt x="58906" y="97329"/>
                </a:cubicBezTo>
                <a:cubicBezTo>
                  <a:pt x="63404" y="102092"/>
                  <a:pt x="179556" y="157918"/>
                  <a:pt x="192256" y="156066"/>
                </a:cubicBezTo>
                <a:cubicBezTo>
                  <a:pt x="204956" y="154214"/>
                  <a:pt x="166062" y="111616"/>
                  <a:pt x="135106" y="86216"/>
                </a:cubicBezTo>
                <a:cubicBezTo>
                  <a:pt x="104150" y="60816"/>
                  <a:pt x="-4859" y="-6388"/>
                  <a:pt x="168" y="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: 図形 250">
            <a:extLst>
              <a:ext uri="{FF2B5EF4-FFF2-40B4-BE49-F238E27FC236}">
                <a16:creationId xmlns:a16="http://schemas.microsoft.com/office/drawing/2014/main" id="{B4D7B485-DBBE-42CA-9AFF-A792F51AA27A}"/>
              </a:ext>
            </a:extLst>
          </p:cNvPr>
          <p:cNvSpPr/>
          <p:nvPr/>
        </p:nvSpPr>
        <p:spPr>
          <a:xfrm>
            <a:off x="2420610" y="3318616"/>
            <a:ext cx="177861" cy="92463"/>
          </a:xfrm>
          <a:custGeom>
            <a:avLst/>
            <a:gdLst>
              <a:gd name="connsiteX0" fmla="*/ 328 w 177861"/>
              <a:gd name="connsiteY0" fmla="*/ 847 h 92463"/>
              <a:gd name="connsiteX1" fmla="*/ 171778 w 177861"/>
              <a:gd name="connsiteY1" fmla="*/ 91334 h 92463"/>
              <a:gd name="connsiteX2" fmla="*/ 128915 w 177861"/>
              <a:gd name="connsiteY2" fmla="*/ 48472 h 92463"/>
              <a:gd name="connsiteX3" fmla="*/ 328 w 177861"/>
              <a:gd name="connsiteY3" fmla="*/ 847 h 9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61" h="92463">
                <a:moveTo>
                  <a:pt x="328" y="847"/>
                </a:moveTo>
                <a:cubicBezTo>
                  <a:pt x="7472" y="7991"/>
                  <a:pt x="150347" y="83397"/>
                  <a:pt x="171778" y="91334"/>
                </a:cubicBezTo>
                <a:cubicBezTo>
                  <a:pt x="193209" y="99271"/>
                  <a:pt x="152992" y="63289"/>
                  <a:pt x="128915" y="48472"/>
                </a:cubicBezTo>
                <a:cubicBezTo>
                  <a:pt x="104838" y="33655"/>
                  <a:pt x="-6816" y="-6297"/>
                  <a:pt x="328" y="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: 図形 251">
            <a:extLst>
              <a:ext uri="{FF2B5EF4-FFF2-40B4-BE49-F238E27FC236}">
                <a16:creationId xmlns:a16="http://schemas.microsoft.com/office/drawing/2014/main" id="{4A61AE04-7F07-4ABE-BFC1-B8624A2D360A}"/>
              </a:ext>
            </a:extLst>
          </p:cNvPr>
          <p:cNvSpPr/>
          <p:nvPr/>
        </p:nvSpPr>
        <p:spPr>
          <a:xfrm>
            <a:off x="2706305" y="3464708"/>
            <a:ext cx="78105" cy="89980"/>
          </a:xfrm>
          <a:custGeom>
            <a:avLst/>
            <a:gdLst>
              <a:gd name="connsiteX0" fmla="*/ 383 w 78105"/>
              <a:gd name="connsiteY0" fmla="*/ 2392 h 89980"/>
              <a:gd name="connsiteX1" fmla="*/ 76583 w 78105"/>
              <a:gd name="connsiteY1" fmla="*/ 89705 h 89980"/>
              <a:gd name="connsiteX2" fmla="*/ 48008 w 78105"/>
              <a:gd name="connsiteY2" fmla="*/ 29380 h 89980"/>
              <a:gd name="connsiteX3" fmla="*/ 383 w 78105"/>
              <a:gd name="connsiteY3" fmla="*/ 2392 h 8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" h="89980">
                <a:moveTo>
                  <a:pt x="383" y="2392"/>
                </a:moveTo>
                <a:cubicBezTo>
                  <a:pt x="5146" y="12446"/>
                  <a:pt x="68646" y="85207"/>
                  <a:pt x="76583" y="89705"/>
                </a:cubicBezTo>
                <a:cubicBezTo>
                  <a:pt x="84521" y="94203"/>
                  <a:pt x="59385" y="42345"/>
                  <a:pt x="48008" y="29380"/>
                </a:cubicBezTo>
                <a:cubicBezTo>
                  <a:pt x="36631" y="16415"/>
                  <a:pt x="-4380" y="-7662"/>
                  <a:pt x="383" y="2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: 図形 252">
            <a:extLst>
              <a:ext uri="{FF2B5EF4-FFF2-40B4-BE49-F238E27FC236}">
                <a16:creationId xmlns:a16="http://schemas.microsoft.com/office/drawing/2014/main" id="{435673AB-A5F3-41DC-A50C-5CE4D99B7601}"/>
              </a:ext>
            </a:extLst>
          </p:cNvPr>
          <p:cNvSpPr/>
          <p:nvPr/>
        </p:nvSpPr>
        <p:spPr>
          <a:xfrm>
            <a:off x="2495335" y="3439618"/>
            <a:ext cx="246749" cy="150778"/>
          </a:xfrm>
          <a:custGeom>
            <a:avLst/>
            <a:gdLst>
              <a:gd name="connsiteX0" fmla="*/ 3390 w 246749"/>
              <a:gd name="connsiteY0" fmla="*/ 5257 h 150778"/>
              <a:gd name="connsiteX1" fmla="*/ 222465 w 246749"/>
              <a:gd name="connsiteY1" fmla="*/ 125907 h 150778"/>
              <a:gd name="connsiteX2" fmla="*/ 227228 w 246749"/>
              <a:gd name="connsiteY2" fmla="*/ 143370 h 150778"/>
              <a:gd name="connsiteX3" fmla="*/ 97053 w 246749"/>
              <a:gd name="connsiteY3" fmla="*/ 33832 h 150778"/>
              <a:gd name="connsiteX4" fmla="*/ 3390 w 246749"/>
              <a:gd name="connsiteY4" fmla="*/ 5257 h 15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49" h="150778">
                <a:moveTo>
                  <a:pt x="3390" y="5257"/>
                </a:moveTo>
                <a:cubicBezTo>
                  <a:pt x="24292" y="20603"/>
                  <a:pt x="185159" y="102888"/>
                  <a:pt x="222465" y="125907"/>
                </a:cubicBezTo>
                <a:cubicBezTo>
                  <a:pt x="259771" y="148926"/>
                  <a:pt x="248130" y="158716"/>
                  <a:pt x="227228" y="143370"/>
                </a:cubicBezTo>
                <a:cubicBezTo>
                  <a:pt x="206326" y="128024"/>
                  <a:pt x="130390" y="56851"/>
                  <a:pt x="97053" y="33832"/>
                </a:cubicBezTo>
                <a:cubicBezTo>
                  <a:pt x="63716" y="10813"/>
                  <a:pt x="-17512" y="-10089"/>
                  <a:pt x="3390" y="5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: 図形 253">
            <a:extLst>
              <a:ext uri="{FF2B5EF4-FFF2-40B4-BE49-F238E27FC236}">
                <a16:creationId xmlns:a16="http://schemas.microsoft.com/office/drawing/2014/main" id="{49A743D7-C14D-4E6D-9128-6CB4F2030D73}"/>
              </a:ext>
            </a:extLst>
          </p:cNvPr>
          <p:cNvSpPr/>
          <p:nvPr/>
        </p:nvSpPr>
        <p:spPr>
          <a:xfrm>
            <a:off x="2811346" y="3489325"/>
            <a:ext cx="93779" cy="38100"/>
          </a:xfrm>
          <a:custGeom>
            <a:avLst/>
            <a:gdLst>
              <a:gd name="connsiteX0" fmla="*/ 93779 w 93779"/>
              <a:gd name="connsiteY0" fmla="*/ 0 h 38100"/>
              <a:gd name="connsiteX1" fmla="*/ 117 w 93779"/>
              <a:gd name="connsiteY1" fmla="*/ 38100 h 38100"/>
              <a:gd name="connsiteX2" fmla="*/ 93779 w 93779"/>
              <a:gd name="connsiteY2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79" h="38100">
                <a:moveTo>
                  <a:pt x="93779" y="0"/>
                </a:moveTo>
                <a:cubicBezTo>
                  <a:pt x="93779" y="0"/>
                  <a:pt x="4086" y="38100"/>
                  <a:pt x="117" y="38100"/>
                </a:cubicBezTo>
                <a:cubicBezTo>
                  <a:pt x="-3852" y="38100"/>
                  <a:pt x="93779" y="0"/>
                  <a:pt x="9377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: 図形 254">
            <a:extLst>
              <a:ext uri="{FF2B5EF4-FFF2-40B4-BE49-F238E27FC236}">
                <a16:creationId xmlns:a16="http://schemas.microsoft.com/office/drawing/2014/main" id="{A7E0834C-4C8C-4346-8BF5-B1A89F362D69}"/>
              </a:ext>
            </a:extLst>
          </p:cNvPr>
          <p:cNvSpPr/>
          <p:nvPr/>
        </p:nvSpPr>
        <p:spPr>
          <a:xfrm>
            <a:off x="2431727" y="3444804"/>
            <a:ext cx="278859" cy="155860"/>
          </a:xfrm>
          <a:custGeom>
            <a:avLst/>
            <a:gdLst>
              <a:gd name="connsiteX0" fmla="*/ 323 w 278859"/>
              <a:gd name="connsiteY0" fmla="*/ 71 h 155860"/>
              <a:gd name="connsiteX1" fmla="*/ 152723 w 278859"/>
              <a:gd name="connsiteY1" fmla="*/ 95321 h 155860"/>
              <a:gd name="connsiteX2" fmla="*/ 278136 w 278859"/>
              <a:gd name="connsiteY2" fmla="*/ 155646 h 155860"/>
              <a:gd name="connsiteX3" fmla="*/ 195586 w 278859"/>
              <a:gd name="connsiteY3" fmla="*/ 111196 h 155860"/>
              <a:gd name="connsiteX4" fmla="*/ 323 w 278859"/>
              <a:gd name="connsiteY4" fmla="*/ 71 h 15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859" h="155860">
                <a:moveTo>
                  <a:pt x="323" y="71"/>
                </a:moveTo>
                <a:cubicBezTo>
                  <a:pt x="-6821" y="-2575"/>
                  <a:pt x="106421" y="69392"/>
                  <a:pt x="152723" y="95321"/>
                </a:cubicBezTo>
                <a:cubicBezTo>
                  <a:pt x="199025" y="121250"/>
                  <a:pt x="270992" y="153000"/>
                  <a:pt x="278136" y="155646"/>
                </a:cubicBezTo>
                <a:cubicBezTo>
                  <a:pt x="285280" y="158292"/>
                  <a:pt x="238184" y="136067"/>
                  <a:pt x="195586" y="111196"/>
                </a:cubicBezTo>
                <a:cubicBezTo>
                  <a:pt x="152988" y="86325"/>
                  <a:pt x="7467" y="2717"/>
                  <a:pt x="323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142B0238-6F4F-486F-BF50-F349C9C99C7C}"/>
              </a:ext>
            </a:extLst>
          </p:cNvPr>
          <p:cNvSpPr/>
          <p:nvPr/>
        </p:nvSpPr>
        <p:spPr>
          <a:xfrm>
            <a:off x="2421785" y="3306699"/>
            <a:ext cx="42723" cy="205026"/>
          </a:xfrm>
          <a:custGeom>
            <a:avLst/>
            <a:gdLst>
              <a:gd name="connsiteX0" fmla="*/ 740 w 42723"/>
              <a:gd name="connsiteY0" fmla="*/ 64 h 205026"/>
              <a:gd name="connsiteX1" fmla="*/ 40428 w 42723"/>
              <a:gd name="connsiteY1" fmla="*/ 139764 h 205026"/>
              <a:gd name="connsiteX2" fmla="*/ 35665 w 42723"/>
              <a:gd name="connsiteY2" fmla="*/ 204851 h 205026"/>
              <a:gd name="connsiteX3" fmla="*/ 16615 w 42723"/>
              <a:gd name="connsiteY3" fmla="*/ 122301 h 205026"/>
              <a:gd name="connsiteX4" fmla="*/ 740 w 42723"/>
              <a:gd name="connsiteY4" fmla="*/ 64 h 20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23" h="205026">
                <a:moveTo>
                  <a:pt x="740" y="64"/>
                </a:moveTo>
                <a:cubicBezTo>
                  <a:pt x="4709" y="2974"/>
                  <a:pt x="34607" y="105633"/>
                  <a:pt x="40428" y="139764"/>
                </a:cubicBezTo>
                <a:cubicBezTo>
                  <a:pt x="46249" y="173895"/>
                  <a:pt x="39634" y="207761"/>
                  <a:pt x="35665" y="204851"/>
                </a:cubicBezTo>
                <a:cubicBezTo>
                  <a:pt x="31696" y="201941"/>
                  <a:pt x="23494" y="151670"/>
                  <a:pt x="16615" y="122301"/>
                </a:cubicBezTo>
                <a:cubicBezTo>
                  <a:pt x="9736" y="92932"/>
                  <a:pt x="-3229" y="-2846"/>
                  <a:pt x="74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EA48E711-983D-4B79-85CF-C71E71BFF4BE}"/>
              </a:ext>
            </a:extLst>
          </p:cNvPr>
          <p:cNvSpPr/>
          <p:nvPr/>
        </p:nvSpPr>
        <p:spPr>
          <a:xfrm>
            <a:off x="2455437" y="3512022"/>
            <a:ext cx="249739" cy="120092"/>
          </a:xfrm>
          <a:custGeom>
            <a:avLst/>
            <a:gdLst>
              <a:gd name="connsiteX0" fmla="*/ 426 w 249739"/>
              <a:gd name="connsiteY0" fmla="*/ 1116 h 120092"/>
              <a:gd name="connsiteX1" fmla="*/ 240138 w 249739"/>
              <a:gd name="connsiteY1" fmla="*/ 118591 h 120092"/>
              <a:gd name="connsiteX2" fmla="*/ 182988 w 249739"/>
              <a:gd name="connsiteY2" fmla="*/ 63028 h 120092"/>
              <a:gd name="connsiteX3" fmla="*/ 426 w 249739"/>
              <a:gd name="connsiteY3" fmla="*/ 1116 h 12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739" h="120092">
                <a:moveTo>
                  <a:pt x="426" y="1116"/>
                </a:moveTo>
                <a:cubicBezTo>
                  <a:pt x="9951" y="10376"/>
                  <a:pt x="209711" y="108272"/>
                  <a:pt x="240138" y="118591"/>
                </a:cubicBezTo>
                <a:cubicBezTo>
                  <a:pt x="270565" y="128910"/>
                  <a:pt x="222411" y="83401"/>
                  <a:pt x="182988" y="63028"/>
                </a:cubicBezTo>
                <a:cubicBezTo>
                  <a:pt x="143565" y="42655"/>
                  <a:pt x="-9099" y="-8144"/>
                  <a:pt x="426" y="1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212B7A7A-AAC7-4575-A6B7-7ED149231E7F}"/>
              </a:ext>
            </a:extLst>
          </p:cNvPr>
          <p:cNvSpPr/>
          <p:nvPr/>
        </p:nvSpPr>
        <p:spPr>
          <a:xfrm>
            <a:off x="2403475" y="3608328"/>
            <a:ext cx="368720" cy="77847"/>
          </a:xfrm>
          <a:custGeom>
            <a:avLst/>
            <a:gdLst>
              <a:gd name="connsiteX0" fmla="*/ 0 w 368720"/>
              <a:gd name="connsiteY0" fmla="*/ 77847 h 77847"/>
              <a:gd name="connsiteX1" fmla="*/ 234950 w 368720"/>
              <a:gd name="connsiteY1" fmla="*/ 38160 h 77847"/>
              <a:gd name="connsiteX2" fmla="*/ 368300 w 368720"/>
              <a:gd name="connsiteY2" fmla="*/ 60 h 77847"/>
              <a:gd name="connsiteX3" fmla="*/ 193675 w 368720"/>
              <a:gd name="connsiteY3" fmla="*/ 28635 h 77847"/>
              <a:gd name="connsiteX4" fmla="*/ 0 w 368720"/>
              <a:gd name="connsiteY4" fmla="*/ 77847 h 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720" h="77847">
                <a:moveTo>
                  <a:pt x="0" y="77847"/>
                </a:moveTo>
                <a:cubicBezTo>
                  <a:pt x="86783" y="64485"/>
                  <a:pt x="173567" y="51124"/>
                  <a:pt x="234950" y="38160"/>
                </a:cubicBezTo>
                <a:cubicBezTo>
                  <a:pt x="296333" y="25195"/>
                  <a:pt x="375179" y="1647"/>
                  <a:pt x="368300" y="60"/>
                </a:cubicBezTo>
                <a:cubicBezTo>
                  <a:pt x="361421" y="-1527"/>
                  <a:pt x="193675" y="28635"/>
                  <a:pt x="193675" y="28635"/>
                </a:cubicBezTo>
                <a:lnTo>
                  <a:pt x="0" y="7784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168503B0-368C-4CA8-AB0C-EF456267D2BD}"/>
              </a:ext>
            </a:extLst>
          </p:cNvPr>
          <p:cNvSpPr/>
          <p:nvPr/>
        </p:nvSpPr>
        <p:spPr>
          <a:xfrm>
            <a:off x="2611343" y="3657369"/>
            <a:ext cx="234641" cy="46897"/>
          </a:xfrm>
          <a:custGeom>
            <a:avLst/>
            <a:gdLst>
              <a:gd name="connsiteX0" fmla="*/ 95 w 234641"/>
              <a:gd name="connsiteY0" fmla="*/ 19281 h 46897"/>
              <a:gd name="connsiteX1" fmla="*/ 71532 w 234641"/>
              <a:gd name="connsiteY1" fmla="*/ 46269 h 46897"/>
              <a:gd name="connsiteX2" fmla="*/ 185832 w 234641"/>
              <a:gd name="connsiteY2" fmla="*/ 35156 h 46897"/>
              <a:gd name="connsiteX3" fmla="*/ 230282 w 234641"/>
              <a:gd name="connsiteY3" fmla="*/ 231 h 46897"/>
              <a:gd name="connsiteX4" fmla="*/ 85820 w 234641"/>
              <a:gd name="connsiteY4" fmla="*/ 19281 h 46897"/>
              <a:gd name="connsiteX5" fmla="*/ 95 w 234641"/>
              <a:gd name="connsiteY5" fmla="*/ 19281 h 4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641" h="46897">
                <a:moveTo>
                  <a:pt x="95" y="19281"/>
                </a:moveTo>
                <a:cubicBezTo>
                  <a:pt x="-2286" y="23779"/>
                  <a:pt x="40576" y="43623"/>
                  <a:pt x="71532" y="46269"/>
                </a:cubicBezTo>
                <a:cubicBezTo>
                  <a:pt x="102488" y="48915"/>
                  <a:pt x="159374" y="42829"/>
                  <a:pt x="185832" y="35156"/>
                </a:cubicBezTo>
                <a:cubicBezTo>
                  <a:pt x="212290" y="27483"/>
                  <a:pt x="246951" y="2877"/>
                  <a:pt x="230282" y="231"/>
                </a:cubicBezTo>
                <a:cubicBezTo>
                  <a:pt x="213613" y="-2415"/>
                  <a:pt x="125507" y="18487"/>
                  <a:pt x="85820" y="19281"/>
                </a:cubicBezTo>
                <a:cubicBezTo>
                  <a:pt x="46133" y="20075"/>
                  <a:pt x="2476" y="14783"/>
                  <a:pt x="95" y="19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979C376B-15E2-4D07-8EBF-A05A50D936C2}"/>
              </a:ext>
            </a:extLst>
          </p:cNvPr>
          <p:cNvSpPr/>
          <p:nvPr/>
        </p:nvSpPr>
        <p:spPr>
          <a:xfrm>
            <a:off x="2455366" y="3671820"/>
            <a:ext cx="151309" cy="111198"/>
          </a:xfrm>
          <a:custGeom>
            <a:avLst/>
            <a:gdLst>
              <a:gd name="connsiteX0" fmla="*/ 151309 w 151309"/>
              <a:gd name="connsiteY0" fmla="*/ 68 h 111198"/>
              <a:gd name="connsiteX1" fmla="*/ 16372 w 151309"/>
              <a:gd name="connsiteY1" fmla="*/ 104843 h 111198"/>
              <a:gd name="connsiteX2" fmla="*/ 14784 w 151309"/>
              <a:gd name="connsiteY2" fmla="*/ 88968 h 111198"/>
              <a:gd name="connsiteX3" fmla="*/ 151309 w 151309"/>
              <a:gd name="connsiteY3" fmla="*/ 68 h 11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309" h="111198">
                <a:moveTo>
                  <a:pt x="151309" y="68"/>
                </a:moveTo>
                <a:cubicBezTo>
                  <a:pt x="151574" y="2714"/>
                  <a:pt x="39126" y="90026"/>
                  <a:pt x="16372" y="104843"/>
                </a:cubicBezTo>
                <a:cubicBezTo>
                  <a:pt x="-6382" y="119660"/>
                  <a:pt x="-4001" y="106166"/>
                  <a:pt x="14784" y="88968"/>
                </a:cubicBezTo>
                <a:cubicBezTo>
                  <a:pt x="33569" y="71770"/>
                  <a:pt x="151044" y="-2578"/>
                  <a:pt x="151309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383591EE-255F-45A0-B98A-DDB66275F785}"/>
              </a:ext>
            </a:extLst>
          </p:cNvPr>
          <p:cNvSpPr/>
          <p:nvPr/>
        </p:nvSpPr>
        <p:spPr>
          <a:xfrm>
            <a:off x="2445274" y="981046"/>
            <a:ext cx="206474" cy="98482"/>
          </a:xfrm>
          <a:custGeom>
            <a:avLst/>
            <a:gdLst>
              <a:gd name="connsiteX0" fmla="*/ 1064 w 206474"/>
              <a:gd name="connsiteY0" fmla="*/ 29 h 98482"/>
              <a:gd name="connsiteX1" fmla="*/ 64564 w 206474"/>
              <a:gd name="connsiteY1" fmla="*/ 58767 h 98482"/>
              <a:gd name="connsiteX2" fmla="*/ 151876 w 206474"/>
              <a:gd name="connsiteY2" fmla="*/ 98454 h 98482"/>
              <a:gd name="connsiteX3" fmla="*/ 205851 w 206474"/>
              <a:gd name="connsiteY3" fmla="*/ 65117 h 98482"/>
              <a:gd name="connsiteX4" fmla="*/ 116951 w 206474"/>
              <a:gd name="connsiteY4" fmla="*/ 66704 h 98482"/>
              <a:gd name="connsiteX5" fmla="*/ 1064 w 206474"/>
              <a:gd name="connsiteY5" fmla="*/ 29 h 9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474" h="98482">
                <a:moveTo>
                  <a:pt x="1064" y="29"/>
                </a:moveTo>
                <a:cubicBezTo>
                  <a:pt x="-7667" y="-1294"/>
                  <a:pt x="39429" y="42363"/>
                  <a:pt x="64564" y="58767"/>
                </a:cubicBezTo>
                <a:cubicBezTo>
                  <a:pt x="89699" y="75171"/>
                  <a:pt x="128328" y="97396"/>
                  <a:pt x="151876" y="98454"/>
                </a:cubicBezTo>
                <a:cubicBezTo>
                  <a:pt x="175424" y="99512"/>
                  <a:pt x="211672" y="70409"/>
                  <a:pt x="205851" y="65117"/>
                </a:cubicBezTo>
                <a:cubicBezTo>
                  <a:pt x="200030" y="59825"/>
                  <a:pt x="151082" y="76229"/>
                  <a:pt x="116951" y="66704"/>
                </a:cubicBezTo>
                <a:cubicBezTo>
                  <a:pt x="82820" y="57179"/>
                  <a:pt x="9795" y="1352"/>
                  <a:pt x="1064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503006C2-1D97-42CE-8378-2D539FF27372}"/>
              </a:ext>
            </a:extLst>
          </p:cNvPr>
          <p:cNvSpPr/>
          <p:nvPr/>
        </p:nvSpPr>
        <p:spPr>
          <a:xfrm>
            <a:off x="2423070" y="1091198"/>
            <a:ext cx="252172" cy="89962"/>
          </a:xfrm>
          <a:custGeom>
            <a:avLst/>
            <a:gdLst>
              <a:gd name="connsiteX0" fmla="*/ 2630 w 252172"/>
              <a:gd name="connsiteY0" fmla="*/ 89902 h 89962"/>
              <a:gd name="connsiteX1" fmla="*/ 194718 w 252172"/>
              <a:gd name="connsiteY1" fmla="*/ 13702 h 89962"/>
              <a:gd name="connsiteX2" fmla="*/ 247105 w 252172"/>
              <a:gd name="connsiteY2" fmla="*/ 1002 h 89962"/>
              <a:gd name="connsiteX3" fmla="*/ 91530 w 252172"/>
              <a:gd name="connsiteY3" fmla="*/ 26402 h 89962"/>
              <a:gd name="connsiteX4" fmla="*/ 2630 w 252172"/>
              <a:gd name="connsiteY4" fmla="*/ 89902 h 8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172" h="89962">
                <a:moveTo>
                  <a:pt x="2630" y="89902"/>
                </a:moveTo>
                <a:cubicBezTo>
                  <a:pt x="19828" y="87785"/>
                  <a:pt x="153972" y="28519"/>
                  <a:pt x="194718" y="13702"/>
                </a:cubicBezTo>
                <a:cubicBezTo>
                  <a:pt x="235464" y="-1115"/>
                  <a:pt x="264303" y="-1115"/>
                  <a:pt x="247105" y="1002"/>
                </a:cubicBezTo>
                <a:cubicBezTo>
                  <a:pt x="229907" y="3119"/>
                  <a:pt x="126190" y="15289"/>
                  <a:pt x="91530" y="26402"/>
                </a:cubicBezTo>
                <a:cubicBezTo>
                  <a:pt x="56870" y="37514"/>
                  <a:pt x="-14568" y="92019"/>
                  <a:pt x="2630" y="89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3B677A97-0211-49B6-AA12-B05B85C372A4}"/>
              </a:ext>
            </a:extLst>
          </p:cNvPr>
          <p:cNvSpPr/>
          <p:nvPr/>
        </p:nvSpPr>
        <p:spPr>
          <a:xfrm>
            <a:off x="2340524" y="1203683"/>
            <a:ext cx="297782" cy="94982"/>
          </a:xfrm>
          <a:custGeom>
            <a:avLst/>
            <a:gdLst>
              <a:gd name="connsiteX0" fmla="*/ 5801 w 297782"/>
              <a:gd name="connsiteY0" fmla="*/ 94892 h 94982"/>
              <a:gd name="connsiteX1" fmla="*/ 161376 w 297782"/>
              <a:gd name="connsiteY1" fmla="*/ 25042 h 94982"/>
              <a:gd name="connsiteX2" fmla="*/ 296314 w 297782"/>
              <a:gd name="connsiteY2" fmla="*/ 10755 h 94982"/>
              <a:gd name="connsiteX3" fmla="*/ 221701 w 297782"/>
              <a:gd name="connsiteY3" fmla="*/ 1230 h 94982"/>
              <a:gd name="connsiteX4" fmla="*/ 48664 w 297782"/>
              <a:gd name="connsiteY4" fmla="*/ 39330 h 94982"/>
              <a:gd name="connsiteX5" fmla="*/ 5801 w 297782"/>
              <a:gd name="connsiteY5" fmla="*/ 94892 h 9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782" h="94982">
                <a:moveTo>
                  <a:pt x="5801" y="94892"/>
                </a:moveTo>
                <a:cubicBezTo>
                  <a:pt x="24586" y="92511"/>
                  <a:pt x="112957" y="39065"/>
                  <a:pt x="161376" y="25042"/>
                </a:cubicBezTo>
                <a:cubicBezTo>
                  <a:pt x="209795" y="11019"/>
                  <a:pt x="286260" y="14724"/>
                  <a:pt x="296314" y="10755"/>
                </a:cubicBezTo>
                <a:cubicBezTo>
                  <a:pt x="306368" y="6786"/>
                  <a:pt x="262976" y="-3532"/>
                  <a:pt x="221701" y="1230"/>
                </a:cubicBezTo>
                <a:cubicBezTo>
                  <a:pt x="180426" y="5992"/>
                  <a:pt x="80149" y="26630"/>
                  <a:pt x="48664" y="39330"/>
                </a:cubicBezTo>
                <a:cubicBezTo>
                  <a:pt x="17179" y="52030"/>
                  <a:pt x="-12984" y="97273"/>
                  <a:pt x="5801" y="94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EF94A930-036E-4394-9C7F-A1210045E514}"/>
              </a:ext>
            </a:extLst>
          </p:cNvPr>
          <p:cNvSpPr/>
          <p:nvPr/>
        </p:nvSpPr>
        <p:spPr>
          <a:xfrm>
            <a:off x="2458258" y="977804"/>
            <a:ext cx="116777" cy="144865"/>
          </a:xfrm>
          <a:custGeom>
            <a:avLst/>
            <a:gdLst>
              <a:gd name="connsiteX0" fmla="*/ 3955 w 116777"/>
              <a:gd name="connsiteY0" fmla="*/ 144559 h 144865"/>
              <a:gd name="connsiteX1" fmla="*/ 54755 w 116777"/>
              <a:gd name="connsiteY1" fmla="*/ 27084 h 144865"/>
              <a:gd name="connsiteX2" fmla="*/ 116667 w 116777"/>
              <a:gd name="connsiteY2" fmla="*/ 96 h 144865"/>
              <a:gd name="connsiteX3" fmla="*/ 38880 w 116777"/>
              <a:gd name="connsiteY3" fmla="*/ 31846 h 144865"/>
              <a:gd name="connsiteX4" fmla="*/ 7130 w 116777"/>
              <a:gd name="connsiteY4" fmla="*/ 60421 h 144865"/>
              <a:gd name="connsiteX5" fmla="*/ 3955 w 116777"/>
              <a:gd name="connsiteY5" fmla="*/ 144559 h 14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777" h="144865">
                <a:moveTo>
                  <a:pt x="3955" y="144559"/>
                </a:moveTo>
                <a:cubicBezTo>
                  <a:pt x="11893" y="139003"/>
                  <a:pt x="35970" y="51161"/>
                  <a:pt x="54755" y="27084"/>
                </a:cubicBezTo>
                <a:cubicBezTo>
                  <a:pt x="73540" y="3007"/>
                  <a:pt x="119313" y="-698"/>
                  <a:pt x="116667" y="96"/>
                </a:cubicBezTo>
                <a:cubicBezTo>
                  <a:pt x="114021" y="890"/>
                  <a:pt x="57136" y="21792"/>
                  <a:pt x="38880" y="31846"/>
                </a:cubicBezTo>
                <a:cubicBezTo>
                  <a:pt x="20624" y="41900"/>
                  <a:pt x="12686" y="42429"/>
                  <a:pt x="7130" y="60421"/>
                </a:cubicBezTo>
                <a:cubicBezTo>
                  <a:pt x="1574" y="78413"/>
                  <a:pt x="-3983" y="150115"/>
                  <a:pt x="3955" y="144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C6D605C2-98E7-423F-8494-E2C7C643D1F7}"/>
              </a:ext>
            </a:extLst>
          </p:cNvPr>
          <p:cNvSpPr/>
          <p:nvPr/>
        </p:nvSpPr>
        <p:spPr>
          <a:xfrm>
            <a:off x="2305807" y="1239583"/>
            <a:ext cx="238433" cy="110090"/>
          </a:xfrm>
          <a:custGeom>
            <a:avLst/>
            <a:gdLst>
              <a:gd name="connsiteX0" fmla="*/ 4006 w 238433"/>
              <a:gd name="connsiteY0" fmla="*/ 105030 h 110090"/>
              <a:gd name="connsiteX1" fmla="*/ 200856 w 238433"/>
              <a:gd name="connsiteY1" fmla="*/ 22480 h 110090"/>
              <a:gd name="connsiteX2" fmla="*/ 232606 w 238433"/>
              <a:gd name="connsiteY2" fmla="*/ 1842 h 110090"/>
              <a:gd name="connsiteX3" fmla="*/ 126243 w 238433"/>
              <a:gd name="connsiteY3" fmla="*/ 58992 h 110090"/>
              <a:gd name="connsiteX4" fmla="*/ 73856 w 238433"/>
              <a:gd name="connsiteY4" fmla="*/ 95505 h 110090"/>
              <a:gd name="connsiteX5" fmla="*/ 4006 w 238433"/>
              <a:gd name="connsiteY5" fmla="*/ 105030 h 11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433" h="110090">
                <a:moveTo>
                  <a:pt x="4006" y="105030"/>
                </a:moveTo>
                <a:cubicBezTo>
                  <a:pt x="25173" y="92859"/>
                  <a:pt x="162756" y="39678"/>
                  <a:pt x="200856" y="22480"/>
                </a:cubicBezTo>
                <a:cubicBezTo>
                  <a:pt x="238956" y="5282"/>
                  <a:pt x="245042" y="-4243"/>
                  <a:pt x="232606" y="1842"/>
                </a:cubicBezTo>
                <a:cubicBezTo>
                  <a:pt x="220171" y="7927"/>
                  <a:pt x="152701" y="43381"/>
                  <a:pt x="126243" y="58992"/>
                </a:cubicBezTo>
                <a:cubicBezTo>
                  <a:pt x="99785" y="74602"/>
                  <a:pt x="96345" y="86245"/>
                  <a:pt x="73856" y="95505"/>
                </a:cubicBezTo>
                <a:cubicBezTo>
                  <a:pt x="51367" y="104765"/>
                  <a:pt x="-17161" y="117201"/>
                  <a:pt x="4006" y="105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4B61D130-CF4D-4800-AFA0-F8AD2F6B0D4D}"/>
              </a:ext>
            </a:extLst>
          </p:cNvPr>
          <p:cNvSpPr/>
          <p:nvPr/>
        </p:nvSpPr>
        <p:spPr>
          <a:xfrm>
            <a:off x="2596958" y="1046081"/>
            <a:ext cx="74382" cy="151497"/>
          </a:xfrm>
          <a:custGeom>
            <a:avLst/>
            <a:gdLst>
              <a:gd name="connsiteX0" fmla="*/ 3367 w 74382"/>
              <a:gd name="connsiteY0" fmla="*/ 82 h 151497"/>
              <a:gd name="connsiteX1" fmla="*/ 73217 w 74382"/>
              <a:gd name="connsiteY1" fmla="*/ 61994 h 151497"/>
              <a:gd name="connsiteX2" fmla="*/ 192 w 74382"/>
              <a:gd name="connsiteY2" fmla="*/ 150894 h 151497"/>
              <a:gd name="connsiteX3" fmla="*/ 52580 w 74382"/>
              <a:gd name="connsiteY3" fmla="*/ 98507 h 151497"/>
              <a:gd name="connsiteX4" fmla="*/ 73217 w 74382"/>
              <a:gd name="connsiteY4" fmla="*/ 49294 h 151497"/>
              <a:gd name="connsiteX5" fmla="*/ 3367 w 74382"/>
              <a:gd name="connsiteY5" fmla="*/ 82 h 15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82" h="151497">
                <a:moveTo>
                  <a:pt x="3367" y="82"/>
                </a:moveTo>
                <a:cubicBezTo>
                  <a:pt x="3367" y="2199"/>
                  <a:pt x="73746" y="36859"/>
                  <a:pt x="73217" y="61994"/>
                </a:cubicBezTo>
                <a:cubicBezTo>
                  <a:pt x="72688" y="87129"/>
                  <a:pt x="3632" y="144809"/>
                  <a:pt x="192" y="150894"/>
                </a:cubicBezTo>
                <a:cubicBezTo>
                  <a:pt x="-3248" y="156980"/>
                  <a:pt x="40409" y="115440"/>
                  <a:pt x="52580" y="98507"/>
                </a:cubicBezTo>
                <a:cubicBezTo>
                  <a:pt x="64751" y="81574"/>
                  <a:pt x="78509" y="61465"/>
                  <a:pt x="73217" y="49294"/>
                </a:cubicBezTo>
                <a:cubicBezTo>
                  <a:pt x="67925" y="37123"/>
                  <a:pt x="3367" y="-2035"/>
                  <a:pt x="3367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B73057E1-BFEA-4EFC-922D-5B9E59F6F882}"/>
              </a:ext>
            </a:extLst>
          </p:cNvPr>
          <p:cNvSpPr/>
          <p:nvPr/>
        </p:nvSpPr>
        <p:spPr>
          <a:xfrm>
            <a:off x="2560638" y="1041353"/>
            <a:ext cx="151213" cy="155808"/>
          </a:xfrm>
          <a:custGeom>
            <a:avLst/>
            <a:gdLst>
              <a:gd name="connsiteX0" fmla="*/ 57150 w 151213"/>
              <a:gd name="connsiteY0" fmla="*/ 47 h 155808"/>
              <a:gd name="connsiteX1" fmla="*/ 150812 w 151213"/>
              <a:gd name="connsiteY1" fmla="*/ 57197 h 155808"/>
              <a:gd name="connsiteX2" fmla="*/ 87312 w 151213"/>
              <a:gd name="connsiteY2" fmla="*/ 120697 h 155808"/>
              <a:gd name="connsiteX3" fmla="*/ 0 w 151213"/>
              <a:gd name="connsiteY3" fmla="*/ 155622 h 155808"/>
              <a:gd name="connsiteX4" fmla="*/ 87312 w 151213"/>
              <a:gd name="connsiteY4" fmla="*/ 106410 h 155808"/>
              <a:gd name="connsiteX5" fmla="*/ 125412 w 151213"/>
              <a:gd name="connsiteY5" fmla="*/ 66722 h 155808"/>
              <a:gd name="connsiteX6" fmla="*/ 57150 w 151213"/>
              <a:gd name="connsiteY6" fmla="*/ 47 h 15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213" h="155808">
                <a:moveTo>
                  <a:pt x="57150" y="47"/>
                </a:moveTo>
                <a:cubicBezTo>
                  <a:pt x="61383" y="-1540"/>
                  <a:pt x="145785" y="37089"/>
                  <a:pt x="150812" y="57197"/>
                </a:cubicBezTo>
                <a:cubicBezTo>
                  <a:pt x="155839" y="77305"/>
                  <a:pt x="112447" y="104293"/>
                  <a:pt x="87312" y="120697"/>
                </a:cubicBezTo>
                <a:cubicBezTo>
                  <a:pt x="62177" y="137101"/>
                  <a:pt x="0" y="158003"/>
                  <a:pt x="0" y="155622"/>
                </a:cubicBezTo>
                <a:cubicBezTo>
                  <a:pt x="0" y="153241"/>
                  <a:pt x="66410" y="121227"/>
                  <a:pt x="87312" y="106410"/>
                </a:cubicBezTo>
                <a:cubicBezTo>
                  <a:pt x="108214" y="91593"/>
                  <a:pt x="127264" y="80745"/>
                  <a:pt x="125412" y="66722"/>
                </a:cubicBezTo>
                <a:cubicBezTo>
                  <a:pt x="123560" y="52699"/>
                  <a:pt x="52917" y="1634"/>
                  <a:pt x="57150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D3EB53D8-92C3-454E-B687-B4D08E2B8158}"/>
              </a:ext>
            </a:extLst>
          </p:cNvPr>
          <p:cNvSpPr/>
          <p:nvPr/>
        </p:nvSpPr>
        <p:spPr>
          <a:xfrm>
            <a:off x="2407573" y="1028700"/>
            <a:ext cx="59512" cy="114303"/>
          </a:xfrm>
          <a:custGeom>
            <a:avLst/>
            <a:gdLst>
              <a:gd name="connsiteX0" fmla="*/ 59402 w 59512"/>
              <a:gd name="connsiteY0" fmla="*/ 0 h 114303"/>
              <a:gd name="connsiteX1" fmla="*/ 16540 w 59512"/>
              <a:gd name="connsiteY1" fmla="*/ 84138 h 114303"/>
              <a:gd name="connsiteX2" fmla="*/ 8602 w 59512"/>
              <a:gd name="connsiteY2" fmla="*/ 114300 h 114303"/>
              <a:gd name="connsiteX3" fmla="*/ 2252 w 59512"/>
              <a:gd name="connsiteY3" fmla="*/ 85725 h 114303"/>
              <a:gd name="connsiteX4" fmla="*/ 59402 w 59512"/>
              <a:gd name="connsiteY4" fmla="*/ 0 h 11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12" h="114303">
                <a:moveTo>
                  <a:pt x="59402" y="0"/>
                </a:moveTo>
                <a:cubicBezTo>
                  <a:pt x="61783" y="-264"/>
                  <a:pt x="25007" y="65088"/>
                  <a:pt x="16540" y="84138"/>
                </a:cubicBezTo>
                <a:cubicBezTo>
                  <a:pt x="8073" y="103188"/>
                  <a:pt x="10983" y="114036"/>
                  <a:pt x="8602" y="114300"/>
                </a:cubicBezTo>
                <a:cubicBezTo>
                  <a:pt x="6221" y="114564"/>
                  <a:pt x="-4627" y="101335"/>
                  <a:pt x="2252" y="85725"/>
                </a:cubicBezTo>
                <a:cubicBezTo>
                  <a:pt x="9131" y="70115"/>
                  <a:pt x="57021" y="264"/>
                  <a:pt x="5940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7E88D6AA-1368-45F3-8535-34F097DA9294}"/>
              </a:ext>
            </a:extLst>
          </p:cNvPr>
          <p:cNvSpPr/>
          <p:nvPr/>
        </p:nvSpPr>
        <p:spPr>
          <a:xfrm>
            <a:off x="3930649" y="3324050"/>
            <a:ext cx="127730" cy="499379"/>
          </a:xfrm>
          <a:custGeom>
            <a:avLst/>
            <a:gdLst>
              <a:gd name="connsiteX0" fmla="*/ 1 w 127730"/>
              <a:gd name="connsiteY0" fmla="*/ 175 h 499379"/>
              <a:gd name="connsiteX1" fmla="*/ 46039 w 127730"/>
              <a:gd name="connsiteY1" fmla="*/ 228775 h 499379"/>
              <a:gd name="connsiteX2" fmla="*/ 114301 w 127730"/>
              <a:gd name="connsiteY2" fmla="*/ 328788 h 499379"/>
              <a:gd name="connsiteX3" fmla="*/ 125414 w 127730"/>
              <a:gd name="connsiteY3" fmla="*/ 411338 h 499379"/>
              <a:gd name="connsiteX4" fmla="*/ 84139 w 127730"/>
              <a:gd name="connsiteY4" fmla="*/ 498650 h 499379"/>
              <a:gd name="connsiteX5" fmla="*/ 127001 w 127730"/>
              <a:gd name="connsiteY5" fmla="*/ 360538 h 499379"/>
              <a:gd name="connsiteX6" fmla="*/ 47626 w 127730"/>
              <a:gd name="connsiteY6" fmla="*/ 193850 h 499379"/>
              <a:gd name="connsiteX7" fmla="*/ 1 w 127730"/>
              <a:gd name="connsiteY7" fmla="*/ 175 h 49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730" h="499379">
                <a:moveTo>
                  <a:pt x="1" y="175"/>
                </a:moveTo>
                <a:cubicBezTo>
                  <a:pt x="-263" y="5996"/>
                  <a:pt x="26989" y="174006"/>
                  <a:pt x="46039" y="228775"/>
                </a:cubicBezTo>
                <a:cubicBezTo>
                  <a:pt x="65089" y="283544"/>
                  <a:pt x="101072" y="298361"/>
                  <a:pt x="114301" y="328788"/>
                </a:cubicBezTo>
                <a:cubicBezTo>
                  <a:pt x="127530" y="359215"/>
                  <a:pt x="130441" y="383028"/>
                  <a:pt x="125414" y="411338"/>
                </a:cubicBezTo>
                <a:cubicBezTo>
                  <a:pt x="120387" y="439648"/>
                  <a:pt x="83875" y="507117"/>
                  <a:pt x="84139" y="498650"/>
                </a:cubicBezTo>
                <a:cubicBezTo>
                  <a:pt x="84404" y="490183"/>
                  <a:pt x="133086" y="411338"/>
                  <a:pt x="127001" y="360538"/>
                </a:cubicBezTo>
                <a:cubicBezTo>
                  <a:pt x="120916" y="309738"/>
                  <a:pt x="65088" y="252587"/>
                  <a:pt x="47626" y="193850"/>
                </a:cubicBezTo>
                <a:cubicBezTo>
                  <a:pt x="30164" y="135113"/>
                  <a:pt x="265" y="-5646"/>
                  <a:pt x="1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4BEC3713-FD9B-430A-BDED-A5F6F0F5DD5D}"/>
              </a:ext>
            </a:extLst>
          </p:cNvPr>
          <p:cNvSpPr/>
          <p:nvPr/>
        </p:nvSpPr>
        <p:spPr>
          <a:xfrm>
            <a:off x="3776614" y="2186952"/>
            <a:ext cx="779409" cy="286393"/>
          </a:xfrm>
          <a:custGeom>
            <a:avLst/>
            <a:gdLst>
              <a:gd name="connsiteX0" fmla="*/ 49 w 779409"/>
              <a:gd name="connsiteY0" fmla="*/ 286373 h 286393"/>
              <a:gd name="connsiteX1" fmla="*/ 134986 w 779409"/>
              <a:gd name="connsiteY1" fmla="*/ 172073 h 286393"/>
              <a:gd name="connsiteX2" fmla="*/ 312786 w 779409"/>
              <a:gd name="connsiteY2" fmla="*/ 141911 h 286393"/>
              <a:gd name="connsiteX3" fmla="*/ 511224 w 779409"/>
              <a:gd name="connsiteY3" fmla="*/ 116511 h 286393"/>
              <a:gd name="connsiteX4" fmla="*/ 700136 w 779409"/>
              <a:gd name="connsiteY4" fmla="*/ 87936 h 286393"/>
              <a:gd name="connsiteX5" fmla="*/ 771574 w 779409"/>
              <a:gd name="connsiteY5" fmla="*/ 14911 h 286393"/>
              <a:gd name="connsiteX6" fmla="*/ 527099 w 779409"/>
              <a:gd name="connsiteY6" fmla="*/ 623 h 286393"/>
              <a:gd name="connsiteX7" fmla="*/ 750936 w 779409"/>
              <a:gd name="connsiteY7" fmla="*/ 26023 h 286393"/>
              <a:gd name="connsiteX8" fmla="*/ 742999 w 779409"/>
              <a:gd name="connsiteY8" fmla="*/ 43486 h 286393"/>
              <a:gd name="connsiteX9" fmla="*/ 560436 w 779409"/>
              <a:gd name="connsiteY9" fmla="*/ 94286 h 286393"/>
              <a:gd name="connsiteX10" fmla="*/ 242936 w 779409"/>
              <a:gd name="connsiteY10" fmla="*/ 130798 h 286393"/>
              <a:gd name="connsiteX11" fmla="*/ 120699 w 779409"/>
              <a:gd name="connsiteY11" fmla="*/ 162548 h 286393"/>
              <a:gd name="connsiteX12" fmla="*/ 49 w 779409"/>
              <a:gd name="connsiteY12" fmla="*/ 286373 h 28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9409" h="286393">
                <a:moveTo>
                  <a:pt x="49" y="286373"/>
                </a:moveTo>
                <a:cubicBezTo>
                  <a:pt x="2430" y="287961"/>
                  <a:pt x="82863" y="196150"/>
                  <a:pt x="134986" y="172073"/>
                </a:cubicBezTo>
                <a:cubicBezTo>
                  <a:pt x="187109" y="147996"/>
                  <a:pt x="312786" y="141911"/>
                  <a:pt x="312786" y="141911"/>
                </a:cubicBezTo>
                <a:cubicBezTo>
                  <a:pt x="375492" y="132651"/>
                  <a:pt x="511224" y="116511"/>
                  <a:pt x="511224" y="116511"/>
                </a:cubicBezTo>
                <a:cubicBezTo>
                  <a:pt x="575782" y="107515"/>
                  <a:pt x="656744" y="104869"/>
                  <a:pt x="700136" y="87936"/>
                </a:cubicBezTo>
                <a:cubicBezTo>
                  <a:pt x="743528" y="71003"/>
                  <a:pt x="800413" y="29463"/>
                  <a:pt x="771574" y="14911"/>
                </a:cubicBezTo>
                <a:cubicBezTo>
                  <a:pt x="742735" y="359"/>
                  <a:pt x="530539" y="-1229"/>
                  <a:pt x="527099" y="623"/>
                </a:cubicBezTo>
                <a:cubicBezTo>
                  <a:pt x="523659" y="2475"/>
                  <a:pt x="714953" y="18879"/>
                  <a:pt x="750936" y="26023"/>
                </a:cubicBezTo>
                <a:cubicBezTo>
                  <a:pt x="786919" y="33167"/>
                  <a:pt x="774749" y="32109"/>
                  <a:pt x="742999" y="43486"/>
                </a:cubicBezTo>
                <a:cubicBezTo>
                  <a:pt x="711249" y="54863"/>
                  <a:pt x="643780" y="79734"/>
                  <a:pt x="560436" y="94286"/>
                </a:cubicBezTo>
                <a:cubicBezTo>
                  <a:pt x="477092" y="108838"/>
                  <a:pt x="316225" y="119421"/>
                  <a:pt x="242936" y="130798"/>
                </a:cubicBezTo>
                <a:cubicBezTo>
                  <a:pt x="169647" y="142175"/>
                  <a:pt x="160122" y="141646"/>
                  <a:pt x="120699" y="162548"/>
                </a:cubicBezTo>
                <a:cubicBezTo>
                  <a:pt x="81276" y="183450"/>
                  <a:pt x="-2332" y="284785"/>
                  <a:pt x="49" y="286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85FB6C5B-1348-4083-A67A-9AF479CD0EE8}"/>
              </a:ext>
            </a:extLst>
          </p:cNvPr>
          <p:cNvSpPr/>
          <p:nvPr/>
        </p:nvSpPr>
        <p:spPr>
          <a:xfrm>
            <a:off x="4146191" y="2360238"/>
            <a:ext cx="586162" cy="42789"/>
          </a:xfrm>
          <a:custGeom>
            <a:avLst/>
            <a:gdLst>
              <a:gd name="connsiteX0" fmla="*/ 1947 w 586162"/>
              <a:gd name="connsiteY0" fmla="*/ 25775 h 42789"/>
              <a:gd name="connsiteX1" fmla="*/ 287697 w 586162"/>
              <a:gd name="connsiteY1" fmla="*/ 21012 h 42789"/>
              <a:gd name="connsiteX2" fmla="*/ 421047 w 586162"/>
              <a:gd name="connsiteY2" fmla="*/ 41650 h 42789"/>
              <a:gd name="connsiteX3" fmla="*/ 586147 w 586162"/>
              <a:gd name="connsiteY3" fmla="*/ 36887 h 42789"/>
              <a:gd name="connsiteX4" fmla="*/ 411522 w 586162"/>
              <a:gd name="connsiteY4" fmla="*/ 9900 h 42789"/>
              <a:gd name="connsiteX5" fmla="*/ 173397 w 586162"/>
              <a:gd name="connsiteY5" fmla="*/ 375 h 42789"/>
              <a:gd name="connsiteX6" fmla="*/ 1947 w 586162"/>
              <a:gd name="connsiteY6" fmla="*/ 25775 h 42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6162" h="42789">
                <a:moveTo>
                  <a:pt x="1947" y="25775"/>
                </a:moveTo>
                <a:cubicBezTo>
                  <a:pt x="20997" y="29214"/>
                  <a:pt x="217847" y="18366"/>
                  <a:pt x="287697" y="21012"/>
                </a:cubicBezTo>
                <a:cubicBezTo>
                  <a:pt x="357547" y="23658"/>
                  <a:pt x="371305" y="39004"/>
                  <a:pt x="421047" y="41650"/>
                </a:cubicBezTo>
                <a:cubicBezTo>
                  <a:pt x="470789" y="44296"/>
                  <a:pt x="587734" y="42179"/>
                  <a:pt x="586147" y="36887"/>
                </a:cubicBezTo>
                <a:cubicBezTo>
                  <a:pt x="584560" y="31595"/>
                  <a:pt x="480313" y="15985"/>
                  <a:pt x="411522" y="9900"/>
                </a:cubicBezTo>
                <a:cubicBezTo>
                  <a:pt x="342731" y="3815"/>
                  <a:pt x="238484" y="-1477"/>
                  <a:pt x="173397" y="375"/>
                </a:cubicBezTo>
                <a:cubicBezTo>
                  <a:pt x="108310" y="2227"/>
                  <a:pt x="-17103" y="22336"/>
                  <a:pt x="1947" y="25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C82F7464-807A-483C-9081-B94113143248}"/>
              </a:ext>
            </a:extLst>
          </p:cNvPr>
          <p:cNvSpPr/>
          <p:nvPr/>
        </p:nvSpPr>
        <p:spPr>
          <a:xfrm>
            <a:off x="3790733" y="2389394"/>
            <a:ext cx="390931" cy="118879"/>
          </a:xfrm>
          <a:custGeom>
            <a:avLst/>
            <a:gdLst>
              <a:gd name="connsiteX0" fmla="*/ 217 w 390931"/>
              <a:gd name="connsiteY0" fmla="*/ 118856 h 118879"/>
              <a:gd name="connsiteX1" fmla="*/ 201830 w 390931"/>
              <a:gd name="connsiteY1" fmla="*/ 20431 h 118879"/>
              <a:gd name="connsiteX2" fmla="*/ 390742 w 390931"/>
              <a:gd name="connsiteY2" fmla="*/ 1381 h 118879"/>
              <a:gd name="connsiteX3" fmla="*/ 166905 w 390931"/>
              <a:gd name="connsiteY3" fmla="*/ 10906 h 118879"/>
              <a:gd name="connsiteX4" fmla="*/ 217 w 390931"/>
              <a:gd name="connsiteY4" fmla="*/ 118856 h 11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31" h="118879">
                <a:moveTo>
                  <a:pt x="217" y="118856"/>
                </a:moveTo>
                <a:cubicBezTo>
                  <a:pt x="6038" y="120444"/>
                  <a:pt x="136743" y="40010"/>
                  <a:pt x="201830" y="20431"/>
                </a:cubicBezTo>
                <a:cubicBezTo>
                  <a:pt x="266917" y="852"/>
                  <a:pt x="396563" y="2968"/>
                  <a:pt x="390742" y="1381"/>
                </a:cubicBezTo>
                <a:cubicBezTo>
                  <a:pt x="384921" y="-207"/>
                  <a:pt x="226965" y="-3117"/>
                  <a:pt x="166905" y="10906"/>
                </a:cubicBezTo>
                <a:cubicBezTo>
                  <a:pt x="106845" y="24929"/>
                  <a:pt x="-5604" y="117268"/>
                  <a:pt x="217" y="118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: 図形 272">
            <a:extLst>
              <a:ext uri="{FF2B5EF4-FFF2-40B4-BE49-F238E27FC236}">
                <a16:creationId xmlns:a16="http://schemas.microsoft.com/office/drawing/2014/main" id="{9453904E-32F3-4B7D-B3E0-6D1C427084E1}"/>
              </a:ext>
            </a:extLst>
          </p:cNvPr>
          <p:cNvSpPr/>
          <p:nvPr/>
        </p:nvSpPr>
        <p:spPr>
          <a:xfrm>
            <a:off x="4391025" y="2401507"/>
            <a:ext cx="336790" cy="92456"/>
          </a:xfrm>
          <a:custGeom>
            <a:avLst/>
            <a:gdLst>
              <a:gd name="connsiteX0" fmla="*/ 336550 w 336790"/>
              <a:gd name="connsiteY0" fmla="*/ 381 h 92456"/>
              <a:gd name="connsiteX1" fmla="*/ 133350 w 336790"/>
              <a:gd name="connsiteY1" fmla="*/ 41656 h 92456"/>
              <a:gd name="connsiteX2" fmla="*/ 0 w 336790"/>
              <a:gd name="connsiteY2" fmla="*/ 92456 h 92456"/>
              <a:gd name="connsiteX3" fmla="*/ 150813 w 336790"/>
              <a:gd name="connsiteY3" fmla="*/ 41656 h 92456"/>
              <a:gd name="connsiteX4" fmla="*/ 90488 w 336790"/>
              <a:gd name="connsiteY4" fmla="*/ 22606 h 92456"/>
              <a:gd name="connsiteX5" fmla="*/ 336550 w 336790"/>
              <a:gd name="connsiteY5" fmla="*/ 381 h 9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790" h="92456">
                <a:moveTo>
                  <a:pt x="336550" y="381"/>
                </a:moveTo>
                <a:cubicBezTo>
                  <a:pt x="343694" y="3556"/>
                  <a:pt x="189442" y="26310"/>
                  <a:pt x="133350" y="41656"/>
                </a:cubicBezTo>
                <a:cubicBezTo>
                  <a:pt x="77258" y="57002"/>
                  <a:pt x="0" y="92456"/>
                  <a:pt x="0" y="92456"/>
                </a:cubicBezTo>
                <a:cubicBezTo>
                  <a:pt x="2910" y="92456"/>
                  <a:pt x="135732" y="53298"/>
                  <a:pt x="150813" y="41656"/>
                </a:cubicBezTo>
                <a:cubicBezTo>
                  <a:pt x="165894" y="30014"/>
                  <a:pt x="64823" y="30544"/>
                  <a:pt x="90488" y="22606"/>
                </a:cubicBezTo>
                <a:cubicBezTo>
                  <a:pt x="116152" y="14669"/>
                  <a:pt x="329406" y="-2794"/>
                  <a:pt x="336550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AF5B52F0-A105-47F1-A4DF-05359A03BD9E}"/>
              </a:ext>
            </a:extLst>
          </p:cNvPr>
          <p:cNvSpPr/>
          <p:nvPr/>
        </p:nvSpPr>
        <p:spPr>
          <a:xfrm>
            <a:off x="4395775" y="2476250"/>
            <a:ext cx="372387" cy="29423"/>
          </a:xfrm>
          <a:custGeom>
            <a:avLst/>
            <a:gdLst>
              <a:gd name="connsiteX0" fmla="*/ 13 w 372387"/>
              <a:gd name="connsiteY0" fmla="*/ 14538 h 29423"/>
              <a:gd name="connsiteX1" fmla="*/ 207975 w 372387"/>
              <a:gd name="connsiteY1" fmla="*/ 8188 h 29423"/>
              <a:gd name="connsiteX2" fmla="*/ 334975 w 372387"/>
              <a:gd name="connsiteY2" fmla="*/ 14538 h 29423"/>
              <a:gd name="connsiteX3" fmla="*/ 363550 w 372387"/>
              <a:gd name="connsiteY3" fmla="*/ 250 h 29423"/>
              <a:gd name="connsiteX4" fmla="*/ 198450 w 372387"/>
              <a:gd name="connsiteY4" fmla="*/ 28825 h 29423"/>
              <a:gd name="connsiteX5" fmla="*/ 13 w 372387"/>
              <a:gd name="connsiteY5" fmla="*/ 14538 h 2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387" h="29423">
                <a:moveTo>
                  <a:pt x="13" y="14538"/>
                </a:moveTo>
                <a:cubicBezTo>
                  <a:pt x="1600" y="11099"/>
                  <a:pt x="152148" y="8188"/>
                  <a:pt x="207975" y="8188"/>
                </a:cubicBezTo>
                <a:cubicBezTo>
                  <a:pt x="263802" y="8188"/>
                  <a:pt x="309046" y="15861"/>
                  <a:pt x="334975" y="14538"/>
                </a:cubicBezTo>
                <a:cubicBezTo>
                  <a:pt x="360904" y="13215"/>
                  <a:pt x="386304" y="-2131"/>
                  <a:pt x="363550" y="250"/>
                </a:cubicBezTo>
                <a:cubicBezTo>
                  <a:pt x="340796" y="2631"/>
                  <a:pt x="256129" y="25121"/>
                  <a:pt x="198450" y="28825"/>
                </a:cubicBezTo>
                <a:cubicBezTo>
                  <a:pt x="140771" y="32529"/>
                  <a:pt x="-1574" y="17977"/>
                  <a:pt x="13" y="14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5E022A45-7A91-4DC2-A005-79D23B4F895B}"/>
              </a:ext>
            </a:extLst>
          </p:cNvPr>
          <p:cNvSpPr/>
          <p:nvPr/>
        </p:nvSpPr>
        <p:spPr>
          <a:xfrm>
            <a:off x="4395787" y="2501900"/>
            <a:ext cx="288786" cy="74660"/>
          </a:xfrm>
          <a:custGeom>
            <a:avLst/>
            <a:gdLst>
              <a:gd name="connsiteX0" fmla="*/ 1 w 288786"/>
              <a:gd name="connsiteY0" fmla="*/ 47625 h 74660"/>
              <a:gd name="connsiteX1" fmla="*/ 176213 w 288786"/>
              <a:gd name="connsiteY1" fmla="*/ 15875 h 74660"/>
              <a:gd name="connsiteX2" fmla="*/ 285751 w 288786"/>
              <a:gd name="connsiteY2" fmla="*/ 74613 h 74660"/>
              <a:gd name="connsiteX3" fmla="*/ 250826 w 288786"/>
              <a:gd name="connsiteY3" fmla="*/ 25400 h 74660"/>
              <a:gd name="connsiteX4" fmla="*/ 173038 w 288786"/>
              <a:gd name="connsiteY4" fmla="*/ 0 h 74660"/>
              <a:gd name="connsiteX5" fmla="*/ 1 w 288786"/>
              <a:gd name="connsiteY5" fmla="*/ 47625 h 7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786" h="74660">
                <a:moveTo>
                  <a:pt x="1" y="47625"/>
                </a:moveTo>
                <a:cubicBezTo>
                  <a:pt x="530" y="50271"/>
                  <a:pt x="128588" y="11377"/>
                  <a:pt x="176213" y="15875"/>
                </a:cubicBezTo>
                <a:cubicBezTo>
                  <a:pt x="223838" y="20373"/>
                  <a:pt x="273316" y="73026"/>
                  <a:pt x="285751" y="74613"/>
                </a:cubicBezTo>
                <a:cubicBezTo>
                  <a:pt x="298186" y="76200"/>
                  <a:pt x="269611" y="37835"/>
                  <a:pt x="250826" y="25400"/>
                </a:cubicBezTo>
                <a:cubicBezTo>
                  <a:pt x="232041" y="12965"/>
                  <a:pt x="213255" y="0"/>
                  <a:pt x="173038" y="0"/>
                </a:cubicBezTo>
                <a:cubicBezTo>
                  <a:pt x="132821" y="0"/>
                  <a:pt x="-528" y="44979"/>
                  <a:pt x="1" y="47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485BD4CD-9DF6-42F7-8EBE-43076222C7EE}"/>
              </a:ext>
            </a:extLst>
          </p:cNvPr>
          <p:cNvSpPr/>
          <p:nvPr/>
        </p:nvSpPr>
        <p:spPr>
          <a:xfrm>
            <a:off x="4408547" y="2539954"/>
            <a:ext cx="265317" cy="45334"/>
          </a:xfrm>
          <a:custGeom>
            <a:avLst/>
            <a:gdLst>
              <a:gd name="connsiteX0" fmla="*/ 3116 w 265317"/>
              <a:gd name="connsiteY0" fmla="*/ 6396 h 45334"/>
              <a:gd name="connsiteX1" fmla="*/ 203141 w 265317"/>
              <a:gd name="connsiteY1" fmla="*/ 27034 h 45334"/>
              <a:gd name="connsiteX2" fmla="*/ 265053 w 265317"/>
              <a:gd name="connsiteY2" fmla="*/ 46 h 45334"/>
              <a:gd name="connsiteX3" fmla="*/ 185678 w 265317"/>
              <a:gd name="connsiteY3" fmla="*/ 34971 h 45334"/>
              <a:gd name="connsiteX4" fmla="*/ 87253 w 265317"/>
              <a:gd name="connsiteY4" fmla="*/ 44496 h 45334"/>
              <a:gd name="connsiteX5" fmla="*/ 3116 w 265317"/>
              <a:gd name="connsiteY5" fmla="*/ 6396 h 4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317" h="45334">
                <a:moveTo>
                  <a:pt x="3116" y="6396"/>
                </a:moveTo>
                <a:cubicBezTo>
                  <a:pt x="22431" y="3486"/>
                  <a:pt x="159485" y="28092"/>
                  <a:pt x="203141" y="27034"/>
                </a:cubicBezTo>
                <a:cubicBezTo>
                  <a:pt x="246797" y="25976"/>
                  <a:pt x="267964" y="-1277"/>
                  <a:pt x="265053" y="46"/>
                </a:cubicBezTo>
                <a:cubicBezTo>
                  <a:pt x="262142" y="1369"/>
                  <a:pt x="215311" y="27563"/>
                  <a:pt x="185678" y="34971"/>
                </a:cubicBezTo>
                <a:cubicBezTo>
                  <a:pt x="156045" y="42379"/>
                  <a:pt x="115034" y="47406"/>
                  <a:pt x="87253" y="44496"/>
                </a:cubicBezTo>
                <a:cubicBezTo>
                  <a:pt x="59472" y="41586"/>
                  <a:pt x="-16199" y="9306"/>
                  <a:pt x="3116" y="6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9370A735-6259-42F4-A19F-394D6E10C15C}"/>
              </a:ext>
            </a:extLst>
          </p:cNvPr>
          <p:cNvSpPr/>
          <p:nvPr/>
        </p:nvSpPr>
        <p:spPr>
          <a:xfrm>
            <a:off x="4427468" y="2565146"/>
            <a:ext cx="327354" cy="72075"/>
          </a:xfrm>
          <a:custGeom>
            <a:avLst/>
            <a:gdLst>
              <a:gd name="connsiteX0" fmla="*/ 70 w 327354"/>
              <a:gd name="connsiteY0" fmla="*/ 254 h 72075"/>
              <a:gd name="connsiteX1" fmla="*/ 215970 w 327354"/>
              <a:gd name="connsiteY1" fmla="*/ 32004 h 72075"/>
              <a:gd name="connsiteX2" fmla="*/ 327095 w 327354"/>
              <a:gd name="connsiteY2" fmla="*/ 71692 h 72075"/>
              <a:gd name="connsiteX3" fmla="*/ 239782 w 327354"/>
              <a:gd name="connsiteY3" fmla="*/ 49467 h 72075"/>
              <a:gd name="connsiteX4" fmla="*/ 70 w 327354"/>
              <a:gd name="connsiteY4" fmla="*/ 254 h 7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354" h="72075">
                <a:moveTo>
                  <a:pt x="70" y="254"/>
                </a:moveTo>
                <a:cubicBezTo>
                  <a:pt x="-3899" y="-2657"/>
                  <a:pt x="161466" y="20098"/>
                  <a:pt x="215970" y="32004"/>
                </a:cubicBezTo>
                <a:cubicBezTo>
                  <a:pt x="270474" y="43910"/>
                  <a:pt x="323126" y="68782"/>
                  <a:pt x="327095" y="71692"/>
                </a:cubicBezTo>
                <a:cubicBezTo>
                  <a:pt x="331064" y="74603"/>
                  <a:pt x="288994" y="60315"/>
                  <a:pt x="239782" y="49467"/>
                </a:cubicBezTo>
                <a:cubicBezTo>
                  <a:pt x="190570" y="38619"/>
                  <a:pt x="4039" y="3165"/>
                  <a:pt x="70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207F8974-B33A-46DE-92D2-42925200DB15}"/>
              </a:ext>
            </a:extLst>
          </p:cNvPr>
          <p:cNvSpPr/>
          <p:nvPr/>
        </p:nvSpPr>
        <p:spPr>
          <a:xfrm>
            <a:off x="4163993" y="2623643"/>
            <a:ext cx="809843" cy="150750"/>
          </a:xfrm>
          <a:custGeom>
            <a:avLst/>
            <a:gdLst>
              <a:gd name="connsiteX0" fmla="*/ 9545 w 809843"/>
              <a:gd name="connsiteY0" fmla="*/ 2082 h 150750"/>
              <a:gd name="connsiteX1" fmla="*/ 482620 w 809843"/>
              <a:gd name="connsiteY1" fmla="*/ 114795 h 150750"/>
              <a:gd name="connsiteX2" fmla="*/ 657245 w 809843"/>
              <a:gd name="connsiteY2" fmla="*/ 149720 h 150750"/>
              <a:gd name="connsiteX3" fmla="*/ 809645 w 809843"/>
              <a:gd name="connsiteY3" fmla="*/ 141782 h 150750"/>
              <a:gd name="connsiteX4" fmla="*/ 685820 w 809843"/>
              <a:gd name="connsiteY4" fmla="*/ 144957 h 150750"/>
              <a:gd name="connsiteX5" fmla="*/ 530245 w 809843"/>
              <a:gd name="connsiteY5" fmla="*/ 130670 h 150750"/>
              <a:gd name="connsiteX6" fmla="*/ 196870 w 809843"/>
              <a:gd name="connsiteY6" fmla="*/ 48120 h 150750"/>
              <a:gd name="connsiteX7" fmla="*/ 9545 w 809843"/>
              <a:gd name="connsiteY7" fmla="*/ 2082 h 15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9843" h="150750">
                <a:moveTo>
                  <a:pt x="9545" y="2082"/>
                </a:moveTo>
                <a:lnTo>
                  <a:pt x="482620" y="114795"/>
                </a:lnTo>
                <a:cubicBezTo>
                  <a:pt x="590570" y="139401"/>
                  <a:pt x="602741" y="145222"/>
                  <a:pt x="657245" y="149720"/>
                </a:cubicBezTo>
                <a:cubicBezTo>
                  <a:pt x="711749" y="154218"/>
                  <a:pt x="804883" y="142576"/>
                  <a:pt x="809645" y="141782"/>
                </a:cubicBezTo>
                <a:cubicBezTo>
                  <a:pt x="814407" y="140988"/>
                  <a:pt x="732387" y="146809"/>
                  <a:pt x="685820" y="144957"/>
                </a:cubicBezTo>
                <a:cubicBezTo>
                  <a:pt x="639253" y="143105"/>
                  <a:pt x="611737" y="146809"/>
                  <a:pt x="530245" y="130670"/>
                </a:cubicBezTo>
                <a:cubicBezTo>
                  <a:pt x="448753" y="114531"/>
                  <a:pt x="290532" y="69287"/>
                  <a:pt x="196870" y="48120"/>
                </a:cubicBezTo>
                <a:cubicBezTo>
                  <a:pt x="103208" y="26953"/>
                  <a:pt x="-38080" y="-9030"/>
                  <a:pt x="9545" y="2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2A3A3005-7D31-47A8-A7CD-67AB1E31C546}"/>
              </a:ext>
            </a:extLst>
          </p:cNvPr>
          <p:cNvSpPr/>
          <p:nvPr/>
        </p:nvSpPr>
        <p:spPr>
          <a:xfrm>
            <a:off x="4577429" y="2636765"/>
            <a:ext cx="457264" cy="116499"/>
          </a:xfrm>
          <a:custGeom>
            <a:avLst/>
            <a:gdLst>
              <a:gd name="connsiteX0" fmla="*/ 921 w 457264"/>
              <a:gd name="connsiteY0" fmla="*/ 73 h 116499"/>
              <a:gd name="connsiteX1" fmla="*/ 256509 w 457264"/>
              <a:gd name="connsiteY1" fmla="*/ 85798 h 116499"/>
              <a:gd name="connsiteX2" fmla="*/ 456534 w 457264"/>
              <a:gd name="connsiteY2" fmla="*/ 114373 h 116499"/>
              <a:gd name="connsiteX3" fmla="*/ 318421 w 457264"/>
              <a:gd name="connsiteY3" fmla="*/ 109610 h 116499"/>
              <a:gd name="connsiteX4" fmla="*/ 175546 w 457264"/>
              <a:gd name="connsiteY4" fmla="*/ 71510 h 116499"/>
              <a:gd name="connsiteX5" fmla="*/ 921 w 457264"/>
              <a:gd name="connsiteY5" fmla="*/ 73 h 11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64" h="116499">
                <a:moveTo>
                  <a:pt x="921" y="73"/>
                </a:moveTo>
                <a:cubicBezTo>
                  <a:pt x="14415" y="2454"/>
                  <a:pt x="180574" y="66748"/>
                  <a:pt x="256509" y="85798"/>
                </a:cubicBezTo>
                <a:cubicBezTo>
                  <a:pt x="332445" y="104848"/>
                  <a:pt x="446215" y="110404"/>
                  <a:pt x="456534" y="114373"/>
                </a:cubicBezTo>
                <a:cubicBezTo>
                  <a:pt x="466853" y="118342"/>
                  <a:pt x="365252" y="116754"/>
                  <a:pt x="318421" y="109610"/>
                </a:cubicBezTo>
                <a:cubicBezTo>
                  <a:pt x="271590" y="102466"/>
                  <a:pt x="225288" y="89502"/>
                  <a:pt x="175546" y="71510"/>
                </a:cubicBezTo>
                <a:cubicBezTo>
                  <a:pt x="125804" y="53518"/>
                  <a:pt x="-12573" y="-2308"/>
                  <a:pt x="921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810A9207-62B4-47D9-872C-825FBC159E9B}"/>
              </a:ext>
            </a:extLst>
          </p:cNvPr>
          <p:cNvSpPr/>
          <p:nvPr/>
        </p:nvSpPr>
        <p:spPr>
          <a:xfrm>
            <a:off x="4606851" y="2662159"/>
            <a:ext cx="408083" cy="233511"/>
          </a:xfrm>
          <a:custGeom>
            <a:avLst/>
            <a:gdLst>
              <a:gd name="connsiteX0" fmla="*/ 74 w 408083"/>
              <a:gd name="connsiteY0" fmla="*/ 79 h 233511"/>
              <a:gd name="connsiteX1" fmla="*/ 125487 w 408083"/>
              <a:gd name="connsiteY1" fmla="*/ 50879 h 233511"/>
              <a:gd name="connsiteX2" fmla="*/ 274712 w 408083"/>
              <a:gd name="connsiteY2" fmla="*/ 73104 h 233511"/>
              <a:gd name="connsiteX3" fmla="*/ 365199 w 408083"/>
              <a:gd name="connsiteY3" fmla="*/ 135016 h 233511"/>
              <a:gd name="connsiteX4" fmla="*/ 408062 w 408083"/>
              <a:gd name="connsiteY4" fmla="*/ 233441 h 233511"/>
              <a:gd name="connsiteX5" fmla="*/ 360437 w 408083"/>
              <a:gd name="connsiteY5" fmla="*/ 149304 h 233511"/>
              <a:gd name="connsiteX6" fmla="*/ 111199 w 408083"/>
              <a:gd name="connsiteY6" fmla="*/ 63579 h 233511"/>
              <a:gd name="connsiteX7" fmla="*/ 74 w 408083"/>
              <a:gd name="connsiteY7" fmla="*/ 79 h 23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83" h="233511">
                <a:moveTo>
                  <a:pt x="74" y="79"/>
                </a:moveTo>
                <a:cubicBezTo>
                  <a:pt x="2455" y="-2038"/>
                  <a:pt x="79714" y="38708"/>
                  <a:pt x="125487" y="50879"/>
                </a:cubicBezTo>
                <a:cubicBezTo>
                  <a:pt x="171260" y="63050"/>
                  <a:pt x="234760" y="59081"/>
                  <a:pt x="274712" y="73104"/>
                </a:cubicBezTo>
                <a:cubicBezTo>
                  <a:pt x="314664" y="87127"/>
                  <a:pt x="342974" y="108293"/>
                  <a:pt x="365199" y="135016"/>
                </a:cubicBezTo>
                <a:cubicBezTo>
                  <a:pt x="387424" y="161739"/>
                  <a:pt x="408856" y="231060"/>
                  <a:pt x="408062" y="233441"/>
                </a:cubicBezTo>
                <a:cubicBezTo>
                  <a:pt x="407268" y="235822"/>
                  <a:pt x="409914" y="177614"/>
                  <a:pt x="360437" y="149304"/>
                </a:cubicBezTo>
                <a:cubicBezTo>
                  <a:pt x="310960" y="120994"/>
                  <a:pt x="169407" y="84216"/>
                  <a:pt x="111199" y="63579"/>
                </a:cubicBezTo>
                <a:cubicBezTo>
                  <a:pt x="52991" y="42942"/>
                  <a:pt x="-2307" y="2196"/>
                  <a:pt x="74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7F2A14B0-09E6-4B66-B2FD-9A71E791703B}"/>
              </a:ext>
            </a:extLst>
          </p:cNvPr>
          <p:cNvSpPr/>
          <p:nvPr/>
        </p:nvSpPr>
        <p:spPr>
          <a:xfrm>
            <a:off x="4589152" y="2588249"/>
            <a:ext cx="192118" cy="125734"/>
          </a:xfrm>
          <a:custGeom>
            <a:avLst/>
            <a:gdLst>
              <a:gd name="connsiteX0" fmla="*/ 311 w 192118"/>
              <a:gd name="connsiteY0" fmla="*/ 964 h 125734"/>
              <a:gd name="connsiteX1" fmla="*/ 125723 w 192118"/>
              <a:gd name="connsiteY1" fmla="*/ 43826 h 125734"/>
              <a:gd name="connsiteX2" fmla="*/ 189223 w 192118"/>
              <a:gd name="connsiteY2" fmla="*/ 124789 h 125734"/>
              <a:gd name="connsiteX3" fmla="*/ 165411 w 192118"/>
              <a:gd name="connsiteY3" fmla="*/ 83514 h 125734"/>
              <a:gd name="connsiteX4" fmla="*/ 311 w 192118"/>
              <a:gd name="connsiteY4" fmla="*/ 964 h 12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18" h="125734">
                <a:moveTo>
                  <a:pt x="311" y="964"/>
                </a:moveTo>
                <a:cubicBezTo>
                  <a:pt x="-6304" y="-5651"/>
                  <a:pt x="94238" y="23189"/>
                  <a:pt x="125723" y="43826"/>
                </a:cubicBezTo>
                <a:cubicBezTo>
                  <a:pt x="157208" y="64463"/>
                  <a:pt x="182608" y="118174"/>
                  <a:pt x="189223" y="124789"/>
                </a:cubicBezTo>
                <a:cubicBezTo>
                  <a:pt x="195838" y="131404"/>
                  <a:pt x="192399" y="101770"/>
                  <a:pt x="165411" y="83514"/>
                </a:cubicBezTo>
                <a:cubicBezTo>
                  <a:pt x="138424" y="65258"/>
                  <a:pt x="6926" y="7579"/>
                  <a:pt x="311" y="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F54659E9-D182-41AE-904C-56337E2D5923}"/>
              </a:ext>
            </a:extLst>
          </p:cNvPr>
          <p:cNvSpPr/>
          <p:nvPr/>
        </p:nvSpPr>
        <p:spPr>
          <a:xfrm>
            <a:off x="4583848" y="2725688"/>
            <a:ext cx="591785" cy="480826"/>
          </a:xfrm>
          <a:custGeom>
            <a:avLst/>
            <a:gdLst>
              <a:gd name="connsiteX0" fmla="*/ 852 w 591785"/>
              <a:gd name="connsiteY0" fmla="*/ 3225 h 480826"/>
              <a:gd name="connsiteX1" fmla="*/ 61177 w 591785"/>
              <a:gd name="connsiteY1" fmla="*/ 34975 h 480826"/>
              <a:gd name="connsiteX2" fmla="*/ 132615 w 591785"/>
              <a:gd name="connsiteY2" fmla="*/ 103237 h 480826"/>
              <a:gd name="connsiteX3" fmla="*/ 372327 w 591785"/>
              <a:gd name="connsiteY3" fmla="*/ 233412 h 480826"/>
              <a:gd name="connsiteX4" fmla="*/ 591402 w 591785"/>
              <a:gd name="connsiteY4" fmla="*/ 479475 h 480826"/>
              <a:gd name="connsiteX5" fmla="*/ 416777 w 591785"/>
              <a:gd name="connsiteY5" fmla="*/ 322312 h 480826"/>
              <a:gd name="connsiteX6" fmla="*/ 107215 w 591785"/>
              <a:gd name="connsiteY6" fmla="*/ 111175 h 480826"/>
              <a:gd name="connsiteX7" fmla="*/ 852 w 591785"/>
              <a:gd name="connsiteY7" fmla="*/ 3225 h 48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1785" h="480826">
                <a:moveTo>
                  <a:pt x="852" y="3225"/>
                </a:moveTo>
                <a:cubicBezTo>
                  <a:pt x="-6821" y="-9475"/>
                  <a:pt x="39217" y="18306"/>
                  <a:pt x="61177" y="34975"/>
                </a:cubicBezTo>
                <a:cubicBezTo>
                  <a:pt x="83137" y="51644"/>
                  <a:pt x="80757" y="70164"/>
                  <a:pt x="132615" y="103237"/>
                </a:cubicBezTo>
                <a:cubicBezTo>
                  <a:pt x="184473" y="136310"/>
                  <a:pt x="295863" y="170706"/>
                  <a:pt x="372327" y="233412"/>
                </a:cubicBezTo>
                <a:cubicBezTo>
                  <a:pt x="448791" y="296118"/>
                  <a:pt x="583994" y="464658"/>
                  <a:pt x="591402" y="479475"/>
                </a:cubicBezTo>
                <a:cubicBezTo>
                  <a:pt x="598810" y="494292"/>
                  <a:pt x="497475" y="383695"/>
                  <a:pt x="416777" y="322312"/>
                </a:cubicBezTo>
                <a:cubicBezTo>
                  <a:pt x="336079" y="260929"/>
                  <a:pt x="169392" y="163033"/>
                  <a:pt x="107215" y="111175"/>
                </a:cubicBezTo>
                <a:cubicBezTo>
                  <a:pt x="45038" y="59317"/>
                  <a:pt x="8525" y="15925"/>
                  <a:pt x="852" y="3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7ED6DE9B-9726-4B5B-8719-C532EBD488BD}"/>
              </a:ext>
            </a:extLst>
          </p:cNvPr>
          <p:cNvSpPr/>
          <p:nvPr/>
        </p:nvSpPr>
        <p:spPr>
          <a:xfrm>
            <a:off x="4546873" y="2727409"/>
            <a:ext cx="282905" cy="217164"/>
          </a:xfrm>
          <a:custGeom>
            <a:avLst/>
            <a:gdLst>
              <a:gd name="connsiteX0" fmla="*/ 2902 w 282905"/>
              <a:gd name="connsiteY0" fmla="*/ 4679 h 217164"/>
              <a:gd name="connsiteX1" fmla="*/ 202927 w 282905"/>
              <a:gd name="connsiteY1" fmla="*/ 176129 h 217164"/>
              <a:gd name="connsiteX2" fmla="*/ 279127 w 282905"/>
              <a:gd name="connsiteY2" fmla="*/ 209466 h 217164"/>
              <a:gd name="connsiteX3" fmla="*/ 96565 w 282905"/>
              <a:gd name="connsiteY3" fmla="*/ 61829 h 217164"/>
              <a:gd name="connsiteX4" fmla="*/ 2902 w 282905"/>
              <a:gd name="connsiteY4" fmla="*/ 4679 h 21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905" h="217164">
                <a:moveTo>
                  <a:pt x="2902" y="4679"/>
                </a:moveTo>
                <a:cubicBezTo>
                  <a:pt x="20629" y="23729"/>
                  <a:pt x="156890" y="141998"/>
                  <a:pt x="202927" y="176129"/>
                </a:cubicBezTo>
                <a:cubicBezTo>
                  <a:pt x="248964" y="210260"/>
                  <a:pt x="296854" y="228516"/>
                  <a:pt x="279127" y="209466"/>
                </a:cubicBezTo>
                <a:cubicBezTo>
                  <a:pt x="261400" y="190416"/>
                  <a:pt x="140486" y="94902"/>
                  <a:pt x="96565" y="61829"/>
                </a:cubicBezTo>
                <a:cubicBezTo>
                  <a:pt x="52644" y="28756"/>
                  <a:pt x="-14825" y="-14371"/>
                  <a:pt x="2902" y="4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FF3AEEDE-A46B-46AB-A83B-41AF2B720698}"/>
              </a:ext>
            </a:extLst>
          </p:cNvPr>
          <p:cNvSpPr/>
          <p:nvPr/>
        </p:nvSpPr>
        <p:spPr>
          <a:xfrm>
            <a:off x="4421867" y="2706217"/>
            <a:ext cx="181689" cy="79539"/>
          </a:xfrm>
          <a:custGeom>
            <a:avLst/>
            <a:gdLst>
              <a:gd name="connsiteX0" fmla="*/ 2496 w 181689"/>
              <a:gd name="connsiteY0" fmla="*/ 471 h 79539"/>
              <a:gd name="connsiteX1" fmla="*/ 180296 w 181689"/>
              <a:gd name="connsiteY1" fmla="*/ 78258 h 79539"/>
              <a:gd name="connsiteX2" fmla="*/ 81871 w 181689"/>
              <a:gd name="connsiteY2" fmla="*/ 46508 h 79539"/>
              <a:gd name="connsiteX3" fmla="*/ 2496 w 181689"/>
              <a:gd name="connsiteY3" fmla="*/ 471 h 7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689" h="79539">
                <a:moveTo>
                  <a:pt x="2496" y="471"/>
                </a:moveTo>
                <a:cubicBezTo>
                  <a:pt x="18900" y="5763"/>
                  <a:pt x="167067" y="70585"/>
                  <a:pt x="180296" y="78258"/>
                </a:cubicBezTo>
                <a:cubicBezTo>
                  <a:pt x="193525" y="85931"/>
                  <a:pt x="108858" y="57091"/>
                  <a:pt x="81871" y="46508"/>
                </a:cubicBezTo>
                <a:cubicBezTo>
                  <a:pt x="54884" y="35925"/>
                  <a:pt x="-13908" y="-4821"/>
                  <a:pt x="2496" y="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51375CDC-0482-4C16-85F3-7363E3C47196}"/>
              </a:ext>
            </a:extLst>
          </p:cNvPr>
          <p:cNvSpPr/>
          <p:nvPr/>
        </p:nvSpPr>
        <p:spPr>
          <a:xfrm>
            <a:off x="4512405" y="2820969"/>
            <a:ext cx="348260" cy="146119"/>
          </a:xfrm>
          <a:custGeom>
            <a:avLst/>
            <a:gdLst>
              <a:gd name="connsiteX0" fmla="*/ 858 w 348260"/>
              <a:gd name="connsiteY0" fmla="*/ 19 h 146119"/>
              <a:gd name="connsiteX1" fmla="*/ 188183 w 348260"/>
              <a:gd name="connsiteY1" fmla="*/ 90506 h 146119"/>
              <a:gd name="connsiteX2" fmla="*/ 345345 w 348260"/>
              <a:gd name="connsiteY2" fmla="*/ 146069 h 146119"/>
              <a:gd name="connsiteX3" fmla="*/ 267558 w 348260"/>
              <a:gd name="connsiteY3" fmla="*/ 98444 h 146119"/>
              <a:gd name="connsiteX4" fmla="*/ 858 w 348260"/>
              <a:gd name="connsiteY4" fmla="*/ 19 h 14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260" h="146119">
                <a:moveTo>
                  <a:pt x="858" y="19"/>
                </a:moveTo>
                <a:cubicBezTo>
                  <a:pt x="-12371" y="-1304"/>
                  <a:pt x="130769" y="66164"/>
                  <a:pt x="188183" y="90506"/>
                </a:cubicBezTo>
                <a:cubicBezTo>
                  <a:pt x="245597" y="114848"/>
                  <a:pt x="332116" y="144746"/>
                  <a:pt x="345345" y="146069"/>
                </a:cubicBezTo>
                <a:cubicBezTo>
                  <a:pt x="358574" y="147392"/>
                  <a:pt x="325766" y="122521"/>
                  <a:pt x="267558" y="98444"/>
                </a:cubicBezTo>
                <a:cubicBezTo>
                  <a:pt x="209350" y="74367"/>
                  <a:pt x="14087" y="1342"/>
                  <a:pt x="858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3E12CB75-7045-48AE-97F1-43CD67B53FB1}"/>
              </a:ext>
            </a:extLst>
          </p:cNvPr>
          <p:cNvSpPr/>
          <p:nvPr/>
        </p:nvSpPr>
        <p:spPr>
          <a:xfrm>
            <a:off x="4490889" y="2752721"/>
            <a:ext cx="278975" cy="375452"/>
          </a:xfrm>
          <a:custGeom>
            <a:avLst/>
            <a:gdLst>
              <a:gd name="connsiteX0" fmla="*/ 149 w 278975"/>
              <a:gd name="connsiteY0" fmla="*/ 4 h 375452"/>
              <a:gd name="connsiteX1" fmla="*/ 100161 w 278975"/>
              <a:gd name="connsiteY1" fmla="*/ 160342 h 375452"/>
              <a:gd name="connsiteX2" fmla="*/ 254149 w 278975"/>
              <a:gd name="connsiteY2" fmla="*/ 312742 h 375452"/>
              <a:gd name="connsiteX3" fmla="*/ 274786 w 278975"/>
              <a:gd name="connsiteY3" fmla="*/ 374654 h 375452"/>
              <a:gd name="connsiteX4" fmla="*/ 212874 w 278975"/>
              <a:gd name="connsiteY4" fmla="*/ 274642 h 375452"/>
              <a:gd name="connsiteX5" fmla="*/ 81111 w 278975"/>
              <a:gd name="connsiteY5" fmla="*/ 165104 h 375452"/>
              <a:gd name="connsiteX6" fmla="*/ 149 w 278975"/>
              <a:gd name="connsiteY6" fmla="*/ 4 h 37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975" h="375452">
                <a:moveTo>
                  <a:pt x="149" y="4"/>
                </a:moveTo>
                <a:cubicBezTo>
                  <a:pt x="3324" y="-790"/>
                  <a:pt x="57828" y="108219"/>
                  <a:pt x="100161" y="160342"/>
                </a:cubicBezTo>
                <a:cubicBezTo>
                  <a:pt x="142494" y="212465"/>
                  <a:pt x="225045" y="277023"/>
                  <a:pt x="254149" y="312742"/>
                </a:cubicBezTo>
                <a:cubicBezTo>
                  <a:pt x="283253" y="348461"/>
                  <a:pt x="281665" y="381004"/>
                  <a:pt x="274786" y="374654"/>
                </a:cubicBezTo>
                <a:cubicBezTo>
                  <a:pt x="267907" y="368304"/>
                  <a:pt x="245153" y="309567"/>
                  <a:pt x="212874" y="274642"/>
                </a:cubicBezTo>
                <a:cubicBezTo>
                  <a:pt x="180595" y="239717"/>
                  <a:pt x="117094" y="207173"/>
                  <a:pt x="81111" y="165104"/>
                </a:cubicBezTo>
                <a:cubicBezTo>
                  <a:pt x="45128" y="123035"/>
                  <a:pt x="-3026" y="798"/>
                  <a:pt x="14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AC72491D-B300-4CF7-8462-69CBF6558FBE}"/>
              </a:ext>
            </a:extLst>
          </p:cNvPr>
          <p:cNvSpPr/>
          <p:nvPr/>
        </p:nvSpPr>
        <p:spPr>
          <a:xfrm>
            <a:off x="4852637" y="2985656"/>
            <a:ext cx="398851" cy="551409"/>
          </a:xfrm>
          <a:custGeom>
            <a:avLst/>
            <a:gdLst>
              <a:gd name="connsiteX0" fmla="*/ 6701 w 398851"/>
              <a:gd name="connsiteY0" fmla="*/ 9957 h 551409"/>
              <a:gd name="connsiteX1" fmla="*/ 54326 w 398851"/>
              <a:gd name="connsiteY1" fmla="*/ 41707 h 551409"/>
              <a:gd name="connsiteX2" fmla="*/ 295626 w 398851"/>
              <a:gd name="connsiteY2" fmla="*/ 311582 h 551409"/>
              <a:gd name="connsiteX3" fmla="*/ 398813 w 398851"/>
              <a:gd name="connsiteY3" fmla="*/ 551294 h 551409"/>
              <a:gd name="connsiteX4" fmla="*/ 286101 w 398851"/>
              <a:gd name="connsiteY4" fmla="*/ 281419 h 551409"/>
              <a:gd name="connsiteX5" fmla="*/ 159101 w 398851"/>
              <a:gd name="connsiteY5" fmla="*/ 133782 h 551409"/>
              <a:gd name="connsiteX6" fmla="*/ 6701 w 398851"/>
              <a:gd name="connsiteY6" fmla="*/ 9957 h 55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851" h="551409">
                <a:moveTo>
                  <a:pt x="6701" y="9957"/>
                </a:moveTo>
                <a:cubicBezTo>
                  <a:pt x="-10761" y="-5389"/>
                  <a:pt x="6172" y="-8564"/>
                  <a:pt x="54326" y="41707"/>
                </a:cubicBezTo>
                <a:cubicBezTo>
                  <a:pt x="102480" y="91978"/>
                  <a:pt x="238212" y="226651"/>
                  <a:pt x="295626" y="311582"/>
                </a:cubicBezTo>
                <a:cubicBezTo>
                  <a:pt x="353040" y="396513"/>
                  <a:pt x="400400" y="556321"/>
                  <a:pt x="398813" y="551294"/>
                </a:cubicBezTo>
                <a:cubicBezTo>
                  <a:pt x="397226" y="546267"/>
                  <a:pt x="326053" y="351004"/>
                  <a:pt x="286101" y="281419"/>
                </a:cubicBezTo>
                <a:cubicBezTo>
                  <a:pt x="246149" y="211834"/>
                  <a:pt x="202757" y="177438"/>
                  <a:pt x="159101" y="133782"/>
                </a:cubicBezTo>
                <a:cubicBezTo>
                  <a:pt x="115445" y="90126"/>
                  <a:pt x="24163" y="25303"/>
                  <a:pt x="6701" y="9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B911E7E4-28C8-4892-B268-168990ABBD77}"/>
              </a:ext>
            </a:extLst>
          </p:cNvPr>
          <p:cNvSpPr/>
          <p:nvPr/>
        </p:nvSpPr>
        <p:spPr>
          <a:xfrm>
            <a:off x="5165674" y="3194341"/>
            <a:ext cx="126450" cy="330240"/>
          </a:xfrm>
          <a:custGeom>
            <a:avLst/>
            <a:gdLst>
              <a:gd name="connsiteX0" fmla="*/ 1639 w 126450"/>
              <a:gd name="connsiteY0" fmla="*/ 7647 h 330240"/>
              <a:gd name="connsiteX1" fmla="*/ 123876 w 126450"/>
              <a:gd name="connsiteY1" fmla="*/ 325147 h 330240"/>
              <a:gd name="connsiteX2" fmla="*/ 82601 w 126450"/>
              <a:gd name="connsiteY2" fmla="*/ 196559 h 330240"/>
              <a:gd name="connsiteX3" fmla="*/ 55614 w 126450"/>
              <a:gd name="connsiteY3" fmla="*/ 104484 h 330240"/>
              <a:gd name="connsiteX4" fmla="*/ 1639 w 126450"/>
              <a:gd name="connsiteY4" fmla="*/ 7647 h 33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0" h="330240">
                <a:moveTo>
                  <a:pt x="1639" y="7647"/>
                </a:moveTo>
                <a:cubicBezTo>
                  <a:pt x="13016" y="44424"/>
                  <a:pt x="110382" y="293662"/>
                  <a:pt x="123876" y="325147"/>
                </a:cubicBezTo>
                <a:cubicBezTo>
                  <a:pt x="137370" y="356632"/>
                  <a:pt x="93978" y="233336"/>
                  <a:pt x="82601" y="196559"/>
                </a:cubicBezTo>
                <a:cubicBezTo>
                  <a:pt x="71224" y="159782"/>
                  <a:pt x="69901" y="131736"/>
                  <a:pt x="55614" y="104484"/>
                </a:cubicBezTo>
                <a:cubicBezTo>
                  <a:pt x="41327" y="77232"/>
                  <a:pt x="-9738" y="-29130"/>
                  <a:pt x="1639" y="7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864E82E0-C547-48D3-89FC-12B73E56566F}"/>
              </a:ext>
            </a:extLst>
          </p:cNvPr>
          <p:cNvSpPr/>
          <p:nvPr/>
        </p:nvSpPr>
        <p:spPr>
          <a:xfrm>
            <a:off x="5281083" y="3506503"/>
            <a:ext cx="873828" cy="348695"/>
          </a:xfrm>
          <a:custGeom>
            <a:avLst/>
            <a:gdLst>
              <a:gd name="connsiteX0" fmla="*/ 0 w 873828"/>
              <a:gd name="connsiteY0" fmla="*/ 814 h 348695"/>
              <a:gd name="connsiteX1" fmla="*/ 122767 w 873828"/>
              <a:gd name="connsiteY1" fmla="*/ 13514 h 348695"/>
              <a:gd name="connsiteX2" fmla="*/ 273050 w 873828"/>
              <a:gd name="connsiteY2" fmla="*/ 93947 h 348695"/>
              <a:gd name="connsiteX3" fmla="*/ 440267 w 873828"/>
              <a:gd name="connsiteY3" fmla="*/ 180730 h 348695"/>
              <a:gd name="connsiteX4" fmla="*/ 872067 w 873828"/>
              <a:gd name="connsiteY4" fmla="*/ 347947 h 348695"/>
              <a:gd name="connsiteX5" fmla="*/ 603250 w 873828"/>
              <a:gd name="connsiteY5" fmla="*/ 246347 h 348695"/>
              <a:gd name="connsiteX6" fmla="*/ 0 w 873828"/>
              <a:gd name="connsiteY6" fmla="*/ 814 h 34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828" h="348695">
                <a:moveTo>
                  <a:pt x="0" y="814"/>
                </a:moveTo>
                <a:cubicBezTo>
                  <a:pt x="38629" y="-597"/>
                  <a:pt x="77259" y="-2008"/>
                  <a:pt x="122767" y="13514"/>
                </a:cubicBezTo>
                <a:cubicBezTo>
                  <a:pt x="168275" y="29036"/>
                  <a:pt x="220133" y="66078"/>
                  <a:pt x="273050" y="93947"/>
                </a:cubicBezTo>
                <a:cubicBezTo>
                  <a:pt x="325967" y="121816"/>
                  <a:pt x="340431" y="138397"/>
                  <a:pt x="440267" y="180730"/>
                </a:cubicBezTo>
                <a:cubicBezTo>
                  <a:pt x="540103" y="223063"/>
                  <a:pt x="844903" y="337011"/>
                  <a:pt x="872067" y="347947"/>
                </a:cubicBezTo>
                <a:cubicBezTo>
                  <a:pt x="899231" y="358883"/>
                  <a:pt x="603250" y="246347"/>
                  <a:pt x="603250" y="246347"/>
                </a:cubicBezTo>
                <a:lnTo>
                  <a:pt x="0" y="81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CC6156B3-6009-4664-95BF-407CB3101E22}"/>
              </a:ext>
            </a:extLst>
          </p:cNvPr>
          <p:cNvSpPr/>
          <p:nvPr/>
        </p:nvSpPr>
        <p:spPr>
          <a:xfrm>
            <a:off x="5301912" y="3540158"/>
            <a:ext cx="379287" cy="294569"/>
          </a:xfrm>
          <a:custGeom>
            <a:avLst/>
            <a:gdLst>
              <a:gd name="connsiteX0" fmla="*/ 338 w 379287"/>
              <a:gd name="connsiteY0" fmla="*/ 1555 h 294569"/>
              <a:gd name="connsiteX1" fmla="*/ 278151 w 379287"/>
              <a:gd name="connsiteY1" fmla="*/ 158717 h 294569"/>
              <a:gd name="connsiteX2" fmla="*/ 378163 w 379287"/>
              <a:gd name="connsiteY2" fmla="*/ 293655 h 294569"/>
              <a:gd name="connsiteX3" fmla="*/ 224176 w 379287"/>
              <a:gd name="connsiteY3" fmla="*/ 90455 h 294569"/>
              <a:gd name="connsiteX4" fmla="*/ 338 w 379287"/>
              <a:gd name="connsiteY4" fmla="*/ 1555 h 29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287" h="294569">
                <a:moveTo>
                  <a:pt x="338" y="1555"/>
                </a:moveTo>
                <a:cubicBezTo>
                  <a:pt x="9334" y="12932"/>
                  <a:pt x="215180" y="110034"/>
                  <a:pt x="278151" y="158717"/>
                </a:cubicBezTo>
                <a:cubicBezTo>
                  <a:pt x="341122" y="207400"/>
                  <a:pt x="387159" y="305032"/>
                  <a:pt x="378163" y="293655"/>
                </a:cubicBezTo>
                <a:cubicBezTo>
                  <a:pt x="369167" y="282278"/>
                  <a:pt x="284236" y="137551"/>
                  <a:pt x="224176" y="90455"/>
                </a:cubicBezTo>
                <a:cubicBezTo>
                  <a:pt x="164116" y="43359"/>
                  <a:pt x="-8658" y="-9822"/>
                  <a:pt x="338" y="1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D0C93749-86A9-4932-9C6C-995DAC0FE986}"/>
              </a:ext>
            </a:extLst>
          </p:cNvPr>
          <p:cNvSpPr/>
          <p:nvPr/>
        </p:nvSpPr>
        <p:spPr>
          <a:xfrm>
            <a:off x="5607226" y="3693175"/>
            <a:ext cx="811024" cy="377346"/>
          </a:xfrm>
          <a:custGeom>
            <a:avLst/>
            <a:gdLst>
              <a:gd name="connsiteX0" fmla="*/ 4587 w 811024"/>
              <a:gd name="connsiteY0" fmla="*/ 2525 h 377346"/>
              <a:gd name="connsiteX1" fmla="*/ 377649 w 811024"/>
              <a:gd name="connsiteY1" fmla="*/ 127938 h 377346"/>
              <a:gd name="connsiteX2" fmla="*/ 574499 w 811024"/>
              <a:gd name="connsiteY2" fmla="*/ 226363 h 377346"/>
              <a:gd name="connsiteX3" fmla="*/ 807862 w 811024"/>
              <a:gd name="connsiteY3" fmla="*/ 377175 h 377346"/>
              <a:gd name="connsiteX4" fmla="*/ 658637 w 811024"/>
              <a:gd name="connsiteY4" fmla="*/ 250175 h 377346"/>
              <a:gd name="connsiteX5" fmla="*/ 4587 w 811024"/>
              <a:gd name="connsiteY5" fmla="*/ 2525 h 37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024" h="377346">
                <a:moveTo>
                  <a:pt x="4587" y="2525"/>
                </a:moveTo>
                <a:cubicBezTo>
                  <a:pt x="-42244" y="-17848"/>
                  <a:pt x="282664" y="90632"/>
                  <a:pt x="377649" y="127938"/>
                </a:cubicBezTo>
                <a:cubicBezTo>
                  <a:pt x="472634" y="165244"/>
                  <a:pt x="502797" y="184824"/>
                  <a:pt x="574499" y="226363"/>
                </a:cubicBezTo>
                <a:cubicBezTo>
                  <a:pt x="646201" y="267902"/>
                  <a:pt x="793839" y="373206"/>
                  <a:pt x="807862" y="377175"/>
                </a:cubicBezTo>
                <a:cubicBezTo>
                  <a:pt x="821885" y="381144"/>
                  <a:pt x="792252" y="315527"/>
                  <a:pt x="658637" y="250175"/>
                </a:cubicBezTo>
                <a:cubicBezTo>
                  <a:pt x="525022" y="184823"/>
                  <a:pt x="51418" y="22898"/>
                  <a:pt x="4587" y="2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DC3AC1B1-6C8F-47A8-AF82-7B17AF36F05F}"/>
              </a:ext>
            </a:extLst>
          </p:cNvPr>
          <p:cNvSpPr/>
          <p:nvPr/>
        </p:nvSpPr>
        <p:spPr>
          <a:xfrm>
            <a:off x="5588701" y="3655491"/>
            <a:ext cx="762634" cy="275396"/>
          </a:xfrm>
          <a:custGeom>
            <a:avLst/>
            <a:gdLst>
              <a:gd name="connsiteX0" fmla="*/ 5649 w 762634"/>
              <a:gd name="connsiteY0" fmla="*/ 3697 h 275396"/>
              <a:gd name="connsiteX1" fmla="*/ 70737 w 762634"/>
              <a:gd name="connsiteY1" fmla="*/ 17984 h 275396"/>
              <a:gd name="connsiteX2" fmla="*/ 388237 w 762634"/>
              <a:gd name="connsiteY2" fmla="*/ 144984 h 275396"/>
              <a:gd name="connsiteX3" fmla="*/ 759712 w 762634"/>
              <a:gd name="connsiteY3" fmla="*/ 275159 h 275396"/>
              <a:gd name="connsiteX4" fmla="*/ 540637 w 762634"/>
              <a:gd name="connsiteY4" fmla="*/ 173559 h 275396"/>
              <a:gd name="connsiteX5" fmla="*/ 167574 w 762634"/>
              <a:gd name="connsiteY5" fmla="*/ 44972 h 275396"/>
              <a:gd name="connsiteX6" fmla="*/ 5649 w 762634"/>
              <a:gd name="connsiteY6" fmla="*/ 3697 h 27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634" h="275396">
                <a:moveTo>
                  <a:pt x="5649" y="3697"/>
                </a:moveTo>
                <a:cubicBezTo>
                  <a:pt x="-10491" y="-801"/>
                  <a:pt x="6972" y="-5564"/>
                  <a:pt x="70737" y="17984"/>
                </a:cubicBezTo>
                <a:cubicBezTo>
                  <a:pt x="134502" y="41532"/>
                  <a:pt x="273408" y="102122"/>
                  <a:pt x="388237" y="144984"/>
                </a:cubicBezTo>
                <a:cubicBezTo>
                  <a:pt x="503066" y="187847"/>
                  <a:pt x="734312" y="270397"/>
                  <a:pt x="759712" y="275159"/>
                </a:cubicBezTo>
                <a:cubicBezTo>
                  <a:pt x="785112" y="279921"/>
                  <a:pt x="639327" y="211923"/>
                  <a:pt x="540637" y="173559"/>
                </a:cubicBezTo>
                <a:cubicBezTo>
                  <a:pt x="441947" y="135195"/>
                  <a:pt x="256474" y="74605"/>
                  <a:pt x="167574" y="44972"/>
                </a:cubicBezTo>
                <a:cubicBezTo>
                  <a:pt x="78674" y="15339"/>
                  <a:pt x="21789" y="8195"/>
                  <a:pt x="5649" y="3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3537ABEC-5626-46B4-BCAE-0767A4D998CB}"/>
              </a:ext>
            </a:extLst>
          </p:cNvPr>
          <p:cNvSpPr/>
          <p:nvPr/>
        </p:nvSpPr>
        <p:spPr>
          <a:xfrm>
            <a:off x="3298762" y="4173533"/>
            <a:ext cx="157260" cy="321874"/>
          </a:xfrm>
          <a:custGeom>
            <a:avLst/>
            <a:gdLst>
              <a:gd name="connsiteX0" fmla="*/ 157226 w 157260"/>
              <a:gd name="connsiteY0" fmla="*/ 5 h 321874"/>
              <a:gd name="connsiteX1" fmla="*/ 39751 w 157260"/>
              <a:gd name="connsiteY1" fmla="*/ 53980 h 321874"/>
              <a:gd name="connsiteX2" fmla="*/ 14351 w 157260"/>
              <a:gd name="connsiteY2" fmla="*/ 117480 h 321874"/>
              <a:gd name="connsiteX3" fmla="*/ 22288 w 157260"/>
              <a:gd name="connsiteY3" fmla="*/ 230192 h 321874"/>
              <a:gd name="connsiteX4" fmla="*/ 112776 w 157260"/>
              <a:gd name="connsiteY4" fmla="*/ 320680 h 321874"/>
              <a:gd name="connsiteX5" fmla="*/ 46101 w 157260"/>
              <a:gd name="connsiteY5" fmla="*/ 277817 h 321874"/>
              <a:gd name="connsiteX6" fmla="*/ 1651 w 157260"/>
              <a:gd name="connsiteY6" fmla="*/ 217492 h 321874"/>
              <a:gd name="connsiteX7" fmla="*/ 11176 w 157260"/>
              <a:gd name="connsiteY7" fmla="*/ 100017 h 321874"/>
              <a:gd name="connsiteX8" fmla="*/ 27051 w 157260"/>
              <a:gd name="connsiteY8" fmla="*/ 57155 h 321874"/>
              <a:gd name="connsiteX9" fmla="*/ 157226 w 157260"/>
              <a:gd name="connsiteY9" fmla="*/ 5 h 32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260" h="321874">
                <a:moveTo>
                  <a:pt x="157226" y="5"/>
                </a:moveTo>
                <a:cubicBezTo>
                  <a:pt x="159343" y="-524"/>
                  <a:pt x="63563" y="34401"/>
                  <a:pt x="39751" y="53980"/>
                </a:cubicBezTo>
                <a:cubicBezTo>
                  <a:pt x="15939" y="73559"/>
                  <a:pt x="17261" y="88111"/>
                  <a:pt x="14351" y="117480"/>
                </a:cubicBezTo>
                <a:cubicBezTo>
                  <a:pt x="11441" y="146849"/>
                  <a:pt x="5884" y="196325"/>
                  <a:pt x="22288" y="230192"/>
                </a:cubicBezTo>
                <a:cubicBezTo>
                  <a:pt x="38692" y="264059"/>
                  <a:pt x="108807" y="312743"/>
                  <a:pt x="112776" y="320680"/>
                </a:cubicBezTo>
                <a:cubicBezTo>
                  <a:pt x="116745" y="328618"/>
                  <a:pt x="64622" y="295015"/>
                  <a:pt x="46101" y="277817"/>
                </a:cubicBezTo>
                <a:cubicBezTo>
                  <a:pt x="27580" y="260619"/>
                  <a:pt x="7472" y="247125"/>
                  <a:pt x="1651" y="217492"/>
                </a:cubicBezTo>
                <a:cubicBezTo>
                  <a:pt x="-4170" y="187859"/>
                  <a:pt x="6943" y="126740"/>
                  <a:pt x="11176" y="100017"/>
                </a:cubicBezTo>
                <a:cubicBezTo>
                  <a:pt x="15409" y="73294"/>
                  <a:pt x="8530" y="74088"/>
                  <a:pt x="27051" y="57155"/>
                </a:cubicBezTo>
                <a:cubicBezTo>
                  <a:pt x="45572" y="40222"/>
                  <a:pt x="155109" y="534"/>
                  <a:pt x="15722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0904D3D4-8665-4781-923A-77E61D7BDD37}"/>
              </a:ext>
            </a:extLst>
          </p:cNvPr>
          <p:cNvSpPr/>
          <p:nvPr/>
        </p:nvSpPr>
        <p:spPr>
          <a:xfrm>
            <a:off x="3318421" y="4179883"/>
            <a:ext cx="143919" cy="314969"/>
          </a:xfrm>
          <a:custGeom>
            <a:avLst/>
            <a:gdLst>
              <a:gd name="connsiteX0" fmla="*/ 143917 w 143919"/>
              <a:gd name="connsiteY0" fmla="*/ 5 h 314969"/>
              <a:gd name="connsiteX1" fmla="*/ 37554 w 143919"/>
              <a:gd name="connsiteY1" fmla="*/ 65092 h 314969"/>
              <a:gd name="connsiteX2" fmla="*/ 23267 w 143919"/>
              <a:gd name="connsiteY2" fmla="*/ 166692 h 314969"/>
              <a:gd name="connsiteX3" fmla="*/ 47079 w 143919"/>
              <a:gd name="connsiteY3" fmla="*/ 242892 h 314969"/>
              <a:gd name="connsiteX4" fmla="*/ 97879 w 143919"/>
              <a:gd name="connsiteY4" fmla="*/ 312742 h 314969"/>
              <a:gd name="connsiteX5" fmla="*/ 67717 w 143919"/>
              <a:gd name="connsiteY5" fmla="*/ 285755 h 314969"/>
              <a:gd name="connsiteX6" fmla="*/ 1042 w 143919"/>
              <a:gd name="connsiteY6" fmla="*/ 169867 h 314969"/>
              <a:gd name="connsiteX7" fmla="*/ 34379 w 143919"/>
              <a:gd name="connsiteY7" fmla="*/ 61917 h 314969"/>
              <a:gd name="connsiteX8" fmla="*/ 143917 w 143919"/>
              <a:gd name="connsiteY8" fmla="*/ 5 h 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19" h="314969">
                <a:moveTo>
                  <a:pt x="143917" y="5"/>
                </a:moveTo>
                <a:cubicBezTo>
                  <a:pt x="144446" y="534"/>
                  <a:pt x="57662" y="37311"/>
                  <a:pt x="37554" y="65092"/>
                </a:cubicBezTo>
                <a:cubicBezTo>
                  <a:pt x="17446" y="92873"/>
                  <a:pt x="21680" y="137059"/>
                  <a:pt x="23267" y="166692"/>
                </a:cubicBezTo>
                <a:cubicBezTo>
                  <a:pt x="24854" y="196325"/>
                  <a:pt x="34644" y="218550"/>
                  <a:pt x="47079" y="242892"/>
                </a:cubicBezTo>
                <a:cubicBezTo>
                  <a:pt x="59514" y="267234"/>
                  <a:pt x="94439" y="305598"/>
                  <a:pt x="97879" y="312742"/>
                </a:cubicBezTo>
                <a:cubicBezTo>
                  <a:pt x="101319" y="319886"/>
                  <a:pt x="83856" y="309567"/>
                  <a:pt x="67717" y="285755"/>
                </a:cubicBezTo>
                <a:cubicBezTo>
                  <a:pt x="51578" y="261943"/>
                  <a:pt x="6598" y="207173"/>
                  <a:pt x="1042" y="169867"/>
                </a:cubicBezTo>
                <a:cubicBezTo>
                  <a:pt x="-4514" y="132561"/>
                  <a:pt x="12948" y="88111"/>
                  <a:pt x="34379" y="61917"/>
                </a:cubicBezTo>
                <a:cubicBezTo>
                  <a:pt x="55810" y="35723"/>
                  <a:pt x="143388" y="-524"/>
                  <a:pt x="14391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EA94F49D-1739-4C39-A07E-7EB31CEA18E7}"/>
              </a:ext>
            </a:extLst>
          </p:cNvPr>
          <p:cNvSpPr/>
          <p:nvPr/>
        </p:nvSpPr>
        <p:spPr>
          <a:xfrm>
            <a:off x="3348271" y="4183007"/>
            <a:ext cx="122069" cy="258839"/>
          </a:xfrm>
          <a:custGeom>
            <a:avLst/>
            <a:gdLst>
              <a:gd name="connsiteX0" fmla="*/ 122004 w 122069"/>
              <a:gd name="connsiteY0" fmla="*/ 56 h 258839"/>
              <a:gd name="connsiteX1" fmla="*/ 28342 w 122069"/>
              <a:gd name="connsiteY1" fmla="*/ 79431 h 258839"/>
              <a:gd name="connsiteX2" fmla="*/ 15642 w 122069"/>
              <a:gd name="connsiteY2" fmla="*/ 139756 h 258839"/>
              <a:gd name="connsiteX3" fmla="*/ 25167 w 122069"/>
              <a:gd name="connsiteY3" fmla="*/ 201668 h 258839"/>
              <a:gd name="connsiteX4" fmla="*/ 48979 w 122069"/>
              <a:gd name="connsiteY4" fmla="*/ 258818 h 258839"/>
              <a:gd name="connsiteX5" fmla="*/ 10879 w 122069"/>
              <a:gd name="connsiteY5" fmla="*/ 195318 h 258839"/>
              <a:gd name="connsiteX6" fmla="*/ 1354 w 122069"/>
              <a:gd name="connsiteY6" fmla="*/ 155631 h 258839"/>
              <a:gd name="connsiteX7" fmla="*/ 12467 w 122069"/>
              <a:gd name="connsiteY7" fmla="*/ 92131 h 258839"/>
              <a:gd name="connsiteX8" fmla="*/ 122004 w 122069"/>
              <a:gd name="connsiteY8" fmla="*/ 56 h 25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69" h="258839">
                <a:moveTo>
                  <a:pt x="122004" y="56"/>
                </a:moveTo>
                <a:cubicBezTo>
                  <a:pt x="124650" y="-2061"/>
                  <a:pt x="46069" y="56148"/>
                  <a:pt x="28342" y="79431"/>
                </a:cubicBezTo>
                <a:cubicBezTo>
                  <a:pt x="10615" y="102714"/>
                  <a:pt x="16171" y="119383"/>
                  <a:pt x="15642" y="139756"/>
                </a:cubicBezTo>
                <a:cubicBezTo>
                  <a:pt x="15113" y="160129"/>
                  <a:pt x="19611" y="181824"/>
                  <a:pt x="25167" y="201668"/>
                </a:cubicBezTo>
                <a:cubicBezTo>
                  <a:pt x="30723" y="221512"/>
                  <a:pt x="51360" y="259876"/>
                  <a:pt x="48979" y="258818"/>
                </a:cubicBezTo>
                <a:cubicBezTo>
                  <a:pt x="46598" y="257760"/>
                  <a:pt x="18816" y="212516"/>
                  <a:pt x="10879" y="195318"/>
                </a:cubicBezTo>
                <a:cubicBezTo>
                  <a:pt x="2941" y="178120"/>
                  <a:pt x="1089" y="172829"/>
                  <a:pt x="1354" y="155631"/>
                </a:cubicBezTo>
                <a:cubicBezTo>
                  <a:pt x="1619" y="138433"/>
                  <a:pt x="-6054" y="119118"/>
                  <a:pt x="12467" y="92131"/>
                </a:cubicBezTo>
                <a:cubicBezTo>
                  <a:pt x="30988" y="65144"/>
                  <a:pt x="119358" y="2173"/>
                  <a:pt x="122004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C9F23EF3-C118-4066-A56E-17D0AED64A57}"/>
              </a:ext>
            </a:extLst>
          </p:cNvPr>
          <p:cNvSpPr/>
          <p:nvPr/>
        </p:nvSpPr>
        <p:spPr>
          <a:xfrm>
            <a:off x="3362587" y="4179231"/>
            <a:ext cx="200388" cy="207777"/>
          </a:xfrm>
          <a:custGeom>
            <a:avLst/>
            <a:gdLst>
              <a:gd name="connsiteX0" fmla="*/ 1326 w 200388"/>
              <a:gd name="connsiteY0" fmla="*/ 26057 h 207777"/>
              <a:gd name="connsiteX1" fmla="*/ 133088 w 200388"/>
              <a:gd name="connsiteY1" fmla="*/ 657 h 207777"/>
              <a:gd name="connsiteX2" fmla="*/ 188651 w 200388"/>
              <a:gd name="connsiteY2" fmla="*/ 57807 h 207777"/>
              <a:gd name="connsiteX3" fmla="*/ 199763 w 200388"/>
              <a:gd name="connsiteY3" fmla="*/ 146707 h 207777"/>
              <a:gd name="connsiteX4" fmla="*/ 177538 w 200388"/>
              <a:gd name="connsiteY4" fmla="*/ 207032 h 207777"/>
              <a:gd name="connsiteX5" fmla="*/ 180713 w 200388"/>
              <a:gd name="connsiteY5" fmla="*/ 105432 h 207777"/>
              <a:gd name="connsiteX6" fmla="*/ 166426 w 200388"/>
              <a:gd name="connsiteY6" fmla="*/ 33994 h 207777"/>
              <a:gd name="connsiteX7" fmla="*/ 71176 w 200388"/>
              <a:gd name="connsiteY7" fmla="*/ 14944 h 207777"/>
              <a:gd name="connsiteX8" fmla="*/ 1326 w 200388"/>
              <a:gd name="connsiteY8" fmla="*/ 26057 h 2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388" h="207777">
                <a:moveTo>
                  <a:pt x="1326" y="26057"/>
                </a:moveTo>
                <a:cubicBezTo>
                  <a:pt x="11645" y="23676"/>
                  <a:pt x="101867" y="-4635"/>
                  <a:pt x="133088" y="657"/>
                </a:cubicBezTo>
                <a:cubicBezTo>
                  <a:pt x="164309" y="5949"/>
                  <a:pt x="177539" y="33465"/>
                  <a:pt x="188651" y="57807"/>
                </a:cubicBezTo>
                <a:cubicBezTo>
                  <a:pt x="199763" y="82149"/>
                  <a:pt x="201615" y="121836"/>
                  <a:pt x="199763" y="146707"/>
                </a:cubicBezTo>
                <a:cubicBezTo>
                  <a:pt x="197911" y="171578"/>
                  <a:pt x="180713" y="213911"/>
                  <a:pt x="177538" y="207032"/>
                </a:cubicBezTo>
                <a:cubicBezTo>
                  <a:pt x="174363" y="200153"/>
                  <a:pt x="182565" y="134272"/>
                  <a:pt x="180713" y="105432"/>
                </a:cubicBezTo>
                <a:cubicBezTo>
                  <a:pt x="178861" y="76592"/>
                  <a:pt x="184682" y="49075"/>
                  <a:pt x="166426" y="33994"/>
                </a:cubicBezTo>
                <a:cubicBezTo>
                  <a:pt x="148170" y="18913"/>
                  <a:pt x="98957" y="15208"/>
                  <a:pt x="71176" y="14944"/>
                </a:cubicBezTo>
                <a:cubicBezTo>
                  <a:pt x="43395" y="14680"/>
                  <a:pt x="-8993" y="28438"/>
                  <a:pt x="1326" y="260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059AAED3-DC34-4EE7-8555-74ECA3EBC82A}"/>
              </a:ext>
            </a:extLst>
          </p:cNvPr>
          <p:cNvSpPr/>
          <p:nvPr/>
        </p:nvSpPr>
        <p:spPr>
          <a:xfrm>
            <a:off x="3381353" y="4263569"/>
            <a:ext cx="183126" cy="229178"/>
          </a:xfrm>
          <a:custGeom>
            <a:avLst/>
            <a:gdLst>
              <a:gd name="connsiteX0" fmla="*/ 177822 w 183126"/>
              <a:gd name="connsiteY0" fmla="*/ 456 h 229178"/>
              <a:gd name="connsiteX1" fmla="*/ 176235 w 183126"/>
              <a:gd name="connsiteY1" fmla="*/ 132219 h 229178"/>
              <a:gd name="connsiteX2" fmla="*/ 157185 w 183126"/>
              <a:gd name="connsiteY2" fmla="*/ 171906 h 229178"/>
              <a:gd name="connsiteX3" fmla="*/ 119085 w 183126"/>
              <a:gd name="connsiteY3" fmla="*/ 195719 h 229178"/>
              <a:gd name="connsiteX4" fmla="*/ 22 w 183126"/>
              <a:gd name="connsiteY4" fmla="*/ 229056 h 229178"/>
              <a:gd name="connsiteX5" fmla="*/ 109560 w 183126"/>
              <a:gd name="connsiteY5" fmla="*/ 183019 h 229178"/>
              <a:gd name="connsiteX6" fmla="*/ 177822 w 183126"/>
              <a:gd name="connsiteY6" fmla="*/ 456 h 22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126" h="229178">
                <a:moveTo>
                  <a:pt x="177822" y="456"/>
                </a:moveTo>
                <a:cubicBezTo>
                  <a:pt x="188934" y="-8011"/>
                  <a:pt x="179674" y="103644"/>
                  <a:pt x="176235" y="132219"/>
                </a:cubicBezTo>
                <a:cubicBezTo>
                  <a:pt x="172796" y="160794"/>
                  <a:pt x="166710" y="161323"/>
                  <a:pt x="157185" y="171906"/>
                </a:cubicBezTo>
                <a:cubicBezTo>
                  <a:pt x="147660" y="182489"/>
                  <a:pt x="145279" y="186194"/>
                  <a:pt x="119085" y="195719"/>
                </a:cubicBezTo>
                <a:cubicBezTo>
                  <a:pt x="92891" y="205244"/>
                  <a:pt x="1610" y="231173"/>
                  <a:pt x="22" y="229056"/>
                </a:cubicBezTo>
                <a:cubicBezTo>
                  <a:pt x="-1566" y="226939"/>
                  <a:pt x="80456" y="214240"/>
                  <a:pt x="109560" y="183019"/>
                </a:cubicBezTo>
                <a:cubicBezTo>
                  <a:pt x="138664" y="151798"/>
                  <a:pt x="166710" y="8923"/>
                  <a:pt x="177822" y="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BF106BEA-CB60-48A1-A2BF-47C47721D9BC}"/>
              </a:ext>
            </a:extLst>
          </p:cNvPr>
          <p:cNvSpPr/>
          <p:nvPr/>
        </p:nvSpPr>
        <p:spPr>
          <a:xfrm>
            <a:off x="3427252" y="4132106"/>
            <a:ext cx="243313" cy="182171"/>
          </a:xfrm>
          <a:custGeom>
            <a:avLst/>
            <a:gdLst>
              <a:gd name="connsiteX0" fmla="*/ 161 w 243313"/>
              <a:gd name="connsiteY0" fmla="*/ 157 h 182171"/>
              <a:gd name="connsiteX1" fmla="*/ 155736 w 243313"/>
              <a:gd name="connsiteY1" fmla="*/ 14444 h 182171"/>
              <a:gd name="connsiteX2" fmla="*/ 208123 w 243313"/>
              <a:gd name="connsiteY2" fmla="*/ 66832 h 182171"/>
              <a:gd name="connsiteX3" fmla="*/ 241461 w 243313"/>
              <a:gd name="connsiteY3" fmla="*/ 181132 h 182171"/>
              <a:gd name="connsiteX4" fmla="*/ 233523 w 243313"/>
              <a:gd name="connsiteY4" fmla="*/ 117632 h 182171"/>
              <a:gd name="connsiteX5" fmla="*/ 187486 w 243313"/>
              <a:gd name="connsiteY5" fmla="*/ 20794 h 182171"/>
              <a:gd name="connsiteX6" fmla="*/ 161 w 243313"/>
              <a:gd name="connsiteY6" fmla="*/ 157 h 1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313" h="182171">
                <a:moveTo>
                  <a:pt x="161" y="157"/>
                </a:moveTo>
                <a:cubicBezTo>
                  <a:pt x="-5130" y="-901"/>
                  <a:pt x="121076" y="3332"/>
                  <a:pt x="155736" y="14444"/>
                </a:cubicBezTo>
                <a:cubicBezTo>
                  <a:pt x="190396" y="25557"/>
                  <a:pt x="193835" y="39051"/>
                  <a:pt x="208123" y="66832"/>
                </a:cubicBezTo>
                <a:cubicBezTo>
                  <a:pt x="222411" y="94613"/>
                  <a:pt x="237228" y="172665"/>
                  <a:pt x="241461" y="181132"/>
                </a:cubicBezTo>
                <a:cubicBezTo>
                  <a:pt x="245694" y="189599"/>
                  <a:pt x="242519" y="144355"/>
                  <a:pt x="233523" y="117632"/>
                </a:cubicBezTo>
                <a:cubicBezTo>
                  <a:pt x="224527" y="90909"/>
                  <a:pt x="222146" y="41696"/>
                  <a:pt x="187486" y="20794"/>
                </a:cubicBezTo>
                <a:cubicBezTo>
                  <a:pt x="152826" y="-108"/>
                  <a:pt x="5452" y="1215"/>
                  <a:pt x="161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03D83BD7-EAF4-4889-8F94-4B00279D6C74}"/>
              </a:ext>
            </a:extLst>
          </p:cNvPr>
          <p:cNvSpPr/>
          <p:nvPr/>
        </p:nvSpPr>
        <p:spPr>
          <a:xfrm>
            <a:off x="3442947" y="4144899"/>
            <a:ext cx="197374" cy="163595"/>
          </a:xfrm>
          <a:custGeom>
            <a:avLst/>
            <a:gdLst>
              <a:gd name="connsiteX0" fmla="*/ 341 w 197374"/>
              <a:gd name="connsiteY0" fmla="*/ 64 h 163595"/>
              <a:gd name="connsiteX1" fmla="*/ 122578 w 197374"/>
              <a:gd name="connsiteY1" fmla="*/ 14351 h 163595"/>
              <a:gd name="connsiteX2" fmla="*/ 170203 w 197374"/>
              <a:gd name="connsiteY2" fmla="*/ 73089 h 163595"/>
              <a:gd name="connsiteX3" fmla="*/ 197191 w 197374"/>
              <a:gd name="connsiteY3" fmla="*/ 163576 h 163595"/>
              <a:gd name="connsiteX4" fmla="*/ 157503 w 197374"/>
              <a:gd name="connsiteY4" fmla="*/ 65151 h 163595"/>
              <a:gd name="connsiteX5" fmla="*/ 87653 w 197374"/>
              <a:gd name="connsiteY5" fmla="*/ 11176 h 163595"/>
              <a:gd name="connsiteX6" fmla="*/ 341 w 197374"/>
              <a:gd name="connsiteY6" fmla="*/ 64 h 16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374" h="163595">
                <a:moveTo>
                  <a:pt x="341" y="64"/>
                </a:moveTo>
                <a:cubicBezTo>
                  <a:pt x="6162" y="593"/>
                  <a:pt x="94268" y="2180"/>
                  <a:pt x="122578" y="14351"/>
                </a:cubicBezTo>
                <a:cubicBezTo>
                  <a:pt x="150888" y="26522"/>
                  <a:pt x="157768" y="48218"/>
                  <a:pt x="170203" y="73089"/>
                </a:cubicBezTo>
                <a:cubicBezTo>
                  <a:pt x="182638" y="97960"/>
                  <a:pt x="199308" y="164899"/>
                  <a:pt x="197191" y="163576"/>
                </a:cubicBezTo>
                <a:cubicBezTo>
                  <a:pt x="195074" y="162253"/>
                  <a:pt x="175759" y="90551"/>
                  <a:pt x="157503" y="65151"/>
                </a:cubicBezTo>
                <a:cubicBezTo>
                  <a:pt x="139247" y="39751"/>
                  <a:pt x="110671" y="20172"/>
                  <a:pt x="87653" y="11176"/>
                </a:cubicBezTo>
                <a:cubicBezTo>
                  <a:pt x="64635" y="2180"/>
                  <a:pt x="-5480" y="-465"/>
                  <a:pt x="341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ABEAB98A-516D-4F23-BCDE-881754A21FB8}"/>
              </a:ext>
            </a:extLst>
          </p:cNvPr>
          <p:cNvSpPr/>
          <p:nvPr/>
        </p:nvSpPr>
        <p:spPr>
          <a:xfrm>
            <a:off x="3392282" y="4415954"/>
            <a:ext cx="266285" cy="113249"/>
          </a:xfrm>
          <a:custGeom>
            <a:avLst/>
            <a:gdLst>
              <a:gd name="connsiteX0" fmla="*/ 263731 w 266285"/>
              <a:gd name="connsiteY0" fmla="*/ 471 h 113249"/>
              <a:gd name="connsiteX1" fmla="*/ 235156 w 266285"/>
              <a:gd name="connsiteY1" fmla="*/ 59209 h 113249"/>
              <a:gd name="connsiteX2" fmla="*/ 193881 w 266285"/>
              <a:gd name="connsiteY2" fmla="*/ 89371 h 113249"/>
              <a:gd name="connsiteX3" fmla="*/ 135143 w 266285"/>
              <a:gd name="connsiteY3" fmla="*/ 110009 h 113249"/>
              <a:gd name="connsiteX4" fmla="*/ 206 w 266285"/>
              <a:gd name="connsiteY4" fmla="*/ 111596 h 113249"/>
              <a:gd name="connsiteX5" fmla="*/ 168481 w 266285"/>
              <a:gd name="connsiteY5" fmla="*/ 94134 h 113249"/>
              <a:gd name="connsiteX6" fmla="*/ 263731 w 266285"/>
              <a:gd name="connsiteY6" fmla="*/ 471 h 11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285" h="113249">
                <a:moveTo>
                  <a:pt x="263731" y="471"/>
                </a:moveTo>
                <a:cubicBezTo>
                  <a:pt x="274843" y="-5350"/>
                  <a:pt x="246798" y="44393"/>
                  <a:pt x="235156" y="59209"/>
                </a:cubicBezTo>
                <a:cubicBezTo>
                  <a:pt x="223514" y="74025"/>
                  <a:pt x="210550" y="80904"/>
                  <a:pt x="193881" y="89371"/>
                </a:cubicBezTo>
                <a:cubicBezTo>
                  <a:pt x="177212" y="97838"/>
                  <a:pt x="167422" y="106305"/>
                  <a:pt x="135143" y="110009"/>
                </a:cubicBezTo>
                <a:cubicBezTo>
                  <a:pt x="102864" y="113713"/>
                  <a:pt x="-5350" y="114242"/>
                  <a:pt x="206" y="111596"/>
                </a:cubicBezTo>
                <a:cubicBezTo>
                  <a:pt x="5762" y="108950"/>
                  <a:pt x="129587" y="106569"/>
                  <a:pt x="168481" y="94134"/>
                </a:cubicBezTo>
                <a:cubicBezTo>
                  <a:pt x="207375" y="81699"/>
                  <a:pt x="252619" y="6292"/>
                  <a:pt x="263731" y="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2BAFBC4D-ACAA-4425-9BDD-BFF8346617A7}"/>
              </a:ext>
            </a:extLst>
          </p:cNvPr>
          <p:cNvSpPr/>
          <p:nvPr/>
        </p:nvSpPr>
        <p:spPr>
          <a:xfrm>
            <a:off x="3454623" y="4398754"/>
            <a:ext cx="157061" cy="125626"/>
          </a:xfrm>
          <a:custGeom>
            <a:avLst/>
            <a:gdLst>
              <a:gd name="connsiteX0" fmla="*/ 156940 w 157061"/>
              <a:gd name="connsiteY0" fmla="*/ 209 h 125626"/>
              <a:gd name="connsiteX1" fmla="*/ 101377 w 157061"/>
              <a:gd name="connsiteY1" fmla="*/ 73234 h 125626"/>
              <a:gd name="connsiteX2" fmla="*/ 53752 w 157061"/>
              <a:gd name="connsiteY2" fmla="*/ 97046 h 125626"/>
              <a:gd name="connsiteX3" fmla="*/ 1365 w 157061"/>
              <a:gd name="connsiteY3" fmla="*/ 125621 h 125626"/>
              <a:gd name="connsiteX4" fmla="*/ 112490 w 157061"/>
              <a:gd name="connsiteY4" fmla="*/ 98634 h 125626"/>
              <a:gd name="connsiteX5" fmla="*/ 156940 w 157061"/>
              <a:gd name="connsiteY5" fmla="*/ 209 h 12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061" h="125626">
                <a:moveTo>
                  <a:pt x="156940" y="209"/>
                </a:moveTo>
                <a:cubicBezTo>
                  <a:pt x="155088" y="-4024"/>
                  <a:pt x="118575" y="57095"/>
                  <a:pt x="101377" y="73234"/>
                </a:cubicBezTo>
                <a:cubicBezTo>
                  <a:pt x="84179" y="89373"/>
                  <a:pt x="70421" y="88315"/>
                  <a:pt x="53752" y="97046"/>
                </a:cubicBezTo>
                <a:cubicBezTo>
                  <a:pt x="37083" y="105777"/>
                  <a:pt x="-8425" y="125356"/>
                  <a:pt x="1365" y="125621"/>
                </a:cubicBezTo>
                <a:cubicBezTo>
                  <a:pt x="11155" y="125886"/>
                  <a:pt x="85767" y="116361"/>
                  <a:pt x="112490" y="98634"/>
                </a:cubicBezTo>
                <a:cubicBezTo>
                  <a:pt x="139213" y="80907"/>
                  <a:pt x="158792" y="4442"/>
                  <a:pt x="156940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DB86BBAB-AD04-4EA7-ABA0-6D02DF935783}"/>
              </a:ext>
            </a:extLst>
          </p:cNvPr>
          <p:cNvSpPr/>
          <p:nvPr/>
        </p:nvSpPr>
        <p:spPr>
          <a:xfrm>
            <a:off x="3573997" y="3953723"/>
            <a:ext cx="509307" cy="228407"/>
          </a:xfrm>
          <a:custGeom>
            <a:avLst/>
            <a:gdLst>
              <a:gd name="connsiteX0" fmla="*/ 1053 w 509307"/>
              <a:gd name="connsiteY0" fmla="*/ 740 h 228407"/>
              <a:gd name="connsiteX1" fmla="*/ 275691 w 509307"/>
              <a:gd name="connsiteY1" fmla="*/ 113452 h 228407"/>
              <a:gd name="connsiteX2" fmla="*/ 377291 w 509307"/>
              <a:gd name="connsiteY2" fmla="*/ 196002 h 228407"/>
              <a:gd name="connsiteX3" fmla="*/ 509053 w 509307"/>
              <a:gd name="connsiteY3" fmla="*/ 227752 h 228407"/>
              <a:gd name="connsiteX4" fmla="*/ 404278 w 509307"/>
              <a:gd name="connsiteY4" fmla="*/ 170602 h 228407"/>
              <a:gd name="connsiteX5" fmla="*/ 188378 w 509307"/>
              <a:gd name="connsiteY5" fmla="*/ 69002 h 228407"/>
              <a:gd name="connsiteX6" fmla="*/ 1053 w 509307"/>
              <a:gd name="connsiteY6" fmla="*/ 740 h 22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307" h="228407">
                <a:moveTo>
                  <a:pt x="1053" y="740"/>
                </a:moveTo>
                <a:cubicBezTo>
                  <a:pt x="15605" y="8148"/>
                  <a:pt x="212985" y="80908"/>
                  <a:pt x="275691" y="113452"/>
                </a:cubicBezTo>
                <a:cubicBezTo>
                  <a:pt x="338397" y="145996"/>
                  <a:pt x="338397" y="176952"/>
                  <a:pt x="377291" y="196002"/>
                </a:cubicBezTo>
                <a:cubicBezTo>
                  <a:pt x="416185" y="215052"/>
                  <a:pt x="504555" y="231985"/>
                  <a:pt x="509053" y="227752"/>
                </a:cubicBezTo>
                <a:cubicBezTo>
                  <a:pt x="513551" y="223519"/>
                  <a:pt x="457724" y="197060"/>
                  <a:pt x="404278" y="170602"/>
                </a:cubicBezTo>
                <a:cubicBezTo>
                  <a:pt x="350832" y="144144"/>
                  <a:pt x="250291" y="94667"/>
                  <a:pt x="188378" y="69002"/>
                </a:cubicBezTo>
                <a:cubicBezTo>
                  <a:pt x="126466" y="43338"/>
                  <a:pt x="-13499" y="-6668"/>
                  <a:pt x="1053" y="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309FE672-E3C9-4BB8-B8B9-679C88AEF71C}"/>
              </a:ext>
            </a:extLst>
          </p:cNvPr>
          <p:cNvSpPr/>
          <p:nvPr/>
        </p:nvSpPr>
        <p:spPr>
          <a:xfrm>
            <a:off x="3522602" y="3995260"/>
            <a:ext cx="620929" cy="234033"/>
          </a:xfrm>
          <a:custGeom>
            <a:avLst/>
            <a:gdLst>
              <a:gd name="connsiteX0" fmla="*/ 61 w 620929"/>
              <a:gd name="connsiteY0" fmla="*/ 478 h 234033"/>
              <a:gd name="connsiteX1" fmla="*/ 203261 w 620929"/>
              <a:gd name="connsiteY1" fmla="*/ 114778 h 234033"/>
              <a:gd name="connsiteX2" fmla="*/ 376298 w 620929"/>
              <a:gd name="connsiteY2" fmla="*/ 167165 h 234033"/>
              <a:gd name="connsiteX3" fmla="*/ 620773 w 620929"/>
              <a:gd name="connsiteY3" fmla="*/ 233840 h 234033"/>
              <a:gd name="connsiteX4" fmla="*/ 409636 w 620929"/>
              <a:gd name="connsiteY4" fmla="*/ 144940 h 234033"/>
              <a:gd name="connsiteX5" fmla="*/ 184211 w 620929"/>
              <a:gd name="connsiteY5" fmla="*/ 76678 h 234033"/>
              <a:gd name="connsiteX6" fmla="*/ 61 w 620929"/>
              <a:gd name="connsiteY6" fmla="*/ 478 h 23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929" h="234033">
                <a:moveTo>
                  <a:pt x="61" y="478"/>
                </a:moveTo>
                <a:cubicBezTo>
                  <a:pt x="3236" y="6828"/>
                  <a:pt x="140555" y="86997"/>
                  <a:pt x="203261" y="114778"/>
                </a:cubicBezTo>
                <a:cubicBezTo>
                  <a:pt x="265967" y="142559"/>
                  <a:pt x="376298" y="167165"/>
                  <a:pt x="376298" y="167165"/>
                </a:cubicBezTo>
                <a:cubicBezTo>
                  <a:pt x="445883" y="187009"/>
                  <a:pt x="615217" y="237544"/>
                  <a:pt x="620773" y="233840"/>
                </a:cubicBezTo>
                <a:cubicBezTo>
                  <a:pt x="626329" y="230136"/>
                  <a:pt x="482396" y="171134"/>
                  <a:pt x="409636" y="144940"/>
                </a:cubicBezTo>
                <a:cubicBezTo>
                  <a:pt x="336876" y="118746"/>
                  <a:pt x="251415" y="100755"/>
                  <a:pt x="184211" y="76678"/>
                </a:cubicBezTo>
                <a:cubicBezTo>
                  <a:pt x="117007" y="52601"/>
                  <a:pt x="-3114" y="-5872"/>
                  <a:pt x="61" y="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DFE048D2-284D-46D9-BF34-367245873FA7}"/>
              </a:ext>
            </a:extLst>
          </p:cNvPr>
          <p:cNvSpPr/>
          <p:nvPr/>
        </p:nvSpPr>
        <p:spPr>
          <a:xfrm>
            <a:off x="3860782" y="3728111"/>
            <a:ext cx="200972" cy="254724"/>
          </a:xfrm>
          <a:custGeom>
            <a:avLst/>
            <a:gdLst>
              <a:gd name="connsiteX0" fmla="*/ 18 w 200972"/>
              <a:gd name="connsiteY0" fmla="*/ 31089 h 254724"/>
              <a:gd name="connsiteX1" fmla="*/ 130193 w 200972"/>
              <a:gd name="connsiteY1" fmla="*/ 5689 h 254724"/>
              <a:gd name="connsiteX2" fmla="*/ 195281 w 200972"/>
              <a:gd name="connsiteY2" fmla="*/ 153327 h 254724"/>
              <a:gd name="connsiteX3" fmla="*/ 193693 w 200972"/>
              <a:gd name="connsiteY3" fmla="*/ 253339 h 254724"/>
              <a:gd name="connsiteX4" fmla="*/ 160356 w 200972"/>
              <a:gd name="connsiteY4" fmla="*/ 80302 h 254724"/>
              <a:gd name="connsiteX5" fmla="*/ 139718 w 200972"/>
              <a:gd name="connsiteY5" fmla="*/ 37439 h 254724"/>
              <a:gd name="connsiteX6" fmla="*/ 18 w 200972"/>
              <a:gd name="connsiteY6" fmla="*/ 31089 h 25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972" h="254724">
                <a:moveTo>
                  <a:pt x="18" y="31089"/>
                </a:moveTo>
                <a:cubicBezTo>
                  <a:pt x="-1569" y="25797"/>
                  <a:pt x="97649" y="-14684"/>
                  <a:pt x="130193" y="5689"/>
                </a:cubicBezTo>
                <a:cubicBezTo>
                  <a:pt x="162737" y="26062"/>
                  <a:pt x="184698" y="112052"/>
                  <a:pt x="195281" y="153327"/>
                </a:cubicBezTo>
                <a:cubicBezTo>
                  <a:pt x="205864" y="194602"/>
                  <a:pt x="199514" y="265510"/>
                  <a:pt x="193693" y="253339"/>
                </a:cubicBezTo>
                <a:cubicBezTo>
                  <a:pt x="187872" y="241168"/>
                  <a:pt x="169352" y="116285"/>
                  <a:pt x="160356" y="80302"/>
                </a:cubicBezTo>
                <a:cubicBezTo>
                  <a:pt x="151360" y="44319"/>
                  <a:pt x="160885" y="46435"/>
                  <a:pt x="139718" y="37439"/>
                </a:cubicBezTo>
                <a:cubicBezTo>
                  <a:pt x="118551" y="28443"/>
                  <a:pt x="1605" y="36381"/>
                  <a:pt x="18" y="31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A4F1519F-C1FC-4AAF-BBF3-BF96FFE47C79}"/>
              </a:ext>
            </a:extLst>
          </p:cNvPr>
          <p:cNvSpPr/>
          <p:nvPr/>
        </p:nvSpPr>
        <p:spPr>
          <a:xfrm>
            <a:off x="4028426" y="3894053"/>
            <a:ext cx="75715" cy="300173"/>
          </a:xfrm>
          <a:custGeom>
            <a:avLst/>
            <a:gdLst>
              <a:gd name="connsiteX0" fmla="*/ 2237 w 75715"/>
              <a:gd name="connsiteY0" fmla="*/ 85 h 300173"/>
              <a:gd name="connsiteX1" fmla="*/ 11762 w 75715"/>
              <a:gd name="connsiteY1" fmla="*/ 119147 h 300173"/>
              <a:gd name="connsiteX2" fmla="*/ 75262 w 75715"/>
              <a:gd name="connsiteY2" fmla="*/ 300122 h 300173"/>
              <a:gd name="connsiteX3" fmla="*/ 38749 w 75715"/>
              <a:gd name="connsiteY3" fmla="*/ 136610 h 300173"/>
              <a:gd name="connsiteX4" fmla="*/ 2237 w 75715"/>
              <a:gd name="connsiteY4" fmla="*/ 85 h 30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15" h="300173">
                <a:moveTo>
                  <a:pt x="2237" y="85"/>
                </a:moveTo>
                <a:cubicBezTo>
                  <a:pt x="-2261" y="-2826"/>
                  <a:pt x="-409" y="69141"/>
                  <a:pt x="11762" y="119147"/>
                </a:cubicBezTo>
                <a:cubicBezTo>
                  <a:pt x="23933" y="169153"/>
                  <a:pt x="70764" y="297212"/>
                  <a:pt x="75262" y="300122"/>
                </a:cubicBezTo>
                <a:cubicBezTo>
                  <a:pt x="79760" y="303033"/>
                  <a:pt x="49597" y="181589"/>
                  <a:pt x="38749" y="136610"/>
                </a:cubicBezTo>
                <a:cubicBezTo>
                  <a:pt x="27901" y="91631"/>
                  <a:pt x="6735" y="2996"/>
                  <a:pt x="2237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AF18FD10-223E-49ED-A583-64D3A31C2461}"/>
              </a:ext>
            </a:extLst>
          </p:cNvPr>
          <p:cNvSpPr/>
          <p:nvPr/>
        </p:nvSpPr>
        <p:spPr>
          <a:xfrm>
            <a:off x="4004624" y="3913128"/>
            <a:ext cx="83833" cy="296203"/>
          </a:xfrm>
          <a:custGeom>
            <a:avLst/>
            <a:gdLst>
              <a:gd name="connsiteX0" fmla="*/ 30801 w 83833"/>
              <a:gd name="connsiteY0" fmla="*/ 1647 h 296203"/>
              <a:gd name="connsiteX1" fmla="*/ 22864 w 83833"/>
              <a:gd name="connsiteY1" fmla="*/ 128647 h 296203"/>
              <a:gd name="connsiteX2" fmla="*/ 83189 w 83833"/>
              <a:gd name="connsiteY2" fmla="*/ 290572 h 296203"/>
              <a:gd name="connsiteX3" fmla="*/ 51439 w 83833"/>
              <a:gd name="connsiteY3" fmla="*/ 250885 h 296203"/>
              <a:gd name="connsiteX4" fmla="*/ 639 w 83833"/>
              <a:gd name="connsiteY4" fmla="*/ 169922 h 296203"/>
              <a:gd name="connsiteX5" fmla="*/ 22864 w 83833"/>
              <a:gd name="connsiteY5" fmla="*/ 61972 h 296203"/>
              <a:gd name="connsiteX6" fmla="*/ 30801 w 83833"/>
              <a:gd name="connsiteY6" fmla="*/ 1647 h 29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33" h="296203">
                <a:moveTo>
                  <a:pt x="30801" y="1647"/>
                </a:moveTo>
                <a:cubicBezTo>
                  <a:pt x="30801" y="12759"/>
                  <a:pt x="14133" y="80493"/>
                  <a:pt x="22864" y="128647"/>
                </a:cubicBezTo>
                <a:cubicBezTo>
                  <a:pt x="31595" y="176801"/>
                  <a:pt x="78427" y="270199"/>
                  <a:pt x="83189" y="290572"/>
                </a:cubicBezTo>
                <a:cubicBezTo>
                  <a:pt x="87951" y="310945"/>
                  <a:pt x="65197" y="270993"/>
                  <a:pt x="51439" y="250885"/>
                </a:cubicBezTo>
                <a:cubicBezTo>
                  <a:pt x="37681" y="230777"/>
                  <a:pt x="5401" y="201407"/>
                  <a:pt x="639" y="169922"/>
                </a:cubicBezTo>
                <a:cubicBezTo>
                  <a:pt x="-4123" y="138437"/>
                  <a:pt x="19160" y="85520"/>
                  <a:pt x="22864" y="61972"/>
                </a:cubicBezTo>
                <a:cubicBezTo>
                  <a:pt x="26568" y="38424"/>
                  <a:pt x="30801" y="-9465"/>
                  <a:pt x="30801" y="1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75AC0DA8-6F3C-49B0-903D-519B60FF19CD}"/>
              </a:ext>
            </a:extLst>
          </p:cNvPr>
          <p:cNvSpPr/>
          <p:nvPr/>
        </p:nvSpPr>
        <p:spPr>
          <a:xfrm>
            <a:off x="2942937" y="4066834"/>
            <a:ext cx="239802" cy="135590"/>
          </a:xfrm>
          <a:custGeom>
            <a:avLst/>
            <a:gdLst>
              <a:gd name="connsiteX0" fmla="*/ 288 w 239802"/>
              <a:gd name="connsiteY0" fmla="*/ 132104 h 135590"/>
              <a:gd name="connsiteX1" fmla="*/ 130463 w 239802"/>
              <a:gd name="connsiteY1" fmla="*/ 111466 h 135590"/>
              <a:gd name="connsiteX2" fmla="*/ 217776 w 239802"/>
              <a:gd name="connsiteY2" fmla="*/ 32091 h 135590"/>
              <a:gd name="connsiteX3" fmla="*/ 236826 w 239802"/>
              <a:gd name="connsiteY3" fmla="*/ 341 h 135590"/>
              <a:gd name="connsiteX4" fmla="*/ 168563 w 239802"/>
              <a:gd name="connsiteY4" fmla="*/ 49554 h 135590"/>
              <a:gd name="connsiteX5" fmla="*/ 288 w 239802"/>
              <a:gd name="connsiteY5" fmla="*/ 132104 h 13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802" h="135590">
                <a:moveTo>
                  <a:pt x="288" y="132104"/>
                </a:moveTo>
                <a:cubicBezTo>
                  <a:pt x="-6062" y="142423"/>
                  <a:pt x="94215" y="128135"/>
                  <a:pt x="130463" y="111466"/>
                </a:cubicBezTo>
                <a:cubicBezTo>
                  <a:pt x="166711" y="94797"/>
                  <a:pt x="200049" y="50612"/>
                  <a:pt x="217776" y="32091"/>
                </a:cubicBezTo>
                <a:cubicBezTo>
                  <a:pt x="235503" y="13570"/>
                  <a:pt x="245028" y="-2570"/>
                  <a:pt x="236826" y="341"/>
                </a:cubicBezTo>
                <a:cubicBezTo>
                  <a:pt x="228624" y="3251"/>
                  <a:pt x="210103" y="28123"/>
                  <a:pt x="168563" y="49554"/>
                </a:cubicBezTo>
                <a:cubicBezTo>
                  <a:pt x="127023" y="70985"/>
                  <a:pt x="6638" y="121785"/>
                  <a:pt x="288" y="132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31C58325-D14F-4FDE-A5EB-F7DEE211AB04}"/>
              </a:ext>
            </a:extLst>
          </p:cNvPr>
          <p:cNvSpPr/>
          <p:nvPr/>
        </p:nvSpPr>
        <p:spPr>
          <a:xfrm>
            <a:off x="3142720" y="4025890"/>
            <a:ext cx="276933" cy="136545"/>
          </a:xfrm>
          <a:custGeom>
            <a:avLst/>
            <a:gdLst>
              <a:gd name="connsiteX0" fmla="*/ 276755 w 276933"/>
              <a:gd name="connsiteY0" fmla="*/ 10 h 136545"/>
              <a:gd name="connsiteX1" fmla="*/ 79905 w 276933"/>
              <a:gd name="connsiteY1" fmla="*/ 65098 h 136545"/>
              <a:gd name="connsiteX2" fmla="*/ 530 w 276933"/>
              <a:gd name="connsiteY2" fmla="*/ 136535 h 136545"/>
              <a:gd name="connsiteX3" fmla="*/ 113243 w 276933"/>
              <a:gd name="connsiteY3" fmla="*/ 69860 h 136545"/>
              <a:gd name="connsiteX4" fmla="*/ 276755 w 276933"/>
              <a:gd name="connsiteY4" fmla="*/ 10 h 13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33" h="136545">
                <a:moveTo>
                  <a:pt x="276755" y="10"/>
                </a:moveTo>
                <a:cubicBezTo>
                  <a:pt x="271199" y="-784"/>
                  <a:pt x="125942" y="42344"/>
                  <a:pt x="79905" y="65098"/>
                </a:cubicBezTo>
                <a:cubicBezTo>
                  <a:pt x="33868" y="87852"/>
                  <a:pt x="-5026" y="135741"/>
                  <a:pt x="530" y="136535"/>
                </a:cubicBezTo>
                <a:cubicBezTo>
                  <a:pt x="6086" y="137329"/>
                  <a:pt x="70116" y="90762"/>
                  <a:pt x="113243" y="69860"/>
                </a:cubicBezTo>
                <a:cubicBezTo>
                  <a:pt x="156370" y="48958"/>
                  <a:pt x="282311" y="804"/>
                  <a:pt x="27675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BB385700-E493-403F-AF3E-89AB5D145F32}"/>
              </a:ext>
            </a:extLst>
          </p:cNvPr>
          <p:cNvSpPr/>
          <p:nvPr/>
        </p:nvSpPr>
        <p:spPr>
          <a:xfrm>
            <a:off x="2879069" y="4410063"/>
            <a:ext cx="31385" cy="522303"/>
          </a:xfrm>
          <a:custGeom>
            <a:avLst/>
            <a:gdLst>
              <a:gd name="connsiteX0" fmla="*/ 30819 w 31385"/>
              <a:gd name="connsiteY0" fmla="*/ 12 h 522303"/>
              <a:gd name="connsiteX1" fmla="*/ 2244 w 31385"/>
              <a:gd name="connsiteY1" fmla="*/ 154000 h 522303"/>
              <a:gd name="connsiteX2" fmla="*/ 3831 w 31385"/>
              <a:gd name="connsiteY2" fmla="*/ 522300 h 522303"/>
              <a:gd name="connsiteX3" fmla="*/ 19706 w 31385"/>
              <a:gd name="connsiteY3" fmla="*/ 160350 h 522303"/>
              <a:gd name="connsiteX4" fmla="*/ 30819 w 31385"/>
              <a:gd name="connsiteY4" fmla="*/ 12 h 52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85" h="522303">
                <a:moveTo>
                  <a:pt x="30819" y="12"/>
                </a:moveTo>
                <a:cubicBezTo>
                  <a:pt x="27909" y="-1046"/>
                  <a:pt x="6742" y="66952"/>
                  <a:pt x="2244" y="154000"/>
                </a:cubicBezTo>
                <a:cubicBezTo>
                  <a:pt x="-2254" y="241048"/>
                  <a:pt x="921" y="521242"/>
                  <a:pt x="3831" y="522300"/>
                </a:cubicBezTo>
                <a:cubicBezTo>
                  <a:pt x="6741" y="523358"/>
                  <a:pt x="14679" y="244752"/>
                  <a:pt x="19706" y="160350"/>
                </a:cubicBezTo>
                <a:cubicBezTo>
                  <a:pt x="24733" y="75948"/>
                  <a:pt x="33729" y="1070"/>
                  <a:pt x="30819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61DB9404-F7D6-4967-8DE0-8EBF6F2AC1A9}"/>
              </a:ext>
            </a:extLst>
          </p:cNvPr>
          <p:cNvSpPr/>
          <p:nvPr/>
        </p:nvSpPr>
        <p:spPr>
          <a:xfrm>
            <a:off x="2641559" y="4394183"/>
            <a:ext cx="246265" cy="615137"/>
          </a:xfrm>
          <a:custGeom>
            <a:avLst/>
            <a:gdLst>
              <a:gd name="connsiteX0" fmla="*/ 241341 w 246265"/>
              <a:gd name="connsiteY0" fmla="*/ 17 h 615137"/>
              <a:gd name="connsiteX1" fmla="*/ 201654 w 246265"/>
              <a:gd name="connsiteY1" fmla="*/ 90505 h 615137"/>
              <a:gd name="connsiteX2" fmla="*/ 41 w 246265"/>
              <a:gd name="connsiteY2" fmla="*/ 96855 h 615137"/>
              <a:gd name="connsiteX3" fmla="*/ 184191 w 246265"/>
              <a:gd name="connsiteY3" fmla="*/ 98442 h 615137"/>
              <a:gd name="connsiteX4" fmla="*/ 209591 w 246265"/>
              <a:gd name="connsiteY4" fmla="*/ 211155 h 615137"/>
              <a:gd name="connsiteX5" fmla="*/ 203241 w 246265"/>
              <a:gd name="connsiteY5" fmla="*/ 614380 h 615137"/>
              <a:gd name="connsiteX6" fmla="*/ 208004 w 246265"/>
              <a:gd name="connsiteY6" fmla="*/ 98442 h 615137"/>
              <a:gd name="connsiteX7" fmla="*/ 123866 w 246265"/>
              <a:gd name="connsiteY7" fmla="*/ 98442 h 615137"/>
              <a:gd name="connsiteX8" fmla="*/ 241341 w 246265"/>
              <a:gd name="connsiteY8" fmla="*/ 17 h 61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265" h="615137">
                <a:moveTo>
                  <a:pt x="241341" y="17"/>
                </a:moveTo>
                <a:cubicBezTo>
                  <a:pt x="254306" y="-1306"/>
                  <a:pt x="241871" y="74365"/>
                  <a:pt x="201654" y="90505"/>
                </a:cubicBezTo>
                <a:cubicBezTo>
                  <a:pt x="161437" y="106645"/>
                  <a:pt x="2952" y="95532"/>
                  <a:pt x="41" y="96855"/>
                </a:cubicBezTo>
                <a:cubicBezTo>
                  <a:pt x="-2870" y="98178"/>
                  <a:pt x="149266" y="79392"/>
                  <a:pt x="184191" y="98442"/>
                </a:cubicBezTo>
                <a:cubicBezTo>
                  <a:pt x="219116" y="117492"/>
                  <a:pt x="206416" y="125165"/>
                  <a:pt x="209591" y="211155"/>
                </a:cubicBezTo>
                <a:cubicBezTo>
                  <a:pt x="212766" y="297145"/>
                  <a:pt x="203505" y="633165"/>
                  <a:pt x="203241" y="614380"/>
                </a:cubicBezTo>
                <a:cubicBezTo>
                  <a:pt x="202977" y="595595"/>
                  <a:pt x="221233" y="184432"/>
                  <a:pt x="208004" y="98442"/>
                </a:cubicBezTo>
                <a:cubicBezTo>
                  <a:pt x="194775" y="12452"/>
                  <a:pt x="116458" y="111406"/>
                  <a:pt x="123866" y="98442"/>
                </a:cubicBezTo>
                <a:cubicBezTo>
                  <a:pt x="131274" y="85478"/>
                  <a:pt x="228376" y="1340"/>
                  <a:pt x="241341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B0D5F122-E8CA-4874-8A32-539F08156894}"/>
              </a:ext>
            </a:extLst>
          </p:cNvPr>
          <p:cNvSpPr/>
          <p:nvPr/>
        </p:nvSpPr>
        <p:spPr>
          <a:xfrm>
            <a:off x="2257166" y="2103379"/>
            <a:ext cx="251169" cy="178661"/>
          </a:xfrm>
          <a:custGeom>
            <a:avLst/>
            <a:gdLst>
              <a:gd name="connsiteX0" fmla="*/ 3434 w 251169"/>
              <a:gd name="connsiteY0" fmla="*/ 49271 h 178661"/>
              <a:gd name="connsiteX1" fmla="*/ 37301 w 251169"/>
              <a:gd name="connsiteY1" fmla="*/ 178388 h 178661"/>
              <a:gd name="connsiteX2" fmla="*/ 132551 w 251169"/>
              <a:gd name="connsiteY2" fmla="*/ 81021 h 178661"/>
              <a:gd name="connsiteX3" fmla="*/ 251084 w 251169"/>
              <a:gd name="connsiteY3" fmla="*/ 588 h 178661"/>
              <a:gd name="connsiteX4" fmla="*/ 113501 w 251169"/>
              <a:gd name="connsiteY4" fmla="*/ 45038 h 178661"/>
              <a:gd name="connsiteX5" fmla="*/ 3434 w 251169"/>
              <a:gd name="connsiteY5" fmla="*/ 49271 h 17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169" h="178661">
                <a:moveTo>
                  <a:pt x="3434" y="49271"/>
                </a:moveTo>
                <a:cubicBezTo>
                  <a:pt x="-9266" y="71496"/>
                  <a:pt x="15782" y="173096"/>
                  <a:pt x="37301" y="178388"/>
                </a:cubicBezTo>
                <a:cubicBezTo>
                  <a:pt x="58820" y="183680"/>
                  <a:pt x="96921" y="110654"/>
                  <a:pt x="132551" y="81021"/>
                </a:cubicBezTo>
                <a:cubicBezTo>
                  <a:pt x="168181" y="51388"/>
                  <a:pt x="254259" y="6585"/>
                  <a:pt x="251084" y="588"/>
                </a:cubicBezTo>
                <a:cubicBezTo>
                  <a:pt x="247909" y="-5409"/>
                  <a:pt x="151601" y="36219"/>
                  <a:pt x="113501" y="45038"/>
                </a:cubicBezTo>
                <a:cubicBezTo>
                  <a:pt x="75401" y="53857"/>
                  <a:pt x="16134" y="27046"/>
                  <a:pt x="3434" y="49271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FCA6D797-3495-4AF1-A157-6A687C264920}"/>
              </a:ext>
            </a:extLst>
          </p:cNvPr>
          <p:cNvSpPr/>
          <p:nvPr/>
        </p:nvSpPr>
        <p:spPr>
          <a:xfrm>
            <a:off x="2958665" y="4374721"/>
            <a:ext cx="142311" cy="192808"/>
          </a:xfrm>
          <a:custGeom>
            <a:avLst/>
            <a:gdLst>
              <a:gd name="connsiteX0" fmla="*/ 3610 w 142311"/>
              <a:gd name="connsiteY0" fmla="*/ 429 h 192808"/>
              <a:gd name="connsiteX1" fmla="*/ 22660 w 142311"/>
              <a:gd name="connsiteY1" fmla="*/ 51229 h 192808"/>
              <a:gd name="connsiteX2" fmla="*/ 108385 w 142311"/>
              <a:gd name="connsiteY2" fmla="*/ 6779 h 192808"/>
              <a:gd name="connsiteX3" fmla="*/ 140135 w 142311"/>
              <a:gd name="connsiteY3" fmla="*/ 8367 h 192808"/>
              <a:gd name="connsiteX4" fmla="*/ 133785 w 142311"/>
              <a:gd name="connsiteY4" fmla="*/ 84567 h 192808"/>
              <a:gd name="connsiteX5" fmla="*/ 87748 w 142311"/>
              <a:gd name="connsiteY5" fmla="*/ 192517 h 192808"/>
              <a:gd name="connsiteX6" fmla="*/ 136960 w 142311"/>
              <a:gd name="connsiteY6" fmla="*/ 49642 h 192808"/>
              <a:gd name="connsiteX7" fmla="*/ 81398 w 142311"/>
              <a:gd name="connsiteY7" fmla="*/ 38529 h 192808"/>
              <a:gd name="connsiteX8" fmla="*/ 3610 w 142311"/>
              <a:gd name="connsiteY8" fmla="*/ 429 h 19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311" h="192808">
                <a:moveTo>
                  <a:pt x="3610" y="429"/>
                </a:moveTo>
                <a:cubicBezTo>
                  <a:pt x="-6180" y="2546"/>
                  <a:pt x="5198" y="50171"/>
                  <a:pt x="22660" y="51229"/>
                </a:cubicBezTo>
                <a:cubicBezTo>
                  <a:pt x="40122" y="52287"/>
                  <a:pt x="88806" y="13923"/>
                  <a:pt x="108385" y="6779"/>
                </a:cubicBezTo>
                <a:cubicBezTo>
                  <a:pt x="127964" y="-365"/>
                  <a:pt x="135902" y="-4598"/>
                  <a:pt x="140135" y="8367"/>
                </a:cubicBezTo>
                <a:cubicBezTo>
                  <a:pt x="144368" y="21332"/>
                  <a:pt x="142516" y="53875"/>
                  <a:pt x="133785" y="84567"/>
                </a:cubicBezTo>
                <a:cubicBezTo>
                  <a:pt x="125054" y="115259"/>
                  <a:pt x="87219" y="198338"/>
                  <a:pt x="87748" y="192517"/>
                </a:cubicBezTo>
                <a:cubicBezTo>
                  <a:pt x="88277" y="186696"/>
                  <a:pt x="138018" y="75307"/>
                  <a:pt x="136960" y="49642"/>
                </a:cubicBezTo>
                <a:cubicBezTo>
                  <a:pt x="135902" y="23977"/>
                  <a:pt x="98860" y="44085"/>
                  <a:pt x="81398" y="38529"/>
                </a:cubicBezTo>
                <a:cubicBezTo>
                  <a:pt x="63936" y="32973"/>
                  <a:pt x="13400" y="-1688"/>
                  <a:pt x="3610" y="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18CD8B23-14B5-4E89-837A-9FB2CF3639F5}"/>
              </a:ext>
            </a:extLst>
          </p:cNvPr>
          <p:cNvSpPr/>
          <p:nvPr/>
        </p:nvSpPr>
        <p:spPr>
          <a:xfrm>
            <a:off x="3573568" y="4519575"/>
            <a:ext cx="406068" cy="79772"/>
          </a:xfrm>
          <a:custGeom>
            <a:avLst/>
            <a:gdLst>
              <a:gd name="connsiteX0" fmla="*/ 1482 w 406068"/>
              <a:gd name="connsiteY0" fmla="*/ 54013 h 79772"/>
              <a:gd name="connsiteX1" fmla="*/ 149120 w 406068"/>
              <a:gd name="connsiteY1" fmla="*/ 79413 h 79772"/>
              <a:gd name="connsiteX2" fmla="*/ 311045 w 406068"/>
              <a:gd name="connsiteY2" fmla="*/ 33375 h 79772"/>
              <a:gd name="connsiteX3" fmla="*/ 404707 w 406068"/>
              <a:gd name="connsiteY3" fmla="*/ 38 h 79772"/>
              <a:gd name="connsiteX4" fmla="*/ 242782 w 406068"/>
              <a:gd name="connsiteY4" fmla="*/ 39725 h 79772"/>
              <a:gd name="connsiteX5" fmla="*/ 1482 w 406068"/>
              <a:gd name="connsiteY5" fmla="*/ 54013 h 7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068" h="79772">
                <a:moveTo>
                  <a:pt x="1482" y="54013"/>
                </a:moveTo>
                <a:cubicBezTo>
                  <a:pt x="-14128" y="60628"/>
                  <a:pt x="97526" y="82853"/>
                  <a:pt x="149120" y="79413"/>
                </a:cubicBezTo>
                <a:cubicBezTo>
                  <a:pt x="200714" y="75973"/>
                  <a:pt x="268447" y="46604"/>
                  <a:pt x="311045" y="33375"/>
                </a:cubicBezTo>
                <a:cubicBezTo>
                  <a:pt x="353643" y="20146"/>
                  <a:pt x="416084" y="-1020"/>
                  <a:pt x="404707" y="38"/>
                </a:cubicBezTo>
                <a:cubicBezTo>
                  <a:pt x="393330" y="1096"/>
                  <a:pt x="306546" y="29406"/>
                  <a:pt x="242782" y="39725"/>
                </a:cubicBezTo>
                <a:cubicBezTo>
                  <a:pt x="179018" y="50044"/>
                  <a:pt x="17092" y="47398"/>
                  <a:pt x="1482" y="54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92614079-C33B-446C-A516-920BEC07AC48}"/>
              </a:ext>
            </a:extLst>
          </p:cNvPr>
          <p:cNvSpPr/>
          <p:nvPr/>
        </p:nvSpPr>
        <p:spPr>
          <a:xfrm>
            <a:off x="3549267" y="4130113"/>
            <a:ext cx="165953" cy="458660"/>
          </a:xfrm>
          <a:custGeom>
            <a:avLst/>
            <a:gdLst>
              <a:gd name="connsiteX0" fmla="*/ 89283 w 165953"/>
              <a:gd name="connsiteY0" fmla="*/ 562 h 458660"/>
              <a:gd name="connsiteX1" fmla="*/ 154371 w 165953"/>
              <a:gd name="connsiteY1" fmla="*/ 151375 h 458660"/>
              <a:gd name="connsiteX2" fmla="*/ 159133 w 165953"/>
              <a:gd name="connsiteY2" fmla="*/ 278375 h 458660"/>
              <a:gd name="connsiteX3" fmla="*/ 82933 w 165953"/>
              <a:gd name="connsiteY3" fmla="*/ 402200 h 458660"/>
              <a:gd name="connsiteX4" fmla="*/ 383 w 165953"/>
              <a:gd name="connsiteY4" fmla="*/ 456175 h 458660"/>
              <a:gd name="connsiteX5" fmla="*/ 117858 w 165953"/>
              <a:gd name="connsiteY5" fmla="*/ 327587 h 458660"/>
              <a:gd name="connsiteX6" fmla="*/ 154371 w 165953"/>
              <a:gd name="connsiteY6" fmla="*/ 208525 h 458660"/>
              <a:gd name="connsiteX7" fmla="*/ 89283 w 165953"/>
              <a:gd name="connsiteY7" fmla="*/ 562 h 45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953" h="458660">
                <a:moveTo>
                  <a:pt x="89283" y="562"/>
                </a:moveTo>
                <a:cubicBezTo>
                  <a:pt x="89283" y="-8963"/>
                  <a:pt x="142729" y="105073"/>
                  <a:pt x="154371" y="151375"/>
                </a:cubicBezTo>
                <a:cubicBezTo>
                  <a:pt x="166013" y="197677"/>
                  <a:pt x="171039" y="236571"/>
                  <a:pt x="159133" y="278375"/>
                </a:cubicBezTo>
                <a:cubicBezTo>
                  <a:pt x="147227" y="320179"/>
                  <a:pt x="109391" y="372567"/>
                  <a:pt x="82933" y="402200"/>
                </a:cubicBezTo>
                <a:cubicBezTo>
                  <a:pt x="56475" y="431833"/>
                  <a:pt x="-5438" y="468611"/>
                  <a:pt x="383" y="456175"/>
                </a:cubicBezTo>
                <a:cubicBezTo>
                  <a:pt x="6204" y="443740"/>
                  <a:pt x="92193" y="368862"/>
                  <a:pt x="117858" y="327587"/>
                </a:cubicBezTo>
                <a:cubicBezTo>
                  <a:pt x="143523" y="286312"/>
                  <a:pt x="156752" y="262500"/>
                  <a:pt x="154371" y="208525"/>
                </a:cubicBezTo>
                <a:cubicBezTo>
                  <a:pt x="151990" y="154550"/>
                  <a:pt x="89283" y="10087"/>
                  <a:pt x="89283" y="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CC0DACA0-17D2-470D-A035-4AD2FA9421FF}"/>
              </a:ext>
            </a:extLst>
          </p:cNvPr>
          <p:cNvSpPr/>
          <p:nvPr/>
        </p:nvSpPr>
        <p:spPr>
          <a:xfrm>
            <a:off x="3644254" y="4146549"/>
            <a:ext cx="379002" cy="96842"/>
          </a:xfrm>
          <a:custGeom>
            <a:avLst/>
            <a:gdLst>
              <a:gd name="connsiteX0" fmla="*/ 646 w 379002"/>
              <a:gd name="connsiteY0" fmla="*/ 1 h 96842"/>
              <a:gd name="connsiteX1" fmla="*/ 284809 w 379002"/>
              <a:gd name="connsiteY1" fmla="*/ 65089 h 96842"/>
              <a:gd name="connsiteX2" fmla="*/ 376884 w 379002"/>
              <a:gd name="connsiteY2" fmla="*/ 96839 h 96842"/>
              <a:gd name="connsiteX3" fmla="*/ 211784 w 379002"/>
              <a:gd name="connsiteY3" fmla="*/ 66676 h 96842"/>
              <a:gd name="connsiteX4" fmla="*/ 646 w 379002"/>
              <a:gd name="connsiteY4" fmla="*/ 1 h 9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002" h="96842">
                <a:moveTo>
                  <a:pt x="646" y="1"/>
                </a:moveTo>
                <a:cubicBezTo>
                  <a:pt x="12817" y="-263"/>
                  <a:pt x="222103" y="48949"/>
                  <a:pt x="284809" y="65089"/>
                </a:cubicBezTo>
                <a:cubicBezTo>
                  <a:pt x="347515" y="81229"/>
                  <a:pt x="389055" y="96575"/>
                  <a:pt x="376884" y="96839"/>
                </a:cubicBezTo>
                <a:cubicBezTo>
                  <a:pt x="364713" y="97103"/>
                  <a:pt x="272109" y="81228"/>
                  <a:pt x="211784" y="66676"/>
                </a:cubicBezTo>
                <a:cubicBezTo>
                  <a:pt x="151459" y="52124"/>
                  <a:pt x="-11525" y="265"/>
                  <a:pt x="64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C87E00FE-57C7-4C2A-B7BA-883C089B707A}"/>
              </a:ext>
            </a:extLst>
          </p:cNvPr>
          <p:cNvSpPr/>
          <p:nvPr/>
        </p:nvSpPr>
        <p:spPr>
          <a:xfrm>
            <a:off x="4022785" y="4225585"/>
            <a:ext cx="39634" cy="370241"/>
          </a:xfrm>
          <a:custGeom>
            <a:avLst/>
            <a:gdLst>
              <a:gd name="connsiteX0" fmla="*/ 20578 w 39634"/>
              <a:gd name="connsiteY0" fmla="*/ 340 h 370241"/>
              <a:gd name="connsiteX1" fmla="*/ 23753 w 39634"/>
              <a:gd name="connsiteY1" fmla="*/ 154328 h 370241"/>
              <a:gd name="connsiteX2" fmla="*/ 7878 w 39634"/>
              <a:gd name="connsiteY2" fmla="*/ 240053 h 370241"/>
              <a:gd name="connsiteX3" fmla="*/ 39628 w 39634"/>
              <a:gd name="connsiteY3" fmla="*/ 370228 h 370241"/>
              <a:gd name="connsiteX4" fmla="*/ 4703 w 39634"/>
              <a:gd name="connsiteY4" fmla="*/ 232115 h 370241"/>
              <a:gd name="connsiteX5" fmla="*/ 1528 w 39634"/>
              <a:gd name="connsiteY5" fmla="*/ 116228 h 370241"/>
              <a:gd name="connsiteX6" fmla="*/ 20578 w 39634"/>
              <a:gd name="connsiteY6" fmla="*/ 340 h 37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34" h="370241">
                <a:moveTo>
                  <a:pt x="20578" y="340"/>
                </a:moveTo>
                <a:cubicBezTo>
                  <a:pt x="24282" y="6690"/>
                  <a:pt x="25870" y="114376"/>
                  <a:pt x="23753" y="154328"/>
                </a:cubicBezTo>
                <a:cubicBezTo>
                  <a:pt x="21636" y="194280"/>
                  <a:pt x="5232" y="204070"/>
                  <a:pt x="7878" y="240053"/>
                </a:cubicBezTo>
                <a:cubicBezTo>
                  <a:pt x="10524" y="276036"/>
                  <a:pt x="40157" y="371551"/>
                  <a:pt x="39628" y="370228"/>
                </a:cubicBezTo>
                <a:cubicBezTo>
                  <a:pt x="39099" y="368905"/>
                  <a:pt x="11053" y="274448"/>
                  <a:pt x="4703" y="232115"/>
                </a:cubicBezTo>
                <a:cubicBezTo>
                  <a:pt x="-1647" y="189782"/>
                  <a:pt x="-324" y="154328"/>
                  <a:pt x="1528" y="116228"/>
                </a:cubicBezTo>
                <a:cubicBezTo>
                  <a:pt x="3380" y="78128"/>
                  <a:pt x="16874" y="-6010"/>
                  <a:pt x="20578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B4566927-5A3A-48B4-80D1-71509D771BA5}"/>
              </a:ext>
            </a:extLst>
          </p:cNvPr>
          <p:cNvSpPr/>
          <p:nvPr/>
        </p:nvSpPr>
        <p:spPr>
          <a:xfrm>
            <a:off x="4031753" y="4240099"/>
            <a:ext cx="66359" cy="423673"/>
          </a:xfrm>
          <a:custGeom>
            <a:avLst/>
            <a:gdLst>
              <a:gd name="connsiteX0" fmla="*/ 65585 w 66359"/>
              <a:gd name="connsiteY0" fmla="*/ 114 h 423673"/>
              <a:gd name="connsiteX1" fmla="*/ 38597 w 66359"/>
              <a:gd name="connsiteY1" fmla="*/ 147751 h 423673"/>
              <a:gd name="connsiteX2" fmla="*/ 25897 w 66359"/>
              <a:gd name="connsiteY2" fmla="*/ 222364 h 423673"/>
              <a:gd name="connsiteX3" fmla="*/ 24310 w 66359"/>
              <a:gd name="connsiteY3" fmla="*/ 422389 h 423673"/>
              <a:gd name="connsiteX4" fmla="*/ 5260 w 66359"/>
              <a:gd name="connsiteY4" fmla="*/ 301739 h 423673"/>
              <a:gd name="connsiteX5" fmla="*/ 5260 w 66359"/>
              <a:gd name="connsiteY5" fmla="*/ 173151 h 423673"/>
              <a:gd name="connsiteX6" fmla="*/ 65585 w 66359"/>
              <a:gd name="connsiteY6" fmla="*/ 114 h 42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359" h="423673">
                <a:moveTo>
                  <a:pt x="65585" y="114"/>
                </a:moveTo>
                <a:cubicBezTo>
                  <a:pt x="71141" y="-4119"/>
                  <a:pt x="45212" y="110709"/>
                  <a:pt x="38597" y="147751"/>
                </a:cubicBezTo>
                <a:cubicBezTo>
                  <a:pt x="31982" y="184793"/>
                  <a:pt x="28278" y="176591"/>
                  <a:pt x="25897" y="222364"/>
                </a:cubicBezTo>
                <a:cubicBezTo>
                  <a:pt x="23516" y="268137"/>
                  <a:pt x="27750" y="409160"/>
                  <a:pt x="24310" y="422389"/>
                </a:cubicBezTo>
                <a:cubicBezTo>
                  <a:pt x="20870" y="435618"/>
                  <a:pt x="8435" y="343279"/>
                  <a:pt x="5260" y="301739"/>
                </a:cubicBezTo>
                <a:cubicBezTo>
                  <a:pt x="2085" y="260199"/>
                  <a:pt x="-4794" y="220776"/>
                  <a:pt x="5260" y="173151"/>
                </a:cubicBezTo>
                <a:cubicBezTo>
                  <a:pt x="15314" y="125526"/>
                  <a:pt x="60029" y="4347"/>
                  <a:pt x="65585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: 図形 319">
            <a:extLst>
              <a:ext uri="{FF2B5EF4-FFF2-40B4-BE49-F238E27FC236}">
                <a16:creationId xmlns:a16="http://schemas.microsoft.com/office/drawing/2014/main" id="{277C684D-BB69-46AD-B9BF-934DBE95911B}"/>
              </a:ext>
            </a:extLst>
          </p:cNvPr>
          <p:cNvSpPr/>
          <p:nvPr/>
        </p:nvSpPr>
        <p:spPr>
          <a:xfrm>
            <a:off x="3316230" y="4130387"/>
            <a:ext cx="115958" cy="76878"/>
          </a:xfrm>
          <a:custGeom>
            <a:avLst/>
            <a:gdLst>
              <a:gd name="connsiteX0" fmla="*/ 115945 w 115958"/>
              <a:gd name="connsiteY0" fmla="*/ 288 h 76878"/>
              <a:gd name="connsiteX1" fmla="*/ 31808 w 115958"/>
              <a:gd name="connsiteY1" fmla="*/ 33626 h 76878"/>
              <a:gd name="connsiteX2" fmla="*/ 58 w 115958"/>
              <a:gd name="connsiteY2" fmla="*/ 76488 h 76878"/>
              <a:gd name="connsiteX3" fmla="*/ 38158 w 115958"/>
              <a:gd name="connsiteY3" fmla="*/ 52676 h 76878"/>
              <a:gd name="connsiteX4" fmla="*/ 115945 w 115958"/>
              <a:gd name="connsiteY4" fmla="*/ 288 h 7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58" h="76878">
                <a:moveTo>
                  <a:pt x="115945" y="288"/>
                </a:moveTo>
                <a:cubicBezTo>
                  <a:pt x="114887" y="-2887"/>
                  <a:pt x="51122" y="20926"/>
                  <a:pt x="31808" y="33626"/>
                </a:cubicBezTo>
                <a:cubicBezTo>
                  <a:pt x="12494" y="46326"/>
                  <a:pt x="-1000" y="73313"/>
                  <a:pt x="58" y="76488"/>
                </a:cubicBezTo>
                <a:cubicBezTo>
                  <a:pt x="1116" y="79663"/>
                  <a:pt x="18579" y="62730"/>
                  <a:pt x="38158" y="52676"/>
                </a:cubicBezTo>
                <a:cubicBezTo>
                  <a:pt x="57737" y="42622"/>
                  <a:pt x="117003" y="3463"/>
                  <a:pt x="115945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: 図形 320">
            <a:extLst>
              <a:ext uri="{FF2B5EF4-FFF2-40B4-BE49-F238E27FC236}">
                <a16:creationId xmlns:a16="http://schemas.microsoft.com/office/drawing/2014/main" id="{21E768C9-EE28-4D37-AD3A-0ED2E6A798B3}"/>
              </a:ext>
            </a:extLst>
          </p:cNvPr>
          <p:cNvSpPr/>
          <p:nvPr/>
        </p:nvSpPr>
        <p:spPr>
          <a:xfrm>
            <a:off x="2900629" y="4527508"/>
            <a:ext cx="210804" cy="475084"/>
          </a:xfrm>
          <a:custGeom>
            <a:avLst/>
            <a:gdLst>
              <a:gd name="connsiteX0" fmla="*/ 209284 w 210804"/>
              <a:gd name="connsiteY0" fmla="*/ 4805 h 475084"/>
              <a:gd name="connsiteX1" fmla="*/ 155309 w 210804"/>
              <a:gd name="connsiteY1" fmla="*/ 106405 h 475084"/>
              <a:gd name="connsiteX2" fmla="*/ 121971 w 210804"/>
              <a:gd name="connsiteY2" fmla="*/ 246105 h 475084"/>
              <a:gd name="connsiteX3" fmla="*/ 96571 w 210804"/>
              <a:gd name="connsiteY3" fmla="*/ 377867 h 475084"/>
              <a:gd name="connsiteX4" fmla="*/ 41009 w 210804"/>
              <a:gd name="connsiteY4" fmla="*/ 442955 h 475084"/>
              <a:gd name="connsiteX5" fmla="*/ 1321 w 210804"/>
              <a:gd name="connsiteY5" fmla="*/ 463592 h 475084"/>
              <a:gd name="connsiteX6" fmla="*/ 90221 w 210804"/>
              <a:gd name="connsiteY6" fmla="*/ 263567 h 475084"/>
              <a:gd name="connsiteX7" fmla="*/ 209284 w 210804"/>
              <a:gd name="connsiteY7" fmla="*/ 4805 h 47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804" h="475084">
                <a:moveTo>
                  <a:pt x="209284" y="4805"/>
                </a:moveTo>
                <a:cubicBezTo>
                  <a:pt x="220132" y="-21389"/>
                  <a:pt x="169861" y="66188"/>
                  <a:pt x="155309" y="106405"/>
                </a:cubicBezTo>
                <a:cubicBezTo>
                  <a:pt x="140757" y="146622"/>
                  <a:pt x="131761" y="200861"/>
                  <a:pt x="121971" y="246105"/>
                </a:cubicBezTo>
                <a:cubicBezTo>
                  <a:pt x="112181" y="291349"/>
                  <a:pt x="110065" y="345059"/>
                  <a:pt x="96571" y="377867"/>
                </a:cubicBezTo>
                <a:cubicBezTo>
                  <a:pt x="83077" y="410675"/>
                  <a:pt x="56884" y="428668"/>
                  <a:pt x="41009" y="442955"/>
                </a:cubicBezTo>
                <a:cubicBezTo>
                  <a:pt x="25134" y="457243"/>
                  <a:pt x="-6881" y="493490"/>
                  <a:pt x="1321" y="463592"/>
                </a:cubicBezTo>
                <a:cubicBezTo>
                  <a:pt x="9523" y="433694"/>
                  <a:pt x="57677" y="343207"/>
                  <a:pt x="90221" y="263567"/>
                </a:cubicBezTo>
                <a:cubicBezTo>
                  <a:pt x="122765" y="183927"/>
                  <a:pt x="198436" y="30999"/>
                  <a:pt x="209284" y="4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: 図形 321">
            <a:extLst>
              <a:ext uri="{FF2B5EF4-FFF2-40B4-BE49-F238E27FC236}">
                <a16:creationId xmlns:a16="http://schemas.microsoft.com/office/drawing/2014/main" id="{C7378875-0B6C-4EC8-8329-84BB87FD246B}"/>
              </a:ext>
            </a:extLst>
          </p:cNvPr>
          <p:cNvSpPr/>
          <p:nvPr/>
        </p:nvSpPr>
        <p:spPr>
          <a:xfrm>
            <a:off x="2821692" y="4472354"/>
            <a:ext cx="26409" cy="687923"/>
          </a:xfrm>
          <a:custGeom>
            <a:avLst/>
            <a:gdLst>
              <a:gd name="connsiteX0" fmla="*/ 10408 w 26409"/>
              <a:gd name="connsiteY0" fmla="*/ 12334 h 687923"/>
              <a:gd name="connsiteX1" fmla="*/ 4058 w 26409"/>
              <a:gd name="connsiteY1" fmla="*/ 137746 h 687923"/>
              <a:gd name="connsiteX2" fmla="*/ 5646 w 26409"/>
              <a:gd name="connsiteY2" fmla="*/ 563196 h 687923"/>
              <a:gd name="connsiteX3" fmla="*/ 883 w 26409"/>
              <a:gd name="connsiteY3" fmla="*/ 680671 h 687923"/>
              <a:gd name="connsiteX4" fmla="*/ 26283 w 26409"/>
              <a:gd name="connsiteY4" fmla="*/ 396509 h 687923"/>
              <a:gd name="connsiteX5" fmla="*/ 10408 w 26409"/>
              <a:gd name="connsiteY5" fmla="*/ 12334 h 68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09" h="687923">
                <a:moveTo>
                  <a:pt x="10408" y="12334"/>
                </a:moveTo>
                <a:cubicBezTo>
                  <a:pt x="6704" y="-30793"/>
                  <a:pt x="4852" y="45936"/>
                  <a:pt x="4058" y="137746"/>
                </a:cubicBezTo>
                <a:cubicBezTo>
                  <a:pt x="3264" y="229556"/>
                  <a:pt x="6175" y="472709"/>
                  <a:pt x="5646" y="563196"/>
                </a:cubicBezTo>
                <a:cubicBezTo>
                  <a:pt x="5117" y="653683"/>
                  <a:pt x="-2557" y="708452"/>
                  <a:pt x="883" y="680671"/>
                </a:cubicBezTo>
                <a:cubicBezTo>
                  <a:pt x="4322" y="652890"/>
                  <a:pt x="24696" y="502871"/>
                  <a:pt x="26283" y="396509"/>
                </a:cubicBezTo>
                <a:cubicBezTo>
                  <a:pt x="27870" y="290147"/>
                  <a:pt x="14112" y="55461"/>
                  <a:pt x="10408" y="12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: 図形 322">
            <a:extLst>
              <a:ext uri="{FF2B5EF4-FFF2-40B4-BE49-F238E27FC236}">
                <a16:creationId xmlns:a16="http://schemas.microsoft.com/office/drawing/2014/main" id="{72282544-EC16-4880-B6D7-6A3558384783}"/>
              </a:ext>
            </a:extLst>
          </p:cNvPr>
          <p:cNvSpPr/>
          <p:nvPr/>
        </p:nvSpPr>
        <p:spPr>
          <a:xfrm>
            <a:off x="3122326" y="4614681"/>
            <a:ext cx="394056" cy="117660"/>
          </a:xfrm>
          <a:custGeom>
            <a:avLst/>
            <a:gdLst>
              <a:gd name="connsiteX0" fmla="*/ 287 w 394056"/>
              <a:gd name="connsiteY0" fmla="*/ 9707 h 117660"/>
              <a:gd name="connsiteX1" fmla="*/ 135224 w 394056"/>
              <a:gd name="connsiteY1" fmla="*/ 1769 h 117660"/>
              <a:gd name="connsiteX2" fmla="*/ 193962 w 394056"/>
              <a:gd name="connsiteY2" fmla="*/ 49394 h 117660"/>
              <a:gd name="connsiteX3" fmla="*/ 300324 w 394056"/>
              <a:gd name="connsiteY3" fmla="*/ 52569 h 117660"/>
              <a:gd name="connsiteX4" fmla="*/ 393987 w 394056"/>
              <a:gd name="connsiteY4" fmla="*/ 117657 h 117660"/>
              <a:gd name="connsiteX5" fmla="*/ 313024 w 394056"/>
              <a:gd name="connsiteY5" fmla="*/ 49394 h 117660"/>
              <a:gd name="connsiteX6" fmla="*/ 174912 w 394056"/>
              <a:gd name="connsiteY6" fmla="*/ 4944 h 117660"/>
              <a:gd name="connsiteX7" fmla="*/ 287 w 394056"/>
              <a:gd name="connsiteY7" fmla="*/ 9707 h 1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056" h="117660">
                <a:moveTo>
                  <a:pt x="287" y="9707"/>
                </a:moveTo>
                <a:cubicBezTo>
                  <a:pt x="-6327" y="9178"/>
                  <a:pt x="102945" y="-4846"/>
                  <a:pt x="135224" y="1769"/>
                </a:cubicBezTo>
                <a:cubicBezTo>
                  <a:pt x="167503" y="8383"/>
                  <a:pt x="166445" y="40927"/>
                  <a:pt x="193962" y="49394"/>
                </a:cubicBezTo>
                <a:cubicBezTo>
                  <a:pt x="221479" y="57861"/>
                  <a:pt x="266987" y="41192"/>
                  <a:pt x="300324" y="52569"/>
                </a:cubicBezTo>
                <a:cubicBezTo>
                  <a:pt x="333661" y="63946"/>
                  <a:pt x="391870" y="118186"/>
                  <a:pt x="393987" y="117657"/>
                </a:cubicBezTo>
                <a:cubicBezTo>
                  <a:pt x="396104" y="117128"/>
                  <a:pt x="349536" y="68179"/>
                  <a:pt x="313024" y="49394"/>
                </a:cubicBezTo>
                <a:cubicBezTo>
                  <a:pt x="276512" y="30609"/>
                  <a:pt x="222537" y="15527"/>
                  <a:pt x="174912" y="4944"/>
                </a:cubicBezTo>
                <a:cubicBezTo>
                  <a:pt x="127287" y="-5639"/>
                  <a:pt x="6901" y="10236"/>
                  <a:pt x="287" y="9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: 図形 323">
            <a:extLst>
              <a:ext uri="{FF2B5EF4-FFF2-40B4-BE49-F238E27FC236}">
                <a16:creationId xmlns:a16="http://schemas.microsoft.com/office/drawing/2014/main" id="{26C03CB8-E29F-42EC-B077-DCB307FE81C6}"/>
              </a:ext>
            </a:extLst>
          </p:cNvPr>
          <p:cNvSpPr/>
          <p:nvPr/>
        </p:nvSpPr>
        <p:spPr>
          <a:xfrm>
            <a:off x="4511674" y="3154357"/>
            <a:ext cx="253295" cy="142926"/>
          </a:xfrm>
          <a:custGeom>
            <a:avLst/>
            <a:gdLst>
              <a:gd name="connsiteX0" fmla="*/ 1 w 253295"/>
              <a:gd name="connsiteY0" fmla="*/ 6 h 142926"/>
              <a:gd name="connsiteX1" fmla="*/ 71439 w 253295"/>
              <a:gd name="connsiteY1" fmla="*/ 7943 h 142926"/>
              <a:gd name="connsiteX2" fmla="*/ 206376 w 253295"/>
              <a:gd name="connsiteY2" fmla="*/ 50806 h 142926"/>
              <a:gd name="connsiteX3" fmla="*/ 250826 w 253295"/>
              <a:gd name="connsiteY3" fmla="*/ 142881 h 142926"/>
              <a:gd name="connsiteX4" fmla="*/ 228601 w 253295"/>
              <a:gd name="connsiteY4" fmla="*/ 38106 h 142926"/>
              <a:gd name="connsiteX5" fmla="*/ 73026 w 253295"/>
              <a:gd name="connsiteY5" fmla="*/ 7943 h 142926"/>
              <a:gd name="connsiteX6" fmla="*/ 1 w 253295"/>
              <a:gd name="connsiteY6" fmla="*/ 6 h 14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295" h="142926">
                <a:moveTo>
                  <a:pt x="1" y="6"/>
                </a:moveTo>
                <a:cubicBezTo>
                  <a:pt x="-263" y="6"/>
                  <a:pt x="37043" y="-524"/>
                  <a:pt x="71439" y="7943"/>
                </a:cubicBezTo>
                <a:cubicBezTo>
                  <a:pt x="105835" y="16410"/>
                  <a:pt x="176478" y="28316"/>
                  <a:pt x="206376" y="50806"/>
                </a:cubicBezTo>
                <a:cubicBezTo>
                  <a:pt x="236274" y="73296"/>
                  <a:pt x="247122" y="144998"/>
                  <a:pt x="250826" y="142881"/>
                </a:cubicBezTo>
                <a:cubicBezTo>
                  <a:pt x="254530" y="140764"/>
                  <a:pt x="258234" y="60596"/>
                  <a:pt x="228601" y="38106"/>
                </a:cubicBezTo>
                <a:cubicBezTo>
                  <a:pt x="198968" y="15616"/>
                  <a:pt x="107422" y="13499"/>
                  <a:pt x="73026" y="7943"/>
                </a:cubicBezTo>
                <a:cubicBezTo>
                  <a:pt x="38630" y="2387"/>
                  <a:pt x="265" y="6"/>
                  <a:pt x="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: 図形 324">
            <a:extLst>
              <a:ext uri="{FF2B5EF4-FFF2-40B4-BE49-F238E27FC236}">
                <a16:creationId xmlns:a16="http://schemas.microsoft.com/office/drawing/2014/main" id="{4E0C9ABD-2C59-4A01-9A45-A924FB53E05B}"/>
              </a:ext>
            </a:extLst>
          </p:cNvPr>
          <p:cNvSpPr/>
          <p:nvPr/>
        </p:nvSpPr>
        <p:spPr>
          <a:xfrm>
            <a:off x="4189233" y="3209343"/>
            <a:ext cx="549586" cy="92693"/>
          </a:xfrm>
          <a:custGeom>
            <a:avLst/>
            <a:gdLst>
              <a:gd name="connsiteX0" fmla="*/ 3355 w 549586"/>
              <a:gd name="connsiteY0" fmla="*/ 14870 h 92693"/>
              <a:gd name="connsiteX1" fmla="*/ 414517 w 549586"/>
              <a:gd name="connsiteY1" fmla="*/ 30745 h 92693"/>
              <a:gd name="connsiteX2" fmla="*/ 549455 w 549586"/>
              <a:gd name="connsiteY2" fmla="*/ 92657 h 92693"/>
              <a:gd name="connsiteX3" fmla="*/ 435155 w 549586"/>
              <a:gd name="connsiteY3" fmla="*/ 21220 h 92693"/>
              <a:gd name="connsiteX4" fmla="*/ 230367 w 549586"/>
              <a:gd name="connsiteY4" fmla="*/ 582 h 92693"/>
              <a:gd name="connsiteX5" fmla="*/ 3355 w 549586"/>
              <a:gd name="connsiteY5" fmla="*/ 14870 h 9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586" h="92693">
                <a:moveTo>
                  <a:pt x="3355" y="14870"/>
                </a:moveTo>
                <a:cubicBezTo>
                  <a:pt x="34047" y="19897"/>
                  <a:pt x="323500" y="17781"/>
                  <a:pt x="414517" y="30745"/>
                </a:cubicBezTo>
                <a:cubicBezTo>
                  <a:pt x="505534" y="43710"/>
                  <a:pt x="546015" y="94245"/>
                  <a:pt x="549455" y="92657"/>
                </a:cubicBezTo>
                <a:cubicBezTo>
                  <a:pt x="552895" y="91070"/>
                  <a:pt x="488336" y="36566"/>
                  <a:pt x="435155" y="21220"/>
                </a:cubicBezTo>
                <a:cubicBezTo>
                  <a:pt x="381974" y="5874"/>
                  <a:pt x="299952" y="4022"/>
                  <a:pt x="230367" y="582"/>
                </a:cubicBezTo>
                <a:cubicBezTo>
                  <a:pt x="160782" y="-2858"/>
                  <a:pt x="-27337" y="9843"/>
                  <a:pt x="3355" y="14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: 図形 325">
            <a:extLst>
              <a:ext uri="{FF2B5EF4-FFF2-40B4-BE49-F238E27FC236}">
                <a16:creationId xmlns:a16="http://schemas.microsoft.com/office/drawing/2014/main" id="{0B2D78DD-4908-4284-8A3E-1013E7F34605}"/>
              </a:ext>
            </a:extLst>
          </p:cNvPr>
          <p:cNvSpPr/>
          <p:nvPr/>
        </p:nvSpPr>
        <p:spPr>
          <a:xfrm>
            <a:off x="3978275" y="3249910"/>
            <a:ext cx="345905" cy="85428"/>
          </a:xfrm>
          <a:custGeom>
            <a:avLst/>
            <a:gdLst>
              <a:gd name="connsiteX0" fmla="*/ 0 w 345905"/>
              <a:gd name="connsiteY0" fmla="*/ 85428 h 85428"/>
              <a:gd name="connsiteX1" fmla="*/ 115888 w 345905"/>
              <a:gd name="connsiteY1" fmla="*/ 40978 h 85428"/>
              <a:gd name="connsiteX2" fmla="*/ 322263 w 345905"/>
              <a:gd name="connsiteY2" fmla="*/ 4465 h 85428"/>
              <a:gd name="connsiteX3" fmla="*/ 327025 w 345905"/>
              <a:gd name="connsiteY3" fmla="*/ 4465 h 85428"/>
              <a:gd name="connsiteX4" fmla="*/ 193675 w 345905"/>
              <a:gd name="connsiteY4" fmla="*/ 39390 h 85428"/>
              <a:gd name="connsiteX5" fmla="*/ 0 w 345905"/>
              <a:gd name="connsiteY5" fmla="*/ 85428 h 8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905" h="85428">
                <a:moveTo>
                  <a:pt x="0" y="85428"/>
                </a:moveTo>
                <a:cubicBezTo>
                  <a:pt x="41804" y="69420"/>
                  <a:pt x="62178" y="54472"/>
                  <a:pt x="115888" y="40978"/>
                </a:cubicBezTo>
                <a:cubicBezTo>
                  <a:pt x="169598" y="27484"/>
                  <a:pt x="287074" y="10550"/>
                  <a:pt x="322263" y="4465"/>
                </a:cubicBezTo>
                <a:cubicBezTo>
                  <a:pt x="357452" y="-1620"/>
                  <a:pt x="348456" y="-1356"/>
                  <a:pt x="327025" y="4465"/>
                </a:cubicBezTo>
                <a:lnTo>
                  <a:pt x="193675" y="39390"/>
                </a:lnTo>
                <a:lnTo>
                  <a:pt x="0" y="8542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: 図形 326">
            <a:extLst>
              <a:ext uri="{FF2B5EF4-FFF2-40B4-BE49-F238E27FC236}">
                <a16:creationId xmlns:a16="http://schemas.microsoft.com/office/drawing/2014/main" id="{D29ECFBE-7593-4EE0-802D-6BCD1FA77C20}"/>
              </a:ext>
            </a:extLst>
          </p:cNvPr>
          <p:cNvSpPr/>
          <p:nvPr/>
        </p:nvSpPr>
        <p:spPr>
          <a:xfrm>
            <a:off x="4314145" y="3320701"/>
            <a:ext cx="438448" cy="247420"/>
          </a:xfrm>
          <a:custGeom>
            <a:avLst/>
            <a:gdLst>
              <a:gd name="connsiteX0" fmla="*/ 5443 w 438448"/>
              <a:gd name="connsiteY0" fmla="*/ 349 h 247420"/>
              <a:gd name="connsiteX1" fmla="*/ 210230 w 438448"/>
              <a:gd name="connsiteY1" fmla="*/ 84487 h 247420"/>
              <a:gd name="connsiteX2" fmla="*/ 241980 w 438448"/>
              <a:gd name="connsiteY2" fmla="*/ 135287 h 247420"/>
              <a:gd name="connsiteX3" fmla="*/ 5443 w 438448"/>
              <a:gd name="connsiteY3" fmla="*/ 119412 h 247420"/>
              <a:gd name="connsiteX4" fmla="*/ 345168 w 438448"/>
              <a:gd name="connsiteY4" fmla="*/ 227362 h 247420"/>
              <a:gd name="connsiteX5" fmla="*/ 422955 w 438448"/>
              <a:gd name="connsiteY5" fmla="*/ 241649 h 247420"/>
              <a:gd name="connsiteX6" fmla="*/ 91168 w 438448"/>
              <a:gd name="connsiteY6" fmla="*/ 160687 h 247420"/>
              <a:gd name="connsiteX7" fmla="*/ 92755 w 438448"/>
              <a:gd name="connsiteY7" fmla="*/ 105124 h 247420"/>
              <a:gd name="connsiteX8" fmla="*/ 62593 w 438448"/>
              <a:gd name="connsiteY8" fmla="*/ 55912 h 247420"/>
              <a:gd name="connsiteX9" fmla="*/ 5443 w 438448"/>
              <a:gd name="connsiteY9" fmla="*/ 349 h 24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448" h="247420">
                <a:moveTo>
                  <a:pt x="5443" y="349"/>
                </a:moveTo>
                <a:cubicBezTo>
                  <a:pt x="30049" y="5111"/>
                  <a:pt x="170807" y="61997"/>
                  <a:pt x="210230" y="84487"/>
                </a:cubicBezTo>
                <a:cubicBezTo>
                  <a:pt x="249653" y="106977"/>
                  <a:pt x="276111" y="129466"/>
                  <a:pt x="241980" y="135287"/>
                </a:cubicBezTo>
                <a:cubicBezTo>
                  <a:pt x="207849" y="141108"/>
                  <a:pt x="-11755" y="104066"/>
                  <a:pt x="5443" y="119412"/>
                </a:cubicBezTo>
                <a:cubicBezTo>
                  <a:pt x="22641" y="134758"/>
                  <a:pt x="275583" y="206989"/>
                  <a:pt x="345168" y="227362"/>
                </a:cubicBezTo>
                <a:cubicBezTo>
                  <a:pt x="414753" y="247735"/>
                  <a:pt x="465288" y="252761"/>
                  <a:pt x="422955" y="241649"/>
                </a:cubicBezTo>
                <a:cubicBezTo>
                  <a:pt x="380622" y="230537"/>
                  <a:pt x="146201" y="183441"/>
                  <a:pt x="91168" y="160687"/>
                </a:cubicBezTo>
                <a:cubicBezTo>
                  <a:pt x="36135" y="137933"/>
                  <a:pt x="97518" y="122587"/>
                  <a:pt x="92755" y="105124"/>
                </a:cubicBezTo>
                <a:cubicBezTo>
                  <a:pt x="87992" y="87661"/>
                  <a:pt x="78468" y="70993"/>
                  <a:pt x="62593" y="55912"/>
                </a:cubicBezTo>
                <a:cubicBezTo>
                  <a:pt x="46718" y="40831"/>
                  <a:pt x="-19163" y="-4413"/>
                  <a:pt x="5443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: 図形 327">
            <a:extLst>
              <a:ext uri="{FF2B5EF4-FFF2-40B4-BE49-F238E27FC236}">
                <a16:creationId xmlns:a16="http://schemas.microsoft.com/office/drawing/2014/main" id="{2C1C495B-6376-417D-9ABF-F0728F5C9AF6}"/>
              </a:ext>
            </a:extLst>
          </p:cNvPr>
          <p:cNvSpPr/>
          <p:nvPr/>
        </p:nvSpPr>
        <p:spPr>
          <a:xfrm>
            <a:off x="3965798" y="3388195"/>
            <a:ext cx="817005" cy="224956"/>
          </a:xfrm>
          <a:custGeom>
            <a:avLst/>
            <a:gdLst>
              <a:gd name="connsiteX0" fmla="*/ 1365 w 817005"/>
              <a:gd name="connsiteY0" fmla="*/ 12230 h 224956"/>
              <a:gd name="connsiteX1" fmla="*/ 204565 w 817005"/>
              <a:gd name="connsiteY1" fmla="*/ 26518 h 224956"/>
              <a:gd name="connsiteX2" fmla="*/ 460152 w 817005"/>
              <a:gd name="connsiteY2" fmla="*/ 156693 h 224956"/>
              <a:gd name="connsiteX3" fmla="*/ 815752 w 817005"/>
              <a:gd name="connsiteY3" fmla="*/ 224955 h 224956"/>
              <a:gd name="connsiteX4" fmla="*/ 561752 w 817005"/>
              <a:gd name="connsiteY4" fmla="*/ 155105 h 224956"/>
              <a:gd name="connsiteX5" fmla="*/ 139477 w 817005"/>
              <a:gd name="connsiteY5" fmla="*/ 10643 h 224956"/>
              <a:gd name="connsiteX6" fmla="*/ 1365 w 817005"/>
              <a:gd name="connsiteY6" fmla="*/ 12230 h 22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005" h="224956">
                <a:moveTo>
                  <a:pt x="1365" y="12230"/>
                </a:moveTo>
                <a:cubicBezTo>
                  <a:pt x="12213" y="14876"/>
                  <a:pt x="128101" y="2441"/>
                  <a:pt x="204565" y="26518"/>
                </a:cubicBezTo>
                <a:cubicBezTo>
                  <a:pt x="281030" y="50595"/>
                  <a:pt x="358288" y="123620"/>
                  <a:pt x="460152" y="156693"/>
                </a:cubicBezTo>
                <a:cubicBezTo>
                  <a:pt x="562017" y="189766"/>
                  <a:pt x="798819" y="225220"/>
                  <a:pt x="815752" y="224955"/>
                </a:cubicBezTo>
                <a:cubicBezTo>
                  <a:pt x="832685" y="224690"/>
                  <a:pt x="674465" y="190824"/>
                  <a:pt x="561752" y="155105"/>
                </a:cubicBezTo>
                <a:cubicBezTo>
                  <a:pt x="449039" y="119386"/>
                  <a:pt x="233933" y="34191"/>
                  <a:pt x="139477" y="10643"/>
                </a:cubicBezTo>
                <a:cubicBezTo>
                  <a:pt x="45021" y="-12905"/>
                  <a:pt x="-9483" y="9584"/>
                  <a:pt x="1365" y="12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: 図形 328">
            <a:extLst>
              <a:ext uri="{FF2B5EF4-FFF2-40B4-BE49-F238E27FC236}">
                <a16:creationId xmlns:a16="http://schemas.microsoft.com/office/drawing/2014/main" id="{E7526272-5AD0-4789-9BD1-C2B7DA3C2BDE}"/>
              </a:ext>
            </a:extLst>
          </p:cNvPr>
          <p:cNvSpPr/>
          <p:nvPr/>
        </p:nvSpPr>
        <p:spPr>
          <a:xfrm>
            <a:off x="3974312" y="3515981"/>
            <a:ext cx="644160" cy="273237"/>
          </a:xfrm>
          <a:custGeom>
            <a:avLst/>
            <a:gdLst>
              <a:gd name="connsiteX0" fmla="*/ 788 w 644160"/>
              <a:gd name="connsiteY0" fmla="*/ 332 h 273237"/>
              <a:gd name="connsiteX1" fmla="*/ 342101 w 644160"/>
              <a:gd name="connsiteY1" fmla="*/ 95582 h 273237"/>
              <a:gd name="connsiteX2" fmla="*/ 540538 w 644160"/>
              <a:gd name="connsiteY2" fmla="*/ 155907 h 273237"/>
              <a:gd name="connsiteX3" fmla="*/ 643726 w 644160"/>
              <a:gd name="connsiteY3" fmla="*/ 271794 h 273237"/>
              <a:gd name="connsiteX4" fmla="*/ 504026 w 644160"/>
              <a:gd name="connsiteY4" fmla="*/ 214644 h 273237"/>
              <a:gd name="connsiteX5" fmla="*/ 262726 w 644160"/>
              <a:gd name="connsiteY5" fmla="*/ 124157 h 273237"/>
              <a:gd name="connsiteX6" fmla="*/ 429413 w 644160"/>
              <a:gd name="connsiteY6" fmla="*/ 168607 h 273237"/>
              <a:gd name="connsiteX7" fmla="*/ 596101 w 644160"/>
              <a:gd name="connsiteY7" fmla="*/ 236869 h 273237"/>
              <a:gd name="connsiteX8" fmla="*/ 580226 w 644160"/>
              <a:gd name="connsiteY8" fmla="*/ 209882 h 273237"/>
              <a:gd name="connsiteX9" fmla="*/ 461163 w 644160"/>
              <a:gd name="connsiteY9" fmla="*/ 136857 h 273237"/>
              <a:gd name="connsiteX10" fmla="*/ 788 w 644160"/>
              <a:gd name="connsiteY10" fmla="*/ 332 h 27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4160" h="273237">
                <a:moveTo>
                  <a:pt x="788" y="332"/>
                </a:moveTo>
                <a:cubicBezTo>
                  <a:pt x="-19056" y="-6547"/>
                  <a:pt x="342101" y="95582"/>
                  <a:pt x="342101" y="95582"/>
                </a:cubicBezTo>
                <a:cubicBezTo>
                  <a:pt x="432059" y="121511"/>
                  <a:pt x="490267" y="126538"/>
                  <a:pt x="540538" y="155907"/>
                </a:cubicBezTo>
                <a:cubicBezTo>
                  <a:pt x="590809" y="185276"/>
                  <a:pt x="649811" y="262005"/>
                  <a:pt x="643726" y="271794"/>
                </a:cubicBezTo>
                <a:cubicBezTo>
                  <a:pt x="637641" y="281584"/>
                  <a:pt x="567526" y="239250"/>
                  <a:pt x="504026" y="214644"/>
                </a:cubicBezTo>
                <a:cubicBezTo>
                  <a:pt x="440526" y="190038"/>
                  <a:pt x="275161" y="131830"/>
                  <a:pt x="262726" y="124157"/>
                </a:cubicBezTo>
                <a:cubicBezTo>
                  <a:pt x="250291" y="116484"/>
                  <a:pt x="373851" y="149822"/>
                  <a:pt x="429413" y="168607"/>
                </a:cubicBezTo>
                <a:cubicBezTo>
                  <a:pt x="484975" y="187392"/>
                  <a:pt x="570966" y="229990"/>
                  <a:pt x="596101" y="236869"/>
                </a:cubicBezTo>
                <a:cubicBezTo>
                  <a:pt x="621237" y="243748"/>
                  <a:pt x="602715" y="226551"/>
                  <a:pt x="580226" y="209882"/>
                </a:cubicBezTo>
                <a:cubicBezTo>
                  <a:pt x="557737" y="193213"/>
                  <a:pt x="552709" y="167813"/>
                  <a:pt x="461163" y="136857"/>
                </a:cubicBezTo>
                <a:cubicBezTo>
                  <a:pt x="369617" y="105901"/>
                  <a:pt x="20632" y="7211"/>
                  <a:pt x="788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: 図形 329">
            <a:extLst>
              <a:ext uri="{FF2B5EF4-FFF2-40B4-BE49-F238E27FC236}">
                <a16:creationId xmlns:a16="http://schemas.microsoft.com/office/drawing/2014/main" id="{4839E4AF-C287-425C-8870-6F910CCE3AE5}"/>
              </a:ext>
            </a:extLst>
          </p:cNvPr>
          <p:cNvSpPr/>
          <p:nvPr/>
        </p:nvSpPr>
        <p:spPr>
          <a:xfrm>
            <a:off x="4025943" y="3468678"/>
            <a:ext cx="359694" cy="52410"/>
          </a:xfrm>
          <a:custGeom>
            <a:avLst/>
            <a:gdLst>
              <a:gd name="connsiteX0" fmla="*/ 7895 w 359694"/>
              <a:gd name="connsiteY0" fmla="*/ 10 h 52410"/>
              <a:gd name="connsiteX1" fmla="*/ 77745 w 359694"/>
              <a:gd name="connsiteY1" fmla="*/ 28585 h 52410"/>
              <a:gd name="connsiteX2" fmla="*/ 355557 w 359694"/>
              <a:gd name="connsiteY2" fmla="*/ 52397 h 52410"/>
              <a:gd name="connsiteX3" fmla="*/ 226970 w 359694"/>
              <a:gd name="connsiteY3" fmla="*/ 31760 h 52410"/>
              <a:gd name="connsiteX4" fmla="*/ 7895 w 359694"/>
              <a:gd name="connsiteY4" fmla="*/ 10 h 5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694" h="52410">
                <a:moveTo>
                  <a:pt x="7895" y="10"/>
                </a:moveTo>
                <a:cubicBezTo>
                  <a:pt x="-16976" y="-519"/>
                  <a:pt x="19802" y="19854"/>
                  <a:pt x="77745" y="28585"/>
                </a:cubicBezTo>
                <a:cubicBezTo>
                  <a:pt x="135688" y="37316"/>
                  <a:pt x="330686" y="51868"/>
                  <a:pt x="355557" y="52397"/>
                </a:cubicBezTo>
                <a:cubicBezTo>
                  <a:pt x="380428" y="52926"/>
                  <a:pt x="287559" y="38110"/>
                  <a:pt x="226970" y="31760"/>
                </a:cubicBezTo>
                <a:cubicBezTo>
                  <a:pt x="166381" y="25410"/>
                  <a:pt x="32766" y="539"/>
                  <a:pt x="789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: 図形 330">
            <a:extLst>
              <a:ext uri="{FF2B5EF4-FFF2-40B4-BE49-F238E27FC236}">
                <a16:creationId xmlns:a16="http://schemas.microsoft.com/office/drawing/2014/main" id="{5C3C87A1-7CD8-46EB-BE86-48F6E614A819}"/>
              </a:ext>
            </a:extLst>
          </p:cNvPr>
          <p:cNvSpPr/>
          <p:nvPr/>
        </p:nvSpPr>
        <p:spPr>
          <a:xfrm>
            <a:off x="4328182" y="3821734"/>
            <a:ext cx="261447" cy="249771"/>
          </a:xfrm>
          <a:custGeom>
            <a:avLst/>
            <a:gdLst>
              <a:gd name="connsiteX0" fmla="*/ 259693 w 261447"/>
              <a:gd name="connsiteY0" fmla="*/ 247029 h 249771"/>
              <a:gd name="connsiteX1" fmla="*/ 4106 w 261447"/>
              <a:gd name="connsiteY1" fmla="*/ 2554 h 249771"/>
              <a:gd name="connsiteX2" fmla="*/ 112056 w 261447"/>
              <a:gd name="connsiteY2" fmla="*/ 126379 h 249771"/>
              <a:gd name="connsiteX3" fmla="*/ 259693 w 261447"/>
              <a:gd name="connsiteY3" fmla="*/ 247029 h 24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447" h="249771">
                <a:moveTo>
                  <a:pt x="259693" y="247029"/>
                </a:moveTo>
                <a:cubicBezTo>
                  <a:pt x="241701" y="226391"/>
                  <a:pt x="28712" y="22662"/>
                  <a:pt x="4106" y="2554"/>
                </a:cubicBezTo>
                <a:cubicBezTo>
                  <a:pt x="-20500" y="-17554"/>
                  <a:pt x="71839" y="86427"/>
                  <a:pt x="112056" y="126379"/>
                </a:cubicBezTo>
                <a:cubicBezTo>
                  <a:pt x="152273" y="166331"/>
                  <a:pt x="277685" y="267667"/>
                  <a:pt x="259693" y="247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: 図形 331">
            <a:extLst>
              <a:ext uri="{FF2B5EF4-FFF2-40B4-BE49-F238E27FC236}">
                <a16:creationId xmlns:a16="http://schemas.microsoft.com/office/drawing/2014/main" id="{B0D97469-3C53-4ADC-950E-439C78E1C620}"/>
              </a:ext>
            </a:extLst>
          </p:cNvPr>
          <p:cNvSpPr/>
          <p:nvPr/>
        </p:nvSpPr>
        <p:spPr>
          <a:xfrm>
            <a:off x="4320532" y="3733847"/>
            <a:ext cx="208161" cy="149132"/>
          </a:xfrm>
          <a:custGeom>
            <a:avLst/>
            <a:gdLst>
              <a:gd name="connsiteX0" fmla="*/ 3818 w 208161"/>
              <a:gd name="connsiteY0" fmla="*/ 1541 h 149132"/>
              <a:gd name="connsiteX1" fmla="*/ 207018 w 208161"/>
              <a:gd name="connsiteY1" fmla="*/ 147591 h 149132"/>
              <a:gd name="connsiteX2" fmla="*/ 83193 w 208161"/>
              <a:gd name="connsiteY2" fmla="*/ 74566 h 149132"/>
              <a:gd name="connsiteX3" fmla="*/ 3818 w 208161"/>
              <a:gd name="connsiteY3" fmla="*/ 1541 h 14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161" h="149132">
                <a:moveTo>
                  <a:pt x="3818" y="1541"/>
                </a:moveTo>
                <a:cubicBezTo>
                  <a:pt x="24455" y="13712"/>
                  <a:pt x="193789" y="135420"/>
                  <a:pt x="207018" y="147591"/>
                </a:cubicBezTo>
                <a:cubicBezTo>
                  <a:pt x="220247" y="159762"/>
                  <a:pt x="114943" y="96527"/>
                  <a:pt x="83193" y="74566"/>
                </a:cubicBezTo>
                <a:cubicBezTo>
                  <a:pt x="51443" y="52606"/>
                  <a:pt x="-16819" y="-10630"/>
                  <a:pt x="3818" y="1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: 図形 332">
            <a:extLst>
              <a:ext uri="{FF2B5EF4-FFF2-40B4-BE49-F238E27FC236}">
                <a16:creationId xmlns:a16="http://schemas.microsoft.com/office/drawing/2014/main" id="{1BC9729B-A717-4D6A-802E-06158E844E18}"/>
              </a:ext>
            </a:extLst>
          </p:cNvPr>
          <p:cNvSpPr/>
          <p:nvPr/>
        </p:nvSpPr>
        <p:spPr>
          <a:xfrm>
            <a:off x="4883003" y="3407790"/>
            <a:ext cx="388200" cy="150857"/>
          </a:xfrm>
          <a:custGeom>
            <a:avLst/>
            <a:gdLst>
              <a:gd name="connsiteX0" fmla="*/ 147 w 388200"/>
              <a:gd name="connsiteY0" fmla="*/ 43 h 150857"/>
              <a:gd name="connsiteX1" fmla="*/ 292247 w 388200"/>
              <a:gd name="connsiteY1" fmla="*/ 135510 h 150857"/>
              <a:gd name="connsiteX2" fmla="*/ 387497 w 388200"/>
              <a:gd name="connsiteY2" fmla="*/ 146093 h 150857"/>
              <a:gd name="connsiteX3" fmla="*/ 254147 w 388200"/>
              <a:gd name="connsiteY3" fmla="*/ 120693 h 150857"/>
              <a:gd name="connsiteX4" fmla="*/ 147 w 388200"/>
              <a:gd name="connsiteY4" fmla="*/ 43 h 15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200" h="150857">
                <a:moveTo>
                  <a:pt x="147" y="43"/>
                </a:moveTo>
                <a:cubicBezTo>
                  <a:pt x="6497" y="2512"/>
                  <a:pt x="227689" y="111168"/>
                  <a:pt x="292247" y="135510"/>
                </a:cubicBezTo>
                <a:cubicBezTo>
                  <a:pt x="356805" y="159852"/>
                  <a:pt x="393847" y="148562"/>
                  <a:pt x="387497" y="146093"/>
                </a:cubicBezTo>
                <a:cubicBezTo>
                  <a:pt x="381147" y="143624"/>
                  <a:pt x="313766" y="141507"/>
                  <a:pt x="254147" y="120693"/>
                </a:cubicBezTo>
                <a:cubicBezTo>
                  <a:pt x="194528" y="99879"/>
                  <a:pt x="-6203" y="-2426"/>
                  <a:pt x="147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: 図形 333">
            <a:extLst>
              <a:ext uri="{FF2B5EF4-FFF2-40B4-BE49-F238E27FC236}">
                <a16:creationId xmlns:a16="http://schemas.microsoft.com/office/drawing/2014/main" id="{A587AAAE-3C0E-4D01-9FB0-DC72DC7544E4}"/>
              </a:ext>
            </a:extLst>
          </p:cNvPr>
          <p:cNvSpPr/>
          <p:nvPr/>
        </p:nvSpPr>
        <p:spPr>
          <a:xfrm>
            <a:off x="4068613" y="3850048"/>
            <a:ext cx="267486" cy="401786"/>
          </a:xfrm>
          <a:custGeom>
            <a:avLst/>
            <a:gdLst>
              <a:gd name="connsiteX0" fmla="*/ 11262 w 267486"/>
              <a:gd name="connsiteY0" fmla="*/ 12340 h 401786"/>
              <a:gd name="connsiteX1" fmla="*/ 33487 w 267486"/>
              <a:gd name="connsiteY1" fmla="*/ 72665 h 401786"/>
              <a:gd name="connsiteX2" fmla="*/ 131912 w 267486"/>
              <a:gd name="connsiteY2" fmla="*/ 261577 h 401786"/>
              <a:gd name="connsiteX3" fmla="*/ 265262 w 267486"/>
              <a:gd name="connsiteY3" fmla="*/ 401277 h 401786"/>
              <a:gd name="connsiteX4" fmla="*/ 200175 w 267486"/>
              <a:gd name="connsiteY4" fmla="*/ 298090 h 401786"/>
              <a:gd name="connsiteX5" fmla="*/ 11262 w 267486"/>
              <a:gd name="connsiteY5" fmla="*/ 12340 h 40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486" h="401786">
                <a:moveTo>
                  <a:pt x="11262" y="12340"/>
                </a:moveTo>
                <a:cubicBezTo>
                  <a:pt x="-16519" y="-25231"/>
                  <a:pt x="13379" y="31126"/>
                  <a:pt x="33487" y="72665"/>
                </a:cubicBezTo>
                <a:cubicBezTo>
                  <a:pt x="53595" y="114205"/>
                  <a:pt x="93283" y="206808"/>
                  <a:pt x="131912" y="261577"/>
                </a:cubicBezTo>
                <a:cubicBezTo>
                  <a:pt x="170541" y="316346"/>
                  <a:pt x="253885" y="395192"/>
                  <a:pt x="265262" y="401277"/>
                </a:cubicBezTo>
                <a:cubicBezTo>
                  <a:pt x="276639" y="407362"/>
                  <a:pt x="242773" y="358150"/>
                  <a:pt x="200175" y="298090"/>
                </a:cubicBezTo>
                <a:cubicBezTo>
                  <a:pt x="157577" y="238030"/>
                  <a:pt x="39043" y="49911"/>
                  <a:pt x="11262" y="12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: 図形 334">
            <a:extLst>
              <a:ext uri="{FF2B5EF4-FFF2-40B4-BE49-F238E27FC236}">
                <a16:creationId xmlns:a16="http://schemas.microsoft.com/office/drawing/2014/main" id="{722CFF67-355A-4259-9B7C-055B9E007445}"/>
              </a:ext>
            </a:extLst>
          </p:cNvPr>
          <p:cNvSpPr/>
          <p:nvPr/>
        </p:nvSpPr>
        <p:spPr>
          <a:xfrm>
            <a:off x="4173116" y="4128516"/>
            <a:ext cx="625902" cy="621485"/>
          </a:xfrm>
          <a:custGeom>
            <a:avLst/>
            <a:gdLst>
              <a:gd name="connsiteX0" fmla="*/ 3597 w 625902"/>
              <a:gd name="connsiteY0" fmla="*/ 5334 h 621485"/>
              <a:gd name="connsiteX1" fmla="*/ 63922 w 625902"/>
              <a:gd name="connsiteY1" fmla="*/ 105347 h 621485"/>
              <a:gd name="connsiteX2" fmla="*/ 411584 w 625902"/>
              <a:gd name="connsiteY2" fmla="*/ 486347 h 621485"/>
              <a:gd name="connsiteX3" fmla="*/ 625897 w 625902"/>
              <a:gd name="connsiteY3" fmla="*/ 583184 h 621485"/>
              <a:gd name="connsiteX4" fmla="*/ 417934 w 625902"/>
              <a:gd name="connsiteY4" fmla="*/ 464122 h 621485"/>
              <a:gd name="connsiteX5" fmla="*/ 329034 w 625902"/>
              <a:gd name="connsiteY5" fmla="*/ 419672 h 621485"/>
              <a:gd name="connsiteX6" fmla="*/ 595734 w 625902"/>
              <a:gd name="connsiteY6" fmla="*/ 602234 h 621485"/>
              <a:gd name="connsiteX7" fmla="*/ 349672 w 625902"/>
              <a:gd name="connsiteY7" fmla="*/ 610172 h 621485"/>
              <a:gd name="connsiteX8" fmla="*/ 330622 w 625902"/>
              <a:gd name="connsiteY8" fmla="*/ 618109 h 621485"/>
              <a:gd name="connsiteX9" fmla="*/ 333797 w 625902"/>
              <a:gd name="connsiteY9" fmla="*/ 549847 h 621485"/>
              <a:gd name="connsiteX10" fmla="*/ 24234 w 625902"/>
              <a:gd name="connsiteY10" fmla="*/ 214884 h 621485"/>
              <a:gd name="connsiteX11" fmla="*/ 530647 w 625902"/>
              <a:gd name="connsiteY11" fmla="*/ 587947 h 621485"/>
              <a:gd name="connsiteX12" fmla="*/ 113134 w 625902"/>
              <a:gd name="connsiteY12" fmla="*/ 229172 h 621485"/>
              <a:gd name="connsiteX13" fmla="*/ 3597 w 625902"/>
              <a:gd name="connsiteY13" fmla="*/ 5334 h 62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5902" h="621485">
                <a:moveTo>
                  <a:pt x="3597" y="5334"/>
                </a:moveTo>
                <a:cubicBezTo>
                  <a:pt x="-4605" y="-15303"/>
                  <a:pt x="-4076" y="25178"/>
                  <a:pt x="63922" y="105347"/>
                </a:cubicBezTo>
                <a:cubicBezTo>
                  <a:pt x="131920" y="185516"/>
                  <a:pt x="317922" y="406708"/>
                  <a:pt x="411584" y="486347"/>
                </a:cubicBezTo>
                <a:cubicBezTo>
                  <a:pt x="505246" y="565986"/>
                  <a:pt x="624839" y="586888"/>
                  <a:pt x="625897" y="583184"/>
                </a:cubicBezTo>
                <a:cubicBezTo>
                  <a:pt x="626955" y="579480"/>
                  <a:pt x="467411" y="491374"/>
                  <a:pt x="417934" y="464122"/>
                </a:cubicBezTo>
                <a:cubicBezTo>
                  <a:pt x="368457" y="436870"/>
                  <a:pt x="299401" y="396653"/>
                  <a:pt x="329034" y="419672"/>
                </a:cubicBezTo>
                <a:cubicBezTo>
                  <a:pt x="358667" y="442691"/>
                  <a:pt x="592294" y="570484"/>
                  <a:pt x="595734" y="602234"/>
                </a:cubicBezTo>
                <a:cubicBezTo>
                  <a:pt x="599174" y="633984"/>
                  <a:pt x="393857" y="607526"/>
                  <a:pt x="349672" y="610172"/>
                </a:cubicBezTo>
                <a:cubicBezTo>
                  <a:pt x="305487" y="612818"/>
                  <a:pt x="333268" y="628163"/>
                  <a:pt x="330622" y="618109"/>
                </a:cubicBezTo>
                <a:cubicBezTo>
                  <a:pt x="327976" y="608055"/>
                  <a:pt x="384862" y="617051"/>
                  <a:pt x="333797" y="549847"/>
                </a:cubicBezTo>
                <a:cubicBezTo>
                  <a:pt x="282732" y="482643"/>
                  <a:pt x="-8574" y="208534"/>
                  <a:pt x="24234" y="214884"/>
                </a:cubicBezTo>
                <a:cubicBezTo>
                  <a:pt x="57042" y="221234"/>
                  <a:pt x="515830" y="585566"/>
                  <a:pt x="530647" y="587947"/>
                </a:cubicBezTo>
                <a:cubicBezTo>
                  <a:pt x="545464" y="590328"/>
                  <a:pt x="199388" y="324687"/>
                  <a:pt x="113134" y="229172"/>
                </a:cubicBezTo>
                <a:cubicBezTo>
                  <a:pt x="26880" y="133657"/>
                  <a:pt x="11799" y="25971"/>
                  <a:pt x="3597" y="5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: 図形 335">
            <a:extLst>
              <a:ext uri="{FF2B5EF4-FFF2-40B4-BE49-F238E27FC236}">
                <a16:creationId xmlns:a16="http://schemas.microsoft.com/office/drawing/2014/main" id="{2D3C9C68-2072-4C23-A283-D02686910761}"/>
              </a:ext>
            </a:extLst>
          </p:cNvPr>
          <p:cNvSpPr/>
          <p:nvPr/>
        </p:nvSpPr>
        <p:spPr>
          <a:xfrm>
            <a:off x="2963700" y="4008284"/>
            <a:ext cx="814708" cy="733527"/>
          </a:xfrm>
          <a:custGeom>
            <a:avLst/>
            <a:gdLst>
              <a:gd name="connsiteX0" fmla="*/ 522450 w 814708"/>
              <a:gd name="connsiteY0" fmla="*/ 154 h 733527"/>
              <a:gd name="connsiteX1" fmla="*/ 358938 w 814708"/>
              <a:gd name="connsiteY1" fmla="*/ 109691 h 733527"/>
              <a:gd name="connsiteX2" fmla="*/ 116050 w 814708"/>
              <a:gd name="connsiteY2" fmla="*/ 257329 h 733527"/>
              <a:gd name="connsiteX3" fmla="*/ 163 w 814708"/>
              <a:gd name="connsiteY3" fmla="*/ 370041 h 733527"/>
              <a:gd name="connsiteX4" fmla="*/ 138275 w 814708"/>
              <a:gd name="connsiteY4" fmla="*/ 371629 h 733527"/>
              <a:gd name="connsiteX5" fmla="*/ 138275 w 814708"/>
              <a:gd name="connsiteY5" fmla="*/ 493866 h 733527"/>
              <a:gd name="connsiteX6" fmla="*/ 103350 w 814708"/>
              <a:gd name="connsiteY6" fmla="*/ 584354 h 733527"/>
              <a:gd name="connsiteX7" fmla="*/ 117638 w 814708"/>
              <a:gd name="connsiteY7" fmla="*/ 597054 h 733527"/>
              <a:gd name="connsiteX8" fmla="*/ 490700 w 814708"/>
              <a:gd name="connsiteY8" fmla="*/ 655791 h 733527"/>
              <a:gd name="connsiteX9" fmla="*/ 597063 w 814708"/>
              <a:gd name="connsiteY9" fmla="*/ 730404 h 733527"/>
              <a:gd name="connsiteX10" fmla="*/ 492288 w 814708"/>
              <a:gd name="connsiteY10" fmla="*/ 543079 h 733527"/>
              <a:gd name="connsiteX11" fmla="*/ 312900 w 814708"/>
              <a:gd name="connsiteY11" fmla="*/ 395441 h 733527"/>
              <a:gd name="connsiteX12" fmla="*/ 379575 w 814708"/>
              <a:gd name="connsiteY12" fmla="*/ 149379 h 733527"/>
              <a:gd name="connsiteX13" fmla="*/ 795500 w 814708"/>
              <a:gd name="connsiteY13" fmla="*/ 144616 h 733527"/>
              <a:gd name="connsiteX14" fmla="*/ 724063 w 814708"/>
              <a:gd name="connsiteY14" fmla="*/ 87466 h 733527"/>
              <a:gd name="connsiteX15" fmla="*/ 522450 w 814708"/>
              <a:gd name="connsiteY15" fmla="*/ 154 h 73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4708" h="733527">
                <a:moveTo>
                  <a:pt x="522450" y="154"/>
                </a:moveTo>
                <a:cubicBezTo>
                  <a:pt x="461596" y="3858"/>
                  <a:pt x="426671" y="66829"/>
                  <a:pt x="358938" y="109691"/>
                </a:cubicBezTo>
                <a:cubicBezTo>
                  <a:pt x="291205" y="152554"/>
                  <a:pt x="175846" y="213937"/>
                  <a:pt x="116050" y="257329"/>
                </a:cubicBezTo>
                <a:cubicBezTo>
                  <a:pt x="56254" y="300721"/>
                  <a:pt x="-3541" y="350991"/>
                  <a:pt x="163" y="370041"/>
                </a:cubicBezTo>
                <a:cubicBezTo>
                  <a:pt x="3867" y="389091"/>
                  <a:pt x="115256" y="350992"/>
                  <a:pt x="138275" y="371629"/>
                </a:cubicBezTo>
                <a:cubicBezTo>
                  <a:pt x="161294" y="392266"/>
                  <a:pt x="144096" y="458412"/>
                  <a:pt x="138275" y="493866"/>
                </a:cubicBezTo>
                <a:cubicBezTo>
                  <a:pt x="132454" y="529320"/>
                  <a:pt x="106789" y="567156"/>
                  <a:pt x="103350" y="584354"/>
                </a:cubicBezTo>
                <a:cubicBezTo>
                  <a:pt x="99911" y="601552"/>
                  <a:pt x="53080" y="585148"/>
                  <a:pt x="117638" y="597054"/>
                </a:cubicBezTo>
                <a:cubicBezTo>
                  <a:pt x="182196" y="608960"/>
                  <a:pt x="410796" y="633566"/>
                  <a:pt x="490700" y="655791"/>
                </a:cubicBezTo>
                <a:cubicBezTo>
                  <a:pt x="570604" y="678016"/>
                  <a:pt x="596798" y="749189"/>
                  <a:pt x="597063" y="730404"/>
                </a:cubicBezTo>
                <a:cubicBezTo>
                  <a:pt x="597328" y="711619"/>
                  <a:pt x="539648" y="598906"/>
                  <a:pt x="492288" y="543079"/>
                </a:cubicBezTo>
                <a:cubicBezTo>
                  <a:pt x="444928" y="487252"/>
                  <a:pt x="331685" y="461058"/>
                  <a:pt x="312900" y="395441"/>
                </a:cubicBezTo>
                <a:cubicBezTo>
                  <a:pt x="294114" y="329824"/>
                  <a:pt x="299142" y="191183"/>
                  <a:pt x="379575" y="149379"/>
                </a:cubicBezTo>
                <a:cubicBezTo>
                  <a:pt x="460008" y="107575"/>
                  <a:pt x="738085" y="154935"/>
                  <a:pt x="795500" y="144616"/>
                </a:cubicBezTo>
                <a:cubicBezTo>
                  <a:pt x="852915" y="134297"/>
                  <a:pt x="767455" y="114718"/>
                  <a:pt x="724063" y="87466"/>
                </a:cubicBezTo>
                <a:cubicBezTo>
                  <a:pt x="680671" y="60214"/>
                  <a:pt x="583304" y="-3550"/>
                  <a:pt x="522450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: 図形 336">
            <a:extLst>
              <a:ext uri="{FF2B5EF4-FFF2-40B4-BE49-F238E27FC236}">
                <a16:creationId xmlns:a16="http://schemas.microsoft.com/office/drawing/2014/main" id="{D7B5AF2D-253A-4CCC-994E-46E69AF9D1B6}"/>
              </a:ext>
            </a:extLst>
          </p:cNvPr>
          <p:cNvSpPr/>
          <p:nvPr/>
        </p:nvSpPr>
        <p:spPr>
          <a:xfrm>
            <a:off x="3207016" y="4120396"/>
            <a:ext cx="498364" cy="431705"/>
          </a:xfrm>
          <a:custGeom>
            <a:avLst/>
            <a:gdLst>
              <a:gd name="connsiteX0" fmla="*/ 118797 w 498364"/>
              <a:gd name="connsiteY0" fmla="*/ 26154 h 431705"/>
              <a:gd name="connsiteX1" fmla="*/ 366447 w 498364"/>
              <a:gd name="connsiteY1" fmla="*/ 5517 h 431705"/>
              <a:gd name="connsiteX2" fmla="*/ 472809 w 498364"/>
              <a:gd name="connsiteY2" fmla="*/ 75367 h 431705"/>
              <a:gd name="connsiteX3" fmla="*/ 496622 w 498364"/>
              <a:gd name="connsiteY3" fmla="*/ 283329 h 431705"/>
              <a:gd name="connsiteX4" fmla="*/ 439472 w 498364"/>
              <a:gd name="connsiteY4" fmla="*/ 367467 h 431705"/>
              <a:gd name="connsiteX5" fmla="*/ 226747 w 498364"/>
              <a:gd name="connsiteY5" fmla="*/ 430967 h 431705"/>
              <a:gd name="connsiteX6" fmla="*/ 94984 w 498364"/>
              <a:gd name="connsiteY6" fmla="*/ 396042 h 431705"/>
              <a:gd name="connsiteX7" fmla="*/ 12434 w 498364"/>
              <a:gd name="connsiteY7" fmla="*/ 307142 h 431705"/>
              <a:gd name="connsiteX8" fmla="*/ 9259 w 498364"/>
              <a:gd name="connsiteY8" fmla="*/ 197604 h 431705"/>
              <a:gd name="connsiteX9" fmla="*/ 118797 w 498364"/>
              <a:gd name="connsiteY9" fmla="*/ 26154 h 43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8364" h="431705">
                <a:moveTo>
                  <a:pt x="118797" y="26154"/>
                </a:moveTo>
                <a:cubicBezTo>
                  <a:pt x="178328" y="-5860"/>
                  <a:pt x="307445" y="-2685"/>
                  <a:pt x="366447" y="5517"/>
                </a:cubicBezTo>
                <a:cubicBezTo>
                  <a:pt x="425449" y="13719"/>
                  <a:pt x="451113" y="29065"/>
                  <a:pt x="472809" y="75367"/>
                </a:cubicBezTo>
                <a:cubicBezTo>
                  <a:pt x="494505" y="121669"/>
                  <a:pt x="502178" y="234646"/>
                  <a:pt x="496622" y="283329"/>
                </a:cubicBezTo>
                <a:cubicBezTo>
                  <a:pt x="491066" y="332012"/>
                  <a:pt x="484451" y="342861"/>
                  <a:pt x="439472" y="367467"/>
                </a:cubicBezTo>
                <a:cubicBezTo>
                  <a:pt x="394493" y="392073"/>
                  <a:pt x="284162" y="426205"/>
                  <a:pt x="226747" y="430967"/>
                </a:cubicBezTo>
                <a:cubicBezTo>
                  <a:pt x="169332" y="435729"/>
                  <a:pt x="130703" y="416679"/>
                  <a:pt x="94984" y="396042"/>
                </a:cubicBezTo>
                <a:cubicBezTo>
                  <a:pt x="59265" y="375405"/>
                  <a:pt x="26721" y="340215"/>
                  <a:pt x="12434" y="307142"/>
                </a:cubicBezTo>
                <a:cubicBezTo>
                  <a:pt x="-1854" y="274069"/>
                  <a:pt x="-5028" y="242848"/>
                  <a:pt x="9259" y="197604"/>
                </a:cubicBezTo>
                <a:cubicBezTo>
                  <a:pt x="23546" y="152360"/>
                  <a:pt x="59266" y="58168"/>
                  <a:pt x="118797" y="26154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: 図形 337">
            <a:extLst>
              <a:ext uri="{FF2B5EF4-FFF2-40B4-BE49-F238E27FC236}">
                <a16:creationId xmlns:a16="http://schemas.microsoft.com/office/drawing/2014/main" id="{161C2A90-B97E-4F2C-ABC9-B58B616A2CAC}"/>
              </a:ext>
            </a:extLst>
          </p:cNvPr>
          <p:cNvSpPr/>
          <p:nvPr/>
        </p:nvSpPr>
        <p:spPr>
          <a:xfrm>
            <a:off x="1962137" y="1146979"/>
            <a:ext cx="124034" cy="68211"/>
          </a:xfrm>
          <a:custGeom>
            <a:avLst/>
            <a:gdLst>
              <a:gd name="connsiteX0" fmla="*/ 13 w 124034"/>
              <a:gd name="connsiteY0" fmla="*/ 784 h 68211"/>
              <a:gd name="connsiteX1" fmla="*/ 111138 w 124034"/>
              <a:gd name="connsiteY1" fmla="*/ 21421 h 68211"/>
              <a:gd name="connsiteX2" fmla="*/ 114313 w 124034"/>
              <a:gd name="connsiteY2" fmla="*/ 67459 h 68211"/>
              <a:gd name="connsiteX3" fmla="*/ 119076 w 124034"/>
              <a:gd name="connsiteY3" fmla="*/ 46821 h 68211"/>
              <a:gd name="connsiteX4" fmla="*/ 13 w 124034"/>
              <a:gd name="connsiteY4" fmla="*/ 784 h 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34" h="68211">
                <a:moveTo>
                  <a:pt x="13" y="784"/>
                </a:moveTo>
                <a:cubicBezTo>
                  <a:pt x="-1310" y="-3449"/>
                  <a:pt x="92088" y="10309"/>
                  <a:pt x="111138" y="21421"/>
                </a:cubicBezTo>
                <a:cubicBezTo>
                  <a:pt x="130188" y="32533"/>
                  <a:pt x="112990" y="63226"/>
                  <a:pt x="114313" y="67459"/>
                </a:cubicBezTo>
                <a:cubicBezTo>
                  <a:pt x="115636" y="71692"/>
                  <a:pt x="132040" y="57140"/>
                  <a:pt x="119076" y="46821"/>
                </a:cubicBezTo>
                <a:cubicBezTo>
                  <a:pt x="106112" y="36502"/>
                  <a:pt x="1336" y="5017"/>
                  <a:pt x="13" y="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: 図形 338">
            <a:extLst>
              <a:ext uri="{FF2B5EF4-FFF2-40B4-BE49-F238E27FC236}">
                <a16:creationId xmlns:a16="http://schemas.microsoft.com/office/drawing/2014/main" id="{072FE8FE-3E59-465B-BF18-2B668C06CC27}"/>
              </a:ext>
            </a:extLst>
          </p:cNvPr>
          <p:cNvSpPr/>
          <p:nvPr/>
        </p:nvSpPr>
        <p:spPr>
          <a:xfrm>
            <a:off x="1928796" y="1250871"/>
            <a:ext cx="109557" cy="142797"/>
          </a:xfrm>
          <a:custGeom>
            <a:avLst/>
            <a:gdLst>
              <a:gd name="connsiteX0" fmla="*/ 17 w 109557"/>
              <a:gd name="connsiteY0" fmla="*/ 79 h 142797"/>
              <a:gd name="connsiteX1" fmla="*/ 36529 w 109557"/>
              <a:gd name="connsiteY1" fmla="*/ 120729 h 142797"/>
              <a:gd name="connsiteX2" fmla="*/ 109554 w 109557"/>
              <a:gd name="connsiteY2" fmla="*/ 141367 h 142797"/>
              <a:gd name="connsiteX3" fmla="*/ 33354 w 109557"/>
              <a:gd name="connsiteY3" fmla="*/ 101679 h 142797"/>
              <a:gd name="connsiteX4" fmla="*/ 31767 w 109557"/>
              <a:gd name="connsiteY4" fmla="*/ 101679 h 142797"/>
              <a:gd name="connsiteX5" fmla="*/ 17 w 109557"/>
              <a:gd name="connsiteY5" fmla="*/ 79 h 142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557" h="142797">
                <a:moveTo>
                  <a:pt x="17" y="79"/>
                </a:moveTo>
                <a:cubicBezTo>
                  <a:pt x="811" y="3254"/>
                  <a:pt x="18273" y="97181"/>
                  <a:pt x="36529" y="120729"/>
                </a:cubicBezTo>
                <a:cubicBezTo>
                  <a:pt x="54785" y="144277"/>
                  <a:pt x="110083" y="144542"/>
                  <a:pt x="109554" y="141367"/>
                </a:cubicBezTo>
                <a:cubicBezTo>
                  <a:pt x="109025" y="138192"/>
                  <a:pt x="33354" y="101679"/>
                  <a:pt x="33354" y="101679"/>
                </a:cubicBezTo>
                <a:cubicBezTo>
                  <a:pt x="20389" y="95064"/>
                  <a:pt x="37323" y="113585"/>
                  <a:pt x="31767" y="101679"/>
                </a:cubicBezTo>
                <a:cubicBezTo>
                  <a:pt x="26211" y="89773"/>
                  <a:pt x="-777" y="-3096"/>
                  <a:pt x="17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: 図形 339">
            <a:extLst>
              <a:ext uri="{FF2B5EF4-FFF2-40B4-BE49-F238E27FC236}">
                <a16:creationId xmlns:a16="http://schemas.microsoft.com/office/drawing/2014/main" id="{86EF7585-82AF-4F36-B5A2-41C4B86DF3B5}"/>
              </a:ext>
            </a:extLst>
          </p:cNvPr>
          <p:cNvSpPr/>
          <p:nvPr/>
        </p:nvSpPr>
        <p:spPr>
          <a:xfrm>
            <a:off x="1923873" y="1141064"/>
            <a:ext cx="101777" cy="183501"/>
          </a:xfrm>
          <a:custGeom>
            <a:avLst/>
            <a:gdLst>
              <a:gd name="connsiteX0" fmla="*/ 101777 w 101777"/>
              <a:gd name="connsiteY0" fmla="*/ 349 h 183501"/>
              <a:gd name="connsiteX1" fmla="*/ 52565 w 101777"/>
              <a:gd name="connsiteY1" fmla="*/ 95599 h 183501"/>
              <a:gd name="connsiteX2" fmla="*/ 3352 w 101777"/>
              <a:gd name="connsiteY2" fmla="*/ 182911 h 183501"/>
              <a:gd name="connsiteX3" fmla="*/ 9702 w 101777"/>
              <a:gd name="connsiteY3" fmla="*/ 130524 h 183501"/>
              <a:gd name="connsiteX4" fmla="*/ 52565 w 101777"/>
              <a:gd name="connsiteY4" fmla="*/ 65436 h 183501"/>
              <a:gd name="connsiteX5" fmla="*/ 101777 w 101777"/>
              <a:gd name="connsiteY5" fmla="*/ 349 h 18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777" h="183501">
                <a:moveTo>
                  <a:pt x="101777" y="349"/>
                </a:moveTo>
                <a:cubicBezTo>
                  <a:pt x="101777" y="5376"/>
                  <a:pt x="68969" y="65172"/>
                  <a:pt x="52565" y="95599"/>
                </a:cubicBezTo>
                <a:cubicBezTo>
                  <a:pt x="36161" y="126026"/>
                  <a:pt x="10496" y="177090"/>
                  <a:pt x="3352" y="182911"/>
                </a:cubicBezTo>
                <a:cubicBezTo>
                  <a:pt x="-3792" y="188732"/>
                  <a:pt x="1500" y="150103"/>
                  <a:pt x="9702" y="130524"/>
                </a:cubicBezTo>
                <a:cubicBezTo>
                  <a:pt x="17904" y="110945"/>
                  <a:pt x="35367" y="85015"/>
                  <a:pt x="52565" y="65436"/>
                </a:cubicBezTo>
                <a:cubicBezTo>
                  <a:pt x="69763" y="45857"/>
                  <a:pt x="101777" y="-4678"/>
                  <a:pt x="101777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: 図形 340">
            <a:extLst>
              <a:ext uri="{FF2B5EF4-FFF2-40B4-BE49-F238E27FC236}">
                <a16:creationId xmlns:a16="http://schemas.microsoft.com/office/drawing/2014/main" id="{F2CEFA40-B608-435D-9A0A-5DB538B17A46}"/>
              </a:ext>
            </a:extLst>
          </p:cNvPr>
          <p:cNvSpPr/>
          <p:nvPr/>
        </p:nvSpPr>
        <p:spPr>
          <a:xfrm>
            <a:off x="1948996" y="1203117"/>
            <a:ext cx="128470" cy="84488"/>
          </a:xfrm>
          <a:custGeom>
            <a:avLst/>
            <a:gdLst>
              <a:gd name="connsiteX0" fmla="*/ 454 w 128470"/>
              <a:gd name="connsiteY0" fmla="*/ 208 h 84488"/>
              <a:gd name="connsiteX1" fmla="*/ 76654 w 128470"/>
              <a:gd name="connsiteY1" fmla="*/ 30371 h 84488"/>
              <a:gd name="connsiteX2" fmla="*/ 124279 w 128470"/>
              <a:gd name="connsiteY2" fmla="*/ 84346 h 84488"/>
              <a:gd name="connsiteX3" fmla="*/ 114754 w 128470"/>
              <a:gd name="connsiteY3" fmla="*/ 44658 h 84488"/>
              <a:gd name="connsiteX4" fmla="*/ 454 w 128470"/>
              <a:gd name="connsiteY4" fmla="*/ 208 h 8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470" h="84488">
                <a:moveTo>
                  <a:pt x="454" y="208"/>
                </a:moveTo>
                <a:cubicBezTo>
                  <a:pt x="-5896" y="-2173"/>
                  <a:pt x="56017" y="16348"/>
                  <a:pt x="76654" y="30371"/>
                </a:cubicBezTo>
                <a:cubicBezTo>
                  <a:pt x="97291" y="44394"/>
                  <a:pt x="117929" y="81965"/>
                  <a:pt x="124279" y="84346"/>
                </a:cubicBezTo>
                <a:cubicBezTo>
                  <a:pt x="130629" y="86727"/>
                  <a:pt x="131423" y="58681"/>
                  <a:pt x="114754" y="44658"/>
                </a:cubicBezTo>
                <a:cubicBezTo>
                  <a:pt x="98085" y="30635"/>
                  <a:pt x="6804" y="2589"/>
                  <a:pt x="454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: 図形 341">
            <a:extLst>
              <a:ext uri="{FF2B5EF4-FFF2-40B4-BE49-F238E27FC236}">
                <a16:creationId xmlns:a16="http://schemas.microsoft.com/office/drawing/2014/main" id="{B44B5E37-6575-4995-90F3-57E17E42D08C}"/>
              </a:ext>
            </a:extLst>
          </p:cNvPr>
          <p:cNvSpPr/>
          <p:nvPr/>
        </p:nvSpPr>
        <p:spPr>
          <a:xfrm>
            <a:off x="1941513" y="1257202"/>
            <a:ext cx="117289" cy="95457"/>
          </a:xfrm>
          <a:custGeom>
            <a:avLst/>
            <a:gdLst>
              <a:gd name="connsiteX0" fmla="*/ 0 w 117289"/>
              <a:gd name="connsiteY0" fmla="*/ 98 h 95457"/>
              <a:gd name="connsiteX1" fmla="*/ 69850 w 117289"/>
              <a:gd name="connsiteY1" fmla="*/ 63598 h 95457"/>
              <a:gd name="connsiteX2" fmla="*/ 107950 w 117289"/>
              <a:gd name="connsiteY2" fmla="*/ 95348 h 95457"/>
              <a:gd name="connsiteX3" fmla="*/ 115887 w 117289"/>
              <a:gd name="connsiteY3" fmla="*/ 73123 h 95457"/>
              <a:gd name="connsiteX4" fmla="*/ 85725 w 117289"/>
              <a:gd name="connsiteY4" fmla="*/ 49311 h 95457"/>
              <a:gd name="connsiteX5" fmla="*/ 0 w 117289"/>
              <a:gd name="connsiteY5" fmla="*/ 98 h 9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289" h="95457">
                <a:moveTo>
                  <a:pt x="0" y="98"/>
                </a:moveTo>
                <a:lnTo>
                  <a:pt x="69850" y="63598"/>
                </a:lnTo>
                <a:cubicBezTo>
                  <a:pt x="87842" y="79473"/>
                  <a:pt x="100277" y="93761"/>
                  <a:pt x="107950" y="95348"/>
                </a:cubicBezTo>
                <a:cubicBezTo>
                  <a:pt x="115623" y="96935"/>
                  <a:pt x="119591" y="80796"/>
                  <a:pt x="115887" y="73123"/>
                </a:cubicBezTo>
                <a:cubicBezTo>
                  <a:pt x="112183" y="65450"/>
                  <a:pt x="102658" y="59630"/>
                  <a:pt x="85725" y="49311"/>
                </a:cubicBezTo>
                <a:cubicBezTo>
                  <a:pt x="68792" y="38992"/>
                  <a:pt x="2646" y="-2283"/>
                  <a:pt x="0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: 図形 342">
            <a:extLst>
              <a:ext uri="{FF2B5EF4-FFF2-40B4-BE49-F238E27FC236}">
                <a16:creationId xmlns:a16="http://schemas.microsoft.com/office/drawing/2014/main" id="{3CAADC0A-7429-4C93-A754-E89502BDAF99}"/>
              </a:ext>
            </a:extLst>
          </p:cNvPr>
          <p:cNvSpPr/>
          <p:nvPr/>
        </p:nvSpPr>
        <p:spPr>
          <a:xfrm>
            <a:off x="2003398" y="1136646"/>
            <a:ext cx="58922" cy="279410"/>
          </a:xfrm>
          <a:custGeom>
            <a:avLst/>
            <a:gdLst>
              <a:gd name="connsiteX0" fmla="*/ 58765 w 58922"/>
              <a:gd name="connsiteY0" fmla="*/ 4 h 279410"/>
              <a:gd name="connsiteX1" fmla="*/ 38127 w 58922"/>
              <a:gd name="connsiteY1" fmla="*/ 155579 h 279410"/>
              <a:gd name="connsiteX2" fmla="*/ 27 w 58922"/>
              <a:gd name="connsiteY2" fmla="*/ 279404 h 279410"/>
              <a:gd name="connsiteX3" fmla="*/ 44477 w 58922"/>
              <a:gd name="connsiteY3" fmla="*/ 160342 h 279410"/>
              <a:gd name="connsiteX4" fmla="*/ 58765 w 58922"/>
              <a:gd name="connsiteY4" fmla="*/ 4 h 27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22" h="279410">
                <a:moveTo>
                  <a:pt x="58765" y="4"/>
                </a:moveTo>
                <a:cubicBezTo>
                  <a:pt x="57707" y="-790"/>
                  <a:pt x="47917" y="109012"/>
                  <a:pt x="38127" y="155579"/>
                </a:cubicBezTo>
                <a:cubicBezTo>
                  <a:pt x="28337" y="202146"/>
                  <a:pt x="-1031" y="278610"/>
                  <a:pt x="27" y="279404"/>
                </a:cubicBezTo>
                <a:cubicBezTo>
                  <a:pt x="1085" y="280198"/>
                  <a:pt x="33365" y="204263"/>
                  <a:pt x="44477" y="160342"/>
                </a:cubicBezTo>
                <a:cubicBezTo>
                  <a:pt x="55589" y="116421"/>
                  <a:pt x="59823" y="798"/>
                  <a:pt x="5876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: 図形 343">
            <a:extLst>
              <a:ext uri="{FF2B5EF4-FFF2-40B4-BE49-F238E27FC236}">
                <a16:creationId xmlns:a16="http://schemas.microsoft.com/office/drawing/2014/main" id="{2F557D81-B9AB-4947-87E7-BD72E6B34554}"/>
              </a:ext>
            </a:extLst>
          </p:cNvPr>
          <p:cNvSpPr/>
          <p:nvPr/>
        </p:nvSpPr>
        <p:spPr>
          <a:xfrm>
            <a:off x="1906435" y="1116787"/>
            <a:ext cx="86373" cy="189726"/>
          </a:xfrm>
          <a:custGeom>
            <a:avLst/>
            <a:gdLst>
              <a:gd name="connsiteX0" fmla="*/ 85878 w 86373"/>
              <a:gd name="connsiteY0" fmla="*/ 813 h 189726"/>
              <a:gd name="connsiteX1" fmla="*/ 41428 w 86373"/>
              <a:gd name="connsiteY1" fmla="*/ 37326 h 189726"/>
              <a:gd name="connsiteX2" fmla="*/ 19203 w 86373"/>
              <a:gd name="connsiteY2" fmla="*/ 78601 h 189726"/>
              <a:gd name="connsiteX3" fmla="*/ 4915 w 86373"/>
              <a:gd name="connsiteY3" fmla="*/ 188138 h 189726"/>
              <a:gd name="connsiteX4" fmla="*/ 153 w 86373"/>
              <a:gd name="connsiteY4" fmla="*/ 138926 h 189726"/>
              <a:gd name="connsiteX5" fmla="*/ 9678 w 86373"/>
              <a:gd name="connsiteY5" fmla="*/ 73838 h 189726"/>
              <a:gd name="connsiteX6" fmla="*/ 85878 w 86373"/>
              <a:gd name="connsiteY6" fmla="*/ 813 h 1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373" h="189726">
                <a:moveTo>
                  <a:pt x="85878" y="813"/>
                </a:moveTo>
                <a:cubicBezTo>
                  <a:pt x="91170" y="-5272"/>
                  <a:pt x="52540" y="24361"/>
                  <a:pt x="41428" y="37326"/>
                </a:cubicBezTo>
                <a:cubicBezTo>
                  <a:pt x="30315" y="50291"/>
                  <a:pt x="25288" y="53466"/>
                  <a:pt x="19203" y="78601"/>
                </a:cubicBezTo>
                <a:cubicBezTo>
                  <a:pt x="13117" y="103736"/>
                  <a:pt x="8090" y="178084"/>
                  <a:pt x="4915" y="188138"/>
                </a:cubicBezTo>
                <a:cubicBezTo>
                  <a:pt x="1740" y="198192"/>
                  <a:pt x="-641" y="157976"/>
                  <a:pt x="153" y="138926"/>
                </a:cubicBezTo>
                <a:cubicBezTo>
                  <a:pt x="947" y="119876"/>
                  <a:pt x="153" y="97121"/>
                  <a:pt x="9678" y="73838"/>
                </a:cubicBezTo>
                <a:cubicBezTo>
                  <a:pt x="19203" y="50555"/>
                  <a:pt x="80586" y="6898"/>
                  <a:pt x="85878" y="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: 図形 344">
            <a:extLst>
              <a:ext uri="{FF2B5EF4-FFF2-40B4-BE49-F238E27FC236}">
                <a16:creationId xmlns:a16="http://schemas.microsoft.com/office/drawing/2014/main" id="{32D93F5F-3495-4313-B26E-3A7A25D208E3}"/>
              </a:ext>
            </a:extLst>
          </p:cNvPr>
          <p:cNvSpPr/>
          <p:nvPr/>
        </p:nvSpPr>
        <p:spPr>
          <a:xfrm>
            <a:off x="2008080" y="1147585"/>
            <a:ext cx="73405" cy="293949"/>
          </a:xfrm>
          <a:custGeom>
            <a:avLst/>
            <a:gdLst>
              <a:gd name="connsiteX0" fmla="*/ 54083 w 73405"/>
              <a:gd name="connsiteY0" fmla="*/ 178 h 293949"/>
              <a:gd name="connsiteX1" fmla="*/ 66783 w 73405"/>
              <a:gd name="connsiteY1" fmla="*/ 130353 h 293949"/>
              <a:gd name="connsiteX2" fmla="*/ 66783 w 73405"/>
              <a:gd name="connsiteY2" fmla="*/ 179565 h 293949"/>
              <a:gd name="connsiteX3" fmla="*/ 46145 w 73405"/>
              <a:gd name="connsiteY3" fmla="*/ 228778 h 293949"/>
              <a:gd name="connsiteX4" fmla="*/ 108 w 73405"/>
              <a:gd name="connsiteY4" fmla="*/ 293865 h 293949"/>
              <a:gd name="connsiteX5" fmla="*/ 60433 w 73405"/>
              <a:gd name="connsiteY5" fmla="*/ 214490 h 293949"/>
              <a:gd name="connsiteX6" fmla="*/ 73133 w 73405"/>
              <a:gd name="connsiteY6" fmla="*/ 104953 h 293949"/>
              <a:gd name="connsiteX7" fmla="*/ 54083 w 73405"/>
              <a:gd name="connsiteY7" fmla="*/ 178 h 29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05" h="293949">
                <a:moveTo>
                  <a:pt x="54083" y="178"/>
                </a:moveTo>
                <a:cubicBezTo>
                  <a:pt x="53025" y="4411"/>
                  <a:pt x="64666" y="100455"/>
                  <a:pt x="66783" y="130353"/>
                </a:cubicBezTo>
                <a:cubicBezTo>
                  <a:pt x="68900" y="160251"/>
                  <a:pt x="70223" y="163161"/>
                  <a:pt x="66783" y="179565"/>
                </a:cubicBezTo>
                <a:cubicBezTo>
                  <a:pt x="63343" y="195969"/>
                  <a:pt x="57257" y="209728"/>
                  <a:pt x="46145" y="228778"/>
                </a:cubicBezTo>
                <a:cubicBezTo>
                  <a:pt x="35033" y="247828"/>
                  <a:pt x="-2273" y="296246"/>
                  <a:pt x="108" y="293865"/>
                </a:cubicBezTo>
                <a:cubicBezTo>
                  <a:pt x="2489" y="291484"/>
                  <a:pt x="48262" y="245975"/>
                  <a:pt x="60433" y="214490"/>
                </a:cubicBezTo>
                <a:cubicBezTo>
                  <a:pt x="72604" y="183005"/>
                  <a:pt x="74191" y="141730"/>
                  <a:pt x="73133" y="104953"/>
                </a:cubicBezTo>
                <a:cubicBezTo>
                  <a:pt x="72075" y="68176"/>
                  <a:pt x="55141" y="-4055"/>
                  <a:pt x="54083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: 図形 345">
            <a:extLst>
              <a:ext uri="{FF2B5EF4-FFF2-40B4-BE49-F238E27FC236}">
                <a16:creationId xmlns:a16="http://schemas.microsoft.com/office/drawing/2014/main" id="{880B123D-4BEF-485D-9198-54DCA5D6B5D4}"/>
              </a:ext>
            </a:extLst>
          </p:cNvPr>
          <p:cNvSpPr/>
          <p:nvPr/>
        </p:nvSpPr>
        <p:spPr>
          <a:xfrm>
            <a:off x="1813805" y="1035639"/>
            <a:ext cx="374230" cy="481111"/>
          </a:xfrm>
          <a:custGeom>
            <a:avLst/>
            <a:gdLst>
              <a:gd name="connsiteX0" fmla="*/ 173745 w 374230"/>
              <a:gd name="connsiteY0" fmla="*/ 4174 h 481111"/>
              <a:gd name="connsiteX1" fmla="*/ 72145 w 374230"/>
              <a:gd name="connsiteY1" fmla="*/ 72436 h 481111"/>
              <a:gd name="connsiteX2" fmla="*/ 22933 w 374230"/>
              <a:gd name="connsiteY2" fmla="*/ 189911 h 481111"/>
              <a:gd name="connsiteX3" fmla="*/ 14995 w 374230"/>
              <a:gd name="connsiteY3" fmla="*/ 297861 h 481111"/>
              <a:gd name="connsiteX4" fmla="*/ 224545 w 374230"/>
              <a:gd name="connsiteY4" fmla="*/ 477249 h 481111"/>
              <a:gd name="connsiteX5" fmla="*/ 334083 w 374230"/>
              <a:gd name="connsiteY5" fmla="*/ 402636 h 481111"/>
              <a:gd name="connsiteX6" fmla="*/ 362658 w 374230"/>
              <a:gd name="connsiteY6" fmla="*/ 193086 h 481111"/>
              <a:gd name="connsiteX7" fmla="*/ 173745 w 374230"/>
              <a:gd name="connsiteY7" fmla="*/ 4174 h 48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230" h="481111">
                <a:moveTo>
                  <a:pt x="173745" y="4174"/>
                </a:moveTo>
                <a:cubicBezTo>
                  <a:pt x="125326" y="-15934"/>
                  <a:pt x="97280" y="41480"/>
                  <a:pt x="72145" y="72436"/>
                </a:cubicBezTo>
                <a:cubicBezTo>
                  <a:pt x="47010" y="103392"/>
                  <a:pt x="32458" y="152340"/>
                  <a:pt x="22933" y="189911"/>
                </a:cubicBezTo>
                <a:cubicBezTo>
                  <a:pt x="13408" y="227482"/>
                  <a:pt x="-18607" y="249971"/>
                  <a:pt x="14995" y="297861"/>
                </a:cubicBezTo>
                <a:cubicBezTo>
                  <a:pt x="48597" y="345751"/>
                  <a:pt x="171364" y="459786"/>
                  <a:pt x="224545" y="477249"/>
                </a:cubicBezTo>
                <a:cubicBezTo>
                  <a:pt x="277726" y="494712"/>
                  <a:pt x="311064" y="449996"/>
                  <a:pt x="334083" y="402636"/>
                </a:cubicBezTo>
                <a:cubicBezTo>
                  <a:pt x="357102" y="355276"/>
                  <a:pt x="392821" y="261084"/>
                  <a:pt x="362658" y="193086"/>
                </a:cubicBezTo>
                <a:cubicBezTo>
                  <a:pt x="332496" y="125088"/>
                  <a:pt x="222164" y="24282"/>
                  <a:pt x="173745" y="4174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14F799-05F7-4DB9-AD60-A072B744D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A013A4-4F8B-4A6C-877E-069306E3F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928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5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0</Words>
  <Application>Microsoft Office PowerPoint</Application>
  <PresentationFormat>ワイド画面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18</cp:revision>
  <dcterms:created xsi:type="dcterms:W3CDTF">2021-08-23T14:51:44Z</dcterms:created>
  <dcterms:modified xsi:type="dcterms:W3CDTF">2021-08-27T09:44:32Z</dcterms:modified>
</cp:coreProperties>
</file>